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4" d="100"/>
          <a:sy n="64" d="100"/>
        </p:scale>
        <p:origin x="13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430-7559-4E42-94D0-FA9D6A20819A}" type="datetimeFigureOut">
              <a:rPr lang="ar-SA" smtClean="0"/>
              <a:t>03/08/1441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92C3-E4B3-46BE-99C9-1FD3313347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651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4430-7559-4E42-94D0-FA9D6A20819A}" type="datetimeFigureOut">
              <a:rPr lang="ar-SA" smtClean="0"/>
              <a:t>03/08/1441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892C3-E4B3-46BE-99C9-1FD3313347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931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Kidney</a:t>
            </a:r>
            <a:b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ar-SA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4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90"/>
    </mc:Choice>
    <mc:Fallback xmlns="">
      <p:transition spd="slow" advTm="3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78" x="8456613" y="50546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4830"/>
      </p:ext>
    </p:extLst>
  </p:cSld>
  <p:clrMapOvr>
    <a:masterClrMapping/>
  </p:clrMapOvr>
  <p:transition advTm="200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09" x="8037513" y="6348413"/>
          <p14:tracePt t="6222" x="8018463" y="6348413"/>
          <p14:tracePt t="6234" x="8001000" y="6348413"/>
          <p14:tracePt t="6246" x="7983538" y="6348413"/>
          <p14:tracePt t="6258" x="7956550" y="6340475"/>
          <p14:tracePt t="6271" x="7929563" y="6330950"/>
          <p14:tracePt t="6285" x="7875588" y="6313488"/>
          <p14:tracePt t="6302" x="7796213" y="6286500"/>
          <p14:tracePt t="6319" x="7705725" y="6251575"/>
          <p14:tracePt t="6335" x="7358063" y="6126163"/>
          <p14:tracePt t="6352" x="7108825" y="6054725"/>
          <p14:tracePt t="6369" x="6867525" y="5991225"/>
          <p14:tracePt t="6370" x="6670675" y="5938838"/>
          <p14:tracePt t="6385" x="6500813" y="5902325"/>
          <p14:tracePt t="6402" x="6375400" y="5884863"/>
          <p14:tracePt t="6418" x="6251575" y="5857875"/>
          <p14:tracePt t="6435" x="6224588" y="5848350"/>
          <p14:tracePt t="6455" x="6215063" y="5848350"/>
          <p14:tracePt t="6491" x="6215063" y="5867400"/>
          <p14:tracePt t="6773" x="6126163" y="5867400"/>
          <p14:tracePt t="6786" x="6000750" y="5857875"/>
          <p14:tracePt t="6798" x="5857875" y="5803900"/>
          <p14:tracePt t="6810" x="5616575" y="5697538"/>
          <p14:tracePt t="6822" x="5384800" y="5581650"/>
          <p14:tracePt t="6836" x="5116513" y="5419725"/>
          <p14:tracePt t="6852" x="4795838" y="5205413"/>
          <p14:tracePt t="6869" x="4419600" y="4973638"/>
          <p14:tracePt t="6885" x="3705225" y="4483100"/>
          <p14:tracePt t="6902" x="3384550" y="4276725"/>
          <p14:tracePt t="6919" x="3108325" y="4108450"/>
          <p14:tracePt t="6935" x="2813050" y="3902075"/>
          <p14:tracePt t="6952" x="2724150" y="3830638"/>
          <p14:tracePt t="6969" x="2660650" y="3786188"/>
          <p14:tracePt t="6985" x="2598738" y="3732213"/>
          <p14:tracePt t="7002" x="2581275" y="3705225"/>
          <p14:tracePt t="7019" x="2562225" y="3697288"/>
          <p14:tracePt t="7263" x="2554288" y="3697288"/>
          <p14:tracePt t="7288" x="2536825" y="3697288"/>
          <p14:tracePt t="7299" x="2490788" y="3679825"/>
          <p14:tracePt t="7312" x="2419350" y="3652838"/>
          <p14:tracePt t="7324" x="2322513" y="3589338"/>
          <p14:tracePt t="7336" x="2224088" y="3527425"/>
          <p14:tracePt t="7352" x="2116138" y="3446463"/>
          <p14:tracePt t="7369" x="2027238" y="3375025"/>
          <p14:tracePt t="7386" x="1874838" y="3224213"/>
          <p14:tracePt t="7402" x="1812925" y="3160713"/>
          <p14:tracePt t="7419" x="1751013" y="3098800"/>
          <p14:tracePt t="7436" x="1687513" y="3027363"/>
          <p14:tracePt t="7452" x="1670050" y="3009900"/>
          <p14:tracePt t="7471" x="1660525" y="3000375"/>
          <p14:tracePt t="7522" x="1660525" y="2990850"/>
          <p14:tracePt t="7631" x="1660525" y="2982913"/>
          <p14:tracePt t="7642" x="1643063" y="2973388"/>
          <p14:tracePt t="7655" x="1643063" y="2965450"/>
          <p14:tracePt t="7668" x="1625600" y="2946400"/>
          <p14:tracePt t="7680" x="1616075" y="2928938"/>
          <p14:tracePt t="7694" x="1589088" y="2919413"/>
          <p14:tracePt t="7704" x="1581150" y="2901950"/>
          <p14:tracePt t="7719" x="1571625" y="2894013"/>
          <p14:tracePt t="7736" x="1554163" y="2894013"/>
          <p14:tracePt t="7754" x="1544638" y="2894013"/>
          <p14:tracePt t="7769" x="1536700" y="2894013"/>
          <p14:tracePt t="7802" x="1527175" y="2894013"/>
          <p14:tracePt t="7814" x="1509713" y="2894013"/>
          <p14:tracePt t="7827" x="1500188" y="2894013"/>
          <p14:tracePt t="7839" x="1482725" y="2894013"/>
          <p14:tracePt t="7852" x="1455738" y="2911475"/>
          <p14:tracePt t="7869" x="1446213" y="2911475"/>
          <p14:tracePt t="7886" x="1438275" y="2919413"/>
          <p14:tracePt t="7903" x="1419225" y="2919413"/>
          <p14:tracePt t="7919" x="1411288" y="2919413"/>
          <p14:tracePt t="7936" x="1401763" y="2919413"/>
          <p14:tracePt t="7952" x="1374775" y="2919413"/>
          <p14:tracePt t="7969" x="1357313" y="2919413"/>
          <p14:tracePt t="7986" x="1330325" y="2919413"/>
          <p14:tracePt t="8002" x="1312863" y="2919413"/>
          <p14:tracePt t="8019" x="1303338" y="2919413"/>
          <p14:tracePt t="8036" x="1285875" y="2901950"/>
          <p14:tracePt t="8052" x="1268413" y="2884488"/>
          <p14:tracePt t="8069" x="1268413" y="2874963"/>
          <p14:tracePt t="8086" x="1241425" y="2857500"/>
          <p14:tracePt t="8102" x="1223963" y="2840038"/>
          <p14:tracePt t="8121" x="1214438" y="2830513"/>
          <p14:tracePt t="8136" x="1196975" y="2822575"/>
          <p14:tracePt t="8157" x="1179513" y="2813050"/>
          <p14:tracePt t="8170" x="1169988" y="2813050"/>
          <p14:tracePt t="8186" x="1160463" y="2803525"/>
          <p14:tracePt t="8203" x="1143000" y="2803525"/>
          <p14:tracePt t="8219" x="1125538" y="2803525"/>
          <p14:tracePt t="8244" x="1116013" y="2803525"/>
          <p14:tracePt t="8292" x="1098550" y="2813050"/>
          <p14:tracePt t="8305" x="1089025" y="2830513"/>
          <p14:tracePt t="8318" x="1071563" y="2847975"/>
          <p14:tracePt t="8329" x="1071563" y="2867025"/>
          <p14:tracePt t="8341" x="1062038" y="2884488"/>
          <p14:tracePt t="8354" x="1062038" y="2894013"/>
          <p14:tracePt t="8369" x="1054100" y="2919413"/>
          <p14:tracePt t="8386" x="1054100" y="2928938"/>
          <p14:tracePt t="8402" x="1054100" y="2946400"/>
          <p14:tracePt t="8419" x="1054100" y="2965450"/>
          <p14:tracePt t="8436" x="1054100" y="2973388"/>
          <p14:tracePt t="8453" x="1054100" y="3000375"/>
          <p14:tracePt t="8469" x="1054100" y="3009900"/>
          <p14:tracePt t="8486" x="1054100" y="3017838"/>
          <p14:tracePt t="8503" x="1054100" y="3036888"/>
          <p14:tracePt t="8519" x="1062038" y="3054350"/>
          <p14:tracePt t="8536" x="1071563" y="3054350"/>
          <p14:tracePt t="8553" x="1081088" y="3062288"/>
          <p14:tracePt t="8569" x="1098550" y="3071813"/>
          <p14:tracePt t="8586" x="1108075" y="3081338"/>
          <p14:tracePt t="8602" x="1125538" y="3081338"/>
          <p14:tracePt t="8619" x="1133475" y="3081338"/>
          <p14:tracePt t="8636" x="1160463" y="3071813"/>
          <p14:tracePt t="8653" x="1179513" y="3062288"/>
          <p14:tracePt t="8669" x="1204913" y="3044825"/>
          <p14:tracePt t="8686" x="1250950" y="3000375"/>
          <p14:tracePt t="8703" x="1276350" y="2973388"/>
          <p14:tracePt t="8719" x="1295400" y="2946400"/>
          <p14:tracePt t="8736" x="1322388" y="2919413"/>
          <p14:tracePt t="8753" x="1322388" y="2901950"/>
          <p14:tracePt t="8769" x="1322388" y="2884488"/>
          <p14:tracePt t="8786" x="1322388" y="2867025"/>
          <p14:tracePt t="8803" x="1322388" y="2857500"/>
          <p14:tracePt t="8831" x="1312863" y="2857500"/>
          <p14:tracePt t="8844" x="1303338" y="2857500"/>
          <p14:tracePt t="8880" x="1295400" y="2857500"/>
          <p14:tracePt t="8991" x="1295400" y="2867025"/>
          <p14:tracePt t="9102" x="1295400" y="2874963"/>
          <p14:tracePt t="9125" x="1295400" y="2894013"/>
          <p14:tracePt t="9137" x="1295400" y="2901950"/>
          <p14:tracePt t="9150" x="1295400" y="2928938"/>
          <p14:tracePt t="9162" x="1295400" y="2955925"/>
          <p14:tracePt t="9174" x="1295400" y="2990850"/>
          <p14:tracePt t="9187" x="1303338" y="3044825"/>
          <p14:tracePt t="9203" x="1312863" y="3098800"/>
          <p14:tracePt t="9220" x="1322388" y="3160713"/>
          <p14:tracePt t="9236" x="1330325" y="3286125"/>
          <p14:tracePt t="9253" x="1339850" y="3348038"/>
          <p14:tracePt t="9269" x="1339850" y="3411538"/>
          <p14:tracePt t="9286" x="1347788" y="3536950"/>
          <p14:tracePt t="9303" x="1357313" y="3581400"/>
          <p14:tracePt t="9320" x="1357313" y="3643313"/>
          <p14:tracePt t="9336" x="1357313" y="3741738"/>
          <p14:tracePt t="9353" x="1366838" y="3795713"/>
          <p14:tracePt t="9370" x="1366838" y="3830638"/>
          <p14:tracePt t="9386" x="1366838" y="3911600"/>
          <p14:tracePt t="9403" x="1366838" y="3973513"/>
          <p14:tracePt t="9419" x="1366838" y="4062413"/>
          <p14:tracePt t="9436" x="1384300" y="4081463"/>
          <p14:tracePt t="9652" x="1384300" y="4098925"/>
          <p14:tracePt t="9664" x="1374775" y="4116388"/>
          <p14:tracePt t="9677" x="1366838" y="4143375"/>
          <p14:tracePt t="9688" x="1347788" y="4224338"/>
          <p14:tracePt t="9703" x="1339850" y="4303713"/>
          <p14:tracePt t="9720" x="1330325" y="4419600"/>
          <p14:tracePt t="9736" x="1322388" y="4554538"/>
          <p14:tracePt t="9753" x="1322388" y="4830763"/>
          <p14:tracePt t="9769" x="1312863" y="4991100"/>
          <p14:tracePt t="9786" x="1312863" y="5116513"/>
          <p14:tracePt t="9803" x="1312863" y="5313363"/>
          <p14:tracePt t="9820" x="1312863" y="5402263"/>
          <p14:tracePt t="9836" x="1312863" y="5510213"/>
          <p14:tracePt t="9853" x="1312863" y="5554663"/>
          <p14:tracePt t="9870" x="1322388" y="5581650"/>
          <p14:tracePt t="9886" x="1330325" y="5616575"/>
          <p14:tracePt t="10106" x="1347788" y="5608638"/>
          <p14:tracePt t="10117" x="1374775" y="5572125"/>
          <p14:tracePt t="10131" x="1438275" y="5491163"/>
          <p14:tracePt t="10142" x="1490663" y="5402263"/>
          <p14:tracePt t="10155" x="1554163" y="5303838"/>
          <p14:tracePt t="10170" x="1598613" y="5214938"/>
          <p14:tracePt t="10186" x="1625600" y="5153025"/>
          <p14:tracePt t="10203" x="1643063" y="5116513"/>
          <p14:tracePt t="10220" x="1643063" y="5062538"/>
          <p14:tracePt t="10236" x="1643063" y="5027613"/>
          <p14:tracePt t="10253" x="1643063" y="4965700"/>
          <p14:tracePt t="10270" x="1643063" y="4911725"/>
          <p14:tracePt t="10286" x="1643063" y="4884738"/>
          <p14:tracePt t="10303" x="1643063" y="4848225"/>
          <p14:tracePt t="10320" x="1643063" y="4840288"/>
          <p14:tracePt t="10336" x="1633538" y="4803775"/>
          <p14:tracePt t="10353" x="1616075" y="4751388"/>
          <p14:tracePt t="10370" x="1608138" y="4687888"/>
          <p14:tracePt t="10387" x="1589088" y="4545013"/>
          <p14:tracePt t="10403" x="1562100" y="4483100"/>
          <p14:tracePt t="10420" x="1554163" y="4419600"/>
          <p14:tracePt t="10436" x="1536700" y="4313238"/>
          <p14:tracePt t="10453" x="1517650" y="4268788"/>
          <p14:tracePt t="10470" x="1500188" y="4224338"/>
          <p14:tracePt t="10486" x="1490663" y="4108450"/>
          <p14:tracePt t="10503" x="1490663" y="4027488"/>
          <p14:tracePt t="10520" x="1490663" y="3929063"/>
          <p14:tracePt t="10536" x="1490663" y="3759200"/>
          <p14:tracePt t="10553" x="1490663" y="3705225"/>
          <p14:tracePt t="10570" x="1490663" y="3679825"/>
          <p14:tracePt t="10586" x="1490663" y="3633788"/>
          <p14:tracePt t="10603" x="1473200" y="3616325"/>
          <p14:tracePt t="10620" x="1473200" y="3581400"/>
          <p14:tracePt t="10637" x="1473200" y="3562350"/>
          <p14:tracePt t="10653" x="1473200" y="3544888"/>
          <p14:tracePt t="10670" x="1465263" y="3517900"/>
          <p14:tracePt t="10687" x="1465263" y="3509963"/>
          <p14:tracePt t="10703" x="1455738" y="3490913"/>
          <p14:tracePt t="10720" x="1455738" y="3465513"/>
          <p14:tracePt t="10737" x="1446213" y="3429000"/>
          <p14:tracePt t="10753" x="1446213" y="3411538"/>
          <p14:tracePt t="10770" x="1446213" y="3384550"/>
          <p14:tracePt t="10787" x="1446213" y="3375025"/>
          <p14:tracePt t="11060" x="1446213" y="3357563"/>
          <p14:tracePt t="11073" x="1446213" y="3348038"/>
          <p14:tracePt t="11085" x="1473200" y="3330575"/>
          <p14:tracePt t="11098" x="1500188" y="3295650"/>
          <p14:tracePt t="11109" x="1536700" y="3251200"/>
          <p14:tracePt t="11121" x="1571625" y="3205163"/>
          <p14:tracePt t="11137" x="1608138" y="3170238"/>
          <p14:tracePt t="11153" x="1625600" y="3152775"/>
          <p14:tracePt t="11170" x="1643063" y="3133725"/>
          <p14:tracePt t="11187" x="1660525" y="3116263"/>
          <p14:tracePt t="11207" x="1660525" y="3108325"/>
          <p14:tracePt t="11280" x="1660525" y="3098800"/>
          <p14:tracePt t="11317" x="1670050" y="3098800"/>
          <p14:tracePt t="11342" x="1679575" y="3089275"/>
          <p14:tracePt t="11354" x="1687513" y="3089275"/>
          <p14:tracePt t="11366" x="1687513" y="3081338"/>
          <p14:tracePt t="11379" x="1704975" y="3081338"/>
          <p14:tracePt t="11390" x="1731963" y="3071813"/>
          <p14:tracePt t="11403" x="1751013" y="3062288"/>
          <p14:tracePt t="11420" x="1776413" y="3062288"/>
          <p14:tracePt t="11437" x="1803400" y="3062288"/>
          <p14:tracePt t="11453" x="1839913" y="3054350"/>
          <p14:tracePt t="11470" x="1847850" y="3054350"/>
          <p14:tracePt t="11487" x="1857375" y="3054350"/>
          <p14:tracePt t="11894" x="1866900" y="3054350"/>
          <p14:tracePt t="11918" x="1874838" y="3054350"/>
          <p14:tracePt t="11931" x="1884363" y="3054350"/>
          <p14:tracePt t="11943" x="1893888" y="3044825"/>
          <p14:tracePt t="11956" x="1901825" y="3036888"/>
          <p14:tracePt t="11968" x="1911350" y="3027363"/>
          <p14:tracePt t="11991" x="1919288" y="3027363"/>
          <p14:tracePt t="12004" x="1919288" y="3017838"/>
          <p14:tracePt t="12017" x="1938338" y="3017838"/>
          <p14:tracePt t="12029" x="1938338" y="3009900"/>
          <p14:tracePt t="12040" x="1955800" y="2990850"/>
          <p14:tracePt t="12053" x="1982788" y="2973388"/>
          <p14:tracePt t="12070" x="2009775" y="2938463"/>
          <p14:tracePt t="12087" x="2027238" y="2919413"/>
          <p14:tracePt t="12103" x="2036763" y="2901950"/>
          <p14:tracePt t="12120" x="2044700" y="2901950"/>
          <p14:tracePt t="13046" x="2062163" y="2901950"/>
          <p14:tracePt t="13058" x="2071688" y="2901950"/>
          <p14:tracePt t="13070" x="2081213" y="2901950"/>
          <p14:tracePt t="13083" x="2098675" y="2901950"/>
          <p14:tracePt t="13095" x="2108200" y="2901950"/>
          <p14:tracePt t="13107" x="2116138" y="2901950"/>
          <p14:tracePt t="13121" x="2133600" y="2901950"/>
          <p14:tracePt t="13438" x="2125663" y="2901950"/>
          <p14:tracePt t="13450" x="2125663" y="2911475"/>
          <p14:tracePt t="13462" x="2116138" y="2911475"/>
          <p14:tracePt t="13474" x="2108200" y="2911475"/>
          <p14:tracePt t="13487" x="2098675" y="2911475"/>
          <p14:tracePt t="13504" x="2081213" y="2911475"/>
          <p14:tracePt t="13521" x="2062163" y="2911475"/>
          <p14:tracePt t="13537" x="2017713" y="2928938"/>
          <p14:tracePt t="13554" x="1990725" y="2928938"/>
          <p14:tracePt t="13571" x="1946275" y="2938463"/>
          <p14:tracePt t="13587" x="1893888" y="2938463"/>
          <p14:tracePt t="13604" x="1857375" y="2946400"/>
          <p14:tracePt t="13621" x="1822450" y="2946400"/>
          <p14:tracePt t="13637" x="1758950" y="2955925"/>
          <p14:tracePt t="13654" x="1731963" y="2965450"/>
          <p14:tracePt t="13671" x="1687513" y="2965450"/>
          <p14:tracePt t="13687" x="1670050" y="2973388"/>
          <p14:tracePt t="13705" x="1643063" y="2973388"/>
          <p14:tracePt t="13721" x="1608138" y="2973388"/>
          <p14:tracePt t="13738" x="1581150" y="2973388"/>
          <p14:tracePt t="13754" x="1562100" y="2973388"/>
          <p14:tracePt t="13771" x="1509713" y="2982913"/>
          <p14:tracePt t="13788" x="1482725" y="2982913"/>
          <p14:tracePt t="13804" x="1455738" y="2990850"/>
          <p14:tracePt t="13821" x="1401763" y="2990850"/>
          <p14:tracePt t="13838" x="1374775" y="2990850"/>
          <p14:tracePt t="13854" x="1303338" y="2982913"/>
          <p14:tracePt t="13871" x="1285875" y="2982913"/>
          <p14:tracePt t="13888" x="1258888" y="2973388"/>
          <p14:tracePt t="13904" x="1223963" y="2965450"/>
          <p14:tracePt t="13921" x="1214438" y="2955925"/>
          <p14:tracePt t="13937" x="1214438" y="2946400"/>
          <p14:tracePt t="13954" x="1204913" y="2928938"/>
          <p14:tracePt t="13977" x="1204913" y="2919413"/>
          <p14:tracePt t="14639" x="1223963" y="2911475"/>
          <p14:tracePt t="14650" x="1231900" y="2911475"/>
          <p14:tracePt t="14663" x="1250950" y="2894013"/>
          <p14:tracePt t="14675" x="1276350" y="2884488"/>
          <p14:tracePt t="14688" x="1303338" y="2874963"/>
          <p14:tracePt t="14704" x="1347788" y="2857500"/>
          <p14:tracePt t="14721" x="1374775" y="2847975"/>
          <p14:tracePt t="14738" x="1465263" y="2813050"/>
          <p14:tracePt t="14755" x="1509713" y="2786063"/>
          <p14:tracePt t="14771" x="1562100" y="2768600"/>
          <p14:tracePt t="14788" x="1660525" y="2714625"/>
          <p14:tracePt t="14804" x="1704975" y="2697163"/>
          <p14:tracePt t="14821" x="1731963" y="2679700"/>
          <p14:tracePt t="14838" x="1751013" y="2660650"/>
          <p14:tracePt t="14854" x="1758950" y="2652713"/>
          <p14:tracePt t="14932" x="1751013" y="2652713"/>
          <p14:tracePt t="14970" x="1741488" y="2652713"/>
          <p14:tracePt t="15007" x="1731963" y="2652713"/>
          <p14:tracePt t="15031" x="1724025" y="2652713"/>
          <p14:tracePt t="15068" x="1714500" y="2652713"/>
          <p14:tracePt t="15227" x="1704975" y="2652713"/>
          <p14:tracePt t="15276" x="1697038" y="2652713"/>
          <p14:tracePt t="15301" x="1687513" y="2652713"/>
          <p14:tracePt t="15338" x="1679575" y="2652713"/>
          <p14:tracePt t="15348" x="1679575" y="2643188"/>
          <p14:tracePt t="15361" x="1670050" y="2643188"/>
          <p14:tracePt t="15375" x="1660525" y="2643188"/>
          <p14:tracePt t="15388" x="1652588" y="2643188"/>
          <p14:tracePt t="15405" x="1652588" y="2633663"/>
          <p14:tracePt t="15424" x="1643063" y="2625725"/>
          <p14:tracePt t="15460" x="1633538" y="2625725"/>
          <p14:tracePt t="15472" x="1625600" y="2625725"/>
          <p14:tracePt t="15508" x="1616075" y="2625725"/>
          <p14:tracePt t="15520" x="1616075" y="2616200"/>
          <p14:tracePt t="15595" x="1616075" y="2608263"/>
          <p14:tracePt t="16342" x="1616075" y="2598738"/>
          <p14:tracePt t="16367" x="1616075" y="2589213"/>
          <p14:tracePt t="16391" x="1616075" y="2581275"/>
          <p14:tracePt t="16415" x="1616075" y="2562225"/>
          <p14:tracePt t="16427" x="1616075" y="2536825"/>
          <p14:tracePt t="16439" x="1616075" y="2509838"/>
          <p14:tracePt t="16452" x="1608138" y="2482850"/>
          <p14:tracePt t="16464" x="1608138" y="2438400"/>
          <p14:tracePt t="16476" x="1598613" y="2393950"/>
          <p14:tracePt t="16488" x="1589088" y="2366963"/>
          <p14:tracePt t="16505" x="1581150" y="2339975"/>
          <p14:tracePt t="16522" x="1571625" y="2312988"/>
          <p14:tracePt t="16538" x="1544638" y="2259013"/>
          <p14:tracePt t="16555" x="1544638" y="2232025"/>
          <p14:tracePt t="16572" x="1544638" y="2214563"/>
          <p14:tracePt t="16588" x="1527175" y="2179638"/>
          <p14:tracePt t="16605" x="1517650" y="2170113"/>
          <p14:tracePt t="16623" x="1517650" y="2160588"/>
          <p14:tracePt t="16638" x="1509713" y="2160588"/>
          <p14:tracePt t="16655" x="1500188" y="2152650"/>
          <p14:tracePt t="16672" x="1490663" y="2143125"/>
          <p14:tracePt t="16688" x="1473200" y="2125663"/>
          <p14:tracePt t="16705" x="1465263" y="2108200"/>
          <p14:tracePt t="16722" x="1428750" y="2071688"/>
          <p14:tracePt t="16738" x="1419225" y="2054225"/>
          <p14:tracePt t="16755" x="1393825" y="2036763"/>
          <p14:tracePt t="16772" x="1374775" y="1982788"/>
          <p14:tracePt t="16789" x="1374775" y="1973263"/>
          <p14:tracePt t="16805" x="1366838" y="1955800"/>
          <p14:tracePt t="16822" x="1366838" y="1946275"/>
          <p14:tracePt t="17151" x="1366838" y="1938338"/>
          <p14:tracePt t="17163" x="1357313" y="1928813"/>
          <p14:tracePt t="17175" x="1357313" y="1911350"/>
          <p14:tracePt t="17187" x="1357313" y="1901825"/>
          <p14:tracePt t="17200" x="1357313" y="1874838"/>
          <p14:tracePt t="17211" x="1347788" y="1847850"/>
          <p14:tracePt t="17223" x="1347788" y="1822450"/>
          <p14:tracePt t="17238" x="1339850" y="1803400"/>
          <p14:tracePt t="17255" x="1339850" y="1776413"/>
          <p14:tracePt t="17272" x="1330325" y="1758950"/>
          <p14:tracePt t="17288" x="1330325" y="1724025"/>
          <p14:tracePt t="17305" x="1322388" y="1714500"/>
          <p14:tracePt t="17322" x="1312863" y="1687513"/>
          <p14:tracePt t="17339" x="1312863" y="1679575"/>
          <p14:tracePt t="17355" x="1303338" y="1670050"/>
          <p14:tracePt t="17372" x="1303338" y="1660525"/>
          <p14:tracePt t="17389" x="1295400" y="1652588"/>
          <p14:tracePt t="17408" x="1285875" y="1652588"/>
          <p14:tracePt t="17422" x="1285875" y="1643063"/>
          <p14:tracePt t="17439" x="1285875" y="1633538"/>
          <p14:tracePt t="19050" x="1285875" y="1643063"/>
          <p14:tracePt t="19062" x="1285875" y="1652588"/>
          <p14:tracePt t="19074" x="1285875" y="1660525"/>
          <p14:tracePt t="19087" x="1285875" y="1670050"/>
          <p14:tracePt t="19099" x="1285875" y="1679575"/>
          <p14:tracePt t="19111" x="1285875" y="1687513"/>
          <p14:tracePt t="19124" x="1285875" y="1697038"/>
          <p14:tracePt t="19139" x="1285875" y="1704975"/>
          <p14:tracePt t="19156" x="1285875" y="1714500"/>
          <p14:tracePt t="19172" x="1285875" y="1731963"/>
          <p14:tracePt t="19189" x="1285875" y="1751013"/>
          <p14:tracePt t="19209" x="1285875" y="1768475"/>
          <p14:tracePt t="19222" x="1285875" y="1776413"/>
          <p14:tracePt t="19240" x="1285875" y="1785938"/>
          <p14:tracePt t="19256" x="1285875" y="1803400"/>
          <p14:tracePt t="19273" x="1285875" y="1830388"/>
          <p14:tracePt t="19289" x="1285875" y="1847850"/>
          <p14:tracePt t="19306" x="1285875" y="1866900"/>
          <p14:tracePt t="19323" x="1276350" y="1884363"/>
          <p14:tracePt t="19339" x="1268413" y="1901825"/>
          <p14:tracePt t="19356" x="1268413" y="1911350"/>
          <p14:tracePt t="19373" x="1258888" y="1919288"/>
          <p14:tracePt t="19389" x="1258888" y="1928813"/>
          <p14:tracePt t="19406" x="1241425" y="1938338"/>
          <p14:tracePt t="19423" x="1241425" y="1946275"/>
          <p14:tracePt t="19439" x="1231900" y="1946275"/>
          <p14:tracePt t="19456" x="1204913" y="1965325"/>
          <p14:tracePt t="19473" x="1179513" y="1973263"/>
          <p14:tracePt t="19489" x="1160463" y="1990725"/>
          <p14:tracePt t="19508" x="1116013" y="2017713"/>
          <p14:tracePt t="19523" x="1089025" y="2027238"/>
          <p14:tracePt t="19539" x="1081088" y="2027238"/>
          <p14:tracePt t="19556" x="1044575" y="2036763"/>
          <p14:tracePt t="19573" x="1027113" y="2036763"/>
          <p14:tracePt t="19589" x="1009650" y="2036763"/>
          <p14:tracePt t="19606" x="990600" y="2036763"/>
          <p14:tracePt t="19623" x="973138" y="2036763"/>
          <p14:tracePt t="19639" x="946150" y="2036763"/>
          <p14:tracePt t="19656" x="919163" y="2036763"/>
          <p14:tracePt t="19673" x="911225" y="2036763"/>
          <p14:tracePt t="19689" x="866775" y="2009775"/>
          <p14:tracePt t="19706" x="847725" y="2000250"/>
          <p14:tracePt t="19723" x="839788" y="1982788"/>
          <p14:tracePt t="19739" x="803275" y="1965325"/>
          <p14:tracePt t="19756" x="785813" y="1955800"/>
          <p14:tracePt t="19773" x="768350" y="1938338"/>
          <p14:tracePt t="19790" x="758825" y="1928813"/>
          <p14:tracePt t="19806" x="750888" y="1919288"/>
          <p14:tracePt t="19823" x="731838" y="1893888"/>
          <p14:tracePt t="19839" x="731838" y="1884363"/>
          <p14:tracePt t="19856" x="723900" y="1874838"/>
          <p14:tracePt t="19873" x="714375" y="1857375"/>
          <p14:tracePt t="19889" x="704850" y="1839913"/>
          <p14:tracePt t="19906" x="696913" y="1830388"/>
          <p14:tracePt t="19923" x="687388" y="1803400"/>
          <p14:tracePt t="19939" x="679450" y="1795463"/>
          <p14:tracePt t="19956" x="669925" y="1758950"/>
          <p14:tracePt t="19973" x="669925" y="1751013"/>
          <p14:tracePt t="19990" x="669925" y="1731963"/>
          <p14:tracePt t="20007" x="669925" y="1679575"/>
          <p14:tracePt t="20023" x="669925" y="1652588"/>
          <p14:tracePt t="20039" x="669925" y="1625600"/>
          <p14:tracePt t="20056" x="696913" y="1581150"/>
          <p14:tracePt t="20073" x="704850" y="1554163"/>
          <p14:tracePt t="20089" x="731838" y="1517650"/>
          <p14:tracePt t="20106" x="803275" y="1419225"/>
          <p14:tracePt t="20123" x="839788" y="1366838"/>
          <p14:tracePt t="20139" x="928688" y="1295400"/>
          <p14:tracePt t="20156" x="955675" y="1276350"/>
          <p14:tracePt t="20173" x="1000125" y="1258888"/>
          <p14:tracePt t="20189" x="1062038" y="1241425"/>
          <p14:tracePt t="20206" x="1081088" y="1241425"/>
          <p14:tracePt t="20223" x="1098550" y="1241425"/>
          <p14:tracePt t="20239" x="1125538" y="1241425"/>
          <p14:tracePt t="20256" x="1133475" y="1241425"/>
          <p14:tracePt t="20273" x="1143000" y="1250950"/>
          <p14:tracePt t="20290" x="1169988" y="1276350"/>
          <p14:tracePt t="20306" x="1187450" y="1285875"/>
          <p14:tracePt t="20323" x="1196975" y="1303338"/>
          <p14:tracePt t="20340" x="1223963" y="1347788"/>
          <p14:tracePt t="20356" x="1231900" y="1374775"/>
          <p14:tracePt t="20373" x="1258888" y="1428750"/>
          <p14:tracePt t="20390" x="1276350" y="1446213"/>
          <p14:tracePt t="20406" x="1295400" y="1473200"/>
          <p14:tracePt t="20423" x="1347788" y="1554163"/>
          <p14:tracePt t="20440" x="1384300" y="1598613"/>
          <p14:tracePt t="20456" x="1428750" y="1643063"/>
          <p14:tracePt t="20473" x="1544638" y="1758950"/>
          <p14:tracePt t="20490" x="1608138" y="1812925"/>
          <p14:tracePt t="20506" x="1687513" y="1866900"/>
          <p14:tracePt t="20523" x="1847850" y="1973263"/>
          <p14:tracePt t="20540" x="1928813" y="2017713"/>
          <p14:tracePt t="20556" x="2000250" y="2062163"/>
          <p14:tracePt t="20573" x="2187575" y="2116138"/>
          <p14:tracePt t="20590" x="2276475" y="2133600"/>
          <p14:tracePt t="20606" x="2455863" y="2170113"/>
          <p14:tracePt t="20623" x="2554288" y="2187575"/>
          <p14:tracePt t="20640" x="2652713" y="2197100"/>
          <p14:tracePt t="20656" x="2874963" y="2241550"/>
          <p14:tracePt t="20673" x="2990850" y="2259013"/>
          <p14:tracePt t="20690" x="3133725" y="2286000"/>
          <p14:tracePt t="20707" x="3465513" y="2347913"/>
          <p14:tracePt t="20723" x="3652838" y="2374900"/>
          <p14:tracePt t="20740" x="3840163" y="2401888"/>
          <p14:tracePt t="20756" x="4116388" y="2465388"/>
          <p14:tracePt t="20773" x="4224338" y="2490788"/>
          <p14:tracePt t="20790" x="4322763" y="2527300"/>
          <p14:tracePt t="20806" x="4500563" y="2571750"/>
          <p14:tracePt t="20823" x="4545013" y="2589213"/>
          <p14:tracePt t="21084" x="4554538" y="2581275"/>
          <p14:tracePt t="21095" x="4562475" y="2562225"/>
          <p14:tracePt t="21108" x="4598988" y="2536825"/>
          <p14:tracePt t="21120" x="4643438" y="2490788"/>
          <p14:tracePt t="21131" x="4705350" y="2428875"/>
          <p14:tracePt t="21145" x="4776788" y="2357438"/>
          <p14:tracePt t="21157" x="4848225" y="2276475"/>
          <p14:tracePt t="21173" x="4911725" y="2187575"/>
          <p14:tracePt t="21190" x="4956175" y="2108200"/>
          <p14:tracePt t="21206" x="5018088" y="1990725"/>
          <p14:tracePt t="21223" x="5037138" y="1946275"/>
          <p14:tracePt t="21240" x="5045075" y="1919288"/>
          <p14:tracePt t="21256" x="5062538" y="1866900"/>
          <p14:tracePt t="21273" x="5062538" y="1847850"/>
          <p14:tracePt t="21290" x="5062538" y="1839913"/>
          <p14:tracePt t="21307" x="5062538" y="1812925"/>
          <p14:tracePt t="21328" x="5062538" y="1803400"/>
          <p14:tracePt t="21377" x="5072063" y="1785938"/>
          <p14:tracePt t="21389" x="5081588" y="1776413"/>
          <p14:tracePt t="21402" x="5089525" y="1758950"/>
          <p14:tracePt t="21413" x="5099050" y="1758950"/>
          <p14:tracePt t="21426" x="5108575" y="1751013"/>
          <p14:tracePt t="21440" x="5116513" y="1751013"/>
          <p14:tracePt t="21456" x="5116513" y="1731963"/>
          <p14:tracePt t="21473" x="5133975" y="1731963"/>
          <p14:tracePt t="21490" x="5143500" y="1714500"/>
          <p14:tracePt t="21548" x="5153025" y="1704975"/>
          <p14:tracePt t="21560" x="5160963" y="1704975"/>
          <p14:tracePt t="21572" x="5180013" y="1697038"/>
          <p14:tracePt t="21585" x="5197475" y="1697038"/>
          <p14:tracePt t="21597" x="5214938" y="1697038"/>
          <p14:tracePt t="21610" x="5232400" y="1697038"/>
          <p14:tracePt t="21623" x="5251450" y="1697038"/>
          <p14:tracePt t="21640" x="5276850" y="1697038"/>
          <p14:tracePt t="21656" x="5303838" y="1697038"/>
          <p14:tracePt t="21673" x="5340350" y="1697038"/>
          <p14:tracePt t="21690" x="5357813" y="1697038"/>
          <p14:tracePt t="21706" x="5375275" y="1697038"/>
          <p14:tracePt t="21723" x="5411788" y="1697038"/>
          <p14:tracePt t="21740" x="5419725" y="1697038"/>
          <p14:tracePt t="21756" x="5456238" y="1714500"/>
          <p14:tracePt t="21773" x="5473700" y="1741488"/>
          <p14:tracePt t="21790" x="5491163" y="1741488"/>
          <p14:tracePt t="21807" x="5518150" y="1768475"/>
          <p14:tracePt t="21823" x="5527675" y="1795463"/>
          <p14:tracePt t="21840" x="5545138" y="1812925"/>
          <p14:tracePt t="21856" x="5562600" y="1839913"/>
          <p14:tracePt t="21873" x="5572125" y="1847850"/>
          <p14:tracePt t="21890" x="5581650" y="1874838"/>
          <p14:tracePt t="21906" x="5608638" y="1893888"/>
          <p14:tracePt t="21923" x="5626100" y="1919288"/>
          <p14:tracePt t="21940" x="5653088" y="1946275"/>
          <p14:tracePt t="21956" x="5661025" y="1955800"/>
          <p14:tracePt t="21973" x="5670550" y="1973263"/>
          <p14:tracePt t="21990" x="5697538" y="2009775"/>
          <p14:tracePt t="22007" x="5715000" y="2027238"/>
          <p14:tracePt t="22023" x="5724525" y="2036763"/>
          <p14:tracePt t="22040" x="5732463" y="2062163"/>
          <p14:tracePt t="22057" x="5732463" y="2071688"/>
          <p14:tracePt t="22074" x="5732463" y="2081213"/>
          <p14:tracePt t="22090" x="5741988" y="2098675"/>
          <p14:tracePt t="22113" x="5741988" y="2108200"/>
          <p14:tracePt t="22126" x="5741988" y="2125663"/>
          <p14:tracePt t="22140" x="5741988" y="2133600"/>
          <p14:tracePt t="22157" x="5741988" y="2143125"/>
          <p14:tracePt t="22174" x="5741988" y="2170113"/>
          <p14:tracePt t="22190" x="5741988" y="2179638"/>
          <p14:tracePt t="22207" x="5741988" y="2197100"/>
          <p14:tracePt t="22223" x="5732463" y="2214563"/>
          <p14:tracePt t="22240" x="5724525" y="2232025"/>
          <p14:tracePt t="22257" x="5715000" y="2251075"/>
          <p14:tracePt t="22274" x="5697538" y="2286000"/>
          <p14:tracePt t="22290" x="5688013" y="2303463"/>
          <p14:tracePt t="22307" x="5680075" y="2322513"/>
          <p14:tracePt t="22323" x="5661025" y="2347913"/>
          <p14:tracePt t="22340" x="5653088" y="2366963"/>
          <p14:tracePt t="22357" x="5634038" y="2384425"/>
          <p14:tracePt t="22357" x="5626100" y="2393950"/>
          <p14:tracePt t="22374" x="5608638" y="2411413"/>
          <p14:tracePt t="22390" x="5608638" y="2419350"/>
          <p14:tracePt t="22407" x="5589588" y="2438400"/>
          <p14:tracePt t="22423" x="5562600" y="2446338"/>
          <p14:tracePt t="22440" x="5562600" y="2455863"/>
          <p14:tracePt t="22457" x="5545138" y="2465388"/>
          <p14:tracePt t="22473" x="5527675" y="2465388"/>
          <p14:tracePt t="22490" x="5500688" y="2473325"/>
          <p14:tracePt t="22507" x="5483225" y="2482850"/>
          <p14:tracePt t="22523" x="5465763" y="2482850"/>
          <p14:tracePt t="22540" x="5456238" y="2490788"/>
          <p14:tracePt t="22557" x="5429250" y="2490788"/>
          <p14:tracePt t="22573" x="5419725" y="2490788"/>
          <p14:tracePt t="22590" x="5411788" y="2490788"/>
          <p14:tracePt t="22607" x="5375275" y="2490788"/>
          <p14:tracePt t="22624" x="5367338" y="2490788"/>
          <p14:tracePt t="22640" x="5348288" y="2490788"/>
          <p14:tracePt t="22665" x="5340350" y="2490788"/>
          <p14:tracePt t="22677" x="5330825" y="2490788"/>
          <p14:tracePt t="22702" x="5322888" y="2490788"/>
          <p14:tracePt t="22751" x="5313363" y="2490788"/>
          <p14:tracePt t="22996" x="5313363" y="2482850"/>
          <p14:tracePt t="24870" x="5322888" y="2482850"/>
          <p14:tracePt t="24919" x="5330825" y="2482850"/>
          <p14:tracePt t="24931" x="5340350" y="2482850"/>
          <p14:tracePt t="25103" x="5357813" y="2473325"/>
          <p14:tracePt t="25115" x="5375275" y="2465388"/>
          <p14:tracePt t="25128" x="5394325" y="2455863"/>
          <p14:tracePt t="25139" x="5402263" y="2446338"/>
          <p14:tracePt t="25152" x="5429250" y="2428875"/>
          <p14:tracePt t="25177" x="5438775" y="2428875"/>
          <p14:tracePt t="25213" x="5438775" y="2419350"/>
          <p14:tracePt t="25287" x="5446713" y="2419350"/>
          <p14:tracePt t="25300" x="5456238" y="2411413"/>
          <p14:tracePt t="25311" x="5473700" y="2401888"/>
          <p14:tracePt t="25326" x="5483225" y="2401888"/>
          <p14:tracePt t="25337" x="5500688" y="2393950"/>
          <p14:tracePt t="25349" x="5518150" y="2374900"/>
          <p14:tracePt t="25361" x="5545138" y="2374900"/>
          <p14:tracePt t="25374" x="5562600" y="2366963"/>
          <p14:tracePt t="25391" x="5572125" y="2347913"/>
          <p14:tracePt t="25408" x="5599113" y="2347913"/>
          <p14:tracePt t="25424" x="5626100" y="2330450"/>
          <p14:tracePt t="25441" x="5653088" y="2322513"/>
          <p14:tracePt t="25458" x="5680075" y="2303463"/>
          <p14:tracePt t="25474" x="5697538" y="2303463"/>
          <p14:tracePt t="25491" x="5715000" y="2295525"/>
          <p14:tracePt t="25508" x="5724525" y="2286000"/>
          <p14:tracePt t="25531" x="5732463" y="2286000"/>
          <p14:tracePt t="25544" x="5732463" y="2276475"/>
          <p14:tracePt t="25570" x="5732463" y="2268538"/>
          <p14:tracePt t="25581" x="5732463" y="2259013"/>
          <p14:tracePt t="25777" x="5724525" y="2259013"/>
          <p14:tracePt t="25801" x="5715000" y="2259013"/>
          <p14:tracePt t="25828" x="5697538" y="2259013"/>
          <p14:tracePt t="25839" x="5688013" y="2259013"/>
          <p14:tracePt t="25851" x="5680075" y="2259013"/>
          <p14:tracePt t="25862" x="5661025" y="2259013"/>
          <p14:tracePt t="25875" x="5653088" y="2251075"/>
          <p14:tracePt t="25891" x="5643563" y="2241550"/>
          <p14:tracePt t="25908" x="5634038" y="2241550"/>
          <p14:tracePt t="25925" x="5616575" y="2232025"/>
          <p14:tracePt t="25941" x="5608638" y="2214563"/>
          <p14:tracePt t="25958" x="5599113" y="2205038"/>
          <p14:tracePt t="25975" x="5581650" y="2197100"/>
          <p14:tracePt t="25992" x="5581650" y="2179638"/>
          <p14:tracePt t="26008" x="5572125" y="2170113"/>
          <p14:tracePt t="26025" x="5562600" y="2160588"/>
          <p14:tracePt t="26041" x="5562600" y="2152650"/>
          <p14:tracePt t="26058" x="5554663" y="2143125"/>
          <p14:tracePt t="26109" x="5554663" y="2133600"/>
          <p14:tracePt t="26145" x="5545138" y="2133600"/>
          <p14:tracePt t="26269" x="5554663" y="2133600"/>
          <p14:tracePt t="26291" x="5572125" y="2133600"/>
          <p14:tracePt t="26315" x="5581650" y="2133600"/>
          <p14:tracePt t="26332" x="5581650" y="2143125"/>
          <p14:tracePt t="26475" x="5562600" y="2143125"/>
          <p14:tracePt t="26488" x="5554663" y="2143125"/>
          <p14:tracePt t="26500" x="5545138" y="2143125"/>
          <p14:tracePt t="26511" x="5527675" y="2143125"/>
          <p14:tracePt t="26526" x="5510213" y="2133600"/>
          <p14:tracePt t="26541" x="5500688" y="2125663"/>
          <p14:tracePt t="26558" x="5483225" y="2125663"/>
          <p14:tracePt t="26575" x="5473700" y="2116138"/>
          <p14:tracePt t="26591" x="5465763" y="2116138"/>
          <p14:tracePt t="26684" x="5473700" y="2116138"/>
          <p14:tracePt t="26697" x="5483225" y="2125663"/>
          <p14:tracePt t="26708" x="5510213" y="2133600"/>
          <p14:tracePt t="26721" x="5518150" y="2160588"/>
          <p14:tracePt t="26732" x="5545138" y="2170113"/>
          <p14:tracePt t="26745" x="5545138" y="2187575"/>
          <p14:tracePt t="26758" x="5562600" y="2187575"/>
          <p14:tracePt t="26775" x="5562600" y="2197100"/>
          <p14:tracePt t="26792" x="5562600" y="2205038"/>
          <p14:tracePt t="26868" x="5545138" y="2205038"/>
          <p14:tracePt t="26880" x="5518150" y="2205038"/>
          <p14:tracePt t="26891" x="5491163" y="2205038"/>
          <p14:tracePt t="26904" x="5465763" y="2205038"/>
          <p14:tracePt t="26917" x="5446713" y="2205038"/>
          <p14:tracePt t="26929" x="5429250" y="2205038"/>
          <p14:tracePt t="26942" x="5411788" y="2205038"/>
          <p14:tracePt t="26958" x="5402263" y="2205038"/>
          <p14:tracePt t="26979" x="5384800" y="2205038"/>
          <p14:tracePt t="26992" x="5375275" y="2205038"/>
          <p14:tracePt t="27008" x="5357813" y="2214563"/>
          <p14:tracePt t="27025" x="5340350" y="2224088"/>
          <p14:tracePt t="27042" x="5322888" y="2251075"/>
          <p14:tracePt t="27058" x="5322888" y="2259013"/>
          <p14:tracePt t="27076" x="5313363" y="2259013"/>
          <p14:tracePt t="27150" x="5303838" y="2259013"/>
          <p14:tracePt t="27175" x="5295900" y="2259013"/>
          <p14:tracePt t="27185" x="5295900" y="2251075"/>
          <p14:tracePt t="27211" x="5286375" y="2241550"/>
          <p14:tracePt t="27235" x="5276850" y="2232025"/>
          <p14:tracePt t="27308" x="5268913" y="2232025"/>
          <p14:tracePt t="27335" x="5268913" y="2241550"/>
          <p14:tracePt t="27346" x="5259388" y="2251075"/>
          <p14:tracePt t="27358" x="5251450" y="2259013"/>
          <p14:tracePt t="27370" x="5251450" y="2268538"/>
          <p14:tracePt t="27406" x="5251450" y="2276475"/>
          <p14:tracePt t="27467" x="5241925" y="2276475"/>
          <p14:tracePt t="27517" x="5232400" y="2259013"/>
          <p14:tracePt t="27529" x="5224463" y="2259013"/>
          <p14:tracePt t="27541" x="5224463" y="2251075"/>
          <p14:tracePt t="27555" x="5214938" y="2251075"/>
          <p14:tracePt t="27578" x="5197475" y="2251075"/>
          <p14:tracePt t="27591" x="5180013" y="2251075"/>
          <p14:tracePt t="27604" x="5160963" y="2251075"/>
          <p14:tracePt t="27615" x="5133975" y="2251075"/>
          <p14:tracePt t="27627" x="5108575" y="2251075"/>
          <p14:tracePt t="27642" x="5081588" y="2251075"/>
          <p14:tracePt t="27658" x="5062538" y="2241550"/>
          <p14:tracePt t="27675" x="5037138" y="2232025"/>
          <p14:tracePt t="27692" x="5018088" y="2214563"/>
          <p14:tracePt t="27713" x="5018088" y="2205038"/>
          <p14:tracePt t="27725" x="5018088" y="2197100"/>
          <p14:tracePt t="27798" x="5018088" y="2187575"/>
          <p14:tracePt t="27995" x="5027613" y="2187575"/>
          <p14:tracePt t="28007" x="5027613" y="2179638"/>
          <p14:tracePt t="28018" x="5037138" y="2170113"/>
          <p14:tracePt t="28031" x="5045075" y="2160588"/>
          <p14:tracePt t="28043" x="5054600" y="2152650"/>
          <p14:tracePt t="28058" x="5054600" y="2143125"/>
          <p14:tracePt t="28075" x="5062538" y="2143125"/>
          <p14:tracePt t="28092" x="5062538" y="2133600"/>
          <p14:tracePt t="28109" x="5062538" y="2116138"/>
          <p14:tracePt t="28128" x="5062538" y="2108200"/>
          <p14:tracePt t="28460" x="5072063" y="2116138"/>
          <p14:tracePt t="28473" x="5072063" y="2125663"/>
          <p14:tracePt t="28485" x="5081588" y="2133600"/>
          <p14:tracePt t="28497" x="5089525" y="2152650"/>
          <p14:tracePt t="28509" x="5089525" y="2170113"/>
          <p14:tracePt t="28525" x="5099050" y="2187575"/>
          <p14:tracePt t="28542" x="5116513" y="2205038"/>
          <p14:tracePt t="28559" x="5126038" y="2232025"/>
          <p14:tracePt t="28575" x="5133975" y="2241550"/>
          <p14:tracePt t="28592" x="5133975" y="2251075"/>
          <p14:tracePt t="28609" x="5143500" y="2268538"/>
          <p14:tracePt t="28682" x="5143500" y="2276475"/>
          <p14:tracePt t="28730" x="5153025" y="2276475"/>
          <p14:tracePt t="28767" x="5160963" y="2286000"/>
          <p14:tracePt t="28804" x="5160963" y="2295525"/>
          <p14:tracePt t="28815" x="5170488" y="2303463"/>
          <p14:tracePt t="28853" x="5180013" y="2312988"/>
          <p14:tracePt t="28864" x="5187950" y="2312988"/>
          <p14:tracePt t="28877" x="5205413" y="2322513"/>
          <p14:tracePt t="28889" x="5214938" y="2322513"/>
          <p14:tracePt t="28902" x="5224463" y="2322513"/>
          <p14:tracePt t="28913" x="5232400" y="2322513"/>
          <p14:tracePt t="28926" x="5241925" y="2322513"/>
          <p14:tracePt t="28942" x="5259388" y="2330450"/>
          <p14:tracePt t="28962" x="5268913" y="2330450"/>
          <p14:tracePt t="28988" x="5276850" y="2330450"/>
          <p14:tracePt t="29109" x="5295900" y="2330450"/>
          <p14:tracePt t="29135" x="5313363" y="2330450"/>
          <p14:tracePt t="29159" x="5322888" y="2322513"/>
          <p14:tracePt t="29171" x="5348288" y="2312988"/>
          <p14:tracePt t="29183" x="5367338" y="2303463"/>
          <p14:tracePt t="29195" x="5384800" y="2286000"/>
          <p14:tracePt t="29209" x="5411788" y="2276475"/>
          <p14:tracePt t="29226" x="5446713" y="2268538"/>
          <p14:tracePt t="29242" x="5465763" y="2251075"/>
          <p14:tracePt t="29259" x="5527675" y="2232025"/>
          <p14:tracePt t="29276" x="5554663" y="2214563"/>
          <p14:tracePt t="29292" x="5562600" y="2205038"/>
          <p14:tracePt t="29309" x="5589588" y="2179638"/>
          <p14:tracePt t="29326" x="5599113" y="2179638"/>
          <p14:tracePt t="29342" x="5599113" y="2170113"/>
          <p14:tracePt t="29359" x="5599113" y="2160588"/>
          <p14:tracePt t="29378" x="5599113" y="2152650"/>
          <p14:tracePt t="29392" x="5599113" y="2143125"/>
          <p14:tracePt t="29409" x="5599113" y="2133600"/>
          <p14:tracePt t="29426" x="5589588" y="2125663"/>
          <p14:tracePt t="29442" x="5581650" y="2098675"/>
          <p14:tracePt t="29459" x="5562600" y="2081213"/>
          <p14:tracePt t="29476" x="5554663" y="2062163"/>
          <p14:tracePt t="29492" x="5537200" y="2017713"/>
          <p14:tracePt t="29509" x="5518150" y="2000250"/>
          <p14:tracePt t="29526" x="5500688" y="1938338"/>
          <p14:tracePt t="29542" x="5491163" y="1901825"/>
          <p14:tracePt t="29559" x="5473700" y="1866900"/>
          <p14:tracePt t="29576" x="5438775" y="1803400"/>
          <p14:tracePt t="29592" x="5419725" y="1776413"/>
          <p14:tracePt t="29609" x="5402263" y="1758950"/>
          <p14:tracePt t="29626" x="5367338" y="1731963"/>
          <p14:tracePt t="29642" x="5357813" y="1731963"/>
          <p14:tracePt t="29659" x="5340350" y="1724025"/>
          <p14:tracePt t="29676" x="5303838" y="1704975"/>
          <p14:tracePt t="29698" x="5295900" y="1704975"/>
          <p14:tracePt t="29710" x="5286375" y="1704975"/>
          <p14:tracePt t="29726" x="5276850" y="1704975"/>
          <p14:tracePt t="29742" x="5259388" y="1704975"/>
          <p14:tracePt t="29759" x="5241925" y="1704975"/>
          <p14:tracePt t="29776" x="5224463" y="1714500"/>
          <p14:tracePt t="29792" x="5205413" y="1724025"/>
          <p14:tracePt t="29809" x="5187950" y="1731963"/>
          <p14:tracePt t="29826" x="5170488" y="1741488"/>
          <p14:tracePt t="29843" x="5160963" y="1741488"/>
          <p14:tracePt t="29859" x="5153025" y="1758950"/>
          <p14:tracePt t="29876" x="5143500" y="1758950"/>
          <p14:tracePt t="29892" x="5133975" y="1768475"/>
          <p14:tracePt t="29909" x="5116513" y="1785938"/>
          <p14:tracePt t="29931" x="5108575" y="1795463"/>
          <p14:tracePt t="29942" x="5108575" y="1803400"/>
          <p14:tracePt t="29959" x="5099050" y="1822450"/>
          <p14:tracePt t="29976" x="5089525" y="1830388"/>
          <p14:tracePt t="29993" x="5089525" y="1857375"/>
          <p14:tracePt t="30009" x="5089525" y="1874838"/>
          <p14:tracePt t="30026" x="5089525" y="1884363"/>
          <p14:tracePt t="30043" x="5081588" y="1928813"/>
          <p14:tracePt t="30059" x="5081588" y="1938338"/>
          <p14:tracePt t="30076" x="5072063" y="1955800"/>
          <p14:tracePt t="30093" x="5072063" y="2009775"/>
          <p14:tracePt t="30109" x="5072063" y="2036763"/>
          <p14:tracePt t="30126" x="5072063" y="2062163"/>
          <p14:tracePt t="30142" x="5072063" y="2098675"/>
          <p14:tracePt t="30159" x="5072063" y="2116138"/>
          <p14:tracePt t="30176" x="5072063" y="2143125"/>
          <p14:tracePt t="30200" x="5072063" y="2152650"/>
          <p14:tracePt t="30213" x="5072063" y="2160588"/>
          <p14:tracePt t="31278" x="5081588" y="2160588"/>
          <p14:tracePt t="31291" x="5099050" y="2160588"/>
          <p14:tracePt t="31302" x="5116513" y="2160588"/>
          <p14:tracePt t="31313" x="5133975" y="2160588"/>
          <p14:tracePt t="31327" x="5170488" y="2160588"/>
          <p14:tracePt t="31343" x="5224463" y="2170113"/>
          <p14:tracePt t="31359" x="5286375" y="2187575"/>
          <p14:tracePt t="31376" x="5340350" y="2205038"/>
          <p14:tracePt t="31393" x="5473700" y="2251075"/>
          <p14:tracePt t="31409" x="5518150" y="2268538"/>
          <p14:tracePt t="31426" x="5608638" y="2295525"/>
          <p14:tracePt t="31443" x="5634038" y="2303463"/>
          <p14:tracePt t="31459" x="5653088" y="2312988"/>
          <p14:tracePt t="31476" x="5670550" y="2312988"/>
          <p14:tracePt t="31493" x="5680075" y="2312988"/>
          <p14:tracePt t="31694" x="5688013" y="2312988"/>
          <p14:tracePt t="31926" x="5688013" y="2322513"/>
          <p14:tracePt t="32001" x="5688013" y="2330450"/>
          <p14:tracePt t="32012" x="5680075" y="2330450"/>
          <p14:tracePt t="32024" x="5670550" y="2347913"/>
          <p14:tracePt t="32037" x="5661025" y="2357438"/>
          <p14:tracePt t="32050" x="5643563" y="2374900"/>
          <p14:tracePt t="32061" x="5634038" y="2393950"/>
          <p14:tracePt t="32076" x="5626100" y="2401888"/>
          <p14:tracePt t="32093" x="5616575" y="2419350"/>
          <p14:tracePt t="32110" x="5599113" y="2438400"/>
          <p14:tracePt t="32127" x="5589588" y="2438400"/>
          <p14:tracePt t="32143" x="5589588" y="2446338"/>
          <p14:tracePt t="32160" x="5572125" y="2455863"/>
          <p14:tracePt t="32186" x="5572125" y="2465388"/>
          <p14:tracePt t="32480" x="5581650" y="2465388"/>
          <p14:tracePt t="32491" x="5581650" y="2455863"/>
          <p14:tracePt t="32516" x="5589588" y="2455863"/>
          <p14:tracePt t="32540" x="5589588" y="2446338"/>
          <p14:tracePt t="32590" x="5589588" y="2438400"/>
          <p14:tracePt t="32614" x="5599113" y="2438400"/>
          <p14:tracePt t="32638" x="5608638" y="2438400"/>
          <p14:tracePt t="32663" x="5608638" y="2428875"/>
          <p14:tracePt t="32700" x="5608638" y="2419350"/>
          <p14:tracePt t="32921" x="5608638" y="2428875"/>
          <p14:tracePt t="32957" x="5599113" y="2428875"/>
          <p14:tracePt t="32970" x="5599113" y="2438400"/>
          <p14:tracePt t="32983" x="5589588" y="2438400"/>
          <p14:tracePt t="32994" x="5581650" y="2446338"/>
          <p14:tracePt t="33007" x="5572125" y="2446338"/>
          <p14:tracePt t="33018" x="5572125" y="2455863"/>
          <p14:tracePt t="33030" x="5562600" y="2455863"/>
          <p14:tracePt t="33043" x="5562600" y="2465388"/>
          <p14:tracePt t="33060" x="5554663" y="2465388"/>
          <p14:tracePt t="33077" x="5545138" y="2465388"/>
          <p14:tracePt t="33093" x="5537200" y="2473325"/>
          <p14:tracePt t="33110" x="5527675" y="2473325"/>
          <p14:tracePt t="33127" x="5518150" y="2473325"/>
          <p14:tracePt t="33143" x="5510213" y="2473325"/>
          <p14:tracePt t="33160" x="5500688" y="2482850"/>
          <p14:tracePt t="33177" x="5491163" y="2482850"/>
          <p14:tracePt t="33193" x="5473700" y="2490788"/>
          <p14:tracePt t="33210" x="5456238" y="2490788"/>
          <p14:tracePt t="33227" x="5446713" y="2490788"/>
          <p14:tracePt t="33389" x="5465763" y="2490788"/>
          <p14:tracePt t="33399" x="5473700" y="2490788"/>
          <p14:tracePt t="33411" x="5483225" y="2490788"/>
          <p14:tracePt t="33423" x="5491163" y="2490788"/>
          <p14:tracePt t="33435" x="5500688" y="2482850"/>
          <p14:tracePt t="33447" x="5518150" y="2482850"/>
          <p14:tracePt t="33460" x="5527675" y="2473325"/>
          <p14:tracePt t="33477" x="5537200" y="2473325"/>
          <p14:tracePt t="33493" x="5554663" y="2465388"/>
          <p14:tracePt t="33510" x="5581650" y="2455863"/>
          <p14:tracePt t="33527" x="5599113" y="2446338"/>
          <p14:tracePt t="33544" x="5608638" y="2438400"/>
          <p14:tracePt t="33560" x="5626100" y="2419350"/>
          <p14:tracePt t="33577" x="5634038" y="2411413"/>
          <p14:tracePt t="33594" x="5643563" y="2401888"/>
          <p14:tracePt t="33610" x="5661025" y="2374900"/>
          <p14:tracePt t="33627" x="5661025" y="2366963"/>
          <p14:tracePt t="33644" x="5680075" y="2347913"/>
          <p14:tracePt t="33680" x="5680075" y="2339975"/>
          <p14:tracePt t="33717" x="5680075" y="2330450"/>
          <p14:tracePt t="33974" x="5680075" y="2339975"/>
          <p14:tracePt t="34023" x="5680075" y="2347913"/>
          <p14:tracePt t="34059" x="5670550" y="2357438"/>
          <p14:tracePt t="34072" x="5661025" y="2366963"/>
          <p14:tracePt t="34109" x="5653088" y="2374900"/>
          <p14:tracePt t="34133" x="5634038" y="2384425"/>
          <p14:tracePt t="34146" x="5634038" y="2393950"/>
          <p14:tracePt t="34158" x="5616575" y="2401888"/>
          <p14:tracePt t="34170" x="5616575" y="2411413"/>
          <p14:tracePt t="34183" x="5599113" y="2411413"/>
          <p14:tracePt t="34194" x="5599113" y="2419350"/>
          <p14:tracePt t="34210" x="5589588" y="2419350"/>
          <p14:tracePt t="34232" x="5581650" y="2428875"/>
          <p14:tracePt t="34244" x="5572125" y="2438400"/>
          <p14:tracePt t="34260" x="5562600" y="2438400"/>
          <p14:tracePt t="34280" x="5545138" y="2446338"/>
          <p14:tracePt t="34306" x="5527675" y="2455863"/>
          <p14:tracePt t="34329" x="5518150" y="2455863"/>
          <p14:tracePt t="34341" x="5510213" y="2455863"/>
          <p14:tracePt t="34355" x="5500688" y="2455863"/>
          <p14:tracePt t="34367" x="5491163" y="2455863"/>
          <p14:tracePt t="34394" x="5483225" y="2455863"/>
          <p14:tracePt t="34426" x="5473700" y="2455863"/>
          <p14:tracePt t="34896" x="5483225" y="2455863"/>
          <p14:tracePt t="34918" x="5500688" y="2455863"/>
          <p14:tracePt t="34931" x="5518150" y="2455863"/>
          <p14:tracePt t="34942" x="5527675" y="2455863"/>
          <p14:tracePt t="34954" x="5545138" y="2446338"/>
          <p14:tracePt t="34966" x="5572125" y="2428875"/>
          <p14:tracePt t="34979" x="5581650" y="2428875"/>
          <p14:tracePt t="34994" x="5599113" y="2419350"/>
          <p14:tracePt t="35011" x="5616575" y="2411413"/>
          <p14:tracePt t="35027" x="5626100" y="2401888"/>
          <p14:tracePt t="35044" x="5643563" y="2384425"/>
          <p14:tracePt t="35065" x="5643563" y="2374900"/>
          <p14:tracePt t="35077" x="5653088" y="2374900"/>
          <p14:tracePt t="35399" x="5643563" y="2374900"/>
          <p14:tracePt t="35410" x="5634038" y="2374900"/>
          <p14:tracePt t="35420" x="5634038" y="2393950"/>
          <p14:tracePt t="35432" x="5616575" y="2393950"/>
          <p14:tracePt t="35445" x="5608638" y="2411413"/>
          <p14:tracePt t="35461" x="5599113" y="2419350"/>
          <p14:tracePt t="35478" x="5581650" y="2438400"/>
          <p14:tracePt t="35494" x="5554663" y="2465388"/>
          <p14:tracePt t="35518" x="5537200" y="2473325"/>
          <p14:tracePt t="35531" x="5527675" y="2482850"/>
          <p14:tracePt t="35544" x="5518150" y="2482850"/>
          <p14:tracePt t="35566" x="5510213" y="2482850"/>
          <p14:tracePt t="35579" x="5510213" y="2490788"/>
          <p14:tracePt t="35836" x="5518150" y="2490788"/>
          <p14:tracePt t="35849" x="5518150" y="2482850"/>
          <p14:tracePt t="35861" x="5537200" y="2473325"/>
          <p14:tracePt t="35886" x="5545138" y="2465388"/>
          <p14:tracePt t="35911" x="5554663" y="2455863"/>
          <p14:tracePt t="35922" x="5562600" y="2455863"/>
          <p14:tracePt t="35935" x="5562600" y="2446338"/>
          <p14:tracePt t="35971" x="5572125" y="2438400"/>
          <p14:tracePt t="35995" x="5572125" y="2428875"/>
          <p14:tracePt t="36021" x="5581650" y="2428875"/>
          <p14:tracePt t="36033" x="5581650" y="2419350"/>
          <p14:tracePt t="36046" x="5581650" y="2411413"/>
          <p14:tracePt t="36057" x="5589588" y="2411413"/>
          <p14:tracePt t="36069" x="5589588" y="2401888"/>
          <p14:tracePt t="36094" x="5589588" y="2384425"/>
          <p14:tracePt t="36106" x="5599113" y="2384425"/>
          <p14:tracePt t="36120" x="5599113" y="2374900"/>
          <p14:tracePt t="36131" x="5599113" y="2366963"/>
          <p14:tracePt t="36144" x="5608638" y="2357438"/>
          <p14:tracePt t="36168" x="5608638" y="2347913"/>
          <p14:tracePt t="36204" x="5616575" y="2339975"/>
          <p14:tracePt t="36425" x="5616575" y="2347913"/>
          <p14:tracePt t="36461" x="5616575" y="2357438"/>
          <p14:tracePt t="36474" x="5616575" y="2366963"/>
          <p14:tracePt t="36499" x="5608638" y="2366963"/>
          <p14:tracePt t="36511" x="5608638" y="2374900"/>
          <p14:tracePt t="36571" x="5599113" y="2384425"/>
          <p14:tracePt t="36645" x="5589588" y="2384425"/>
          <p14:tracePt t="36670" x="5581650" y="2384425"/>
          <p14:tracePt t="36682" x="5572125" y="2384425"/>
          <p14:tracePt t="36707" x="5562600" y="2384425"/>
          <p14:tracePt t="36718" x="5554663" y="2384425"/>
          <p14:tracePt t="36731" x="5545138" y="2384425"/>
          <p14:tracePt t="36744" x="5537200" y="2384425"/>
          <p14:tracePt t="36756" x="5527675" y="2384425"/>
          <p14:tracePt t="36767" x="5510213" y="2384425"/>
          <p14:tracePt t="36780" x="5500688" y="2384425"/>
          <p14:tracePt t="36795" x="5491163" y="2384425"/>
          <p14:tracePt t="36811" x="5491163" y="2374900"/>
          <p14:tracePt t="36830" x="5483225" y="2374900"/>
          <p14:tracePt t="36845" x="5483225" y="2366963"/>
          <p14:tracePt t="36861" x="5473700" y="2366963"/>
          <p14:tracePt t="36878" x="5473700" y="2357438"/>
          <p14:tracePt t="36904" x="5465763" y="2357438"/>
          <p14:tracePt t="36927" x="5465763" y="2347913"/>
          <p14:tracePt t="37050" x="5473700" y="2347913"/>
          <p14:tracePt t="37062" x="5483225" y="2347913"/>
          <p14:tracePt t="37075" x="5500688" y="2347913"/>
          <p14:tracePt t="37100" x="5518150" y="2347913"/>
          <p14:tracePt t="37110" x="5527675" y="2357438"/>
          <p14:tracePt t="37124" x="5537200" y="2366963"/>
          <p14:tracePt t="37135" x="5554663" y="2366963"/>
          <p14:tracePt t="37147" x="5562600" y="2384425"/>
          <p14:tracePt t="37161" x="5572125" y="2384425"/>
          <p14:tracePt t="37178" x="5581650" y="2393950"/>
          <p14:tracePt t="37195" x="5589588" y="2411413"/>
          <p14:tracePt t="37211" x="5599113" y="2419350"/>
          <p14:tracePt t="37228" x="5608638" y="2419350"/>
          <p14:tracePt t="37245" x="5608638" y="2428875"/>
          <p14:tracePt t="37261" x="5616575" y="2438400"/>
          <p14:tracePt t="37278" x="5616575" y="2446338"/>
          <p14:tracePt t="37295" x="5626100" y="2446338"/>
          <p14:tracePt t="37320" x="5626100" y="2455863"/>
          <p14:tracePt t="37369" x="5626100" y="2465388"/>
          <p14:tracePt t="37393" x="5626100" y="2473325"/>
          <p14:tracePt t="37442" x="5626100" y="2482850"/>
          <p14:tracePt t="37749" x="5626100" y="2473325"/>
          <p14:tracePt t="37760" x="5626100" y="2465388"/>
          <p14:tracePt t="37774" x="5626100" y="2455863"/>
          <p14:tracePt t="37785" x="5626100" y="2446338"/>
          <p14:tracePt t="37795" x="5616575" y="2438400"/>
          <p14:tracePt t="37812" x="5608638" y="2428875"/>
          <p14:tracePt t="37828" x="5608638" y="2411413"/>
          <p14:tracePt t="37845" x="5589588" y="2401888"/>
          <p14:tracePt t="37870" x="5581650" y="2393950"/>
          <p14:tracePt t="37882" x="5581650" y="2384425"/>
          <p14:tracePt t="37895" x="5572125" y="2374900"/>
          <p14:tracePt t="37912" x="5562600" y="2374900"/>
          <p14:tracePt t="37928" x="5562600" y="2366963"/>
          <p14:tracePt t="37945" x="5554663" y="2357438"/>
          <p14:tracePt t="37967" x="5545138" y="2357438"/>
          <p14:tracePt t="38005" x="5537200" y="2357438"/>
          <p14:tracePt t="38016" x="5527675" y="2357438"/>
          <p14:tracePt t="38078" x="5527675" y="2347913"/>
          <p14:tracePt t="38447" x="5537200" y="2347913"/>
          <p14:tracePt t="38471" x="5545138" y="2347913"/>
          <p14:tracePt t="38496" x="5545138" y="2357438"/>
          <p14:tracePt t="38509" x="5554663" y="2366963"/>
          <p14:tracePt t="38532" x="5562600" y="2374900"/>
          <p14:tracePt t="38544" x="5581650" y="2393950"/>
          <p14:tracePt t="38570" x="5589588" y="2401888"/>
          <p14:tracePt t="38581" x="5589588" y="2411413"/>
          <p14:tracePt t="38606" x="5589588" y="2419350"/>
          <p14:tracePt t="38619" x="5599113" y="2419350"/>
          <p14:tracePt t="38630" x="5599113" y="2428875"/>
          <p14:tracePt t="38642" x="5599113" y="2438400"/>
          <p14:tracePt t="38667" x="5599113" y="2446338"/>
          <p14:tracePt t="38753" x="5599113" y="2455863"/>
          <p14:tracePt t="38899" x="5599113" y="2465388"/>
          <p14:tracePt t="39207" x="5599113" y="2455863"/>
          <p14:tracePt t="39280" x="5599113" y="2446338"/>
          <p14:tracePt t="39316" x="5599113" y="2438400"/>
          <p14:tracePt t="39329" x="5589588" y="2428875"/>
          <p14:tracePt t="39342" x="5589588" y="2419350"/>
          <p14:tracePt t="39365" x="5581650" y="2401888"/>
          <p14:tracePt t="39378" x="5572125" y="2393950"/>
          <p14:tracePt t="39391" x="5562600" y="2374900"/>
          <p14:tracePt t="39402" x="5554663" y="2374900"/>
          <p14:tracePt t="39415" x="5554663" y="2366963"/>
          <p14:tracePt t="39431" x="5537200" y="2347913"/>
          <p14:tracePt t="39445" x="5527675" y="2339975"/>
          <p14:tracePt t="39462" x="5527675" y="2312988"/>
          <p14:tracePt t="39479" x="5518150" y="2303463"/>
          <p14:tracePt t="39500" x="5518150" y="2295525"/>
          <p14:tracePt t="39684" x="5518150" y="2303463"/>
          <p14:tracePt t="39697" x="5527675" y="2312988"/>
          <p14:tracePt t="39722" x="5537200" y="2322513"/>
          <p14:tracePt t="39733" x="5545138" y="2330450"/>
          <p14:tracePt t="39745" x="5545138" y="2339975"/>
          <p14:tracePt t="39758" x="5562600" y="2357438"/>
          <p14:tracePt t="39770" x="5572125" y="2374900"/>
          <p14:tracePt t="39782" x="5572125" y="2393950"/>
          <p14:tracePt t="39795" x="5581650" y="2411413"/>
          <p14:tracePt t="39813" x="5589588" y="2419350"/>
          <p14:tracePt t="39829" x="5589588" y="2438400"/>
          <p14:tracePt t="39846" x="5608638" y="2473325"/>
          <p14:tracePt t="39862" x="5608638" y="2490788"/>
          <p14:tracePt t="39879" x="5616575" y="2509838"/>
          <p14:tracePt t="39896" x="5616575" y="2527300"/>
          <p14:tracePt t="39912" x="5616575" y="2536825"/>
          <p14:tracePt t="39929" x="5616575" y="2544763"/>
          <p14:tracePt t="39955" x="5616575" y="2554288"/>
          <p14:tracePt t="40272" x="5626100" y="2554288"/>
          <p14:tracePt t="44904" x="5616575" y="2554288"/>
          <p14:tracePt t="44918" x="5608638" y="2554288"/>
          <p14:tracePt t="44942" x="5599113" y="2554288"/>
          <p14:tracePt t="44953" x="5599113" y="2544763"/>
          <p14:tracePt t="44968" x="5599113" y="2527300"/>
          <p14:tracePt t="44977" x="5599113" y="2500313"/>
          <p14:tracePt t="44989" x="5599113" y="2438400"/>
          <p14:tracePt t="45002" x="5626100" y="2384425"/>
          <p14:tracePt t="45015" x="5653088" y="2339975"/>
          <p14:tracePt t="45030" x="5670550" y="2303463"/>
          <p14:tracePt t="45047" x="5680075" y="2276475"/>
          <p14:tracePt t="45064" x="5680075" y="2251075"/>
          <p14:tracePt t="45080" x="5680075" y="2241550"/>
          <p14:tracePt t="45173" x="5680075" y="2232025"/>
          <p14:tracePt t="45198" x="5688013" y="2232025"/>
          <p14:tracePt t="45212" x="5697538" y="2224088"/>
          <p14:tracePt t="45235" x="5697538" y="2214563"/>
          <p14:tracePt t="45406" x="5697538" y="2224088"/>
          <p14:tracePt t="45431" x="5697538" y="2232025"/>
          <p14:tracePt t="45456" x="5688013" y="2251075"/>
          <p14:tracePt t="45469" x="5670550" y="2259013"/>
          <p14:tracePt t="45482" x="5661025" y="2276475"/>
          <p14:tracePt t="45492" x="5643563" y="2286000"/>
          <p14:tracePt t="45504" x="5634038" y="2295525"/>
          <p14:tracePt t="45517" x="5616575" y="2322513"/>
          <p14:tracePt t="45531" x="5599113" y="2330450"/>
          <p14:tracePt t="45547" x="5589588" y="2347913"/>
          <p14:tracePt t="45564" x="5572125" y="2357438"/>
          <p14:tracePt t="45581" x="5545138" y="2384425"/>
          <p14:tracePt t="45597" x="5537200" y="2401888"/>
          <p14:tracePt t="45614" x="5527675" y="2401888"/>
          <p14:tracePt t="45631" x="5518150" y="2411413"/>
          <p14:tracePt t="45647" x="5510213" y="2411413"/>
          <p14:tracePt t="45664" x="5500688" y="2428875"/>
          <p14:tracePt t="45681" x="5483225" y="2438400"/>
          <p14:tracePt t="45697" x="5473700" y="2446338"/>
          <p14:tracePt t="45714" x="5456238" y="2446338"/>
          <p14:tracePt t="45731" x="5446713" y="2446338"/>
          <p14:tracePt t="46044" x="5456238" y="2446338"/>
          <p14:tracePt t="46130" x="5465763" y="2446338"/>
          <p14:tracePt t="46179" x="5473700" y="2446338"/>
          <p14:tracePt t="46240" x="5483225" y="2438400"/>
          <p14:tracePt t="46264" x="5491163" y="2428875"/>
          <p14:tracePt t="46278" x="5500688" y="2428875"/>
          <p14:tracePt t="46289" x="5510213" y="2411413"/>
          <p14:tracePt t="46302" x="5518150" y="2401888"/>
          <p14:tracePt t="46314" x="5527675" y="2393950"/>
          <p14:tracePt t="46333" x="5537200" y="2393950"/>
          <p14:tracePt t="46348" x="5545138" y="2374900"/>
          <p14:tracePt t="46364" x="5554663" y="2366963"/>
          <p14:tracePt t="46381" x="5562600" y="2366963"/>
          <p14:tracePt t="46398" x="5562600" y="2357438"/>
          <p14:tracePt t="46414" x="5572125" y="2347913"/>
          <p14:tracePt t="46431" x="5581650" y="2339975"/>
          <p14:tracePt t="46460" x="5589588" y="2330450"/>
          <p14:tracePt t="46474" x="5599113" y="2322513"/>
          <p14:tracePt t="46497" x="5599113" y="2312988"/>
          <p14:tracePt t="46657" x="5608638" y="2312988"/>
          <p14:tracePt t="46718" x="5626100" y="2303463"/>
          <p14:tracePt t="46731" x="5634038" y="2295525"/>
          <p14:tracePt t="46741" x="5643563" y="2295525"/>
          <p14:tracePt t="46754" x="5661025" y="2286000"/>
          <p14:tracePt t="46766" x="5670550" y="2286000"/>
          <p14:tracePt t="46781" x="5670550" y="2276475"/>
          <p14:tracePt t="46798" x="5680075" y="2276475"/>
          <p14:tracePt t="46975" x="5680075" y="2286000"/>
          <p14:tracePt t="47024" x="5680075" y="2295525"/>
          <p14:tracePt t="47037" x="5670550" y="2295525"/>
          <p14:tracePt t="47061" x="5661025" y="2303463"/>
          <p14:tracePt t="47086" x="5653088" y="2312988"/>
          <p14:tracePt t="47097" x="5653088" y="2322513"/>
          <p14:tracePt t="47111" x="5643563" y="2330450"/>
          <p14:tracePt t="47123" x="5634038" y="2339975"/>
          <p14:tracePt t="47134" x="5634038" y="2347913"/>
          <p14:tracePt t="47148" x="5626100" y="2347913"/>
          <p14:tracePt t="47164" x="5616575" y="2366963"/>
          <p14:tracePt t="47181" x="5608638" y="2374900"/>
          <p14:tracePt t="47198" x="5581650" y="2393950"/>
          <p14:tracePt t="47214" x="5572125" y="2411413"/>
          <p14:tracePt t="47231" x="5554663" y="2419350"/>
          <p14:tracePt t="47248" x="5527675" y="2428875"/>
          <p14:tracePt t="47264" x="5518150" y="2438400"/>
          <p14:tracePt t="47281" x="5510213" y="2438400"/>
          <p14:tracePt t="47298" x="5483225" y="2455863"/>
          <p14:tracePt t="47314" x="5465763" y="2455863"/>
          <p14:tracePt t="47331" x="5446713" y="2465388"/>
          <p14:tracePt t="47356" x="5438775" y="2465388"/>
          <p14:tracePt t="47393" x="5429250" y="2465388"/>
          <p14:tracePt t="47698" x="5438775" y="2465388"/>
          <p14:tracePt t="47710" x="5446713" y="2465388"/>
          <p14:tracePt t="47722" x="5456238" y="2465388"/>
          <p14:tracePt t="47747" x="5465763" y="2465388"/>
          <p14:tracePt t="47759" x="5473700" y="2465388"/>
          <p14:tracePt t="47773" x="5483225" y="2465388"/>
          <p14:tracePt t="47784" x="5491163" y="2465388"/>
          <p14:tracePt t="47798" x="5500688" y="2455863"/>
          <p14:tracePt t="47817" x="5510213" y="2455863"/>
          <p14:tracePt t="47833" x="5518150" y="2455863"/>
          <p14:tracePt t="47848" x="5518150" y="2446338"/>
          <p14:tracePt t="47865" x="5527675" y="2446338"/>
          <p14:tracePt t="47881" x="5537200" y="2438400"/>
          <p14:tracePt t="47898" x="5545138" y="2428875"/>
          <p14:tracePt t="47918" x="5554663" y="2419350"/>
          <p14:tracePt t="47931" x="5562600" y="2419350"/>
          <p14:tracePt t="47948" x="5562600" y="2411413"/>
          <p14:tracePt t="47965" x="5562600" y="2401888"/>
          <p14:tracePt t="47981" x="5572125" y="2393950"/>
          <p14:tracePt t="48005" x="5581650" y="2384425"/>
          <p14:tracePt t="48016" x="5589588" y="2384425"/>
          <p14:tracePt t="48031" x="5599113" y="2366963"/>
          <p14:tracePt t="48048" x="5608638" y="2357438"/>
          <p14:tracePt t="48065" x="5616575" y="2339975"/>
          <p14:tracePt t="48081" x="5634038" y="2303463"/>
          <p14:tracePt t="48098" x="5634038" y="2295525"/>
          <p14:tracePt t="48114" x="5643563" y="2276475"/>
          <p14:tracePt t="48152" x="5643563" y="2268538"/>
          <p14:tracePt t="48470" x="5643563" y="2276475"/>
          <p14:tracePt t="48497" x="5643563" y="2286000"/>
          <p14:tracePt t="48508" x="5643563" y="2295525"/>
          <p14:tracePt t="48531" x="5643563" y="2303463"/>
          <p14:tracePt t="48555" x="5634038" y="2312988"/>
          <p14:tracePt t="48567" x="5626100" y="2322513"/>
          <p14:tracePt t="48580" x="5626100" y="2330450"/>
          <p14:tracePt t="48593" x="5616575" y="2339975"/>
          <p14:tracePt t="48605" x="5616575" y="2347913"/>
          <p14:tracePt t="48618" x="5608638" y="2347913"/>
          <p14:tracePt t="48631" x="5599113" y="2357438"/>
          <p14:tracePt t="48648" x="5599113" y="2374900"/>
          <p14:tracePt t="48665" x="5581650" y="2384425"/>
          <p14:tracePt t="48682" x="5562600" y="2401888"/>
          <p14:tracePt t="48698" x="5562600" y="2411413"/>
          <p14:tracePt t="48715" x="5554663" y="2411413"/>
          <p14:tracePt t="48732" x="5537200" y="2419350"/>
          <p14:tracePt t="48748" x="5537200" y="2428875"/>
          <p14:tracePt t="48765" x="5518150" y="2438400"/>
          <p14:tracePt t="48782" x="5500688" y="2438400"/>
          <p14:tracePt t="48798" x="5491163" y="2446338"/>
          <p14:tracePt t="48815" x="5473700" y="2446338"/>
          <p14:tracePt t="48832" x="5465763" y="2446338"/>
          <p14:tracePt t="48848" x="5456238" y="2446338"/>
          <p14:tracePt t="48865" x="5411788" y="2446338"/>
          <p14:tracePt t="48882" x="5402263" y="2455863"/>
          <p14:tracePt t="48898" x="5375275" y="2455863"/>
          <p14:tracePt t="48915" x="5367338" y="2455863"/>
          <p14:tracePt t="48932" x="5357813" y="2455863"/>
          <p14:tracePt t="48948" x="5330825" y="2455863"/>
          <p14:tracePt t="48965" x="5322888" y="2455863"/>
          <p14:tracePt t="48982" x="5303838" y="2455863"/>
          <p14:tracePt t="48998" x="5295900" y="2455863"/>
          <p14:tracePt t="49015" x="5268913" y="2446338"/>
          <p14:tracePt t="49032" x="5259388" y="2438400"/>
          <p14:tracePt t="49048" x="5232400" y="2438400"/>
          <p14:tracePt t="49065" x="5224463" y="2428875"/>
          <p14:tracePt t="49082" x="5205413" y="2419350"/>
          <p14:tracePt t="49098" x="5180013" y="2411413"/>
          <p14:tracePt t="49115" x="5170488" y="2411413"/>
          <p14:tracePt t="49132" x="5153025" y="2401888"/>
          <p14:tracePt t="49157" x="5133975" y="2393950"/>
          <p14:tracePt t="49169" x="5133975" y="2384425"/>
          <p14:tracePt t="49182" x="5116513" y="2384425"/>
          <p14:tracePt t="49198" x="5108575" y="2366963"/>
          <p14:tracePt t="49215" x="5099050" y="2366963"/>
          <p14:tracePt t="49232" x="5081588" y="2347913"/>
          <p14:tracePt t="49248" x="5072063" y="2347913"/>
          <p14:tracePt t="49265" x="5072063" y="2339975"/>
          <p14:tracePt t="49282" x="5054600" y="2312988"/>
          <p14:tracePt t="49298" x="5037138" y="2303463"/>
          <p14:tracePt t="49315" x="5018088" y="2268538"/>
          <p14:tracePt t="49332" x="5010150" y="2251075"/>
          <p14:tracePt t="49348" x="5000625" y="2241550"/>
          <p14:tracePt t="49365" x="4991100" y="2197100"/>
          <p14:tracePt t="49382" x="4991100" y="2187575"/>
          <p14:tracePt t="49398" x="4983163" y="2170113"/>
          <p14:tracePt t="49415" x="4983163" y="2152650"/>
          <p14:tracePt t="49432" x="4983163" y="2133600"/>
          <p14:tracePt t="49449" x="4973638" y="2133600"/>
          <p14:tracePt t="49465" x="4973638" y="2125663"/>
          <p14:tracePt t="49597" x="4973638" y="2133600"/>
          <p14:tracePt t="49623" x="4973638" y="2143125"/>
          <p14:tracePt t="49646" x="4973638" y="2152650"/>
          <p14:tracePt t="49659" x="4983163" y="2179638"/>
          <p14:tracePt t="49671" x="4991100" y="2197100"/>
          <p14:tracePt t="49683" x="5000625" y="2205038"/>
          <p14:tracePt t="49694" x="5010150" y="2232025"/>
          <p14:tracePt t="49708" x="5027613" y="2251075"/>
          <p14:tracePt t="49719" x="5037138" y="2276475"/>
          <p14:tracePt t="49732" x="5062538" y="2303463"/>
          <p14:tracePt t="49749" x="5081588" y="2330450"/>
          <p14:tracePt t="49765" x="5116513" y="2366963"/>
          <p14:tracePt t="49782" x="5187950" y="2438400"/>
          <p14:tracePt t="49799" x="5241925" y="2482850"/>
          <p14:tracePt t="49815" x="5268913" y="2500313"/>
          <p14:tracePt t="49832" x="5357813" y="2544763"/>
          <p14:tracePt t="49848" x="5394325" y="2562225"/>
          <p14:tracePt t="49865" x="5438775" y="2581275"/>
          <p14:tracePt t="49882" x="5537200" y="2589213"/>
          <p14:tracePt t="49899" x="5572125" y="2589213"/>
          <p14:tracePt t="49915" x="5653088" y="2589213"/>
          <p14:tracePt t="49932" x="5688013" y="2589213"/>
          <p14:tracePt t="49949" x="5724525" y="2571750"/>
          <p14:tracePt t="49965" x="5776913" y="2544763"/>
          <p14:tracePt t="49982" x="5803900" y="2517775"/>
          <p14:tracePt t="49999" x="5830888" y="2500313"/>
          <p14:tracePt t="50015" x="5894388" y="2428875"/>
          <p14:tracePt t="50032" x="5929313" y="2384425"/>
          <p14:tracePt t="50049" x="5956300" y="2347913"/>
          <p14:tracePt t="50065" x="5991225" y="2259013"/>
          <p14:tracePt t="50082" x="6010275" y="2224088"/>
          <p14:tracePt t="50099" x="6037263" y="2179638"/>
          <p14:tracePt t="50115" x="6054725" y="2108200"/>
          <p14:tracePt t="50132" x="6054725" y="2081213"/>
          <p14:tracePt t="50149" x="6054725" y="2044700"/>
          <p14:tracePt t="50165" x="6054725" y="2027238"/>
          <p14:tracePt t="50182" x="6054725" y="1990725"/>
          <p14:tracePt t="50199" x="6054725" y="1946275"/>
          <p14:tracePt t="50215" x="6045200" y="1928813"/>
          <p14:tracePt t="50232" x="6027738" y="1901825"/>
          <p14:tracePt t="50249" x="5983288" y="1866900"/>
          <p14:tracePt t="50265" x="5956300" y="1847850"/>
          <p14:tracePt t="50282" x="5919788" y="1839913"/>
          <p14:tracePt t="50299" x="5867400" y="1812925"/>
          <p14:tracePt t="50315" x="5840413" y="1795463"/>
          <p14:tracePt t="50332" x="5822950" y="1795463"/>
          <p14:tracePt t="50349" x="5768975" y="1768475"/>
          <p14:tracePt t="50365" x="5751513" y="1758950"/>
          <p14:tracePt t="50382" x="5705475" y="1751013"/>
          <p14:tracePt t="50399" x="5688013" y="1741488"/>
          <p14:tracePt t="50415" x="5661025" y="1731963"/>
          <p14:tracePt t="50432" x="5626100" y="1731963"/>
          <p14:tracePt t="50449" x="5599113" y="1731963"/>
          <p14:tracePt t="50465" x="5581650" y="1731963"/>
          <p14:tracePt t="50482" x="5500688" y="1731963"/>
          <p14:tracePt t="50499" x="5473700" y="1731963"/>
          <p14:tracePt t="50516" x="5438775" y="1731963"/>
          <p14:tracePt t="50532" x="5367338" y="1731963"/>
          <p14:tracePt t="50549" x="5348288" y="1731963"/>
          <p14:tracePt t="50565" x="5322888" y="1731963"/>
          <p14:tracePt t="50582" x="5295900" y="1731963"/>
          <p14:tracePt t="50599" x="5276850" y="1741488"/>
          <p14:tracePt t="50616" x="5232400" y="1758950"/>
          <p14:tracePt t="50632" x="5214938" y="1768475"/>
          <p14:tracePt t="50649" x="5187950" y="1776413"/>
          <p14:tracePt t="50666" x="5160963" y="1795463"/>
          <p14:tracePt t="50682" x="5143500" y="1803400"/>
          <p14:tracePt t="50699" x="5143500" y="1812925"/>
          <p14:tracePt t="50715" x="5133975" y="1812925"/>
          <p14:tracePt t="50732" x="5133975" y="1830388"/>
          <p14:tracePt t="50749" x="5108575" y="1847850"/>
          <p14:tracePt t="50766" x="5108575" y="1866900"/>
          <p14:tracePt t="50786" x="5099050" y="1884363"/>
          <p14:tracePt t="50811" x="5099050" y="1893888"/>
          <p14:tracePt t="50822" x="5089525" y="1893888"/>
          <p14:tracePt t="50835" x="5089525" y="1901825"/>
          <p14:tracePt t="50849" x="5089525" y="1911350"/>
          <p14:tracePt t="50866" x="5089525" y="1919288"/>
          <p14:tracePt t="50882" x="5089525" y="1928813"/>
          <p14:tracePt t="50899" x="5089525" y="1955800"/>
          <p14:tracePt t="50916" x="5089525" y="1965325"/>
          <p14:tracePt t="50932" x="5089525" y="1973263"/>
          <p14:tracePt t="50949" x="5089525" y="1990725"/>
          <p14:tracePt t="50966" x="5089525" y="2000250"/>
          <p14:tracePt t="50982" x="5089525" y="2027238"/>
          <p14:tracePt t="50999" x="5089525" y="2044700"/>
          <p14:tracePt t="51016" x="5089525" y="2054225"/>
          <p14:tracePt t="51032" x="5108575" y="2098675"/>
          <p14:tracePt t="51049" x="5126038" y="2116138"/>
          <p14:tracePt t="51066" x="5153025" y="2143125"/>
          <p14:tracePt t="51082" x="5197475" y="2224088"/>
          <p14:tracePt t="51099" x="5251450" y="2259013"/>
          <p14:tracePt t="51116" x="5303838" y="2295525"/>
          <p14:tracePt t="51132" x="5384800" y="2347913"/>
          <p14:tracePt t="51149" x="5411788" y="2366963"/>
          <p14:tracePt t="51166" x="5465763" y="2384425"/>
          <p14:tracePt t="51182" x="5473700" y="2384425"/>
          <p14:tracePt t="51199" x="5483225" y="2384425"/>
          <p14:tracePt t="51216" x="5491163" y="2384425"/>
          <p14:tracePt t="51263" x="5500688" y="2384425"/>
          <p14:tracePt t="51288" x="5510213" y="2384425"/>
          <p14:tracePt t="51362" x="5518150" y="2384425"/>
          <p14:tracePt t="51409" x="5527675" y="2384425"/>
          <p14:tracePt t="51422" x="5537200" y="2384425"/>
          <p14:tracePt t="51446" x="5545138" y="2384425"/>
          <p14:tracePt t="51471" x="5554663" y="2384425"/>
          <p14:tracePt t="51495" x="5572125" y="2374900"/>
          <p14:tracePt t="51507" x="5581650" y="2357438"/>
          <p14:tracePt t="51521" x="5608638" y="2330450"/>
          <p14:tracePt t="51532" x="5616575" y="2312988"/>
          <p14:tracePt t="51544" x="5626100" y="2303463"/>
          <p14:tracePt t="51556" x="5626100" y="2286000"/>
          <p14:tracePt t="51569" x="5626100" y="2276475"/>
          <p14:tracePt t="51582" x="5626100" y="2268538"/>
          <p14:tracePt t="51599" x="5626100" y="2251075"/>
          <p14:tracePt t="51616" x="5626100" y="2232025"/>
          <p14:tracePt t="51632" x="5634038" y="2205038"/>
          <p14:tracePt t="51649" x="5634038" y="2179638"/>
          <p14:tracePt t="51666" x="5634038" y="2170113"/>
          <p14:tracePt t="51682" x="5634038" y="2133600"/>
          <p14:tracePt t="51699" x="5634038" y="2116138"/>
          <p14:tracePt t="51716" x="5634038" y="2108200"/>
          <p14:tracePt t="51733" x="5634038" y="2089150"/>
          <p14:tracePt t="51752" x="5634038" y="2071688"/>
          <p14:tracePt t="51766" x="5634038" y="2062163"/>
          <p14:tracePt t="51782" x="5634038" y="2054225"/>
          <p14:tracePt t="51799" x="5634038" y="2036763"/>
          <p14:tracePt t="51816" x="5626100" y="2009775"/>
          <p14:tracePt t="51832" x="5616575" y="1990725"/>
          <p14:tracePt t="51849" x="5616575" y="1982788"/>
          <p14:tracePt t="51866" x="5599113" y="1946275"/>
          <p14:tracePt t="51882" x="5589588" y="1938338"/>
          <p14:tracePt t="51899" x="5562600" y="1901825"/>
          <p14:tracePt t="51916" x="5545138" y="1884363"/>
          <p14:tracePt t="51933" x="5527675" y="1866900"/>
          <p14:tracePt t="51949" x="5456238" y="1812925"/>
          <p14:tracePt t="51966" x="5411788" y="1785938"/>
          <p14:tracePt t="51982" x="5357813" y="1758950"/>
          <p14:tracePt t="51999" x="5251450" y="1724025"/>
          <p14:tracePt t="52016" x="5197475" y="1714500"/>
          <p14:tracePt t="52033" x="5160963" y="1697038"/>
          <p14:tracePt t="52049" x="5108575" y="1697038"/>
          <p14:tracePt t="52066" x="5089525" y="1697038"/>
          <p14:tracePt t="52083" x="5089525" y="1687513"/>
          <p14:tracePt t="52099" x="5072063" y="1687513"/>
          <p14:tracePt t="52116" x="5062538" y="1687513"/>
          <p14:tracePt t="52133" x="5045075" y="1687513"/>
          <p14:tracePt t="52149" x="5018088" y="1697038"/>
          <p14:tracePt t="52166" x="5010150" y="1697038"/>
          <p14:tracePt t="52183" x="4991100" y="1704975"/>
          <p14:tracePt t="52199" x="4983163" y="1724025"/>
          <p14:tracePt t="52216" x="4965700" y="1724025"/>
          <p14:tracePt t="52233" x="4956175" y="1741488"/>
          <p14:tracePt t="52249" x="4956175" y="1751013"/>
          <p14:tracePt t="52266" x="4946650" y="1758950"/>
          <p14:tracePt t="52283" x="4946650" y="1768475"/>
          <p14:tracePt t="52306" x="4946650" y="1776413"/>
          <p14:tracePt t="52329" x="4946650" y="1795463"/>
          <p14:tracePt t="52342" x="4946650" y="1803400"/>
          <p14:tracePt t="52355" x="4946650" y="1812925"/>
          <p14:tracePt t="52366" x="4946650" y="1830388"/>
          <p14:tracePt t="52383" x="4946650" y="1847850"/>
          <p14:tracePt t="52400" x="4946650" y="1866900"/>
          <p14:tracePt t="52416" x="4946650" y="1893888"/>
          <p14:tracePt t="52433" x="4946650" y="1911350"/>
          <p14:tracePt t="52449" x="4946650" y="1928813"/>
          <p14:tracePt t="52466" x="4946650" y="1955800"/>
          <p14:tracePt t="52483" x="4946650" y="1965325"/>
          <p14:tracePt t="52500" x="4946650" y="1973263"/>
          <p14:tracePt t="52516" x="4946650" y="2009775"/>
          <p14:tracePt t="52533" x="4946650" y="2017713"/>
          <p14:tracePt t="52549" x="4946650" y="2036763"/>
          <p14:tracePt t="52566" x="4956175" y="2062163"/>
          <p14:tracePt t="52583" x="4965700" y="2071688"/>
          <p14:tracePt t="52599" x="4965700" y="2098675"/>
          <p14:tracePt t="52616" x="4965700" y="2108200"/>
          <p14:tracePt t="52633" x="4973638" y="2133600"/>
          <p14:tracePt t="52649" x="4991100" y="2170113"/>
          <p14:tracePt t="52666" x="4991100" y="2187575"/>
          <p14:tracePt t="52683" x="5000625" y="2214563"/>
          <p14:tracePt t="52699" x="5010150" y="2241550"/>
          <p14:tracePt t="52716" x="5018088" y="2268538"/>
          <p14:tracePt t="52733" x="5027613" y="2286000"/>
          <p14:tracePt t="52749" x="5054600" y="2322513"/>
          <p14:tracePt t="52766" x="5072063" y="2347913"/>
          <p14:tracePt t="52783" x="5108575" y="2393950"/>
          <p14:tracePt t="52800" x="5133975" y="2411413"/>
          <p14:tracePt t="52816" x="5153025" y="2428875"/>
          <p14:tracePt t="52833" x="5187950" y="2455863"/>
          <p14:tracePt t="52849" x="5205413" y="2465388"/>
          <p14:tracePt t="52866" x="5232400" y="2473325"/>
          <p14:tracePt t="52883" x="5259388" y="2490788"/>
          <p14:tracePt t="52900" x="5286375" y="2500313"/>
          <p14:tracePt t="52916" x="5303838" y="2500313"/>
          <p14:tracePt t="52933" x="5340350" y="2509838"/>
          <p14:tracePt t="52949" x="5357813" y="2509838"/>
          <p14:tracePt t="52966" x="5384800" y="2509838"/>
          <p14:tracePt t="52983" x="5419725" y="2509838"/>
          <p14:tracePt t="52999" x="5438775" y="2509838"/>
          <p14:tracePt t="53016" x="5483225" y="2509838"/>
          <p14:tracePt t="53033" x="5491163" y="2500313"/>
          <p14:tracePt t="53050" x="5500688" y="2500313"/>
          <p14:tracePt t="53066" x="5510213" y="2490788"/>
          <p14:tracePt t="53083" x="5518150" y="2490788"/>
          <p14:tracePt t="53100" x="5527675" y="2482850"/>
          <p14:tracePt t="53127" x="5537200" y="2473325"/>
          <p14:tracePt t="53164" x="5545138" y="2465388"/>
          <p14:tracePt t="53175" x="5554663" y="2455863"/>
          <p14:tracePt t="53200" x="5562600" y="2446338"/>
          <p14:tracePt t="53212" x="5562600" y="2438400"/>
          <p14:tracePt t="53224" x="5572125" y="2428875"/>
          <p14:tracePt t="53236" x="5581650" y="2419350"/>
          <p14:tracePt t="53249" x="5581650" y="2411413"/>
          <p14:tracePt t="53266" x="5589588" y="2401888"/>
          <p14:tracePt t="53287" x="5589588" y="2393950"/>
          <p14:tracePt t="53482" x="5581650" y="2393950"/>
          <p14:tracePt t="53506" x="5572125" y="2393950"/>
          <p14:tracePt t="53519" x="5562600" y="2393950"/>
          <p14:tracePt t="53535" x="5545138" y="2393950"/>
          <p14:tracePt t="53545" x="5537200" y="2384425"/>
          <p14:tracePt t="53555" x="5527675" y="2384425"/>
          <p14:tracePt t="53566" x="5510213" y="2374900"/>
          <p14:tracePt t="53583" x="5491163" y="2357438"/>
          <p14:tracePt t="53600" x="5473700" y="2347913"/>
          <p14:tracePt t="53616" x="5438775" y="2330450"/>
          <p14:tracePt t="53633" x="5419725" y="2312988"/>
          <p14:tracePt t="53650" x="5402263" y="2303463"/>
          <p14:tracePt t="53666" x="5367338" y="2268538"/>
          <p14:tracePt t="53683" x="5357813" y="2241550"/>
          <p14:tracePt t="53700" x="5348288" y="2232025"/>
          <p14:tracePt t="53716" x="5330825" y="2197100"/>
          <p14:tracePt t="53733" x="5322888" y="2179638"/>
          <p14:tracePt t="53750" x="5313363" y="2170113"/>
          <p14:tracePt t="53766" x="5303838" y="2152650"/>
          <p14:tracePt t="53783" x="5295900" y="2143125"/>
          <p14:tracePt t="53824" x="5295900" y="2133600"/>
          <p14:tracePt t="53861" x="5295900" y="2125663"/>
          <p14:tracePt t="53909" x="5286375" y="2125663"/>
          <p14:tracePt t="53960" x="5286375" y="2116138"/>
          <p14:tracePt t="54020" x="5286375" y="2108200"/>
          <p14:tracePt t="54267" x="5286375" y="2116138"/>
          <p14:tracePt t="54289" x="5286375" y="2125663"/>
          <p14:tracePt t="54302" x="5286375" y="2133600"/>
          <p14:tracePt t="54327" x="5295900" y="2143125"/>
          <p14:tracePt t="54340" x="5295900" y="2160588"/>
          <p14:tracePt t="54351" x="5303838" y="2170113"/>
          <p14:tracePt t="54364" x="5303838" y="2187575"/>
          <p14:tracePt t="54376" x="5313363" y="2197100"/>
          <p14:tracePt t="54388" x="5322888" y="2205038"/>
          <p14:tracePt t="54401" x="5322888" y="2224088"/>
          <p14:tracePt t="54417" x="5330825" y="2232025"/>
          <p14:tracePt t="54433" x="5330825" y="2241550"/>
          <p14:tracePt t="54450" x="5340350" y="2251075"/>
          <p14:tracePt t="54467" x="5340350" y="2268538"/>
          <p14:tracePt t="54487" x="5340350" y="2276475"/>
          <p14:tracePt t="54500" x="5348288" y="2276475"/>
          <p14:tracePt t="54517" x="5348288" y="2286000"/>
          <p14:tracePt t="54536" x="5348288" y="2295525"/>
          <p14:tracePt t="54550" x="5357813" y="2303463"/>
          <p14:tracePt t="54566" x="5357813" y="2312988"/>
          <p14:tracePt t="54584" x="5367338" y="2330450"/>
          <p14:tracePt t="54609" x="5367338" y="2339975"/>
          <p14:tracePt t="54633" x="5367338" y="2347913"/>
          <p14:tracePt t="54658" x="5375275" y="2347913"/>
          <p14:tracePt t="54670" x="5375275" y="2357438"/>
          <p14:tracePt t="54731" x="5375275" y="2366963"/>
          <p14:tracePt t="54891" x="5375275" y="2357438"/>
          <p14:tracePt t="54915" x="5375275" y="2347913"/>
          <p14:tracePt t="54929" x="5375275" y="2339975"/>
          <p14:tracePt t="54940" x="5375275" y="2330450"/>
          <p14:tracePt t="54965" x="5375275" y="2322513"/>
          <p14:tracePt t="54977" x="5375275" y="2303463"/>
          <p14:tracePt t="55001" x="5375275" y="2286000"/>
          <p14:tracePt t="55026" x="5375275" y="2276475"/>
          <p14:tracePt t="55040" x="5375275" y="2268538"/>
          <p14:tracePt t="55051" x="5375275" y="2251075"/>
          <p14:tracePt t="55062" x="5375275" y="2241550"/>
          <p14:tracePt t="55075" x="5375275" y="2224088"/>
          <p14:tracePt t="55086" x="5367338" y="2197100"/>
          <p14:tracePt t="55100" x="5367338" y="2179638"/>
          <p14:tracePt t="55117" x="5367338" y="2160588"/>
          <p14:tracePt t="55133" x="5357813" y="2143125"/>
          <p14:tracePt t="55150" x="5340350" y="2108200"/>
          <p14:tracePt t="55167" x="5340350" y="2098675"/>
          <p14:tracePt t="55197" x="5340350" y="2089150"/>
          <p14:tracePt t="55222" x="5340350" y="2081213"/>
          <p14:tracePt t="55258" x="5340350" y="2071688"/>
          <p14:tracePt t="55283" x="5330825" y="2071688"/>
          <p14:tracePt t="55871" x="5330825" y="2062163"/>
          <p14:tracePt t="55957" x="5340350" y="2062163"/>
          <p14:tracePt t="55983" x="5348288" y="2062163"/>
          <p14:tracePt t="56006" x="5348288" y="2054225"/>
          <p14:tracePt t="56055" x="5348288" y="2044700"/>
          <p14:tracePt t="56090" x="5340350" y="2044700"/>
          <p14:tracePt t="56103" x="5330825" y="2044700"/>
          <p14:tracePt t="56116" x="5303838" y="2044700"/>
          <p14:tracePt t="56129" x="5295900" y="2044700"/>
          <p14:tracePt t="56140" x="5276850" y="2044700"/>
          <p14:tracePt t="56152" x="5268913" y="2044700"/>
          <p14:tracePt t="56167" x="5259388" y="2044700"/>
          <p14:tracePt t="56202" x="5259388" y="2054225"/>
          <p14:tracePt t="56226" x="5259388" y="2062163"/>
          <p14:tracePt t="56251" x="5259388" y="2081213"/>
          <p14:tracePt t="56263" x="5259388" y="2089150"/>
          <p14:tracePt t="56275" x="5259388" y="2098675"/>
          <p14:tracePt t="56288" x="5268913" y="2098675"/>
          <p14:tracePt t="56301" x="5276850" y="2108200"/>
          <p14:tracePt t="56317" x="5286375" y="2108200"/>
          <p14:tracePt t="56334" x="5295900" y="2116138"/>
          <p14:tracePt t="56351" x="5340350" y="2108200"/>
          <p14:tracePt t="56367" x="5375275" y="2071688"/>
          <p14:tracePt t="56384" x="5402263" y="2044700"/>
          <p14:tracePt t="56401" x="5411788" y="1990725"/>
          <p14:tracePt t="56418" x="5411788" y="1982788"/>
          <p14:tracePt t="56434" x="5411788" y="1973263"/>
          <p14:tracePt t="56451" x="5367338" y="1965325"/>
          <p14:tracePt t="56467" x="5340350" y="1965325"/>
          <p14:tracePt t="56484" x="5286375" y="1965325"/>
          <p14:tracePt t="56501" x="5276850" y="1965325"/>
          <p14:tracePt t="56517" x="5268913" y="1965325"/>
          <p14:tracePt t="56534" x="5259388" y="1973263"/>
          <p14:tracePt t="56551" x="5259388" y="1982788"/>
          <p14:tracePt t="56567" x="5259388" y="1990725"/>
          <p14:tracePt t="56584" x="5259388" y="2000250"/>
          <p14:tracePt t="56601" x="5259388" y="2017713"/>
          <p14:tracePt t="56617" x="5259388" y="2027238"/>
          <p14:tracePt t="56634" x="5286375" y="2044700"/>
          <p14:tracePt t="56651" x="5303838" y="2054225"/>
          <p14:tracePt t="56667" x="5313363" y="2054225"/>
          <p14:tracePt t="56684" x="5330825" y="2054225"/>
          <p14:tracePt t="56765" x="5313363" y="2054225"/>
          <p14:tracePt t="56777" x="5295900" y="2054225"/>
          <p14:tracePt t="56790" x="5286375" y="2054225"/>
          <p14:tracePt t="56802" x="5268913" y="2054225"/>
          <p14:tracePt t="56817" x="5259388" y="2054225"/>
          <p14:tracePt t="56851" x="5259388" y="2062163"/>
          <p14:tracePt t="56864" x="5259388" y="2071688"/>
          <p14:tracePt t="56887" x="5259388" y="2081213"/>
          <p14:tracePt t="56911" x="5259388" y="2089150"/>
          <p14:tracePt t="56936" x="5276850" y="2098675"/>
          <p14:tracePt t="56949" x="5295900" y="2098675"/>
          <p14:tracePt t="56962" x="5303838" y="2098675"/>
          <p14:tracePt t="56973" x="5313363" y="2098675"/>
          <p14:tracePt t="56987" x="5330825" y="2098675"/>
          <p14:tracePt t="57001" x="5330825" y="2089150"/>
          <p14:tracePt t="57017" x="5330825" y="2081213"/>
          <p14:tracePt t="57061" x="5322888" y="2081213"/>
          <p14:tracePt t="57072" x="5313363" y="2081213"/>
          <p14:tracePt t="57084" x="5303838" y="2081213"/>
          <p14:tracePt t="57477" x="5313363" y="2081213"/>
          <p14:tracePt t="57500" x="5322888" y="2081213"/>
          <p14:tracePt t="57513" x="5330825" y="2081213"/>
          <p14:tracePt t="57525" x="5348288" y="2081213"/>
          <p14:tracePt t="57537" x="5367338" y="2081213"/>
          <p14:tracePt t="57551" x="5384800" y="2081213"/>
          <p14:tracePt t="57568" x="5402263" y="2081213"/>
          <p14:tracePt t="57584" x="5411788" y="2081213"/>
          <p14:tracePt t="57601" x="5429250" y="2081213"/>
          <p14:tracePt t="57618" x="5438775" y="2081213"/>
          <p14:tracePt t="57648" x="5438775" y="2071688"/>
          <p14:tracePt t="57684" x="5438775" y="2062163"/>
          <p14:tracePt t="57697" x="5419725" y="2062163"/>
          <p14:tracePt t="57708" x="5411788" y="2054225"/>
          <p14:tracePt t="57720" x="5402263" y="2036763"/>
          <p14:tracePt t="57734" x="5384800" y="2027238"/>
          <p14:tracePt t="57751" x="5375275" y="2017713"/>
          <p14:tracePt t="57768" x="5357813" y="2017713"/>
          <p14:tracePt t="57784" x="5340350" y="2000250"/>
          <p14:tracePt t="57801" x="5322888" y="2000250"/>
          <p14:tracePt t="57818" x="5303838" y="2000250"/>
          <p14:tracePt t="57834" x="5276850" y="2000250"/>
          <p14:tracePt t="57855" x="5268913" y="2000250"/>
          <p14:tracePt t="57892" x="5259388" y="2000250"/>
          <p14:tracePt t="58004" x="5259388" y="2009775"/>
          <p14:tracePt t="58027" x="5259388" y="2027238"/>
          <p14:tracePt t="58040" x="5259388" y="2036763"/>
          <p14:tracePt t="58052" x="5276850" y="2044700"/>
          <p14:tracePt t="58068" x="5286375" y="2062163"/>
          <p14:tracePt t="58078" x="5295900" y="2081213"/>
          <p14:tracePt t="58089" x="5313363" y="2089150"/>
          <p14:tracePt t="58101" x="5340350" y="2108200"/>
          <p14:tracePt t="58118" x="5357813" y="2116138"/>
          <p14:tracePt t="58135" x="5375275" y="2125663"/>
          <p14:tracePt t="58151" x="5394325" y="2133600"/>
          <p14:tracePt t="58168" x="5402263" y="2133600"/>
          <p14:tracePt t="58199" x="5411788" y="2133600"/>
          <p14:tracePt t="58334" x="5411788" y="2125663"/>
          <p14:tracePt t="58432" x="5402263" y="2125663"/>
          <p14:tracePt t="79581" x="5411788" y="2125663"/>
          <p14:tracePt t="79592" x="5429250" y="2133600"/>
          <p14:tracePt t="79604" x="5465763" y="2143125"/>
          <p14:tracePt t="79616" x="5491163" y="2170113"/>
          <p14:tracePt t="79628" x="5537200" y="2205038"/>
          <p14:tracePt t="79641" x="5581650" y="2251075"/>
          <p14:tracePt t="79658" x="5626100" y="2295525"/>
          <p14:tracePt t="79674" x="5670550" y="2347913"/>
          <p14:tracePt t="79691" x="5768975" y="2473325"/>
          <p14:tracePt t="79708" x="5803900" y="2517775"/>
          <p14:tracePt t="79724" x="5857875" y="2562225"/>
          <p14:tracePt t="79742" x="5929313" y="2633663"/>
          <p14:tracePt t="79758" x="5946775" y="2643188"/>
          <p14:tracePt t="79775" x="5983288" y="2670175"/>
          <p14:tracePt t="79791" x="6000750" y="2679700"/>
          <p14:tracePt t="79808" x="6010275" y="2687638"/>
          <p14:tracePt t="79824" x="6018213" y="2687638"/>
          <p14:tracePt t="79841" x="6045200" y="2705100"/>
          <p14:tracePt t="79858" x="6054725" y="2714625"/>
          <p14:tracePt t="79874" x="6089650" y="2741613"/>
          <p14:tracePt t="79891" x="6108700" y="2759075"/>
          <p14:tracePt t="79908" x="6153150" y="2786063"/>
          <p14:tracePt t="79924" x="6205538" y="2822575"/>
          <p14:tracePt t="79941" x="6232525" y="2847975"/>
          <p14:tracePt t="79958" x="6269038" y="2874963"/>
          <p14:tracePt t="79974" x="6323013" y="2919413"/>
          <p14:tracePt t="79991" x="6340475" y="2928938"/>
          <p14:tracePt t="80008" x="6357938" y="2946400"/>
          <p14:tracePt t="80032" x="6357938" y="2955925"/>
          <p14:tracePt t="80095" x="6348413" y="2955925"/>
          <p14:tracePt t="80106" x="6340475" y="2955925"/>
          <p14:tracePt t="80119" x="6313488" y="2946400"/>
          <p14:tracePt t="80132" x="6303963" y="2928938"/>
          <p14:tracePt t="80143" x="6276975" y="2919413"/>
          <p14:tracePt t="80158" x="6251575" y="2901950"/>
          <p14:tracePt t="80174" x="6242050" y="2884488"/>
          <p14:tracePt t="80191" x="6215063" y="2874963"/>
          <p14:tracePt t="80208" x="6215063" y="2867025"/>
          <p14:tracePt t="80225" x="6205538" y="2867025"/>
          <p14:tracePt t="80241" x="6205538" y="2857500"/>
          <p14:tracePt t="80474" x="6197600" y="2857500"/>
          <p14:tracePt t="80499" x="6180138" y="2857500"/>
          <p14:tracePt t="80511" x="6153150" y="2847975"/>
          <p14:tracePt t="80523" x="6126163" y="2847975"/>
          <p14:tracePt t="80535" x="6081713" y="2830513"/>
          <p14:tracePt t="80548" x="6045200" y="2813050"/>
          <p14:tracePt t="80559" x="6000750" y="2795588"/>
          <p14:tracePt t="80575" x="5965825" y="2759075"/>
          <p14:tracePt t="80591" x="5946775" y="2751138"/>
          <p14:tracePt t="80608" x="5929313" y="2724150"/>
          <p14:tracePt t="80625" x="5919788" y="2714625"/>
          <p14:tracePt t="80670" x="5919788" y="2705100"/>
          <p14:tracePt t="80720" x="5911850" y="2705100"/>
          <p14:tracePt t="80756" x="5911850" y="2697163"/>
          <p14:tracePt t="80806" x="5902325" y="2687638"/>
          <p14:tracePt t="80952" x="5902325" y="2705100"/>
          <p14:tracePt t="80964" x="5902325" y="2732088"/>
          <p14:tracePt t="80977" x="5902325" y="2776538"/>
          <p14:tracePt t="80988" x="5911850" y="2830513"/>
          <p14:tracePt t="81000" x="5929313" y="2911475"/>
          <p14:tracePt t="81014" x="5946775" y="2990850"/>
          <p14:tracePt t="81026" x="5965825" y="3062288"/>
          <p14:tracePt t="81042" x="5983288" y="3116263"/>
          <p14:tracePt t="81058" x="6000750" y="3143250"/>
          <p14:tracePt t="81075" x="6010275" y="3179763"/>
          <p14:tracePt t="81172" x="6010275" y="3170238"/>
          <p14:tracePt t="81185" x="6010275" y="3160713"/>
          <p14:tracePt t="81195" x="6010275" y="3125788"/>
          <p14:tracePt t="81209" x="6018213" y="3081338"/>
          <p14:tracePt t="81225" x="6018213" y="3017838"/>
          <p14:tracePt t="81241" x="6018213" y="2973388"/>
          <p14:tracePt t="81258" x="6018213" y="2946400"/>
          <p14:tracePt t="81275" x="6018213" y="2919413"/>
          <p14:tracePt t="81331" x="6018213" y="2938463"/>
          <p14:tracePt t="81343" x="6018213" y="2965450"/>
          <p14:tracePt t="81357" x="6018213" y="3000375"/>
          <p14:tracePt t="81368" x="6010275" y="3044825"/>
          <p14:tracePt t="81379" x="6010275" y="3071813"/>
          <p14:tracePt t="81404" x="6010275" y="3089275"/>
          <p14:tracePt t="82951" x="6000750" y="3089275"/>
          <p14:tracePt t="82974" x="5991225" y="3089275"/>
          <p14:tracePt t="82986" x="5991225" y="3081338"/>
          <p14:tracePt t="82999" x="5965825" y="3062288"/>
          <p14:tracePt t="83010" x="5946775" y="3017838"/>
          <p14:tracePt t="83026" x="5894388" y="2955925"/>
          <p14:tracePt t="83042" x="5830888" y="2857500"/>
          <p14:tracePt t="83059" x="5688013" y="2670175"/>
          <p14:tracePt t="83076" x="5634038" y="2581275"/>
          <p14:tracePt t="83092" x="5562600" y="2500313"/>
          <p14:tracePt t="83109" x="5456238" y="2384425"/>
          <p14:tracePt t="83125" x="5429250" y="2347913"/>
          <p14:tracePt t="83142" x="5402263" y="2339975"/>
          <p14:tracePt t="83159" x="5394325" y="2330450"/>
          <p14:tracePt t="83231" x="5384800" y="2330450"/>
          <p14:tracePt t="83316" x="5375275" y="2330450"/>
          <p14:tracePt t="83513" x="5375275" y="2339975"/>
          <p14:tracePt t="83525" x="5375275" y="2347913"/>
          <p14:tracePt t="83538" x="5375275" y="2357438"/>
          <p14:tracePt t="83550" x="5384800" y="2366963"/>
          <p14:tracePt t="83561" x="5384800" y="2374900"/>
          <p14:tracePt t="83576" x="5384800" y="2384425"/>
          <p14:tracePt t="83592" x="5384800" y="2393950"/>
          <p14:tracePt t="83612" x="5384800" y="2401888"/>
          <p14:tracePt t="83647" x="5384800" y="2411413"/>
          <p14:tracePt t="83660" x="5394325" y="2419350"/>
          <p14:tracePt t="83734" x="5402263" y="2419350"/>
          <p14:tracePt t="83783" x="5402263" y="2428875"/>
          <p14:tracePt t="84371" x="5402263" y="2419350"/>
          <p14:tracePt t="84382" x="5402263" y="2411413"/>
          <p14:tracePt t="84395" x="5402263" y="2393950"/>
          <p14:tracePt t="84408" x="5402263" y="2366963"/>
          <p14:tracePt t="84420" x="5402263" y="2330450"/>
          <p14:tracePt t="84431" x="5402263" y="2295525"/>
          <p14:tracePt t="84445" x="5394325" y="2259013"/>
          <p14:tracePt t="84459" x="5394325" y="2232025"/>
          <p14:tracePt t="84476" x="5394325" y="2214563"/>
          <p14:tracePt t="84493" x="5384800" y="2205038"/>
          <p14:tracePt t="84517" x="5375275" y="2205038"/>
          <p14:tracePt t="84751" x="5367338" y="2205038"/>
          <p14:tracePt t="84787" x="5357813" y="2214563"/>
          <p14:tracePt t="84812" x="5348288" y="2214563"/>
          <p14:tracePt t="84825" x="5340350" y="2214563"/>
          <p14:tracePt t="84836" x="5322888" y="2224088"/>
          <p14:tracePt t="84849" x="5313363" y="2224088"/>
          <p14:tracePt t="84861" x="5295900" y="2232025"/>
          <p14:tracePt t="84876" x="5276850" y="2232025"/>
          <p14:tracePt t="84893" x="5241925" y="2241550"/>
          <p14:tracePt t="84910" x="5205413" y="2241550"/>
          <p14:tracePt t="84926" x="5180013" y="2241550"/>
          <p14:tracePt t="84943" x="5160963" y="2251075"/>
          <p14:tracePt t="84959" x="5143500" y="2251075"/>
          <p14:tracePt t="84976" x="5126038" y="2259013"/>
          <p14:tracePt t="85180" x="5133975" y="2259013"/>
          <p14:tracePt t="85203" x="5143500" y="2259013"/>
          <p14:tracePt t="85216" x="5160963" y="2259013"/>
          <p14:tracePt t="85229" x="5180013" y="2259013"/>
          <p14:tracePt t="85241" x="5197475" y="2259013"/>
          <p14:tracePt t="85254" x="5224463" y="2259013"/>
          <p14:tracePt t="85266" x="5251450" y="2259013"/>
          <p14:tracePt t="85278" x="5276850" y="2259013"/>
          <p14:tracePt t="85293" x="5303838" y="2259013"/>
          <p14:tracePt t="85309" x="5330825" y="2259013"/>
          <p14:tracePt t="85326" x="5384800" y="2259013"/>
          <p14:tracePt t="85343" x="5394325" y="2268538"/>
          <p14:tracePt t="85360" x="5411788" y="2276475"/>
          <p14:tracePt t="85376" x="5429250" y="2276475"/>
          <p14:tracePt t="85393" x="5429250" y="2286000"/>
          <p14:tracePt t="85425" x="5429250" y="2295525"/>
          <p14:tracePt t="85437" x="5438775" y="2295525"/>
          <p14:tracePt t="85719" x="5438775" y="2286000"/>
          <p14:tracePt t="85730" x="5438775" y="2276475"/>
          <p14:tracePt t="85743" x="5438775" y="2259013"/>
          <p14:tracePt t="85756" x="5438775" y="2251075"/>
          <p14:tracePt t="85770" x="5429250" y="2224088"/>
          <p14:tracePt t="85781" x="5429250" y="2197100"/>
          <p14:tracePt t="85793" x="5429250" y="2179638"/>
          <p14:tracePt t="85810" x="5429250" y="2160588"/>
          <p14:tracePt t="85826" x="5419725" y="2133600"/>
          <p14:tracePt t="85843" x="5402263" y="2098675"/>
          <p14:tracePt t="85860" x="5402263" y="2089150"/>
          <p14:tracePt t="85876" x="5402263" y="2081213"/>
          <p14:tracePt t="85893" x="5394325" y="2081213"/>
          <p14:tracePt t="86025" x="5384800" y="2081213"/>
          <p14:tracePt t="86050" x="5384800" y="2089150"/>
          <p14:tracePt t="86072" x="5384800" y="2098675"/>
          <p14:tracePt t="86147" x="5384800" y="2108200"/>
          <p14:tracePt t="86196" x="5384800" y="2116138"/>
          <p14:tracePt t="86233" x="5384800" y="2125663"/>
          <p14:tracePt t="86245" x="5384800" y="2133600"/>
          <p14:tracePt t="86258" x="5375275" y="2143125"/>
          <p14:tracePt t="86272" x="5375275" y="2152650"/>
          <p14:tracePt t="86281" x="5375275" y="2160588"/>
          <p14:tracePt t="86294" x="5375275" y="2170113"/>
          <p14:tracePt t="86310" x="5375275" y="2179638"/>
          <p14:tracePt t="86332" x="5375275" y="2187575"/>
          <p14:tracePt t="86344" x="5375275" y="2205038"/>
          <p14:tracePt t="86360" x="5367338" y="2205038"/>
          <p14:tracePt t="86376" x="5367338" y="2214563"/>
          <p14:tracePt t="86393" x="5367338" y="2232025"/>
          <p14:tracePt t="86410" x="5367338" y="2241550"/>
          <p14:tracePt t="86426" x="5367338" y="2251075"/>
          <p14:tracePt t="86443" x="5367338" y="2259013"/>
          <p14:tracePt t="86460" x="5367338" y="2268538"/>
          <p14:tracePt t="86477" x="5367338" y="2276475"/>
          <p14:tracePt t="86493" x="5367338" y="2286000"/>
          <p14:tracePt t="86564" x="5367338" y="2295525"/>
          <p14:tracePt t="86637" x="5367338" y="2303463"/>
          <p14:tracePt t="86675" x="5367338" y="2312988"/>
          <p14:tracePt t="86711" x="5367338" y="2322513"/>
          <p14:tracePt t="86735" x="5367338" y="2330450"/>
          <p14:tracePt t="86748" x="5367338" y="2339975"/>
          <p14:tracePt t="86774" x="5367338" y="2347913"/>
          <p14:tracePt t="86797" x="5367338" y="2357438"/>
          <p14:tracePt t="86809" x="5367338" y="2366963"/>
          <p14:tracePt t="86858" x="5367338" y="2374900"/>
          <p14:tracePt t="86920" x="5367338" y="2384425"/>
          <p14:tracePt t="87066" x="5367338" y="2393950"/>
          <p14:tracePt t="87091" x="5367338" y="2401888"/>
          <p14:tracePt t="87165" x="5367338" y="2411413"/>
          <p14:tracePt t="87202" x="5367338" y="2419350"/>
          <p14:tracePt t="87225" x="5367338" y="2428875"/>
          <p14:tracePt t="87264" x="5367338" y="2438400"/>
          <p14:tracePt t="90240" x="5367338" y="2428875"/>
          <p14:tracePt t="90252" x="5367338" y="2384425"/>
          <p14:tracePt t="90264" x="5394325" y="2224088"/>
          <p14:tracePt t="90276" x="5491163" y="1847850"/>
          <p14:tracePt t="90289" x="5518150" y="1616075"/>
          <p14:tracePt t="90304" x="5518150" y="1517650"/>
          <p14:tracePt t="90314" x="5518150" y="1455738"/>
          <p14:tracePt t="90328" x="5518150" y="1428750"/>
          <p14:tracePt t="90344" x="5518150" y="1411288"/>
          <p14:tracePt t="90361" x="5518150" y="1401763"/>
          <p14:tracePt t="90486" x="5518150" y="1411288"/>
          <p14:tracePt t="90521" x="5518150" y="1419225"/>
          <p14:tracePt t="90559" x="5518150" y="1428750"/>
          <p14:tracePt t="90572" x="5518150" y="1438275"/>
          <p14:tracePt t="90583" x="5518150" y="1446213"/>
          <p14:tracePt t="90595" x="5518150" y="1455738"/>
          <p14:tracePt t="90607" x="5518150" y="1473200"/>
          <p14:tracePt t="90619" x="5518150" y="1509713"/>
          <p14:tracePt t="90632" x="5518150" y="1562100"/>
          <p14:tracePt t="90644" x="5518150" y="1608138"/>
          <p14:tracePt t="90661" x="5518150" y="1670050"/>
          <p14:tracePt t="90678" x="5518150" y="1731963"/>
          <p14:tracePt t="90694" x="5491163" y="1901825"/>
          <p14:tracePt t="90711" x="5473700" y="1973263"/>
          <p14:tracePt t="90728" x="5456238" y="2036763"/>
          <p14:tracePt t="90744" x="5429250" y="2108200"/>
          <p14:tracePt t="90761" x="5429250" y="2116138"/>
          <p14:tracePt t="90779" x="5419725" y="2116138"/>
          <p14:tracePt t="90808" x="5411788" y="2116138"/>
          <p14:tracePt t="90840" x="5411788" y="2108200"/>
          <p14:tracePt t="90865" x="5411788" y="2098675"/>
          <p14:tracePt t="90877" x="5411788" y="2089150"/>
          <p14:tracePt t="90963" x="5411788" y="2098675"/>
          <p14:tracePt t="90976" x="5411788" y="2116138"/>
          <p14:tracePt t="90987" x="5411788" y="2133600"/>
          <p14:tracePt t="91000" x="5411788" y="2152650"/>
          <p14:tracePt t="91012" x="5411788" y="2170113"/>
          <p14:tracePt t="91028" x="5411788" y="2197100"/>
          <p14:tracePt t="91045" x="5411788" y="2214563"/>
          <p14:tracePt t="91061" x="5411788" y="2259013"/>
          <p14:tracePt t="91078" x="5411788" y="2268538"/>
          <p14:tracePt t="91095" x="5411788" y="2286000"/>
          <p14:tracePt t="91111" x="5411788" y="2303463"/>
          <p14:tracePt t="91134" x="5411788" y="2312988"/>
          <p14:tracePt t="91185" x="5411788" y="2322513"/>
          <p14:tracePt t="91219" x="5411788" y="2339975"/>
          <p14:tracePt t="91233" x="5411788" y="2347913"/>
          <p14:tracePt t="91245" x="5411788" y="2357438"/>
          <p14:tracePt t="91257" x="5411788" y="2366963"/>
          <p14:tracePt t="91281" x="5411788" y="2374900"/>
          <p14:tracePt t="92261" x="5402263" y="2374900"/>
          <p14:tracePt t="92300" x="5402263" y="2384425"/>
          <p14:tracePt t="92312" x="5394325" y="2384425"/>
          <p14:tracePt t="92324" x="5394325" y="2401888"/>
          <p14:tracePt t="92335" x="5384800" y="2419350"/>
          <p14:tracePt t="92348" x="5384800" y="2428875"/>
          <p14:tracePt t="92362" x="5384800" y="2438400"/>
          <p14:tracePt t="92378" x="5384800" y="2446338"/>
          <p14:tracePt t="92395" x="5384800" y="2465388"/>
          <p14:tracePt t="92412" x="5384800" y="2473325"/>
          <p14:tracePt t="92428" x="5384800" y="2482850"/>
          <p14:tracePt t="92997" x="5384800" y="2473325"/>
          <p14:tracePt t="93132" x="5384800" y="2465388"/>
          <p14:tracePt t="93218" x="5384800" y="2455863"/>
          <p14:tracePt t="93255" x="5384800" y="2446338"/>
          <p14:tracePt t="93304" x="5384800" y="2438400"/>
          <p14:tracePt t="93364" x="5375275" y="2438400"/>
          <p14:tracePt t="93378" x="5367338" y="2438400"/>
          <p14:tracePt t="93389" x="5357813" y="2438400"/>
          <p14:tracePt t="93401" x="5330825" y="2438400"/>
          <p14:tracePt t="93414" x="5313363" y="2438400"/>
          <p14:tracePt t="93428" x="5295900" y="2438400"/>
          <p14:tracePt t="93445" x="5286375" y="2438400"/>
          <p14:tracePt t="93462" x="5268913" y="2438400"/>
          <p14:tracePt t="93479" x="5259388" y="2438400"/>
          <p14:tracePt t="93597" x="5259388" y="2446338"/>
          <p14:tracePt t="93621" x="5259388" y="2455863"/>
          <p14:tracePt t="93684" x="5259388" y="2465388"/>
          <p14:tracePt t="93707" x="5268913" y="2473325"/>
          <p14:tracePt t="93719" x="5276850" y="2482850"/>
          <p14:tracePt t="93732" x="5276850" y="2490788"/>
          <p14:tracePt t="93745" x="5295900" y="2490788"/>
          <p14:tracePt t="93757" x="5295900" y="2500313"/>
          <p14:tracePt t="93768" x="5313363" y="2509838"/>
          <p14:tracePt t="93794" x="5322888" y="2517775"/>
          <p14:tracePt t="93805" x="5340350" y="2517775"/>
          <p14:tracePt t="93817" x="5357813" y="2517775"/>
          <p14:tracePt t="93833" x="5367338" y="2517775"/>
          <p14:tracePt t="93845" x="5384800" y="2517775"/>
          <p14:tracePt t="93862" x="5394325" y="2517775"/>
          <p14:tracePt t="93879" x="5402263" y="2517775"/>
          <p14:tracePt t="93896" x="5429250" y="2509838"/>
          <p14:tracePt t="93915" x="5438775" y="2500313"/>
          <p14:tracePt t="93930" x="5446713" y="2490788"/>
          <p14:tracePt t="93945" x="5446713" y="2482850"/>
          <p14:tracePt t="93965" x="5446713" y="2473325"/>
          <p14:tracePt t="93979" x="5446713" y="2465388"/>
          <p14:tracePt t="93995" x="5446713" y="2455863"/>
          <p14:tracePt t="94014" x="5446713" y="2446338"/>
          <p14:tracePt t="94029" x="5429250" y="2446338"/>
          <p14:tracePt t="94045" x="5411788" y="2438400"/>
          <p14:tracePt t="94063" x="5375275" y="2419350"/>
          <p14:tracePt t="94079" x="5357813" y="2419350"/>
          <p14:tracePt t="94096" x="5340350" y="2411413"/>
          <p14:tracePt t="94112" x="5286375" y="2393950"/>
          <p14:tracePt t="94129" x="5268913" y="2393950"/>
          <p14:tracePt t="94146" x="5251450" y="2393950"/>
          <p14:tracePt t="94162" x="5224463" y="2393950"/>
          <p14:tracePt t="94179" x="5214938" y="2393950"/>
          <p14:tracePt t="94197" x="5205413" y="2393950"/>
          <p14:tracePt t="94271" x="5205413" y="2401888"/>
          <p14:tracePt t="94358" x="5214938" y="2401888"/>
          <p14:tracePt t="94664" x="5224463" y="2401888"/>
          <p14:tracePt t="94798" x="5232400" y="2401888"/>
          <p14:tracePt t="94822" x="5241925" y="2401888"/>
          <p14:tracePt t="94860" x="5241925" y="2393950"/>
          <p14:tracePt t="94885" x="5241925" y="2374900"/>
          <p14:tracePt t="94909" x="5241925" y="2366963"/>
          <p14:tracePt t="94920" x="5241925" y="2357438"/>
          <p14:tracePt t="94933" x="5251450" y="2347913"/>
          <p14:tracePt t="94944" x="5251450" y="2339975"/>
          <p14:tracePt t="94957" x="5251450" y="2330450"/>
          <p14:tracePt t="94969" x="5251450" y="2312988"/>
          <p14:tracePt t="94982" x="5251450" y="2286000"/>
          <p14:tracePt t="94996" x="5251450" y="2268538"/>
          <p14:tracePt t="95012" x="5259388" y="2241550"/>
          <p14:tracePt t="95029" x="5259388" y="2224088"/>
          <p14:tracePt t="95046" x="5268913" y="2187575"/>
          <p14:tracePt t="95063" x="5268913" y="2170113"/>
          <p14:tracePt t="95079" x="5276850" y="2152650"/>
          <p14:tracePt t="95096" x="5276850" y="2143125"/>
          <p14:tracePt t="95117" x="5276850" y="2133600"/>
          <p14:tracePt t="95251" x="5276850" y="2143125"/>
          <p14:tracePt t="95276" x="5276850" y="2152650"/>
          <p14:tracePt t="95325" x="5276850" y="2160588"/>
          <p14:tracePt t="95350" x="5276850" y="2170113"/>
          <p14:tracePt t="95360" x="5276850" y="2179638"/>
          <p14:tracePt t="95385" x="5276850" y="2187575"/>
          <p14:tracePt t="95410" x="5276850" y="2205038"/>
          <p14:tracePt t="95423" x="5276850" y="2224088"/>
          <p14:tracePt t="95434" x="5276850" y="2241550"/>
          <p14:tracePt t="95448" x="5286375" y="2259013"/>
          <p14:tracePt t="95462" x="5295900" y="2286000"/>
          <p14:tracePt t="95479" x="5303838" y="2312988"/>
          <p14:tracePt t="95496" x="5313363" y="2366963"/>
          <p14:tracePt t="95513" x="5322888" y="2393950"/>
          <p14:tracePt t="95529" x="5330825" y="2411413"/>
          <p14:tracePt t="95546" x="5330825" y="2446338"/>
          <p14:tracePt t="95562" x="5330825" y="2455863"/>
          <p14:tracePt t="95579" x="5340350" y="2465388"/>
          <p14:tracePt t="96024" x="5348288" y="2465388"/>
          <p14:tracePt t="96157" x="5357813" y="2465388"/>
          <p14:tracePt t="96355" x="5357813" y="2455863"/>
          <p14:tracePt t="96415" x="5357813" y="2446338"/>
          <p14:tracePt t="96942" x="5357813" y="2455863"/>
          <p14:tracePt t="97027" x="5357813" y="2465388"/>
          <p14:tracePt t="97101" x="5367338" y="2465388"/>
          <p14:tracePt t="97176" x="5375275" y="2473325"/>
          <p14:tracePt t="97199" x="5384800" y="2473325"/>
          <p14:tracePt t="97249" x="5384800" y="2482850"/>
          <p14:tracePt t="97346" x="5394325" y="2482850"/>
          <p14:tracePt t="97395" x="5402263" y="2482850"/>
          <p14:tracePt t="97420" x="5411788" y="2490788"/>
          <p14:tracePt t="97456" x="5419725" y="2490788"/>
          <p14:tracePt t="97469" x="5419725" y="2500313"/>
          <p14:tracePt t="97494" x="5429250" y="2500313"/>
          <p14:tracePt t="97506" x="5429250" y="2509838"/>
          <p14:tracePt t="97530" x="5438775" y="2517775"/>
          <p14:tracePt t="97543" x="5446713" y="2517775"/>
          <p14:tracePt t="97566" x="5446713" y="2527300"/>
          <p14:tracePt t="97579" x="5456238" y="2527300"/>
          <p14:tracePt t="97592" x="5456238" y="2536825"/>
          <p14:tracePt t="97604" x="5473700" y="2544763"/>
          <p14:tracePt t="97628" x="5483225" y="2554288"/>
          <p14:tracePt t="97641" x="5483225" y="2562225"/>
          <p14:tracePt t="97653" x="5500688" y="2562225"/>
          <p14:tracePt t="97664" x="5500688" y="2571750"/>
          <p14:tracePt t="97680" x="5510213" y="2571750"/>
          <p14:tracePt t="97696" x="5518150" y="2581275"/>
          <p14:tracePt t="97713" x="5537200" y="2598738"/>
          <p14:tracePt t="97730" x="5545138" y="2608263"/>
          <p14:tracePt t="97747" x="5554663" y="2616200"/>
          <p14:tracePt t="97763" x="5572125" y="2625725"/>
          <p14:tracePt t="97780" x="5572125" y="2633663"/>
          <p14:tracePt t="97797" x="5581650" y="2633663"/>
          <p14:tracePt t="97813" x="5599113" y="2652713"/>
          <p14:tracePt t="97837" x="5608638" y="2660650"/>
          <p14:tracePt t="97861" x="5616575" y="2660650"/>
          <p14:tracePt t="97874" x="5616575" y="2670175"/>
          <p14:tracePt t="97885" x="5626100" y="2670175"/>
          <p14:tracePt t="97899" x="5634038" y="2670175"/>
          <p14:tracePt t="97922" x="5653088" y="2679700"/>
          <p14:tracePt t="97934" x="5653088" y="2687638"/>
          <p14:tracePt t="97947" x="5661025" y="2687638"/>
          <p14:tracePt t="97963" x="5680075" y="2687638"/>
          <p14:tracePt t="97980" x="5680075" y="2697163"/>
          <p14:tracePt t="97997" x="5697538" y="2705100"/>
          <p14:tracePt t="98013" x="5705475" y="2705100"/>
          <p14:tracePt t="98030" x="5705475" y="2714625"/>
          <p14:tracePt t="98047" x="5715000" y="2714625"/>
          <p14:tracePt t="98730" x="5724525" y="2714625"/>
          <p14:tracePt t="98743" x="5732463" y="2714625"/>
          <p14:tracePt t="98767" x="5741988" y="2714625"/>
          <p14:tracePt t="98781" x="5751513" y="2714625"/>
          <p14:tracePt t="98792" x="5759450" y="2724150"/>
          <p14:tracePt t="98816" x="5768975" y="2732088"/>
          <p14:tracePt t="98830" x="5786438" y="2741613"/>
          <p14:tracePt t="98853" x="5803900" y="2759075"/>
          <p14:tracePt t="98870" x="5813425" y="2759075"/>
          <p14:tracePt t="98880" x="5830888" y="2776538"/>
          <p14:tracePt t="98890" x="5848350" y="2786063"/>
          <p14:tracePt t="98902" x="5857875" y="2803525"/>
          <p14:tracePt t="98915" x="5875338" y="2813050"/>
          <p14:tracePt t="98930" x="5875338" y="2822575"/>
          <p14:tracePt t="98947" x="5894388" y="2830513"/>
          <p14:tracePt t="98964" x="5902325" y="2840038"/>
          <p14:tracePt t="99209" x="5894388" y="2840038"/>
          <p14:tracePt t="99528" x="5884863" y="2840038"/>
          <p14:tracePt t="100164" x="5875338" y="2840038"/>
          <p14:tracePt t="100201" x="5867400" y="2840038"/>
          <p14:tracePt t="100226" x="5857875" y="2840038"/>
          <p14:tracePt t="100237" x="5848350" y="2830513"/>
          <p14:tracePt t="100249" x="5840413" y="2822575"/>
          <p14:tracePt t="100263" x="5813425" y="2822575"/>
          <p14:tracePt t="100275" x="5786438" y="2803525"/>
          <p14:tracePt t="100286" x="5741988" y="2786063"/>
          <p14:tracePt t="100299" x="5705475" y="2759075"/>
          <p14:tracePt t="100314" x="5653088" y="2732088"/>
          <p14:tracePt t="100331" x="5581650" y="2705100"/>
          <p14:tracePt t="100347" x="5483225" y="2633663"/>
          <p14:tracePt t="100364" x="5429250" y="2598738"/>
          <p14:tracePt t="100381" x="5394325" y="2554288"/>
          <p14:tracePt t="100398" x="5322888" y="2473325"/>
          <p14:tracePt t="100414" x="5295900" y="2428875"/>
          <p14:tracePt t="100431" x="5259388" y="2401888"/>
          <p14:tracePt t="100447" x="5197475" y="2339975"/>
          <p14:tracePt t="100464" x="5160963" y="2322513"/>
          <p14:tracePt t="100481" x="5143500" y="2286000"/>
          <p14:tracePt t="100497" x="5126038" y="2259013"/>
          <p14:tracePt t="100518" x="5126038" y="2251075"/>
          <p14:tracePt t="100691" x="5133975" y="2251075"/>
          <p14:tracePt t="100727" x="5153025" y="2259013"/>
          <p14:tracePt t="100740" x="5153025" y="2276475"/>
          <p14:tracePt t="100754" x="5170488" y="2276475"/>
          <p14:tracePt t="100765" x="5180013" y="2295525"/>
          <p14:tracePt t="100777" x="5197475" y="2303463"/>
          <p14:tracePt t="100789" x="5205413" y="2322513"/>
          <p14:tracePt t="100802" x="5224463" y="2339975"/>
          <p14:tracePt t="100814" x="5241925" y="2357438"/>
          <p14:tracePt t="100831" x="5268913" y="2393950"/>
          <p14:tracePt t="100848" x="5303838" y="2438400"/>
          <p14:tracePt t="100864" x="5357813" y="2509838"/>
          <p14:tracePt t="100881" x="5394325" y="2544763"/>
          <p14:tracePt t="100898" x="5429250" y="2581275"/>
          <p14:tracePt t="100914" x="5483225" y="2643188"/>
          <p14:tracePt t="100931" x="5510213" y="2670175"/>
          <p14:tracePt t="100948" x="5527675" y="2697163"/>
          <p14:tracePt t="100964" x="5554663" y="2732088"/>
          <p14:tracePt t="100981" x="5562600" y="2732088"/>
          <p14:tracePt t="100998" x="5562600" y="2741613"/>
          <p14:tracePt t="101014" x="5572125" y="2741613"/>
          <p14:tracePt t="101781" x="5554663" y="2741613"/>
          <p14:tracePt t="101806" x="5545138" y="2741613"/>
          <p14:tracePt t="101817" x="5518150" y="2732088"/>
          <p14:tracePt t="101830" x="5500688" y="2732088"/>
          <p14:tracePt t="101842" x="5491163" y="2732088"/>
          <p14:tracePt t="101855" x="5473700" y="2732088"/>
          <p14:tracePt t="101868" x="5446713" y="2732088"/>
          <p14:tracePt t="101881" x="5438775" y="2724150"/>
          <p14:tracePt t="101898" x="5429250" y="2724150"/>
          <p14:tracePt t="101914" x="5411788" y="2724150"/>
          <p14:tracePt t="101931" x="5394325" y="2724150"/>
          <p14:tracePt t="101948" x="5375275" y="2724150"/>
          <p14:tracePt t="101964" x="5348288" y="2724150"/>
          <p14:tracePt t="101981" x="5330825" y="2724150"/>
          <p14:tracePt t="101998" x="5303838" y="2724150"/>
          <p14:tracePt t="102014" x="5268913" y="2724150"/>
          <p14:tracePt t="102031" x="5251450" y="2714625"/>
          <p14:tracePt t="102048" x="5241925" y="2714625"/>
          <p14:tracePt t="102064" x="5197475" y="2714625"/>
          <p14:tracePt t="102081" x="5187950" y="2714625"/>
          <p14:tracePt t="102098" x="5180013" y="2714625"/>
          <p14:tracePt t="102114" x="5143500" y="2714625"/>
          <p14:tracePt t="102131" x="5133975" y="2714625"/>
          <p14:tracePt t="102148" x="5099050" y="2714625"/>
          <p14:tracePt t="102164" x="5081588" y="2714625"/>
          <p14:tracePt t="102181" x="5072063" y="2714625"/>
          <p14:tracePt t="102198" x="5054600" y="2714625"/>
          <p14:tracePt t="102215" x="5027613" y="2714625"/>
          <p14:tracePt t="102231" x="5018088" y="2714625"/>
          <p14:tracePt t="102346" x="5018088" y="2724150"/>
          <p14:tracePt t="102359" x="5027613" y="2724150"/>
          <p14:tracePt t="102370" x="5037138" y="2732088"/>
          <p14:tracePt t="102397" x="5054600" y="2741613"/>
          <p14:tracePt t="102408" x="5062538" y="2751138"/>
          <p14:tracePt t="102419" x="5081588" y="2751138"/>
          <p14:tracePt t="102431" x="5108575" y="2759075"/>
          <p14:tracePt t="102448" x="5153025" y="2776538"/>
          <p14:tracePt t="102465" x="5197475" y="2795588"/>
          <p14:tracePt t="102481" x="5286375" y="2822575"/>
          <p14:tracePt t="102498" x="5340350" y="2830513"/>
          <p14:tracePt t="102515" x="5375275" y="2830513"/>
          <p14:tracePt t="102531" x="5465763" y="2840038"/>
          <p14:tracePt t="102548" x="5500688" y="2840038"/>
          <p14:tracePt t="102565" x="5589588" y="2840038"/>
          <p14:tracePt t="102581" x="5626100" y="2840038"/>
          <p14:tracePt t="102598" x="5680075" y="2840038"/>
          <p14:tracePt t="102615" x="5715000" y="2840038"/>
          <p14:tracePt t="102631" x="5803900" y="2822575"/>
          <p14:tracePt t="102648" x="5840413" y="2813050"/>
          <p14:tracePt t="102665" x="5902325" y="2795588"/>
          <p14:tracePt t="102682" x="5938838" y="2786063"/>
          <p14:tracePt t="102698" x="5965825" y="2768600"/>
          <p14:tracePt t="102715" x="6000750" y="2751138"/>
          <p14:tracePt t="102731" x="6018213" y="2732088"/>
          <p14:tracePt t="102750" x="6018213" y="2724150"/>
          <p14:tracePt t="102765" x="6027738" y="2714625"/>
          <p14:tracePt t="102787" x="6027738" y="2705100"/>
          <p14:tracePt t="102848" x="6027738" y="2697163"/>
          <p14:tracePt t="102861" x="6018213" y="2697163"/>
          <p14:tracePt t="102886" x="6010275" y="2697163"/>
          <p14:tracePt t="102900" x="6000750" y="2697163"/>
          <p14:tracePt t="102910" x="5991225" y="2697163"/>
          <p14:tracePt t="102983" x="5983288" y="2697163"/>
          <p14:tracePt t="103057" x="5973763" y="2697163"/>
          <p14:tracePt t="103093" x="5965825" y="2697163"/>
          <p14:tracePt t="103155" x="5956300" y="2697163"/>
          <p14:tracePt t="103325" x="5946775" y="2697163"/>
          <p14:tracePt t="103374" x="5938838" y="2697163"/>
          <p14:tracePt t="103388" x="5929313" y="2697163"/>
          <p14:tracePt t="103413" x="5919788" y="2705100"/>
          <p14:tracePt t="103437" x="5911850" y="2705100"/>
          <p14:tracePt t="103448" x="5902325" y="2705100"/>
          <p14:tracePt t="103460" x="5884863" y="2705100"/>
          <p14:tracePt t="103473" x="5875338" y="2705100"/>
          <p14:tracePt t="103485" x="5867400" y="2705100"/>
          <p14:tracePt t="103498" x="5848350" y="2705100"/>
          <p14:tracePt t="103515" x="5840413" y="2705100"/>
          <p14:tracePt t="103532" x="5840413" y="2714625"/>
          <p14:tracePt t="103548" x="5822950" y="2714625"/>
          <p14:tracePt t="103571" x="5813425" y="2714625"/>
          <p14:tracePt t="103596" x="5803900" y="2714625"/>
          <p14:tracePt t="103608" x="5795963" y="2724150"/>
          <p14:tracePt t="103938" x="5795963" y="2732088"/>
          <p14:tracePt t="104870" x="5795963" y="2741613"/>
          <p14:tracePt t="104968" x="5795963" y="2751138"/>
          <p14:tracePt t="105715" x="5803900" y="2751138"/>
          <p14:tracePt t="106622" x="5803900" y="2759075"/>
          <p14:tracePt t="107332" x="5813425" y="2759075"/>
          <p14:tracePt t="107554" x="5813425" y="2751138"/>
          <p14:tracePt t="108241" x="5803900" y="2751138"/>
          <p14:tracePt t="108313" x="5795963" y="2751138"/>
          <p14:tracePt t="108386" x="5786438" y="2751138"/>
          <p14:tracePt t="108412" x="5768975" y="2751138"/>
          <p14:tracePt t="108423" x="5751513" y="2759075"/>
          <p14:tracePt t="108439" x="5724525" y="2759075"/>
          <p14:tracePt t="108449" x="5670550" y="2776538"/>
          <p14:tracePt t="108459" x="5581650" y="2813050"/>
          <p14:tracePt t="108472" x="5483225" y="2847975"/>
          <p14:tracePt t="108483" x="5384800" y="2901950"/>
          <p14:tracePt t="108500" x="5214938" y="2982913"/>
          <p14:tracePt t="108517" x="5000625" y="3081338"/>
          <p14:tracePt t="108533" x="4483100" y="3313113"/>
          <p14:tracePt t="108550" x="4170363" y="3473450"/>
          <p14:tracePt t="108567" x="3902075" y="3616325"/>
          <p14:tracePt t="108583" x="3509963" y="3795713"/>
          <p14:tracePt t="108600" x="3402013" y="3840163"/>
          <p14:tracePt t="108617" x="3348038" y="3857625"/>
          <p14:tracePt t="108633" x="3313113" y="3857625"/>
          <p14:tracePt t="108650" x="3303588" y="3857625"/>
          <p14:tracePt t="108666" x="3295650" y="3857625"/>
          <p14:tracePt t="108988" x="3295650" y="3867150"/>
          <p14:tracePt t="108998" x="3276600" y="3875088"/>
          <p14:tracePt t="109011" x="3251200" y="3894138"/>
          <p14:tracePt t="109024" x="3179763" y="3965575"/>
          <p14:tracePt t="109036" x="3089275" y="4054475"/>
          <p14:tracePt t="109050" x="2955925" y="4187825"/>
          <p14:tracePt t="109067" x="2822575" y="4322763"/>
          <p14:tracePt t="109083" x="2652713" y="4491038"/>
          <p14:tracePt t="109100" x="2374900" y="4813300"/>
          <p14:tracePt t="109117" x="2268538" y="4929188"/>
          <p14:tracePt t="109133" x="2116138" y="5099050"/>
          <p14:tracePt t="109150" x="2062163" y="5180013"/>
          <p14:tracePt t="109167" x="1982788" y="5259388"/>
          <p14:tracePt t="109184" x="1812925" y="5446713"/>
          <p14:tracePt t="109200" x="1679575" y="5572125"/>
          <p14:tracePt t="109217" x="1509713" y="5732463"/>
          <p14:tracePt t="109234" x="1258888" y="5991225"/>
          <p14:tracePt t="109250" x="1204913" y="6037263"/>
          <p14:tracePt t="109267" x="1187450" y="6062663"/>
          <p14:tracePt t="109283" x="1133475" y="6089650"/>
          <p14:tracePt t="109300" x="1116013" y="6099175"/>
          <p14:tracePt t="109317" x="1108075" y="6099175"/>
          <p14:tracePt t="109333" x="1098550" y="6099175"/>
          <p14:tracePt t="109575" x="1098550" y="6089650"/>
          <p14:tracePt t="109588" x="1133475" y="6062663"/>
          <p14:tracePt t="109601" x="1187450" y="6027738"/>
          <p14:tracePt t="109610" x="1231900" y="6000750"/>
          <p14:tracePt t="109624" x="1268413" y="5983288"/>
          <p14:tracePt t="109635" x="1322388" y="5956300"/>
          <p14:tracePt t="109650" x="1374775" y="5938838"/>
          <p14:tracePt t="109667" x="1419225" y="5929313"/>
          <p14:tracePt t="109684" x="1428750" y="5919788"/>
          <p14:tracePt t="109700" x="1446213" y="5919788"/>
          <p14:tracePt t="109717" x="1455738" y="5919788"/>
          <p14:tracePt t="109797" x="1473200" y="5919788"/>
          <p14:tracePt t="109808" x="1490663" y="5919788"/>
          <p14:tracePt t="109821" x="1517650" y="5919788"/>
          <p14:tracePt t="109832" x="1536700" y="5919788"/>
          <p14:tracePt t="109844" x="1554163" y="5919788"/>
          <p14:tracePt t="109857" x="1562100" y="5919788"/>
          <p14:tracePt t="109868" x="1571625" y="5919788"/>
          <p14:tracePt t="109893" x="1581150" y="5911850"/>
          <p14:tracePt t="110017" x="1589088" y="5911850"/>
          <p14:tracePt t="110188" x="1581150" y="5911850"/>
          <p14:tracePt t="110213" x="1562100" y="5911850"/>
          <p14:tracePt t="110224" x="1554163" y="5911850"/>
          <p14:tracePt t="110237" x="1536700" y="5911850"/>
          <p14:tracePt t="110248" x="1517650" y="5911850"/>
          <p14:tracePt t="110274" x="1500188" y="5919788"/>
          <p14:tracePt t="110285" x="1490663" y="5919788"/>
          <p14:tracePt t="110311" x="1473200" y="5919788"/>
          <p14:tracePt t="110323" x="1465263" y="5929313"/>
          <p14:tracePt t="110335" x="1455738" y="5929313"/>
          <p14:tracePt t="110346" x="1446213" y="5929313"/>
          <p14:tracePt t="110360" x="1438275" y="5938838"/>
          <p14:tracePt t="110372" x="1428750" y="5938838"/>
          <p14:tracePt t="110531" x="1438275" y="5938838"/>
          <p14:tracePt t="110542" x="1446213" y="5938838"/>
          <p14:tracePt t="110556" x="1482725" y="5919788"/>
          <p14:tracePt t="110567" x="1517650" y="5894388"/>
          <p14:tracePt t="110581" x="1581150" y="5857875"/>
          <p14:tracePt t="110593" x="1633538" y="5830888"/>
          <p14:tracePt t="110604" x="1697038" y="5795963"/>
          <p14:tracePt t="110617" x="1785938" y="5741988"/>
          <p14:tracePt t="110634" x="1901825" y="5670550"/>
          <p14:tracePt t="110651" x="2081213" y="5562600"/>
          <p14:tracePt t="110667" x="2500313" y="5268913"/>
          <p14:tracePt t="110684" x="2759075" y="5081588"/>
          <p14:tracePt t="110701" x="3062288" y="4822825"/>
          <p14:tracePt t="110717" x="3741738" y="4303713"/>
          <p14:tracePt t="110734" x="4017963" y="4089400"/>
          <p14:tracePt t="110750" x="4419600" y="3803650"/>
          <p14:tracePt t="110767" x="4527550" y="3714750"/>
          <p14:tracePt t="110784" x="4616450" y="3652838"/>
          <p14:tracePt t="110801" x="4732338" y="3581400"/>
          <p14:tracePt t="110817" x="4741863" y="3562350"/>
          <p14:tracePt t="110834" x="4759325" y="3562350"/>
          <p14:tracePt t="110971" x="4776788" y="3562350"/>
          <p14:tracePt t="110984" x="4786313" y="3562350"/>
          <p14:tracePt t="110995" x="4803775" y="3562350"/>
          <p14:tracePt t="111008" x="4822825" y="3562350"/>
          <p14:tracePt t="111021" x="4840288" y="3562350"/>
          <p14:tracePt t="111034" x="4848225" y="3562350"/>
          <p14:tracePt t="111051" x="4875213" y="3562350"/>
          <p14:tracePt t="111067" x="4894263" y="3554413"/>
          <p14:tracePt t="111084" x="4929188" y="3536950"/>
          <p14:tracePt t="111107" x="4938713" y="3527425"/>
          <p14:tracePt t="111119" x="4946650" y="3527425"/>
          <p14:tracePt t="111134" x="4956175" y="3517900"/>
          <p14:tracePt t="111151" x="4965700" y="3509963"/>
          <p14:tracePt t="111167" x="5010150" y="3473450"/>
          <p14:tracePt t="111399" x="5010150" y="3465513"/>
          <p14:tracePt t="111411" x="5010150" y="3455988"/>
          <p14:tracePt t="111424" x="5010150" y="3446463"/>
          <p14:tracePt t="111436" x="5010150" y="3438525"/>
          <p14:tracePt t="111451" x="5010150" y="3419475"/>
          <p14:tracePt t="111467" x="5010150" y="3394075"/>
          <p14:tracePt t="111484" x="5027613" y="3357563"/>
          <p14:tracePt t="111501" x="5054600" y="3268663"/>
          <p14:tracePt t="111517" x="5062538" y="3241675"/>
          <p14:tracePt t="111534" x="5062538" y="3232150"/>
          <p14:tracePt t="111551" x="5062538" y="3224213"/>
          <p14:tracePt t="111607" x="5081588" y="3205163"/>
          <p14:tracePt t="111620" x="5081588" y="3197225"/>
          <p14:tracePt t="111632" x="5099050" y="3187700"/>
          <p14:tracePt t="111693" x="5108575" y="3179763"/>
          <p14:tracePt t="111706" x="5116513" y="3170238"/>
          <p14:tracePt t="111718" x="5126038" y="3170238"/>
          <p14:tracePt t="111730" x="5133975" y="3152775"/>
          <p14:tracePt t="111755" x="5153025" y="3143250"/>
          <p14:tracePt t="111780" x="5160963" y="3133725"/>
          <p14:tracePt t="111804" x="5160963" y="3125788"/>
          <p14:tracePt t="111816" x="5180013" y="3125788"/>
          <p14:tracePt t="111827" x="5187950" y="3116263"/>
          <p14:tracePt t="111840" x="5205413" y="3108325"/>
          <p14:tracePt t="111852" x="5224463" y="3098800"/>
          <p14:tracePt t="111867" x="5232400" y="3089275"/>
          <p14:tracePt t="111884" x="5259388" y="3081338"/>
          <p14:tracePt t="111901" x="5268913" y="3071813"/>
          <p14:tracePt t="111917" x="5295900" y="3062288"/>
          <p14:tracePt t="111934" x="5303838" y="3062288"/>
          <p14:tracePt t="111951" x="5322888" y="3062288"/>
          <p14:tracePt t="111967" x="5330825" y="3062288"/>
          <p14:tracePt t="111984" x="5340350" y="3062288"/>
          <p14:tracePt t="112001" x="5357813" y="3062288"/>
          <p14:tracePt t="112017" x="5375275" y="3062288"/>
          <p14:tracePt t="112037" x="5384800" y="3062288"/>
          <p14:tracePt t="112062" x="5402263" y="3062288"/>
          <p14:tracePt t="112088" x="5411788" y="3062288"/>
          <p14:tracePt t="112099" x="5419725" y="3062288"/>
          <p14:tracePt t="112112" x="5429250" y="3062288"/>
          <p14:tracePt t="112124" x="5446713" y="3062288"/>
          <p14:tracePt t="112136" x="5456238" y="3062288"/>
          <p14:tracePt t="112151" x="5473700" y="3071813"/>
          <p14:tracePt t="112168" x="5491163" y="3071813"/>
          <p14:tracePt t="112184" x="5518150" y="3089275"/>
          <p14:tracePt t="112201" x="5537200" y="3098800"/>
          <p14:tracePt t="112218" x="5545138" y="3108325"/>
          <p14:tracePt t="112234" x="5572125" y="3116263"/>
          <p14:tracePt t="112251" x="5581650" y="3116263"/>
          <p14:tracePt t="112268" x="5589588" y="3125788"/>
          <p14:tracePt t="112284" x="5599113" y="3133725"/>
          <p14:tracePt t="112301" x="5599113" y="3143250"/>
          <p14:tracePt t="112318" x="5608638" y="3143250"/>
          <p14:tracePt t="112334" x="5608638" y="3152775"/>
          <p14:tracePt t="112351" x="5608638" y="3160713"/>
          <p14:tracePt t="112381" x="5608638" y="3170238"/>
          <p14:tracePt t="112417" x="5616575" y="3179763"/>
          <p14:tracePt t="112430" x="5616575" y="3187700"/>
          <p14:tracePt t="112441" x="5616575" y="3197225"/>
          <p14:tracePt t="112453" x="5616575" y="3205163"/>
          <p14:tracePt t="112470" x="5616575" y="3214688"/>
          <p14:tracePt t="112484" x="5616575" y="3224213"/>
          <p14:tracePt t="112503" x="5616575" y="3232150"/>
          <p14:tracePt t="112518" x="5616575" y="3241675"/>
          <p14:tracePt t="112541" x="5616575" y="3251200"/>
          <p14:tracePt t="112552" x="5616575" y="3259138"/>
          <p14:tracePt t="112568" x="5616575" y="3268663"/>
          <p14:tracePt t="112590" x="5616575" y="3276600"/>
          <p14:tracePt t="112629" x="5616575" y="3286125"/>
          <p14:tracePt t="112663" x="5616575" y="3295650"/>
          <p14:tracePt t="112675" x="5616575" y="3303588"/>
          <p14:tracePt t="112698" x="5616575" y="3313113"/>
          <p14:tracePt t="112748" x="5616575" y="3322638"/>
          <p14:tracePt t="112772" x="5616575" y="3330575"/>
          <p14:tracePt t="112785" x="5608638" y="3330575"/>
          <p14:tracePt t="112809" x="5608638" y="3340100"/>
          <p14:tracePt t="112847" x="5608638" y="3348038"/>
          <p14:tracePt t="112859" x="5599113" y="3348038"/>
          <p14:tracePt t="112871" x="5599113" y="3357563"/>
          <p14:tracePt t="112883" x="5589588" y="3367088"/>
          <p14:tracePt t="112908" x="5581650" y="3375025"/>
          <p14:tracePt t="112919" x="5581650" y="3384550"/>
          <p14:tracePt t="112931" x="5581650" y="3394075"/>
          <p14:tracePt t="112945" x="5572125" y="3394075"/>
          <p14:tracePt t="112971" x="5572125" y="3402013"/>
          <p14:tracePt t="112982" x="5562600" y="3402013"/>
          <p14:tracePt t="113031" x="5562600" y="3411538"/>
          <p14:tracePt t="113043" x="5554663" y="3411538"/>
          <p14:tracePt t="113055" x="5554663" y="3419475"/>
          <p14:tracePt t="113080" x="5545138" y="3419475"/>
          <p14:tracePt t="113091" x="5545138" y="3429000"/>
          <p14:tracePt t="113104" x="5537200" y="3429000"/>
          <p14:tracePt t="113128" x="5537200" y="3438525"/>
          <p14:tracePt t="113141" x="5527675" y="3438525"/>
          <p14:tracePt t="113165" x="5518150" y="3455988"/>
          <p14:tracePt t="113177" x="5510213" y="3455988"/>
          <p14:tracePt t="113189" x="5500688" y="3455988"/>
          <p14:tracePt t="113202" x="5500688" y="3465513"/>
          <p14:tracePt t="113214" x="5491163" y="3465513"/>
          <p14:tracePt t="113238" x="5491163" y="3473450"/>
          <p14:tracePt t="113251" x="5483225" y="3473450"/>
          <p14:tracePt t="113276" x="5465763" y="3482975"/>
          <p14:tracePt t="113299" x="5456238" y="3490913"/>
          <p14:tracePt t="113313" x="5446713" y="3490913"/>
          <p14:tracePt t="113324" x="5438775" y="3500438"/>
          <p14:tracePt t="113350" x="5429250" y="3500438"/>
          <p14:tracePt t="113362" x="5419725" y="3500438"/>
          <p14:tracePt t="113373" x="5411788" y="3500438"/>
          <p14:tracePt t="113386" x="5394325" y="3509963"/>
          <p14:tracePt t="113402" x="5384800" y="3509963"/>
          <p14:tracePt t="113418" x="5375275" y="3509963"/>
          <p14:tracePt t="113435" x="5357813" y="3517900"/>
          <p14:tracePt t="113451" x="5340350" y="3517900"/>
          <p14:tracePt t="113473" x="5330825" y="3517900"/>
          <p14:tracePt t="113485" x="5322888" y="3517900"/>
          <p14:tracePt t="113502" x="5313363" y="3517900"/>
          <p14:tracePt t="113518" x="5303838" y="3517900"/>
          <p14:tracePt t="113535" x="5286375" y="3517900"/>
          <p14:tracePt t="113552" x="5268913" y="3517900"/>
          <p14:tracePt t="113568" x="5259388" y="3517900"/>
          <p14:tracePt t="113585" x="5241925" y="3517900"/>
          <p14:tracePt t="113602" x="5232400" y="3517900"/>
          <p14:tracePt t="113618" x="5224463" y="3517900"/>
          <p14:tracePt t="113635" x="5197475" y="3517900"/>
          <p14:tracePt t="113652" x="5180013" y="3517900"/>
          <p14:tracePt t="113668" x="5143500" y="3517900"/>
          <p14:tracePt t="113685" x="5133975" y="3517900"/>
          <p14:tracePt t="113702" x="5116513" y="3517900"/>
          <p14:tracePt t="113718" x="5072063" y="3517900"/>
          <p14:tracePt t="113735" x="5062538" y="3509963"/>
          <p14:tracePt t="113752" x="5045075" y="3500438"/>
          <p14:tracePt t="113768" x="5027613" y="3482975"/>
          <p14:tracePt t="113786" x="5018088" y="3482975"/>
          <p14:tracePt t="113802" x="5010150" y="3473450"/>
          <p14:tracePt t="113818" x="4991100" y="3446463"/>
          <p14:tracePt t="113835" x="4991100" y="3429000"/>
          <p14:tracePt t="113852" x="4973638" y="3402013"/>
          <p14:tracePt t="113868" x="4973638" y="3384550"/>
          <p14:tracePt t="113885" x="4965700" y="3375025"/>
          <p14:tracePt t="113902" x="4965700" y="3357563"/>
          <p14:tracePt t="113918" x="4965700" y="3340100"/>
          <p14:tracePt t="113935" x="4965700" y="3322638"/>
          <p14:tracePt t="113952" x="4965700" y="3286125"/>
          <p14:tracePt t="113968" x="4965700" y="3276600"/>
          <p14:tracePt t="113985" x="4965700" y="3268663"/>
          <p14:tracePt t="114002" x="4965700" y="3251200"/>
          <p14:tracePt t="114018" x="4965700" y="3241675"/>
          <p14:tracePt t="114035" x="4983163" y="3214688"/>
          <p14:tracePt t="114052" x="4983163" y="3197225"/>
          <p14:tracePt t="114068" x="4991100" y="3187700"/>
          <p14:tracePt t="114085" x="5010150" y="3160713"/>
          <p14:tracePt t="114102" x="5018088" y="3143250"/>
          <p14:tracePt t="114118" x="5027613" y="3125788"/>
          <p14:tracePt t="114135" x="5054600" y="3098800"/>
          <p14:tracePt t="114152" x="5062538" y="3081338"/>
          <p14:tracePt t="114168" x="5081588" y="3071813"/>
          <p14:tracePt t="114185" x="5116513" y="3027363"/>
          <p14:tracePt t="114202" x="5160963" y="3000375"/>
          <p14:tracePt t="114218" x="5241925" y="2928938"/>
          <p14:tracePt t="114235" x="5268913" y="2911475"/>
          <p14:tracePt t="114252" x="5303838" y="2874963"/>
          <p14:tracePt t="114269" x="5375275" y="2840038"/>
          <p14:tracePt t="114285" x="5402263" y="2822575"/>
          <p14:tracePt t="114302" x="5446713" y="2803525"/>
          <p14:tracePt t="114318" x="5500688" y="2786063"/>
          <p14:tracePt t="114335" x="5518150" y="2786063"/>
          <p14:tracePt t="114352" x="5537200" y="2786063"/>
          <p14:tracePt t="114368" x="5562600" y="2786063"/>
          <p14:tracePt t="114385" x="5589588" y="2786063"/>
          <p14:tracePt t="114402" x="5634038" y="2786063"/>
          <p14:tracePt t="114418" x="5653088" y="2786063"/>
          <p14:tracePt t="114436" x="5670550" y="2795588"/>
          <p14:tracePt t="114452" x="5697538" y="2813050"/>
          <p14:tracePt t="114468" x="5715000" y="2822575"/>
          <p14:tracePt t="114485" x="5724525" y="2830513"/>
          <p14:tracePt t="114502" x="5751513" y="2847975"/>
          <p14:tracePt t="114518" x="5759450" y="2867025"/>
          <p14:tracePt t="114535" x="5776913" y="2874963"/>
          <p14:tracePt t="114552" x="5795963" y="2894013"/>
          <p14:tracePt t="114568" x="5795963" y="2901950"/>
          <p14:tracePt t="114585" x="5795963" y="2911475"/>
          <p14:tracePt t="114602" x="5803900" y="2919413"/>
          <p14:tracePt t="114622" x="5803900" y="2928938"/>
          <p14:tracePt t="114648" x="5803900" y="2938463"/>
          <p14:tracePt t="114672" x="5803900" y="2946400"/>
          <p14:tracePt t="114696" x="5803900" y="2965450"/>
          <p14:tracePt t="114708" x="5803900" y="2973388"/>
          <p14:tracePt t="114721" x="5803900" y="2982913"/>
          <p14:tracePt t="114733" x="5803900" y="3000375"/>
          <p14:tracePt t="114745" x="5803900" y="3009900"/>
          <p14:tracePt t="114757" x="5803900" y="3017838"/>
          <p14:tracePt t="114770" x="5803900" y="3036888"/>
          <p14:tracePt t="114785" x="5803900" y="3054350"/>
          <p14:tracePt t="114802" x="5803900" y="3071813"/>
          <p14:tracePt t="114819" x="5795963" y="3108325"/>
          <p14:tracePt t="114835" x="5786438" y="3116263"/>
          <p14:tracePt t="114852" x="5786438" y="3133725"/>
          <p14:tracePt t="114868" x="5776913" y="3160713"/>
          <p14:tracePt t="114885" x="5776913" y="3170238"/>
          <p14:tracePt t="114902" x="5768975" y="3187700"/>
          <p14:tracePt t="114919" x="5751513" y="3232150"/>
          <p14:tracePt t="114935" x="5741988" y="3241675"/>
          <p14:tracePt t="114952" x="5732463" y="3259138"/>
          <p14:tracePt t="114969" x="5732463" y="3276600"/>
          <p14:tracePt t="114985" x="5724525" y="3276600"/>
          <p14:tracePt t="115002" x="5715000" y="3286125"/>
          <p14:tracePt t="115018" x="5705475" y="3295650"/>
          <p14:tracePt t="115036" x="5688013" y="3303588"/>
          <p14:tracePt t="115052" x="5680075" y="3303588"/>
          <p14:tracePt t="115069" x="5670550" y="3303588"/>
          <p14:tracePt t="115085" x="5661025" y="3303588"/>
          <p14:tracePt t="115102" x="5643563" y="3303588"/>
          <p14:tracePt t="115119" x="5626100" y="3303588"/>
          <p14:tracePt t="115137" x="5608638" y="3303588"/>
          <p14:tracePt t="115152" x="5599113" y="3303588"/>
          <p14:tracePt t="115175" x="5589588" y="3303588"/>
          <p14:tracePt t="115187" x="5581650" y="3303588"/>
          <p14:tracePt t="115202" x="5562600" y="3303588"/>
          <p14:tracePt t="115219" x="5545138" y="3303588"/>
          <p14:tracePt t="115235" x="5518150" y="3303588"/>
          <p14:tracePt t="115252" x="5510213" y="3303588"/>
          <p14:tracePt t="115269" x="5500688" y="3295650"/>
          <p14:tracePt t="115285" x="5483225" y="3295650"/>
          <p14:tracePt t="115302" x="5473700" y="3295650"/>
          <p14:tracePt t="115319" x="5456238" y="3286125"/>
          <p14:tracePt t="115335" x="5429250" y="3276600"/>
          <p14:tracePt t="115352" x="5402263" y="3276600"/>
          <p14:tracePt t="115369" x="5384800" y="3276600"/>
          <p14:tracePt t="115385" x="5348288" y="3276600"/>
          <p14:tracePt t="115402" x="5330825" y="3276600"/>
          <p14:tracePt t="115419" x="5303838" y="3276600"/>
          <p14:tracePt t="115435" x="5295900" y="3276600"/>
          <p14:tracePt t="115452" x="5276850" y="3276600"/>
          <p14:tracePt t="115469" x="5241925" y="3276600"/>
          <p14:tracePt t="115485" x="5224463" y="3276600"/>
          <p14:tracePt t="115502" x="5205413" y="3276600"/>
          <p14:tracePt t="115519" x="5170488" y="3276600"/>
          <p14:tracePt t="115541" x="5160963" y="3276600"/>
          <p14:tracePt t="115567" x="5153025" y="3276600"/>
          <p14:tracePt t="115823" x="5153025" y="3286125"/>
          <p14:tracePt t="115935" x="5153025" y="3295650"/>
          <p14:tracePt t="116154" x="5153025" y="3303588"/>
          <p14:tracePt t="119204" x="5160963" y="3295650"/>
          <p14:tracePt t="119230" x="5160963" y="3286125"/>
          <p14:tracePt t="119243" x="5180013" y="3286125"/>
          <p14:tracePt t="119255" x="5180013" y="3276600"/>
          <p14:tracePt t="119267" x="5187950" y="3268663"/>
          <p14:tracePt t="119292" x="5197475" y="3268663"/>
          <p14:tracePt t="119304" x="5205413" y="3268663"/>
          <p14:tracePt t="119328" x="5205413" y="3259138"/>
          <p14:tracePt t="119341" x="5214938" y="3259138"/>
          <p14:tracePt t="119353" x="5224463" y="3259138"/>
          <p14:tracePt t="119364" x="5232400" y="3259138"/>
          <p14:tracePt t="119389" x="5241925" y="3259138"/>
          <p14:tracePt t="119401" x="5251450" y="3259138"/>
          <p14:tracePt t="119438" x="5251450" y="3251200"/>
          <p14:tracePt t="119452" x="5259388" y="3251200"/>
          <p14:tracePt t="120308" x="5268913" y="3251200"/>
          <p14:tracePt t="120431" x="5276850" y="3251200"/>
          <p14:tracePt t="120443" x="5276850" y="3259138"/>
          <p14:tracePt t="121569" x="5276850" y="3268663"/>
          <p14:tracePt t="121900" x="5276850" y="3259138"/>
          <p14:tracePt t="122244" x="5268913" y="3268663"/>
          <p14:tracePt t="122257" x="5259388" y="3276600"/>
          <p14:tracePt t="122280" x="5241925" y="3276600"/>
          <p14:tracePt t="122293" x="5232400" y="3286125"/>
          <p14:tracePt t="122304" x="5214938" y="3295650"/>
          <p14:tracePt t="122318" x="5187950" y="3303588"/>
          <p14:tracePt t="122329" x="5180013" y="3313113"/>
          <p14:tracePt t="122342" x="5160963" y="3330575"/>
          <p14:tracePt t="122355" x="5126038" y="3340100"/>
          <p14:tracePt t="122371" x="5108575" y="3357563"/>
          <p14:tracePt t="122387" x="5089525" y="3367088"/>
          <p14:tracePt t="122404" x="5062538" y="3394075"/>
          <p14:tracePt t="122421" x="5045075" y="3402013"/>
          <p14:tracePt t="122437" x="5037138" y="3402013"/>
          <p14:tracePt t="122454" x="5010150" y="3429000"/>
          <p14:tracePt t="122471" x="4983163" y="3438525"/>
          <p14:tracePt t="122488" x="4965700" y="3446463"/>
          <p14:tracePt t="122504" x="4929188" y="3465513"/>
          <p14:tracePt t="122526" x="4919663" y="3473450"/>
          <p14:tracePt t="122611" x="4938713" y="3473450"/>
          <p14:tracePt t="122857" x="4929188" y="3473450"/>
          <p14:tracePt t="122869" x="4919663" y="3473450"/>
          <p14:tracePt t="122882" x="4884738" y="3473450"/>
          <p14:tracePt t="122894" x="4840288" y="3473450"/>
          <p14:tracePt t="122905" x="4795838" y="3473450"/>
          <p14:tracePt t="122921" x="4724400" y="3473450"/>
          <p14:tracePt t="122938" x="4633913" y="3473450"/>
          <p14:tracePt t="122954" x="4402138" y="3429000"/>
          <p14:tracePt t="122971" x="4205288" y="3394075"/>
          <p14:tracePt t="122988" x="3946525" y="3367088"/>
          <p14:tracePt t="123004" x="3500438" y="3313113"/>
          <p14:tracePt t="123021" x="3286125" y="3286125"/>
          <p14:tracePt t="123038" x="3133725" y="3241675"/>
          <p14:tracePt t="123055" x="2901950" y="3170238"/>
          <p14:tracePt t="123071" x="2803525" y="3125788"/>
          <p14:tracePt t="123088" x="2714625" y="3089275"/>
          <p14:tracePt t="123105" x="2544763" y="3027363"/>
          <p14:tracePt t="123121" x="2473325" y="3009900"/>
          <p14:tracePt t="123138" x="2419350" y="2990850"/>
          <p14:tracePt t="123154" x="2339975" y="2965450"/>
          <p14:tracePt t="123171" x="2303463" y="2965450"/>
          <p14:tracePt t="123188" x="2259013" y="2955925"/>
          <p14:tracePt t="123204" x="2224088" y="2955925"/>
          <p14:tracePt t="123221" x="2187575" y="2955925"/>
          <p14:tracePt t="123238" x="2071688" y="2946400"/>
          <p14:tracePt t="123255" x="2027238" y="2946400"/>
          <p14:tracePt t="123271" x="1973263" y="2946400"/>
          <p14:tracePt t="123288" x="1884363" y="2938463"/>
          <p14:tracePt t="123305" x="1847850" y="2938463"/>
          <p14:tracePt t="123321" x="1830388" y="2928938"/>
          <p14:tracePt t="123338" x="1812925" y="2919413"/>
          <p14:tracePt t="123529" x="1803400" y="2928938"/>
          <p14:tracePt t="123545" x="1803400" y="2938463"/>
          <p14:tracePt t="123556" x="1795463" y="2955925"/>
          <p14:tracePt t="123567" x="1776413" y="2982913"/>
          <p14:tracePt t="123579" x="1758950" y="3017838"/>
          <p14:tracePt t="123592" x="1751013" y="3036888"/>
          <p14:tracePt t="123605" x="1731963" y="3054350"/>
          <p14:tracePt t="123621" x="1731963" y="3071813"/>
          <p14:tracePt t="123638" x="1724025" y="3089275"/>
          <p14:tracePt t="123664" x="1724025" y="3098800"/>
          <p14:tracePt t="123690" x="1724025" y="3108325"/>
          <p14:tracePt t="124473" x="1731963" y="3108325"/>
          <p14:tracePt t="124511" x="1741488" y="3108325"/>
          <p14:tracePt t="124524" x="1758950" y="3108325"/>
          <p14:tracePt t="124536" x="1768475" y="3108325"/>
          <p14:tracePt t="124550" x="1795463" y="3108325"/>
          <p14:tracePt t="124561" x="1830388" y="3116263"/>
          <p14:tracePt t="124572" x="1893888" y="3125788"/>
          <p14:tracePt t="124588" x="1982788" y="3143250"/>
          <p14:tracePt t="124605" x="2108200" y="3170238"/>
          <p14:tracePt t="124622" x="2527300" y="3276600"/>
          <p14:tracePt t="124638" x="2803525" y="3357563"/>
          <p14:tracePt t="124655" x="3044825" y="3411538"/>
          <p14:tracePt t="124672" x="3500438" y="3554413"/>
          <p14:tracePt t="124689" x="3679825" y="3616325"/>
          <p14:tracePt t="124705" x="3840163" y="3687763"/>
          <p14:tracePt t="124722" x="4197350" y="3857625"/>
          <p14:tracePt t="124738" x="4357688" y="3938588"/>
          <p14:tracePt t="124755" x="4491038" y="3990975"/>
          <p14:tracePt t="124772" x="4751388" y="4108450"/>
          <p14:tracePt t="124788" x="4848225" y="4143375"/>
          <p14:tracePt t="124805" x="5000625" y="4224338"/>
          <p14:tracePt t="124822" x="5045075" y="4251325"/>
          <p14:tracePt t="124838" x="5089525" y="4276725"/>
          <p14:tracePt t="124855" x="5160963" y="4295775"/>
          <p14:tracePt t="124872" x="5187950" y="4313238"/>
          <p14:tracePt t="124888" x="5214938" y="4322763"/>
          <p14:tracePt t="124905" x="5259388" y="4322763"/>
          <p14:tracePt t="124926" x="5268913" y="4322763"/>
          <p14:tracePt t="124989" x="5286375" y="4322763"/>
          <p14:tracePt t="125001" x="5303838" y="4330700"/>
          <p14:tracePt t="125013" x="5322888" y="4330700"/>
          <p14:tracePt t="125025" x="5330825" y="4330700"/>
          <p14:tracePt t="125039" x="5348288" y="4330700"/>
          <p14:tracePt t="125065" x="5357813" y="4330700"/>
          <p14:tracePt t="125099" x="5367338" y="4330700"/>
          <p14:tracePt t="125148" x="5375275" y="4330700"/>
          <p14:tracePt t="125504" x="5384800" y="4330700"/>
          <p14:tracePt t="125528" x="5402263" y="4330700"/>
          <p14:tracePt t="125540" x="5419725" y="4330700"/>
          <p14:tracePt t="125551" x="5438775" y="4330700"/>
          <p14:tracePt t="125567" x="5456238" y="4330700"/>
          <p14:tracePt t="125577" x="5483225" y="4330700"/>
          <p14:tracePt t="125590" x="5500688" y="4330700"/>
          <p14:tracePt t="125605" x="5537200" y="4348163"/>
          <p14:tracePt t="125622" x="5562600" y="4357688"/>
          <p14:tracePt t="125639" x="5599113" y="4384675"/>
          <p14:tracePt t="125656" x="5626100" y="4402138"/>
          <p14:tracePt t="125672" x="5634038" y="4419600"/>
          <p14:tracePt t="125689" x="5653088" y="4446588"/>
          <p14:tracePt t="125705" x="5670550" y="4456113"/>
          <p14:tracePt t="125722" x="5670550" y="4465638"/>
          <p14:tracePt t="125739" x="5688013" y="4473575"/>
          <p14:tracePt t="125755" x="5688013" y="4483100"/>
          <p14:tracePt t="125772" x="5697538" y="4491038"/>
          <p14:tracePt t="125788" x="5697538" y="4500563"/>
          <p14:tracePt t="125805" x="5705475" y="4518025"/>
          <p14:tracePt t="125822" x="5715000" y="4537075"/>
          <p14:tracePt t="125839" x="5715000" y="4554538"/>
          <p14:tracePt t="125855" x="5715000" y="4572000"/>
          <p14:tracePt t="125872" x="5732463" y="4616450"/>
          <p14:tracePt t="125889" x="5741988" y="4633913"/>
          <p14:tracePt t="125905" x="5741988" y="4652963"/>
          <p14:tracePt t="125922" x="5751513" y="4697413"/>
          <p14:tracePt t="125939" x="5751513" y="4724400"/>
          <p14:tracePt t="125955" x="5759450" y="4751388"/>
          <p14:tracePt t="125972" x="5759450" y="4786313"/>
          <p14:tracePt t="125989" x="5759450" y="4803775"/>
          <p14:tracePt t="126005" x="5759450" y="4822825"/>
          <p14:tracePt t="126022" x="5759450" y="4848225"/>
          <p14:tracePt t="126039" x="5759450" y="4857750"/>
          <p14:tracePt t="126056" x="5759450" y="4884738"/>
          <p14:tracePt t="126072" x="5759450" y="4894263"/>
          <p14:tracePt t="126089" x="5759450" y="4911725"/>
          <p14:tracePt t="126105" x="5741988" y="4938713"/>
          <p14:tracePt t="126122" x="5732463" y="4946650"/>
          <p14:tracePt t="126139" x="5715000" y="4965700"/>
          <p14:tracePt t="126155" x="5680075" y="4991100"/>
          <p14:tracePt t="126172" x="5661025" y="5010150"/>
          <p14:tracePt t="126189" x="5589588" y="5054600"/>
          <p14:tracePt t="126205" x="5562600" y="5062538"/>
          <p14:tracePt t="126222" x="5537200" y="5081588"/>
          <p14:tracePt t="126239" x="5500688" y="5081588"/>
          <p14:tracePt t="126255" x="5465763" y="5089525"/>
          <p14:tracePt t="126272" x="5438775" y="5089525"/>
          <p14:tracePt t="126289" x="5419725" y="5089525"/>
          <p14:tracePt t="126305" x="5411788" y="5089525"/>
          <p14:tracePt t="126322" x="5402263" y="5089525"/>
          <p14:tracePt t="126339" x="5375275" y="5089525"/>
          <p14:tracePt t="126356" x="5357813" y="5089525"/>
          <p14:tracePt t="126372" x="5340350" y="5081588"/>
          <p14:tracePt t="126389" x="5322888" y="5081588"/>
          <p14:tracePt t="126405" x="5303838" y="5072063"/>
          <p14:tracePt t="126422" x="5295900" y="5062538"/>
          <p14:tracePt t="126439" x="5276850" y="5054600"/>
          <p14:tracePt t="126455" x="5259388" y="5045075"/>
          <p14:tracePt t="126472" x="5224463" y="5018088"/>
          <p14:tracePt t="126489" x="5224463" y="5010150"/>
          <p14:tracePt t="126506" x="5205413" y="4991100"/>
          <p14:tracePt t="126522" x="5187950" y="4973638"/>
          <p14:tracePt t="126539" x="5187950" y="4965700"/>
          <p14:tracePt t="126555" x="5180013" y="4956175"/>
          <p14:tracePt t="126573" x="5160963" y="4919663"/>
          <p14:tracePt t="126589" x="5153025" y="4911725"/>
          <p14:tracePt t="126606" x="5143500" y="4867275"/>
          <p14:tracePt t="126622" x="5133975" y="4848225"/>
          <p14:tracePt t="126639" x="5126038" y="4830763"/>
          <p14:tracePt t="126656" x="5116513" y="4795838"/>
          <p14:tracePt t="126672" x="5116513" y="4786313"/>
          <p14:tracePt t="126689" x="5116513" y="4768850"/>
          <p14:tracePt t="126706" x="5108575" y="4751388"/>
          <p14:tracePt t="126722" x="5099050" y="4741863"/>
          <p14:tracePt t="126739" x="5099050" y="4732338"/>
          <p14:tracePt t="126756" x="5099050" y="4705350"/>
          <p14:tracePt t="126773" x="5089525" y="4697413"/>
          <p14:tracePt t="126789" x="5089525" y="4687888"/>
          <p14:tracePt t="126806" x="5081588" y="4687888"/>
          <p14:tracePt t="126822" x="5081588" y="4679950"/>
          <p14:tracePt t="126839" x="5081588" y="4670425"/>
          <p14:tracePt t="126856" x="5081588" y="4660900"/>
          <p14:tracePt t="127440" x="5072063" y="4660900"/>
          <p14:tracePt t="127452" x="5062538" y="4643438"/>
          <p14:tracePt t="127464" x="5054600" y="4643438"/>
          <p14:tracePt t="127475" x="5045075" y="4625975"/>
          <p14:tracePt t="127489" x="5027613" y="4616450"/>
          <p14:tracePt t="127506" x="5000625" y="4589463"/>
          <p14:tracePt t="127522" x="4965700" y="4562475"/>
          <p14:tracePt t="127539" x="4884738" y="4500563"/>
          <p14:tracePt t="127556" x="4840288" y="4456113"/>
          <p14:tracePt t="127573" x="4803775" y="4411663"/>
          <p14:tracePt t="127589" x="4751388" y="4303713"/>
          <p14:tracePt t="127606" x="4724400" y="4232275"/>
          <p14:tracePt t="127623" x="4705350" y="4160838"/>
          <p14:tracePt t="127639" x="4670425" y="3983038"/>
          <p14:tracePt t="127656" x="4652963" y="3894138"/>
          <p14:tracePt t="127673" x="4643438" y="3705225"/>
          <p14:tracePt t="127689" x="4643438" y="3625850"/>
          <p14:tracePt t="127706" x="4633913" y="3581400"/>
          <p14:tracePt t="127723" x="4633913" y="3490913"/>
          <p14:tracePt t="127739" x="4633913" y="3465513"/>
          <p14:tracePt t="127756" x="4633913" y="3446463"/>
          <p14:tracePt t="127773" x="4633913" y="3402013"/>
          <p14:tracePt t="127789" x="4633913" y="3394075"/>
          <p14:tracePt t="127806" x="4643438" y="3367088"/>
          <p14:tracePt t="127823" x="4679950" y="3286125"/>
          <p14:tracePt t="127839" x="4705350" y="3232150"/>
          <p14:tracePt t="127856" x="4751388" y="3170238"/>
          <p14:tracePt t="127873" x="4875213" y="2946400"/>
          <p14:tracePt t="127889" x="4965700" y="2776538"/>
          <p14:tracePt t="127906" x="5099050" y="2536825"/>
          <p14:tracePt t="127923" x="5153025" y="2419350"/>
          <p14:tracePt t="127939" x="5187950" y="2330450"/>
          <p14:tracePt t="127956" x="5251450" y="2179638"/>
          <p14:tracePt t="127972" x="5251450" y="2152650"/>
          <p14:tracePt t="127989" x="5251450" y="2143125"/>
          <p14:tracePt t="129657" x="5241925" y="2143125"/>
          <p14:tracePt t="129670" x="5232400" y="2152650"/>
          <p14:tracePt t="129681" x="5224463" y="2152650"/>
          <p14:tracePt t="129694" x="5205413" y="2170113"/>
          <p14:tracePt t="129707" x="5187950" y="2187575"/>
          <p14:tracePt t="129723" x="5160963" y="2224088"/>
          <p14:tracePt t="129740" x="5116513" y="2259013"/>
          <p14:tracePt t="129756" x="5027613" y="2339975"/>
          <p14:tracePt t="129773" x="4991100" y="2384425"/>
          <p14:tracePt t="129790" x="4946650" y="2446338"/>
          <p14:tracePt t="129807" x="4884738" y="2589213"/>
          <p14:tracePt t="129823" x="4848225" y="2670175"/>
          <p14:tracePt t="129840" x="4830763" y="2768600"/>
          <p14:tracePt t="129857" x="4822825" y="2973388"/>
          <p14:tracePt t="129873" x="4813300" y="3098800"/>
          <p14:tracePt t="129890" x="4813300" y="3232150"/>
          <p14:tracePt t="129907" x="4813300" y="3509963"/>
          <p14:tracePt t="129923" x="4813300" y="3633788"/>
          <p14:tracePt t="129940" x="4813300" y="3875088"/>
          <p14:tracePt t="129957" x="4830763" y="3983038"/>
          <p14:tracePt t="129973" x="4848225" y="4098925"/>
          <p14:tracePt t="129990" x="4911725" y="4295775"/>
          <p14:tracePt t="130007" x="4929188" y="4384675"/>
          <p14:tracePt t="130023" x="4965700" y="4456113"/>
          <p14:tracePt t="130040" x="5010150" y="4589463"/>
          <p14:tracePt t="130057" x="5018088" y="4625975"/>
          <p14:tracePt t="130073" x="5018088" y="4652963"/>
          <p14:tracePt t="130090" x="5027613" y="4652963"/>
          <p14:tracePt t="130106" x="5027613" y="4660900"/>
          <p14:tracePt t="130135" x="5037138" y="4660900"/>
          <p14:tracePt t="130282" x="5045075" y="4660900"/>
          <p14:tracePt t="130319" x="5054600" y="4660900"/>
          <p14:tracePt t="130662" x="5054600" y="4652963"/>
          <p14:tracePt t="130675" x="5054600" y="4643438"/>
          <p14:tracePt t="130686" x="5054600" y="4633913"/>
          <p14:tracePt t="130700" x="5062538" y="4625975"/>
          <p14:tracePt t="130711" x="5062538" y="4616450"/>
          <p14:tracePt t="130723" x="5062538" y="4608513"/>
          <p14:tracePt t="130740" x="5062538" y="4598988"/>
          <p14:tracePt t="130785" x="5072063" y="4589463"/>
          <p14:tracePt t="130822" x="5072063" y="4581525"/>
          <p14:tracePt t="130834" x="5081588" y="4572000"/>
          <p14:tracePt t="130858" x="5089525" y="4562475"/>
          <p14:tracePt t="130882" x="5089525" y="4554538"/>
          <p14:tracePt t="130895" x="5099050" y="4554538"/>
          <p14:tracePt t="130908" x="5099050" y="4545013"/>
          <p14:tracePt t="130920" x="5099050" y="4537075"/>
          <p14:tracePt t="130933" x="5116513" y="4527550"/>
          <p14:tracePt t="130945" x="5126038" y="4518025"/>
          <p14:tracePt t="130957" x="5133975" y="4510088"/>
          <p14:tracePt t="130973" x="5133975" y="4491038"/>
          <p14:tracePt t="130990" x="5143500" y="4491038"/>
          <p14:tracePt t="131007" x="5153025" y="4483100"/>
          <p14:tracePt t="131023" x="5160963" y="4473575"/>
          <p14:tracePt t="131040" x="5170488" y="4465638"/>
          <p14:tracePt t="131057" x="5187950" y="4456113"/>
          <p14:tracePt t="131074" x="5197475" y="4446588"/>
          <p14:tracePt t="131090" x="5214938" y="4438650"/>
          <p14:tracePt t="131107" x="5224463" y="4429125"/>
          <p14:tracePt t="131124" x="5232400" y="4419600"/>
          <p14:tracePt t="131140" x="5251450" y="4411663"/>
          <p14:tracePt t="131157" x="5259388" y="4411663"/>
          <p14:tracePt t="131176" x="5276850" y="4402138"/>
          <p14:tracePt t="131202" x="5295900" y="4402138"/>
          <p14:tracePt t="131226" x="5303838" y="4402138"/>
          <p14:tracePt t="131239" x="5322888" y="4402138"/>
          <p14:tracePt t="131261" x="5330825" y="4402138"/>
          <p14:tracePt t="131274" x="5340350" y="4402138"/>
          <p14:tracePt t="131286" x="5348288" y="4402138"/>
          <p14:tracePt t="131299" x="5367338" y="4402138"/>
          <p14:tracePt t="131311" x="5375275" y="4402138"/>
          <p14:tracePt t="131323" x="5394325" y="4402138"/>
          <p14:tracePt t="131340" x="5411788" y="4402138"/>
          <p14:tracePt t="131357" x="5419725" y="4402138"/>
          <p14:tracePt t="131374" x="5446713" y="4402138"/>
          <p14:tracePt t="131390" x="5456238" y="4402138"/>
          <p14:tracePt t="131407" x="5465763" y="4402138"/>
          <p14:tracePt t="131424" x="5491163" y="4402138"/>
          <p14:tracePt t="131440" x="5500688" y="4402138"/>
          <p14:tracePt t="131457" x="5510213" y="4402138"/>
          <p14:tracePt t="131458" x="5518150" y="4402138"/>
          <p14:tracePt t="131473" x="5527675" y="4402138"/>
          <p14:tracePt t="131490" x="5537200" y="4402138"/>
          <p14:tracePt t="131507" x="5554663" y="4411663"/>
          <p14:tracePt t="131524" x="5562600" y="4411663"/>
          <p14:tracePt t="131540" x="5572125" y="4411663"/>
          <p14:tracePt t="131557" x="5616575" y="4429125"/>
          <p14:tracePt t="131574" x="5626100" y="4429125"/>
          <p14:tracePt t="131590" x="5653088" y="4446588"/>
          <p14:tracePt t="131607" x="5670550" y="4473575"/>
          <p14:tracePt t="131624" x="5697538" y="4483100"/>
          <p14:tracePt t="131640" x="5697538" y="4491038"/>
          <p14:tracePt t="131657" x="5715000" y="4518025"/>
          <p14:tracePt t="131678" x="5724525" y="4537075"/>
          <p14:tracePt t="131690" x="5732463" y="4537075"/>
          <p14:tracePt t="131707" x="5732463" y="4545013"/>
          <p14:tracePt t="131723" x="5732463" y="4554538"/>
          <p14:tracePt t="131740" x="5741988" y="4581525"/>
          <p14:tracePt t="131763" x="5751513" y="4589463"/>
          <p14:tracePt t="131776" x="5751513" y="4598988"/>
          <p14:tracePt t="131790" x="5751513" y="4608513"/>
          <p14:tracePt t="131807" x="5751513" y="4616450"/>
          <p14:tracePt t="131898" x="5751513" y="4633913"/>
          <p14:tracePt t="131924" x="5751513" y="4652963"/>
          <p14:tracePt t="131935" x="5751513" y="4660900"/>
          <p14:tracePt t="131947" x="5751513" y="4670425"/>
          <p14:tracePt t="131960" x="5741988" y="4687888"/>
          <p14:tracePt t="131974" x="5732463" y="4697413"/>
          <p14:tracePt t="131990" x="5724525" y="4714875"/>
          <p14:tracePt t="132007" x="5715000" y="4741863"/>
          <p14:tracePt t="132024" x="5697538" y="4768850"/>
          <p14:tracePt t="132040" x="5680075" y="4795838"/>
          <p14:tracePt t="132057" x="5680075" y="4813300"/>
          <p14:tracePt t="132074" x="5653088" y="4840288"/>
          <p14:tracePt t="132090" x="5634038" y="4848225"/>
          <p14:tracePt t="132107" x="5608638" y="4875213"/>
          <p14:tracePt t="132124" x="5608638" y="4894263"/>
          <p14:tracePt t="132141" x="5599113" y="4894263"/>
          <p14:tracePt t="132157" x="5589588" y="4902200"/>
          <p14:tracePt t="132174" x="5581650" y="4911725"/>
          <p14:tracePt t="132191" x="5572125" y="4919663"/>
          <p14:tracePt t="132207" x="5562600" y="4929188"/>
          <p14:tracePt t="132224" x="5554663" y="4929188"/>
          <p14:tracePt t="132241" x="5537200" y="4929188"/>
          <p14:tracePt t="132257" x="5527675" y="4929188"/>
          <p14:tracePt t="132586" x="5518150" y="4946650"/>
          <p14:tracePt t="132599" x="5518150" y="4965700"/>
          <p14:tracePt t="132613" x="5510213" y="4983163"/>
          <p14:tracePt t="132624" x="5500688" y="5010150"/>
          <p14:tracePt t="132635" x="5483225" y="5027613"/>
          <p14:tracePt t="132647" x="5483225" y="5045075"/>
          <p14:tracePt t="132659" x="5473700" y="5054600"/>
          <p14:tracePt t="132674" x="5465763" y="5054600"/>
          <p14:tracePt t="132691" x="5465763" y="5062538"/>
          <p14:tracePt t="132721" x="5456238" y="5072063"/>
          <p14:tracePt t="132733" x="5446713" y="5072063"/>
          <p14:tracePt t="132745" x="5438775" y="5072063"/>
          <p14:tracePt t="132757" x="5429250" y="5072063"/>
          <p14:tracePt t="132795" x="5411788" y="5072063"/>
          <p14:tracePt t="132819" x="5402263" y="5072063"/>
          <p14:tracePt t="132832" x="5384800" y="5072063"/>
          <p14:tracePt t="132856" x="5375275" y="5072063"/>
          <p14:tracePt t="132881" x="5367338" y="5072063"/>
          <p14:tracePt t="132893" x="5357813" y="5072063"/>
          <p14:tracePt t="132905" x="5348288" y="5072063"/>
          <p14:tracePt t="132918" x="5340350" y="5072063"/>
          <p14:tracePt t="132928" x="5330825" y="5072063"/>
          <p14:tracePt t="132941" x="5322888" y="5072063"/>
          <p14:tracePt t="132957" x="5313363" y="5072063"/>
          <p14:tracePt t="132974" x="5295900" y="5072063"/>
          <p14:tracePt t="132991" x="5276850" y="5062538"/>
          <p14:tracePt t="133007" x="5268913" y="5062538"/>
          <p14:tracePt t="133024" x="5259388" y="5054600"/>
          <p14:tracePt t="133041" x="5224463" y="5054600"/>
          <p14:tracePt t="133064" x="5205413" y="5045075"/>
          <p14:tracePt t="133077" x="5197475" y="5045075"/>
          <p14:tracePt t="133091" x="5187950" y="5045075"/>
          <p14:tracePt t="133108" x="5170488" y="5027613"/>
          <p14:tracePt t="133124" x="5153025" y="5018088"/>
          <p14:tracePt t="133141" x="5108575" y="4983163"/>
          <p14:tracePt t="133158" x="5081588" y="4973638"/>
          <p14:tracePt t="133174" x="5037138" y="4938713"/>
          <p14:tracePt t="133191" x="5027613" y="4929188"/>
          <p14:tracePt t="133208" x="5018088" y="4919663"/>
          <p14:tracePt t="133224" x="5018088" y="4911725"/>
          <p14:tracePt t="133591" x="5027613" y="4911725"/>
          <p14:tracePt t="133617" x="5045075" y="4911725"/>
          <p14:tracePt t="133629" x="5054600" y="4929188"/>
          <p14:tracePt t="133641" x="5081588" y="4938713"/>
          <p14:tracePt t="133651" x="5099050" y="4946650"/>
          <p14:tracePt t="133664" x="5126038" y="4965700"/>
          <p14:tracePt t="133677" x="5143500" y="4973638"/>
          <p14:tracePt t="133691" x="5180013" y="4991100"/>
          <p14:tracePt t="133708" x="5205413" y="5000625"/>
          <p14:tracePt t="133724" x="5224463" y="5000625"/>
          <p14:tracePt t="133741" x="5259388" y="5018088"/>
          <p14:tracePt t="133758" x="5276850" y="5018088"/>
          <p14:tracePt t="133775" x="5295900" y="5018088"/>
          <p14:tracePt t="133791" x="5313363" y="5018088"/>
          <p14:tracePt t="133808" x="5322888" y="5018088"/>
          <p14:tracePt t="133825" x="5340350" y="5018088"/>
          <p14:tracePt t="133848" x="5348288" y="5018088"/>
          <p14:tracePt t="133861" x="5357813" y="5018088"/>
          <p14:tracePt t="133885" x="5367338" y="5018088"/>
          <p14:tracePt t="133934" x="5384800" y="5018088"/>
          <p14:tracePt t="133958" x="5402263" y="5010150"/>
          <p14:tracePt t="133970" x="5411788" y="5010150"/>
          <p14:tracePt t="133983" x="5411788" y="5000625"/>
          <p14:tracePt t="133995" x="5429250" y="5000625"/>
          <p14:tracePt t="134008" x="5438775" y="5000625"/>
          <p14:tracePt t="134025" x="5446713" y="5000625"/>
          <p14:tracePt t="134041" x="5465763" y="4991100"/>
          <p14:tracePt t="134058" x="5491163" y="4983163"/>
          <p14:tracePt t="134074" x="5510213" y="4983163"/>
          <p14:tracePt t="134091" x="5527675" y="4973638"/>
          <p14:tracePt t="134108" x="5554663" y="4965700"/>
          <p14:tracePt t="134125" x="5572125" y="4956175"/>
          <p14:tracePt t="134141" x="5599113" y="4938713"/>
          <p14:tracePt t="134158" x="5599113" y="4929188"/>
          <p14:tracePt t="134175" x="5608638" y="4919663"/>
          <p14:tracePt t="134191" x="5616575" y="4911725"/>
          <p14:tracePt t="134208" x="5616575" y="4894263"/>
          <p14:tracePt t="134225" x="5626100" y="4894263"/>
          <p14:tracePt t="134241" x="5626100" y="4875213"/>
          <p14:tracePt t="134258" x="5634038" y="4867275"/>
          <p14:tracePt t="134275" x="5634038" y="4848225"/>
          <p14:tracePt t="134291" x="5643563" y="4830763"/>
          <p14:tracePt t="134308" x="5643563" y="4822825"/>
          <p14:tracePt t="134325" x="5643563" y="4813300"/>
          <p14:tracePt t="134341" x="5643563" y="4795838"/>
          <p14:tracePt t="134358" x="5643563" y="4786313"/>
          <p14:tracePt t="134375" x="5643563" y="4776788"/>
          <p14:tracePt t="134391" x="5643563" y="4759325"/>
          <p14:tracePt t="134411" x="5643563" y="4741863"/>
          <p14:tracePt t="134435" x="5643563" y="4732338"/>
          <p14:tracePt t="134448" x="5643563" y="4724400"/>
          <p14:tracePt t="134461" x="5643563" y="4714875"/>
          <p14:tracePt t="134475" x="5643563" y="4705350"/>
          <p14:tracePt t="134491" x="5643563" y="4697413"/>
          <p14:tracePt t="134508" x="5643563" y="4687888"/>
          <p14:tracePt t="134525" x="5643563" y="4670425"/>
          <p14:tracePt t="134541" x="5643563" y="4652963"/>
          <p14:tracePt t="134559" x="5643563" y="4643438"/>
          <p14:tracePt t="134575" x="5634038" y="4625975"/>
          <p14:tracePt t="134591" x="5634038" y="4616450"/>
          <p14:tracePt t="134608" x="5608638" y="4589463"/>
          <p14:tracePt t="134625" x="5589588" y="4572000"/>
          <p14:tracePt t="134641" x="5572125" y="4562475"/>
          <p14:tracePt t="134658" x="5554663" y="4545013"/>
          <p14:tracePt t="134675" x="5545138" y="4537075"/>
          <p14:tracePt t="135148" x="5545138" y="4545013"/>
          <p14:tracePt t="135159" x="5537200" y="4562475"/>
          <p14:tracePt t="135171" x="5527675" y="4581525"/>
          <p14:tracePt t="135184" x="5527675" y="4598988"/>
          <p14:tracePt t="135196" x="5518150" y="4625975"/>
          <p14:tracePt t="135209" x="5500688" y="4660900"/>
          <p14:tracePt t="135225" x="5491163" y="4687888"/>
          <p14:tracePt t="135241" x="5483225" y="4724400"/>
          <p14:tracePt t="135258" x="5465763" y="4786313"/>
          <p14:tracePt t="135275" x="5456238" y="4813300"/>
          <p14:tracePt t="135292" x="5446713" y="4830763"/>
          <p14:tracePt t="135308" x="5438775" y="4875213"/>
          <p14:tracePt t="135325" x="5419725" y="4884738"/>
          <p14:tracePt t="135342" x="5419725" y="4902200"/>
          <p14:tracePt t="135358" x="5411788" y="4911725"/>
          <p14:tracePt t="135430" x="5411788" y="4919663"/>
          <p14:tracePt t="135465" x="5402263" y="4919663"/>
          <p14:tracePt t="135477" x="5394325" y="4919663"/>
          <p14:tracePt t="135515" x="5384800" y="4919663"/>
          <p14:tracePt t="135552" x="5375275" y="4919663"/>
          <p14:tracePt t="135564" x="5367338" y="4919663"/>
          <p14:tracePt t="135576" x="5367338" y="4911725"/>
          <p14:tracePt t="135600" x="5357813" y="4911725"/>
          <p14:tracePt t="135674" x="5357813" y="4919663"/>
          <p14:tracePt t="135687" x="5340350" y="4919663"/>
          <p14:tracePt t="135698" x="5340350" y="4929188"/>
          <p14:tracePt t="135712" x="5330825" y="4938713"/>
          <p14:tracePt t="135725" x="5322888" y="4946650"/>
          <p14:tracePt t="135846" x="5322888" y="4938713"/>
          <p14:tracePt t="135883" x="5322888" y="4929188"/>
          <p14:tracePt t="135931" x="5313363" y="4929188"/>
          <p14:tracePt t="135993" x="5313363" y="4938713"/>
          <p14:tracePt t="136143" x="5313363" y="4929188"/>
          <p14:tracePt t="136311" x="5295900" y="4919663"/>
          <p14:tracePt t="136336" x="5286375" y="4911725"/>
          <p14:tracePt t="136348" x="5276850" y="4902200"/>
          <p14:tracePt t="136360" x="5268913" y="4902200"/>
          <p14:tracePt t="136373" x="5251450" y="4884738"/>
          <p14:tracePt t="136384" x="5241925" y="4875213"/>
          <p14:tracePt t="136397" x="5224463" y="4857750"/>
          <p14:tracePt t="136410" x="5205413" y="4830763"/>
          <p14:tracePt t="136425" x="5180013" y="4795838"/>
          <p14:tracePt t="136442" x="5153025" y="4741863"/>
          <p14:tracePt t="136459" x="5072063" y="4589463"/>
          <p14:tracePt t="136475" x="5037138" y="4510088"/>
          <p14:tracePt t="136492" x="5000625" y="4438650"/>
          <p14:tracePt t="136509" x="4938713" y="4295775"/>
          <p14:tracePt t="136525" x="4919663" y="4241800"/>
          <p14:tracePt t="136542" x="4902200" y="4187825"/>
          <p14:tracePt t="136559" x="4884738" y="4089400"/>
          <p14:tracePt t="136575" x="4867275" y="4044950"/>
          <p14:tracePt t="136592" x="4857750" y="4000500"/>
          <p14:tracePt t="136609" x="4840288" y="3929063"/>
          <p14:tracePt t="136625" x="4830763" y="3911600"/>
          <p14:tracePt t="136642" x="4830763" y="3902075"/>
          <p14:tracePt t="136659" x="4830763" y="3857625"/>
          <p14:tracePt t="136675" x="4830763" y="3848100"/>
          <p14:tracePt t="136692" x="4830763" y="3822700"/>
          <p14:tracePt t="136826" x="4830763" y="3830638"/>
          <p14:tracePt t="136838" x="4840288" y="3848100"/>
          <p14:tracePt t="136849" x="4848225" y="3875088"/>
          <p14:tracePt t="136862" x="4857750" y="3919538"/>
          <p14:tracePt t="136876" x="4867275" y="3956050"/>
          <p14:tracePt t="136892" x="4884738" y="4017963"/>
          <p14:tracePt t="136909" x="4902200" y="4081463"/>
          <p14:tracePt t="136925" x="4956175" y="4259263"/>
          <p14:tracePt t="136942" x="4983163" y="4375150"/>
          <p14:tracePt t="136959" x="5018088" y="4510088"/>
          <p14:tracePt t="136975" x="5081588" y="4751388"/>
          <p14:tracePt t="136992" x="5099050" y="4848225"/>
          <p14:tracePt t="137009" x="5116513" y="4938713"/>
          <p14:tracePt t="137025" x="5143500" y="5081588"/>
          <p14:tracePt t="137042" x="5153025" y="5143500"/>
          <p14:tracePt t="137059" x="5180013" y="5232400"/>
          <p14:tracePt t="137075" x="5187950" y="5251450"/>
          <p14:tracePt t="137092" x="5187950" y="5259388"/>
          <p14:tracePt t="137109" x="5187950" y="5268913"/>
          <p14:tracePt t="137125" x="5197475" y="5268913"/>
          <p14:tracePt t="137266" x="5197475" y="5259388"/>
          <p14:tracePt t="137317" x="5197475" y="5251450"/>
          <p14:tracePt t="137329" x="5197475" y="5241925"/>
          <p14:tracePt t="137340" x="5197475" y="5232400"/>
          <p14:tracePt t="137353" x="5197475" y="5214938"/>
          <p14:tracePt t="137364" x="5187950" y="5170488"/>
          <p14:tracePt t="137377" x="5187950" y="5126038"/>
          <p14:tracePt t="137392" x="5170488" y="5072063"/>
          <p14:tracePt t="137409" x="5153025" y="5000625"/>
          <p14:tracePt t="137426" x="5133975" y="4929188"/>
          <p14:tracePt t="137443" x="5099050" y="4768850"/>
          <p14:tracePt t="137459" x="5081588" y="4652963"/>
          <p14:tracePt t="137475" x="5045075" y="4384675"/>
          <p14:tracePt t="137492" x="5037138" y="4232275"/>
          <p14:tracePt t="137509" x="5018088" y="4071938"/>
          <p14:tracePt t="137526" x="5000625" y="3803650"/>
          <p14:tracePt t="137542" x="5000625" y="3633788"/>
          <p14:tracePt t="137559" x="5000625" y="3438525"/>
          <p14:tracePt t="137575" x="5054600" y="3214688"/>
          <p14:tracePt t="138015" x="5054600" y="3197225"/>
          <p14:tracePt t="138027" x="5062538" y="3179763"/>
          <p14:tracePt t="138039" x="5072063" y="3143250"/>
          <p14:tracePt t="138050" x="5081588" y="3081338"/>
          <p14:tracePt t="138063" x="5108575" y="2965450"/>
          <p14:tracePt t="138076" x="5143500" y="2813050"/>
          <p14:tracePt t="138092" x="5180013" y="2643188"/>
          <p14:tracePt t="138109" x="5197475" y="2517775"/>
          <p14:tracePt t="138126" x="5214938" y="2374900"/>
          <p14:tracePt t="138142" x="5224463" y="2357438"/>
          <p14:tracePt t="138159" x="5224463" y="2339975"/>
          <p14:tracePt t="138175" x="5232400" y="2322513"/>
          <p14:tracePt t="138199" x="5232400" y="2312988"/>
          <p14:tracePt t="138321" x="5232400" y="2303463"/>
          <p14:tracePt t="138333" x="5241925" y="2276475"/>
          <p14:tracePt t="138344" x="5251450" y="2259013"/>
          <p14:tracePt t="138358" x="5259388" y="2251075"/>
          <p14:tracePt t="138369" x="5259388" y="2241550"/>
          <p14:tracePt t="138407" x="5259388" y="2232025"/>
          <p14:tracePt t="138811" x="5259388" y="2241550"/>
          <p14:tracePt t="138848" x="5259388" y="2259013"/>
          <p14:tracePt t="138860" x="5259388" y="2286000"/>
          <p14:tracePt t="138872" x="5259388" y="2330450"/>
          <p14:tracePt t="138884" x="5259388" y="2411413"/>
          <p14:tracePt t="138897" x="5259388" y="2536825"/>
          <p14:tracePt t="138910" x="5251450" y="2687638"/>
          <p14:tracePt t="138926" x="5224463" y="2874963"/>
          <p14:tracePt t="138943" x="5214938" y="3081338"/>
          <p14:tracePt t="138959" x="5187950" y="3446463"/>
          <p14:tracePt t="138976" x="5180013" y="3598863"/>
          <p14:tracePt t="138993" x="5153025" y="3741738"/>
          <p14:tracePt t="139009" x="5133975" y="4027488"/>
          <p14:tracePt t="139026" x="5133975" y="4152900"/>
          <p14:tracePt t="139043" x="5133975" y="4322763"/>
          <p14:tracePt t="139060" x="5133975" y="4384675"/>
          <p14:tracePt t="139076" x="5133975" y="4419600"/>
          <p14:tracePt t="139093" x="5143500" y="4456113"/>
          <p14:tracePt t="139399" x="5153025" y="4483100"/>
          <p14:tracePt t="139410" x="5153025" y="4510088"/>
          <p14:tracePt t="139423" x="5170488" y="4545013"/>
          <p14:tracePt t="139435" x="5197475" y="4589463"/>
          <p14:tracePt t="139448" x="5224463" y="4625975"/>
          <p14:tracePt t="139460" x="5241925" y="4660900"/>
          <p14:tracePt t="139476" x="5259388" y="4697413"/>
          <p14:tracePt t="139493" x="5286375" y="4741863"/>
          <p14:tracePt t="139510" x="5313363" y="4795838"/>
          <p14:tracePt t="139526" x="5330825" y="4822825"/>
          <p14:tracePt t="139543" x="5348288" y="4840288"/>
          <p14:tracePt t="139560" x="5357813" y="4857750"/>
          <p14:tracePt t="139576" x="5357813" y="4867275"/>
          <p14:tracePt t="139595" x="5367338" y="4867275"/>
          <p14:tracePt t="139693" x="5375275" y="4867275"/>
          <p14:tracePt t="141383" x="5375275" y="4875213"/>
          <p14:tracePt t="141398" x="5375275" y="4884738"/>
          <p14:tracePt t="141408" x="5375275" y="4894263"/>
          <p14:tracePt t="141420" x="5375275" y="4902200"/>
          <p14:tracePt t="141433" x="5375275" y="4911725"/>
          <p14:tracePt t="141445" x="5375275" y="4919663"/>
          <p14:tracePt t="141460" x="5375275" y="4938713"/>
          <p14:tracePt t="141477" x="5375275" y="4946650"/>
          <p14:tracePt t="141493" x="5384800" y="4965700"/>
          <p14:tracePt t="141510" x="5384800" y="4973638"/>
          <p14:tracePt t="141543" x="5394325" y="4973638"/>
          <p14:tracePt t="141566" x="5394325" y="4983163"/>
          <p14:tracePt t="145783" x="5394325" y="4973638"/>
          <p14:tracePt t="145794" x="5402263" y="4965700"/>
          <p14:tracePt t="145808" x="5411788" y="4965700"/>
          <p14:tracePt t="145820" x="5419725" y="4956175"/>
          <p14:tracePt t="145831" x="5438775" y="4956175"/>
          <p14:tracePt t="145845" x="5446713" y="4946650"/>
          <p14:tracePt t="145861" x="5456238" y="4938713"/>
          <p14:tracePt t="145878" x="5465763" y="4938713"/>
          <p14:tracePt t="145895" x="5465763" y="4929188"/>
          <p14:tracePt t="145911" x="5473700" y="4919663"/>
          <p14:tracePt t="145928" x="5483225" y="4902200"/>
          <p14:tracePt t="145945" x="5491163" y="4857750"/>
          <p14:tracePt t="145961" x="5500688" y="4830763"/>
          <p14:tracePt t="145978" x="5518150" y="4786313"/>
          <p14:tracePt t="145995" x="5518150" y="4768850"/>
          <p14:tracePt t="146011" x="5518150" y="4759325"/>
          <p14:tracePt t="146028" x="5518150" y="4732338"/>
          <p14:tracePt t="146051" x="5518150" y="4724400"/>
          <p14:tracePt t="146064" x="5518150" y="4714875"/>
          <p14:tracePt t="146078" x="5518150" y="4705350"/>
          <p14:tracePt t="146114" x="5518150" y="4687888"/>
          <p14:tracePt t="146138" x="5510213" y="4679950"/>
          <p14:tracePt t="146150" x="5500688" y="4670425"/>
          <p14:tracePt t="146164" x="5491163" y="4660900"/>
          <p14:tracePt t="146175" x="5473700" y="4652963"/>
          <p14:tracePt t="146188" x="5473700" y="4633913"/>
          <p14:tracePt t="146198" x="5446713" y="4625975"/>
          <p14:tracePt t="146213" x="5438775" y="4608513"/>
          <p14:tracePt t="146228" x="5419725" y="4598988"/>
          <p14:tracePt t="146245" x="5411788" y="4589463"/>
          <p14:tracePt t="146262" x="5384800" y="4581525"/>
          <p14:tracePt t="146285" x="5375275" y="4581525"/>
          <p14:tracePt t="146296" x="5367338" y="4572000"/>
          <p14:tracePt t="146358" x="5357813" y="4572000"/>
          <p14:tracePt t="146370" x="5340350" y="4572000"/>
          <p14:tracePt t="146382" x="5340350" y="4581525"/>
          <p14:tracePt t="146396" x="5330825" y="4589463"/>
          <p14:tracePt t="146408" x="5322888" y="4589463"/>
          <p14:tracePt t="146418" x="5322888" y="4598988"/>
          <p14:tracePt t="146433" x="5313363" y="4598988"/>
          <p14:tracePt t="146445" x="5303838" y="4625975"/>
          <p14:tracePt t="146462" x="5286375" y="4633913"/>
          <p14:tracePt t="146478" x="5286375" y="4643438"/>
          <p14:tracePt t="146495" x="5268913" y="4670425"/>
          <p14:tracePt t="146512" x="5259388" y="4697413"/>
          <p14:tracePt t="146528" x="5251450" y="4714875"/>
          <p14:tracePt t="146545" x="5241925" y="4751388"/>
          <p14:tracePt t="146562" x="5241925" y="4768850"/>
          <p14:tracePt t="146578" x="5241925" y="4813300"/>
          <p14:tracePt t="146595" x="5241925" y="4830763"/>
          <p14:tracePt t="146612" x="5241925" y="4848225"/>
          <p14:tracePt t="146628" x="5241925" y="4884738"/>
          <p14:tracePt t="146645" x="5241925" y="4894263"/>
          <p14:tracePt t="146662" x="5241925" y="4902200"/>
          <p14:tracePt t="146678" x="5268913" y="4911725"/>
          <p14:tracePt t="146695" x="5286375" y="4911725"/>
          <p14:tracePt t="146712" x="5313363" y="4911725"/>
          <p14:tracePt t="146728" x="5348288" y="4902200"/>
          <p14:tracePt t="146745" x="5367338" y="4884738"/>
          <p14:tracePt t="146762" x="5402263" y="4848225"/>
          <p14:tracePt t="146779" x="5446713" y="4776788"/>
          <p14:tracePt t="146795" x="5456238" y="4759325"/>
          <p14:tracePt t="146812" x="5456238" y="4751388"/>
          <p14:tracePt t="146828" x="5456238" y="4741863"/>
          <p14:tracePt t="147462" x="5446713" y="4741863"/>
          <p14:tracePt t="147474" x="5438775" y="4741863"/>
          <p14:tracePt t="147486" x="5429250" y="4741863"/>
          <p14:tracePt t="147499" x="5402263" y="4741863"/>
          <p14:tracePt t="147512" x="5375275" y="4741863"/>
          <p14:tracePt t="147529" x="5322888" y="4741863"/>
          <p14:tracePt t="147545" x="5268913" y="4741863"/>
          <p14:tracePt t="147562" x="5062538" y="4741863"/>
          <p14:tracePt t="147579" x="4894263" y="4732338"/>
          <p14:tracePt t="147595" x="4348163" y="4687888"/>
          <p14:tracePt t="147612" x="4062413" y="4643438"/>
          <p14:tracePt t="147629" x="3822700" y="4589463"/>
          <p14:tracePt t="147645" x="3482975" y="4473575"/>
          <p14:tracePt t="147662" x="3375025" y="4438650"/>
          <p14:tracePt t="147679" x="3286125" y="4375150"/>
          <p14:tracePt t="147695" x="3152775" y="4224338"/>
          <p14:tracePt t="147712" x="3116263" y="4133850"/>
          <p14:tracePt t="147729" x="3071813" y="4062413"/>
          <p14:tracePt t="147745" x="3017838" y="3938588"/>
          <p14:tracePt t="147762" x="3000375" y="3884613"/>
          <p14:tracePt t="147779" x="2982913" y="3848100"/>
          <p14:tracePt t="147795" x="2965450" y="3803650"/>
          <p14:tracePt t="148073" x="2955925" y="3803650"/>
          <p14:tracePt t="148098" x="2938463" y="3776663"/>
          <p14:tracePt t="148111" x="2894013" y="3732213"/>
          <p14:tracePt t="148124" x="2857500" y="3687763"/>
          <p14:tracePt t="148135" x="2803525" y="3633788"/>
          <p14:tracePt t="148147" x="2759075" y="3589338"/>
          <p14:tracePt t="148162" x="2687638" y="3536950"/>
          <p14:tracePt t="148179" x="2633663" y="3482975"/>
          <p14:tracePt t="148196" x="2562225" y="3411538"/>
          <p14:tracePt t="148212" x="2428875" y="3251200"/>
          <p14:tracePt t="148229" x="2384425" y="3179763"/>
          <p14:tracePt t="148245" x="2295525" y="3027363"/>
          <p14:tracePt t="148262" x="2259013" y="2965450"/>
          <p14:tracePt t="148279" x="2241550" y="2911475"/>
          <p14:tracePt t="148295" x="2197100" y="2830513"/>
          <p14:tracePt t="148312" x="2187575" y="2803525"/>
          <p14:tracePt t="148329" x="2170113" y="2786063"/>
          <p14:tracePt t="148346" x="2152650" y="2741613"/>
          <p14:tracePt t="148362" x="2143125" y="2732088"/>
          <p14:tracePt t="148379" x="2133600" y="2714625"/>
          <p14:tracePt t="148396" x="2125663" y="2697163"/>
          <p14:tracePt t="148417" x="2116138" y="2687638"/>
          <p14:tracePt t="148429" x="2108200" y="2679700"/>
          <p14:tracePt t="148446" x="2089150" y="2670175"/>
          <p14:tracePt t="148462" x="2081213" y="2652713"/>
          <p14:tracePt t="148479" x="2054225" y="2633663"/>
          <p14:tracePt t="148496" x="2054225" y="2625725"/>
          <p14:tracePt t="148515" x="2044700" y="2616200"/>
          <p14:tracePt t="148662" x="2044700" y="2625725"/>
          <p14:tracePt t="148674" x="2044700" y="2633663"/>
          <p14:tracePt t="148687" x="2062163" y="2652713"/>
          <p14:tracePt t="148699" x="2062163" y="2660650"/>
          <p14:tracePt t="148712" x="2071688" y="2679700"/>
          <p14:tracePt t="148729" x="2081213" y="2705100"/>
          <p14:tracePt t="148746" x="2081213" y="2724150"/>
          <p14:tracePt t="148762" x="2098675" y="2776538"/>
          <p14:tracePt t="148779" x="2098675" y="2795588"/>
          <p14:tracePt t="148796" x="2108200" y="2847975"/>
          <p14:tracePt t="148812" x="2108200" y="2867025"/>
          <p14:tracePt t="148829" x="2116138" y="2884488"/>
          <p14:tracePt t="148846" x="2116138" y="2901950"/>
          <p14:tracePt t="148862" x="2116138" y="2938463"/>
          <p14:tracePt t="148879" x="2116138" y="2946400"/>
          <p14:tracePt t="148896" x="2116138" y="2965450"/>
          <p14:tracePt t="148912" x="2116138" y="2973388"/>
          <p14:tracePt t="148933" x="2116138" y="2982913"/>
          <p14:tracePt t="149164" x="2116138" y="2973388"/>
          <p14:tracePt t="149176" x="2116138" y="2965450"/>
          <p14:tracePt t="149189" x="2116138" y="2955925"/>
          <p14:tracePt t="149201" x="2116138" y="2938463"/>
          <p14:tracePt t="149213" x="2116138" y="2919413"/>
          <p14:tracePt t="149229" x="2116138" y="2901950"/>
          <p14:tracePt t="149246" x="2116138" y="2884488"/>
          <p14:tracePt t="149263" x="2116138" y="2857500"/>
          <p14:tracePt t="149279" x="2116138" y="2847975"/>
          <p14:tracePt t="149312" x="2116138" y="2840038"/>
          <p14:tracePt t="149557" x="2116138" y="2847975"/>
          <p14:tracePt t="149569" x="2116138" y="2857500"/>
          <p14:tracePt t="149580" x="2116138" y="2874963"/>
          <p14:tracePt t="149594" x="2116138" y="2884488"/>
          <p14:tracePt t="149605" x="2116138" y="2894013"/>
          <p14:tracePt t="149618" x="2116138" y="2901950"/>
          <p14:tracePt t="149630" x="2116138" y="2919413"/>
          <p14:tracePt t="149646" x="2116138" y="2928938"/>
          <p14:tracePt t="149663" x="2116138" y="2946400"/>
          <p14:tracePt t="149679" x="2116138" y="2982913"/>
          <p14:tracePt t="149696" x="2116138" y="2990850"/>
          <p14:tracePt t="149713" x="2116138" y="3009900"/>
          <p14:tracePt t="149729" x="2116138" y="3017838"/>
          <p14:tracePt t="149746" x="2116138" y="3027363"/>
          <p14:tracePt t="149777" x="2116138" y="3036888"/>
          <p14:tracePt t="149925" x="2116138" y="3027363"/>
          <p14:tracePt t="149949" x="2116138" y="3017838"/>
          <p14:tracePt t="149962" x="2116138" y="2990850"/>
          <p14:tracePt t="149974" x="2116138" y="2965450"/>
          <p14:tracePt t="149985" x="2116138" y="2938463"/>
          <p14:tracePt t="149997" x="2116138" y="2919413"/>
          <p14:tracePt t="150013" x="2116138" y="2911475"/>
          <p14:tracePt t="150029" x="2116138" y="2901950"/>
          <p14:tracePt t="150145" x="2125663" y="2901950"/>
          <p14:tracePt t="150157" x="2125663" y="2911475"/>
          <p14:tracePt t="150169" x="2133600" y="2919413"/>
          <p14:tracePt t="150181" x="2143125" y="2938463"/>
          <p14:tracePt t="150196" x="2152650" y="2946400"/>
          <p14:tracePt t="150213" x="2170113" y="2965450"/>
          <p14:tracePt t="150229" x="2187575" y="3009900"/>
          <p14:tracePt t="150246" x="2268538" y="3089275"/>
          <p14:tracePt t="150263" x="2312988" y="3152775"/>
          <p14:tracePt t="150280" x="2455863" y="3303588"/>
          <p14:tracePt t="150296" x="2517775" y="3384550"/>
          <p14:tracePt t="150313" x="2616200" y="3465513"/>
          <p14:tracePt t="150329" x="2830513" y="3687763"/>
          <p14:tracePt t="150346" x="2965450" y="3795713"/>
          <p14:tracePt t="150363" x="3116263" y="3911600"/>
          <p14:tracePt t="150379" x="3446463" y="4133850"/>
          <p14:tracePt t="150396" x="3633788" y="4251325"/>
          <p14:tracePt t="150413" x="3803650" y="4340225"/>
          <p14:tracePt t="150430" x="4152900" y="4491038"/>
          <p14:tracePt t="150447" x="4313238" y="4562475"/>
          <p14:tracePt t="150463" x="4616450" y="4714875"/>
          <p14:tracePt t="150479" x="4795838" y="4776788"/>
          <p14:tracePt t="150496" x="4911725" y="4813300"/>
          <p14:tracePt t="150513" x="5000625" y="4848225"/>
          <p14:tracePt t="150831" x="5010150" y="4867275"/>
          <p14:tracePt t="150844" x="5037138" y="4894263"/>
          <p14:tracePt t="150855" x="5072063" y="4938713"/>
          <p14:tracePt t="150869" x="5126038" y="5010150"/>
          <p14:tracePt t="150880" x="5197475" y="5099050"/>
          <p14:tracePt t="150896" x="5286375" y="5224463"/>
          <p14:tracePt t="150913" x="5357813" y="5322888"/>
          <p14:tracePt t="150930" x="5456238" y="5491163"/>
          <p14:tracePt t="150946" x="5500688" y="5572125"/>
          <p14:tracePt t="150963" x="5527675" y="5643563"/>
          <p14:tracePt t="150980" x="5572125" y="5768975"/>
          <p14:tracePt t="150996" x="5589588" y="5822950"/>
          <p14:tracePt t="151013" x="5599113" y="5857875"/>
          <p14:tracePt t="151030" x="5608638" y="5902325"/>
          <p14:tracePt t="151046" x="5616575" y="5911850"/>
          <p14:tracePt t="151063" x="5616575" y="5919788"/>
          <p14:tracePt t="151162" x="5616575" y="5902325"/>
          <p14:tracePt t="151199" x="5616575" y="5894388"/>
          <p14:tracePt t="151250" x="5616575" y="5884863"/>
          <p14:tracePt t="151261" x="5616575" y="5875338"/>
          <p14:tracePt t="151271" x="5616575" y="5867400"/>
          <p14:tracePt t="151283" x="5608638" y="5848350"/>
          <p14:tracePt t="151296" x="5608638" y="5830888"/>
          <p14:tracePt t="151314" x="5608638" y="5822950"/>
          <p14:tracePt t="151330" x="5599113" y="5803900"/>
          <p14:tracePt t="151346" x="5589588" y="5795963"/>
          <p14:tracePt t="151363" x="5589588" y="5786438"/>
          <p14:tracePt t="151381" x="5581650" y="5776913"/>
          <p14:tracePt t="151397" x="5572125" y="5768975"/>
          <p14:tracePt t="151413" x="5572125" y="5759450"/>
          <p14:tracePt t="151430" x="5572125" y="5751513"/>
          <p14:tracePt t="151454" x="5572125" y="5741988"/>
          <p14:tracePt t="151493" x="5572125" y="5732463"/>
          <p14:tracePt t="151541" x="5581650" y="5732463"/>
          <p14:tracePt t="151553" x="5599113" y="5732463"/>
          <p14:tracePt t="151566" x="5616575" y="5732463"/>
          <p14:tracePt t="151577" x="5634038" y="5732463"/>
          <p14:tracePt t="151589" x="5653088" y="5732463"/>
          <p14:tracePt t="151601" x="5680075" y="5732463"/>
          <p14:tracePt t="151614" x="5688013" y="5732463"/>
          <p14:tracePt t="151630" x="5705475" y="5732463"/>
          <p14:tracePt t="151646" x="5715000" y="5732463"/>
          <p14:tracePt t="151663" x="5732463" y="5741988"/>
          <p14:tracePt t="151687" x="5741988" y="5741988"/>
          <p14:tracePt t="151700" x="5751513" y="5751513"/>
          <p14:tracePt t="151713" x="5759450" y="5759450"/>
          <p14:tracePt t="151736" x="5768975" y="5768975"/>
          <p14:tracePt t="151749" x="5768975" y="5776913"/>
          <p14:tracePt t="151763" x="5776913" y="5786438"/>
          <p14:tracePt t="151780" x="5786438" y="5795963"/>
          <p14:tracePt t="151796" x="5786438" y="5803900"/>
          <p14:tracePt t="151813" x="5803900" y="5822950"/>
          <p14:tracePt t="151830" x="5803900" y="5830888"/>
          <p14:tracePt t="151846" x="5813425" y="5848350"/>
          <p14:tracePt t="151863" x="5813425" y="5857875"/>
          <p14:tracePt t="151884" x="5813425" y="5875338"/>
          <p14:tracePt t="151896" x="5813425" y="5884863"/>
          <p14:tracePt t="151913" x="5822950" y="5894388"/>
          <p14:tracePt t="151930" x="5822950" y="5902325"/>
          <p14:tracePt t="151947" x="5830888" y="5929313"/>
          <p14:tracePt t="151963" x="5830888" y="5946775"/>
          <p14:tracePt t="151980" x="5830888" y="5965825"/>
          <p14:tracePt t="151996" x="5830888" y="5991225"/>
          <p14:tracePt t="152013" x="5830888" y="6010275"/>
          <p14:tracePt t="152030" x="5830888" y="6018213"/>
          <p14:tracePt t="152047" x="5830888" y="6062663"/>
          <p14:tracePt t="152063" x="5830888" y="6089650"/>
          <p14:tracePt t="152080" x="5830888" y="6153150"/>
          <p14:tracePt t="152096" x="5830888" y="6180138"/>
          <p14:tracePt t="152113" x="5830888" y="6197600"/>
          <p14:tracePt t="152130" x="5830888" y="6224588"/>
          <p14:tracePt t="152154" x="5822950" y="6232525"/>
          <p14:tracePt t="152509" x="5822950" y="6251575"/>
          <p14:tracePt t="152534" x="5822950" y="6259513"/>
          <p14:tracePt t="152546" x="5822950" y="6276975"/>
          <p14:tracePt t="152559" x="5822950" y="6286500"/>
          <p14:tracePt t="152571" x="5822950" y="6296025"/>
          <p14:tracePt t="152583" x="5822950" y="6303963"/>
          <p14:tracePt t="152597" x="5822950" y="6313488"/>
          <p14:tracePt t="152614" x="5822950" y="6323013"/>
          <p14:tracePt t="152630" x="5822950" y="6330950"/>
          <p14:tracePt t="152647" x="5822950" y="6348413"/>
          <p14:tracePt t="152663" x="5822950" y="6357938"/>
          <p14:tracePt t="152680" x="5822950" y="6367463"/>
          <p14:tracePt t="152697" x="5822950" y="6384925"/>
          <p14:tracePt t="152714" x="5822950" y="6394450"/>
          <p14:tracePt t="152730" x="5813425" y="6402388"/>
          <p14:tracePt t="152747" x="5813425" y="6411913"/>
          <p14:tracePt t="152791" x="5813425" y="6419850"/>
          <p14:tracePt t="152805" x="5803900" y="6419850"/>
          <p14:tracePt t="152816" x="5795963" y="6419850"/>
          <p14:tracePt t="152828" x="5786438" y="6429375"/>
          <p14:tracePt t="152842" x="5776913" y="6438900"/>
          <p14:tracePt t="152852" x="5776913" y="6446838"/>
          <p14:tracePt t="152865" x="5768975" y="6446838"/>
          <p14:tracePt t="152881" x="5768975" y="6456363"/>
          <p14:tracePt t="152897" x="5759450" y="6465888"/>
          <p14:tracePt t="152914" x="5724525" y="6483350"/>
          <p14:tracePt t="152930" x="5715000" y="6500813"/>
          <p14:tracePt t="152947" x="5697538" y="6510338"/>
          <p14:tracePt t="152964" x="5661025" y="6537325"/>
          <p14:tracePt t="152980" x="5643563" y="6545263"/>
          <p14:tracePt t="152997" x="5634038" y="6545263"/>
          <p14:tracePt t="153014" x="5599113" y="6562725"/>
          <p14:tracePt t="153030" x="5581650" y="6562725"/>
          <p14:tracePt t="153047" x="5562600" y="6572250"/>
          <p14:tracePt t="153064" x="5527675" y="6572250"/>
          <p14:tracePt t="153080" x="5518150" y="6581775"/>
          <p14:tracePt t="153097" x="5483225" y="6589713"/>
          <p14:tracePt t="153114" x="5473700" y="6589713"/>
          <p14:tracePt t="153130" x="5465763" y="6589713"/>
          <p14:tracePt t="153147" x="5429250" y="6589713"/>
          <p14:tracePt t="153164" x="5419725" y="6589713"/>
          <p14:tracePt t="153180" x="5402263" y="6589713"/>
          <p14:tracePt t="153197" x="5367338" y="6589713"/>
          <p14:tracePt t="153214" x="5357813" y="6589713"/>
          <p14:tracePt t="153230" x="5348288" y="6589713"/>
          <p14:tracePt t="153247" x="5322888" y="6589713"/>
          <p14:tracePt t="153264" x="5313363" y="6589713"/>
          <p14:tracePt t="153280" x="5295900" y="6589713"/>
          <p14:tracePt t="153297" x="5259388" y="6581775"/>
          <p14:tracePt t="153314" x="5251450" y="6581775"/>
          <p14:tracePt t="153330" x="5224463" y="6581775"/>
          <p14:tracePt t="153347" x="5214938" y="6581775"/>
          <p14:tracePt t="153364" x="5197475" y="6581775"/>
          <p14:tracePt t="153380" x="5170488" y="6572250"/>
          <p14:tracePt t="153397" x="5153025" y="6572250"/>
          <p14:tracePt t="153414" x="5133975" y="6562725"/>
          <p14:tracePt t="153430" x="5099050" y="6554788"/>
          <p14:tracePt t="153447" x="5081588" y="6554788"/>
          <p14:tracePt t="153464" x="5072063" y="6545263"/>
          <p14:tracePt t="153481" x="5045075" y="6527800"/>
          <p14:tracePt t="153497" x="5037138" y="6510338"/>
          <p14:tracePt t="153514" x="5018088" y="6500813"/>
          <p14:tracePt t="153530" x="4991100" y="6483350"/>
          <p14:tracePt t="153547" x="4983163" y="6465888"/>
          <p14:tracePt t="153564" x="4956175" y="6438900"/>
          <p14:tracePt t="153580" x="4938713" y="6429375"/>
          <p14:tracePt t="153597" x="4938713" y="6419850"/>
          <p14:tracePt t="153614" x="4911725" y="6367463"/>
          <p14:tracePt t="153631" x="4894263" y="6340475"/>
          <p14:tracePt t="153647" x="4875213" y="6313488"/>
          <p14:tracePt t="153664" x="4848225" y="6269038"/>
          <p14:tracePt t="153680" x="4840288" y="6242050"/>
          <p14:tracePt t="153697" x="4830763" y="6197600"/>
          <p14:tracePt t="153714" x="4813300" y="6116638"/>
          <p14:tracePt t="153730" x="4803775" y="6081713"/>
          <p14:tracePt t="153747" x="4795838" y="6037263"/>
          <p14:tracePt t="153764" x="4786313" y="6010275"/>
          <p14:tracePt t="153780" x="4786313" y="5991225"/>
          <p14:tracePt t="153797" x="4786313" y="5973763"/>
          <p14:tracePt t="153814" x="4786313" y="5956300"/>
          <p14:tracePt t="153831" x="4786313" y="5938838"/>
          <p14:tracePt t="153847" x="4786313" y="5911850"/>
          <p14:tracePt t="153864" x="4786313" y="5894388"/>
          <p14:tracePt t="153882" x="4795838" y="5875338"/>
          <p14:tracePt t="153906" x="4795838" y="5857875"/>
          <p14:tracePt t="153920" x="4803775" y="5857875"/>
          <p14:tracePt t="153931" x="4813300" y="5848350"/>
          <p14:tracePt t="153947" x="4813300" y="5840413"/>
          <p14:tracePt t="153964" x="4822825" y="5830888"/>
          <p14:tracePt t="153981" x="4840288" y="5813425"/>
          <p14:tracePt t="153997" x="4867275" y="5803900"/>
          <p14:tracePt t="154014" x="4884738" y="5776913"/>
          <p14:tracePt t="154031" x="4919663" y="5751513"/>
          <p14:tracePt t="154048" x="4938713" y="5724525"/>
          <p14:tracePt t="154064" x="4956175" y="5715000"/>
          <p14:tracePt t="154081" x="4991100" y="5697538"/>
          <p14:tracePt t="154097" x="5010150" y="5688013"/>
          <p14:tracePt t="154114" x="5045075" y="5661025"/>
          <p14:tracePt t="154131" x="5072063" y="5653088"/>
          <p14:tracePt t="154148" x="5089525" y="5643563"/>
          <p14:tracePt t="154164" x="5126038" y="5643563"/>
          <p14:tracePt t="154181" x="5143500" y="5643563"/>
          <p14:tracePt t="154197" x="5180013" y="5643563"/>
          <p14:tracePt t="154214" x="5232400" y="5643563"/>
          <p14:tracePt t="154231" x="5268913" y="5634038"/>
          <p14:tracePt t="154247" x="5303838" y="5634038"/>
          <p14:tracePt t="154264" x="5357813" y="5634038"/>
          <p14:tracePt t="154281" x="5384800" y="5634038"/>
          <p14:tracePt t="154297" x="5411788" y="5626100"/>
          <p14:tracePt t="154314" x="5465763" y="5616575"/>
          <p14:tracePt t="154331" x="5483225" y="5616575"/>
          <p14:tracePt t="154347" x="5518150" y="5616575"/>
          <p14:tracePt t="154364" x="5537200" y="5616575"/>
          <p14:tracePt t="154381" x="5554663" y="5616575"/>
          <p14:tracePt t="154397" x="5572125" y="5616575"/>
          <p14:tracePt t="154414" x="5589588" y="5616575"/>
          <p14:tracePt t="154433" x="5608638" y="5626100"/>
          <p14:tracePt t="154447" x="5608638" y="5634038"/>
          <p14:tracePt t="154464" x="5626100" y="5643563"/>
          <p14:tracePt t="154481" x="5626100" y="5653088"/>
          <p14:tracePt t="154497" x="5643563" y="5697538"/>
          <p14:tracePt t="154514" x="5643563" y="5715000"/>
          <p14:tracePt t="154531" x="5653088" y="5751513"/>
          <p14:tracePt t="154547" x="5653088" y="5776913"/>
          <p14:tracePt t="154564" x="5653088" y="5795963"/>
          <p14:tracePt t="154581" x="5653088" y="5840413"/>
          <p14:tracePt t="154597" x="5653088" y="5857875"/>
          <p14:tracePt t="154614" x="5653088" y="5875338"/>
          <p14:tracePt t="154631" x="5653088" y="5902325"/>
          <p14:tracePt t="154647" x="5653088" y="5919788"/>
          <p14:tracePt t="154664" x="5643563" y="5929313"/>
          <p14:tracePt t="154681" x="5634038" y="5938838"/>
          <p14:tracePt t="154697" x="5626100" y="5938838"/>
          <p14:tracePt t="154740" x="5616575" y="5938838"/>
          <p14:tracePt t="154825" x="5616575" y="5929313"/>
          <p14:tracePt t="154900" x="5634038" y="5929313"/>
          <p14:tracePt t="154911" x="5643563" y="5929313"/>
          <p14:tracePt t="154923" x="5653088" y="5929313"/>
          <p14:tracePt t="154936" x="5670550" y="5929313"/>
          <p14:tracePt t="154948" x="5680075" y="5938838"/>
          <p14:tracePt t="154965" x="5697538" y="5946775"/>
          <p14:tracePt t="154981" x="5697538" y="5956300"/>
          <p14:tracePt t="154998" x="5705475" y="5973763"/>
          <p14:tracePt t="155014" x="5715000" y="5983288"/>
          <p14:tracePt t="155031" x="5724525" y="6000750"/>
          <p14:tracePt t="155048" x="5732463" y="6018213"/>
          <p14:tracePt t="155064" x="5732463" y="6037263"/>
          <p14:tracePt t="155081" x="5732463" y="6045200"/>
          <p14:tracePt t="155098" x="5732463" y="6081713"/>
          <p14:tracePt t="155114" x="5732463" y="6089650"/>
          <p14:tracePt t="155131" x="5732463" y="6099175"/>
          <p14:tracePt t="155148" x="5724525" y="6134100"/>
          <p14:tracePt t="155164" x="5715000" y="6143625"/>
          <p14:tracePt t="155181" x="5697538" y="6170613"/>
          <p14:tracePt t="155198" x="5697538" y="6180138"/>
          <p14:tracePt t="155214" x="5680075" y="6188075"/>
          <p14:tracePt t="155231" x="5680075" y="6197600"/>
          <p14:tracePt t="155248" x="5670550" y="6197600"/>
          <p14:tracePt t="155264" x="5661025" y="6205538"/>
          <p14:tracePt t="155281" x="5653088" y="6215063"/>
          <p14:tracePt t="155298" x="5634038" y="6224588"/>
          <p14:tracePt t="155314" x="5626100" y="6232525"/>
          <p14:tracePt t="155331" x="5599113" y="6242050"/>
          <p14:tracePt t="155348" x="5589588" y="6251575"/>
          <p14:tracePt t="155364" x="5554663" y="6259513"/>
          <p14:tracePt t="155381" x="5537200" y="6269038"/>
          <p14:tracePt t="155398" x="5510213" y="6276975"/>
          <p14:tracePt t="155414" x="5473700" y="6296025"/>
          <p14:tracePt t="155432" x="5456238" y="6303963"/>
          <p14:tracePt t="155448" x="5429250" y="6303963"/>
          <p14:tracePt t="155464" x="5394325" y="6313488"/>
          <p14:tracePt t="155481" x="5375275" y="6323013"/>
          <p14:tracePt t="155498" x="5348288" y="6330950"/>
          <p14:tracePt t="155515" x="5303838" y="6330950"/>
          <p14:tracePt t="155531" x="5286375" y="6330950"/>
          <p14:tracePt t="155548" x="5268913" y="6330950"/>
          <p14:tracePt t="155564" x="5232400" y="6330950"/>
          <p14:tracePt t="155581" x="5214938" y="6323013"/>
          <p14:tracePt t="155598" x="5180013" y="6303963"/>
          <p14:tracePt t="155614" x="5180013" y="6296025"/>
          <p14:tracePt t="155631" x="5160963" y="6286500"/>
          <p14:tracePt t="155648" x="5143500" y="6269038"/>
          <p14:tracePt t="155665" x="5133975" y="6251575"/>
          <p14:tracePt t="155681" x="5126038" y="6215063"/>
          <p14:tracePt t="155698" x="5108575" y="6108700"/>
          <p14:tracePt t="155714" x="5099050" y="6062663"/>
          <p14:tracePt t="155731" x="5089525" y="6027738"/>
          <p14:tracePt t="155748" x="5089525" y="5973763"/>
          <p14:tracePt t="155765" x="5089525" y="5946775"/>
          <p14:tracePt t="155781" x="5089525" y="5929313"/>
          <p14:tracePt t="155798" x="5143500" y="5884863"/>
          <p14:tracePt t="155814" x="5187950" y="5857875"/>
          <p14:tracePt t="155831" x="5276850" y="5822950"/>
          <p14:tracePt t="155848" x="5322888" y="5822950"/>
          <p14:tracePt t="155864" x="5348288" y="5813425"/>
          <p14:tracePt t="155881" x="5411788" y="5803900"/>
          <p14:tracePt t="155898" x="5438775" y="5803900"/>
          <p14:tracePt t="155914" x="5456238" y="5803900"/>
          <p14:tracePt t="155931" x="5500688" y="5803900"/>
          <p14:tracePt t="155948" x="5510213" y="5822950"/>
          <p14:tracePt t="155965" x="5554663" y="5857875"/>
          <p14:tracePt t="155981" x="5572125" y="5867400"/>
          <p14:tracePt t="155998" x="5581650" y="5884863"/>
          <p14:tracePt t="156015" x="5589588" y="5902325"/>
          <p14:tracePt t="156039" x="5589588" y="5911850"/>
          <p14:tracePt t="156210" x="5599113" y="5902325"/>
          <p14:tracePt t="156222" x="5608638" y="5902325"/>
          <p14:tracePt t="156235" x="5608638" y="5894388"/>
          <p14:tracePt t="156248" x="5626100" y="5894388"/>
          <p14:tracePt t="156259" x="5643563" y="5884863"/>
          <p14:tracePt t="156271" x="5670550" y="5875338"/>
          <p14:tracePt t="156283" x="5697538" y="5875338"/>
          <p14:tracePt t="156298" x="5724525" y="5867400"/>
          <p14:tracePt t="156315" x="5732463" y="5867400"/>
          <p14:tracePt t="156331" x="5741988" y="5867400"/>
          <p14:tracePt t="156348" x="5751513" y="5867400"/>
          <p14:tracePt t="156418" x="5759450" y="5867400"/>
          <p14:tracePt t="156480" x="5759450" y="5875338"/>
          <p14:tracePt t="156516" x="5759450" y="5884863"/>
          <p14:tracePt t="156529" x="5768975" y="5894388"/>
          <p14:tracePt t="156541" x="5768975" y="5902325"/>
          <p14:tracePt t="156552" x="5768975" y="5911850"/>
          <p14:tracePt t="156565" x="5768975" y="5919788"/>
          <p14:tracePt t="156581" x="5768975" y="5938838"/>
          <p14:tracePt t="156598" x="5776913" y="5956300"/>
          <p14:tracePt t="156615" x="5776913" y="5983288"/>
          <p14:tracePt t="156632" x="5776913" y="5991225"/>
          <p14:tracePt t="156648" x="5776913" y="6000750"/>
          <p14:tracePt t="156665" x="5776913" y="6027738"/>
          <p14:tracePt t="156682" x="5776913" y="6037263"/>
          <p14:tracePt t="156698" x="5776913" y="6045200"/>
          <p14:tracePt t="156715" x="5776913" y="6062663"/>
          <p14:tracePt t="156731" x="5776913" y="6072188"/>
          <p14:tracePt t="156750" x="5776913" y="6089650"/>
          <p14:tracePt t="156774" x="5776913" y="6099175"/>
          <p14:tracePt t="156800" x="5776913" y="6108700"/>
          <p14:tracePt t="156823" x="5776913" y="6116638"/>
          <p14:tracePt t="156835" x="5776913" y="6126163"/>
          <p14:tracePt t="156847" x="5776913" y="6134100"/>
          <p14:tracePt t="156872" x="5776913" y="6153150"/>
          <p14:tracePt t="156897" x="5776913" y="6170613"/>
          <p14:tracePt t="156922" x="5776913" y="6180138"/>
          <p14:tracePt t="156934" x="5776913" y="6197600"/>
          <p14:tracePt t="156945" x="5768975" y="6205538"/>
          <p14:tracePt t="156957" x="5759450" y="6224588"/>
          <p14:tracePt t="156970" x="5759450" y="6232525"/>
          <p14:tracePt t="156983" x="5751513" y="6242050"/>
          <p14:tracePt t="156998" x="5741988" y="6259513"/>
          <p14:tracePt t="157015" x="5741988" y="6269038"/>
          <p14:tracePt t="157032" x="5715000" y="6303963"/>
          <p14:tracePt t="157048" x="5697538" y="6313488"/>
          <p14:tracePt t="157065" x="5688013" y="6330950"/>
          <p14:tracePt t="157082" x="5643563" y="6375400"/>
          <p14:tracePt t="157098" x="5608638" y="6402388"/>
          <p14:tracePt t="157115" x="5581650" y="6429375"/>
          <p14:tracePt t="157132" x="5518150" y="6491288"/>
          <p14:tracePt t="157148" x="5491163" y="6518275"/>
          <p14:tracePt t="157165" x="5456238" y="6537325"/>
          <p14:tracePt t="157182" x="5411788" y="6562725"/>
          <p14:tracePt t="157198" x="5384800" y="6562725"/>
          <p14:tracePt t="157215" x="5367338" y="6572250"/>
          <p14:tracePt t="159395" x="5357813" y="6572250"/>
          <p14:tracePt t="159433" x="5348288" y="6572250"/>
          <p14:tracePt t="159446" x="5348288" y="6562725"/>
          <p14:tracePt t="159457" x="5348288" y="6554788"/>
          <p14:tracePt t="159469" x="5330825" y="6527800"/>
          <p14:tracePt t="159483" x="5303838" y="6483350"/>
          <p14:tracePt t="159499" x="5251450" y="6419850"/>
          <p14:tracePt t="159516" x="5180013" y="6340475"/>
          <p14:tracePt t="159532" x="4911725" y="6089650"/>
          <p14:tracePt t="159549" x="4724400" y="5919788"/>
          <p14:tracePt t="159566" x="4491038" y="5768975"/>
          <p14:tracePt t="159582" x="4017963" y="5411788"/>
          <p14:tracePt t="159599" x="3768725" y="5241925"/>
          <p14:tracePt t="159616" x="3544888" y="5089525"/>
          <p14:tracePt t="159632" x="3197225" y="4803775"/>
          <p14:tracePt t="159649" x="3071813" y="4697413"/>
          <p14:tracePt t="159666" x="2840038" y="4491038"/>
          <p14:tracePt t="159682" x="2786063" y="4411663"/>
          <p14:tracePt t="159699" x="2724150" y="4348163"/>
          <p14:tracePt t="159716" x="2660650" y="4259263"/>
          <p14:tracePt t="159732" x="2660650" y="4251325"/>
          <p14:tracePt t="160021" x="2652713" y="4232275"/>
          <p14:tracePt t="160034" x="2608263" y="4152900"/>
          <p14:tracePt t="160045" x="2571750" y="4062413"/>
          <p14:tracePt t="160057" x="2544763" y="3973513"/>
          <p14:tracePt t="160070" x="2500313" y="3884613"/>
          <p14:tracePt t="160082" x="2465388" y="3822700"/>
          <p14:tracePt t="160099" x="2411413" y="3751263"/>
          <p14:tracePt t="160116" x="2312988" y="3687763"/>
          <p14:tracePt t="160132" x="2009775" y="3571875"/>
          <p14:tracePt t="160149" x="1803400" y="3517900"/>
          <p14:tracePt t="160166" x="1616075" y="3482975"/>
          <p14:tracePt t="160182" x="1347788" y="3394075"/>
          <p14:tracePt t="160199" x="1250950" y="3367088"/>
          <p14:tracePt t="160216" x="1089025" y="3303588"/>
          <p14:tracePt t="160232" x="1017588" y="3286125"/>
          <p14:tracePt t="160249" x="973138" y="3276600"/>
          <p14:tracePt t="160266" x="911225" y="3259138"/>
          <p14:tracePt t="160283" x="901700" y="3259138"/>
          <p14:tracePt t="160299" x="893763" y="3259138"/>
          <p14:tracePt t="160316" x="884238" y="3259138"/>
          <p14:tracePt t="160333" x="857250" y="3259138"/>
          <p14:tracePt t="160349" x="830263" y="3259138"/>
          <p14:tracePt t="160366" x="795338" y="3259138"/>
          <p14:tracePt t="160382" x="776288" y="3259138"/>
          <p14:tracePt t="160399" x="741363" y="3259138"/>
          <p14:tracePt t="160416" x="696913" y="3259138"/>
          <p14:tracePt t="160432" x="652463" y="3259138"/>
          <p14:tracePt t="160449" x="536575" y="3276600"/>
          <p14:tracePt t="160466" x="490538" y="3276600"/>
          <p14:tracePt t="160483" x="455613" y="3276600"/>
          <p14:tracePt t="160499" x="428625" y="3276600"/>
          <p14:tracePt t="160516" x="419100" y="3276600"/>
          <p14:tracePt t="160561" x="419100" y="3268663"/>
          <p14:tracePt t="160584" x="428625" y="3268663"/>
          <p14:tracePt t="160596" x="438150" y="3268663"/>
          <p14:tracePt t="160609" x="455613" y="3268663"/>
          <p14:tracePt t="160621" x="465138" y="3268663"/>
          <p14:tracePt t="160634" x="482600" y="3268663"/>
          <p14:tracePt t="160649" x="490538" y="3268663"/>
          <p14:tracePt t="160666" x="509588" y="3268663"/>
          <p14:tracePt t="160683" x="544513" y="3268663"/>
          <p14:tracePt t="160699" x="561975" y="3268663"/>
          <p14:tracePt t="160716" x="581025" y="3268663"/>
          <p14:tracePt t="160733" x="633413" y="3268663"/>
          <p14:tracePt t="160749" x="660400" y="3259138"/>
          <p14:tracePt t="160766" x="687388" y="3259138"/>
          <p14:tracePt t="160783" x="768350" y="3251200"/>
          <p14:tracePt t="160799" x="822325" y="3241675"/>
          <p14:tracePt t="160816" x="911225" y="3224213"/>
          <p14:tracePt t="160833" x="965200" y="3205163"/>
          <p14:tracePt t="160849" x="1000125" y="3197225"/>
          <p14:tracePt t="160866" x="1081088" y="3179763"/>
          <p14:tracePt t="160883" x="1125538" y="3170238"/>
          <p14:tracePt t="160899" x="1160463" y="3160713"/>
          <p14:tracePt t="160916" x="1250950" y="3133725"/>
          <p14:tracePt t="160933" x="1322388" y="3116263"/>
          <p14:tracePt t="160949" x="1384300" y="3108325"/>
          <p14:tracePt t="160966" x="1544638" y="3081338"/>
          <p14:tracePt t="160983" x="1643063" y="3071813"/>
          <p14:tracePt t="160999" x="1731963" y="3054350"/>
          <p14:tracePt t="161016" x="1901825" y="3027363"/>
          <p14:tracePt t="161033" x="2000250" y="3000375"/>
          <p14:tracePt t="161050" x="2170113" y="2990850"/>
          <p14:tracePt t="161066" x="2259013" y="2982913"/>
          <p14:tracePt t="161083" x="2330450" y="2982913"/>
          <p14:tracePt t="161099" x="2455863" y="2973388"/>
          <p14:tracePt t="161116" x="2517775" y="2973388"/>
          <p14:tracePt t="161133" x="2581275" y="2973388"/>
          <p14:tracePt t="161149" x="2679700" y="2973388"/>
          <p14:tracePt t="161166" x="2714625" y="2973388"/>
          <p14:tracePt t="161183" x="2759075" y="2973388"/>
          <p14:tracePt t="161200" x="2813050" y="2982913"/>
          <p14:tracePt t="161216" x="2847975" y="2982913"/>
          <p14:tracePt t="161233" x="2874963" y="2990850"/>
          <p14:tracePt t="161249" x="2928938" y="3000375"/>
          <p14:tracePt t="161266" x="2938463" y="3000375"/>
          <p14:tracePt t="161283" x="2955925" y="3009900"/>
          <p14:tracePt t="161333" x="2965450" y="3009900"/>
          <p14:tracePt t="161345" x="2965450" y="3017838"/>
          <p14:tracePt t="161612" x="2955925" y="3017838"/>
          <p14:tracePt t="161772" x="2946400" y="3017838"/>
          <p14:tracePt t="161918" x="2938463" y="3017838"/>
          <p14:tracePt t="162203" x="2928938" y="3017838"/>
          <p14:tracePt t="162214" x="2919413" y="3017838"/>
          <p14:tracePt t="162226" x="2911475" y="3017838"/>
          <p14:tracePt t="162238" x="2901950" y="3017838"/>
          <p14:tracePt t="162251" x="2884488" y="3017838"/>
          <p14:tracePt t="162266" x="2867025" y="3017838"/>
          <p14:tracePt t="162283" x="2822575" y="3027363"/>
          <p14:tracePt t="162300" x="2732088" y="3036888"/>
          <p14:tracePt t="162317" x="2687638" y="3044825"/>
          <p14:tracePt t="162333" x="2633663" y="3044825"/>
          <p14:tracePt t="162350" x="2554288" y="3062288"/>
          <p14:tracePt t="162367" x="2536825" y="3062288"/>
          <p14:tracePt t="162383" x="2527300" y="3062288"/>
          <p14:tracePt t="162400" x="2517775" y="3062288"/>
          <p14:tracePt t="162950" x="2500313" y="3062288"/>
          <p14:tracePt t="162961" x="2490788" y="3062288"/>
          <p14:tracePt t="162974" x="2473325" y="3062288"/>
          <p14:tracePt t="162987" x="2438400" y="3071813"/>
          <p14:tracePt t="163000" x="2401888" y="3071813"/>
          <p14:tracePt t="163017" x="2339975" y="3081338"/>
          <p14:tracePt t="163033" x="2276475" y="3081338"/>
          <p14:tracePt t="163050" x="2116138" y="3081338"/>
          <p14:tracePt t="163067" x="2036763" y="3081338"/>
          <p14:tracePt t="163084" x="1893888" y="3081338"/>
          <p14:tracePt t="163100" x="1839913" y="3081338"/>
          <p14:tracePt t="163117" x="1795463" y="3071813"/>
          <p14:tracePt t="163133" x="1724025" y="3054350"/>
          <p14:tracePt t="163150" x="1704975" y="3044825"/>
          <p14:tracePt t="163167" x="1697038" y="3036888"/>
          <p14:tracePt t="163183" x="1679575" y="3027363"/>
          <p14:tracePt t="163218" x="1670050" y="3017838"/>
          <p14:tracePt t="163293" x="1660525" y="3017838"/>
          <p14:tracePt t="163329" x="1652588" y="3017838"/>
          <p14:tracePt t="163345" x="1643063" y="3017838"/>
          <p14:tracePt t="163366" x="1633538" y="3017838"/>
          <p14:tracePt t="163401" x="1625600" y="3017838"/>
          <p14:tracePt t="163415" x="1616075" y="3017838"/>
          <p14:tracePt t="163489" x="1608138" y="3017838"/>
          <p14:tracePt t="163526" x="1598613" y="3017838"/>
          <p14:tracePt t="163551" x="1589088" y="3017838"/>
          <p14:tracePt t="163561" x="1581150" y="3017838"/>
          <p14:tracePt t="163623" x="1581150" y="3027363"/>
          <p14:tracePt t="163647" x="1581150" y="3036888"/>
          <p14:tracePt t="163660" x="1581150" y="3044825"/>
          <p14:tracePt t="163685" x="1581150" y="3054350"/>
          <p14:tracePt t="163697" x="1581150" y="3062288"/>
          <p14:tracePt t="163721" x="1581150" y="3071813"/>
          <p14:tracePt t="163746" x="1589088" y="3071813"/>
          <p14:tracePt t="163757" x="1589088" y="3081338"/>
          <p14:tracePt t="163771" x="1598613" y="3089275"/>
          <p14:tracePt t="163783" x="1608138" y="3089275"/>
          <p14:tracePt t="163795" x="1616075" y="3089275"/>
          <p14:tracePt t="163819" x="1625600" y="3089275"/>
          <p14:tracePt t="163831" x="1633538" y="3089275"/>
          <p14:tracePt t="163846" x="1643063" y="3089275"/>
          <p14:tracePt t="163917" x="1643063" y="3081338"/>
          <p14:tracePt t="163968" x="1643063" y="3071813"/>
          <p14:tracePt t="163991" x="1633538" y="3054350"/>
          <p14:tracePt t="164003" x="1625600" y="3054350"/>
          <p14:tracePt t="164016" x="1608138" y="3036888"/>
          <p14:tracePt t="164028" x="1589088" y="3027363"/>
          <p14:tracePt t="164039" x="1581150" y="3009900"/>
          <p14:tracePt t="164052" x="1562100" y="3009900"/>
          <p14:tracePt t="164067" x="1554163" y="3009900"/>
          <p14:tracePt t="164084" x="1544638" y="3009900"/>
          <p14:tracePt t="164102" x="1536700" y="3009900"/>
          <p14:tracePt t="164126" x="1517650" y="3009900"/>
          <p14:tracePt t="164150" x="1509713" y="3009900"/>
          <p14:tracePt t="164176" x="1500188" y="3017838"/>
          <p14:tracePt t="164199" x="1500188" y="3027363"/>
          <p14:tracePt t="164210" x="1500188" y="3036888"/>
          <p14:tracePt t="164236" x="1500188" y="3044825"/>
          <p14:tracePt t="164247" x="1500188" y="3054350"/>
          <p14:tracePt t="164261" x="1500188" y="3062288"/>
          <p14:tracePt t="164272" x="1500188" y="3071813"/>
          <p14:tracePt t="164296" x="1500188" y="3081338"/>
          <p14:tracePt t="164310" x="1500188" y="3089275"/>
          <p14:tracePt t="164334" x="1500188" y="3098800"/>
          <p14:tracePt t="164349" x="1509713" y="3098800"/>
          <p14:tracePt t="164360" x="1517650" y="3108325"/>
          <p14:tracePt t="164370" x="1536700" y="3116263"/>
          <p14:tracePt t="164384" x="1544638" y="3116263"/>
          <p14:tracePt t="164400" x="1554163" y="3116263"/>
          <p14:tracePt t="164417" x="1562100" y="3116263"/>
          <p14:tracePt t="164434" x="1581150" y="3116263"/>
          <p14:tracePt t="164450" x="1589088" y="3116263"/>
          <p14:tracePt t="164469" x="1598613" y="3116263"/>
          <p14:tracePt t="164484" x="1598613" y="3108325"/>
          <p14:tracePt t="164500" x="1598613" y="3098800"/>
          <p14:tracePt t="164517" x="1598613" y="3089275"/>
          <p14:tracePt t="164534" x="1598613" y="3071813"/>
          <p14:tracePt t="164550" x="1589088" y="3062288"/>
          <p14:tracePt t="164567" x="1581150" y="3062288"/>
          <p14:tracePt t="164604" x="1571625" y="3062288"/>
          <p14:tracePt t="165057" x="1571625" y="3071813"/>
          <p14:tracePt t="165069" x="1571625" y="3081338"/>
          <p14:tracePt t="165081" x="1571625" y="3098800"/>
          <p14:tracePt t="165094" x="1571625" y="3116263"/>
          <p14:tracePt t="165106" x="1562100" y="3133725"/>
          <p14:tracePt t="165117" x="1562100" y="3143250"/>
          <p14:tracePt t="165134" x="1554163" y="3160713"/>
          <p14:tracePt t="165151" x="1544638" y="3160713"/>
          <p14:tracePt t="165168" x="1527175" y="3179763"/>
          <p14:tracePt t="165184" x="1509713" y="3179763"/>
          <p14:tracePt t="165201" x="1500188" y="3179763"/>
          <p14:tracePt t="165217" x="1455738" y="3197225"/>
          <p14:tracePt t="165234" x="1438275" y="3197225"/>
          <p14:tracePt t="165251" x="1419225" y="3205163"/>
          <p14:tracePt t="165267" x="1366838" y="3205163"/>
          <p14:tracePt t="165284" x="1347788" y="3214688"/>
          <p14:tracePt t="165301" x="1312863" y="3214688"/>
          <p14:tracePt t="165317" x="1268413" y="3214688"/>
          <p14:tracePt t="165334" x="1241425" y="3214688"/>
          <p14:tracePt t="165351" x="1169988" y="3205163"/>
          <p14:tracePt t="165367" x="1143000" y="3187700"/>
          <p14:tracePt t="165384" x="1098550" y="3170238"/>
          <p14:tracePt t="165401" x="1054100" y="3143250"/>
          <p14:tracePt t="165417" x="1036638" y="3125788"/>
          <p14:tracePt t="165434" x="1017588" y="3125788"/>
          <p14:tracePt t="165451" x="1009650" y="3108325"/>
          <p14:tracePt t="165467" x="1000125" y="3098800"/>
          <p14:tracePt t="165485" x="1000125" y="3089275"/>
          <p14:tracePt t="165501" x="990600" y="3071813"/>
          <p14:tracePt t="165517" x="990600" y="3062288"/>
          <p14:tracePt t="165534" x="982663" y="3062288"/>
          <p14:tracePt t="165551" x="982663" y="3054350"/>
          <p14:tracePt t="165595" x="982663" y="3044825"/>
          <p14:tracePt t="165608" x="982663" y="3036888"/>
          <p14:tracePt t="165657" x="982663" y="3027363"/>
          <p14:tracePt t="165694" x="982663" y="3017838"/>
          <p14:tracePt t="165719" x="982663" y="3009900"/>
          <p14:tracePt t="165731" x="982663" y="2990850"/>
          <p14:tracePt t="165743" x="982663" y="2982913"/>
          <p14:tracePt t="165756" x="982663" y="2955925"/>
          <p14:tracePt t="165768" x="1000125" y="2946400"/>
          <p14:tracePt t="165784" x="1000125" y="2928938"/>
          <p14:tracePt t="165801" x="1009650" y="2911475"/>
          <p14:tracePt t="165818" x="1017588" y="2894013"/>
          <p14:tracePt t="165841" x="1036638" y="2884488"/>
          <p14:tracePt t="165852" x="1044575" y="2867025"/>
          <p14:tracePt t="165868" x="1062038" y="2857500"/>
          <p14:tracePt t="165884" x="1081088" y="2840038"/>
          <p14:tracePt t="165901" x="1089025" y="2830513"/>
          <p14:tracePt t="165918" x="1116013" y="2813050"/>
          <p14:tracePt t="165934" x="1125538" y="2813050"/>
          <p14:tracePt t="165951" x="1143000" y="2813050"/>
          <p14:tracePt t="165968" x="1152525" y="2813050"/>
          <p14:tracePt t="165984" x="1169988" y="2813050"/>
          <p14:tracePt t="166001" x="1187450" y="2822575"/>
          <p14:tracePt t="166018" x="1196975" y="2830513"/>
          <p14:tracePt t="166034" x="1204913" y="2840038"/>
          <p14:tracePt t="166051" x="1204913" y="2847975"/>
          <p14:tracePt t="166068" x="1214438" y="2857500"/>
          <p14:tracePt t="166084" x="1214438" y="2867025"/>
          <p14:tracePt t="166101" x="1223963" y="2874963"/>
          <p14:tracePt t="166123" x="1223963" y="2894013"/>
          <p14:tracePt t="166134" x="1223963" y="2901950"/>
          <p14:tracePt t="166151" x="1223963" y="2911475"/>
          <p14:tracePt t="166168" x="1223963" y="2928938"/>
          <p14:tracePt t="166184" x="1223963" y="2946400"/>
          <p14:tracePt t="166201" x="1223963" y="2965450"/>
          <p14:tracePt t="166218" x="1223963" y="2982913"/>
          <p14:tracePt t="166234" x="1214438" y="3009900"/>
          <p14:tracePt t="166251" x="1204913" y="3027363"/>
          <p14:tracePt t="166268" x="1196975" y="3036888"/>
          <p14:tracePt t="166284" x="1187450" y="3062288"/>
          <p14:tracePt t="166301" x="1179513" y="3071813"/>
          <p14:tracePt t="166318" x="1169988" y="3071813"/>
          <p14:tracePt t="166334" x="1160463" y="3081338"/>
          <p14:tracePt t="166357" x="1152525" y="3089275"/>
          <p14:tracePt t="166370" x="1143000" y="3089275"/>
          <p14:tracePt t="166384" x="1133475" y="3098800"/>
          <p14:tracePt t="166404" x="1116013" y="3098800"/>
          <p14:tracePt t="166429" x="1108075" y="3098800"/>
          <p14:tracePt t="166454" x="1098550" y="3098800"/>
          <p14:tracePt t="166466" x="1089025" y="3098800"/>
          <p14:tracePt t="166478" x="1081088" y="3089275"/>
          <p14:tracePt t="166491" x="1071563" y="3089275"/>
          <p14:tracePt t="166503" x="1071563" y="3081338"/>
          <p14:tracePt t="166518" x="1062038" y="3071813"/>
          <p14:tracePt t="166534" x="1062038" y="3062288"/>
          <p14:tracePt t="166551" x="1054100" y="3062288"/>
          <p14:tracePt t="166552" x="1054100" y="3044825"/>
          <p14:tracePt t="166568" x="1054100" y="3027363"/>
          <p14:tracePt t="166584" x="1054100" y="3009900"/>
          <p14:tracePt t="166601" x="1054100" y="2973388"/>
          <p14:tracePt t="166618" x="1054100" y="2946400"/>
          <p14:tracePt t="166634" x="1054100" y="2938463"/>
          <p14:tracePt t="166663" x="1071563" y="2928938"/>
          <p14:tracePt t="166687" x="1081088" y="2928938"/>
          <p14:tracePt t="166700" x="1089025" y="2928938"/>
          <p14:tracePt t="166711" x="1098550" y="2928938"/>
          <p14:tracePt t="166723" x="1108075" y="2928938"/>
          <p14:tracePt t="166736" x="1116013" y="2928938"/>
          <p14:tracePt t="166751" x="1125538" y="2928938"/>
          <p14:tracePt t="166768" x="1133475" y="2928938"/>
          <p14:tracePt t="166784" x="1152525" y="2928938"/>
          <p14:tracePt t="166801" x="1160463" y="2928938"/>
          <p14:tracePt t="166818" x="1169988" y="2938463"/>
          <p14:tracePt t="166835" x="1187450" y="2955925"/>
          <p14:tracePt t="166851" x="1187450" y="2965450"/>
          <p14:tracePt t="166868" x="1196975" y="2973388"/>
          <p14:tracePt t="166885" x="1204913" y="2990850"/>
          <p14:tracePt t="166901" x="1204913" y="3009900"/>
          <p14:tracePt t="166918" x="1214438" y="3017838"/>
          <p14:tracePt t="166935" x="1214438" y="3044825"/>
          <p14:tracePt t="166951" x="1214438" y="3054350"/>
          <p14:tracePt t="166968" x="1214438" y="3062288"/>
          <p14:tracePt t="166968" x="1214438" y="3081338"/>
          <p14:tracePt t="166992" x="1214438" y="3089275"/>
          <p14:tracePt t="167005" x="1214438" y="3108325"/>
          <p14:tracePt t="167018" x="1214438" y="3116263"/>
          <p14:tracePt t="167035" x="1214438" y="3125788"/>
          <p14:tracePt t="167052" x="1214438" y="3133725"/>
          <p14:tracePt t="167068" x="1204913" y="3143250"/>
          <p14:tracePt t="167115" x="1196975" y="3143250"/>
          <p14:tracePt t="167140" x="1187450" y="3143250"/>
          <p14:tracePt t="167176" x="1179513" y="3143250"/>
          <p14:tracePt t="167214" x="1169988" y="3143250"/>
          <p14:tracePt t="167237" x="1160463" y="3133725"/>
          <p14:tracePt t="167250" x="1160463" y="3125788"/>
          <p14:tracePt t="167263" x="1152525" y="3116263"/>
          <p14:tracePt t="167273" x="1143000" y="3098800"/>
          <p14:tracePt t="167287" x="1143000" y="3089275"/>
          <p14:tracePt t="167301" x="1133475" y="3062288"/>
          <p14:tracePt t="167318" x="1125538" y="3044825"/>
          <p14:tracePt t="167335" x="1116013" y="2965450"/>
          <p14:tracePt t="167351" x="1116013" y="2919413"/>
          <p14:tracePt t="167368" x="1116013" y="2884488"/>
          <p14:tracePt t="167385" x="1116013" y="2847975"/>
          <p14:tracePt t="167402" x="1116013" y="2803525"/>
          <p14:tracePt t="167422" x="1116013" y="2795588"/>
          <p14:tracePt t="167472" x="1125538" y="2795588"/>
          <p14:tracePt t="167495" x="1133475" y="2795588"/>
          <p14:tracePt t="167507" x="1143000" y="2795588"/>
          <p14:tracePt t="167532" x="1152525" y="2795588"/>
          <p14:tracePt t="167544" x="1160463" y="2795588"/>
          <p14:tracePt t="167555" x="1169988" y="2803525"/>
          <p14:tracePt t="167581" x="1179513" y="2803525"/>
          <p14:tracePt t="167592" x="1187450" y="2813050"/>
          <p14:tracePt t="167618" x="1187450" y="2822575"/>
          <p14:tracePt t="167630" x="1196975" y="2830513"/>
          <p14:tracePt t="167655" x="1196975" y="2840038"/>
          <p14:tracePt t="167666" x="1204913" y="2840038"/>
          <p14:tracePt t="167680" x="1214438" y="2847975"/>
          <p14:tracePt t="167691" x="1214438" y="2857500"/>
          <p14:tracePt t="167703" x="1214438" y="2874963"/>
          <p14:tracePt t="167718" x="1223963" y="2874963"/>
          <p14:tracePt t="167735" x="1223963" y="2884488"/>
          <p14:tracePt t="167752" x="1223963" y="2911475"/>
          <p14:tracePt t="167769" x="1223963" y="2919413"/>
          <p14:tracePt t="167785" x="1223963" y="2938463"/>
          <p14:tracePt t="167801" x="1223963" y="2955925"/>
          <p14:tracePt t="167818" x="1223963" y="2965450"/>
          <p14:tracePt t="167837" x="1223963" y="2982913"/>
          <p14:tracePt t="167851" x="1223963" y="2990850"/>
          <p14:tracePt t="167868" x="1223963" y="3000375"/>
          <p14:tracePt t="167885" x="1223963" y="3009900"/>
          <p14:tracePt t="167901" x="1214438" y="3036888"/>
          <p14:tracePt t="167918" x="1204913" y="3036888"/>
          <p14:tracePt t="167935" x="1204913" y="3044825"/>
          <p14:tracePt t="167952" x="1196975" y="3044825"/>
          <p14:tracePt t="167985" x="1187450" y="3044825"/>
          <p14:tracePt t="168009" x="1179513" y="3044825"/>
          <p14:tracePt t="168058" x="1169988" y="3044825"/>
          <p14:tracePt t="168095" x="1160463" y="3044825"/>
          <p14:tracePt t="168107" x="1160463" y="3036888"/>
          <p14:tracePt t="168119" x="1152525" y="3027363"/>
          <p14:tracePt t="168145" x="1152525" y="3017838"/>
          <p14:tracePt t="168156" x="1143000" y="3017838"/>
          <p14:tracePt t="168170" x="1143000" y="3000375"/>
          <p14:tracePt t="168194" x="1143000" y="2990850"/>
          <p14:tracePt t="168206" x="1133475" y="2982913"/>
          <p14:tracePt t="168218" x="1133475" y="2973388"/>
          <p14:tracePt t="168230" x="1133475" y="2965450"/>
          <p14:tracePt t="168242" x="1133475" y="2946400"/>
          <p14:tracePt t="168255" x="1133475" y="2938463"/>
          <p14:tracePt t="168268" x="1133475" y="2911475"/>
          <p14:tracePt t="168285" x="1133475" y="2884488"/>
          <p14:tracePt t="168302" x="1143000" y="2867025"/>
          <p14:tracePt t="168318" x="1152525" y="2857500"/>
          <p14:tracePt t="168335" x="1152525" y="2847975"/>
          <p14:tracePt t="168352" x="1169988" y="2847975"/>
          <p14:tracePt t="168379" x="1179513" y="2847975"/>
          <p14:tracePt t="168389" x="1196975" y="2847975"/>
          <p14:tracePt t="168413" x="1204913" y="2847975"/>
          <p14:tracePt t="168438" x="1214438" y="2847975"/>
          <p14:tracePt t="168462" x="1223963" y="2847975"/>
          <p14:tracePt t="168488" x="1223963" y="2857500"/>
          <p14:tracePt t="168499" x="1231900" y="2857500"/>
          <p14:tracePt t="168524" x="1231900" y="2867025"/>
          <p14:tracePt t="168550" x="1231900" y="2874963"/>
          <p14:tracePt t="168585" x="1231900" y="2884488"/>
          <p14:tracePt t="168597" x="1231900" y="2894013"/>
          <p14:tracePt t="168623" x="1231900" y="2901950"/>
          <p14:tracePt t="168647" x="1231900" y="2919413"/>
          <p14:tracePt t="168659" x="1231900" y="2928938"/>
          <p14:tracePt t="168670" x="1231900" y="2938463"/>
          <p14:tracePt t="168684" x="1231900" y="2946400"/>
          <p14:tracePt t="168696" x="1231900" y="2965450"/>
          <p14:tracePt t="168708" x="1231900" y="2973388"/>
          <p14:tracePt t="168721" x="1231900" y="3000375"/>
          <p14:tracePt t="168735" x="1223963" y="3017838"/>
          <p14:tracePt t="168752" x="1214438" y="3027363"/>
          <p14:tracePt t="168769" x="1204913" y="3054350"/>
          <p14:tracePt t="168785" x="1196975" y="3071813"/>
          <p14:tracePt t="168807" x="1187450" y="3071813"/>
          <p14:tracePt t="168818" x="1187450" y="3081338"/>
          <p14:tracePt t="168941" x="1179513" y="3081338"/>
          <p14:tracePt t="169517" x="1179513" y="3089275"/>
          <p14:tracePt t="169921" x="1179513" y="3098800"/>
          <p14:tracePt t="169958" x="1179513" y="3108325"/>
          <p14:tracePt t="170301" x="1187450" y="3108325"/>
          <p14:tracePt t="170338" x="1187450" y="3116263"/>
          <p14:tracePt t="170374" x="1196975" y="3125788"/>
          <p14:tracePt t="170423" x="1196975" y="3133725"/>
          <p14:tracePt t="170437" x="1204913" y="3133725"/>
          <p14:tracePt t="170449" x="1204913" y="3143250"/>
          <p14:tracePt t="170521" x="1214438" y="3143250"/>
          <p14:tracePt t="171208" x="1214438" y="3152775"/>
          <p14:tracePt t="171672" x="1223963" y="3152775"/>
          <p14:tracePt t="172199" x="1231900" y="3152775"/>
          <p14:tracePt t="172224" x="1241425" y="3152775"/>
          <p14:tracePt t="172237" x="1250950" y="3152775"/>
          <p14:tracePt t="172261" x="1258888" y="3152775"/>
          <p14:tracePt t="172274" x="1276350" y="3152775"/>
          <p14:tracePt t="172285" x="1285875" y="3160713"/>
          <p14:tracePt t="172297" x="1303338" y="3170238"/>
          <p14:tracePt t="172310" x="1347788" y="3179763"/>
          <p14:tracePt t="172322" x="1384300" y="3187700"/>
          <p14:tracePt t="172336" x="1438275" y="3205163"/>
          <p14:tracePt t="172353" x="1490663" y="3214688"/>
          <p14:tracePt t="172370" x="1554163" y="3224213"/>
          <p14:tracePt t="172386" x="1687513" y="3232150"/>
          <p14:tracePt t="172403" x="1751013" y="3232150"/>
          <p14:tracePt t="172419" x="1795463" y="3232150"/>
          <p14:tracePt t="172436" x="1901825" y="3232150"/>
          <p14:tracePt t="172453" x="1938338" y="3232150"/>
          <p14:tracePt t="172470" x="1982788" y="3224213"/>
          <p14:tracePt t="172486" x="2000250" y="3214688"/>
          <p14:tracePt t="172503" x="2017713" y="3214688"/>
          <p14:tracePt t="172520" x="2017713" y="3205163"/>
          <p14:tracePt t="172555" x="2017713" y="3197225"/>
          <p14:tracePt t="172579" x="2027238" y="3197225"/>
          <p14:tracePt t="172653" x="2036763" y="3187700"/>
          <p14:tracePt t="172664" x="2044700" y="3187700"/>
          <p14:tracePt t="172702" x="2044700" y="3179763"/>
          <p14:tracePt t="172838" x="2036763" y="3179763"/>
          <p14:tracePt t="172861" x="2027238" y="3179763"/>
          <p14:tracePt t="172873" x="2017713" y="3179763"/>
          <p14:tracePt t="172912" x="2009775" y="3179763"/>
          <p14:tracePt t="172923" x="2000250" y="3179763"/>
          <p14:tracePt t="172935" x="1990725" y="3179763"/>
          <p14:tracePt t="172947" x="1982788" y="3179763"/>
          <p14:tracePt t="172972" x="1973263" y="3179763"/>
          <p14:tracePt t="172984" x="1965325" y="3179763"/>
          <p14:tracePt t="173021" x="1955800" y="3179763"/>
          <p14:tracePt t="173143" x="1946275" y="3179763"/>
          <p14:tracePt t="178644" x="1938338" y="3160713"/>
          <p14:tracePt t="178655" x="1919288" y="3143250"/>
          <p14:tracePt t="178667" x="1911350" y="3133725"/>
          <p14:tracePt t="178680" x="1901825" y="3133725"/>
          <p14:tracePt t="178693" x="1893888" y="3133725"/>
          <p14:tracePt t="178705" x="1874838" y="3133725"/>
          <p14:tracePt t="178722" x="1839913" y="3133725"/>
          <p14:tracePt t="178738" x="1776413" y="3143250"/>
          <p14:tracePt t="178755" x="1554163" y="3187700"/>
          <p14:tracePt t="178772" x="1438275" y="3187700"/>
          <p14:tracePt t="178788" x="1330325" y="3187700"/>
          <p14:tracePt t="178805" x="1133475" y="3170238"/>
          <p14:tracePt t="178822" x="1036638" y="3125788"/>
          <p14:tracePt t="178838" x="955675" y="3089275"/>
          <p14:tracePt t="178855" x="866775" y="3017838"/>
          <p14:tracePt t="178872" x="857250" y="3000375"/>
          <p14:tracePt t="178888" x="847725" y="2990850"/>
          <p14:tracePt t="178905" x="839788" y="2973388"/>
          <p14:tracePt t="178922" x="839788" y="2965450"/>
          <p14:tracePt t="178938" x="839788" y="2955925"/>
          <p14:tracePt t="178988" x="847725" y="2955925"/>
          <p14:tracePt t="178998" x="857250" y="2965450"/>
          <p14:tracePt t="179011" x="866775" y="2965450"/>
          <p14:tracePt t="179023" x="893763" y="2973388"/>
          <p14:tracePt t="179038" x="938213" y="2990850"/>
          <p14:tracePt t="179055" x="973138" y="3000375"/>
          <p14:tracePt t="179072" x="1044575" y="3009900"/>
          <p14:tracePt t="179088" x="1062038" y="3009900"/>
          <p14:tracePt t="179109" x="1081088" y="3009900"/>
          <p14:tracePt t="179158" x="1081088" y="2990850"/>
          <p14:tracePt t="179171" x="1071563" y="2982913"/>
          <p14:tracePt t="179183" x="1054100" y="2965450"/>
          <p14:tracePt t="179268" x="1062038" y="2965450"/>
          <p14:tracePt t="179282" x="1089025" y="2965450"/>
          <p14:tracePt t="179294" x="1116013" y="2965450"/>
          <p14:tracePt t="179306" x="1160463" y="2982913"/>
          <p14:tracePt t="179317" x="1204913" y="3009900"/>
          <p14:tracePt t="179331" x="1231900" y="3027363"/>
          <p14:tracePt t="179343" x="1268413" y="3036888"/>
          <p14:tracePt t="179355" x="1276350" y="3054350"/>
          <p14:tracePt t="179372" x="1285875" y="3062288"/>
          <p14:tracePt t="179388" x="1285875" y="3071813"/>
          <p14:tracePt t="179405" x="1295400" y="3081338"/>
          <p14:tracePt t="179422" x="1303338" y="3081338"/>
          <p14:tracePt t="179438" x="1312863" y="3089275"/>
          <p14:tracePt t="179455" x="1322388" y="3098800"/>
          <p14:tracePt t="179472" x="1339850" y="3098800"/>
          <p14:tracePt t="179489" x="1374775" y="3125788"/>
          <p14:tracePt t="179505" x="1411288" y="3133725"/>
          <p14:tracePt t="179522" x="1446213" y="3143250"/>
          <p14:tracePt t="179538" x="1571625" y="3160713"/>
          <p14:tracePt t="179555" x="1660525" y="3160713"/>
          <p14:tracePt t="179572" x="1758950" y="3160713"/>
          <p14:tracePt t="179588" x="1901825" y="3160713"/>
          <p14:tracePt t="179605" x="1955800" y="3160713"/>
          <p14:tracePt t="179622" x="1965325" y="3160713"/>
          <p14:tracePt t="179639" x="1973263" y="3160713"/>
          <p14:tracePt t="179931" x="1990725" y="3160713"/>
          <p14:tracePt t="179942" x="2017713" y="3143250"/>
          <p14:tracePt t="179955" x="2081213" y="3125788"/>
          <p14:tracePt t="179969" x="2179638" y="3089275"/>
          <p14:tracePt t="179979" x="2322513" y="3054350"/>
          <p14:tracePt t="179993" x="2589213" y="3009900"/>
          <p14:tracePt t="180005" x="2847975" y="2982913"/>
          <p14:tracePt t="180022" x="3152775" y="2965450"/>
          <p14:tracePt t="180039" x="3446463" y="2965450"/>
          <p14:tracePt t="180055" x="4071938" y="2965450"/>
          <p14:tracePt t="180072" x="4375150" y="2973388"/>
          <p14:tracePt t="180089" x="4652963" y="2982913"/>
          <p14:tracePt t="180105" x="5153025" y="2982913"/>
          <p14:tracePt t="180122" x="5394325" y="2982913"/>
          <p14:tracePt t="180139" x="5867400" y="2982913"/>
          <p14:tracePt t="180155" x="6099175" y="2982913"/>
          <p14:tracePt t="180172" x="6269038" y="2982913"/>
          <p14:tracePt t="180189" x="6545263" y="2982913"/>
          <p14:tracePt t="180678" x="6554788" y="2982913"/>
          <p14:tracePt t="180689" x="6581775" y="2982913"/>
          <p14:tracePt t="180702" x="6626225" y="2973388"/>
          <p14:tracePt t="180714" x="6705600" y="2973388"/>
          <p14:tracePt t="180726" x="6813550" y="2973388"/>
          <p14:tracePt t="180739" x="6929438" y="2973388"/>
          <p14:tracePt t="180755" x="7054850" y="2973388"/>
          <p14:tracePt t="180772" x="7153275" y="2973388"/>
          <p14:tracePt t="180789" x="7296150" y="2973388"/>
          <p14:tracePt t="180806" x="7358063" y="2982913"/>
          <p14:tracePt t="180822" x="7412038" y="3000375"/>
          <p14:tracePt t="180839" x="7483475" y="3017838"/>
          <p14:tracePt t="180855" x="7510463" y="3017838"/>
          <p14:tracePt t="180872" x="7527925" y="3027363"/>
          <p14:tracePt t="180889" x="7599363" y="3044825"/>
          <p14:tracePt t="180905" x="7634288" y="3044825"/>
          <p14:tracePt t="180922" x="7680325" y="3054350"/>
          <p14:tracePt t="180939" x="7697788" y="3054350"/>
          <p14:tracePt t="180955" x="7705725" y="3054350"/>
          <p14:tracePt t="180975" x="7724775" y="3054350"/>
          <p14:tracePt t="180989" x="7732713" y="3054350"/>
          <p14:tracePt t="181006" x="7742238" y="3054350"/>
          <p14:tracePt t="181022" x="7759700" y="3044825"/>
          <p14:tracePt t="181039" x="7769225" y="3036888"/>
          <p14:tracePt t="181057" x="7769225" y="3027363"/>
          <p14:tracePt t="181095" x="7769225" y="3017838"/>
          <p14:tracePt t="181108" x="7759700" y="3017838"/>
          <p14:tracePt t="181118" x="7751763" y="3009900"/>
          <p14:tracePt t="181131" x="7732713" y="3000375"/>
          <p14:tracePt t="181142" x="7697788" y="3000375"/>
          <p14:tracePt t="181156" x="7661275" y="2990850"/>
          <p14:tracePt t="181172" x="7626350" y="2990850"/>
          <p14:tracePt t="181189" x="7589838" y="2982913"/>
          <p14:tracePt t="181205" x="7527925" y="2965450"/>
          <p14:tracePt t="181222" x="7510463" y="2955925"/>
          <p14:tracePt t="181239" x="7491413" y="2946400"/>
          <p14:tracePt t="181256" x="7473950" y="2938463"/>
          <p14:tracePt t="181272" x="7466013" y="2919413"/>
          <p14:tracePt t="181289" x="7456488" y="2911475"/>
          <p14:tracePt t="181306" x="7429500" y="2884488"/>
          <p14:tracePt t="181322" x="7429500" y="2874963"/>
          <p14:tracePt t="181339" x="7412038" y="2857500"/>
          <p14:tracePt t="181356" x="7402513" y="2847975"/>
          <p14:tracePt t="181755" x="7394575" y="2847975"/>
          <p14:tracePt t="181767" x="7367588" y="2847975"/>
          <p14:tracePt t="181779" x="7348538" y="2857500"/>
          <p14:tracePt t="181791" x="7331075" y="2874963"/>
          <p14:tracePt t="181806" x="7304088" y="2894013"/>
          <p14:tracePt t="181822" x="7286625" y="2901950"/>
          <p14:tracePt t="181839" x="7277100" y="2911475"/>
          <p14:tracePt t="181856" x="7259638" y="2928938"/>
          <p14:tracePt t="181872" x="7251700" y="2928938"/>
          <p14:tracePt t="181889" x="7251700" y="2938463"/>
          <p14:tracePt t="181906" x="7232650" y="2946400"/>
          <p14:tracePt t="181926" x="7224713" y="2946400"/>
          <p14:tracePt t="181939" x="7224713" y="2955925"/>
          <p14:tracePt t="182011" x="7224713" y="2965450"/>
          <p14:tracePt t="182024" x="7215188" y="2973388"/>
          <p14:tracePt t="182061" x="7205663" y="2973388"/>
          <p14:tracePt t="182320" x="7215188" y="2973388"/>
          <p14:tracePt t="182345" x="7224713" y="2973388"/>
          <p14:tracePt t="182356" x="7224713" y="2982913"/>
          <p14:tracePt t="182369" x="7242175" y="2982913"/>
          <p14:tracePt t="182393" x="7251700" y="2990850"/>
          <p14:tracePt t="182419" x="7259638" y="3000375"/>
          <p14:tracePt t="183066" x="7269163" y="3000375"/>
          <p14:tracePt t="183080" x="7277100" y="3000375"/>
          <p14:tracePt t="183115" x="7296150" y="2990850"/>
          <p14:tracePt t="183140" x="7304088" y="2990850"/>
          <p14:tracePt t="183164" x="7313613" y="2990850"/>
          <p14:tracePt t="183177" x="7323138" y="2990850"/>
          <p14:tracePt t="183189" x="7331075" y="2982913"/>
          <p14:tracePt t="183202" x="7340600" y="2982913"/>
          <p14:tracePt t="183215" x="7348538" y="2982913"/>
          <p14:tracePt t="183251" x="7358063" y="2973388"/>
          <p14:tracePt t="183362" x="7348538" y="2973388"/>
          <p14:tracePt t="183374" x="7340600" y="2973388"/>
          <p14:tracePt t="183397" x="7331075" y="2973388"/>
          <p14:tracePt t="183423" x="7313613" y="2973388"/>
          <p14:tracePt t="183446" x="7304088" y="2973388"/>
          <p14:tracePt t="183460" x="7286625" y="2973388"/>
          <p14:tracePt t="183485" x="7269163" y="2973388"/>
          <p14:tracePt t="183498" x="7259638" y="2973388"/>
          <p14:tracePt t="183508" x="7251700" y="2973388"/>
          <p14:tracePt t="183520" x="7232650" y="2973388"/>
          <p14:tracePt t="183532" x="7224713" y="2973388"/>
          <p14:tracePt t="183557" x="7215188" y="2973388"/>
          <p14:tracePt t="183582" x="7205663" y="2973388"/>
          <p14:tracePt t="183705" x="7215188" y="2973388"/>
          <p14:tracePt t="183729" x="7224713" y="2973388"/>
          <p14:tracePt t="183742" x="7242175" y="2973388"/>
          <p14:tracePt t="183753" x="7259638" y="2973388"/>
          <p14:tracePt t="183765" x="7277100" y="2973388"/>
          <p14:tracePt t="183777" x="7296150" y="2973388"/>
          <p14:tracePt t="183790" x="7313613" y="2973388"/>
          <p14:tracePt t="183806" x="7331075" y="2973388"/>
          <p14:tracePt t="183823" x="7340600" y="2973388"/>
          <p14:tracePt t="183851" x="7348538" y="2973388"/>
          <p14:tracePt t="184096" x="7340600" y="2982913"/>
          <p14:tracePt t="184109" x="7340600" y="3000375"/>
          <p14:tracePt t="184121" x="7323138" y="3027363"/>
          <p14:tracePt t="184133" x="7304088" y="3062288"/>
          <p14:tracePt t="184144" x="7296150" y="3108325"/>
          <p14:tracePt t="184158" x="7277100" y="3170238"/>
          <p14:tracePt t="184173" x="7242175" y="3251200"/>
          <p14:tracePt t="184190" x="7205663" y="3340100"/>
          <p14:tracePt t="184207" x="7054850" y="3625850"/>
          <p14:tracePt t="184223" x="6938963" y="3857625"/>
          <p14:tracePt t="184240" x="6848475" y="4027488"/>
          <p14:tracePt t="184257" x="6751638" y="4197350"/>
          <p14:tracePt t="184273" x="6724650" y="4232275"/>
          <p14:tracePt t="184290" x="6705600" y="4241800"/>
          <p14:tracePt t="184341" x="6705600" y="4214813"/>
          <p14:tracePt t="184353" x="6705600" y="4197350"/>
          <p14:tracePt t="184366" x="6705600" y="4179888"/>
          <p14:tracePt t="184782" x="6697663" y="4160838"/>
          <p14:tracePt t="184795" x="6688138" y="4160838"/>
          <p14:tracePt t="184807" x="6680200" y="4143375"/>
          <p14:tracePt t="184818" x="6661150" y="4125913"/>
          <p14:tracePt t="184831" x="6643688" y="4108450"/>
          <p14:tracePt t="184843" x="6634163" y="4108450"/>
          <p14:tracePt t="184857" x="6626225" y="4098925"/>
          <p14:tracePt t="184880" x="6616700" y="4089400"/>
          <p14:tracePt t="184931" x="6616700" y="4081463"/>
          <p14:tracePt t="184943" x="6616700" y="4071938"/>
          <p14:tracePt t="184953" x="6608763" y="4071938"/>
          <p14:tracePt t="185005" x="6608763" y="4062413"/>
          <p14:tracePt t="185016" x="6599238" y="4062413"/>
          <p14:tracePt t="185027" x="6589713" y="4054475"/>
          <p14:tracePt t="185040" x="6589713" y="4044950"/>
          <p14:tracePt t="185076" x="6581775" y="4044950"/>
          <p14:tracePt t="185247" x="6599238" y="4044950"/>
          <p14:tracePt t="185260" x="6608763" y="4044950"/>
          <p14:tracePt t="185273" x="6626225" y="4044950"/>
          <p14:tracePt t="185284" x="6661150" y="4044950"/>
          <p14:tracePt t="185296" x="6705600" y="4027488"/>
          <p14:tracePt t="185309" x="6759575" y="4010025"/>
          <p14:tracePt t="185323" x="6813550" y="3990975"/>
          <p14:tracePt t="185340" x="6867525" y="3965575"/>
          <p14:tracePt t="185357" x="6911975" y="3938588"/>
          <p14:tracePt t="185373" x="6956425" y="3911600"/>
          <p14:tracePt t="185390" x="6973888" y="3911600"/>
          <p14:tracePt t="185407" x="6973888" y="3902075"/>
          <p14:tracePt t="185432" x="6983413" y="3902075"/>
          <p14:tracePt t="185469" x="6991350" y="3902075"/>
          <p14:tracePt t="185481" x="7000875" y="3894138"/>
          <p14:tracePt t="185493" x="7010400" y="3894138"/>
          <p14:tracePt t="185508" x="7018338" y="3894138"/>
          <p14:tracePt t="185530" x="7018338" y="3884613"/>
          <p14:tracePt t="185566" x="7027863" y="3884613"/>
          <p14:tracePt t="185579" x="7037388" y="3875088"/>
          <p14:tracePt t="185592" x="7045325" y="3867150"/>
          <p14:tracePt t="185604" x="7072313" y="3848100"/>
          <p14:tracePt t="185615" x="7089775" y="3840163"/>
          <p14:tracePt t="185629" x="7116763" y="3813175"/>
          <p14:tracePt t="185641" x="7188200" y="3768725"/>
          <p14:tracePt t="185657" x="7259638" y="3697288"/>
          <p14:tracePt t="185674" x="7323138" y="3643313"/>
          <p14:tracePt t="185690" x="7402513" y="3581400"/>
          <p14:tracePt t="185713" x="7402513" y="3571875"/>
          <p14:tracePt t="185726" x="7402513" y="3562350"/>
          <p14:tracePt t="186192" x="7439025" y="3562350"/>
          <p14:tracePt t="186203" x="7473950" y="3562350"/>
          <p14:tracePt t="186215" x="7527925" y="3562350"/>
          <p14:tracePt t="186229" x="7589838" y="3562350"/>
          <p14:tracePt t="186240" x="7661275" y="3562350"/>
          <p14:tracePt t="186257" x="7732713" y="3581400"/>
          <p14:tracePt t="186274" x="7796213" y="3581400"/>
          <p14:tracePt t="186290" x="7894638" y="3589338"/>
          <p14:tracePt t="186307" x="7929563" y="3589338"/>
          <p14:tracePt t="186324" x="7939088" y="3589338"/>
          <p14:tracePt t="186340" x="7956550" y="3589338"/>
          <p14:tracePt t="186388" x="7974013" y="3589338"/>
          <p14:tracePt t="186411" x="7983538" y="3589338"/>
          <p14:tracePt t="186425" x="8001000" y="3589338"/>
          <p14:tracePt t="186449" x="8018463" y="3589338"/>
          <p14:tracePt t="187844" x="8027988" y="3571875"/>
          <p14:tracePt t="187857" x="8027988" y="3536950"/>
          <p14:tracePt t="187869" x="8027988" y="3500438"/>
          <p14:tracePt t="187883" x="8027988" y="3465513"/>
          <p14:tracePt t="187894" x="8027988" y="3429000"/>
          <p14:tracePt t="187908" x="8027988" y="3402013"/>
          <p14:tracePt t="187924" x="8018463" y="3375025"/>
          <p14:tracePt t="187941" x="8010525" y="3340100"/>
          <p14:tracePt t="187958" x="7974013" y="3295650"/>
          <p14:tracePt t="187974" x="7939088" y="3259138"/>
          <p14:tracePt t="187991" x="7894638" y="3232150"/>
          <p14:tracePt t="188008" x="7804150" y="3170238"/>
          <p14:tracePt t="188024" x="7751763" y="3133725"/>
          <p14:tracePt t="188041" x="7653338" y="3054350"/>
          <p14:tracePt t="188058" x="7608888" y="3027363"/>
          <p14:tracePt t="188074" x="7581900" y="3000375"/>
          <p14:tracePt t="188091" x="7518400" y="2955925"/>
          <p14:tracePt t="188108" x="7491413" y="2946400"/>
          <p14:tracePt t="188124" x="7483475" y="2938463"/>
          <p14:tracePt t="188141" x="7466013" y="2928938"/>
          <p14:tracePt t="188158" x="7456488" y="2928938"/>
          <p14:tracePt t="188175" x="7446963" y="2928938"/>
          <p14:tracePt t="188191" x="7419975" y="2919413"/>
          <p14:tracePt t="188208" x="7394575" y="2919413"/>
          <p14:tracePt t="188225" x="7358063" y="2901950"/>
          <p14:tracePt t="188241" x="7340600" y="2894013"/>
          <p14:tracePt t="188258" x="7323138" y="2894013"/>
          <p14:tracePt t="188274" x="7286625" y="2874963"/>
          <p14:tracePt t="188291" x="7259638" y="2874963"/>
          <p14:tracePt t="188308" x="7242175" y="2867025"/>
          <p14:tracePt t="188324" x="7215188" y="2847975"/>
          <p14:tracePt t="188341" x="7205663" y="2840038"/>
          <p14:tracePt t="188358" x="7197725" y="2840038"/>
          <p14:tracePt t="188375" x="7188200" y="2830513"/>
          <p14:tracePt t="188397" x="7188200" y="2822575"/>
          <p14:tracePt t="188445" x="7180263" y="2822575"/>
          <p14:tracePt t="188484" x="7170738" y="2822575"/>
          <p14:tracePt t="188507" x="7170738" y="2813050"/>
          <p14:tracePt t="188535" x="7161213" y="2813050"/>
          <p14:tracePt t="188581" x="7153275" y="2813050"/>
          <p14:tracePt t="188617" x="7153275" y="2803525"/>
          <p14:tracePt t="188691" x="7153275" y="2795588"/>
          <p14:tracePt t="188715" x="7161213" y="2795588"/>
          <p14:tracePt t="188740" x="7170738" y="2795588"/>
          <p14:tracePt t="188752" x="7180263" y="2795588"/>
          <p14:tracePt t="188789" x="7188200" y="2795588"/>
          <p14:tracePt t="188814" x="7197725" y="2795588"/>
          <p14:tracePt t="188826" x="7205663" y="2795588"/>
          <p14:tracePt t="188838" x="7215188" y="2795588"/>
          <p14:tracePt t="188850" x="7224713" y="2795588"/>
          <p14:tracePt t="188875" x="7232650" y="2795588"/>
          <p14:tracePt t="188886" x="7242175" y="2795588"/>
          <p14:tracePt t="188923" x="7251700" y="2795588"/>
          <p14:tracePt t="188937" x="7259638" y="2795588"/>
          <p14:tracePt t="188948" x="7269163" y="2795588"/>
          <p14:tracePt t="188961" x="7277100" y="2795588"/>
          <p14:tracePt t="188985" x="7296150" y="2795588"/>
          <p14:tracePt t="188997" x="7304088" y="2795588"/>
          <p14:tracePt t="189009" x="7313613" y="2795588"/>
          <p14:tracePt t="189025" x="7331075" y="2795588"/>
          <p14:tracePt t="189047" x="7340600" y="2795588"/>
          <p14:tracePt t="189059" x="7348538" y="2795588"/>
          <p14:tracePt t="189075" x="7358063" y="2795588"/>
          <p14:tracePt t="189094" x="7367588" y="2795588"/>
          <p14:tracePt t="189120" x="7367588" y="2803525"/>
          <p14:tracePt t="189132" x="7375525" y="2813050"/>
          <p14:tracePt t="189145" x="7385050" y="2822575"/>
          <p14:tracePt t="189169" x="7385050" y="2830513"/>
          <p14:tracePt t="189193" x="7385050" y="2840038"/>
          <p14:tracePt t="189218" x="7385050" y="2847975"/>
          <p14:tracePt t="189229" x="7394575" y="2847975"/>
          <p14:tracePt t="189243" x="7394575" y="2857500"/>
          <p14:tracePt t="189254" x="7394575" y="2867025"/>
          <p14:tracePt t="189267" x="7394575" y="2874963"/>
          <p14:tracePt t="189291" x="7394575" y="2884488"/>
          <p14:tracePt t="189304" x="7394575" y="2894013"/>
          <p14:tracePt t="189316" x="7394575" y="2901950"/>
          <p14:tracePt t="189340" x="7394575" y="2919413"/>
          <p14:tracePt t="189365" x="7394575" y="2928938"/>
          <p14:tracePt t="189377" x="7385050" y="2946400"/>
          <p14:tracePt t="189402" x="7375525" y="2965450"/>
          <p14:tracePt t="189426" x="7367588" y="2973388"/>
          <p14:tracePt t="189438" x="7358063" y="2982913"/>
          <p14:tracePt t="189475" x="7348538" y="2982913"/>
          <p14:tracePt t="189487" x="7348538" y="2990850"/>
          <p14:tracePt t="189500" x="7340600" y="2990850"/>
          <p14:tracePt t="189511" x="7331075" y="2990850"/>
          <p14:tracePt t="189550" x="7323138" y="2990850"/>
          <p14:tracePt t="189573" x="7304088" y="2990850"/>
          <p14:tracePt t="189585" x="7296150" y="3000375"/>
          <p14:tracePt t="189610" x="7277100" y="3000375"/>
          <p14:tracePt t="189622" x="7277100" y="3009900"/>
          <p14:tracePt t="189635" x="7259638" y="3009900"/>
          <p14:tracePt t="189659" x="7251700" y="3009900"/>
          <p14:tracePt t="189671" x="7242175" y="3009900"/>
          <p14:tracePt t="189683" x="7232650" y="3009900"/>
          <p14:tracePt t="189696" x="7224713" y="3009900"/>
          <p14:tracePt t="189708" x="7215188" y="3009900"/>
          <p14:tracePt t="189725" x="7205663" y="3009900"/>
          <p14:tracePt t="189742" x="7197725" y="3000375"/>
          <p14:tracePt t="189758" x="7180263" y="2990850"/>
          <p14:tracePt t="189781" x="7170738" y="2973388"/>
          <p14:tracePt t="189793" x="7161213" y="2973388"/>
          <p14:tracePt t="189808" x="7153275" y="2955925"/>
          <p14:tracePt t="189830" x="7143750" y="2946400"/>
          <p14:tracePt t="189855" x="7143750" y="2938463"/>
          <p14:tracePt t="189866" x="7143750" y="2928938"/>
          <p14:tracePt t="189880" x="7134225" y="2911475"/>
          <p14:tracePt t="189892" x="7134225" y="2894013"/>
          <p14:tracePt t="189908" x="7134225" y="2874963"/>
          <p14:tracePt t="189925" x="7134225" y="2867025"/>
          <p14:tracePt t="189942" x="7134225" y="2840038"/>
          <p14:tracePt t="189958" x="7134225" y="2830513"/>
          <p14:tracePt t="189975" x="7134225" y="2822575"/>
          <p14:tracePt t="189992" x="7134225" y="2803525"/>
          <p14:tracePt t="190008" x="7134225" y="2795588"/>
          <p14:tracePt t="190025" x="7134225" y="2786063"/>
          <p14:tracePt t="190042" x="7134225" y="2776538"/>
          <p14:tracePt t="190063" x="7134225" y="2768600"/>
          <p14:tracePt t="190075" x="7143750" y="2759075"/>
          <p14:tracePt t="190092" x="7153275" y="2759075"/>
          <p14:tracePt t="190108" x="7170738" y="2751138"/>
          <p14:tracePt t="190125" x="7188200" y="2751138"/>
          <p14:tracePt t="190142" x="7197725" y="2751138"/>
          <p14:tracePt t="190158" x="7205663" y="2751138"/>
          <p14:tracePt t="190175" x="7224713" y="2741613"/>
          <p14:tracePt t="190198" x="7232650" y="2741613"/>
          <p14:tracePt t="190209" x="7242175" y="2741613"/>
          <p14:tracePt t="190225" x="7251700" y="2741613"/>
          <p14:tracePt t="190248" x="7259638" y="2741613"/>
          <p14:tracePt t="190259" x="7269163" y="2741613"/>
          <p14:tracePt t="190283" x="7277100" y="2741613"/>
          <p14:tracePt t="190295" x="7286625" y="2741613"/>
          <p14:tracePt t="190309" x="7296150" y="2741613"/>
          <p14:tracePt t="190325" x="7304088" y="2741613"/>
          <p14:tracePt t="190342" x="7313613" y="2741613"/>
          <p14:tracePt t="190358" x="7323138" y="2751138"/>
          <p14:tracePt t="190375" x="7340600" y="2759075"/>
          <p14:tracePt t="190392" x="7340600" y="2768600"/>
          <p14:tracePt t="190408" x="7358063" y="2776538"/>
          <p14:tracePt t="190425" x="7367588" y="2776538"/>
          <p14:tracePt t="190442" x="7367588" y="2795588"/>
          <p14:tracePt t="190458" x="7375525" y="2803525"/>
          <p14:tracePt t="190475" x="7385050" y="2803525"/>
          <p14:tracePt t="190492" x="7385050" y="2822575"/>
          <p14:tracePt t="190516" x="7385050" y="2830513"/>
          <p14:tracePt t="190553" x="7385050" y="2840038"/>
          <p14:tracePt t="190565" x="7385050" y="2847975"/>
          <p14:tracePt t="190577" x="7385050" y="2857500"/>
          <p14:tracePt t="190602" x="7385050" y="2867025"/>
          <p14:tracePt t="190614" x="7385050" y="2874963"/>
          <p14:tracePt t="190639" x="7385050" y="2884488"/>
          <p14:tracePt t="190662" x="7385050" y="2894013"/>
          <p14:tracePt t="190676" x="7385050" y="2901950"/>
          <p14:tracePt t="190688" x="7385050" y="2911475"/>
          <p14:tracePt t="190700" x="7375525" y="2928938"/>
          <p14:tracePt t="190724" x="7375525" y="2938463"/>
          <p14:tracePt t="190737" x="7367588" y="2946400"/>
          <p14:tracePt t="190749" x="7358063" y="2946400"/>
          <p14:tracePt t="190762" x="7358063" y="2955925"/>
          <p14:tracePt t="190786" x="7348538" y="2965450"/>
          <p14:tracePt t="190798" x="7348538" y="2973388"/>
          <p14:tracePt t="190811" x="7340600" y="2973388"/>
          <p14:tracePt t="190825" x="7331075" y="2982913"/>
          <p14:tracePt t="190847" x="7323138" y="2982913"/>
          <p14:tracePt t="190873" x="7313613" y="2990850"/>
          <p14:tracePt t="190884" x="7304088" y="2990850"/>
          <p14:tracePt t="190896" x="7296150" y="2990850"/>
          <p14:tracePt t="190909" x="7286625" y="2990850"/>
          <p14:tracePt t="190925" x="7277100" y="2990850"/>
          <p14:tracePt t="190942" x="7259638" y="2990850"/>
          <p14:tracePt t="190959" x="7251700" y="2990850"/>
          <p14:tracePt t="190982" x="7242175" y="2990850"/>
          <p14:tracePt t="192820" x="7242175" y="2982913"/>
          <p14:tracePt t="192844" x="7251700" y="2982913"/>
          <p14:tracePt t="192954" x="7259638" y="2982913"/>
          <p14:tracePt t="192967" x="7269163" y="2982913"/>
          <p14:tracePt t="192992" x="7277100" y="2982913"/>
          <p14:tracePt t="193015" x="7286625" y="2982913"/>
          <p14:tracePt t="193029" x="7296150" y="2973388"/>
          <p14:tracePt t="193041" x="7313613" y="2965450"/>
          <p14:tracePt t="193055" x="7323138" y="2965450"/>
          <p14:tracePt t="193067" x="7331075" y="2965450"/>
          <p14:tracePt t="193077" x="7358063" y="2955925"/>
          <p14:tracePt t="193093" x="7367588" y="2946400"/>
          <p14:tracePt t="193109" x="7375525" y="2938463"/>
          <p14:tracePt t="193126" x="7402513" y="2928938"/>
          <p14:tracePt t="193143" x="7419975" y="2919413"/>
          <p14:tracePt t="193159" x="7439025" y="2911475"/>
          <p14:tracePt t="193176" x="7466013" y="2894013"/>
          <p14:tracePt t="193192" x="7473950" y="2894013"/>
          <p14:tracePt t="193209" x="7483475" y="2894013"/>
          <p14:tracePt t="193226" x="7518400" y="2874963"/>
          <p14:tracePt t="193243" x="7537450" y="2867025"/>
          <p14:tracePt t="193259" x="7554913" y="2857500"/>
          <p14:tracePt t="193276" x="7599363" y="2840038"/>
          <p14:tracePt t="193293" x="7616825" y="2840038"/>
          <p14:tracePt t="193309" x="7653338" y="2830513"/>
          <p14:tracePt t="193326" x="7680325" y="2813050"/>
          <p14:tracePt t="193343" x="7697788" y="2813050"/>
          <p14:tracePt t="193359" x="7732713" y="2803525"/>
          <p14:tracePt t="193376" x="7751763" y="2795588"/>
          <p14:tracePt t="193393" x="7777163" y="2795588"/>
          <p14:tracePt t="193409" x="7813675" y="2795588"/>
          <p14:tracePt t="193426" x="7823200" y="2786063"/>
          <p14:tracePt t="193443" x="7831138" y="2786063"/>
          <p14:tracePt t="193468" x="7840663" y="2786063"/>
          <p14:tracePt t="193507" x="7848600" y="2786063"/>
          <p14:tracePt t="194278" x="7858125" y="2786063"/>
          <p14:tracePt t="194303" x="7875588" y="2786063"/>
          <p14:tracePt t="194314" x="7885113" y="2786063"/>
          <p14:tracePt t="194327" x="7894638" y="2786063"/>
          <p14:tracePt t="194340" x="7902575" y="2786063"/>
          <p14:tracePt t="194376" x="7912100" y="2786063"/>
          <p14:tracePt t="194597" x="7912100" y="2795588"/>
          <p14:tracePt t="194719" x="7902575" y="2795588"/>
          <p14:tracePt t="194731" x="7902575" y="2803525"/>
          <p14:tracePt t="194780" x="7894638" y="2813050"/>
          <p14:tracePt t="194817" x="7894638" y="2822575"/>
          <p14:tracePt t="194842" x="7894638" y="2830513"/>
          <p14:tracePt t="194853" x="7885113" y="2830513"/>
          <p14:tracePt t="194877" x="7885113" y="2847975"/>
          <p14:tracePt t="194902" x="7885113" y="2857500"/>
          <p14:tracePt t="194940" x="7885113" y="2867025"/>
          <p14:tracePt t="194965" x="7885113" y="2874963"/>
          <p14:tracePt t="194976" x="7885113" y="2884488"/>
          <p14:tracePt t="195001" x="7885113" y="2894013"/>
          <p14:tracePt t="195135" x="7875588" y="2894013"/>
          <p14:tracePt t="195209" x="7867650" y="2884488"/>
          <p14:tracePt t="195232" x="7867650" y="2874963"/>
          <p14:tracePt t="195245" x="7858125" y="2874963"/>
          <p14:tracePt t="195259" x="7848600" y="2867025"/>
          <p14:tracePt t="195269" x="7840663" y="2867025"/>
          <p14:tracePt t="195281" x="7840663" y="2857500"/>
          <p14:tracePt t="195295" x="7831138" y="2847975"/>
          <p14:tracePt t="195310" x="7823200" y="2847975"/>
          <p14:tracePt t="195327" x="7823200" y="2840038"/>
          <p14:tracePt t="195344" x="7813675" y="2840038"/>
          <p14:tracePt t="195368" x="7813675" y="2830513"/>
          <p14:tracePt t="195392" x="7804150" y="2830513"/>
          <p14:tracePt t="195429" x="7796213" y="2830513"/>
          <p14:tracePt t="195515" x="7796213" y="2840038"/>
          <p14:tracePt t="195540" x="7796213" y="2857500"/>
          <p14:tracePt t="195552" x="7796213" y="2867025"/>
          <p14:tracePt t="195564" x="7796213" y="2874963"/>
          <p14:tracePt t="195577" x="7796213" y="2901950"/>
          <p14:tracePt t="195590" x="7804150" y="2928938"/>
          <p14:tracePt t="195601" x="7813675" y="2965450"/>
          <p14:tracePt t="195612" x="7823200" y="2982913"/>
          <p14:tracePt t="195627" x="7823200" y="3009900"/>
          <p14:tracePt t="195643" x="7823200" y="3036888"/>
          <p14:tracePt t="195660" x="7831138" y="3062288"/>
          <p14:tracePt t="195677" x="7840663" y="3116263"/>
          <p14:tracePt t="195693" x="7848600" y="3133725"/>
          <p14:tracePt t="195710" x="7848600" y="3152775"/>
          <p14:tracePt t="195727" x="7858125" y="3179763"/>
          <p14:tracePt t="195743" x="7858125" y="3187700"/>
          <p14:tracePt t="195760" x="7867650" y="3197225"/>
          <p14:tracePt t="196949" x="7875588" y="3197225"/>
          <p14:tracePt t="197023" x="7885113" y="3197225"/>
          <p14:tracePt t="197046" x="7894638" y="3197225"/>
          <p14:tracePt t="197084" x="7902575" y="3197225"/>
          <p14:tracePt t="197132" x="7902575" y="3187700"/>
          <p14:tracePt t="197231" x="7894638" y="3187700"/>
          <p14:tracePt t="197243" x="7885113" y="3187700"/>
          <p14:tracePt t="197267" x="7875588" y="3187700"/>
          <p14:tracePt t="197280" x="7867650" y="3187700"/>
          <p14:tracePt t="197292" x="7858125" y="3187700"/>
          <p14:tracePt t="197305" x="7848600" y="3187700"/>
          <p14:tracePt t="197315" x="7831138" y="3187700"/>
          <p14:tracePt t="197329" x="7813675" y="3187700"/>
          <p14:tracePt t="197344" x="7796213" y="3187700"/>
          <p14:tracePt t="197361" x="7769225" y="3187700"/>
          <p14:tracePt t="197377" x="7724775" y="3197225"/>
          <p14:tracePt t="197394" x="7626350" y="3197225"/>
          <p14:tracePt t="197411" x="7581900" y="3197225"/>
          <p14:tracePt t="197427" x="7456488" y="3197225"/>
          <p14:tracePt t="197444" x="7402513" y="3205163"/>
          <p14:tracePt t="197461" x="7367588" y="3205163"/>
          <p14:tracePt t="197477" x="7286625" y="3205163"/>
          <p14:tracePt t="197494" x="7269163" y="3205163"/>
          <p14:tracePt t="197511" x="7259638" y="3205163"/>
          <p14:tracePt t="197528" x="7224713" y="3205163"/>
          <p14:tracePt t="197544" x="7215188" y="3205163"/>
          <p14:tracePt t="197561" x="7197725" y="3205163"/>
          <p14:tracePt t="197577" x="7188200" y="3205163"/>
          <p14:tracePt t="197621" x="7180263" y="3205163"/>
          <p14:tracePt t="197685" x="7188200" y="3214688"/>
          <p14:tracePt t="197978" x="7170738" y="3224213"/>
          <p14:tracePt t="197990" x="7143750" y="3224213"/>
          <p14:tracePt t="198003" x="7072313" y="3232150"/>
          <p14:tracePt t="198014" x="6973888" y="3251200"/>
          <p14:tracePt t="198027" x="6823075" y="3286125"/>
          <p14:tracePt t="198044" x="6599238" y="3330575"/>
          <p14:tracePt t="198061" x="6313488" y="3375025"/>
          <p14:tracePt t="198077" x="5705475" y="3500438"/>
          <p14:tracePt t="198094" x="5367338" y="3544888"/>
          <p14:tracePt t="198111" x="5062538" y="3589338"/>
          <p14:tracePt t="198127" x="4465638" y="3670300"/>
          <p14:tracePt t="198144" x="4232275" y="3697288"/>
          <p14:tracePt t="198161" x="4044950" y="3724275"/>
          <p14:tracePt t="198177" x="3751263" y="3741738"/>
          <p14:tracePt t="198194" x="3616325" y="3741738"/>
          <p14:tracePt t="198211" x="3402013" y="3741738"/>
          <p14:tracePt t="198228" x="3303588" y="3741738"/>
          <p14:tracePt t="198244" x="3214688" y="3741738"/>
          <p14:tracePt t="198261" x="3062288" y="3732213"/>
          <p14:tracePt t="198277" x="3017838" y="3724275"/>
          <p14:tracePt t="198294" x="2965450" y="3714750"/>
          <p14:tracePt t="198311" x="2884488" y="3687763"/>
          <p14:tracePt t="198327" x="2857500" y="3687763"/>
          <p14:tracePt t="198344" x="2830513" y="3670300"/>
          <p14:tracePt t="198361" x="2803525" y="3633788"/>
          <p14:tracePt t="198378" x="2803525" y="3625850"/>
          <p14:tracePt t="198394" x="2786063" y="3616325"/>
          <p14:tracePt t="198411" x="2786063" y="3608388"/>
          <p14:tracePt t="198427" x="2776538" y="3608388"/>
          <p14:tracePt t="198444" x="2768600" y="3598863"/>
          <p14:tracePt t="198461" x="2759075" y="3598863"/>
          <p14:tracePt t="198478" x="2759075" y="3589338"/>
          <p14:tracePt t="198494" x="2751138" y="3581400"/>
          <p14:tracePt t="198518" x="2741613" y="3571875"/>
          <p14:tracePt t="198566" x="2732088" y="3562350"/>
          <p14:tracePt t="198908" x="2741613" y="3562350"/>
          <p14:tracePt t="198921" x="2751138" y="3562350"/>
          <p14:tracePt t="198934" x="2786063" y="3562350"/>
          <p14:tracePt t="198946" x="2847975" y="3562350"/>
          <p14:tracePt t="198957" x="2946400" y="3562350"/>
          <p14:tracePt t="198970" x="3098800" y="3562350"/>
          <p14:tracePt t="198983" x="3375025" y="3554413"/>
          <p14:tracePt t="198994" x="3705225" y="3536950"/>
          <p14:tracePt t="199011" x="4000500" y="3517900"/>
          <p14:tracePt t="199028" x="4251325" y="3517900"/>
          <p14:tracePt t="199044" x="4660900" y="3536950"/>
          <p14:tracePt t="199061" x="4830763" y="3562350"/>
          <p14:tracePt t="199078" x="4991100" y="3581400"/>
          <p14:tracePt t="199094" x="5268913" y="3660775"/>
          <p14:tracePt t="199111" x="5394325" y="3705225"/>
          <p14:tracePt t="199128" x="5510213" y="3741738"/>
          <p14:tracePt t="199144" x="5724525" y="3840163"/>
          <p14:tracePt t="199161" x="5822950" y="3884613"/>
          <p14:tracePt t="199178" x="5929313" y="3938588"/>
          <p14:tracePt t="199194" x="6108700" y="4037013"/>
          <p14:tracePt t="199211" x="6197600" y="4089400"/>
          <p14:tracePt t="199228" x="6340475" y="4197350"/>
          <p14:tracePt t="199244" x="6402388" y="4232275"/>
          <p14:tracePt t="199261" x="6438900" y="4268788"/>
          <p14:tracePt t="199278" x="6465888" y="4295775"/>
          <p14:tracePt t="199294" x="6473825" y="4295775"/>
          <p14:tracePt t="199311" x="6473825" y="4303713"/>
          <p14:tracePt t="199328" x="6500813" y="4313238"/>
          <p14:tracePt t="199345" x="6510338" y="4340225"/>
          <p14:tracePt t="199361" x="6572250" y="4384675"/>
          <p14:tracePt t="199378" x="6608763" y="4419600"/>
          <p14:tracePt t="199394" x="6643688" y="4446588"/>
          <p14:tracePt t="199411" x="6724650" y="4537075"/>
          <p14:tracePt t="199428" x="6751638" y="4581525"/>
          <p14:tracePt t="199445" x="6777038" y="4633913"/>
          <p14:tracePt t="199461" x="6840538" y="4724400"/>
          <p14:tracePt t="199478" x="6858000" y="4751388"/>
          <p14:tracePt t="199495" x="6867525" y="4776788"/>
          <p14:tracePt t="199511" x="6875463" y="4803775"/>
          <p14:tracePt t="199528" x="6875463" y="4813300"/>
          <p14:tracePt t="199545" x="6884988" y="4822825"/>
          <p14:tracePt t="199561" x="6902450" y="48847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Proximal convoluted tubule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51889"/>
      </p:ext>
    </p:extLst>
  </p:cSld>
  <p:clrMapOvr>
    <a:masterClrMapping/>
  </p:clrMapOvr>
  <p:transition advTm="53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2" x="6894513" y="4884738"/>
          <p14:tracePt t="2793" x="6875463" y="4875213"/>
          <p14:tracePt t="2805" x="6858000" y="4857750"/>
          <p14:tracePt t="2817" x="6840538" y="4840288"/>
          <p14:tracePt t="2829" x="6804025" y="4803775"/>
          <p14:tracePt t="2844" x="6732588" y="4724400"/>
          <p14:tracePt t="2861" x="6653213" y="4633913"/>
          <p14:tracePt t="2877" x="6545263" y="4518025"/>
          <p14:tracePt t="2894" x="6259513" y="4241800"/>
          <p14:tracePt t="2911" x="6116638" y="4098925"/>
          <p14:tracePt t="2928" x="5867400" y="3884613"/>
          <p14:tracePt t="2944" x="5786438" y="3795713"/>
          <p14:tracePt t="2961" x="5715000" y="3705225"/>
          <p14:tracePt t="2978" x="5626100" y="3571875"/>
          <p14:tracePt t="2994" x="5589588" y="3500438"/>
          <p14:tracePt t="3011" x="5562600" y="3446463"/>
          <p14:tracePt t="3029" x="5545138" y="3375025"/>
          <p14:tracePt t="3044" x="5545138" y="3367088"/>
          <p14:tracePt t="3061" x="5537200" y="3367088"/>
          <p14:tracePt t="3087" x="5537200" y="3384550"/>
          <p14:tracePt t="3099" x="5545138" y="3402013"/>
          <p14:tracePt t="3443" x="5527675" y="3375025"/>
          <p14:tracePt t="3455" x="5510213" y="3313113"/>
          <p14:tracePt t="3467" x="5483225" y="3224213"/>
          <p14:tracePt t="3478" x="5473700" y="3089275"/>
          <p14:tracePt t="3495" x="5473700" y="2919413"/>
          <p14:tracePt t="3511" x="5491163" y="2633663"/>
          <p14:tracePt t="3528" x="5562600" y="2143125"/>
          <p14:tracePt t="3544" x="5599113" y="1946275"/>
          <p14:tracePt t="3561" x="5626100" y="1803400"/>
          <p14:tracePt t="3578" x="5653088" y="1616075"/>
          <p14:tracePt t="3594" x="5661025" y="1544638"/>
          <p14:tracePt t="3611" x="5670550" y="1482725"/>
          <p14:tracePt t="3628" x="5670550" y="1446213"/>
          <p14:tracePt t="3644" x="5670550" y="1438275"/>
          <p14:tracePt t="3675" x="5670550" y="1428750"/>
          <p14:tracePt t="3687" x="5670550" y="1419225"/>
          <p14:tracePt t="3712" x="5670550" y="1411288"/>
          <p14:tracePt t="3724" x="5670550" y="1384300"/>
          <p14:tracePt t="3737" x="5680075" y="1357313"/>
          <p14:tracePt t="3749" x="5688013" y="1303338"/>
          <p14:tracePt t="3761" x="5697538" y="1258888"/>
          <p14:tracePt t="3778" x="5705475" y="1214438"/>
          <p14:tracePt t="3794" x="5715000" y="1179513"/>
          <p14:tracePt t="3811" x="5724525" y="1133475"/>
          <p14:tracePt t="3828" x="5732463" y="1125538"/>
          <p14:tracePt t="3844" x="5741988" y="1116013"/>
          <p14:tracePt t="3872" x="5751513" y="1116013"/>
          <p14:tracePt t="3945" x="5759450" y="1116013"/>
          <p14:tracePt t="4019" x="5776913" y="1108075"/>
          <p14:tracePt t="4030" x="5795963" y="1098550"/>
          <p14:tracePt t="4043" x="5813425" y="1089025"/>
          <p14:tracePt t="4054" x="5830888" y="1081088"/>
          <p14:tracePt t="4068" x="5857875" y="1071563"/>
          <p14:tracePt t="4080" x="5884863" y="1062038"/>
          <p14:tracePt t="4094" x="5902325" y="1054100"/>
          <p14:tracePt t="4111" x="5929313" y="1054100"/>
          <p14:tracePt t="4128" x="5973763" y="1044575"/>
          <p14:tracePt t="4145" x="6000750" y="1044575"/>
          <p14:tracePt t="4161" x="6018213" y="1044575"/>
          <p14:tracePt t="4178" x="6037263" y="1044575"/>
          <p14:tracePt t="4195" x="6045200" y="1044575"/>
          <p14:tracePt t="4211" x="6054725" y="1044575"/>
          <p14:tracePt t="4239" x="6062663" y="1044575"/>
          <p14:tracePt t="4313" x="6062663" y="1054100"/>
          <p14:tracePt t="4325" x="6054725" y="1054100"/>
          <p14:tracePt t="4337" x="6054725" y="1071563"/>
          <p14:tracePt t="4350" x="6037263" y="1081088"/>
          <p14:tracePt t="4361" x="6027738" y="1108075"/>
          <p14:tracePt t="4378" x="6000750" y="1125538"/>
          <p14:tracePt t="4395" x="5965825" y="1179513"/>
          <p14:tracePt t="4411" x="5867400" y="1322388"/>
          <p14:tracePt t="4428" x="5813425" y="1428750"/>
          <p14:tracePt t="4445" x="5741988" y="1562100"/>
          <p14:tracePt t="4461" x="5581650" y="1866900"/>
          <p14:tracePt t="4478" x="5527675" y="1982788"/>
          <p14:tracePt t="4495" x="5483225" y="2125663"/>
          <p14:tracePt t="4511" x="5402263" y="2419350"/>
          <p14:tracePt t="4528" x="5348288" y="2643188"/>
          <p14:tracePt t="4545" x="5241925" y="3089275"/>
          <p14:tracePt t="4561" x="5205413" y="3259138"/>
          <p14:tracePt t="4578" x="5170488" y="3402013"/>
          <p14:tracePt t="4595" x="5108575" y="3660775"/>
          <p14:tracePt t="4611" x="5089525" y="3741738"/>
          <p14:tracePt t="4628" x="5062538" y="3803650"/>
          <p14:tracePt t="4645" x="5037138" y="3884613"/>
          <p14:tracePt t="4661" x="5027613" y="3902075"/>
          <p14:tracePt t="5182" x="5027613" y="3919538"/>
          <p14:tracePt t="5194" x="5018088" y="3929063"/>
          <p14:tracePt t="5206" x="5018088" y="3938588"/>
          <p14:tracePt t="5218" x="5010150" y="3946525"/>
          <p14:tracePt t="5243" x="5000625" y="3965575"/>
          <p14:tracePt t="5255" x="4983163" y="3990975"/>
          <p14:tracePt t="5268" x="4983163" y="4017963"/>
          <p14:tracePt t="5281" x="4973638" y="4037013"/>
          <p14:tracePt t="5295" x="4965700" y="4054475"/>
          <p14:tracePt t="5312" x="4956175" y="4081463"/>
          <p14:tracePt t="5328" x="4956175" y="4116388"/>
          <p14:tracePt t="5345" x="4946650" y="4179888"/>
          <p14:tracePt t="5362" x="4938713" y="4205288"/>
          <p14:tracePt t="5378" x="4938713" y="4241800"/>
          <p14:tracePt t="5395" x="4929188" y="4322763"/>
          <p14:tracePt t="5412" x="4929188" y="4357688"/>
          <p14:tracePt t="5428" x="4919663" y="4438650"/>
          <p14:tracePt t="5445" x="4919663" y="4465638"/>
          <p14:tracePt t="5461" x="4911725" y="4491038"/>
          <p14:tracePt t="5478" x="4911725" y="4537075"/>
          <p14:tracePt t="5495" x="4911725" y="4562475"/>
          <p14:tracePt t="5512" x="4911725" y="4581525"/>
          <p14:tracePt t="5528" x="4911725" y="4608513"/>
          <p14:tracePt t="5545" x="4911725" y="4616450"/>
          <p14:tracePt t="6027" x="4911725" y="4608513"/>
          <p14:tracePt t="6076" x="4911725" y="4598988"/>
          <p14:tracePt t="6309" x="4911725" y="4589463"/>
          <p14:tracePt t="6358" x="4911725" y="4581525"/>
          <p14:tracePt t="6386" x="4911725" y="4572000"/>
          <p14:tracePt t="6407" x="4911725" y="4562475"/>
          <p14:tracePt t="6432" x="4911725" y="4554538"/>
          <p14:tracePt t="6444" x="4911725" y="4537075"/>
          <p14:tracePt t="6456" x="4911725" y="4518025"/>
          <p14:tracePt t="6468" x="4911725" y="4510088"/>
          <p14:tracePt t="6481" x="4911725" y="4491038"/>
          <p14:tracePt t="6495" x="4911725" y="4483100"/>
          <p14:tracePt t="6512" x="4911725" y="4473575"/>
          <p14:tracePt t="6529" x="4911725" y="4465638"/>
          <p14:tracePt t="6545" x="4911725" y="4446588"/>
          <p14:tracePt t="6562" x="4911725" y="4429125"/>
          <p14:tracePt t="6579" x="4911725" y="4394200"/>
          <p14:tracePt t="6595" x="4911725" y="4384675"/>
          <p14:tracePt t="6612" x="4911725" y="4367213"/>
          <p14:tracePt t="6652" x="4911725" y="4357688"/>
          <p14:tracePt t="6665" x="4911725" y="4348163"/>
          <p14:tracePt t="6677" x="4911725" y="4340225"/>
          <p14:tracePt t="6689" x="4911725" y="4330700"/>
          <p14:tracePt t="6702" x="4911725" y="4322763"/>
          <p14:tracePt t="6714" x="4911725" y="4313238"/>
          <p14:tracePt t="6729" x="4911725" y="4303713"/>
          <p14:tracePt t="6745" x="4911725" y="4295775"/>
          <p14:tracePt t="6763" x="4911725" y="4286250"/>
          <p14:tracePt t="6779" x="4911725" y="4276725"/>
          <p14:tracePt t="6795" x="4911725" y="4268788"/>
          <p14:tracePt t="6812" x="4911725" y="4241800"/>
          <p14:tracePt t="6829" x="4911725" y="4224338"/>
          <p14:tracePt t="6848" x="4911725" y="4214813"/>
          <p14:tracePt t="7019" x="4911725" y="4205288"/>
          <p14:tracePt t="7032" x="4911725" y="4197350"/>
          <p14:tracePt t="7045" x="4911725" y="4187825"/>
          <p14:tracePt t="7069" x="4911725" y="4179888"/>
          <p14:tracePt t="7279" x="4911725" y="4187825"/>
          <p14:tracePt t="7302" x="4911725" y="4197350"/>
          <p14:tracePt t="7314" x="4911725" y="4205288"/>
          <p14:tracePt t="7327" x="4911725" y="4214813"/>
          <p14:tracePt t="7350" x="4911725" y="4232275"/>
          <p14:tracePt t="7375" x="4911725" y="4241800"/>
          <p14:tracePt t="7390" x="4911725" y="4251325"/>
          <p14:tracePt t="7401" x="4911725" y="4259263"/>
          <p14:tracePt t="7412" x="4911725" y="4276725"/>
          <p14:tracePt t="7425" x="4911725" y="4295775"/>
          <p14:tracePt t="7437" x="4911725" y="4303713"/>
          <p14:tracePt t="7450" x="4911725" y="4322763"/>
          <p14:tracePt t="7462" x="4902200" y="4348163"/>
          <p14:tracePt t="7479" x="4902200" y="4367213"/>
          <p14:tracePt t="7496" x="4894263" y="4394200"/>
          <p14:tracePt t="7497" x="4884738" y="4429125"/>
          <p14:tracePt t="7513" x="4884738" y="4465638"/>
          <p14:tracePt t="7529" x="4875213" y="4500563"/>
          <p14:tracePt t="7546" x="4875213" y="4527550"/>
          <p14:tracePt t="7562" x="4857750" y="4589463"/>
          <p14:tracePt t="7579" x="4857750" y="4625975"/>
          <p14:tracePt t="7596" x="4848225" y="4670425"/>
          <p14:tracePt t="7612" x="4848225" y="4687888"/>
          <p14:tracePt t="7629" x="4848225" y="4714875"/>
          <p14:tracePt t="7646" x="4848225" y="4751388"/>
          <p14:tracePt t="7662" x="4848225" y="4759325"/>
          <p14:tracePt t="7679" x="4840288" y="4768850"/>
          <p14:tracePt t="7841" x="4840288" y="4759325"/>
          <p14:tracePt t="7853" x="4840288" y="4751388"/>
          <p14:tracePt t="7866" x="4840288" y="4741863"/>
          <p14:tracePt t="7879" x="4840288" y="4724400"/>
          <p14:tracePt t="7890" x="4840288" y="4697413"/>
          <p14:tracePt t="7904" x="4840288" y="4670425"/>
          <p14:tracePt t="7915" x="4848225" y="4643438"/>
          <p14:tracePt t="7929" x="4848225" y="4598988"/>
          <p14:tracePt t="7946" x="4867275" y="4545013"/>
          <p14:tracePt t="7963" x="4875213" y="4510088"/>
          <p14:tracePt t="7979" x="4902200" y="4411663"/>
          <p14:tracePt t="7996" x="4919663" y="4375150"/>
          <p14:tracePt t="8012" x="4946650" y="4295775"/>
          <p14:tracePt t="8029" x="4956175" y="4251325"/>
          <p14:tracePt t="8046" x="4956175" y="4224338"/>
          <p14:tracePt t="8062" x="4973638" y="4170363"/>
          <p14:tracePt t="8079" x="4973638" y="4160838"/>
          <p14:tracePt t="8096" x="4983163" y="4152900"/>
          <p14:tracePt t="8113" x="4983163" y="4143375"/>
          <p14:tracePt t="8136" x="4991100" y="4125913"/>
          <p14:tracePt t="8160" x="4991100" y="4108450"/>
          <p14:tracePt t="8172" x="4991100" y="4098925"/>
          <p14:tracePt t="8185" x="5000625" y="4081463"/>
          <p14:tracePt t="8197" x="5000625" y="4062413"/>
          <p14:tracePt t="8212" x="5000625" y="4054475"/>
          <p14:tracePt t="8229" x="5010150" y="4037013"/>
          <p14:tracePt t="8246" x="5010150" y="4027488"/>
          <p14:tracePt t="8380" x="5010150" y="4037013"/>
          <p14:tracePt t="8392" x="5010150" y="4044950"/>
          <p14:tracePt t="8430" x="5010150" y="4054475"/>
          <p14:tracePt t="8454" x="5010150" y="4071938"/>
          <p14:tracePt t="8477" x="5010150" y="4081463"/>
          <p14:tracePt t="8490" x="5010150" y="4098925"/>
          <p14:tracePt t="8502" x="5010150" y="4108450"/>
          <p14:tracePt t="8516" x="5010150" y="4116388"/>
          <p14:tracePt t="8529" x="5010150" y="4133850"/>
          <p14:tracePt t="8546" x="5010150" y="4152900"/>
          <p14:tracePt t="8563" x="5010150" y="4187825"/>
          <p14:tracePt t="8579" x="5010150" y="4205288"/>
          <p14:tracePt t="8596" x="5010150" y="4232275"/>
          <p14:tracePt t="8613" x="5010150" y="4286250"/>
          <p14:tracePt t="8629" x="5010150" y="4313238"/>
          <p14:tracePt t="8646" x="5010150" y="4340225"/>
          <p14:tracePt t="8663" x="5000625" y="4402138"/>
          <p14:tracePt t="8679" x="4991100" y="4446588"/>
          <p14:tracePt t="8696" x="4991100" y="4473575"/>
          <p14:tracePt t="8713" x="4991100" y="4527550"/>
          <p14:tracePt t="8729" x="4983163" y="4545013"/>
          <p14:tracePt t="8746" x="4973638" y="4562475"/>
          <p14:tracePt t="8763" x="4973638" y="4589463"/>
          <p14:tracePt t="8785" x="4973638" y="4598988"/>
          <p14:tracePt t="8808" x="4973638" y="4608513"/>
          <p14:tracePt t="8822" x="4973638" y="4616450"/>
          <p14:tracePt t="8845" x="4973638" y="4625975"/>
          <p14:tracePt t="8883" x="4973638" y="4633913"/>
          <p14:tracePt t="8910" x="4973638" y="4643438"/>
          <p14:tracePt t="8918" x="4973638" y="4652963"/>
          <p14:tracePt t="8932" x="4973638" y="4670425"/>
          <p14:tracePt t="8944" x="4965700" y="4679950"/>
          <p14:tracePt t="8956" x="4965700" y="4687888"/>
          <p14:tracePt t="8968" x="4965700" y="4697413"/>
          <p14:tracePt t="8993" x="4965700" y="4705350"/>
          <p14:tracePt t="9164" x="4965700" y="4697413"/>
          <p14:tracePt t="9176" x="4965700" y="4670425"/>
          <p14:tracePt t="9189" x="4973638" y="4625975"/>
          <p14:tracePt t="9201" x="4991100" y="4589463"/>
          <p14:tracePt t="9213" x="5010150" y="4537075"/>
          <p14:tracePt t="9230" x="5018088" y="4483100"/>
          <p14:tracePt t="9246" x="5037138" y="4429125"/>
          <p14:tracePt t="9263" x="5054600" y="4375150"/>
          <p14:tracePt t="9280" x="5054600" y="4340225"/>
          <p14:tracePt t="9296" x="5062538" y="4322763"/>
          <p14:tracePt t="9313" x="5081588" y="4295775"/>
          <p14:tracePt t="9329" x="5081588" y="4286250"/>
          <p14:tracePt t="9346" x="5081588" y="4276725"/>
          <p14:tracePt t="9372" x="5081588" y="4268788"/>
          <p14:tracePt t="9421" x="5081588" y="4259263"/>
          <p14:tracePt t="9434" x="5089525" y="4259263"/>
          <p14:tracePt t="9459" x="5089525" y="4251325"/>
          <p14:tracePt t="9496" x="5089525" y="4241800"/>
          <p14:tracePt t="9519" x="5089525" y="4232275"/>
          <p14:tracePt t="9531" x="5089525" y="4224338"/>
          <p14:tracePt t="9543" x="5089525" y="4214813"/>
          <p14:tracePt t="9728" x="5089525" y="4224338"/>
          <p14:tracePt t="9754" x="5099050" y="4232275"/>
          <p14:tracePt t="9765" x="5099050" y="4251325"/>
          <p14:tracePt t="9776" x="5099050" y="4259263"/>
          <p14:tracePt t="9790" x="5108575" y="4276725"/>
          <p14:tracePt t="9801" x="5108575" y="4295775"/>
          <p14:tracePt t="9814" x="5108575" y="4322763"/>
          <p14:tracePt t="9830" x="5108575" y="4340225"/>
          <p14:tracePt t="9846" x="5108575" y="4367213"/>
          <p14:tracePt t="9863" x="5116513" y="4411663"/>
          <p14:tracePt t="9880" x="5116513" y="4429125"/>
          <p14:tracePt t="9896" x="5116513" y="4456113"/>
          <p14:tracePt t="9913" x="5116513" y="4483100"/>
          <p14:tracePt t="9930" x="5116513" y="4537075"/>
          <p14:tracePt t="9946" x="5126038" y="4562475"/>
          <p14:tracePt t="9963" x="5126038" y="4598988"/>
          <p14:tracePt t="9980" x="5126038" y="4625975"/>
          <p14:tracePt t="9996" x="5126038" y="4643438"/>
          <p14:tracePt t="10013" x="5126038" y="4652963"/>
          <p14:tracePt t="10500" x="5116513" y="4741863"/>
          <p14:tracePt t="10511" x="5108575" y="4803775"/>
          <p14:tracePt t="10524" x="5108575" y="4840288"/>
          <p14:tracePt t="10537" x="5099050" y="4875213"/>
          <p14:tracePt t="10549" x="5089525" y="4929188"/>
          <p14:tracePt t="10563" x="5089525" y="4991100"/>
          <p14:tracePt t="10580" x="5089525" y="5054600"/>
          <p14:tracePt t="10596" x="5089525" y="5153025"/>
          <p14:tracePt t="10613" x="5089525" y="5187950"/>
          <p14:tracePt t="10630" x="5089525" y="5214938"/>
          <p14:tracePt t="10646" x="5089525" y="5232400"/>
          <p14:tracePt t="10663" x="5089525" y="5241925"/>
          <p14:tracePt t="10756" x="5089525" y="5232400"/>
          <p14:tracePt t="10768" x="5089525" y="5224463"/>
          <p14:tracePt t="10780" x="5089525" y="5205413"/>
          <p14:tracePt t="10793" x="5089525" y="5197475"/>
          <p14:tracePt t="10804" x="5089525" y="5187950"/>
          <p14:tracePt t="10817" x="5089525" y="5170488"/>
          <p14:tracePt t="10830" x="5089525" y="5143500"/>
          <p14:tracePt t="10846" x="5089525" y="5108575"/>
          <p14:tracePt t="10863" x="5089525" y="5089525"/>
          <p14:tracePt t="10880" x="5089525" y="5054600"/>
          <p14:tracePt t="10897" x="5089525" y="5037138"/>
          <p14:tracePt t="10913" x="5089525" y="5018088"/>
          <p14:tracePt t="10930" x="5089525" y="4956175"/>
          <p14:tracePt t="10947" x="5089525" y="4919663"/>
          <p14:tracePt t="10963" x="5089525" y="4894263"/>
          <p14:tracePt t="10980" x="5089525" y="4840288"/>
          <p14:tracePt t="10996" x="5089525" y="4813300"/>
          <p14:tracePt t="11013" x="5089525" y="4795838"/>
          <p14:tracePt t="11030" x="5089525" y="4741863"/>
          <p14:tracePt t="11046" x="5089525" y="4714875"/>
          <p14:tracePt t="11063" x="5089525" y="4652963"/>
          <p14:tracePt t="11080" x="5089525" y="4625975"/>
          <p14:tracePt t="11097" x="5089525" y="4598988"/>
          <p14:tracePt t="11113" x="5081588" y="4562475"/>
          <p14:tracePt t="11130" x="5072063" y="4545013"/>
          <p14:tracePt t="11147" x="5072063" y="4527550"/>
          <p14:tracePt t="11163" x="5072063" y="4491038"/>
          <p14:tracePt t="11180" x="5072063" y="4483100"/>
          <p14:tracePt t="11197" x="5072063" y="4446588"/>
          <p14:tracePt t="11213" x="5072063" y="4438650"/>
          <p14:tracePt t="11230" x="5072063" y="4419600"/>
          <p14:tracePt t="11247" x="5072063" y="4411663"/>
          <p14:tracePt t="11553" x="5072063" y="4402138"/>
          <p14:tracePt t="11566" x="5072063" y="4384675"/>
          <p14:tracePt t="11578" x="5062538" y="4367213"/>
          <p14:tracePt t="11590" x="5062538" y="4348163"/>
          <p14:tracePt t="11603" x="5062538" y="4322763"/>
          <p14:tracePt t="11616" x="5062538" y="4303713"/>
          <p14:tracePt t="11630" x="5062538" y="4295775"/>
          <p14:tracePt t="11647" x="5062538" y="4286250"/>
          <p14:tracePt t="11664" x="5062538" y="4251325"/>
          <p14:tracePt t="11680" x="5062538" y="4241800"/>
          <p14:tracePt t="11697" x="5062538" y="4232275"/>
          <p14:tracePt t="11725" x="5062538" y="4224338"/>
          <p14:tracePt t="11750" x="5054600" y="4214813"/>
          <p14:tracePt t="11761" x="5054600" y="4187825"/>
          <p14:tracePt t="11774" x="5054600" y="4179888"/>
          <p14:tracePt t="11786" x="5045075" y="4170363"/>
          <p14:tracePt t="11799" x="5045075" y="4152900"/>
          <p14:tracePt t="12043" x="5045075" y="4160838"/>
          <p14:tracePt t="12081" x="5045075" y="4170363"/>
          <p14:tracePt t="12104" x="5045075" y="4187825"/>
          <p14:tracePt t="12117" x="5045075" y="4205288"/>
          <p14:tracePt t="12129" x="5045075" y="4214813"/>
          <p14:tracePt t="12143" x="5045075" y="4232275"/>
          <p14:tracePt t="12154" x="5045075" y="4251325"/>
          <p14:tracePt t="12166" x="5045075" y="4276725"/>
          <p14:tracePt t="12180" x="5045075" y="4313238"/>
          <p14:tracePt t="12197" x="5045075" y="4348163"/>
          <p14:tracePt t="12214" x="5045075" y="4384675"/>
          <p14:tracePt t="12230" x="5045075" y="4510088"/>
          <p14:tracePt t="12247" x="5045075" y="4572000"/>
          <p14:tracePt t="12264" x="5037138" y="4608513"/>
          <p14:tracePt t="12281" x="5037138" y="4697413"/>
          <p14:tracePt t="12297" x="5037138" y="4714875"/>
          <p14:tracePt t="12314" x="5037138" y="4759325"/>
          <p14:tracePt t="12338" x="5037138" y="4768850"/>
          <p14:tracePt t="13207" x="5027613" y="4768850"/>
          <p14:tracePt t="13244" x="5018088" y="4768850"/>
          <p14:tracePt t="13318" x="5018088" y="4776788"/>
          <p14:tracePt t="13343" x="5018088" y="4786313"/>
          <p14:tracePt t="13355" x="5018088" y="4795838"/>
          <p14:tracePt t="13367" x="5018088" y="4803775"/>
          <p14:tracePt t="13380" x="5018088" y="4822825"/>
          <p14:tracePt t="13392" x="5018088" y="4830763"/>
          <p14:tracePt t="13405" x="5018088" y="4840288"/>
          <p14:tracePt t="13417" x="5018088" y="4867275"/>
          <p14:tracePt t="13431" x="5018088" y="4884738"/>
          <p14:tracePt t="13447" x="5018088" y="4902200"/>
          <p14:tracePt t="13464" x="5018088" y="4911725"/>
          <p14:tracePt t="13481" x="5018088" y="4938713"/>
          <p14:tracePt t="13497" x="5018088" y="4956175"/>
          <p14:tracePt t="13514" x="5018088" y="4965700"/>
          <p14:tracePt t="13531" x="5010150" y="5000625"/>
          <p14:tracePt t="13547" x="5010150" y="5027613"/>
          <p14:tracePt t="13564" x="5000625" y="5062538"/>
          <p14:tracePt t="13581" x="5000625" y="5081588"/>
          <p14:tracePt t="13597" x="5000625" y="5099050"/>
          <p14:tracePt t="13614" x="5000625" y="5126038"/>
          <p14:tracePt t="13631" x="5000625" y="5133975"/>
          <p14:tracePt t="13647" x="4991100" y="5153025"/>
          <p14:tracePt t="13664" x="4973638" y="5241925"/>
          <p14:tracePt t="13681" x="4965700" y="5286375"/>
          <p14:tracePt t="13697" x="4956175" y="5348288"/>
          <p14:tracePt t="13714" x="4946650" y="5384800"/>
          <p14:tracePt t="14028" x="4946650" y="5394325"/>
          <p14:tracePt t="14042" x="4946650" y="5402263"/>
          <p14:tracePt t="14053" x="4946650" y="5411788"/>
          <p14:tracePt t="14067" x="4946650" y="5429250"/>
          <p14:tracePt t="14081" x="4946650" y="5438775"/>
          <p14:tracePt t="14098" x="4946650" y="5465763"/>
          <p14:tracePt t="14114" x="4938713" y="5500688"/>
          <p14:tracePt t="14131" x="4938713" y="5518150"/>
          <p14:tracePt t="14148" x="4938713" y="5537200"/>
          <p14:tracePt t="14164" x="4938713" y="5589588"/>
          <p14:tracePt t="14181" x="4938713" y="5616575"/>
          <p14:tracePt t="14198" x="4938713" y="5643563"/>
          <p14:tracePt t="14214" x="4938713" y="5688013"/>
          <p14:tracePt t="14231" x="4938713" y="5715000"/>
          <p14:tracePt t="14248" x="4938713" y="5732463"/>
          <p14:tracePt t="14264" x="4938713" y="5776913"/>
          <p14:tracePt t="14282" x="4938713" y="5795963"/>
          <p14:tracePt t="14298" x="4938713" y="5803900"/>
          <p14:tracePt t="14314" x="4938713" y="5822950"/>
          <p14:tracePt t="14331" x="4938713" y="5830888"/>
          <p14:tracePt t="14348" x="4938713" y="5857875"/>
          <p14:tracePt t="14364" x="4938713" y="5867400"/>
          <p14:tracePt t="14381" x="4938713" y="5884863"/>
          <p14:tracePt t="14398" x="4938713" y="5938838"/>
          <p14:tracePt t="14414" x="4938713" y="5965825"/>
          <p14:tracePt t="14431" x="4938713" y="5983288"/>
          <p14:tracePt t="14448" x="4938713" y="6027738"/>
          <p14:tracePt t="14464" x="4938713" y="6037263"/>
          <p14:tracePt t="14481" x="4938713" y="6062663"/>
          <p14:tracePt t="14498" x="4938713" y="6072188"/>
          <p14:tracePt t="14515" x="4938713" y="6089650"/>
          <p14:tracePt t="14531" x="4938713" y="6099175"/>
          <p14:tracePt t="14548" x="4938713" y="6116638"/>
          <p14:tracePt t="14564" x="4938713" y="6134100"/>
          <p14:tracePt t="14581" x="4938713" y="6153150"/>
          <p14:tracePt t="14604" x="4938713" y="6161088"/>
          <p14:tracePt t="14837" x="4938713" y="6153150"/>
          <p14:tracePt t="14850" x="4938713" y="6134100"/>
          <p14:tracePt t="14863" x="4938713" y="6116638"/>
          <p14:tracePt t="14874" x="4938713" y="6089650"/>
          <p14:tracePt t="14886" x="4938713" y="6072188"/>
          <p14:tracePt t="14899" x="4938713" y="6045200"/>
          <p14:tracePt t="14914" x="4938713" y="6000750"/>
          <p14:tracePt t="14931" x="4938713" y="5965825"/>
          <p14:tracePt t="14948" x="4938713" y="5929313"/>
          <p14:tracePt t="14965" x="4946650" y="5830888"/>
          <p14:tracePt t="14981" x="4956175" y="5776913"/>
          <p14:tracePt t="14998" x="4956175" y="5688013"/>
          <p14:tracePt t="15015" x="4965700" y="5661025"/>
          <p14:tracePt t="15031" x="4965700" y="5634038"/>
          <p14:tracePt t="15048" x="4965700" y="5572125"/>
          <p14:tracePt t="15064" x="4965700" y="5554663"/>
          <p14:tracePt t="15081" x="4965700" y="5527675"/>
          <p14:tracePt t="15098" x="4973638" y="5483225"/>
          <p14:tracePt t="15115" x="4973638" y="5465763"/>
          <p14:tracePt t="15131" x="4973638" y="5429250"/>
          <p14:tracePt t="15148" x="4983163" y="5402263"/>
          <p14:tracePt t="15165" x="4983163" y="5375275"/>
          <p14:tracePt t="15181" x="5000625" y="5303838"/>
          <p14:tracePt t="15198" x="5000625" y="5276850"/>
          <p14:tracePt t="15215" x="5000625" y="5251450"/>
          <p14:tracePt t="15231" x="5000625" y="5214938"/>
          <p14:tracePt t="15248" x="5010150" y="5187950"/>
          <p14:tracePt t="15265" x="5018088" y="5160963"/>
          <p14:tracePt t="15282" x="5027613" y="5116513"/>
          <p14:tracePt t="15298" x="5027613" y="5089525"/>
          <p14:tracePt t="15315" x="5037138" y="5072063"/>
          <p14:tracePt t="15331" x="5045075" y="5037138"/>
          <p14:tracePt t="15348" x="5054600" y="5027613"/>
          <p14:tracePt t="15365" x="5054600" y="5018088"/>
          <p14:tracePt t="15402" x="5054600" y="5010150"/>
          <p14:tracePt t="15414" x="5054600" y="5000625"/>
          <p14:tracePt t="15439" x="5062538" y="4991100"/>
          <p14:tracePt t="15487" x="5062538" y="4983163"/>
          <p14:tracePt t="15647" x="5062538" y="4991100"/>
          <p14:tracePt t="15683" x="5062538" y="5010150"/>
          <p14:tracePt t="15695" x="5062538" y="5018088"/>
          <p14:tracePt t="15707" x="5062538" y="5037138"/>
          <p14:tracePt t="15721" x="5062538" y="5062538"/>
          <p14:tracePt t="15733" x="5054600" y="5108575"/>
          <p14:tracePt t="15748" x="5045075" y="5143500"/>
          <p14:tracePt t="15765" x="5045075" y="5197475"/>
          <p14:tracePt t="15781" x="5027613" y="5303838"/>
          <p14:tracePt t="15798" x="5018088" y="5367338"/>
          <p14:tracePt t="15815" x="5000625" y="5456238"/>
          <p14:tracePt t="15831" x="4973638" y="5608638"/>
          <p14:tracePt t="15848" x="4956175" y="5680075"/>
          <p14:tracePt t="15865" x="4946650" y="5732463"/>
          <p14:tracePt t="15882" x="4938713" y="5786438"/>
          <p14:tracePt t="16075" x="4938713" y="5776913"/>
          <p14:tracePt t="16112" x="4938713" y="5768975"/>
          <p14:tracePt t="16161" x="4938713" y="5759450"/>
          <p14:tracePt t="16185" x="4938713" y="5751513"/>
          <p14:tracePt t="16211" x="4938713" y="5741988"/>
          <p14:tracePt t="16223" x="4938713" y="5724525"/>
          <p14:tracePt t="16235" x="4938713" y="5715000"/>
          <p14:tracePt t="16248" x="4938713" y="5697538"/>
          <p14:tracePt t="16260" x="4938713" y="5688013"/>
          <p14:tracePt t="16271" x="4938713" y="5653088"/>
          <p14:tracePt t="16283" x="4938713" y="5626100"/>
          <p14:tracePt t="16298" x="4946650" y="5589588"/>
          <p14:tracePt t="16315" x="4965700" y="5545138"/>
          <p14:tracePt t="16332" x="5010150" y="5473700"/>
          <p14:tracePt t="16348" x="5027613" y="5438775"/>
          <p14:tracePt t="16365" x="5054600" y="5419725"/>
          <p14:tracePt t="16382" x="5089525" y="5375275"/>
          <p14:tracePt t="16398" x="5126038" y="5367338"/>
          <p14:tracePt t="16415" x="5143500" y="5348288"/>
          <p14:tracePt t="16432" x="5187950" y="5330825"/>
          <p14:tracePt t="16448" x="5224463" y="5313363"/>
          <p14:tracePt t="16465" x="5259388" y="5295900"/>
          <p14:tracePt t="16482" x="5375275" y="5241925"/>
          <p14:tracePt t="16498" x="5438775" y="5214938"/>
          <p14:tracePt t="16515" x="5518150" y="5180013"/>
          <p14:tracePt t="16532" x="5705475" y="5062538"/>
          <p14:tracePt t="16548" x="5813425" y="4991100"/>
          <p14:tracePt t="16565" x="6027738" y="4813300"/>
          <p14:tracePt t="16582" x="6089650" y="4751388"/>
          <p14:tracePt t="16598" x="6161088" y="4697413"/>
          <p14:tracePt t="16615" x="6215063" y="4625975"/>
          <p14:tracePt t="16632" x="6232525" y="4608513"/>
          <p14:tracePt t="16649" x="6242050" y="4598988"/>
          <p14:tracePt t="16871" x="6232525" y="4598988"/>
          <p14:tracePt t="16883" x="6224588" y="4598988"/>
          <p14:tracePt t="16897" x="6215063" y="4598988"/>
          <p14:tracePt t="16908" x="6197600" y="4598988"/>
          <p14:tracePt t="16922" x="6170613" y="4598988"/>
          <p14:tracePt t="16933" x="6134100" y="4598988"/>
          <p14:tracePt t="16948" x="6108700" y="4598988"/>
          <p14:tracePt t="16965" x="6081713" y="4598988"/>
          <p14:tracePt t="16982" x="6054725" y="4598988"/>
          <p14:tracePt t="16999" x="6000750" y="4598988"/>
          <p14:tracePt t="17015" x="5973763" y="4598988"/>
          <p14:tracePt t="17032" x="5894388" y="4589463"/>
          <p14:tracePt t="17049" x="5848350" y="4581525"/>
          <p14:tracePt t="17065" x="5813425" y="4562475"/>
          <p14:tracePt t="17082" x="5741988" y="4527550"/>
          <p14:tracePt t="17098" x="5715000" y="4518025"/>
          <p14:tracePt t="17115" x="5680075" y="4518025"/>
          <p14:tracePt t="17132" x="5616575" y="4500563"/>
          <p14:tracePt t="17149" x="5581650" y="4491038"/>
          <p14:tracePt t="17165" x="5500688" y="4473575"/>
          <p14:tracePt t="17182" x="5465763" y="4473575"/>
          <p14:tracePt t="17199" x="5411788" y="4465638"/>
          <p14:tracePt t="17215" x="5322888" y="4446588"/>
          <p14:tracePt t="17232" x="5276850" y="4438650"/>
          <p14:tracePt t="17249" x="5214938" y="4438650"/>
          <p14:tracePt t="17265" x="5116513" y="4429125"/>
          <p14:tracePt t="17282" x="5062538" y="4429125"/>
          <p14:tracePt t="17299" x="5010150" y="4429125"/>
          <p14:tracePt t="17315" x="4894263" y="4419600"/>
          <p14:tracePt t="17332" x="4840288" y="4419600"/>
          <p14:tracePt t="17349" x="4813300" y="4411663"/>
          <p14:tracePt t="17365" x="4768850" y="4402138"/>
          <p14:tracePt t="17382" x="4741863" y="4394200"/>
          <p14:tracePt t="17399" x="4714875" y="4394200"/>
          <p14:tracePt t="17766" x="4705350" y="4394200"/>
          <p14:tracePt t="17779" x="4697413" y="4384675"/>
          <p14:tracePt t="17790" x="4687888" y="4384675"/>
          <p14:tracePt t="17803" x="4660900" y="4375150"/>
          <p14:tracePt t="17816" x="4625975" y="4375150"/>
          <p14:tracePt t="17832" x="4562475" y="4367213"/>
          <p14:tracePt t="17849" x="4483100" y="4330700"/>
          <p14:tracePt t="17865" x="4330700" y="4276725"/>
          <p14:tracePt t="17882" x="4251325" y="4241800"/>
          <p14:tracePt t="17899" x="4179888" y="4214813"/>
          <p14:tracePt t="17915" x="4044950" y="4160838"/>
          <p14:tracePt t="17932" x="3983038" y="4143375"/>
          <p14:tracePt t="17949" x="3929063" y="4125913"/>
          <p14:tracePt t="17965" x="3813175" y="4108450"/>
          <p14:tracePt t="17982" x="3786188" y="4089400"/>
          <p14:tracePt t="17999" x="3759200" y="4089400"/>
          <p14:tracePt t="18016" x="3751263" y="4089400"/>
          <p14:tracePt t="18032" x="3732213" y="4089400"/>
          <p14:tracePt t="18061" x="3724275" y="4089400"/>
          <p14:tracePt t="18281" x="3732213" y="4089400"/>
          <p14:tracePt t="18306" x="3751263" y="4089400"/>
          <p14:tracePt t="18318" x="3759200" y="4089400"/>
          <p14:tracePt t="18330" x="3768725" y="4089400"/>
          <p14:tracePt t="18343" x="3786188" y="4089400"/>
          <p14:tracePt t="18355" x="3813175" y="4089400"/>
          <p14:tracePt t="18366" x="3840163" y="4089400"/>
          <p14:tracePt t="18382" x="3894138" y="4108450"/>
          <p14:tracePt t="18399" x="3946525" y="4116388"/>
          <p14:tracePt t="18415" x="4071938" y="4152900"/>
          <p14:tracePt t="18432" x="4143375" y="4170363"/>
          <p14:tracePt t="18449" x="4224338" y="4187825"/>
          <p14:tracePt t="18465" x="4367213" y="4241800"/>
          <p14:tracePt t="18482" x="4438650" y="4259263"/>
          <p14:tracePt t="18499" x="4500563" y="4276725"/>
          <p14:tracePt t="18516" x="4643438" y="4303713"/>
          <p14:tracePt t="18532" x="4705350" y="4313238"/>
          <p14:tracePt t="18549" x="4776788" y="4322763"/>
          <p14:tracePt t="18566" x="4902200" y="4340225"/>
          <p14:tracePt t="18582" x="4956175" y="4348163"/>
          <p14:tracePt t="18599" x="5010150" y="4348163"/>
          <p14:tracePt t="18616" x="5081588" y="4357688"/>
          <p14:tracePt t="18632" x="5126038" y="4367213"/>
          <p14:tracePt t="18649" x="5214938" y="4367213"/>
          <p14:tracePt t="18666" x="5251450" y="4367213"/>
          <p14:tracePt t="18682" x="5286375" y="4375150"/>
          <p14:tracePt t="18699" x="5330825" y="4375150"/>
          <p14:tracePt t="18716" x="5348288" y="4384675"/>
          <p14:tracePt t="18732" x="5367338" y="4394200"/>
          <p14:tracePt t="18749" x="5419725" y="4411663"/>
          <p14:tracePt t="18766" x="5438775" y="4411663"/>
          <p14:tracePt t="18782" x="5456238" y="4419600"/>
          <p14:tracePt t="18799" x="5491163" y="4429125"/>
          <p14:tracePt t="18816" x="5500688" y="4438650"/>
          <p14:tracePt t="18832" x="5527675" y="4446588"/>
          <p14:tracePt t="18849" x="5554663" y="4456113"/>
          <p14:tracePt t="18866" x="5589588" y="4473575"/>
          <p14:tracePt t="18882" x="5643563" y="4500563"/>
          <p14:tracePt t="18899" x="5653088" y="4518025"/>
          <p14:tracePt t="18916" x="5670550" y="4518025"/>
          <p14:tracePt t="18932" x="5680075" y="4518025"/>
          <p14:tracePt t="19150" x="5670550" y="4518025"/>
          <p14:tracePt t="19163" x="5634038" y="4518025"/>
          <p14:tracePt t="19175" x="5608638" y="4518025"/>
          <p14:tracePt t="19188" x="5589588" y="4518025"/>
          <p14:tracePt t="19200" x="5562600" y="4518025"/>
          <p14:tracePt t="19216" x="5545138" y="4510088"/>
          <p14:tracePt t="19232" x="5518150" y="4500563"/>
          <p14:tracePt t="19249" x="5465763" y="4483100"/>
          <p14:tracePt t="19266" x="5402263" y="4473575"/>
          <p14:tracePt t="19283" x="5340350" y="4465638"/>
          <p14:tracePt t="19299" x="5170488" y="4438650"/>
          <p14:tracePt t="19316" x="5089525" y="4419600"/>
          <p14:tracePt t="19333" x="5000625" y="4411663"/>
          <p14:tracePt t="19349" x="4867275" y="4375150"/>
          <p14:tracePt t="19366" x="4786313" y="4357688"/>
          <p14:tracePt t="19383" x="4724400" y="4340225"/>
          <p14:tracePt t="19399" x="4537075" y="4313238"/>
          <p14:tracePt t="19416" x="4438650" y="4295775"/>
          <p14:tracePt t="19433" x="4367213" y="4276725"/>
          <p14:tracePt t="19449" x="4259263" y="4241800"/>
          <p14:tracePt t="19466" x="4232275" y="4232275"/>
          <p14:tracePt t="19483" x="4214813" y="4214813"/>
          <p14:tracePt t="19499" x="4197350" y="4214813"/>
          <p14:tracePt t="19516" x="4187825" y="4214813"/>
          <p14:tracePt t="19533" x="4170363" y="4214813"/>
          <p14:tracePt t="19549" x="4160838" y="4205288"/>
          <p14:tracePt t="19568" x="4152900" y="4205288"/>
          <p14:tracePt t="19616" x="4143375" y="4205288"/>
          <p14:tracePt t="19641" x="4125913" y="4205288"/>
          <p14:tracePt t="19667" x="4116388" y="4205288"/>
          <p14:tracePt t="19678" x="4098925" y="4205288"/>
          <p14:tracePt t="19692" x="4081463" y="4205288"/>
          <p14:tracePt t="19702" x="4062413" y="4205288"/>
          <p14:tracePt t="19716" x="4054475" y="4197350"/>
          <p14:tracePt t="19733" x="4037013" y="4197350"/>
          <p14:tracePt t="19752" x="4027488" y="4197350"/>
          <p14:tracePt t="19824" x="4027488" y="4187825"/>
          <p14:tracePt t="19948" x="4037013" y="4187825"/>
          <p14:tracePt t="19972" x="4044950" y="4187825"/>
          <p14:tracePt t="19989" x="4054475" y="4187825"/>
          <p14:tracePt t="20009" x="4062413" y="4187825"/>
          <p14:tracePt t="20021" x="4081463" y="4187825"/>
          <p14:tracePt t="20034" x="4089400" y="4187825"/>
          <p14:tracePt t="20046" x="4108450" y="4187825"/>
          <p14:tracePt t="20057" x="4133850" y="4197350"/>
          <p14:tracePt t="20070" x="4152900" y="4205288"/>
          <p14:tracePt t="20083" x="4179888" y="4214813"/>
          <p14:tracePt t="20099" x="4205288" y="4232275"/>
          <p14:tracePt t="20116" x="4251325" y="4251325"/>
          <p14:tracePt t="20133" x="4348163" y="4286250"/>
          <p14:tracePt t="20149" x="4394200" y="4303713"/>
          <p14:tracePt t="20166" x="4473575" y="4330700"/>
          <p14:tracePt t="20183" x="4625975" y="4375150"/>
          <p14:tracePt t="20199" x="4705350" y="4402138"/>
          <p14:tracePt t="20216" x="4776788" y="4438650"/>
          <p14:tracePt t="20233" x="4919663" y="4483100"/>
          <p14:tracePt t="20250" x="4983163" y="4510088"/>
          <p14:tracePt t="20266" x="5089525" y="4545013"/>
          <p14:tracePt t="20283" x="5143500" y="4562475"/>
          <p14:tracePt t="20300" x="5205413" y="4581525"/>
          <p14:tracePt t="20316" x="5268913" y="4598988"/>
          <p14:tracePt t="20333" x="5295900" y="4616450"/>
          <p14:tracePt t="20350" x="5322888" y="4625975"/>
          <p14:tracePt t="20366" x="5357813" y="4633913"/>
          <p14:tracePt t="20383" x="5375275" y="4643438"/>
          <p14:tracePt t="20400" x="5402263" y="4660900"/>
          <p14:tracePt t="20416" x="5419725" y="4660900"/>
          <p14:tracePt t="20433" x="5438775" y="4660900"/>
          <p14:tracePt t="20450" x="5456238" y="4660900"/>
          <p14:tracePt t="20466" x="5483225" y="4670425"/>
          <p14:tracePt t="20483" x="5491163" y="4670425"/>
          <p14:tracePt t="20499" x="5518150" y="4679950"/>
          <p14:tracePt t="20516" x="5554663" y="4679950"/>
          <p14:tracePt t="20533" x="5562600" y="4679950"/>
          <p14:tracePt t="20550" x="5589588" y="4679950"/>
          <p14:tracePt t="20566" x="5599113" y="4679950"/>
          <p14:tracePt t="20583" x="5608638" y="4679950"/>
          <p14:tracePt t="23122" x="5599113" y="4670425"/>
          <p14:tracePt t="23133" x="5581650" y="4670425"/>
          <p14:tracePt t="23145" x="5554663" y="4660900"/>
          <p14:tracePt t="23158" x="5500688" y="4660900"/>
          <p14:tracePt t="23171" x="5429250" y="4652963"/>
          <p14:tracePt t="23184" x="5340350" y="4643438"/>
          <p14:tracePt t="23200" x="5241925" y="4633913"/>
          <p14:tracePt t="23217" x="5133975" y="4608513"/>
          <p14:tracePt t="23234" x="4875213" y="4562475"/>
          <p14:tracePt t="23250" x="4697413" y="4510088"/>
          <p14:tracePt t="23267" x="4572000" y="4483100"/>
          <p14:tracePt t="23284" x="4348163" y="4438650"/>
          <p14:tracePt t="23300" x="4268788" y="4419600"/>
          <p14:tracePt t="23317" x="4116388" y="4394200"/>
          <p14:tracePt t="23334" x="4054475" y="4375150"/>
          <p14:tracePt t="23350" x="4000500" y="4357688"/>
          <p14:tracePt t="23367" x="3902075" y="4322763"/>
          <p14:tracePt t="23384" x="3875088" y="4303713"/>
          <p14:tracePt t="23401" x="3840163" y="4286250"/>
          <p14:tracePt t="23417" x="3803650" y="4259263"/>
          <p14:tracePt t="23434" x="3786188" y="4251325"/>
          <p14:tracePt t="23450" x="3768725" y="4241800"/>
          <p14:tracePt t="23467" x="3741738" y="4232275"/>
          <p14:tracePt t="23484" x="3732213" y="4224338"/>
          <p14:tracePt t="23501" x="3724275" y="4214813"/>
          <p14:tracePt t="23574" x="3724275" y="4205288"/>
          <p14:tracePt t="23623" x="3732213" y="4205288"/>
          <p14:tracePt t="23636" x="3751263" y="4205288"/>
          <p14:tracePt t="23648" x="3768725" y="4205288"/>
          <p14:tracePt t="23661" x="3795713" y="4214813"/>
          <p14:tracePt t="23673" x="3822700" y="4224338"/>
          <p14:tracePt t="23685" x="3857625" y="4232275"/>
          <p14:tracePt t="23701" x="3911600" y="4251325"/>
          <p14:tracePt t="23717" x="3965575" y="4268788"/>
          <p14:tracePt t="23734" x="4108450" y="4330700"/>
          <p14:tracePt t="23750" x="4205288" y="4357688"/>
          <p14:tracePt t="23767" x="4313238" y="4402138"/>
          <p14:tracePt t="23784" x="4518025" y="4473575"/>
          <p14:tracePt t="23801" x="4625975" y="4500563"/>
          <p14:tracePt t="23817" x="4732338" y="4537075"/>
          <p14:tracePt t="23834" x="4946650" y="4608513"/>
          <p14:tracePt t="23851" x="5045075" y="4643438"/>
          <p14:tracePt t="23867" x="5160963" y="4660900"/>
          <p14:tracePt t="23884" x="5348288" y="4714875"/>
          <p14:tracePt t="23901" x="5419725" y="4724400"/>
          <p14:tracePt t="23917" x="5491163" y="4732338"/>
          <p14:tracePt t="23934" x="5608638" y="4741863"/>
          <p14:tracePt t="23951" x="5643563" y="4741863"/>
          <p14:tracePt t="23967" x="5680075" y="4741863"/>
          <p14:tracePt t="23992" x="5688013" y="4741863"/>
          <p14:tracePt t="24163" x="5688013" y="4732338"/>
          <p14:tracePt t="24236" x="5670550" y="4724400"/>
          <p14:tracePt t="24249" x="5661025" y="4714875"/>
          <p14:tracePt t="24261" x="5653088" y="4705350"/>
          <p14:tracePt t="24274" x="5634038" y="4697413"/>
          <p14:tracePt t="24285" x="5616575" y="4697413"/>
          <p14:tracePt t="24301" x="5599113" y="4679950"/>
          <p14:tracePt t="24317" x="5562600" y="4670425"/>
          <p14:tracePt t="24334" x="5402263" y="4625975"/>
          <p14:tracePt t="24351" x="5295900" y="4598988"/>
          <p14:tracePt t="24367" x="5180013" y="4562475"/>
          <p14:tracePt t="24384" x="4946650" y="4483100"/>
          <p14:tracePt t="24401" x="4867275" y="4456113"/>
          <p14:tracePt t="24417" x="4813300" y="4438650"/>
          <p14:tracePt t="24434" x="4732338" y="4411663"/>
          <p14:tracePt t="24451" x="4714875" y="4402138"/>
          <p14:tracePt t="24467" x="4697413" y="4394200"/>
          <p14:tracePt t="24484" x="4687888" y="4394200"/>
          <p14:tracePt t="24505" x="4679950" y="4394200"/>
          <p14:tracePt t="24530" x="4679950" y="4384675"/>
          <p14:tracePt t="24813" x="4670425" y="4367213"/>
          <p14:tracePt t="24826" x="4633913" y="4357688"/>
          <p14:tracePt t="24836" x="4589463" y="4322763"/>
          <p14:tracePt t="24850" x="4518025" y="4251325"/>
          <p14:tracePt t="24861" x="4402138" y="4152900"/>
          <p14:tracePt t="24873" x="4268788" y="4010025"/>
          <p14:tracePt t="24887" x="4125913" y="3830638"/>
          <p14:tracePt t="24901" x="3965575" y="3625850"/>
          <p14:tracePt t="24918" x="3840163" y="3429000"/>
          <p14:tracePt t="24934" x="3714750" y="3251200"/>
          <p14:tracePt t="24951" x="3517900" y="3009900"/>
          <p14:tracePt t="24968" x="3438525" y="2884488"/>
          <p14:tracePt t="24985" x="3357563" y="2751138"/>
          <p14:tracePt t="25001" x="3340100" y="2714625"/>
          <p14:tracePt t="25018" x="3322638" y="2679700"/>
          <p14:tracePt t="25034" x="3313113" y="2660650"/>
          <p14:tracePt t="25301" x="3313113" y="2643188"/>
          <p14:tracePt t="25315" x="3286125" y="2589213"/>
          <p14:tracePt t="25327" x="3224213" y="2490788"/>
          <p14:tracePt t="25339" x="3108325" y="2347913"/>
          <p14:tracePt t="25352" x="2946400" y="2143125"/>
          <p14:tracePt t="25368" x="2759075" y="1911350"/>
          <p14:tracePt t="25384" x="2581275" y="1724025"/>
          <p14:tracePt t="25401" x="2251075" y="1393825"/>
          <p14:tracePt t="25418" x="2133600" y="1268413"/>
          <p14:tracePt t="25434" x="2054225" y="1204913"/>
          <p14:tracePt t="25451" x="1973263" y="1125538"/>
          <p14:tracePt t="25468" x="1955800" y="1108075"/>
          <p14:tracePt t="25484" x="1955800" y="1098550"/>
          <p14:tracePt t="25501" x="1955800" y="1089025"/>
          <p14:tracePt t="25546" x="1965325" y="1089025"/>
          <p14:tracePt t="25572" x="1982788" y="1089025"/>
          <p14:tracePt t="25584" x="2000250" y="1089025"/>
          <p14:tracePt t="25597" x="2027238" y="1089025"/>
          <p14:tracePt t="25609" x="2062163" y="1089025"/>
          <p14:tracePt t="25621" x="2098675" y="1089025"/>
          <p14:tracePt t="25635" x="2133600" y="1089025"/>
          <p14:tracePt t="25651" x="2170113" y="1089025"/>
          <p14:tracePt t="25668" x="2205038" y="1089025"/>
          <p14:tracePt t="25685" x="2268538" y="1071563"/>
          <p14:tracePt t="25701" x="2312988" y="1054100"/>
          <p14:tracePt t="25718" x="2347913" y="1036638"/>
          <p14:tracePt t="25734" x="2428875" y="1017588"/>
          <p14:tracePt t="25751" x="2482850" y="1017588"/>
          <p14:tracePt t="25768" x="2544763" y="1017588"/>
          <p14:tracePt t="25785" x="2697163" y="1017588"/>
          <p14:tracePt t="25801" x="2795588" y="1027113"/>
          <p14:tracePt t="25818" x="3062288" y="1098550"/>
          <p14:tracePt t="25835" x="3251200" y="1125538"/>
          <p14:tracePt t="25852" x="3446463" y="1160463"/>
          <p14:tracePt t="25868" x="3830638" y="1241425"/>
          <p14:tracePt t="25885" x="3983038" y="1268413"/>
          <p14:tracePt t="25901" x="4125913" y="1303338"/>
          <p14:tracePt t="25918" x="4348163" y="1347788"/>
          <p14:tracePt t="25935" x="4446588" y="1366838"/>
          <p14:tracePt t="25951" x="4589463" y="1374775"/>
          <p14:tracePt t="25968" x="4652963" y="1374775"/>
          <p14:tracePt t="25985" x="4705350" y="1374775"/>
          <p14:tracePt t="26001" x="4768850" y="1374775"/>
          <p14:tracePt t="26018" x="4786313" y="1374775"/>
          <p14:tracePt t="26035" x="4795838" y="1374775"/>
          <p14:tracePt t="26051" x="4803775" y="1374775"/>
          <p14:tracePt t="26503" x="4822825" y="1366838"/>
          <p14:tracePt t="26516" x="4867275" y="1366838"/>
          <p14:tracePt t="26529" x="4911725" y="1366838"/>
          <p14:tracePt t="26541" x="4973638" y="1366838"/>
          <p14:tracePt t="26552" x="5045075" y="1366838"/>
          <p14:tracePt t="26568" x="5108575" y="1366838"/>
          <p14:tracePt t="26585" x="5187950" y="1366838"/>
          <p14:tracePt t="26601" x="5259388" y="1366838"/>
          <p14:tracePt t="26618" x="5394325" y="1384300"/>
          <p14:tracePt t="26635" x="5446713" y="1401763"/>
          <p14:tracePt t="26651" x="5554663" y="1411288"/>
          <p14:tracePt t="26668" x="5599113" y="1411288"/>
          <p14:tracePt t="26685" x="5661025" y="1419225"/>
          <p14:tracePt t="26702" x="5751513" y="1419225"/>
          <p14:tracePt t="26718" x="5786438" y="1419225"/>
          <p14:tracePt t="26735" x="5830888" y="1419225"/>
          <p14:tracePt t="26751" x="5875338" y="1419225"/>
          <p14:tracePt t="26768" x="5894388" y="1419225"/>
          <p14:tracePt t="26785" x="5911850" y="1419225"/>
          <p14:tracePt t="26785" x="5919788" y="1419225"/>
          <p14:tracePt t="26801" x="5929313" y="1419225"/>
          <p14:tracePt t="26818" x="5938838" y="1419225"/>
          <p14:tracePt t="26858" x="5946775" y="1419225"/>
          <p14:tracePt t="26883" x="5965825" y="1419225"/>
          <p14:tracePt t="26896" x="5983288" y="1419225"/>
          <p14:tracePt t="26907" x="6000750" y="1419225"/>
          <p14:tracePt t="26920" x="6018213" y="1419225"/>
          <p14:tracePt t="26935" x="6037263" y="1419225"/>
          <p14:tracePt t="26952" x="6072188" y="1419225"/>
          <p14:tracePt t="26968" x="6161088" y="1419225"/>
          <p14:tracePt t="26985" x="6224588" y="1419225"/>
          <p14:tracePt t="27002" x="6286500" y="1419225"/>
          <p14:tracePt t="27018" x="6375400" y="1419225"/>
          <p14:tracePt t="27035" x="6394450" y="1419225"/>
          <p14:tracePt t="27052" x="6411913" y="1419225"/>
          <p14:tracePt t="27068" x="6438900" y="1419225"/>
          <p14:tracePt t="27654" x="6438900" y="1411288"/>
          <p14:tracePt t="27678" x="6419850" y="1411288"/>
          <p14:tracePt t="27692" x="6367463" y="1419225"/>
          <p14:tracePt t="27704" x="6259513" y="1455738"/>
          <p14:tracePt t="27716" x="6108700" y="1517650"/>
          <p14:tracePt t="27729" x="5875338" y="1598613"/>
          <p14:tracePt t="27742" x="5626100" y="1679575"/>
          <p14:tracePt t="27753" x="5384800" y="1731963"/>
          <p14:tracePt t="27768" x="5116513" y="1776413"/>
          <p14:tracePt t="27785" x="4875213" y="1830388"/>
          <p14:tracePt t="27802" x="4384675" y="1893888"/>
          <p14:tracePt t="27818" x="4170363" y="1919288"/>
          <p14:tracePt t="27835" x="3965575" y="1928813"/>
          <p14:tracePt t="27852" x="3687763" y="1928813"/>
          <p14:tracePt t="27869" x="3581400" y="1928813"/>
          <p14:tracePt t="27885" x="3509963" y="1928813"/>
          <p14:tracePt t="27902" x="3367088" y="1893888"/>
          <p14:tracePt t="27919" x="3313113" y="1874838"/>
          <p14:tracePt t="27935" x="3276600" y="1866900"/>
          <p14:tracePt t="27952" x="3214688" y="1839913"/>
          <p14:tracePt t="27969" x="3205163" y="1830388"/>
          <p14:tracePt t="27985" x="3179763" y="1822450"/>
          <p14:tracePt t="28002" x="3170238" y="1812925"/>
          <p14:tracePt t="28023" x="3152775" y="1803400"/>
          <p14:tracePt t="28050" x="3143250" y="1803400"/>
          <p14:tracePt t="28072" x="3143250" y="1795463"/>
          <p14:tracePt t="28084" x="3133725" y="1795463"/>
          <p14:tracePt t="28121" x="3125788" y="1795463"/>
          <p14:tracePt t="28132" x="3125788" y="1785938"/>
          <p14:tracePt t="28157" x="3116263" y="1785938"/>
          <p14:tracePt t="28378" x="3125788" y="1785938"/>
          <p14:tracePt t="28476" x="3133725" y="1785938"/>
          <p14:tracePt t="28489" x="3152775" y="1785938"/>
          <p14:tracePt t="28500" x="3170238" y="1785938"/>
          <p14:tracePt t="28512" x="3205163" y="1785938"/>
          <p14:tracePt t="28525" x="3232150" y="1803400"/>
          <p14:tracePt t="28537" x="3286125" y="1812925"/>
          <p14:tracePt t="28552" x="3340100" y="1830388"/>
          <p14:tracePt t="28569" x="3402013" y="1857375"/>
          <p14:tracePt t="28586" x="3536950" y="1911350"/>
          <p14:tracePt t="28602" x="3598863" y="1946275"/>
          <p14:tracePt t="28619" x="3670300" y="1982788"/>
          <p14:tracePt t="28635" x="3724275" y="2009775"/>
          <p14:tracePt t="28652" x="3803650" y="2054225"/>
          <p14:tracePt t="28669" x="3848100" y="2062163"/>
          <p14:tracePt t="28685" x="3875088" y="2081213"/>
          <p14:tracePt t="28702" x="3884613" y="2081213"/>
          <p14:tracePt t="28719" x="3894138" y="2081213"/>
          <p14:tracePt t="29077" x="3894138" y="2071688"/>
          <p14:tracePt t="29212" x="3894138" y="2081213"/>
          <p14:tracePt t="29236" x="3884613" y="2089150"/>
          <p14:tracePt t="29248" x="3867150" y="2116138"/>
          <p14:tracePt t="29259" x="3840163" y="2170113"/>
          <p14:tracePt t="29273" x="3803650" y="2224088"/>
          <p14:tracePt t="29286" x="3776663" y="2286000"/>
          <p14:tracePt t="29302" x="3741738" y="2357438"/>
          <p14:tracePt t="29319" x="3687763" y="2438400"/>
          <p14:tracePt t="29336" x="3562350" y="2625725"/>
          <p14:tracePt t="29352" x="3438525" y="2822575"/>
          <p14:tracePt t="29369" x="3295650" y="3081338"/>
          <p14:tracePt t="29386" x="3009900" y="3554413"/>
          <p14:tracePt t="29402" x="2919413" y="3679825"/>
          <p14:tracePt t="29419" x="2759075" y="3848100"/>
          <p14:tracePt t="29689" x="2751138" y="3857625"/>
          <p14:tracePt t="29701" x="2741613" y="3867150"/>
          <p14:tracePt t="29714" x="2714625" y="3902075"/>
          <p14:tracePt t="29726" x="2670175" y="3946525"/>
          <p14:tracePt t="29739" x="2598738" y="4010025"/>
          <p14:tracePt t="29752" x="2536825" y="4081463"/>
          <p14:tracePt t="29769" x="2473325" y="4160838"/>
          <p14:tracePt t="29786" x="2428875" y="4224338"/>
          <p14:tracePt t="29802" x="2366963" y="4313238"/>
          <p14:tracePt t="29819" x="2347913" y="4348163"/>
          <p14:tracePt t="29836" x="2339975" y="4375150"/>
          <p14:tracePt t="29836" x="2330450" y="4394200"/>
          <p14:tracePt t="29852" x="2322513" y="4419600"/>
          <p14:tracePt t="29869" x="2322513" y="4446588"/>
          <p14:tracePt t="29886" x="2322513" y="4456113"/>
          <p14:tracePt t="29903" x="2322513" y="4465638"/>
          <p14:tracePt t="29923" x="2322513" y="4473575"/>
          <p14:tracePt t="29996" x="2322513" y="4491038"/>
          <p14:tracePt t="30008" x="2322513" y="4510088"/>
          <p14:tracePt t="30020" x="2322513" y="4527550"/>
          <p14:tracePt t="30033" x="2322513" y="4537075"/>
          <p14:tracePt t="30045" x="2322513" y="4545013"/>
          <p14:tracePt t="30080" x="2322513" y="4554538"/>
          <p14:tracePt t="30204" x="2322513" y="4562475"/>
          <p14:tracePt t="30229" x="2322513" y="4572000"/>
          <p14:tracePt t="30241" x="2322513" y="4581525"/>
          <p14:tracePt t="30253" x="2322513" y="4589463"/>
          <p14:tracePt t="30265" x="2312988" y="4589463"/>
          <p14:tracePt t="30290" x="2303463" y="4598988"/>
          <p14:tracePt t="30314" x="2303463" y="4608513"/>
          <p14:tracePt t="30327" x="2295525" y="4616450"/>
          <p14:tracePt t="30337" x="2295525" y="4625975"/>
          <p14:tracePt t="30351" x="2286000" y="4633913"/>
          <p14:tracePt t="30363" x="2286000" y="4643438"/>
          <p14:tracePt t="30376" x="2286000" y="4652963"/>
          <p14:tracePt t="30388" x="2276475" y="4652963"/>
          <p14:tracePt t="30403" x="2276475" y="4660900"/>
          <p14:tracePt t="30424" x="2276475" y="4670425"/>
          <p14:tracePt t="30438" x="2268538" y="4679950"/>
          <p14:tracePt t="30453" x="2268538" y="4687888"/>
          <p14:tracePt t="30469" x="2259013" y="4705350"/>
          <p14:tracePt t="30486" x="2241550" y="4751388"/>
          <p14:tracePt t="30503" x="2232025" y="4768850"/>
          <p14:tracePt t="30519" x="2232025" y="4776788"/>
          <p14:tracePt t="30536" x="2214563" y="4795838"/>
          <p14:tracePt t="30553" x="2214563" y="4803775"/>
          <p14:tracePt t="30570" x="2205038" y="4813300"/>
          <p14:tracePt t="30586" x="2187575" y="4867275"/>
          <p14:tracePt t="30603" x="2170113" y="4911725"/>
          <p14:tracePt t="30619" x="2133600" y="4956175"/>
          <p14:tracePt t="30636" x="2133600" y="4965700"/>
          <p14:tracePt t="30653" x="2133600" y="4973638"/>
          <p14:tracePt t="30669" x="2116138" y="4991100"/>
          <p14:tracePt t="30686" x="2116138" y="5010150"/>
          <p14:tracePt t="30962" x="2116138" y="5037138"/>
          <p14:tracePt t="30975" x="2116138" y="5062538"/>
          <p14:tracePt t="30986" x="2116138" y="5089525"/>
          <p14:tracePt t="30999" x="2133600" y="5116513"/>
          <p14:tracePt t="31011" x="2152650" y="5160963"/>
          <p14:tracePt t="31023" x="2170113" y="5187950"/>
          <p14:tracePt t="31036" x="2187575" y="5214938"/>
          <p14:tracePt t="31053" x="2205038" y="5232400"/>
          <p14:tracePt t="31070" x="2214563" y="5251450"/>
          <p14:tracePt t="31086" x="2251075" y="5276850"/>
          <p14:tracePt t="31103" x="2268538" y="5276850"/>
          <p14:tracePt t="31119" x="2295525" y="5286375"/>
          <p14:tracePt t="31136" x="2339975" y="5286375"/>
          <p14:tracePt t="31153" x="2366963" y="5286375"/>
          <p14:tracePt t="31169" x="2393950" y="5286375"/>
          <p14:tracePt t="31186" x="2419350" y="5286375"/>
          <p14:tracePt t="31203" x="2438400" y="5286375"/>
          <p14:tracePt t="31219" x="2473325" y="5286375"/>
          <p14:tracePt t="31236" x="2490788" y="5276850"/>
          <p14:tracePt t="31253" x="2509838" y="5268913"/>
          <p14:tracePt t="31270" x="2536825" y="5251450"/>
          <p14:tracePt t="31286" x="2554288" y="5232400"/>
          <p14:tracePt t="31303" x="2562225" y="5224463"/>
          <p14:tracePt t="31319" x="2581275" y="5197475"/>
          <p14:tracePt t="31336" x="2598738" y="5187950"/>
          <p14:tracePt t="31353" x="2598738" y="5180013"/>
          <p14:tracePt t="31369" x="2608263" y="5170488"/>
          <p14:tracePt t="31441" x="2608263" y="5180013"/>
          <p14:tracePt t="31454" x="2598738" y="5197475"/>
          <p14:tracePt t="31466" x="2571750" y="5205413"/>
          <p14:tracePt t="31479" x="2536825" y="5232400"/>
          <p14:tracePt t="31490" x="2509838" y="5251450"/>
          <p14:tracePt t="31503" x="2465388" y="5276850"/>
          <p14:tracePt t="31520" x="2419350" y="5295900"/>
          <p14:tracePt t="31536" x="2384425" y="5303838"/>
          <p14:tracePt t="31553" x="2276475" y="5348288"/>
          <p14:tracePt t="31570" x="2224088" y="5367338"/>
          <p14:tracePt t="31586" x="2160588" y="5394325"/>
          <p14:tracePt t="31603" x="2027238" y="5465763"/>
          <p14:tracePt t="31620" x="1955800" y="5491163"/>
          <p14:tracePt t="31636" x="1901825" y="5518150"/>
          <p14:tracePt t="31653" x="1776413" y="5545138"/>
          <p14:tracePt t="31670" x="1714500" y="5554663"/>
          <p14:tracePt t="31686" x="1652588" y="5562600"/>
          <p14:tracePt t="31703" x="1509713" y="5562600"/>
          <p14:tracePt t="31720" x="1428750" y="5562600"/>
          <p14:tracePt t="31736" x="1357313" y="5562600"/>
          <p14:tracePt t="31753" x="1241425" y="5527675"/>
          <p14:tracePt t="31770" x="1187450" y="5483225"/>
          <p14:tracePt t="31786" x="1098550" y="5375275"/>
          <p14:tracePt t="31803" x="1062038" y="5313363"/>
          <p14:tracePt t="31820" x="1044575" y="5241925"/>
          <p14:tracePt t="31836" x="1027113" y="5081588"/>
          <p14:tracePt t="31853" x="1027113" y="5000625"/>
          <p14:tracePt t="31870" x="1027113" y="4956175"/>
          <p14:tracePt t="31886" x="1027113" y="4902200"/>
          <p14:tracePt t="31903" x="1036638" y="4867275"/>
          <p14:tracePt t="31920" x="1089025" y="4803775"/>
          <p14:tracePt t="31936" x="1143000" y="4759325"/>
          <p14:tracePt t="31953" x="1223963" y="4714875"/>
          <p14:tracePt t="31970" x="1401763" y="4652963"/>
          <p14:tracePt t="31987" x="1500188" y="4616450"/>
          <p14:tracePt t="32003" x="1598613" y="4589463"/>
          <p14:tracePt t="32020" x="1776413" y="4554538"/>
          <p14:tracePt t="32037" x="1857375" y="4545013"/>
          <p14:tracePt t="32053" x="1946275" y="4545013"/>
          <p14:tracePt t="32070" x="2089150" y="4545013"/>
          <p14:tracePt t="32086" x="2152650" y="4545013"/>
          <p14:tracePt t="32103" x="2259013" y="4589463"/>
          <p14:tracePt t="32120" x="2303463" y="4616450"/>
          <p14:tracePt t="32136" x="2339975" y="4643438"/>
          <p14:tracePt t="32153" x="2419350" y="4714875"/>
          <p14:tracePt t="32170" x="2446338" y="4768850"/>
          <p14:tracePt t="32187" x="2482850" y="4813300"/>
          <p14:tracePt t="32203" x="2527300" y="4894263"/>
          <p14:tracePt t="32220" x="2554288" y="4946650"/>
          <p14:tracePt t="32236" x="2571750" y="5000625"/>
          <p14:tracePt t="32253" x="2616200" y="5099050"/>
          <p14:tracePt t="32270" x="2625725" y="5153025"/>
          <p14:tracePt t="32287" x="2643188" y="5205413"/>
          <p14:tracePt t="32303" x="2643188" y="5232400"/>
          <p14:tracePt t="32320" x="2643188" y="5251450"/>
          <p14:tracePt t="32336" x="2643188" y="5259388"/>
          <p14:tracePt t="32353" x="2643188" y="5268913"/>
          <p14:tracePt t="32370" x="2643188" y="5276850"/>
          <p14:tracePt t="32387" x="2643188" y="5286375"/>
          <p14:tracePt t="32422" x="2643188" y="5295900"/>
          <p14:tracePt t="32458" x="2633663" y="5295900"/>
          <p14:tracePt t="32496" x="2633663" y="5303838"/>
          <p14:tracePt t="32508" x="2616200" y="5313363"/>
          <p14:tracePt t="32520" x="2616200" y="5322888"/>
          <p14:tracePt t="32556" x="2608263" y="5322888"/>
          <p14:tracePt t="32582" x="2598738" y="5322888"/>
          <p14:tracePt t="32593" x="2589213" y="5330825"/>
          <p14:tracePt t="32607" x="2571750" y="5340350"/>
          <p14:tracePt t="32618" x="2562225" y="5340350"/>
          <p14:tracePt t="32629" x="2544763" y="5348288"/>
          <p14:tracePt t="32643" x="2527300" y="5348288"/>
          <p14:tracePt t="32654" x="2500313" y="5357813"/>
          <p14:tracePt t="32670" x="2482850" y="5357813"/>
          <p14:tracePt t="32687" x="2455863" y="5367338"/>
          <p14:tracePt t="32704" x="2393950" y="5367338"/>
          <p14:tracePt t="32720" x="2366963" y="5367338"/>
          <p14:tracePt t="32737" x="2330450" y="5367338"/>
          <p14:tracePt t="32753" x="2259013" y="5348288"/>
          <p14:tracePt t="32770" x="2214563" y="5313363"/>
          <p14:tracePt t="32787" x="2187575" y="5276850"/>
          <p14:tracePt t="32803" x="2143125" y="5197475"/>
          <p14:tracePt t="32820" x="2133600" y="5170488"/>
          <p14:tracePt t="32837" x="2133600" y="5153025"/>
          <p14:tracePt t="32853" x="2133600" y="5133975"/>
          <p14:tracePt t="32887" x="2133600" y="5126038"/>
          <p14:tracePt t="33072" x="2133600" y="5116513"/>
          <p14:tracePt t="33086" x="2143125" y="5108575"/>
          <p14:tracePt t="33095" x="2170113" y="5089525"/>
          <p14:tracePt t="33108" x="2205038" y="5037138"/>
          <p14:tracePt t="33120" x="2259013" y="4956175"/>
          <p14:tracePt t="33137" x="2347913" y="4830763"/>
          <p14:tracePt t="33153" x="2509838" y="4625975"/>
          <p14:tracePt t="33170" x="2857500" y="4187825"/>
          <p14:tracePt t="33187" x="3044825" y="3938588"/>
          <p14:tracePt t="33204" x="3259138" y="3679825"/>
          <p14:tracePt t="33220" x="3633788" y="3241675"/>
          <p14:tracePt t="33237" x="3795713" y="3054350"/>
          <p14:tracePt t="33253" x="3919538" y="2919413"/>
          <p14:tracePt t="33270" x="4098925" y="2768600"/>
          <p14:tracePt t="33287" x="4179888" y="2705100"/>
          <p14:tracePt t="33304" x="4340225" y="2608263"/>
          <p14:tracePt t="33320" x="4411663" y="2571750"/>
          <p14:tracePt t="33337" x="4483100" y="2527300"/>
          <p14:tracePt t="33354" x="4545013" y="2500313"/>
          <p14:tracePt t="33634" x="4554538" y="2490788"/>
          <p14:tracePt t="33658" x="4598988" y="2455863"/>
          <p14:tracePt t="33672" x="4705350" y="2393950"/>
          <p14:tracePt t="33683" x="4857750" y="2312988"/>
          <p14:tracePt t="33696" x="5045075" y="2232025"/>
          <p14:tracePt t="33708" x="5224463" y="2152650"/>
          <p14:tracePt t="33720" x="5429250" y="2089150"/>
          <p14:tracePt t="33737" x="5554663" y="2054225"/>
          <p14:tracePt t="33754" x="5680075" y="2027238"/>
          <p14:tracePt t="33770" x="5875338" y="2009775"/>
          <p14:tracePt t="33787" x="5938838" y="2000250"/>
          <p14:tracePt t="33804" x="6000750" y="2000250"/>
          <p14:tracePt t="33820" x="6081713" y="2000250"/>
          <p14:tracePt t="33837" x="6126163" y="2000250"/>
          <p14:tracePt t="33854" x="6161088" y="2000250"/>
          <p14:tracePt t="33870" x="6242050" y="2000250"/>
          <p14:tracePt t="33887" x="6269038" y="2000250"/>
          <p14:tracePt t="33904" x="6313488" y="2000250"/>
          <p14:tracePt t="33920" x="6340475" y="2000250"/>
          <p14:tracePt t="33937" x="6357938" y="2000250"/>
          <p14:tracePt t="33954" x="6419850" y="2000250"/>
          <p14:tracePt t="33970" x="6465888" y="2000250"/>
          <p14:tracePt t="33987" x="6510338" y="2000250"/>
          <p14:tracePt t="34004" x="6616700" y="1990725"/>
          <p14:tracePt t="34020" x="6661150" y="1982788"/>
          <p14:tracePt t="34037" x="6715125" y="1982788"/>
          <p14:tracePt t="34054" x="6831013" y="1965325"/>
          <p14:tracePt t="34071" x="6875463" y="1955800"/>
          <p14:tracePt t="34087" x="6938963" y="1946275"/>
          <p14:tracePt t="34104" x="7072313" y="1928813"/>
          <p14:tracePt t="34120" x="7116763" y="1928813"/>
          <p14:tracePt t="34137" x="7205663" y="1919288"/>
          <p14:tracePt t="34154" x="7251700" y="1919288"/>
          <p14:tracePt t="34170" x="7286625" y="1919288"/>
          <p14:tracePt t="34187" x="7340600" y="1919288"/>
          <p14:tracePt t="34204" x="7367588" y="1919288"/>
          <p14:tracePt t="34221" x="7385050" y="1919288"/>
          <p14:tracePt t="34237" x="7419975" y="1919288"/>
          <p14:tracePt t="34254" x="7439025" y="1919288"/>
          <p14:tracePt t="34272" x="7446963" y="1919288"/>
          <p14:tracePt t="34287" x="7456488" y="1919288"/>
          <p14:tracePt t="35007" x="7446963" y="1919288"/>
          <p14:tracePt t="35020" x="7429500" y="1919288"/>
          <p14:tracePt t="35032" x="7385050" y="1919288"/>
          <p14:tracePt t="35043" x="7323138" y="1919288"/>
          <p14:tracePt t="35056" x="7224713" y="1928813"/>
          <p14:tracePt t="35071" x="7099300" y="1938338"/>
          <p14:tracePt t="35087" x="6946900" y="1946275"/>
          <p14:tracePt t="35104" x="6688138" y="1973263"/>
          <p14:tracePt t="35121" x="6180138" y="2000250"/>
          <p14:tracePt t="35137" x="5929313" y="2017713"/>
          <p14:tracePt t="35154" x="5419725" y="2044700"/>
          <p14:tracePt t="35171" x="5160963" y="2071688"/>
          <p14:tracePt t="35187" x="4946650" y="2098675"/>
          <p14:tracePt t="35204" x="4465638" y="2187575"/>
          <p14:tracePt t="35221" x="4259263" y="2214563"/>
          <p14:tracePt t="35237" x="4071938" y="2241550"/>
          <p14:tracePt t="35254" x="3741738" y="2286000"/>
          <p14:tracePt t="35271" x="3616325" y="2295525"/>
          <p14:tracePt t="35288" x="3402013" y="2295525"/>
          <p14:tracePt t="35304" x="3303588" y="2295525"/>
          <p14:tracePt t="35321" x="3241675" y="2295525"/>
          <p14:tracePt t="35337" x="3179763" y="2295525"/>
          <p14:tracePt t="35354" x="3108325" y="2295525"/>
          <p14:tracePt t="35371" x="3081338" y="2295525"/>
          <p14:tracePt t="35387" x="3062288" y="2295525"/>
          <p14:tracePt t="35404" x="3044825" y="2295525"/>
          <p14:tracePt t="35421" x="3036888" y="2295525"/>
          <p14:tracePt t="35438" x="3000375" y="2295525"/>
          <p14:tracePt t="35454" x="2990850" y="2295525"/>
          <p14:tracePt t="35471" x="2982913" y="2295525"/>
          <p14:tracePt t="35488" x="2955925" y="2295525"/>
          <p14:tracePt t="35504" x="2946400" y="2303463"/>
          <p14:tracePt t="35521" x="2938463" y="2303463"/>
          <p14:tracePt t="35538" x="2911475" y="2312988"/>
          <p14:tracePt t="35554" x="2901950" y="2312988"/>
          <p14:tracePt t="35655" x="2919413" y="2312988"/>
          <p14:tracePt t="35670" x="2938463" y="2312988"/>
          <p14:tracePt t="35681" x="2955925" y="2312988"/>
          <p14:tracePt t="35693" x="2973388" y="2312988"/>
          <p14:tracePt t="35706" x="3000375" y="2312988"/>
          <p14:tracePt t="35721" x="3036888" y="2322513"/>
          <p14:tracePt t="35738" x="3089275" y="2330450"/>
          <p14:tracePt t="35755" x="3286125" y="2347913"/>
          <p14:tracePt t="35771" x="3446463" y="2393950"/>
          <p14:tracePt t="35788" x="3679825" y="2465388"/>
          <p14:tracePt t="35804" x="4143375" y="2670175"/>
          <p14:tracePt t="35821" x="4340225" y="2786063"/>
          <p14:tracePt t="35838" x="4491038" y="2884488"/>
          <p14:tracePt t="35854" x="4795838" y="3098800"/>
          <p14:tracePt t="35871" x="4929188" y="3205163"/>
          <p14:tracePt t="35888" x="5037138" y="3295650"/>
          <p14:tracePt t="35904" x="5205413" y="3429000"/>
          <p14:tracePt t="35921" x="5268913" y="3473450"/>
          <p14:tracePt t="35938" x="5330825" y="3527425"/>
          <p14:tracePt t="35954" x="5419725" y="3633788"/>
          <p14:tracePt t="35971" x="5465763" y="3687763"/>
          <p14:tracePt t="35988" x="5527675" y="3759200"/>
          <p14:tracePt t="36004" x="5554663" y="3795713"/>
          <p14:tracePt t="36021" x="5572125" y="3822700"/>
          <p14:tracePt t="36038" x="5608638" y="3875088"/>
          <p14:tracePt t="36054" x="5626100" y="3884613"/>
          <p14:tracePt t="36073" x="5626100" y="3894138"/>
          <p14:tracePt t="36196" x="5634038" y="3902075"/>
          <p14:tracePt t="36208" x="5643563" y="3919538"/>
          <p14:tracePt t="36220" x="5643563" y="3938588"/>
          <p14:tracePt t="36429" x="5643563" y="3946525"/>
          <p14:tracePt t="36441" x="5643563" y="3956050"/>
          <p14:tracePt t="36452" x="5634038" y="3973513"/>
          <p14:tracePt t="36466" x="5616575" y="4017963"/>
          <p14:tracePt t="36477" x="5589588" y="4089400"/>
          <p14:tracePt t="36489" x="5572125" y="4143375"/>
          <p14:tracePt t="36505" x="5554663" y="4205288"/>
          <p14:tracePt t="36521" x="5527675" y="4259263"/>
          <p14:tracePt t="36538" x="5510213" y="4303713"/>
          <p14:tracePt t="36555" x="5500688" y="4340225"/>
          <p14:tracePt t="36571" x="5491163" y="4348163"/>
          <p14:tracePt t="36613" x="5491163" y="4357688"/>
          <p14:tracePt t="36735" x="5491163" y="4348163"/>
          <p14:tracePt t="36748" x="5491163" y="4330700"/>
          <p14:tracePt t="36759" x="5491163" y="4303713"/>
          <p14:tracePt t="36772" x="5491163" y="4286250"/>
          <p14:tracePt t="36783" x="5491163" y="4259263"/>
          <p14:tracePt t="36809" x="5491163" y="4251325"/>
          <p14:tracePt t="36882" x="5483225" y="4251325"/>
          <p14:tracePt t="36919" x="5473700" y="4259263"/>
          <p14:tracePt t="36931" x="5465763" y="4276725"/>
          <p14:tracePt t="36944" x="5465763" y="4286250"/>
          <p14:tracePt t="36992" x="5456238" y="4286250"/>
          <p14:tracePt t="37139" x="5456238" y="4268788"/>
          <p14:tracePt t="37152" x="5446713" y="4259263"/>
          <p14:tracePt t="37164" x="5446713" y="4241800"/>
          <p14:tracePt t="37176" x="5429250" y="4197350"/>
          <p14:tracePt t="37189" x="5411788" y="4133850"/>
          <p14:tracePt t="37205" x="5367338" y="4037013"/>
          <p14:tracePt t="37221" x="5313363" y="3894138"/>
          <p14:tracePt t="37238" x="5153025" y="3500438"/>
          <p14:tracePt t="37255" x="5054600" y="3303588"/>
          <p14:tracePt t="37271" x="4973638" y="3125788"/>
          <p14:tracePt t="37289" x="4840288" y="2803525"/>
          <p14:tracePt t="37305" x="4803775" y="2705100"/>
          <p14:tracePt t="37321" x="4751388" y="2608263"/>
          <p14:tracePt t="37338" x="4687888" y="2465388"/>
          <p14:tracePt t="37355" x="4660900" y="2411413"/>
          <p14:tracePt t="37371" x="4643438" y="2384425"/>
          <p14:tracePt t="37388" x="4608513" y="2357438"/>
          <p14:tracePt t="37405" x="4598988" y="2357438"/>
          <p14:tracePt t="37654" x="4598988" y="2347913"/>
          <p14:tracePt t="37666" x="4598988" y="2339975"/>
          <p14:tracePt t="37678" x="4598988" y="2330450"/>
          <p14:tracePt t="37691" x="4589463" y="2330450"/>
          <p14:tracePt t="37705" x="4589463" y="2322513"/>
          <p14:tracePt t="37728" x="4581525" y="2312988"/>
          <p14:tracePt t="37740" x="4581525" y="2303463"/>
          <p14:tracePt t="37755" x="4572000" y="2303463"/>
          <p14:tracePt t="37802" x="4562475" y="2303463"/>
          <p14:tracePt t="37814" x="4562475" y="2295525"/>
          <p14:tracePt t="37925" x="4581525" y="2295525"/>
          <p14:tracePt t="37937" x="4589463" y="2295525"/>
          <p14:tracePt t="37949" x="4608513" y="2295525"/>
          <p14:tracePt t="37960" x="4625975" y="2295525"/>
          <p14:tracePt t="37972" x="4652963" y="2295525"/>
          <p14:tracePt t="37988" x="4679950" y="2303463"/>
          <p14:tracePt t="38005" x="4705350" y="2330450"/>
          <p14:tracePt t="38022" x="4822825" y="2419350"/>
          <p14:tracePt t="38038" x="4894263" y="2500313"/>
          <p14:tracePt t="38055" x="4973638" y="2589213"/>
          <p14:tracePt t="38072" x="5153025" y="2874963"/>
          <p14:tracePt t="38088" x="5224463" y="3017838"/>
          <p14:tracePt t="38105" x="5286375" y="3197225"/>
          <p14:tracePt t="38122" x="5330825" y="3348038"/>
          <p14:tracePt t="38138" x="5375275" y="3697288"/>
          <p14:tracePt t="38155" x="5375275" y="3848100"/>
          <p14:tracePt t="38172" x="5375275" y="4089400"/>
          <p14:tracePt t="38188" x="5375275" y="4170363"/>
          <p14:tracePt t="38205" x="5375275" y="4276725"/>
          <p14:tracePt t="38463" x="5375275" y="4295775"/>
          <p14:tracePt t="38476" x="5375275" y="4330700"/>
          <p14:tracePt t="38487" x="5375275" y="4367213"/>
          <p14:tracePt t="38500" x="5375275" y="4446588"/>
          <p14:tracePt t="38512" x="5394325" y="4545013"/>
          <p14:tracePt t="38524" x="5411788" y="4670425"/>
          <p14:tracePt t="38539" x="5446713" y="4867275"/>
          <p14:tracePt t="38555" x="5500688" y="5018088"/>
          <p14:tracePt t="38572" x="5527675" y="5143500"/>
          <p14:tracePt t="38589" x="5599113" y="5357813"/>
          <p14:tracePt t="38605" x="5616575" y="5429250"/>
          <p14:tracePt t="38622" x="5643563" y="5483225"/>
          <p14:tracePt t="38638" x="5680075" y="5562600"/>
          <p14:tracePt t="38655" x="5697538" y="5599113"/>
          <p14:tracePt t="38672" x="5741988" y="5626100"/>
          <p14:tracePt t="38689" x="5759450" y="5634038"/>
          <p14:tracePt t="38705" x="5776913" y="5634038"/>
          <p14:tracePt t="38722" x="5795963" y="5634038"/>
          <p14:tracePt t="38739" x="5803900" y="5634038"/>
          <p14:tracePt t="38755" x="5813425" y="5634038"/>
          <p14:tracePt t="38772" x="5848350" y="5634038"/>
          <p14:tracePt t="38788" x="5857875" y="5634038"/>
          <p14:tracePt t="38805" x="5884863" y="5634038"/>
          <p14:tracePt t="38822" x="5938838" y="5634038"/>
          <p14:tracePt t="38838" x="5991225" y="5634038"/>
          <p14:tracePt t="38855" x="6089650" y="5634038"/>
          <p14:tracePt t="38872" x="6153150" y="5634038"/>
          <p14:tracePt t="38889" x="6215063" y="5634038"/>
          <p14:tracePt t="38905" x="6375400" y="5634038"/>
          <p14:tracePt t="38922" x="6473825" y="5616575"/>
          <p14:tracePt t="38939" x="6554788" y="5608638"/>
          <p14:tracePt t="38955" x="6742113" y="5599113"/>
          <p14:tracePt t="38972" x="6813550" y="5599113"/>
          <p14:tracePt t="38989" x="6894513" y="5589588"/>
          <p14:tracePt t="39005" x="6973888" y="5589588"/>
          <p14:tracePt t="39022" x="7018338" y="5581650"/>
          <p14:tracePt t="39039" x="7037388" y="5581650"/>
          <p14:tracePt t="39055" x="7045325" y="5581650"/>
          <p14:tracePt t="39072" x="7054850" y="5581650"/>
          <p14:tracePt t="39430" x="7045325" y="5589588"/>
          <p14:tracePt t="39443" x="7027863" y="5634038"/>
          <p14:tracePt t="39454" x="7000875" y="5680075"/>
          <p14:tracePt t="39468" x="6965950" y="5715000"/>
          <p14:tracePt t="39479" x="6938963" y="5759450"/>
          <p14:tracePt t="39492" x="6919913" y="5803900"/>
          <p14:tracePt t="39506" x="6894513" y="5848350"/>
          <p14:tracePt t="39522" x="6875463" y="5875338"/>
          <p14:tracePt t="39539" x="6867525" y="5902325"/>
          <p14:tracePt t="39556" x="6840538" y="5929313"/>
          <p14:tracePt t="39572" x="6831013" y="5938838"/>
          <p14:tracePt t="39589" x="6823075" y="5946775"/>
          <p14:tracePt t="39606" x="6804025" y="5946775"/>
          <p14:tracePt t="39641" x="6796088" y="5946775"/>
          <p14:tracePt t="39652" x="6786563" y="5946775"/>
          <p14:tracePt t="39665" x="6777038" y="5946775"/>
          <p14:tracePt t="39676" x="6759575" y="5946775"/>
          <p14:tracePt t="39689" x="6751638" y="5946775"/>
          <p14:tracePt t="39705" x="6732588" y="5946775"/>
          <p14:tracePt t="39722" x="6724650" y="5946775"/>
          <p14:tracePt t="39739" x="6715125" y="5938838"/>
          <p14:tracePt t="39775" x="6715125" y="5929313"/>
          <p14:tracePt t="39836" x="6715125" y="5919788"/>
          <p14:tracePt t="40326" x="6715125" y="5911850"/>
          <p14:tracePt t="40460" x="6715125" y="5902325"/>
          <p14:tracePt t="40473" x="6724650" y="5894388"/>
          <p14:tracePt t="40485" x="6751638" y="5884863"/>
          <p14:tracePt t="40497" x="6786563" y="5875338"/>
          <p14:tracePt t="40509" x="6831013" y="5848350"/>
          <p14:tracePt t="40522" x="6884988" y="5830888"/>
          <p14:tracePt t="40539" x="6956425" y="5795963"/>
          <p14:tracePt t="40556" x="7045325" y="5751513"/>
          <p14:tracePt t="40572" x="7269163" y="5626100"/>
          <p14:tracePt t="40589" x="7385050" y="5572125"/>
          <p14:tracePt t="40606" x="7491413" y="5510213"/>
          <p14:tracePt t="40622" x="7670800" y="5429250"/>
          <p14:tracePt t="40639" x="7759700" y="5394325"/>
          <p14:tracePt t="40656" x="7912100" y="5348288"/>
          <p14:tracePt t="40673" x="7974013" y="5322888"/>
          <p14:tracePt t="40689" x="8027988" y="5303838"/>
          <p14:tracePt t="40706" x="8081963" y="5286375"/>
          <p14:tracePt t="40722" x="8099425" y="5286375"/>
          <p14:tracePt t="40739" x="8108950" y="5286375"/>
          <p14:tracePt t="41378" x="8099425" y="5286375"/>
          <p14:tracePt t="41391" x="8072438" y="5286375"/>
          <p14:tracePt t="41402" x="8018463" y="5322888"/>
          <p14:tracePt t="41414" x="7947025" y="5367338"/>
          <p14:tracePt t="41428" x="7894638" y="5411788"/>
          <p14:tracePt t="41442" x="7831138" y="5446713"/>
          <p14:tracePt t="41456" x="7796213" y="5473700"/>
          <p14:tracePt t="41473" x="7769225" y="5500688"/>
          <p14:tracePt t="41489" x="7715250" y="5537200"/>
          <p14:tracePt t="41506" x="7680325" y="5554663"/>
          <p14:tracePt t="41523" x="7653338" y="5581650"/>
          <p14:tracePt t="41540" x="7589838" y="5608638"/>
          <p14:tracePt t="41556" x="7562850" y="5616575"/>
          <p14:tracePt t="41573" x="7545388" y="5626100"/>
          <p14:tracePt t="41589" x="7500938" y="5626100"/>
          <p14:tracePt t="41606" x="7473950" y="5626100"/>
          <p14:tracePt t="41623" x="7446963" y="5608638"/>
          <p14:tracePt t="41639" x="7358063" y="5562600"/>
          <p14:tracePt t="41656" x="7313613" y="5527675"/>
          <p14:tracePt t="41673" x="7259638" y="5473700"/>
          <p14:tracePt t="41689" x="7153275" y="5375275"/>
          <p14:tracePt t="41706" x="7116763" y="5330825"/>
          <p14:tracePt t="41723" x="7045325" y="5241925"/>
          <p14:tracePt t="41740" x="7010400" y="5205413"/>
          <p14:tracePt t="41756" x="6965950" y="5160963"/>
          <p14:tracePt t="41773" x="6875463" y="5108575"/>
          <p14:tracePt t="41789" x="6848475" y="5081588"/>
          <p14:tracePt t="41806" x="6831013" y="5062538"/>
          <p14:tracePt t="41823" x="6813550" y="5062538"/>
          <p14:tracePt t="41870" x="6804025" y="5062538"/>
          <p14:tracePt t="41954" x="6804025" y="5072063"/>
          <p14:tracePt t="41968" x="6813550" y="5089525"/>
          <p14:tracePt t="41979" x="6823075" y="5108575"/>
          <p14:tracePt t="41992" x="6840538" y="5126038"/>
          <p14:tracePt t="42006" x="6858000" y="5153025"/>
          <p14:tracePt t="42023" x="6875463" y="5180013"/>
          <p14:tracePt t="42040" x="6902450" y="5214938"/>
          <p14:tracePt t="42056" x="6983413" y="5313363"/>
          <p14:tracePt t="42073" x="7027863" y="5394325"/>
          <p14:tracePt t="42089" x="7081838" y="5456238"/>
          <p14:tracePt t="42106" x="7188200" y="5616575"/>
          <p14:tracePt t="42123" x="7224713" y="5705475"/>
          <p14:tracePt t="42140" x="7313613" y="5848350"/>
          <p14:tracePt t="42156" x="7348538" y="5911850"/>
          <p14:tracePt t="42173" x="7394575" y="5991225"/>
          <p14:tracePt t="42190" x="7446963" y="6126163"/>
          <p14:tracePt t="42206" x="7466013" y="6161088"/>
          <p14:tracePt t="42223" x="7483475" y="6205538"/>
          <p14:tracePt t="42240" x="7500938" y="6251575"/>
          <p14:tracePt t="42256" x="7510463" y="6251575"/>
          <p14:tracePt t="42273" x="7510463" y="6259513"/>
          <p14:tracePt t="42290" x="7510463" y="6269038"/>
          <p14:tracePt t="42306" x="7510463" y="6276975"/>
          <p14:tracePt t="42396" x="7518400" y="6276975"/>
          <p14:tracePt t="42470" x="7518400" y="6269038"/>
          <p14:tracePt t="42495" x="7510463" y="6251575"/>
          <p14:tracePt t="42507" x="7500938" y="6224588"/>
          <p14:tracePt t="42520" x="7483475" y="6205538"/>
          <p14:tracePt t="42530" x="7473950" y="6180138"/>
          <p14:tracePt t="42543" x="7456488" y="6153150"/>
          <p14:tracePt t="42556" x="7439025" y="6116638"/>
          <p14:tracePt t="42573" x="7429500" y="6081713"/>
          <p14:tracePt t="42590" x="7412038" y="6037263"/>
          <p14:tracePt t="42606" x="7358063" y="5919788"/>
          <p14:tracePt t="42623" x="7313613" y="5857875"/>
          <p14:tracePt t="42640" x="7286625" y="5786438"/>
          <p14:tracePt t="42656" x="7197725" y="5608638"/>
          <p14:tracePt t="42673" x="7161213" y="5518150"/>
          <p14:tracePt t="42690" x="7081838" y="5384800"/>
          <p14:tracePt t="42706" x="7054850" y="5330825"/>
          <p14:tracePt t="42723" x="7054850" y="5313363"/>
          <p14:tracePt t="42740" x="7037388" y="5295900"/>
          <p14:tracePt t="42756" x="7037388" y="5286375"/>
          <p14:tracePt t="42773" x="7027863" y="5276850"/>
          <p14:tracePt t="42790" x="7018338" y="5268913"/>
          <p14:tracePt t="42806" x="7010400" y="5259388"/>
          <p14:tracePt t="42823" x="7010400" y="5251450"/>
          <p14:tracePt t="42840" x="7000875" y="5251450"/>
          <p14:tracePt t="42862" x="7000875" y="5241925"/>
          <p14:tracePt t="42875" x="6991350" y="5241925"/>
          <p14:tracePt t="42890" x="6983413" y="5232400"/>
          <p14:tracePt t="43057" x="6991350" y="5232400"/>
          <p14:tracePt t="43071" x="6991350" y="5251450"/>
          <p14:tracePt t="43082" x="7000875" y="5259388"/>
          <p14:tracePt t="43095" x="7010400" y="5268913"/>
          <p14:tracePt t="43107" x="7018338" y="5295900"/>
          <p14:tracePt t="43123" x="7037388" y="5313363"/>
          <p14:tracePt t="43140" x="7045325" y="5330825"/>
          <p14:tracePt t="43156" x="7072313" y="5367338"/>
          <p14:tracePt t="43173" x="7099300" y="5419725"/>
          <p14:tracePt t="43190" x="7116763" y="5465763"/>
          <p14:tracePt t="43207" x="7153275" y="5527675"/>
          <p14:tracePt t="43223" x="7180263" y="5572125"/>
          <p14:tracePt t="43240" x="7197725" y="5599113"/>
          <p14:tracePt t="43257" x="7251700" y="5688013"/>
          <p14:tracePt t="43273" x="7259638" y="5715000"/>
          <p14:tracePt t="43290" x="7286625" y="5751513"/>
          <p14:tracePt t="43307" x="7313613" y="5786438"/>
          <p14:tracePt t="43323" x="7331075" y="5813425"/>
          <p14:tracePt t="43340" x="7358063" y="5848350"/>
          <p14:tracePt t="43357" x="7358063" y="5867400"/>
          <p14:tracePt t="43373" x="7375525" y="5884863"/>
          <p14:tracePt t="43390" x="7385050" y="5911850"/>
          <p14:tracePt t="43407" x="7394575" y="5929313"/>
          <p14:tracePt t="43423" x="7402513" y="5938838"/>
          <p14:tracePt t="43440" x="7412038" y="5956300"/>
          <p14:tracePt t="43457" x="7412038" y="5965825"/>
          <p14:tracePt t="43474" x="7439025" y="5983288"/>
          <p14:tracePt t="43490" x="7439025" y="5991225"/>
          <p14:tracePt t="43507" x="7446963" y="6000750"/>
          <p14:tracePt t="43524" x="7456488" y="6010275"/>
          <p14:tracePt t="43540" x="7466013" y="6018213"/>
          <p14:tracePt t="43557" x="7466013" y="6027738"/>
          <p14:tracePt t="43573" x="7473950" y="6037263"/>
          <p14:tracePt t="43731" x="7466013" y="6027738"/>
          <p14:tracePt t="43744" x="7456488" y="6010275"/>
          <p14:tracePt t="43756" x="7446963" y="5983288"/>
          <p14:tracePt t="43770" x="7429500" y="5956300"/>
          <p14:tracePt t="43781" x="7412038" y="5911850"/>
          <p14:tracePt t="43792" x="7394575" y="5875338"/>
          <p14:tracePt t="43807" x="7367588" y="5822950"/>
          <p14:tracePt t="43823" x="7348538" y="5776913"/>
          <p14:tracePt t="43840" x="7323138" y="5697538"/>
          <p14:tracePt t="43857" x="7269163" y="5572125"/>
          <p14:tracePt t="43873" x="7242175" y="5491163"/>
          <p14:tracePt t="43890" x="7205663" y="5429250"/>
          <p14:tracePt t="43907" x="7161213" y="5295900"/>
          <p14:tracePt t="43923" x="7153275" y="5251450"/>
          <p14:tracePt t="43940" x="7134225" y="5205413"/>
          <p14:tracePt t="43957" x="7116763" y="5153025"/>
          <p14:tracePt t="43974" x="7116763" y="5143500"/>
          <p14:tracePt t="43990" x="7108825" y="5133975"/>
          <p14:tracePt t="44185" x="7108825" y="5143500"/>
          <p14:tracePt t="44209" x="7108825" y="5153025"/>
          <p14:tracePt t="44223" x="7108825" y="5170488"/>
          <p14:tracePt t="44234" x="7116763" y="5187950"/>
          <p14:tracePt t="44247" x="7134225" y="5214938"/>
          <p14:tracePt t="44258" x="7143750" y="5251450"/>
          <p14:tracePt t="44274" x="7153275" y="5276850"/>
          <p14:tracePt t="44291" x="7170738" y="5322888"/>
          <p14:tracePt t="44307" x="7188200" y="5357813"/>
          <p14:tracePt t="44324" x="7242175" y="5465763"/>
          <p14:tracePt t="44340" x="7269163" y="5518150"/>
          <p14:tracePt t="44357" x="7323138" y="5608638"/>
          <p14:tracePt t="44374" x="7340600" y="5643563"/>
          <p14:tracePt t="44390" x="7348538" y="5670550"/>
          <p14:tracePt t="44407" x="7367588" y="5680075"/>
          <p14:tracePt t="44424" x="7367588" y="5688013"/>
          <p14:tracePt t="44774" x="7367588" y="5680075"/>
          <p14:tracePt t="44786" x="7367588" y="5670550"/>
          <p14:tracePt t="44811" x="7358063" y="5661025"/>
          <p14:tracePt t="44822" x="7358063" y="5634038"/>
          <p14:tracePt t="44834" x="7348538" y="5608638"/>
          <p14:tracePt t="44847" x="7340600" y="5572125"/>
          <p14:tracePt t="44859" x="7323138" y="5518150"/>
          <p14:tracePt t="44874" x="7304088" y="5456238"/>
          <p14:tracePt t="44890" x="7286625" y="5384800"/>
          <p14:tracePt t="44907" x="7269163" y="5322888"/>
          <p14:tracePt t="44924" x="7232650" y="5232400"/>
          <p14:tracePt t="44940" x="7224713" y="5205413"/>
          <p14:tracePt t="44957" x="7224713" y="5197475"/>
          <p14:tracePt t="45030" x="7215188" y="5197475"/>
          <p14:tracePt t="45755" x="7215188" y="5205413"/>
          <p14:tracePt t="45778" x="7215188" y="5214938"/>
          <p14:tracePt t="46208" x="7205663" y="5197475"/>
          <p14:tracePt t="46219" x="7197725" y="5170488"/>
          <p14:tracePt t="46232" x="7170738" y="5133975"/>
          <p14:tracePt t="46245" x="7153275" y="5081588"/>
          <p14:tracePt t="46257" x="7126288" y="5010150"/>
          <p14:tracePt t="46274" x="7089775" y="4929188"/>
          <p14:tracePt t="46291" x="7054850" y="4867275"/>
          <p14:tracePt t="46308" x="6938963" y="4679950"/>
          <p14:tracePt t="46324" x="6867525" y="4562475"/>
          <p14:tracePt t="46341" x="6634163" y="4276725"/>
          <p14:tracePt t="46358" x="6510338" y="4116388"/>
          <p14:tracePt t="46374" x="6394450" y="3965575"/>
          <p14:tracePt t="46391" x="6126163" y="3643313"/>
          <p14:tracePt t="46408" x="6037263" y="3517900"/>
          <p14:tracePt t="46424" x="5965825" y="3429000"/>
          <p14:tracePt t="46442" x="5857875" y="3313113"/>
          <p14:tracePt t="46458" x="5830888" y="3286125"/>
          <p14:tracePt t="46475" x="5803900" y="3268663"/>
          <p14:tracePt t="46491" x="5795963" y="3259138"/>
          <p14:tracePt t="46575" x="5803900" y="3268663"/>
          <p14:tracePt t="46587" x="5813425" y="3286125"/>
          <p14:tracePt t="46844" x="5822950" y="3286125"/>
          <p14:tracePt t="46869" x="5867400" y="3303588"/>
          <p14:tracePt t="46880" x="5929313" y="3330575"/>
          <p14:tracePt t="46894" x="6027738" y="3375025"/>
          <p14:tracePt t="46906" x="6215063" y="3473450"/>
          <p14:tracePt t="46918" x="6465888" y="3643313"/>
          <p14:tracePt t="46931" x="6742113" y="3857625"/>
          <p14:tracePt t="46942" x="6983413" y="4081463"/>
          <p14:tracePt t="46958" x="7205663" y="4313238"/>
          <p14:tracePt t="46974" x="7375525" y="4500563"/>
          <p14:tracePt t="46992" x="7661275" y="4840288"/>
          <p14:tracePt t="47008" x="7751763" y="4956175"/>
          <p14:tracePt t="47025" x="7823200" y="5045075"/>
          <p14:tracePt t="47041" x="7902575" y="5160963"/>
          <p14:tracePt t="47058" x="7947025" y="5224463"/>
          <p14:tracePt t="47074" x="7966075" y="5251450"/>
          <p14:tracePt t="47091" x="7991475" y="5286375"/>
          <p14:tracePt t="47108" x="8001000" y="5286375"/>
          <p14:tracePt t="47124" x="8001000" y="5295900"/>
          <p14:tracePt t="47420" x="8027988" y="5303838"/>
          <p14:tracePt t="47432" x="8089900" y="5340350"/>
          <p14:tracePt t="47445" x="8153400" y="5375275"/>
          <p14:tracePt t="47457" x="8242300" y="5438775"/>
          <p14:tracePt t="47470" x="8348663" y="5510213"/>
          <p14:tracePt t="47482" x="8447088" y="5581650"/>
          <p14:tracePt t="47494" x="8537575" y="5643563"/>
          <p14:tracePt t="47508" x="8609013" y="5697538"/>
          <p14:tracePt t="47525" x="8653463" y="5724525"/>
          <p14:tracePt t="47541" x="8670925" y="5751513"/>
          <p14:tracePt t="47558" x="8705850" y="5768975"/>
          <p14:tracePt t="47575" x="8724900" y="5768975"/>
          <p14:tracePt t="47591" x="8742363" y="5786438"/>
          <p14:tracePt t="47608" x="8777288" y="5795963"/>
          <p14:tracePt t="47625" x="8796338" y="5813425"/>
          <p14:tracePt t="47641" x="8823325" y="5822950"/>
          <p14:tracePt t="47658" x="8840788" y="5822950"/>
          <p14:tracePt t="47675" x="8858250" y="5830888"/>
          <p14:tracePt t="47691" x="8867775" y="5830888"/>
          <p14:tracePt t="47708" x="8885238" y="5840413"/>
          <p14:tracePt t="47724" x="8894763" y="5840413"/>
          <p14:tracePt t="47741" x="8902700" y="5848350"/>
          <p14:tracePt t="47758" x="8920163" y="5857875"/>
          <p14:tracePt t="47776" x="8939213" y="5867400"/>
          <p14:tracePt t="47791" x="8947150" y="5867400"/>
          <p14:tracePt t="47972" x="8929688" y="5875338"/>
          <p14:tracePt t="47984" x="8912225" y="5894388"/>
          <p14:tracePt t="47996" x="8894763" y="5911850"/>
          <p14:tracePt t="48008" x="8858250" y="5919788"/>
          <p14:tracePt t="48021" x="8831263" y="5938838"/>
          <p14:tracePt t="48032" x="8804275" y="5956300"/>
          <p14:tracePt t="48045" x="8759825" y="5965825"/>
          <p14:tracePt t="48058" x="8732838" y="5983288"/>
          <p14:tracePt t="48075" x="8697913" y="6000750"/>
          <p14:tracePt t="48091" x="8670925" y="6010275"/>
          <p14:tracePt t="48108" x="8609013" y="6027738"/>
          <p14:tracePt t="48125" x="8589963" y="6045200"/>
          <p14:tracePt t="48141" x="8572500" y="6045200"/>
          <p14:tracePt t="48158" x="8528050" y="6062663"/>
          <p14:tracePt t="48175" x="8518525" y="6072188"/>
          <p14:tracePt t="48191" x="8491538" y="6089650"/>
          <p14:tracePt t="48208" x="8456613" y="6099175"/>
          <p14:tracePt t="48225" x="8439150" y="6116638"/>
          <p14:tracePt t="48241" x="8420100" y="6126163"/>
          <p14:tracePt t="48258" x="8394700" y="6126163"/>
          <p14:tracePt t="48275" x="8375650" y="6134100"/>
          <p14:tracePt t="48292" x="8331200" y="6153150"/>
          <p14:tracePt t="48308" x="8313738" y="6161088"/>
          <p14:tracePt t="48325" x="8296275" y="6170613"/>
          <p14:tracePt t="48400" x="8286750" y="6170613"/>
          <p14:tracePt t="48451" x="8286750" y="6161088"/>
          <p14:tracePt t="48462" x="8277225" y="6153150"/>
          <p14:tracePt t="48474" x="8277225" y="6134100"/>
          <p14:tracePt t="48487" x="8269288" y="6116638"/>
          <p14:tracePt t="48499" x="8251825" y="6089650"/>
          <p14:tracePt t="48512" x="8215313" y="6045200"/>
          <p14:tracePt t="48525" x="8180388" y="5983288"/>
          <p14:tracePt t="48541" x="8134350" y="5902325"/>
          <p14:tracePt t="48558" x="8062913" y="5786438"/>
          <p14:tracePt t="48575" x="7858125" y="5465763"/>
          <p14:tracePt t="48592" x="7732713" y="5268913"/>
          <p14:tracePt t="48608" x="7581900" y="5037138"/>
          <p14:tracePt t="48625" x="7340600" y="4608513"/>
          <p14:tracePt t="48642" x="7224713" y="4411663"/>
          <p14:tracePt t="48658" x="7099300" y="4116388"/>
          <p14:tracePt t="48675" x="7037388" y="3956050"/>
          <p14:tracePt t="48691" x="7000875" y="3840163"/>
          <p14:tracePt t="48708" x="6946900" y="3714750"/>
          <p14:tracePt t="48725" x="6902450" y="3679825"/>
          <p14:tracePt t="48742" x="6875463" y="3670300"/>
          <p14:tracePt t="48758" x="6796088" y="3670300"/>
          <p14:tracePt t="49061" x="6661150" y="3670300"/>
          <p14:tracePt t="49075" x="6510338" y="3670300"/>
          <p14:tracePt t="49087" x="6340475" y="3670300"/>
          <p14:tracePt t="49098" x="6126163" y="3660775"/>
          <p14:tracePt t="49110" x="5919788" y="3643313"/>
          <p14:tracePt t="49125" x="5759450" y="3625850"/>
          <p14:tracePt t="49142" x="5616575" y="3589338"/>
          <p14:tracePt t="49158" x="5500688" y="3554413"/>
          <p14:tracePt t="49175" x="5303838" y="3509963"/>
          <p14:tracePt t="49192" x="5214938" y="3490913"/>
          <p14:tracePt t="49208" x="5143500" y="3473450"/>
          <p14:tracePt t="49225" x="5037138" y="3429000"/>
          <p14:tracePt t="49242" x="5010150" y="3411538"/>
          <p14:tracePt t="49258" x="4983163" y="3394075"/>
          <p14:tracePt t="49275" x="4983163" y="3384550"/>
          <p14:tracePt t="49320" x="4983163" y="3375025"/>
          <p14:tracePt t="49394" x="4973638" y="3375025"/>
          <p14:tracePt t="49405" x="4965700" y="3357563"/>
          <p14:tracePt t="49418" x="4956175" y="3357563"/>
          <p14:tracePt t="49430" x="4938713" y="3348038"/>
          <p14:tracePt t="49442" x="4919663" y="3330575"/>
          <p14:tracePt t="49458" x="4902200" y="3322638"/>
          <p14:tracePt t="49475" x="4867275" y="3303588"/>
          <p14:tracePt t="49492" x="4813300" y="3276600"/>
          <p14:tracePt t="49509" x="4786313" y="3259138"/>
          <p14:tracePt t="49525" x="4759325" y="3251200"/>
          <p14:tracePt t="49542" x="4732338" y="3232150"/>
          <p14:tracePt t="49651" x="4732338" y="3241675"/>
          <p14:tracePt t="49859" x="4741863" y="3241675"/>
          <p14:tracePt t="49871" x="4759325" y="3232150"/>
          <p14:tracePt t="49883" x="4795838" y="3224213"/>
          <p14:tracePt t="49896" x="4857750" y="3214688"/>
          <p14:tracePt t="49908" x="4946650" y="3187700"/>
          <p14:tracePt t="49925" x="5027613" y="3187700"/>
          <p14:tracePt t="49942" x="5116513" y="3179763"/>
          <p14:tracePt t="49959" x="5276850" y="3170238"/>
          <p14:tracePt t="49975" x="5322888" y="3170238"/>
          <p14:tracePt t="49992" x="5375275" y="3170238"/>
          <p14:tracePt t="50009" x="5438775" y="3170238"/>
          <p14:tracePt t="50025" x="5465763" y="3170238"/>
          <p14:tracePt t="50042" x="5491163" y="3170238"/>
          <p14:tracePt t="50059" x="5500688" y="3170238"/>
          <p14:tracePt t="50472" x="5491163" y="3170238"/>
          <p14:tracePt t="50520" x="5483225" y="3170238"/>
          <p14:tracePt t="50534" x="5473700" y="3170238"/>
          <p14:tracePt t="50545" x="5465763" y="3160713"/>
          <p14:tracePt t="50630" x="5465763" y="3152775"/>
          <p14:tracePt t="50876" x="5465763" y="3143250"/>
          <p14:tracePt t="51022" x="5473700" y="3143250"/>
          <p14:tracePt t="51046" x="5483225" y="3143250"/>
          <p14:tracePt t="51060" x="5500688" y="3143250"/>
          <p14:tracePt t="51072" x="5518150" y="3143250"/>
          <p14:tracePt t="51083" x="5554663" y="3143250"/>
          <p14:tracePt t="51095" x="5589588" y="3143250"/>
          <p14:tracePt t="51109" x="5643563" y="3143250"/>
          <p14:tracePt t="51125" x="5697538" y="3143250"/>
          <p14:tracePt t="51142" x="5732463" y="3133725"/>
          <p14:tracePt t="51159" x="5822950" y="3125788"/>
          <p14:tracePt t="51176" x="5848350" y="3116263"/>
          <p14:tracePt t="51192" x="5884863" y="3116263"/>
          <p14:tracePt t="51209" x="5946775" y="3098800"/>
          <p14:tracePt t="51226" x="5965825" y="3098800"/>
          <p14:tracePt t="51242" x="6000750" y="3098800"/>
          <p14:tracePt t="51259" x="6018213" y="3098800"/>
          <p14:tracePt t="51276" x="6027738" y="3089275"/>
          <p14:tracePt t="51292" x="6054725" y="3089275"/>
          <p14:tracePt t="51309" x="6062663" y="3081338"/>
          <p14:tracePt t="51327" x="6072188" y="3081338"/>
          <p14:tracePt t="51414" x="6081713" y="3081338"/>
          <p14:tracePt t="51735" x="6089650" y="3081338"/>
          <p14:tracePt t="51745" x="6108700" y="3081338"/>
          <p14:tracePt t="51758" x="6143625" y="3081338"/>
          <p14:tracePt t="51770" x="6170613" y="3081338"/>
          <p14:tracePt t="51782" x="6224588" y="3089275"/>
          <p14:tracePt t="51796" x="6296025" y="3089275"/>
          <p14:tracePt t="51809" x="6384925" y="3098800"/>
          <p14:tracePt t="51826" x="6456363" y="3098800"/>
          <p14:tracePt t="51843" x="6545263" y="3098800"/>
          <p14:tracePt t="51859" x="6705600" y="3098800"/>
          <p14:tracePt t="51876" x="6769100" y="3089275"/>
          <p14:tracePt t="51892" x="6848475" y="3062288"/>
          <p14:tracePt t="51918" x="6858000" y="30622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Thin limbs of Henle’s loop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75413"/>
      </p:ext>
    </p:extLst>
  </p:cSld>
  <p:clrMapOvr>
    <a:masterClrMapping/>
  </p:clrMapOvr>
  <p:transition advTm="32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4" x="6848475" y="3062288"/>
          <p14:tracePt t="1457" x="6840538" y="3062288"/>
          <p14:tracePt t="1469" x="6823075" y="3054350"/>
          <p14:tracePt t="1481" x="6786563" y="3036888"/>
          <p14:tracePt t="1492" x="6751638" y="3017838"/>
          <p14:tracePt t="1506" x="6680200" y="2990850"/>
          <p14:tracePt t="1517" x="6589713" y="2955925"/>
          <p14:tracePt t="1531" x="6491288" y="2911475"/>
          <p14:tracePt t="1547" x="6375400" y="2847975"/>
          <p14:tracePt t="1564" x="6276975" y="2786063"/>
          <p14:tracePt t="1581" x="6126163" y="2670175"/>
          <p14:tracePt t="1597" x="6081713" y="2633663"/>
          <p14:tracePt t="1614" x="6054725" y="2598738"/>
          <p14:tracePt t="1631" x="6010275" y="2562225"/>
          <p14:tracePt t="1648" x="6000750" y="2544763"/>
          <p14:tracePt t="1677" x="5991225" y="2544763"/>
          <p14:tracePt t="1763" x="5983288" y="2544763"/>
          <p14:tracePt t="1787" x="5973763" y="2544763"/>
          <p14:tracePt t="1799" x="5965825" y="2544763"/>
          <p14:tracePt t="1811" x="5946775" y="2544763"/>
          <p14:tracePt t="1823" x="5929313" y="2544763"/>
          <p14:tracePt t="1836" x="5911850" y="2544763"/>
          <p14:tracePt t="1848" x="5884863" y="2544763"/>
          <p14:tracePt t="1864" x="5857875" y="2544763"/>
          <p14:tracePt t="1881" x="5830888" y="2544763"/>
          <p14:tracePt t="1897" x="5741988" y="2527300"/>
          <p14:tracePt t="1914" x="5705475" y="2517775"/>
          <p14:tracePt t="1931" x="5680075" y="2509838"/>
          <p14:tracePt t="1948" x="5634038" y="2490788"/>
          <p14:tracePt t="1964" x="5626100" y="2482850"/>
          <p14:tracePt t="2080" x="5626100" y="2490788"/>
          <p14:tracePt t="2094" x="5643563" y="2509838"/>
          <p14:tracePt t="2559" x="5599113" y="2473325"/>
          <p14:tracePt t="2571" x="5518150" y="2411413"/>
          <p14:tracePt t="2583" x="5419725" y="2347913"/>
          <p14:tracePt t="2595" x="5268913" y="2259013"/>
          <p14:tracePt t="2609" x="5089525" y="2152650"/>
          <p14:tracePt t="2620" x="4946650" y="2054225"/>
          <p14:tracePt t="2632" x="4795838" y="1965325"/>
          <p14:tracePt t="2648" x="4697413" y="1901825"/>
          <p14:tracePt t="2665" x="4608513" y="1857375"/>
          <p14:tracePt t="2681" x="4491038" y="1768475"/>
          <p14:tracePt t="2698" x="4446588" y="1731963"/>
          <p14:tracePt t="2714" x="4429125" y="1714500"/>
          <p14:tracePt t="2731" x="4411663" y="1697038"/>
          <p14:tracePt t="2755" x="4402138" y="1697038"/>
          <p14:tracePt t="3097" x="4411663" y="1697038"/>
          <p14:tracePt t="3453" x="4411663" y="1704975"/>
          <p14:tracePt t="4691" x="4411663" y="1714500"/>
          <p14:tracePt t="5034" x="4419600" y="1714500"/>
          <p14:tracePt t="5059" x="4419600" y="1724025"/>
          <p14:tracePt t="5621" x="4419600" y="1731963"/>
          <p14:tracePt t="5978" x="4429125" y="1731963"/>
          <p14:tracePt t="6051" x="4438650" y="1731963"/>
          <p14:tracePt t="6062" x="4446588" y="1741488"/>
          <p14:tracePt t="6087" x="4456113" y="1751013"/>
          <p14:tracePt t="6099" x="4465638" y="1758950"/>
          <p14:tracePt t="6112" x="4473575" y="1768475"/>
          <p14:tracePt t="6124" x="4491038" y="1785938"/>
          <p14:tracePt t="6136" x="4518025" y="1822450"/>
          <p14:tracePt t="6150" x="4527550" y="1847850"/>
          <p14:tracePt t="6165" x="4554538" y="1884363"/>
          <p14:tracePt t="6182" x="4572000" y="1911350"/>
          <p14:tracePt t="6199" x="4589463" y="1955800"/>
          <p14:tracePt t="6233" x="4589463" y="1965325"/>
          <p14:tracePt t="6932" x="4598988" y="1965325"/>
          <p14:tracePt t="7214" x="4589463" y="1965325"/>
          <p14:tracePt t="7239" x="4581525" y="1965325"/>
          <p14:tracePt t="7423" x="4589463" y="1965325"/>
          <p14:tracePt t="7448" x="4598988" y="1965325"/>
          <p14:tracePt t="7459" x="4608513" y="1965325"/>
          <p14:tracePt t="7472" x="4625975" y="1965325"/>
          <p14:tracePt t="7483" x="4643438" y="1965325"/>
          <p14:tracePt t="7499" x="4660900" y="1965325"/>
          <p14:tracePt t="7516" x="4697413" y="1982788"/>
          <p14:tracePt t="7533" x="4786313" y="2036763"/>
          <p14:tracePt t="7549" x="4848225" y="2071688"/>
          <p14:tracePt t="7566" x="4929188" y="2108200"/>
          <p14:tracePt t="7582" x="5133975" y="2224088"/>
          <p14:tracePt t="7599" x="5214938" y="2276475"/>
          <p14:tracePt t="7616" x="5276850" y="2330450"/>
          <p14:tracePt t="7632" x="5348288" y="2384425"/>
          <p14:tracePt t="7649" x="5348288" y="2393950"/>
          <p14:tracePt t="7666" x="5357813" y="2393950"/>
          <p14:tracePt t="7986" x="5367338" y="2393950"/>
          <p14:tracePt t="7998" x="5375275" y="2393950"/>
          <p14:tracePt t="8009" x="5394325" y="2393950"/>
          <p14:tracePt t="8021" x="5419725" y="2393950"/>
          <p14:tracePt t="8034" x="5446713" y="2393950"/>
          <p14:tracePt t="8049" x="5483225" y="2411413"/>
          <p14:tracePt t="8066" x="5537200" y="2438400"/>
          <p14:tracePt t="8083" x="5653088" y="2509838"/>
          <p14:tracePt t="8099" x="5697538" y="2536825"/>
          <p14:tracePt t="8116" x="5732463" y="2562225"/>
          <p14:tracePt t="8133" x="5795963" y="2589213"/>
          <p14:tracePt t="8149" x="5813425" y="2608263"/>
          <p14:tracePt t="8166" x="5848350" y="2616200"/>
          <p14:tracePt t="8183" x="5929313" y="2660650"/>
          <p14:tracePt t="8199" x="5965825" y="2687638"/>
          <p14:tracePt t="8216" x="5991225" y="2697163"/>
          <p14:tracePt t="8233" x="6027738" y="2732088"/>
          <p14:tracePt t="8249" x="6037263" y="2741613"/>
          <p14:tracePt t="8266" x="6045200" y="2759075"/>
          <p14:tracePt t="8303" x="6045200" y="2768600"/>
          <p14:tracePt t="8366" x="6037263" y="2768600"/>
          <p14:tracePt t="8427" x="6037263" y="2759075"/>
          <p14:tracePt t="8488" x="6037263" y="2751138"/>
          <p14:tracePt t="8759" x="6037263" y="2741613"/>
          <p14:tracePt t="8807" x="6062663" y="2741613"/>
          <p14:tracePt t="8820" x="6089650" y="2741613"/>
          <p14:tracePt t="8831" x="6126163" y="2741613"/>
          <p14:tracePt t="8844" x="6170613" y="2751138"/>
          <p14:tracePt t="8856" x="6205538" y="2759075"/>
          <p14:tracePt t="8868" x="6251575" y="2768600"/>
          <p14:tracePt t="8883" x="6286500" y="2776538"/>
          <p14:tracePt t="8900" x="6323013" y="2776538"/>
          <p14:tracePt t="8916" x="6348413" y="2786063"/>
          <p14:tracePt t="8933" x="6438900" y="2786063"/>
          <p14:tracePt t="8950" x="6483350" y="2786063"/>
          <p14:tracePt t="8967" x="6510338" y="2786063"/>
          <p14:tracePt t="8983" x="6572250" y="2786063"/>
          <p14:tracePt t="9000" x="6599238" y="2786063"/>
          <p14:tracePt t="9016" x="6653213" y="2795588"/>
          <p14:tracePt t="9033" x="6680200" y="2795588"/>
          <p14:tracePt t="9050" x="6697663" y="2795588"/>
          <p14:tracePt t="9066" x="6742113" y="2795588"/>
          <p14:tracePt t="9083" x="6751638" y="2795588"/>
          <p14:tracePt t="9100" x="6759575" y="2795588"/>
          <p14:tracePt t="9117" x="6769100" y="2795588"/>
          <p14:tracePt t="9133" x="6777038" y="2795588"/>
          <p14:tracePt t="9150" x="6786563" y="2795588"/>
          <p14:tracePt t="9175" x="6796088" y="2795588"/>
          <p14:tracePt t="9187" x="6804025" y="2786063"/>
          <p14:tracePt t="9407" x="6804025" y="2776538"/>
          <p14:tracePt t="9420" x="6813550" y="2776538"/>
          <p14:tracePt t="9431" x="6823075" y="2776538"/>
          <p14:tracePt t="9444" x="6831013" y="2759075"/>
          <p14:tracePt t="9457" x="6848475" y="2759075"/>
          <p14:tracePt t="9469" x="6858000" y="2751138"/>
          <p14:tracePt t="9483" x="6867525" y="2741613"/>
          <p14:tracePt t="9506" x="6867525" y="2724150"/>
          <p14:tracePt t="9530" x="6867525" y="2714625"/>
          <p14:tracePt t="9543" x="6867525" y="2705100"/>
          <p14:tracePt t="9555" x="6867525" y="2697163"/>
          <p14:tracePt t="9567" x="6867525" y="2687638"/>
          <p14:tracePt t="9583" x="6867525" y="2679700"/>
          <p14:tracePt t="9600" x="6867525" y="2670175"/>
          <p14:tracePt t="9617" x="6867525" y="2643188"/>
          <p14:tracePt t="9633" x="6867525" y="2633663"/>
          <p14:tracePt t="9650" x="6867525" y="2625725"/>
          <p14:tracePt t="9667" x="6867525" y="2608263"/>
          <p14:tracePt t="9690" x="6867525" y="2589213"/>
          <p14:tracePt t="9703" x="6867525" y="2581275"/>
          <p14:tracePt t="9716" x="6867525" y="2571750"/>
          <p14:tracePt t="9733" x="6867525" y="2562225"/>
          <p14:tracePt t="9750" x="6867525" y="2554288"/>
          <p14:tracePt t="9767" x="6867525" y="2536825"/>
          <p14:tracePt t="9783" x="6858000" y="2527300"/>
          <p14:tracePt t="9800" x="6858000" y="2517775"/>
          <p14:tracePt t="9816" x="6858000" y="2509838"/>
          <p14:tracePt t="9833" x="6858000" y="2500313"/>
          <p14:tracePt t="9850" x="6848475" y="2490788"/>
          <p14:tracePt t="9867" x="6840538" y="2473325"/>
          <p14:tracePt t="9883" x="6840538" y="2465388"/>
          <p14:tracePt t="9900" x="6831013" y="2446338"/>
          <p14:tracePt t="9916" x="6831013" y="2438400"/>
          <p14:tracePt t="9935" x="6823075" y="2438400"/>
          <p14:tracePt t="9960" x="6813550" y="2438400"/>
          <p14:tracePt t="9972" x="6813550" y="2428875"/>
          <p14:tracePt t="9996" x="6804025" y="2419350"/>
          <p14:tracePt t="10008" x="6804025" y="2411413"/>
          <p14:tracePt t="10119" x="6804025" y="2419350"/>
          <p14:tracePt t="10155" x="6804025" y="2428875"/>
          <p14:tracePt t="10180" x="6804025" y="2438400"/>
          <p14:tracePt t="10191" x="6804025" y="2446338"/>
          <p14:tracePt t="10204" x="6804025" y="2465388"/>
          <p14:tracePt t="10218" x="6804025" y="2482850"/>
          <p14:tracePt t="10229" x="6804025" y="2500313"/>
          <p14:tracePt t="10241" x="6804025" y="2517775"/>
          <p14:tracePt t="10253" x="6804025" y="2536825"/>
          <p14:tracePt t="10267" x="6804025" y="2554288"/>
          <p14:tracePt t="10283" x="6804025" y="2589213"/>
          <p14:tracePt t="10300" x="6804025" y="2616200"/>
          <p14:tracePt t="10317" x="6804025" y="2660650"/>
          <p14:tracePt t="10333" x="6804025" y="2679700"/>
          <p14:tracePt t="10350" x="6813550" y="2697163"/>
          <p14:tracePt t="10367" x="6813550" y="2741613"/>
          <p14:tracePt t="10384" x="6813550" y="2751138"/>
          <p14:tracePt t="10400" x="6823075" y="2776538"/>
          <p14:tracePt t="10417" x="6823075" y="2786063"/>
          <p14:tracePt t="10434" x="6823075" y="2795588"/>
          <p14:tracePt t="10450" x="6823075" y="2830513"/>
          <p14:tracePt t="10467" x="6823075" y="2840038"/>
          <p14:tracePt t="10484" x="6823075" y="2857500"/>
          <p14:tracePt t="10500" x="6823075" y="2867025"/>
          <p14:tracePt t="10517" x="6823075" y="2884488"/>
          <p14:tracePt t="10534" x="6823075" y="2901950"/>
          <p14:tracePt t="10550" x="6823075" y="2911475"/>
          <p14:tracePt t="10567" x="6823075" y="2919413"/>
          <p14:tracePt t="10584" x="6831013" y="2946400"/>
          <p14:tracePt t="10600" x="6831013" y="2955925"/>
          <p14:tracePt t="10617" x="6831013" y="2965450"/>
          <p14:tracePt t="10633" x="6840538" y="2982913"/>
          <p14:tracePt t="10650" x="6840538" y="3000375"/>
          <p14:tracePt t="10669" x="6840538" y="3009900"/>
          <p14:tracePt t="10684" x="6848475" y="3027363"/>
          <p14:tracePt t="10705" x="6848475" y="3044825"/>
          <p14:tracePt t="10719" x="6858000" y="3054350"/>
          <p14:tracePt t="10734" x="6858000" y="3062288"/>
          <p14:tracePt t="10750" x="6858000" y="3081338"/>
          <p14:tracePt t="10767" x="6867525" y="3081338"/>
          <p14:tracePt t="10784" x="6875463" y="3108325"/>
          <p14:tracePt t="10804" x="6875463" y="3116263"/>
          <p14:tracePt t="10817" x="6884988" y="3125788"/>
          <p14:tracePt t="10834" x="6884988" y="3133725"/>
          <p14:tracePt t="10852" x="6894513" y="3143250"/>
          <p14:tracePt t="10867" x="6894513" y="3152775"/>
          <p14:tracePt t="10884" x="6902450" y="3160713"/>
          <p14:tracePt t="10900" x="6911975" y="3160713"/>
          <p14:tracePt t="10917" x="6919913" y="3170238"/>
          <p14:tracePt t="10934" x="6919913" y="3179763"/>
          <p14:tracePt t="10950" x="6929438" y="3179763"/>
          <p14:tracePt t="10967" x="6938963" y="3187700"/>
          <p14:tracePt t="10988" x="6946900" y="3187700"/>
          <p14:tracePt t="11024" x="6956425" y="3187700"/>
          <p14:tracePt t="11037" x="6965950" y="3187700"/>
          <p14:tracePt t="11086" x="6973888" y="3187700"/>
          <p14:tracePt t="11123" x="6983413" y="3187700"/>
          <p14:tracePt t="11172" x="6991350" y="3187700"/>
          <p14:tracePt t="11197" x="7000875" y="3179763"/>
          <p14:tracePt t="11208" x="7000875" y="3170238"/>
          <p14:tracePt t="11223" x="7000875" y="3160713"/>
          <p14:tracePt t="11233" x="7000875" y="3152775"/>
          <p14:tracePt t="11246" x="7000875" y="3133725"/>
          <p14:tracePt t="11257" x="7010400" y="3116263"/>
          <p14:tracePt t="11270" x="7010400" y="3098800"/>
          <p14:tracePt t="11284" x="7018338" y="3089275"/>
          <p14:tracePt t="11300" x="7018338" y="3071813"/>
          <p14:tracePt t="11317" x="7018338" y="3044825"/>
          <p14:tracePt t="11334" x="7018338" y="3000375"/>
          <p14:tracePt t="11350" x="7018338" y="2973388"/>
          <p14:tracePt t="11367" x="7018338" y="2946400"/>
          <p14:tracePt t="11384" x="7018338" y="2901950"/>
          <p14:tracePt t="11400" x="7018338" y="2884488"/>
          <p14:tracePt t="11417" x="7018338" y="2830513"/>
          <p14:tracePt t="11434" x="7018338" y="2813050"/>
          <p14:tracePt t="11450" x="7018338" y="2786063"/>
          <p14:tracePt t="11467" x="7018338" y="2741613"/>
          <p14:tracePt t="11484" x="7018338" y="2714625"/>
          <p14:tracePt t="11500" x="7018338" y="2697163"/>
          <p14:tracePt t="11517" x="7018338" y="2660650"/>
          <p14:tracePt t="11534" x="7018338" y="2652713"/>
          <p14:tracePt t="11551" x="7010400" y="2616200"/>
          <p14:tracePt t="11567" x="7000875" y="2608263"/>
          <p14:tracePt t="11584" x="7000875" y="2589213"/>
          <p14:tracePt t="11600" x="7000875" y="2571750"/>
          <p14:tracePt t="11617" x="7000875" y="2554288"/>
          <p14:tracePt t="11634" x="7000875" y="2544763"/>
          <p14:tracePt t="11651" x="7000875" y="2536825"/>
          <p14:tracePt t="11674" x="6991350" y="2527300"/>
          <p14:tracePt t="11699" x="6991350" y="2517775"/>
          <p14:tracePt t="11711" x="6991350" y="2509838"/>
          <p14:tracePt t="11735" x="6991350" y="2500313"/>
          <p14:tracePt t="11785" x="6991350" y="2490788"/>
          <p14:tracePt t="11822" x="6983413" y="2482850"/>
          <p14:tracePt t="11845" x="6983413" y="2473325"/>
          <p14:tracePt t="11933" x="6973888" y="2473325"/>
          <p14:tracePt t="12067" x="6973888" y="2482850"/>
          <p14:tracePt t="12103" x="6973888" y="2490788"/>
          <p14:tracePt t="12129" x="6973888" y="2500313"/>
          <p14:tracePt t="12140" x="6973888" y="2509838"/>
          <p14:tracePt t="12152" x="6973888" y="2527300"/>
          <p14:tracePt t="12164" x="6973888" y="2536825"/>
          <p14:tracePt t="12176" x="6973888" y="2554288"/>
          <p14:tracePt t="12190" x="6983413" y="2581275"/>
          <p14:tracePt t="12203" x="6983413" y="2616200"/>
          <p14:tracePt t="12217" x="6991350" y="2652713"/>
          <p14:tracePt t="12234" x="7000875" y="2679700"/>
          <p14:tracePt t="12251" x="7010400" y="2751138"/>
          <p14:tracePt t="12267" x="7010400" y="2795588"/>
          <p14:tracePt t="12284" x="7010400" y="2830513"/>
          <p14:tracePt t="12301" x="7018338" y="2901950"/>
          <p14:tracePt t="12317" x="7027863" y="2938463"/>
          <p14:tracePt t="12334" x="7027863" y="2965450"/>
          <p14:tracePt t="12351" x="7027863" y="3017838"/>
          <p14:tracePt t="12367" x="7027863" y="3044825"/>
          <p14:tracePt t="12384" x="7037388" y="3089275"/>
          <p14:tracePt t="12401" x="7037388" y="3108325"/>
          <p14:tracePt t="12418" x="7037388" y="3125788"/>
          <p14:tracePt t="12434" x="7037388" y="3152775"/>
          <p14:tracePt t="12451" x="7037388" y="3160713"/>
          <p14:tracePt t="12467" x="7037388" y="3170238"/>
          <p14:tracePt t="12484" x="7037388" y="3187700"/>
          <p14:tracePt t="12508" x="7037388" y="3197225"/>
          <p14:tracePt t="12532" x="7037388" y="3205163"/>
          <p14:tracePt t="12593" x="7037388" y="3214688"/>
          <p14:tracePt t="12666" x="7027863" y="3214688"/>
          <p14:tracePt t="12692" x="7018338" y="3214688"/>
          <p14:tracePt t="12704" x="7010400" y="3214688"/>
          <p14:tracePt t="12730" x="7000875" y="3214688"/>
          <p14:tracePt t="12740" x="6991350" y="3214688"/>
          <p14:tracePt t="12752" x="6983413" y="3205163"/>
          <p14:tracePt t="12765" x="6973888" y="3197225"/>
          <p14:tracePt t="12777" x="6956425" y="3179763"/>
          <p14:tracePt t="12789" x="6946900" y="3170238"/>
          <p14:tracePt t="12801" x="6938963" y="3152775"/>
          <p14:tracePt t="12817" x="6919913" y="3133725"/>
          <p14:tracePt t="12835" x="6902450" y="3116263"/>
          <p14:tracePt t="12851" x="6875463" y="3054350"/>
          <p14:tracePt t="12867" x="6848475" y="3009900"/>
          <p14:tracePt t="12884" x="6840538" y="2973388"/>
          <p14:tracePt t="12901" x="6823075" y="2894013"/>
          <p14:tracePt t="12917" x="6813550" y="2867025"/>
          <p14:tracePt t="12934" x="6804025" y="2822575"/>
          <p14:tracePt t="12951" x="6804025" y="2697163"/>
          <p14:tracePt t="12968" x="6804025" y="2643188"/>
          <p14:tracePt t="12984" x="6804025" y="2581275"/>
          <p14:tracePt t="13001" x="6804025" y="2509838"/>
          <p14:tracePt t="13018" x="6804025" y="2490788"/>
          <p14:tracePt t="13034" x="6804025" y="2465388"/>
          <p14:tracePt t="13051" x="6804025" y="2446338"/>
          <p14:tracePt t="13068" x="6804025" y="2438400"/>
          <p14:tracePt t="13084" x="6804025" y="2428875"/>
          <p14:tracePt t="13121" x="6804025" y="2419350"/>
          <p14:tracePt t="13207" x="6804025" y="2411413"/>
          <p14:tracePt t="13378" x="6804025" y="2419350"/>
          <p14:tracePt t="13413" x="6804025" y="2428875"/>
          <p14:tracePt t="13426" x="6804025" y="2438400"/>
          <p14:tracePt t="13439" x="6813550" y="2438400"/>
          <p14:tracePt t="13488" x="6813550" y="2446338"/>
          <p14:tracePt t="13524" x="6813550" y="2455863"/>
          <p14:tracePt t="13536" x="6813550" y="2465388"/>
          <p14:tracePt t="13561" x="6813550" y="2473325"/>
          <p14:tracePt t="13586" x="6813550" y="2490788"/>
          <p14:tracePt t="13610" x="6813550" y="2500313"/>
          <p14:tracePt t="13635" x="6813550" y="2517775"/>
          <p14:tracePt t="13659" x="6813550" y="2527300"/>
          <p14:tracePt t="13684" x="6813550" y="2536825"/>
          <p14:tracePt t="13707" x="6813550" y="2554288"/>
          <p14:tracePt t="13733" x="6813550" y="2562225"/>
          <p14:tracePt t="13746" x="6813550" y="2571750"/>
          <p14:tracePt t="13757" x="6813550" y="2581275"/>
          <p14:tracePt t="13781" x="6813550" y="2589213"/>
          <p14:tracePt t="13807" x="6813550" y="2608263"/>
          <p14:tracePt t="13818" x="6823075" y="2616200"/>
          <p14:tracePt t="13830" x="6823075" y="2625725"/>
          <p14:tracePt t="13843" x="6823075" y="2633663"/>
          <p14:tracePt t="13868" x="6823075" y="2643188"/>
          <p14:tracePt t="13881" x="6823075" y="2652713"/>
          <p14:tracePt t="13892" x="6831013" y="2652713"/>
          <p14:tracePt t="13904" x="6831013" y="2660650"/>
          <p14:tracePt t="13918" x="6831013" y="2670175"/>
          <p14:tracePt t="13934" x="6831013" y="2679700"/>
          <p14:tracePt t="13951" x="6831013" y="2687638"/>
          <p14:tracePt t="13968" x="6831013" y="2697163"/>
          <p14:tracePt t="13985" x="6831013" y="2705100"/>
          <p14:tracePt t="14003" x="6840538" y="2714625"/>
          <p14:tracePt t="14018" x="6840538" y="2724150"/>
          <p14:tracePt t="14035" x="6840538" y="2732088"/>
          <p14:tracePt t="14051" x="6848475" y="2751138"/>
          <p14:tracePt t="14068" x="6848475" y="2768600"/>
          <p14:tracePt t="14085" x="6848475" y="2776538"/>
          <p14:tracePt t="14101" x="6848475" y="2786063"/>
          <p14:tracePt t="14118" x="6848475" y="2795588"/>
          <p14:tracePt t="14135" x="6858000" y="2795588"/>
          <p14:tracePt t="14151" x="6858000" y="2813050"/>
          <p14:tracePt t="14168" x="6858000" y="2822575"/>
          <p14:tracePt t="14201" x="6858000" y="2830513"/>
          <p14:tracePt t="14236" x="6858000" y="2840038"/>
          <p14:tracePt t="14346" x="6858000" y="2847975"/>
          <p14:tracePt t="15509" x="6858000" y="2857500"/>
          <p14:tracePt t="15534" x="6858000" y="2874963"/>
          <p14:tracePt t="15546" x="6858000" y="2884488"/>
          <p14:tracePt t="15558" x="6858000" y="2894013"/>
          <p14:tracePt t="15571" x="6867525" y="2901950"/>
          <p14:tracePt t="15595" x="6867525" y="2919413"/>
          <p14:tracePt t="15607" x="6875463" y="2919413"/>
          <p14:tracePt t="15620" x="6875463" y="2928938"/>
          <p14:tracePt t="15645" x="6875463" y="2946400"/>
          <p14:tracePt t="15668" x="6884988" y="2955925"/>
          <p14:tracePt t="15694" x="6894513" y="2973388"/>
          <p14:tracePt t="15717" x="6894513" y="2982913"/>
          <p14:tracePt t="15742" x="6894513" y="2990850"/>
          <p14:tracePt t="15755" x="6902450" y="3000375"/>
          <p14:tracePt t="15779" x="6902450" y="3009900"/>
          <p14:tracePt t="15791" x="6902450" y="3017838"/>
          <p14:tracePt t="15803" x="6911975" y="3027363"/>
          <p14:tracePt t="15816" x="6911975" y="3036888"/>
          <p14:tracePt t="15851" x="6919913" y="3054350"/>
          <p14:tracePt t="15877" x="6919913" y="3062288"/>
          <p14:tracePt t="15890" x="6929438" y="3071813"/>
          <p14:tracePt t="15901" x="6929438" y="3081338"/>
          <p14:tracePt t="15926" x="6938963" y="3089275"/>
          <p14:tracePt t="15937" x="6938963" y="3098800"/>
          <p14:tracePt t="15962" x="6946900" y="3098800"/>
          <p14:tracePt t="16195" x="6956425" y="3098800"/>
          <p14:tracePt t="16207" x="6956425" y="3108325"/>
          <p14:tracePt t="16232" x="6965950" y="3108325"/>
          <p14:tracePt t="16245" x="6973888" y="3108325"/>
          <p14:tracePt t="16270" x="6983413" y="3108325"/>
          <p14:tracePt t="16294" x="6991350" y="3108325"/>
          <p14:tracePt t="16318" x="7000875" y="3108325"/>
          <p14:tracePt t="16355" x="7010400" y="3108325"/>
          <p14:tracePt t="16575" x="7010400" y="3116263"/>
          <p14:tracePt t="16673" x="7010400" y="3125788"/>
          <p14:tracePt t="16685" x="7010400" y="3133725"/>
          <p14:tracePt t="16709" x="7010400" y="3143250"/>
          <p14:tracePt t="16735" x="7010400" y="3152775"/>
          <p14:tracePt t="16991" x="7010400" y="3143250"/>
          <p14:tracePt t="17004" x="7010400" y="3116263"/>
          <p14:tracePt t="17016" x="7010400" y="3098800"/>
          <p14:tracePt t="17028" x="7010400" y="3081338"/>
          <p14:tracePt t="17040" x="7010400" y="3062288"/>
          <p14:tracePt t="17052" x="7010400" y="3044825"/>
          <p14:tracePt t="17069" x="7010400" y="3017838"/>
          <p14:tracePt t="17086" x="7010400" y="3000375"/>
          <p14:tracePt t="17102" x="7000875" y="2965450"/>
          <p14:tracePt t="17119" x="7000875" y="2946400"/>
          <p14:tracePt t="17136" x="7000875" y="2928938"/>
          <p14:tracePt t="17152" x="7000875" y="2911475"/>
          <p14:tracePt t="17169" x="7000875" y="2901950"/>
          <p14:tracePt t="17186" x="7000875" y="2894013"/>
          <p14:tracePt t="17203" x="7000875" y="2867025"/>
          <p14:tracePt t="17219" x="7000875" y="2857500"/>
          <p14:tracePt t="17236" x="6991350" y="2840038"/>
          <p14:tracePt t="17252" x="6991350" y="2822575"/>
          <p14:tracePt t="17269" x="6991350" y="2813050"/>
          <p14:tracePt t="17287" x="6991350" y="2803525"/>
          <p14:tracePt t="17302" x="6983413" y="2795588"/>
          <p14:tracePt t="17319" x="6983413" y="2776538"/>
          <p14:tracePt t="17336" x="6983413" y="2759075"/>
          <p14:tracePt t="17352" x="6983413" y="2751138"/>
          <p14:tracePt t="17369" x="6983413" y="2741613"/>
          <p14:tracePt t="17386" x="6983413" y="2724150"/>
          <p14:tracePt t="17403" x="6983413" y="2714625"/>
          <p14:tracePt t="17419" x="6973888" y="2697163"/>
          <p14:tracePt t="17436" x="6973888" y="2679700"/>
          <p14:tracePt t="17452" x="6965950" y="2670175"/>
          <p14:tracePt t="17470" x="6965950" y="2660650"/>
          <p14:tracePt t="17486" x="6965950" y="2652713"/>
          <p14:tracePt t="17506" x="6965950" y="2643188"/>
          <p14:tracePt t="17519" x="6965950" y="2633663"/>
          <p14:tracePt t="17536" x="6965950" y="2625725"/>
          <p14:tracePt t="17552" x="6956425" y="2608263"/>
          <p14:tracePt t="17569" x="6956425" y="2598738"/>
          <p14:tracePt t="17586" x="6956425" y="2589213"/>
          <p14:tracePt t="17602" x="6946900" y="2581275"/>
          <p14:tracePt t="17619" x="6946900" y="2571750"/>
          <p14:tracePt t="17652" x="6946900" y="2562225"/>
          <p14:tracePt t="19246" x="6946900" y="2571750"/>
          <p14:tracePt t="20140" x="6946900" y="2581275"/>
          <p14:tracePt t="20165" x="6946900" y="2589213"/>
          <p14:tracePt t="20214" x="6946900" y="2598738"/>
          <p14:tracePt t="20226" x="6938963" y="2598738"/>
          <p14:tracePt t="20264" x="6938963" y="2608263"/>
          <p14:tracePt t="20276" x="6929438" y="2608263"/>
          <p14:tracePt t="20301" x="6919913" y="2608263"/>
          <p14:tracePt t="20312" x="6911975" y="2608263"/>
          <p14:tracePt t="20325" x="6902450" y="2616200"/>
          <p14:tracePt t="20336" x="6894513" y="2616200"/>
          <p14:tracePt t="20349" x="6867525" y="2625725"/>
          <p14:tracePt t="20361" x="6840538" y="2625725"/>
          <p14:tracePt t="20374" x="6823075" y="2625725"/>
          <p14:tracePt t="20386" x="6796088" y="2625725"/>
          <p14:tracePt t="20404" x="6769100" y="2625725"/>
          <p14:tracePt t="20420" x="6732588" y="2625725"/>
          <p14:tracePt t="20437" x="6626225" y="2625725"/>
          <p14:tracePt t="20453" x="6562725" y="2625725"/>
          <p14:tracePt t="20470" x="6483350" y="2625725"/>
          <p14:tracePt t="20487" x="6276975" y="2608263"/>
          <p14:tracePt t="20503" x="6153150" y="2581275"/>
          <p14:tracePt t="20520" x="5919788" y="2517775"/>
          <p14:tracePt t="20537" x="5813425" y="2490788"/>
          <p14:tracePt t="20553" x="5705475" y="2473325"/>
          <p14:tracePt t="20570" x="5589588" y="2419350"/>
          <p14:tracePt t="20587" x="5562600" y="2401888"/>
          <p14:tracePt t="20603" x="5537200" y="2384425"/>
          <p14:tracePt t="20937" x="5527675" y="2384425"/>
          <p14:tracePt t="20949" x="5518150" y="2384425"/>
          <p14:tracePt t="20961" x="5510213" y="2384425"/>
          <p14:tracePt t="20974" x="5491163" y="2384425"/>
          <p14:tracePt t="20987" x="5438775" y="2384425"/>
          <p14:tracePt t="21003" x="5367338" y="2384425"/>
          <p14:tracePt t="21020" x="5268913" y="2384425"/>
          <p14:tracePt t="21037" x="5037138" y="2347913"/>
          <p14:tracePt t="21053" x="4902200" y="2330450"/>
          <p14:tracePt t="21070" x="4741863" y="2303463"/>
          <p14:tracePt t="21087" x="4303713" y="2224088"/>
          <p14:tracePt t="21103" x="4017963" y="2197100"/>
          <p14:tracePt t="21120" x="3402013" y="2133600"/>
          <p14:tracePt t="21137" x="3125788" y="2116138"/>
          <p14:tracePt t="21154" x="2938463" y="2098675"/>
          <p14:tracePt t="21170" x="2670175" y="2062163"/>
          <p14:tracePt t="21187" x="2562225" y="2036763"/>
          <p14:tracePt t="21204" x="2473325" y="2017713"/>
          <p14:tracePt t="21220" x="2357438" y="1982788"/>
          <p14:tracePt t="21237" x="2303463" y="1965325"/>
          <p14:tracePt t="21253" x="2259013" y="1955800"/>
          <p14:tracePt t="21270" x="2224088" y="1938338"/>
          <p14:tracePt t="21287" x="2214563" y="1938338"/>
          <p14:tracePt t="21502" x="2224088" y="1938338"/>
          <p14:tracePt t="21525" x="2232025" y="1946275"/>
          <p14:tracePt t="21537" x="2241550" y="1955800"/>
          <p14:tracePt t="21562" x="2259013" y="1973263"/>
          <p14:tracePt t="21574" x="2268538" y="1990725"/>
          <p14:tracePt t="21587" x="2303463" y="2027238"/>
          <p14:tracePt t="21599" x="2330450" y="2062163"/>
          <p14:tracePt t="21610" x="2357438" y="2098675"/>
          <p14:tracePt t="21623" x="2384425" y="2143125"/>
          <p14:tracePt t="21637" x="2411413" y="2179638"/>
          <p14:tracePt t="21654" x="2419350" y="2205038"/>
          <p14:tracePt t="21670" x="2438400" y="2224088"/>
          <p14:tracePt t="21687" x="2455863" y="2251075"/>
          <p14:tracePt t="21704" x="2465388" y="2259013"/>
          <p14:tracePt t="22027" x="2465388" y="2268538"/>
          <p14:tracePt t="22052" x="2465388" y="2276475"/>
          <p14:tracePt t="22064" x="2465388" y="2286000"/>
          <p14:tracePt t="22076" x="2465388" y="2312988"/>
          <p14:tracePt t="22089" x="2465388" y="2339975"/>
          <p14:tracePt t="22104" x="2455863" y="2393950"/>
          <p14:tracePt t="22120" x="2446338" y="2455863"/>
          <p14:tracePt t="22137" x="2411413" y="2589213"/>
          <p14:tracePt t="22154" x="2384425" y="2670175"/>
          <p14:tracePt t="22170" x="2366963" y="2724150"/>
          <p14:tracePt t="22187" x="2322513" y="2822575"/>
          <p14:tracePt t="22204" x="2303463" y="2874963"/>
          <p14:tracePt t="22220" x="2276475" y="2938463"/>
          <p14:tracePt t="22237" x="2232025" y="3054350"/>
          <p14:tracePt t="22254" x="2214563" y="3108325"/>
          <p14:tracePt t="22270" x="2197100" y="3160713"/>
          <p14:tracePt t="22287" x="2160588" y="3268663"/>
          <p14:tracePt t="22304" x="2143125" y="3322638"/>
          <p14:tracePt t="22320" x="2098675" y="3402013"/>
          <p14:tracePt t="22337" x="2081213" y="3465513"/>
          <p14:tracePt t="22354" x="2062163" y="3527425"/>
          <p14:tracePt t="22371" x="2027238" y="3660775"/>
          <p14:tracePt t="22387" x="2017713" y="3697288"/>
          <p14:tracePt t="22404" x="2017713" y="3732213"/>
          <p14:tracePt t="22420" x="2009775" y="3795713"/>
          <p14:tracePt t="22437" x="2009775" y="3803650"/>
          <p14:tracePt t="22456" x="2009775" y="3813175"/>
          <p14:tracePt t="22480" x="2017713" y="3813175"/>
          <p14:tracePt t="22493" x="2027238" y="3813175"/>
          <p14:tracePt t="22506" x="2036763" y="3813175"/>
          <p14:tracePt t="22521" x="2054225" y="3822700"/>
          <p14:tracePt t="22537" x="2062163" y="3822700"/>
          <p14:tracePt t="22554" x="2071688" y="3822700"/>
          <p14:tracePt t="22570" x="2089150" y="3830638"/>
          <p14:tracePt t="22587" x="2098675" y="3830638"/>
          <p14:tracePt t="22614" x="2108200" y="3830638"/>
          <p14:tracePt t="22640" x="2125663" y="3830638"/>
          <p14:tracePt t="22653" x="2133600" y="3830638"/>
          <p14:tracePt t="22665" x="2143125" y="3822700"/>
          <p14:tracePt t="22677" x="2170113" y="3822700"/>
          <p14:tracePt t="22689" x="2197100" y="3822700"/>
          <p14:tracePt t="22704" x="2232025" y="3813175"/>
          <p14:tracePt t="22721" x="2276475" y="3803650"/>
          <p14:tracePt t="22737" x="2401888" y="3776663"/>
          <p14:tracePt t="22754" x="2465388" y="3759200"/>
          <p14:tracePt t="22771" x="2544763" y="3741738"/>
          <p14:tracePt t="22787" x="2616200" y="3724275"/>
          <p14:tracePt t="22804" x="2768600" y="3697288"/>
          <p14:tracePt t="22820" x="2830513" y="3687763"/>
          <p14:tracePt t="22837" x="2965450" y="3679825"/>
          <p14:tracePt t="22854" x="3027363" y="3670300"/>
          <p14:tracePt t="22871" x="3089275" y="3660775"/>
          <p14:tracePt t="22887" x="3214688" y="3652838"/>
          <p14:tracePt t="22904" x="3251200" y="3652838"/>
          <p14:tracePt t="22921" x="3295650" y="3652838"/>
          <p14:tracePt t="22937" x="3357563" y="3652838"/>
          <p14:tracePt t="22954" x="3375025" y="3652838"/>
          <p14:tracePt t="22971" x="3402013" y="3652838"/>
          <p14:tracePt t="22987" x="3411538" y="3652838"/>
          <p14:tracePt t="23005" x="3419475" y="3652838"/>
          <p14:tracePt t="23632" x="3419475" y="3643313"/>
          <p14:tracePt t="23644" x="3429000" y="3643313"/>
          <p14:tracePt t="23914" x="3438525" y="3643313"/>
          <p14:tracePt t="23927" x="3446463" y="3643313"/>
          <p14:tracePt t="23938" x="3455988" y="3660775"/>
          <p14:tracePt t="23951" x="3465513" y="3679825"/>
          <p14:tracePt t="23963" x="3482975" y="3697288"/>
          <p14:tracePt t="23975" x="3490913" y="3732213"/>
          <p14:tracePt t="23988" x="3509963" y="3768725"/>
          <p14:tracePt t="24004" x="3536950" y="3803650"/>
          <p14:tracePt t="24021" x="3562350" y="3857625"/>
          <p14:tracePt t="24038" x="3616325" y="3990975"/>
          <p14:tracePt t="24054" x="3660775" y="4054475"/>
          <p14:tracePt t="24071" x="3714750" y="4108450"/>
          <p14:tracePt t="24088" x="3803650" y="4224338"/>
          <p14:tracePt t="24104" x="3857625" y="4276725"/>
          <p14:tracePt t="24121" x="3919538" y="4330700"/>
          <p14:tracePt t="24138" x="4017963" y="4402138"/>
          <p14:tracePt t="24154" x="4054475" y="4411663"/>
          <p14:tracePt t="24171" x="4116388" y="4438650"/>
          <p14:tracePt t="24188" x="4125913" y="4438650"/>
          <p14:tracePt t="24206" x="4152900" y="4446588"/>
          <p14:tracePt t="24221" x="4187825" y="4446588"/>
          <p14:tracePt t="24238" x="4205288" y="4446588"/>
          <p14:tracePt t="24254" x="4224338" y="4446588"/>
          <p14:tracePt t="24271" x="4295775" y="4438650"/>
          <p14:tracePt t="24288" x="4322763" y="4429125"/>
          <p14:tracePt t="24304" x="4348163" y="4419600"/>
          <p14:tracePt t="24321" x="4394200" y="4402138"/>
          <p14:tracePt t="24338" x="4429125" y="4394200"/>
          <p14:tracePt t="24354" x="4483100" y="4384675"/>
          <p14:tracePt t="24371" x="4510088" y="4375150"/>
          <p14:tracePt t="24388" x="4545013" y="4367213"/>
          <p14:tracePt t="24405" x="4608513" y="4348163"/>
          <p14:tracePt t="24421" x="4633913" y="4348163"/>
          <p14:tracePt t="24438" x="4660900" y="4348163"/>
          <p14:tracePt t="24454" x="4697413" y="4348163"/>
          <p14:tracePt t="24471" x="4714875" y="4348163"/>
          <p14:tracePt t="24488" x="4714875" y="4340225"/>
          <p14:tracePt t="24504" x="4732338" y="4340225"/>
          <p14:tracePt t="25973" x="4732338" y="4330700"/>
          <p14:tracePt t="25985" x="4732338" y="4322763"/>
          <p14:tracePt t="26010" x="4732338" y="4303713"/>
          <p14:tracePt t="26021" x="4732338" y="4295775"/>
          <p14:tracePt t="26033" x="4751388" y="4276725"/>
          <p14:tracePt t="26047" x="4786313" y="4232275"/>
          <p14:tracePt t="26058" x="4857750" y="4160838"/>
          <p14:tracePt t="26072" x="4946650" y="4071938"/>
          <p14:tracePt t="26088" x="5045075" y="3983038"/>
          <p14:tracePt t="26105" x="5133975" y="3884613"/>
          <p14:tracePt t="26122" x="5313363" y="3705225"/>
          <p14:tracePt t="26138" x="5402263" y="3608388"/>
          <p14:tracePt t="26155" x="5616575" y="3357563"/>
          <p14:tracePt t="26172" x="5715000" y="3241675"/>
          <p14:tracePt t="26188" x="5803900" y="3133725"/>
          <p14:tracePt t="26206" x="5991225" y="2894013"/>
          <p14:tracePt t="26222" x="6099175" y="2776538"/>
          <p14:tracePt t="26239" x="6188075" y="2652713"/>
          <p14:tracePt t="26255" x="6348413" y="2438400"/>
          <p14:tracePt t="26272" x="6402388" y="2374900"/>
          <p14:tracePt t="26288" x="6446838" y="2312988"/>
          <p14:tracePt t="26305" x="6500813" y="2259013"/>
          <p14:tracePt t="26322" x="6527800" y="2241550"/>
          <p14:tracePt t="26596" x="6537325" y="2224088"/>
          <p14:tracePt t="26609" x="6545263" y="2214563"/>
          <p14:tracePt t="26622" x="6562725" y="2187575"/>
          <p14:tracePt t="26635" x="6599238" y="2143125"/>
          <p14:tracePt t="26647" x="6670675" y="2089150"/>
          <p14:tracePt t="26658" x="6751638" y="2017713"/>
          <p14:tracePt t="26672" x="6848475" y="1946275"/>
          <p14:tracePt t="26688" x="6938963" y="1874838"/>
          <p14:tracePt t="26705" x="7018338" y="1822450"/>
          <p14:tracePt t="26722" x="7116763" y="1741488"/>
          <p14:tracePt t="26738" x="7153275" y="1704975"/>
          <p14:tracePt t="26755" x="7170738" y="1670050"/>
          <p14:tracePt t="26772" x="7180263" y="1652588"/>
          <p14:tracePt t="26788" x="7188200" y="1652588"/>
          <p14:tracePt t="26891" x="7188200" y="1643063"/>
          <p14:tracePt t="26905" x="7188200" y="1625600"/>
          <p14:tracePt t="26917" x="7188200" y="1616075"/>
          <p14:tracePt t="26927" x="7197725" y="1598613"/>
          <p14:tracePt t="26940" x="7197725" y="1581150"/>
          <p14:tracePt t="26955" x="7197725" y="1554163"/>
          <p14:tracePt t="26972" x="7197725" y="1544638"/>
          <p14:tracePt t="26989" x="7197725" y="1517650"/>
          <p14:tracePt t="27005" x="7197725" y="1500188"/>
          <p14:tracePt t="27022" x="7197725" y="1490663"/>
          <p14:tracePt t="27074" x="7188200" y="1490663"/>
          <p14:tracePt t="27087" x="7170738" y="1490663"/>
          <p14:tracePt t="27099" x="7143750" y="1482725"/>
          <p14:tracePt t="27110" x="7116763" y="1473200"/>
          <p14:tracePt t="27124" x="7081838" y="1465263"/>
          <p14:tracePt t="27139" x="7045325" y="1465263"/>
          <p14:tracePt t="27155" x="7018338" y="1455738"/>
          <p14:tracePt t="27172" x="6991350" y="1438275"/>
          <p14:tracePt t="27189" x="6929438" y="1411288"/>
          <p14:tracePt t="27207" x="6911975" y="1384300"/>
          <p14:tracePt t="27222" x="6867525" y="1347788"/>
          <p14:tracePt t="27239" x="6858000" y="1322388"/>
          <p14:tracePt t="27255" x="6848475" y="1312863"/>
          <p14:tracePt t="27272" x="6840538" y="1303338"/>
          <p14:tracePt t="27430" x="6840538" y="1312863"/>
          <p14:tracePt t="27442" x="6840538" y="1322388"/>
          <p14:tracePt t="27455" x="6840538" y="1330325"/>
          <p14:tracePt t="27467" x="6840538" y="1339850"/>
          <p14:tracePt t="27479" x="6840538" y="1347788"/>
          <p14:tracePt t="27504" x="6840538" y="1357313"/>
          <p14:tracePt t="27515" x="6840538" y="1366838"/>
          <p14:tracePt t="27576" x="6848475" y="1366838"/>
          <p14:tracePt t="27589" x="6867525" y="1366838"/>
          <p14:tracePt t="27600" x="6884988" y="1366838"/>
          <p14:tracePt t="27614" x="6919913" y="1347788"/>
          <p14:tracePt t="27625" x="6956425" y="1303338"/>
          <p14:tracePt t="27639" x="6991350" y="1258888"/>
          <p14:tracePt t="27655" x="7000875" y="1231900"/>
          <p14:tracePt t="27672" x="7018338" y="1196975"/>
          <p14:tracePt t="27689" x="7027863" y="1160463"/>
          <p14:tracePt t="27705" x="7027863" y="1143000"/>
          <p14:tracePt t="27722" x="7027863" y="1125538"/>
          <p14:tracePt t="27739" x="7027863" y="1098550"/>
          <p14:tracePt t="27755" x="7027863" y="1089025"/>
          <p14:tracePt t="27772" x="7018338" y="1081088"/>
          <p14:tracePt t="27789" x="7000875" y="1071563"/>
          <p14:tracePt t="27870" x="6983413" y="1081088"/>
          <p14:tracePt t="27882" x="6973888" y="1108075"/>
          <p14:tracePt t="28054" x="6965950" y="1108075"/>
          <p14:tracePt t="28103" x="6965950" y="1116013"/>
          <p14:tracePt t="28116" x="6965950" y="1125538"/>
          <p14:tracePt t="28127" x="6965950" y="1133475"/>
          <p14:tracePt t="28140" x="6965950" y="1152525"/>
          <p14:tracePt t="28152" x="6965950" y="1169988"/>
          <p14:tracePt t="28165" x="6965950" y="1187450"/>
          <p14:tracePt t="28176" x="6965950" y="1204913"/>
          <p14:tracePt t="28189" x="6973888" y="1223963"/>
          <p14:tracePt t="28207" x="6983413" y="1258888"/>
          <p14:tracePt t="28222" x="6991350" y="1285875"/>
          <p14:tracePt t="28239" x="7010400" y="1330325"/>
          <p14:tracePt t="28255" x="7018338" y="1357313"/>
          <p14:tracePt t="28272" x="7037388" y="1374775"/>
          <p14:tracePt t="28289" x="7054850" y="1419225"/>
          <p14:tracePt t="28305" x="7062788" y="1438275"/>
          <p14:tracePt t="28322" x="7062788" y="1446213"/>
          <p14:tracePt t="28339" x="7081838" y="1473200"/>
          <p14:tracePt t="28355" x="7081838" y="1490663"/>
          <p14:tracePt t="28372" x="7099300" y="1527175"/>
          <p14:tracePt t="28389" x="7099300" y="1544638"/>
          <p14:tracePt t="28405" x="7108825" y="1562100"/>
          <p14:tracePt t="28422" x="7116763" y="1608138"/>
          <p14:tracePt t="28439" x="7116763" y="1625600"/>
          <p14:tracePt t="28455" x="7126288" y="1633538"/>
          <p14:tracePt t="28472" x="7126288" y="1679575"/>
          <p14:tracePt t="28489" x="7126288" y="1687513"/>
          <p14:tracePt t="28506" x="7126288" y="1697038"/>
          <p14:tracePt t="28522" x="7126288" y="1704975"/>
          <p14:tracePt t="28718" x="7126288" y="1697038"/>
          <p14:tracePt t="28742" x="7126288" y="1687513"/>
          <p14:tracePt t="28766" x="7126288" y="1679575"/>
          <p14:tracePt t="28804" x="7126288" y="1670050"/>
          <p14:tracePt t="28814" x="7126288" y="1660525"/>
          <p14:tracePt t="28828" x="7126288" y="1652588"/>
          <p14:tracePt t="28854" x="7126288" y="1643063"/>
          <p14:tracePt t="28889" x="7126288" y="1633538"/>
          <p14:tracePt t="28926" x="7126288" y="1625600"/>
          <p14:tracePt t="29182" x="7126288" y="1633538"/>
          <p14:tracePt t="29207" x="7126288" y="1643063"/>
          <p14:tracePt t="29232" x="7126288" y="1652588"/>
          <p14:tracePt t="29243" x="7126288" y="1660525"/>
          <p14:tracePt t="29257" x="7126288" y="1670050"/>
          <p14:tracePt t="29267" x="7126288" y="1679575"/>
          <p14:tracePt t="29281" x="7126288" y="1697038"/>
          <p14:tracePt t="29292" x="7126288" y="1714500"/>
          <p14:tracePt t="29306" x="7126288" y="1731963"/>
          <p14:tracePt t="29323" x="7126288" y="1741488"/>
          <p14:tracePt t="29339" x="7126288" y="1758950"/>
          <p14:tracePt t="29356" x="7126288" y="1768475"/>
          <p14:tracePt t="29373" x="7126288" y="1776413"/>
          <p14:tracePt t="29672" x="7126288" y="1795463"/>
          <p14:tracePt t="29685" x="7126288" y="1822450"/>
          <p14:tracePt t="29696" x="7126288" y="1857375"/>
          <p14:tracePt t="29709" x="7126288" y="1919288"/>
          <p14:tracePt t="29723" x="7126288" y="1982788"/>
          <p14:tracePt t="29739" x="7126288" y="2054225"/>
          <p14:tracePt t="29756" x="7126288" y="2125663"/>
          <p14:tracePt t="29773" x="7126288" y="2286000"/>
          <p14:tracePt t="29789" x="7126288" y="2357438"/>
          <p14:tracePt t="29806" x="7116763" y="2428875"/>
          <p14:tracePt t="29823" x="7099300" y="2536825"/>
          <p14:tracePt t="29839" x="7099300" y="2589213"/>
          <p14:tracePt t="29856" x="7099300" y="2616200"/>
          <p14:tracePt t="29873" x="7089775" y="2652713"/>
          <p14:tracePt t="29894" x="7089775" y="2660650"/>
          <p14:tracePt t="29967" x="7089775" y="2670175"/>
          <p14:tracePt t="29979" x="7081838" y="2670175"/>
          <p14:tracePt t="30005" x="7081838" y="2679700"/>
          <p14:tracePt t="30078" x="7072313" y="2679700"/>
          <p14:tracePt t="30113" x="7072313" y="2670175"/>
          <p14:tracePt t="30125" x="7072313" y="2660650"/>
          <p14:tracePt t="30139" x="7062788" y="2652713"/>
          <p14:tracePt t="30150" x="7054850" y="2633663"/>
          <p14:tracePt t="30164" x="7054850" y="2616200"/>
          <p14:tracePt t="30175" x="7045325" y="2608263"/>
          <p14:tracePt t="30190" x="7027863" y="2571750"/>
          <p14:tracePt t="30207" x="7018338" y="2544763"/>
          <p14:tracePt t="30223" x="7000875" y="2517775"/>
          <p14:tracePt t="30240" x="6946900" y="2411413"/>
          <p14:tracePt t="30256" x="6911975" y="2347913"/>
          <p14:tracePt t="30273" x="6831013" y="2259013"/>
          <p14:tracePt t="30290" x="6769100" y="2224088"/>
          <p14:tracePt t="30306" x="6705600" y="2197100"/>
          <p14:tracePt t="30323" x="6527800" y="2160588"/>
          <p14:tracePt t="30340" x="6411913" y="2143125"/>
          <p14:tracePt t="30356" x="6276975" y="2143125"/>
          <p14:tracePt t="30373" x="6018213" y="2143125"/>
          <p14:tracePt t="30389" x="5911850" y="2143125"/>
          <p14:tracePt t="30406" x="5803900" y="2143125"/>
          <p14:tracePt t="30423" x="5634038" y="2125663"/>
          <p14:tracePt t="30440" x="5554663" y="2116138"/>
          <p14:tracePt t="30457" x="5384800" y="2116138"/>
          <p14:tracePt t="30473" x="5322888" y="2116138"/>
          <p14:tracePt t="30490" x="5268913" y="2116138"/>
          <p14:tracePt t="30506" x="5180013" y="2116138"/>
          <p14:tracePt t="30523" x="5143500" y="2116138"/>
          <p14:tracePt t="30540" x="5108575" y="2116138"/>
          <p14:tracePt t="30556" x="5081588" y="2116138"/>
          <p14:tracePt t="30573" x="5072063" y="2116138"/>
          <p14:tracePt t="30592" x="5062538" y="2116138"/>
          <p14:tracePt t="30715" x="5072063" y="21256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Distal convoluted tubule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629"/>
      </p:ext>
    </p:extLst>
  </p:cSld>
  <p:clrMapOvr>
    <a:masterClrMapping/>
  </p:clrMapOvr>
  <p:transition advTm="63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7" x="5089525" y="2108200"/>
          <p14:tracePt t="1637" x="5116513" y="2089150"/>
          <p14:tracePt t="1650" x="5160963" y="2036763"/>
          <p14:tracePt t="1663" x="5232400" y="1965325"/>
          <p14:tracePt t="1674" x="5313363" y="1874838"/>
          <p14:tracePt t="1687" x="5402263" y="1776413"/>
          <p14:tracePt t="1701" x="5491163" y="1687513"/>
          <p14:tracePt t="1717" x="5581650" y="1581150"/>
          <p14:tracePt t="1734" x="5653088" y="1482725"/>
          <p14:tracePt t="1751" x="5768975" y="1322388"/>
          <p14:tracePt t="1767" x="5813425" y="1250950"/>
          <p14:tracePt t="1784" x="5848350" y="1169988"/>
          <p14:tracePt t="1801" x="5867400" y="1152525"/>
          <p14:tracePt t="1817" x="5867400" y="1133475"/>
          <p14:tracePt t="1846" x="5867400" y="1125538"/>
          <p14:tracePt t="2006" x="5857875" y="1125538"/>
          <p14:tracePt t="2017" x="5848350" y="1116013"/>
          <p14:tracePt t="2031" x="5830888" y="1116013"/>
          <p14:tracePt t="2042" x="5813425" y="1108075"/>
          <p14:tracePt t="2055" x="5795963" y="1108075"/>
          <p14:tracePt t="2068" x="5776913" y="1108075"/>
          <p14:tracePt t="2084" x="5759450" y="1098550"/>
          <p14:tracePt t="2101" x="5741988" y="1098550"/>
          <p14:tracePt t="2119" x="5705475" y="1098550"/>
          <p14:tracePt t="2134" x="5680075" y="1098550"/>
          <p14:tracePt t="2151" x="5670550" y="1098550"/>
          <p14:tracePt t="2168" x="5653088" y="1089025"/>
          <p14:tracePt t="2189" x="5653088" y="1081088"/>
          <p14:tracePt t="2814" x="5634038" y="1081088"/>
          <p14:tracePt t="2827" x="5581650" y="1081088"/>
          <p14:tracePt t="2838" x="5491163" y="1071563"/>
          <p14:tracePt t="2852" x="5384800" y="1062038"/>
          <p14:tracePt t="2864" x="5241925" y="1036638"/>
          <p14:tracePt t="2876" x="5133975" y="1000125"/>
          <p14:tracePt t="2887" x="5018088" y="973138"/>
          <p14:tracePt t="2901" x="4929188" y="955675"/>
          <p14:tracePt t="2918" x="4857750" y="919163"/>
          <p14:tracePt t="2934" x="4803775" y="893763"/>
          <p14:tracePt t="2951" x="4697413" y="866775"/>
          <p14:tracePt t="2968" x="4643438" y="866775"/>
          <p14:tracePt t="2984" x="4608513" y="847725"/>
          <p14:tracePt t="3001" x="4545013" y="839788"/>
          <p14:tracePt t="3018" x="4537075" y="830263"/>
          <p14:tracePt t="3034" x="4527550" y="830263"/>
          <p14:tracePt t="3096" x="4527550" y="822325"/>
          <p14:tracePt t="3133" x="4537075" y="822325"/>
          <p14:tracePt t="3145" x="4545013" y="822325"/>
          <p14:tracePt t="3157" x="4562475" y="822325"/>
          <p14:tracePt t="3169" x="4581525" y="822325"/>
          <p14:tracePt t="3184" x="4608513" y="830263"/>
          <p14:tracePt t="3201" x="4652963" y="839788"/>
          <p14:tracePt t="3218" x="4768850" y="866775"/>
          <p14:tracePt t="3234" x="4848225" y="893763"/>
          <p14:tracePt t="3252" x="4946650" y="919163"/>
          <p14:tracePt t="3268" x="5180013" y="973138"/>
          <p14:tracePt t="3284" x="5322888" y="1000125"/>
          <p14:tracePt t="3301" x="5438775" y="1027113"/>
          <p14:tracePt t="3318" x="5661025" y="1071563"/>
          <p14:tracePt t="3334" x="5741988" y="1089025"/>
          <p14:tracePt t="3351" x="5776913" y="1108075"/>
          <p14:tracePt t="3368" x="5795963" y="1116013"/>
          <p14:tracePt t="3384" x="5803900" y="1116013"/>
          <p14:tracePt t="3401" x="5803900" y="1125538"/>
          <p14:tracePt t="3464" x="5795963" y="1125538"/>
          <p14:tracePt t="3488" x="5786438" y="1125538"/>
          <p14:tracePt t="3501" x="5776913" y="1125538"/>
          <p14:tracePt t="3512" x="5759450" y="1125538"/>
          <p14:tracePt t="3525" x="5741988" y="1125538"/>
          <p14:tracePt t="3537" x="5732463" y="1125538"/>
          <p14:tracePt t="3551" x="5715000" y="1125538"/>
          <p14:tracePt t="3568" x="5697538" y="1125538"/>
          <p14:tracePt t="3585" x="5680075" y="1125538"/>
          <p14:tracePt t="3601" x="5626100" y="1125538"/>
          <p14:tracePt t="3618" x="5599113" y="1125538"/>
          <p14:tracePt t="3635" x="5562600" y="1125538"/>
          <p14:tracePt t="3651" x="5446713" y="1125538"/>
          <p14:tracePt t="3668" x="5375275" y="1125538"/>
          <p14:tracePt t="3685" x="5197475" y="1125538"/>
          <p14:tracePt t="3701" x="5072063" y="1125538"/>
          <p14:tracePt t="3718" x="4956175" y="1125538"/>
          <p14:tracePt t="3735" x="4724400" y="1133475"/>
          <p14:tracePt t="3751" x="4652963" y="1133475"/>
          <p14:tracePt t="3768" x="4589463" y="1133475"/>
          <p14:tracePt t="3785" x="4527550" y="1133475"/>
          <p14:tracePt t="3808" x="4518025" y="1133475"/>
          <p14:tracePt t="3820" x="4510088" y="1133475"/>
          <p14:tracePt t="3880" x="4518025" y="1133475"/>
          <p14:tracePt t="3905" x="4527550" y="1133475"/>
          <p14:tracePt t="3916" x="4545013" y="1133475"/>
          <p14:tracePt t="4323" x="4562475" y="1133475"/>
          <p14:tracePt t="4333" x="4589463" y="1133475"/>
          <p14:tracePt t="4347" x="4625975" y="1133475"/>
          <p14:tracePt t="4358" x="4660900" y="1133475"/>
          <p14:tracePt t="4370" x="4724400" y="1152525"/>
          <p14:tracePt t="4385" x="4813300" y="1187450"/>
          <p14:tracePt t="4402" x="4902200" y="1223963"/>
          <p14:tracePt t="4418" x="5126038" y="1322388"/>
          <p14:tracePt t="4435" x="5241925" y="1374775"/>
          <p14:tracePt t="4451" x="5357813" y="1419225"/>
          <p14:tracePt t="4468" x="5465763" y="1473200"/>
          <p14:tracePt t="4485" x="5670550" y="1598613"/>
          <p14:tracePt t="4502" x="5776913" y="1660525"/>
          <p14:tracePt t="4518" x="5956300" y="1758950"/>
          <p14:tracePt t="4535" x="6045200" y="1795463"/>
          <p14:tracePt t="4552" x="6126163" y="1839913"/>
          <p14:tracePt t="4568" x="6259513" y="1884363"/>
          <p14:tracePt t="4585" x="6330950" y="1901825"/>
          <p14:tracePt t="4602" x="6367463" y="1919288"/>
          <p14:tracePt t="4618" x="6438900" y="1928813"/>
          <p14:tracePt t="4635" x="6465888" y="1928813"/>
          <p14:tracePt t="4652" x="6500813" y="1938338"/>
          <p14:tracePt t="4668" x="6608763" y="1946275"/>
          <p14:tracePt t="4685" x="6670675" y="1955800"/>
          <p14:tracePt t="4702" x="6840538" y="1990725"/>
          <p14:tracePt t="4718" x="6919913" y="2009775"/>
          <p14:tracePt t="4735" x="7000875" y="2027238"/>
          <p14:tracePt t="4752" x="7180263" y="2062163"/>
          <p14:tracePt t="4768" x="7251700" y="2062163"/>
          <p14:tracePt t="4785" x="7286625" y="2062163"/>
          <p14:tracePt t="5031" x="7296150" y="2062163"/>
          <p14:tracePt t="5044" x="7304088" y="2054225"/>
          <p14:tracePt t="5057" x="7323138" y="2054225"/>
          <p14:tracePt t="5069" x="7358063" y="2044700"/>
          <p14:tracePt t="5081" x="7429500" y="2036763"/>
          <p14:tracePt t="5094" x="7510463" y="2036763"/>
          <p14:tracePt t="5105" x="7589838" y="2036763"/>
          <p14:tracePt t="5120" x="7661275" y="2054225"/>
          <p14:tracePt t="5135" x="7732713" y="2071688"/>
          <p14:tracePt t="5152" x="7777163" y="2098675"/>
          <p14:tracePt t="5168" x="7813675" y="2116138"/>
          <p14:tracePt t="5185" x="7823200" y="2116138"/>
          <p14:tracePt t="5202" x="7831138" y="2125663"/>
          <p14:tracePt t="5218" x="7840663" y="2125663"/>
          <p14:tracePt t="5235" x="7848600" y="2125663"/>
          <p14:tracePt t="5252" x="7858125" y="2125663"/>
          <p14:tracePt t="5268" x="7867650" y="2125663"/>
          <p14:tracePt t="5425" x="7867650" y="2133600"/>
          <p14:tracePt t="5461" x="7858125" y="2133600"/>
          <p14:tracePt t="5473" x="7848600" y="2133600"/>
          <p14:tracePt t="5486" x="7840663" y="2133600"/>
          <p14:tracePt t="5497" x="7831138" y="2133600"/>
          <p14:tracePt t="5509" x="7823200" y="2133600"/>
          <p14:tracePt t="5521" x="7804150" y="2133600"/>
          <p14:tracePt t="5535" x="7786688" y="2133600"/>
          <p14:tracePt t="5552" x="7769225" y="2133600"/>
          <p14:tracePt t="5569" x="7751763" y="2133600"/>
          <p14:tracePt t="5585" x="7705725" y="2133600"/>
          <p14:tracePt t="5602" x="7697788" y="2133600"/>
          <p14:tracePt t="5619" x="7688263" y="2133600"/>
          <p14:tracePt t="5635" x="7670800" y="2133600"/>
          <p14:tracePt t="5652" x="7670800" y="2125663"/>
          <p14:tracePt t="5668" x="7661275" y="2116138"/>
          <p14:tracePt t="5685" x="7653338" y="2116138"/>
          <p14:tracePt t="5717" x="7643813" y="2116138"/>
          <p14:tracePt t="5729" x="7643813" y="2108200"/>
          <p14:tracePt t="5742" x="7634288" y="2108200"/>
          <p14:tracePt t="5999" x="7643813" y="2108200"/>
          <p14:tracePt t="6022" x="7653338" y="2108200"/>
          <p14:tracePt t="6035" x="7661275" y="2108200"/>
          <p14:tracePt t="6047" x="7670800" y="2108200"/>
          <p14:tracePt t="6060" x="7680325" y="2108200"/>
          <p14:tracePt t="6084" x="7688263" y="2108200"/>
          <p14:tracePt t="6097" x="7697788" y="2108200"/>
          <p14:tracePt t="6317" x="7688263" y="2108200"/>
          <p14:tracePt t="6332" x="7680325" y="2108200"/>
          <p14:tracePt t="6342" x="7670800" y="2108200"/>
          <p14:tracePt t="6353" x="7661275" y="2098675"/>
          <p14:tracePt t="6369" x="7653338" y="2098675"/>
          <p14:tracePt t="6386" x="7643813" y="2089150"/>
          <p14:tracePt t="6402" x="7616825" y="2089150"/>
          <p14:tracePt t="6419" x="7599363" y="2071688"/>
          <p14:tracePt t="6435" x="7581900" y="2062163"/>
          <p14:tracePt t="6453" x="7572375" y="2054225"/>
          <p14:tracePt t="6469" x="7562850" y="2044700"/>
          <p14:tracePt t="6485" x="7554913" y="2044700"/>
          <p14:tracePt t="6699" x="7562850" y="2044700"/>
          <p14:tracePt t="6736" x="7581900" y="2044700"/>
          <p14:tracePt t="6759" x="7589838" y="2044700"/>
          <p14:tracePt t="6785" x="7599363" y="2044700"/>
          <p14:tracePt t="6796" x="7608888" y="2054225"/>
          <p14:tracePt t="6809" x="7626350" y="2054225"/>
          <p14:tracePt t="6836" x="7634288" y="2054225"/>
          <p14:tracePt t="6846" x="7634288" y="2062163"/>
          <p14:tracePt t="6870" x="7643813" y="2062163"/>
          <p14:tracePt t="6907" x="7653338" y="2062163"/>
          <p14:tracePt t="6956" x="7661275" y="2062163"/>
          <p14:tracePt t="6981" x="7670800" y="2062163"/>
          <p14:tracePt t="7262" x="7661275" y="2062163"/>
          <p14:tracePt t="7617" x="7653338" y="2062163"/>
          <p14:tracePt t="7642" x="7643813" y="2062163"/>
          <p14:tracePt t="7666" x="7634288" y="2062163"/>
          <p14:tracePt t="7691" x="7616825" y="2062163"/>
          <p14:tracePt t="7703" x="7608888" y="2062163"/>
          <p14:tracePt t="7716" x="7589838" y="2062163"/>
          <p14:tracePt t="7728" x="7572375" y="2062163"/>
          <p14:tracePt t="7752" x="7562850" y="2062163"/>
          <p14:tracePt t="7936" x="7572375" y="2062163"/>
          <p14:tracePt t="7948" x="7581900" y="2062163"/>
          <p14:tracePt t="7985" x="7589838" y="2062163"/>
          <p14:tracePt t="7997" x="7599363" y="2062163"/>
          <p14:tracePt t="8009" x="7616825" y="2062163"/>
          <p14:tracePt t="8022" x="7626350" y="2062163"/>
          <p14:tracePt t="8036" x="7626350" y="2071688"/>
          <p14:tracePt t="8053" x="7634288" y="2071688"/>
          <p14:tracePt t="8069" x="7634288" y="2081213"/>
          <p14:tracePt t="8086" x="7653338" y="2081213"/>
          <p14:tracePt t="8156" x="7661275" y="2081213"/>
          <p14:tracePt t="8426" x="7653338" y="2081213"/>
          <p14:tracePt t="8438" x="7643813" y="2081213"/>
          <p14:tracePt t="8462" x="7634288" y="2081213"/>
          <p14:tracePt t="8487" x="7616825" y="2081213"/>
          <p14:tracePt t="8498" x="7608888" y="2071688"/>
          <p14:tracePt t="8511" x="7599363" y="2071688"/>
          <p14:tracePt t="8523" x="7581900" y="2071688"/>
          <p14:tracePt t="8536" x="7572375" y="2062163"/>
          <p14:tracePt t="8553" x="7562850" y="2054225"/>
          <p14:tracePt t="8573" x="7554913" y="2054225"/>
          <p14:tracePt t="8733" x="7562850" y="2054225"/>
          <p14:tracePt t="8769" x="7572375" y="2054225"/>
          <p14:tracePt t="8806" x="7581900" y="2054225"/>
          <p14:tracePt t="8817" x="7589838" y="2054225"/>
          <p14:tracePt t="8831" x="7608888" y="2054225"/>
          <p14:tracePt t="8843" x="7616825" y="2054225"/>
          <p14:tracePt t="8856" x="7626350" y="2054225"/>
          <p14:tracePt t="8870" x="7643813" y="2062163"/>
          <p14:tracePt t="8886" x="7653338" y="2062163"/>
          <p14:tracePt t="8903" x="7670800" y="2062163"/>
          <p14:tracePt t="8928" x="7680325" y="2062163"/>
          <p14:tracePt t="8940" x="7680325" y="2071688"/>
          <p14:tracePt t="8953" x="7688263" y="2071688"/>
          <p14:tracePt t="9222" x="7680325" y="2071688"/>
          <p14:tracePt t="9259" x="7670800" y="2071688"/>
          <p14:tracePt t="9284" x="7653338" y="2071688"/>
          <p14:tracePt t="9295" x="7643813" y="2071688"/>
          <p14:tracePt t="9307" x="7634288" y="2071688"/>
          <p14:tracePt t="9320" x="7626350" y="2062163"/>
          <p14:tracePt t="9333" x="7616825" y="2062163"/>
          <p14:tracePt t="9345" x="7608888" y="2062163"/>
          <p14:tracePt t="9406" x="7608888" y="2054225"/>
          <p14:tracePt t="9861" x="7616825" y="2054225"/>
          <p14:tracePt t="9873" x="7626350" y="2054225"/>
          <p14:tracePt t="9897" x="7634288" y="2054225"/>
          <p14:tracePt t="9907" x="7643813" y="2054225"/>
          <p14:tracePt t="9920" x="7653338" y="2062163"/>
          <p14:tracePt t="9933" x="7661275" y="2062163"/>
          <p14:tracePt t="9944" x="7670800" y="2062163"/>
          <p14:tracePt t="9958" x="7680325" y="2071688"/>
          <p14:tracePt t="9981" x="7688263" y="2071688"/>
          <p14:tracePt t="10031" x="7688263" y="2081213"/>
          <p14:tracePt t="10215" x="7680325" y="2081213"/>
          <p14:tracePt t="10276" x="7670800" y="2081213"/>
          <p14:tracePt t="10301" x="7661275" y="2081213"/>
          <p14:tracePt t="10337" x="7653338" y="2081213"/>
          <p14:tracePt t="10365" x="7643813" y="2081213"/>
          <p14:tracePt t="10375" x="7634288" y="2081213"/>
          <p14:tracePt t="10398" x="7626350" y="2081213"/>
          <p14:tracePt t="10484" x="7616825" y="2081213"/>
          <p14:tracePt t="10667" x="7626350" y="2081213"/>
          <p14:tracePt t="10705" x="7634288" y="2081213"/>
          <p14:tracePt t="11122" x="7626350" y="2081213"/>
          <p14:tracePt t="11684" x="7626350" y="2089150"/>
          <p14:tracePt t="11783" x="7626350" y="2098675"/>
          <p14:tracePt t="12542" x="7634288" y="2098675"/>
          <p14:tracePt t="12554" x="7643813" y="2098675"/>
          <p14:tracePt t="12568" x="7643813" y="2108200"/>
          <p14:tracePt t="12604" x="7653338" y="2108200"/>
          <p14:tracePt t="12689" x="7653338" y="2116138"/>
          <p14:tracePt t="12872" x="7643813" y="2116138"/>
          <p14:tracePt t="12922" x="7634288" y="2116138"/>
          <p14:tracePt t="12972" x="7634288" y="2108200"/>
          <p14:tracePt t="13999" x="7634288" y="2098675"/>
          <p14:tracePt t="14013" x="7626350" y="2098675"/>
          <p14:tracePt t="14025" x="7608888" y="2089150"/>
          <p14:tracePt t="14036" x="7589838" y="2089150"/>
          <p14:tracePt t="14050" x="7572375" y="2089150"/>
          <p14:tracePt t="14062" x="7545388" y="2089150"/>
          <p14:tracePt t="14073" x="7518400" y="2089150"/>
          <p14:tracePt t="14088" x="7466013" y="2081213"/>
          <p14:tracePt t="14105" x="7419975" y="2081213"/>
          <p14:tracePt t="14121" x="7331075" y="2081213"/>
          <p14:tracePt t="14138" x="6965950" y="2044700"/>
          <p14:tracePt t="14155" x="6661150" y="2027238"/>
          <p14:tracePt t="14171" x="6037263" y="2009775"/>
          <p14:tracePt t="14188" x="5751513" y="1982788"/>
          <p14:tracePt t="14204" x="5500688" y="1965325"/>
          <p14:tracePt t="14221" x="5054600" y="1928813"/>
          <p14:tracePt t="14238" x="4867275" y="1901825"/>
          <p14:tracePt t="14255" x="4732338" y="1893888"/>
          <p14:tracePt t="14271" x="4483100" y="1874838"/>
          <p14:tracePt t="14288" x="4394200" y="1874838"/>
          <p14:tracePt t="14305" x="4322763" y="1874838"/>
          <p14:tracePt t="14321" x="4286250" y="1874838"/>
          <p14:tracePt t="14342" x="4303713" y="1874838"/>
          <p14:tracePt t="14638" x="4295775" y="1874838"/>
          <p14:tracePt t="14650" x="4276725" y="1874838"/>
          <p14:tracePt t="14661" x="4241800" y="1874838"/>
          <p14:tracePt t="14674" x="4179888" y="1884363"/>
          <p14:tracePt t="14688" x="4054475" y="1919288"/>
          <p14:tracePt t="14705" x="3894138" y="1955800"/>
          <p14:tracePt t="14721" x="3679825" y="1990725"/>
          <p14:tracePt t="14738" x="3322638" y="2054225"/>
          <p14:tracePt t="14755" x="3197225" y="2062163"/>
          <p14:tracePt t="14771" x="3081338" y="2071688"/>
          <p14:tracePt t="14772" x="2955925" y="2081213"/>
          <p14:tracePt t="14788" x="2830513" y="2116138"/>
          <p14:tracePt t="14805" x="2705100" y="2143125"/>
          <p14:tracePt t="14821" x="2465388" y="2205038"/>
          <p14:tracePt t="14838" x="2366963" y="2232025"/>
          <p14:tracePt t="14855" x="2268538" y="2232025"/>
          <p14:tracePt t="14871" x="2116138" y="2241550"/>
          <p14:tracePt t="14888" x="2071688" y="2241550"/>
          <p14:tracePt t="14905" x="2017713" y="2241550"/>
          <p14:tracePt t="14922" x="1946275" y="2224088"/>
          <p14:tracePt t="14938" x="1919288" y="2224088"/>
          <p14:tracePt t="14955" x="1901825" y="2214563"/>
          <p14:tracePt t="14972" x="1893888" y="2214563"/>
          <p14:tracePt t="15127" x="1893888" y="2205038"/>
          <p14:tracePt t="15225" x="1893888" y="2197100"/>
          <p14:tracePt t="15287" x="1901825" y="2197100"/>
          <p14:tracePt t="15323" x="1911350" y="2197100"/>
          <p14:tracePt t="15372" x="1919288" y="2187575"/>
          <p14:tracePt t="16119" x="1928813" y="2187575"/>
          <p14:tracePt t="16338" x="1938338" y="2187575"/>
          <p14:tracePt t="16351" x="1965325" y="2187575"/>
          <p14:tracePt t="16364" x="1982788" y="2179638"/>
          <p14:tracePt t="16376" x="2017713" y="2179638"/>
          <p14:tracePt t="16388" x="2081213" y="2179638"/>
          <p14:tracePt t="16405" x="2160588" y="2179638"/>
          <p14:tracePt t="16422" x="2286000" y="2179638"/>
          <p14:tracePt t="16438" x="2732088" y="2197100"/>
          <p14:tracePt t="16455" x="2990850" y="2232025"/>
          <p14:tracePt t="16472" x="3251200" y="2259013"/>
          <p14:tracePt t="16488" x="3803650" y="2347913"/>
          <p14:tracePt t="16505" x="4116388" y="2393950"/>
          <p14:tracePt t="16521" x="4384675" y="2438400"/>
          <p14:tracePt t="16539" x="4803775" y="2500313"/>
          <p14:tracePt t="16555" x="4973638" y="2527300"/>
          <p14:tracePt t="16572" x="5081588" y="2536825"/>
          <p14:tracePt t="16589" x="5205413" y="2544763"/>
          <p14:tracePt t="16605" x="5224463" y="2544763"/>
          <p14:tracePt t="16622" x="5232400" y="2544763"/>
          <p14:tracePt t="16917" x="5251450" y="2544763"/>
          <p14:tracePt t="16941" x="5367338" y="2482850"/>
          <p14:tracePt t="16952" x="5589588" y="2347913"/>
          <p14:tracePt t="16965" x="5867400" y="2241550"/>
          <p14:tracePt t="16978" x="6170613" y="2143125"/>
          <p14:tracePt t="16990" x="6429375" y="2098675"/>
          <p14:tracePt t="17005" x="6670675" y="2054225"/>
          <p14:tracePt t="17022" x="6813550" y="2036763"/>
          <p14:tracePt t="17039" x="7054850" y="2017713"/>
          <p14:tracePt t="17055" x="7126288" y="2009775"/>
          <p14:tracePt t="17072" x="7180263" y="2000250"/>
          <p14:tracePt t="17089" x="7224713" y="2000250"/>
          <p14:tracePt t="17106" x="7242175" y="1990725"/>
          <p14:tracePt t="17122" x="7251700" y="1990725"/>
          <p14:tracePt t="17139" x="7296150" y="1990725"/>
          <p14:tracePt t="17155" x="7323138" y="1990725"/>
          <p14:tracePt t="17172" x="7348538" y="1990725"/>
          <p14:tracePt t="17189" x="7402513" y="1990725"/>
          <p14:tracePt t="17205" x="7429500" y="1990725"/>
          <p14:tracePt t="17222" x="7446963" y="1982788"/>
          <p14:tracePt t="17239" x="7483475" y="1973263"/>
          <p14:tracePt t="17255" x="7510463" y="1965325"/>
          <p14:tracePt t="17272" x="7581900" y="1919288"/>
          <p14:tracePt t="17289" x="7626350" y="1911350"/>
          <p14:tracePt t="17305" x="7653338" y="1901825"/>
          <p14:tracePt t="17322" x="7688263" y="1884363"/>
          <p14:tracePt t="17339" x="7715250" y="1874838"/>
          <p14:tracePt t="17356" x="7732713" y="1866900"/>
          <p14:tracePt t="17372" x="7759700" y="1857375"/>
          <p14:tracePt t="17389" x="7769225" y="1857375"/>
          <p14:tracePt t="17405" x="7777163" y="1857375"/>
          <p14:tracePt t="17505" x="7777163" y="1874838"/>
          <p14:tracePt t="17517" x="7777163" y="1884363"/>
          <p14:tracePt t="17529" x="7786688" y="1901825"/>
          <p14:tracePt t="17540" x="7786688" y="1919288"/>
          <p14:tracePt t="17556" x="7786688" y="1938338"/>
          <p14:tracePt t="17572" x="7786688" y="1946275"/>
          <p14:tracePt t="17589" x="7786688" y="1955800"/>
          <p14:tracePt t="17606" x="7786688" y="1973263"/>
          <p14:tracePt t="17622" x="7786688" y="1982788"/>
          <p14:tracePt t="17639" x="7786688" y="2009775"/>
          <p14:tracePt t="17656" x="7777163" y="2036763"/>
          <p14:tracePt t="17672" x="7769225" y="2044700"/>
          <p14:tracePt t="17689" x="7759700" y="2062163"/>
          <p14:tracePt t="17706" x="7759700" y="2071688"/>
          <p14:tracePt t="17722" x="7751763" y="2071688"/>
          <p14:tracePt t="17739" x="7751763" y="2081213"/>
          <p14:tracePt t="17756" x="7742238" y="2089150"/>
          <p14:tracePt t="17772" x="7732713" y="2089150"/>
          <p14:tracePt t="17789" x="7732713" y="2098675"/>
          <p14:tracePt t="17806" x="7724775" y="2098675"/>
          <p14:tracePt t="17872" x="7715250" y="2098675"/>
          <p14:tracePt t="17945" x="7705725" y="2098675"/>
          <p14:tracePt t="17958" x="7697788" y="2098675"/>
          <p14:tracePt t="17969" x="7688263" y="2098675"/>
          <p14:tracePt t="17994" x="7680325" y="2108200"/>
          <p14:tracePt t="18007" x="7670800" y="2108200"/>
          <p14:tracePt t="18031" x="7661275" y="2108200"/>
          <p14:tracePt t="18056" x="7643813" y="2108200"/>
          <p14:tracePt t="18068" x="7634288" y="2108200"/>
          <p14:tracePt t="18080" x="7626350" y="2108200"/>
          <p14:tracePt t="18092" x="7608888" y="2108200"/>
          <p14:tracePt t="18106" x="7599363" y="2108200"/>
          <p14:tracePt t="18122" x="7589838" y="2108200"/>
          <p14:tracePt t="18139" x="7581900" y="2108200"/>
          <p14:tracePt t="18156" x="7562850" y="2108200"/>
          <p14:tracePt t="18173" x="7554913" y="2108200"/>
          <p14:tracePt t="18203" x="7554913" y="2098675"/>
          <p14:tracePt t="18214" x="7554913" y="2089150"/>
          <p14:tracePt t="18265" x="7554913" y="2081213"/>
          <p14:tracePt t="18498" x="7545388" y="2089150"/>
          <p14:tracePt t="18508" x="7518400" y="2098675"/>
          <p14:tracePt t="18521" x="7466013" y="2125663"/>
          <p14:tracePt t="18532" x="7375525" y="2170113"/>
          <p14:tracePt t="18546" x="7242175" y="2232025"/>
          <p14:tracePt t="18558" x="7037388" y="2303463"/>
          <p14:tracePt t="18573" x="6831013" y="2366963"/>
          <p14:tracePt t="18589" x="6643688" y="2411413"/>
          <p14:tracePt t="18606" x="6456363" y="2428875"/>
          <p14:tracePt t="18623" x="6161088" y="2455863"/>
          <p14:tracePt t="18639" x="6027738" y="2455863"/>
          <p14:tracePt t="18656" x="5786438" y="2465388"/>
          <p14:tracePt t="18673" x="5688013" y="2465388"/>
          <p14:tracePt t="18689" x="5589588" y="2473325"/>
          <p14:tracePt t="18706" x="5429250" y="2482850"/>
          <p14:tracePt t="18723" x="5394325" y="2482850"/>
          <p14:tracePt t="18740" x="5375275" y="2482850"/>
          <p14:tracePt t="18756" x="5367338" y="2490788"/>
          <p14:tracePt t="19072" x="5357813" y="2490788"/>
          <p14:tracePt t="19085" x="5348288" y="2490788"/>
          <p14:tracePt t="19109" x="5340350" y="2500313"/>
          <p14:tracePt t="19121" x="5303838" y="2509838"/>
          <p14:tracePt t="19133" x="5268913" y="2527300"/>
          <p14:tracePt t="19147" x="5197475" y="2554288"/>
          <p14:tracePt t="19157" x="5126038" y="2581275"/>
          <p14:tracePt t="19173" x="5037138" y="2608263"/>
          <p14:tracePt t="19189" x="4919663" y="2633663"/>
          <p14:tracePt t="19206" x="4813300" y="2660650"/>
          <p14:tracePt t="19223" x="4562475" y="2705100"/>
          <p14:tracePt t="19239" x="4456113" y="2732088"/>
          <p14:tracePt t="19256" x="4197350" y="2759075"/>
          <p14:tracePt t="19273" x="4062413" y="2776538"/>
          <p14:tracePt t="19289" x="3929063" y="2786063"/>
          <p14:tracePt t="19306" x="3751263" y="2786063"/>
          <p14:tracePt t="19323" x="3670300" y="2786063"/>
          <p14:tracePt t="19339" x="3616325" y="2786063"/>
          <p14:tracePt t="19356" x="3562350" y="2786063"/>
          <p14:tracePt t="20176" x="3562350" y="2795588"/>
          <p14:tracePt t="20200" x="3562350" y="2803525"/>
          <p14:tracePt t="20274" x="3562350" y="2813050"/>
          <p14:tracePt t="21070" x="3571875" y="2813050"/>
          <p14:tracePt t="22074" x="3581400" y="2813050"/>
          <p14:tracePt t="22846" x="3589338" y="2813050"/>
          <p14:tracePt t="22906" x="3589338" y="2803525"/>
          <p14:tracePt t="23691" x="3589338" y="2813050"/>
          <p14:tracePt t="23752" x="3581400" y="2813050"/>
          <p14:tracePt t="23777" x="3571875" y="2813050"/>
          <p14:tracePt t="23802" x="3562350" y="2813050"/>
          <p14:tracePt t="23814" x="3544888" y="2813050"/>
          <p14:tracePt t="23826" x="3517900" y="2822575"/>
          <p14:tracePt t="23838" x="3465513" y="2840038"/>
          <p14:tracePt t="23850" x="3419475" y="2847975"/>
          <p14:tracePt t="23863" x="3330575" y="2874963"/>
          <p14:tracePt t="23875" x="3241675" y="2894013"/>
          <p14:tracePt t="23891" x="3152775" y="2911475"/>
          <p14:tracePt t="23908" x="3081338" y="2919413"/>
          <p14:tracePt t="23924" x="2901950" y="2938463"/>
          <p14:tracePt t="23941" x="2803525" y="2965450"/>
          <p14:tracePt t="23957" x="2697163" y="2973388"/>
          <p14:tracePt t="23974" x="2490788" y="2990850"/>
          <p14:tracePt t="23991" x="2393950" y="3000375"/>
          <p14:tracePt t="24008" x="2303463" y="3009900"/>
          <p14:tracePt t="24024" x="2187575" y="3009900"/>
          <p14:tracePt t="24041" x="2152650" y="3009900"/>
          <p14:tracePt t="24058" x="2125663" y="3009900"/>
          <p14:tracePt t="24074" x="2081213" y="3009900"/>
          <p14:tracePt t="24091" x="2071688" y="3009900"/>
          <p14:tracePt t="24108" x="2044700" y="3009900"/>
          <p14:tracePt t="24124" x="2036763" y="3009900"/>
          <p14:tracePt t="24141" x="2017713" y="3009900"/>
          <p14:tracePt t="24158" x="2009775" y="3009900"/>
          <p14:tracePt t="24174" x="2009775" y="3000375"/>
          <p14:tracePt t="24191" x="2000250" y="3000375"/>
          <p14:tracePt t="24208" x="2000250" y="2990850"/>
          <p14:tracePt t="24304" x="2009775" y="2990850"/>
          <p14:tracePt t="24341" x="2017713" y="2990850"/>
          <p14:tracePt t="24377" x="2027238" y="2982913"/>
          <p14:tracePt t="24389" x="2036763" y="2982913"/>
          <p14:tracePt t="24426" x="2044700" y="2982913"/>
          <p14:tracePt t="24465" x="2054225" y="2982913"/>
          <p14:tracePt t="24500" x="2062163" y="2982913"/>
          <p14:tracePt t="24512" x="2062163" y="2973388"/>
          <p14:tracePt t="24524" x="2071688" y="2973388"/>
          <p14:tracePt t="24561" x="2081213" y="2973388"/>
          <p14:tracePt t="24586" x="2089150" y="2973388"/>
          <p14:tracePt t="24597" x="2098675" y="2973388"/>
          <p14:tracePt t="24610" x="2108200" y="2973388"/>
          <p14:tracePt t="24621" x="2116138" y="2973388"/>
          <p14:tracePt t="24635" x="2125663" y="2973388"/>
          <p14:tracePt t="24647" x="2133600" y="2973388"/>
          <p14:tracePt t="24672" x="2152650" y="2973388"/>
          <p14:tracePt t="24696" x="2160588" y="2973388"/>
          <p14:tracePt t="24720" x="2170113" y="2973388"/>
          <p14:tracePt t="24734" x="2179638" y="2973388"/>
          <p14:tracePt t="24746" x="2187575" y="2973388"/>
          <p14:tracePt t="24757" x="2197100" y="2973388"/>
          <p14:tracePt t="24769" x="2205038" y="2973388"/>
          <p14:tracePt t="24781" x="2224088" y="2973388"/>
          <p14:tracePt t="24794" x="2232025" y="2973388"/>
          <p14:tracePt t="24808" x="2241550" y="2973388"/>
          <p14:tracePt t="24824" x="2268538" y="2973388"/>
          <p14:tracePt t="24841" x="2295525" y="2973388"/>
          <p14:tracePt t="24858" x="2330450" y="2973388"/>
          <p14:tracePt t="24874" x="2347913" y="2973388"/>
          <p14:tracePt t="24891" x="2366963" y="2973388"/>
          <p14:tracePt t="24908" x="2419350" y="2973388"/>
          <p14:tracePt t="24924" x="2455863" y="2973388"/>
          <p14:tracePt t="24941" x="2509838" y="2973388"/>
          <p14:tracePt t="24958" x="2536825" y="2973388"/>
          <p14:tracePt t="24975" x="2562225" y="2973388"/>
          <p14:tracePt t="24991" x="2616200" y="2973388"/>
          <p14:tracePt t="25008" x="2643188" y="2973388"/>
          <p14:tracePt t="25025" x="2670175" y="2973388"/>
          <p14:tracePt t="25041" x="2724150" y="2973388"/>
          <p14:tracePt t="25058" x="2741613" y="2973388"/>
          <p14:tracePt t="25074" x="2768600" y="2973388"/>
          <p14:tracePt t="25092" x="2795588" y="2973388"/>
          <p14:tracePt t="25108" x="2822575" y="2973388"/>
          <p14:tracePt t="25125" x="2857500" y="2965450"/>
          <p14:tracePt t="25141" x="2874963" y="2965450"/>
          <p14:tracePt t="25158" x="2901950" y="2965450"/>
          <p14:tracePt t="25175" x="2946400" y="2965450"/>
          <p14:tracePt t="25191" x="2965450" y="2965450"/>
          <p14:tracePt t="25208" x="2982913" y="2955925"/>
          <p14:tracePt t="25225" x="3017838" y="2955925"/>
          <p14:tracePt t="25247" x="3027363" y="2955925"/>
          <p14:tracePt t="25283" x="3036888" y="2955925"/>
          <p14:tracePt t="25369" x="3036888" y="2946400"/>
          <p14:tracePt t="25443" x="3027363" y="2946400"/>
          <p14:tracePt t="25468" x="3009900" y="2946400"/>
          <p14:tracePt t="25480" x="2990850" y="2946400"/>
          <p14:tracePt t="25492" x="2982913" y="2946400"/>
          <p14:tracePt t="25504" x="2955925" y="2946400"/>
          <p14:tracePt t="25515" x="2928938" y="2946400"/>
          <p14:tracePt t="25529" x="2874963" y="2946400"/>
          <p14:tracePt t="25542" x="2795588" y="2946400"/>
          <p14:tracePt t="25558" x="2679700" y="2946400"/>
          <p14:tracePt t="25575" x="2527300" y="2946400"/>
          <p14:tracePt t="25591" x="2081213" y="2946400"/>
          <p14:tracePt t="25608" x="1884363" y="2946400"/>
          <p14:tracePt t="25625" x="1670050" y="2955925"/>
          <p14:tracePt t="25641" x="1393825" y="2955925"/>
          <p14:tracePt t="25658" x="1276350" y="2955925"/>
          <p14:tracePt t="25675" x="1098550" y="2955925"/>
          <p14:tracePt t="25691" x="1027113" y="2955925"/>
          <p14:tracePt t="25708" x="973138" y="2955925"/>
          <p14:tracePt t="25725" x="893763" y="2938463"/>
          <p14:tracePt t="25741" x="866775" y="2938463"/>
          <p14:tracePt t="25758" x="847725" y="2928938"/>
          <p14:tracePt t="25775" x="822325" y="2919413"/>
          <p14:tracePt t="25791" x="812800" y="2919413"/>
          <p14:tracePt t="25808" x="812800" y="2911475"/>
          <p14:tracePt t="25825" x="795338" y="2911475"/>
          <p14:tracePt t="25841" x="785813" y="2901950"/>
          <p14:tracePt t="25858" x="776288" y="2901950"/>
          <p14:tracePt t="25895" x="776288" y="2894013"/>
          <p14:tracePt t="25968" x="776288" y="2884488"/>
          <p14:tracePt t="26042" x="795338" y="2884488"/>
          <p14:tracePt t="26067" x="803275" y="2884488"/>
          <p14:tracePt t="26079" x="830263" y="2884488"/>
          <p14:tracePt t="26092" x="857250" y="2884488"/>
          <p14:tracePt t="26103" x="884238" y="2884488"/>
          <p14:tracePt t="26116" x="919163" y="2884488"/>
          <p14:tracePt t="26128" x="982663" y="2884488"/>
          <p14:tracePt t="26141" x="1054100" y="2901950"/>
          <p14:tracePt t="26158" x="1143000" y="2911475"/>
          <p14:tracePt t="26175" x="1268413" y="2919413"/>
          <p14:tracePt t="26191" x="1527175" y="2955925"/>
          <p14:tracePt t="26208" x="1687513" y="2982913"/>
          <p14:tracePt t="26225" x="1822450" y="2990850"/>
          <p14:tracePt t="26241" x="2089150" y="3009900"/>
          <p14:tracePt t="26258" x="2197100" y="3027363"/>
          <p14:tracePt t="26275" x="2393950" y="3036888"/>
          <p14:tracePt t="26291" x="2465388" y="3036888"/>
          <p14:tracePt t="26308" x="2544763" y="3036888"/>
          <p14:tracePt t="26325" x="2679700" y="3036888"/>
          <p14:tracePt t="26341" x="2751138" y="3036888"/>
          <p14:tracePt t="26358" x="2813050" y="3036888"/>
          <p14:tracePt t="26375" x="2919413" y="3036888"/>
          <p14:tracePt t="26392" x="2973388" y="3036888"/>
          <p14:tracePt t="26408" x="3009900" y="3036888"/>
          <p14:tracePt t="26425" x="3062288" y="3036888"/>
          <p14:tracePt t="26442" x="3081338" y="3036888"/>
          <p14:tracePt t="26458" x="3098800" y="3036888"/>
          <p14:tracePt t="26475" x="3116263" y="3036888"/>
          <p14:tracePt t="26492" x="3133725" y="3036888"/>
          <p14:tracePt t="26510" x="3143250" y="3036888"/>
          <p14:tracePt t="26535" x="3152775" y="3027363"/>
          <p14:tracePt t="26545" x="3160713" y="3027363"/>
          <p14:tracePt t="26559" x="3179763" y="3027363"/>
          <p14:tracePt t="26575" x="3187700" y="3027363"/>
          <p14:tracePt t="26592" x="3205163" y="3017838"/>
          <p14:tracePt t="26608" x="3232150" y="3009900"/>
          <p14:tracePt t="26625" x="3251200" y="3009900"/>
          <p14:tracePt t="26642" x="3268663" y="3000375"/>
          <p14:tracePt t="26658" x="3295650" y="2982913"/>
          <p14:tracePt t="26675" x="3313113" y="2982913"/>
          <p14:tracePt t="26692" x="3330575" y="2973388"/>
          <p14:tracePt t="26708" x="3348038" y="2965450"/>
          <p14:tracePt t="26767" x="3357563" y="2955925"/>
          <p14:tracePt t="27771" x="3348038" y="2955925"/>
          <p14:tracePt t="27821" x="3340100" y="2965450"/>
          <p14:tracePt t="27845" x="3330575" y="2965450"/>
          <p14:tracePt t="27882" x="3330575" y="2973388"/>
          <p14:tracePt t="27931" x="3322638" y="2982913"/>
          <p14:tracePt t="27979" x="3322638" y="2990850"/>
          <p14:tracePt t="28287" x="3313113" y="2990850"/>
          <p14:tracePt t="28789" x="3313113" y="3000375"/>
          <p14:tracePt t="28861" x="3303588" y="3000375"/>
          <p14:tracePt t="28874" x="3295650" y="3009900"/>
          <p14:tracePt t="28885" x="3295650" y="3017838"/>
          <p14:tracePt t="28911" x="3286125" y="3017838"/>
          <p14:tracePt t="28923" x="3268663" y="3027363"/>
          <p14:tracePt t="28934" x="3259138" y="3036888"/>
          <p14:tracePt t="28946" x="3232150" y="3054350"/>
          <p14:tracePt t="28960" x="3205163" y="3071813"/>
          <p14:tracePt t="28976" x="3160713" y="3089275"/>
          <p14:tracePt t="28993" x="3108325" y="3116263"/>
          <p14:tracePt t="29009" x="3071813" y="3143250"/>
          <p14:tracePt t="29026" x="2982913" y="3187700"/>
          <p14:tracePt t="29042" x="2955925" y="3214688"/>
          <p14:tracePt t="29059" x="2911475" y="3241675"/>
          <p14:tracePt t="29076" x="2894013" y="3251200"/>
          <p14:tracePt t="29092" x="2874963" y="3268663"/>
          <p14:tracePt t="29109" x="2857500" y="3286125"/>
          <p14:tracePt t="29131" x="2847975" y="3286125"/>
          <p14:tracePt t="29143" x="2847975" y="3295650"/>
          <p14:tracePt t="29217" x="2847975" y="3303588"/>
          <p14:tracePt t="29229" x="2847975" y="3313113"/>
          <p14:tracePt t="29253" x="2847975" y="3322638"/>
          <p14:tracePt t="29266" x="2847975" y="3330575"/>
          <p14:tracePt t="29279" x="2847975" y="3340100"/>
          <p14:tracePt t="29303" x="2857500" y="3348038"/>
          <p14:tracePt t="29339" x="2857500" y="3357563"/>
          <p14:tracePt t="29353" x="2857500" y="3367088"/>
          <p14:tracePt t="29376" x="2867025" y="3367088"/>
          <p14:tracePt t="29769" x="2874963" y="3367088"/>
          <p14:tracePt t="29781" x="2874963" y="3357563"/>
          <p14:tracePt t="29792" x="2884488" y="3357563"/>
          <p14:tracePt t="29806" x="2894013" y="3357563"/>
          <p14:tracePt t="29817" x="2911475" y="3357563"/>
          <p14:tracePt t="29830" x="2928938" y="3348038"/>
          <p14:tracePt t="29843" x="2955925" y="3340100"/>
          <p14:tracePt t="29859" x="3009900" y="3330575"/>
          <p14:tracePt t="29876" x="3062288" y="3322638"/>
          <p14:tracePt t="29893" x="3224213" y="3276600"/>
          <p14:tracePt t="29909" x="3348038" y="3241675"/>
          <p14:tracePt t="29926" x="3473450" y="3205163"/>
          <p14:tracePt t="29943" x="3776663" y="3108325"/>
          <p14:tracePt t="29959" x="3929063" y="3062288"/>
          <p14:tracePt t="29976" x="4062413" y="3017838"/>
          <p14:tracePt t="29993" x="4286250" y="2955925"/>
          <p14:tracePt t="30009" x="4394200" y="2928938"/>
          <p14:tracePt t="30026" x="4537075" y="2884488"/>
          <p14:tracePt t="30043" x="4581525" y="2867025"/>
          <p14:tracePt t="30059" x="4616450" y="2857500"/>
          <p14:tracePt t="30076" x="4625975" y="2847975"/>
          <p14:tracePt t="30123" x="4608513" y="2847975"/>
          <p14:tracePt t="30540" x="4608513" y="2857500"/>
          <p14:tracePt t="30554" x="4616450" y="2867025"/>
          <p14:tracePt t="30564" x="4633913" y="2884488"/>
          <p14:tracePt t="30577" x="4687888" y="2901950"/>
          <p14:tracePt t="30588" x="4768850" y="2938463"/>
          <p14:tracePt t="30602" x="4848225" y="2955925"/>
          <p14:tracePt t="30613" x="4956175" y="2982913"/>
          <p14:tracePt t="30626" x="5072063" y="3000375"/>
          <p14:tracePt t="30643" x="5187950" y="3017838"/>
          <p14:tracePt t="30660" x="5268913" y="3017838"/>
          <p14:tracePt t="30676" x="5394325" y="3017838"/>
          <p14:tracePt t="30693" x="5429250" y="3017838"/>
          <p14:tracePt t="30710" x="5446713" y="3017838"/>
          <p14:tracePt t="30726" x="5456238" y="3009900"/>
          <p14:tracePt t="30969" x="5456238" y="3000375"/>
          <p14:tracePt t="30993" x="5465763" y="2990850"/>
          <p14:tracePt t="31006" x="5510213" y="2965450"/>
          <p14:tracePt t="31020" x="5626100" y="2874963"/>
          <p14:tracePt t="31030" x="5902325" y="2679700"/>
          <p14:tracePt t="31043" x="6197600" y="2482850"/>
          <p14:tracePt t="31060" x="6491288" y="2303463"/>
          <p14:tracePt t="31076" x="6742113" y="2143125"/>
          <p14:tracePt t="31093" x="7081838" y="1955800"/>
          <p14:tracePt t="31110" x="7180263" y="1893888"/>
          <p14:tracePt t="31126" x="7259638" y="1839913"/>
          <p14:tracePt t="31143" x="7385050" y="1758950"/>
          <p14:tracePt t="31160" x="7429500" y="1731963"/>
          <p14:tracePt t="31176" x="7456488" y="1724025"/>
          <p14:tracePt t="31193" x="7483475" y="1714500"/>
          <p14:tracePt t="31210" x="7510463" y="1714500"/>
          <p14:tracePt t="31226" x="7537450" y="1714500"/>
          <p14:tracePt t="31244" x="7554913" y="1714500"/>
          <p14:tracePt t="31260" x="7572375" y="1714500"/>
          <p14:tracePt t="31276" x="7608888" y="1714500"/>
          <p14:tracePt t="31293" x="7616825" y="1714500"/>
          <p14:tracePt t="31310" x="7643813" y="1724025"/>
          <p14:tracePt t="31326" x="7705725" y="1724025"/>
          <p14:tracePt t="31343" x="7732713" y="1724025"/>
          <p14:tracePt t="31360" x="7769225" y="1724025"/>
          <p14:tracePt t="31376" x="7804150" y="1731963"/>
          <p14:tracePt t="31393" x="7813675" y="1731963"/>
          <p14:tracePt t="31410" x="7823200" y="1741488"/>
          <p14:tracePt t="31446" x="7831138" y="1751013"/>
          <p14:tracePt t="31458" x="7840663" y="1758950"/>
          <p14:tracePt t="31471" x="7840663" y="1776413"/>
          <p14:tracePt t="31484" x="7848600" y="1785938"/>
          <p14:tracePt t="31495" x="7848600" y="1812925"/>
          <p14:tracePt t="31510" x="7858125" y="1839913"/>
          <p14:tracePt t="31527" x="7867650" y="1866900"/>
          <p14:tracePt t="31543" x="7867650" y="1911350"/>
          <p14:tracePt t="31560" x="7867650" y="1973263"/>
          <p14:tracePt t="31577" x="7867650" y="2009775"/>
          <p14:tracePt t="31593" x="7867650" y="2062163"/>
          <p14:tracePt t="31610" x="7858125" y="2081213"/>
          <p14:tracePt t="31627" x="7848600" y="2116138"/>
          <p14:tracePt t="31643" x="7831138" y="2133600"/>
          <p14:tracePt t="31660" x="7823200" y="2152650"/>
          <p14:tracePt t="31677" x="7813675" y="2160588"/>
          <p14:tracePt t="31693" x="7796213" y="2170113"/>
          <p14:tracePt t="31740" x="7786688" y="2179638"/>
          <p14:tracePt t="31815" x="7777163" y="2187575"/>
          <p14:tracePt t="31840" x="7769225" y="2187575"/>
          <p14:tracePt t="31851" x="7759700" y="2197100"/>
          <p14:tracePt t="31998" x="7759700" y="2187575"/>
          <p14:tracePt t="32011" x="7759700" y="2179638"/>
          <p14:tracePt t="32036" x="7759700" y="2170113"/>
          <p14:tracePt t="32048" x="7759700" y="2160588"/>
          <p14:tracePt t="32060" x="7759700" y="2152650"/>
          <p14:tracePt t="32073" x="7759700" y="2133600"/>
          <p14:tracePt t="32085" x="7759700" y="2108200"/>
          <p14:tracePt t="32095" x="7759700" y="2089150"/>
          <p14:tracePt t="32110" x="7759700" y="2071688"/>
          <p14:tracePt t="32127" x="7769225" y="2054225"/>
          <p14:tracePt t="32144" x="7769225" y="2036763"/>
          <p14:tracePt t="32160" x="7769225" y="2027238"/>
          <p14:tracePt t="32177" x="7777163" y="2027238"/>
          <p14:tracePt t="33222" x="7777163" y="2036763"/>
          <p14:tracePt t="33248" x="7777163" y="2044700"/>
          <p14:tracePt t="33260" x="7777163" y="2054225"/>
          <p14:tracePt t="33285" x="7769225" y="2054225"/>
          <p14:tracePt t="33297" x="7769225" y="2062163"/>
          <p14:tracePt t="33322" x="7759700" y="2071688"/>
          <p14:tracePt t="33333" x="7751763" y="2081213"/>
          <p14:tracePt t="33357" x="7742238" y="2081213"/>
          <p14:tracePt t="33371" x="7724775" y="2089150"/>
          <p14:tracePt t="33382" x="7715250" y="2098675"/>
          <p14:tracePt t="33394" x="7688263" y="2098675"/>
          <p14:tracePt t="33407" x="7670800" y="2108200"/>
          <p14:tracePt t="33420" x="7643813" y="2125663"/>
          <p14:tracePt t="33433" x="7616825" y="2125663"/>
          <p14:tracePt t="33444" x="7572375" y="2143125"/>
          <p14:tracePt t="33460" x="7537450" y="2152650"/>
          <p14:tracePt t="33477" x="7510463" y="2160588"/>
          <p14:tracePt t="33494" x="7456488" y="2160588"/>
          <p14:tracePt t="33510" x="7439025" y="2160588"/>
          <p14:tracePt t="33527" x="7429500" y="2160588"/>
          <p14:tracePt t="33544" x="7385050" y="2160588"/>
          <p14:tracePt t="33560" x="7367588" y="2160588"/>
          <p14:tracePt t="33577" x="7340600" y="2160588"/>
          <p14:tracePt t="33594" x="7304088" y="2143125"/>
          <p14:tracePt t="33611" x="7296150" y="2133600"/>
          <p14:tracePt t="33627" x="7286625" y="2133600"/>
          <p14:tracePt t="33644" x="7286625" y="2125663"/>
          <p14:tracePt t="33676" x="7286625" y="2116138"/>
          <p14:tracePt t="33689" x="7286625" y="2108200"/>
          <p14:tracePt t="34595" x="7277100" y="2108200"/>
          <p14:tracePt t="34632" x="7269163" y="2108200"/>
          <p14:tracePt t="34645" x="7259638" y="2108200"/>
          <p14:tracePt t="34657" x="7251700" y="2108200"/>
          <p14:tracePt t="34669" x="7232650" y="2108200"/>
          <p14:tracePt t="34694" x="7224713" y="2108200"/>
          <p14:tracePt t="34706" x="7215188" y="2108200"/>
          <p14:tracePt t="34768" x="7215188" y="2098675"/>
          <p14:tracePt t="34817" x="7224713" y="2098675"/>
          <p14:tracePt t="34840" x="7242175" y="2098675"/>
          <p14:tracePt t="34853" x="7259638" y="2098675"/>
          <p14:tracePt t="34867" x="7286625" y="2098675"/>
          <p14:tracePt t="34878" x="7313613" y="2098675"/>
          <p14:tracePt t="34890" x="7367588" y="2098675"/>
          <p14:tracePt t="34902" x="7419975" y="2089150"/>
          <p14:tracePt t="34914" x="7491413" y="2089150"/>
          <p14:tracePt t="34927" x="7589838" y="2081213"/>
          <p14:tracePt t="34944" x="7697788" y="2062163"/>
          <p14:tracePt t="34961" x="7813675" y="2054225"/>
          <p14:tracePt t="34977" x="8010525" y="2044700"/>
          <p14:tracePt t="34994" x="8108950" y="2036763"/>
          <p14:tracePt t="35011" x="8188325" y="2036763"/>
          <p14:tracePt t="35028" x="8331200" y="2017713"/>
          <p14:tracePt t="35044" x="8385175" y="2017713"/>
          <p14:tracePt t="35061" x="8447088" y="2000250"/>
          <p14:tracePt t="35078" x="8456613" y="2000250"/>
          <p14:tracePt t="35563" x="8447088" y="2000250"/>
          <p14:tracePt t="35623" x="8439150" y="2000250"/>
          <p14:tracePt t="35636" x="8429625" y="2000250"/>
          <p14:tracePt t="35649" x="8429625" y="2009775"/>
          <p14:tracePt t="35661" x="8420100" y="2009775"/>
          <p14:tracePt t="35674" x="8412163" y="2009775"/>
          <p14:tracePt t="35685" x="8402638" y="2017713"/>
          <p14:tracePt t="35698" x="8375650" y="2027238"/>
          <p14:tracePt t="35711" x="8358188" y="2027238"/>
          <p14:tracePt t="35728" x="8340725" y="2036763"/>
          <p14:tracePt t="35744" x="8313738" y="2054225"/>
          <p14:tracePt t="35761" x="8224838" y="2081213"/>
          <p14:tracePt t="35778" x="8161338" y="2098675"/>
          <p14:tracePt t="35794" x="8089900" y="2116138"/>
          <p14:tracePt t="35811" x="7947025" y="2143125"/>
          <p14:tracePt t="35828" x="7894638" y="2152650"/>
          <p14:tracePt t="35844" x="7858125" y="2160588"/>
          <p14:tracePt t="35861" x="7823200" y="2160588"/>
          <p14:tracePt t="35878" x="7804150" y="2160588"/>
          <p14:tracePt t="35894" x="7796213" y="2160588"/>
          <p14:tracePt t="35980" x="7786688" y="2160588"/>
          <p14:tracePt t="36016" x="7777163" y="2160588"/>
          <p14:tracePt t="36040" x="7769225" y="2160588"/>
          <p14:tracePt t="36054" x="7751763" y="2160588"/>
          <p14:tracePt t="36064" x="7732713" y="2160588"/>
          <p14:tracePt t="36077" x="7715250" y="2160588"/>
          <p14:tracePt t="36089" x="7688263" y="2152650"/>
          <p14:tracePt t="36102" x="7634288" y="2143125"/>
          <p14:tracePt t="36113" x="7608888" y="2133600"/>
          <p14:tracePt t="36128" x="7581900" y="2125663"/>
          <p14:tracePt t="36144" x="7572375" y="2116138"/>
          <p14:tracePt t="36161" x="7562850" y="2108200"/>
          <p14:tracePt t="36178" x="7562850" y="2098675"/>
          <p14:tracePt t="36297" x="7572375" y="2098675"/>
          <p14:tracePt t="36310" x="7581900" y="2098675"/>
          <p14:tracePt t="36322" x="7599363" y="2098675"/>
          <p14:tracePt t="36334" x="7608888" y="2098675"/>
          <p14:tracePt t="36346" x="7616825" y="2108200"/>
          <p14:tracePt t="36361" x="7634288" y="2108200"/>
          <p14:tracePt t="36378" x="7643813" y="2116138"/>
          <p14:tracePt t="36394" x="7653338" y="2125663"/>
          <p14:tracePt t="36411" x="7680325" y="2143125"/>
          <p14:tracePt t="36428" x="7705725" y="2143125"/>
          <p14:tracePt t="36445" x="7715250" y="2152650"/>
          <p14:tracePt t="36446" x="7724775" y="2170113"/>
          <p14:tracePt t="36461" x="7751763" y="2170113"/>
          <p14:tracePt t="36478" x="7759700" y="2187575"/>
          <p14:tracePt t="36495" x="7769225" y="2187575"/>
          <p14:tracePt t="36511" x="7769225" y="2197100"/>
          <p14:tracePt t="36528" x="7769225" y="2205038"/>
          <p14:tracePt t="36593" x="7769225" y="2214563"/>
          <p14:tracePt t="36630" x="7751763" y="2214563"/>
          <p14:tracePt t="36642" x="7724775" y="2214563"/>
          <p14:tracePt t="36655" x="7688263" y="2214563"/>
          <p14:tracePt t="36667" x="7653338" y="2214563"/>
          <p14:tracePt t="36679" x="7608888" y="2214563"/>
          <p14:tracePt t="36695" x="7554913" y="2187575"/>
          <p14:tracePt t="36711" x="7518400" y="2170113"/>
          <p14:tracePt t="36728" x="7456488" y="2125663"/>
          <p14:tracePt t="36745" x="7429500" y="2098675"/>
          <p14:tracePt t="36761" x="7412038" y="2071688"/>
          <p14:tracePt t="36779" x="7375525" y="2027238"/>
          <p14:tracePt t="36795" x="7358063" y="2017713"/>
          <p14:tracePt t="36811" x="7358063" y="2000250"/>
          <p14:tracePt t="36828" x="7340600" y="1990725"/>
          <p14:tracePt t="36845" x="7331075" y="1990725"/>
          <p14:tracePt t="36862" x="7331075" y="1982788"/>
          <p14:tracePt t="36878" x="7323138" y="1982788"/>
          <p14:tracePt t="36895" x="7323138" y="1973263"/>
          <p14:tracePt t="37243" x="7331075" y="1973263"/>
          <p14:tracePt t="37279" x="7331075" y="1982788"/>
          <p14:tracePt t="37291" x="7340600" y="1982788"/>
          <p14:tracePt t="37304" x="7340600" y="1990725"/>
          <p14:tracePt t="37315" x="7348538" y="1990725"/>
          <p14:tracePt t="37328" x="7358063" y="1990725"/>
          <p14:tracePt t="37345" x="7375525" y="2000250"/>
          <p14:tracePt t="37362" x="7385050" y="2009775"/>
          <p14:tracePt t="37378" x="7446963" y="2036763"/>
          <p14:tracePt t="37395" x="7473950" y="2054225"/>
          <p14:tracePt t="37412" x="7518400" y="2071688"/>
          <p14:tracePt t="37428" x="7599363" y="2133600"/>
          <p14:tracePt t="37445" x="7643813" y="2160588"/>
          <p14:tracePt t="37462" x="7715250" y="2197100"/>
          <p14:tracePt t="37478" x="7813675" y="2259013"/>
          <p14:tracePt t="37495" x="7848600" y="2286000"/>
          <p14:tracePt t="37512" x="7920038" y="2322513"/>
          <p14:tracePt t="37528" x="7956550" y="2330450"/>
          <p14:tracePt t="37545" x="7983538" y="2347913"/>
          <p14:tracePt t="37562" x="8001000" y="2366963"/>
          <p14:tracePt t="37578" x="8037513" y="2374900"/>
          <p14:tracePt t="37595" x="8045450" y="2374900"/>
          <p14:tracePt t="37612" x="8054975" y="2374900"/>
          <p14:tracePt t="37628" x="8062913" y="2374900"/>
          <p14:tracePt t="37855" x="8054975" y="2374900"/>
          <p14:tracePt t="37868" x="8045450" y="2374900"/>
          <p14:tracePt t="37879" x="8037513" y="2374900"/>
          <p14:tracePt t="37893" x="8037513" y="2366963"/>
          <p14:tracePt t="37904" x="8027988" y="2366963"/>
          <p14:tracePt t="37915" x="8010525" y="2347913"/>
          <p14:tracePt t="37930" x="8001000" y="2339975"/>
          <p14:tracePt t="37945" x="7983538" y="2322513"/>
          <p14:tracePt t="37962" x="7966075" y="2312988"/>
          <p14:tracePt t="37978" x="7929563" y="2276475"/>
          <p14:tracePt t="37995" x="7912100" y="2259013"/>
          <p14:tracePt t="38012" x="7885113" y="2241550"/>
          <p14:tracePt t="38029" x="7867650" y="2214563"/>
          <p14:tracePt t="38045" x="7858125" y="2214563"/>
          <p14:tracePt t="38062" x="7848600" y="2205038"/>
          <p14:tracePt t="38079" x="7840663" y="2187575"/>
          <p14:tracePt t="38113" x="7840663" y="2179638"/>
          <p14:tracePt t="38125" x="7831138" y="2170113"/>
          <p14:tracePt t="38185" x="7823200" y="2170113"/>
          <p14:tracePt t="38198" x="7823200" y="2160588"/>
          <p14:tracePt t="38247" x="7823200" y="2152650"/>
          <p14:tracePt t="38259" x="7813675" y="2143125"/>
          <p14:tracePt t="38284" x="7804150" y="2133600"/>
          <p14:tracePt t="38297" x="7804150" y="2125663"/>
          <p14:tracePt t="38309" x="7796213" y="2116138"/>
          <p14:tracePt t="38320" x="7796213" y="2108200"/>
          <p14:tracePt t="38358" x="7796213" y="2098675"/>
          <p14:tracePt t="38455" x="7796213" y="2089150"/>
          <p14:tracePt t="38701" x="7796213" y="2098675"/>
          <p14:tracePt t="39975" x="7786688" y="2098675"/>
          <p14:tracePt t="39986" x="7786688" y="2108200"/>
          <p14:tracePt t="39999" x="7777163" y="2133600"/>
          <p14:tracePt t="40012" x="7777163" y="2160588"/>
          <p14:tracePt t="40023" x="7777163" y="2197100"/>
          <p14:tracePt t="40036" x="7777163" y="2268538"/>
          <p14:tracePt t="40048" x="7796213" y="2339975"/>
          <p14:tracePt t="40062" x="7823200" y="2455863"/>
          <p14:tracePt t="40079" x="7867650" y="2581275"/>
          <p14:tracePt t="40096" x="7894638" y="2705100"/>
          <p14:tracePt t="40113" x="7966075" y="2928938"/>
          <p14:tracePt t="40129" x="7991475" y="3017838"/>
          <p14:tracePt t="40146" x="8054975" y="3214688"/>
          <p14:tracePt t="40163" x="8099425" y="3322638"/>
          <p14:tracePt t="40179" x="8126413" y="3419475"/>
          <p14:tracePt t="40196" x="8205788" y="3660775"/>
          <p14:tracePt t="40212" x="8251825" y="3759200"/>
          <p14:tracePt t="40229" x="8286750" y="3840163"/>
          <p14:tracePt t="40246" x="8348663" y="3919538"/>
          <p14:tracePt t="40262" x="8367713" y="3946525"/>
          <p14:tracePt t="40526" x="8358188" y="3946525"/>
          <p14:tracePt t="40550" x="8348663" y="3965575"/>
          <p14:tracePt t="40564" x="8348663" y="3990975"/>
          <p14:tracePt t="40576" x="8331200" y="4037013"/>
          <p14:tracePt t="40588" x="8313738" y="4116388"/>
          <p14:tracePt t="40600" x="8304213" y="4214813"/>
          <p14:tracePt t="40613" x="8286750" y="4313238"/>
          <p14:tracePt t="40629" x="8269288" y="4429125"/>
          <p14:tracePt t="40646" x="8242300" y="4545013"/>
          <p14:tracePt t="40663" x="8224838" y="4751388"/>
          <p14:tracePt t="40679" x="8205788" y="4830763"/>
          <p14:tracePt t="40696" x="8205788" y="4911725"/>
          <p14:tracePt t="40713" x="8205788" y="5072063"/>
          <p14:tracePt t="40729" x="8205788" y="5133975"/>
          <p14:tracePt t="40746" x="8205788" y="5197475"/>
          <p14:tracePt t="40763" x="8205788" y="5259388"/>
          <p14:tracePt t="40779" x="8205788" y="5276850"/>
          <p14:tracePt t="40796" x="8197850" y="5303838"/>
          <p14:tracePt t="40813" x="8197850" y="5313363"/>
          <p14:tracePt t="40829" x="8197850" y="5330825"/>
          <p14:tracePt t="40846" x="8188325" y="5340350"/>
          <p14:tracePt t="42854" x="8180388" y="5340350"/>
          <p14:tracePt t="42879" x="8180388" y="5348288"/>
          <p14:tracePt t="42902" x="8170863" y="5348288"/>
          <p14:tracePt t="42915" x="8170863" y="5357813"/>
          <p14:tracePt t="42928" x="8153400" y="5367338"/>
          <p14:tracePt t="42941" x="8143875" y="5367338"/>
          <p14:tracePt t="42951" x="8126413" y="5384800"/>
          <p14:tracePt t="42963" x="8089900" y="5402263"/>
          <p14:tracePt t="42980" x="8062913" y="5402263"/>
          <p14:tracePt t="42997" x="8045450" y="5419725"/>
          <p14:tracePt t="43014" x="7991475" y="5429250"/>
          <p14:tracePt t="43030" x="7966075" y="5438775"/>
          <p14:tracePt t="43047" x="7947025" y="5438775"/>
          <p14:tracePt t="43063" x="7912100" y="5438775"/>
          <p14:tracePt t="43080" x="7894638" y="5438775"/>
          <p14:tracePt t="43097" x="7867650" y="5438775"/>
          <p14:tracePt t="43114" x="7840663" y="5438775"/>
          <p14:tracePt t="43130" x="7831138" y="5438775"/>
          <p14:tracePt t="43147" x="7804150" y="5438775"/>
          <p14:tracePt t="43163" x="7796213" y="5438775"/>
          <p14:tracePt t="43180" x="7777163" y="5438775"/>
          <p14:tracePt t="43198" x="7769225" y="5438775"/>
          <p14:tracePt t="43222" x="7759700" y="5438775"/>
          <p14:tracePt t="43234" x="7751763" y="5438775"/>
          <p14:tracePt t="43248" x="7742238" y="5438775"/>
          <p14:tracePt t="43284" x="7732713" y="5438775"/>
          <p14:tracePt t="43430" x="7724775" y="5438775"/>
          <p14:tracePt t="43884" x="7732713" y="5438775"/>
          <p14:tracePt t="44360" x="7742238" y="5438775"/>
          <p14:tracePt t="48514" x="7742238" y="5419725"/>
          <p14:tracePt t="48528" x="7759700" y="5411788"/>
          <p14:tracePt t="48540" x="7769225" y="5384800"/>
          <p14:tracePt t="48552" x="7786688" y="5367338"/>
          <p14:tracePt t="48565" x="7796213" y="5348288"/>
          <p14:tracePt t="48582" x="7796213" y="5322888"/>
          <p14:tracePt t="48598" x="7813675" y="5286375"/>
          <p14:tracePt t="48615" x="7823200" y="5251450"/>
          <p14:tracePt t="48632" x="7823200" y="5241925"/>
          <p14:tracePt t="48648" x="7823200" y="5232400"/>
          <p14:tracePt t="48665" x="7823200" y="5224463"/>
          <p14:tracePt t="48783" x="7823200" y="5214938"/>
          <p14:tracePt t="48796" x="7823200" y="5205413"/>
          <p14:tracePt t="48810" x="7823200" y="5197475"/>
          <p14:tracePt t="48822" x="7823200" y="5180013"/>
          <p14:tracePt t="48833" x="7823200" y="5170488"/>
          <p14:tracePt t="48857" x="7823200" y="5153025"/>
          <p14:tracePt t="48870" x="7823200" y="5143500"/>
          <p14:tracePt t="48882" x="7823200" y="5133975"/>
          <p14:tracePt t="48898" x="7823200" y="5126038"/>
          <p14:tracePt t="48919" x="7823200" y="5108575"/>
          <p14:tracePt t="48932" x="7813675" y="5081588"/>
          <p14:tracePt t="48948" x="7796213" y="5062538"/>
          <p14:tracePt t="48965" x="7786688" y="5045075"/>
          <p14:tracePt t="48982" x="7759700" y="5010150"/>
          <p14:tracePt t="48998" x="7751763" y="5000625"/>
          <p14:tracePt t="49458" x="7724775" y="5000625"/>
          <p14:tracePt t="49470" x="7697788" y="5000625"/>
          <p14:tracePt t="49482" x="7661275" y="5000625"/>
          <p14:tracePt t="49495" x="7626350" y="5000625"/>
          <p14:tracePt t="49507" x="7581900" y="4973638"/>
          <p14:tracePt t="49521" x="7537450" y="4956175"/>
          <p14:tracePt t="49532" x="7483475" y="4919663"/>
          <p14:tracePt t="49549" x="7439025" y="4884738"/>
          <p14:tracePt t="49565" x="7412038" y="4857750"/>
          <p14:tracePt t="49582" x="7348538" y="4813300"/>
          <p14:tracePt t="49599" x="7331075" y="4795838"/>
          <p14:tracePt t="49615" x="7323138" y="4786313"/>
          <p14:tracePt t="49632" x="7296150" y="4759325"/>
          <p14:tracePt t="49658" x="7286625" y="4751388"/>
          <p14:tracePt t="49766" x="7286625" y="4741863"/>
          <p14:tracePt t="49777" x="7277100" y="4741863"/>
          <p14:tracePt t="49801" x="7277100" y="4732338"/>
          <p14:tracePt t="49814" x="7269163" y="4724400"/>
          <p14:tracePt t="49825" x="7259638" y="4724400"/>
          <p14:tracePt t="49851" x="7259638" y="4714875"/>
          <p14:tracePt t="49863" x="7251700" y="4714875"/>
          <p14:tracePt t="50034" x="7251700" y="4705350"/>
          <p14:tracePt t="50378" x="7251700" y="4697413"/>
          <p14:tracePt t="50413" x="7242175" y="4687888"/>
          <p14:tracePt t="50438" x="7242175" y="4679950"/>
          <p14:tracePt t="50559" x="7242175" y="4697413"/>
          <p14:tracePt t="50573" x="7251700" y="4705350"/>
          <p14:tracePt t="50587" x="7259638" y="4724400"/>
          <p14:tracePt t="50598" x="7269163" y="4751388"/>
          <p14:tracePt t="50610" x="7277100" y="4786313"/>
          <p14:tracePt t="50623" x="7286625" y="4822825"/>
          <p14:tracePt t="50634" x="7304088" y="4867275"/>
          <p14:tracePt t="50649" x="7313613" y="4911725"/>
          <p14:tracePt t="50666" x="7313613" y="4965700"/>
          <p14:tracePt t="50682" x="7323138" y="5018088"/>
          <p14:tracePt t="50699" x="7331075" y="5062538"/>
          <p14:tracePt t="50716" x="7331075" y="5072063"/>
          <p14:tracePt t="50733" x="7331075" y="5081588"/>
          <p14:tracePt t="51163" x="7331075" y="5089525"/>
          <p14:tracePt t="51174" x="7340600" y="5108575"/>
          <p14:tracePt t="51185" x="7340600" y="5116513"/>
          <p14:tracePt t="51199" x="7348538" y="5143500"/>
          <p14:tracePt t="51211" x="7358063" y="5197475"/>
          <p14:tracePt t="51223" x="7358063" y="5268913"/>
          <p14:tracePt t="51234" x="7367588" y="5357813"/>
          <p14:tracePt t="51249" x="7375525" y="5456238"/>
          <p14:tracePt t="51266" x="7385050" y="5572125"/>
          <p14:tracePt t="51283" x="7394575" y="5697538"/>
          <p14:tracePt t="51299" x="7412038" y="5938838"/>
          <p14:tracePt t="51316" x="7419975" y="6045200"/>
          <p14:tracePt t="51333" x="7419975" y="6143625"/>
          <p14:tracePt t="51349" x="7439025" y="6367463"/>
          <p14:tracePt t="51366" x="7446963" y="6465888"/>
          <p14:tracePt t="52608" x="7527925" y="6483350"/>
          <p14:tracePt t="52620" x="7518400" y="6446838"/>
          <p14:tracePt t="52631" x="7510463" y="6394450"/>
          <p14:tracePt t="52644" x="7500938" y="6330950"/>
          <p14:tracePt t="52655" x="7491413" y="6242050"/>
          <p14:tracePt t="52669" x="7491413" y="6089650"/>
          <p14:tracePt t="52683" x="7562850" y="5724525"/>
          <p14:tracePt t="52700" x="7653338" y="5313363"/>
          <p14:tracePt t="52717" x="7697788" y="5000625"/>
          <p14:tracePt t="52733" x="7697788" y="4768850"/>
          <p14:tracePt t="52750" x="7697788" y="4724400"/>
          <p14:tracePt t="52767" x="7697788" y="4705350"/>
          <p14:tracePt t="52783" x="7705725" y="4705350"/>
          <p14:tracePt t="52853" x="7705725" y="4714875"/>
          <p14:tracePt t="52901" x="7705725" y="4724400"/>
          <p14:tracePt t="52962" x="7715250" y="4724400"/>
          <p14:tracePt t="52976" x="7715250" y="4732338"/>
          <p14:tracePt t="52999" x="7724775" y="4741863"/>
          <p14:tracePt t="53011" x="7732713" y="4751388"/>
          <p14:tracePt t="53024" x="7732713" y="4759325"/>
          <p14:tracePt t="53036" x="7742238" y="4776788"/>
          <p14:tracePt t="53050" x="7751763" y="4795838"/>
          <p14:tracePt t="53066" x="7751763" y="4830763"/>
          <p14:tracePt t="53083" x="7769225" y="4867275"/>
          <p14:tracePt t="53100" x="7786688" y="4946650"/>
          <p14:tracePt t="53117" x="7796213" y="5000625"/>
          <p14:tracePt t="53133" x="7823200" y="5099050"/>
          <p14:tracePt t="53150" x="7831138" y="5153025"/>
          <p14:tracePt t="53167" x="7840663" y="5180013"/>
          <p14:tracePt t="53183" x="7840663" y="5205413"/>
          <p14:tracePt t="53200" x="7848600" y="5232400"/>
          <p14:tracePt t="53217" x="7848600" y="5241925"/>
          <p14:tracePt t="53244" x="7858125" y="5241925"/>
          <p14:tracePt t="53502" x="7858125" y="5251450"/>
          <p14:tracePt t="53513" x="7867650" y="5251450"/>
          <p14:tracePt t="53526" x="7875588" y="5259388"/>
          <p14:tracePt t="53540" x="7885113" y="5259388"/>
          <p14:tracePt t="53551" x="7894638" y="5268913"/>
          <p14:tracePt t="53567" x="7902575" y="5276850"/>
          <p14:tracePt t="53583" x="7920038" y="5286375"/>
          <p14:tracePt t="53600" x="7956550" y="5313363"/>
          <p14:tracePt t="53617" x="7974013" y="5330825"/>
          <p14:tracePt t="53633" x="7991475" y="5348288"/>
          <p14:tracePt t="53650" x="8037513" y="5375275"/>
          <p14:tracePt t="53667" x="8054975" y="5384800"/>
          <p14:tracePt t="53683" x="8081963" y="5411788"/>
          <p14:tracePt t="53700" x="8099425" y="5419725"/>
          <p14:tracePt t="53717" x="8108950" y="5429250"/>
          <p14:tracePt t="53869" x="8099425" y="5429250"/>
          <p14:tracePt t="53882" x="8072438" y="5429250"/>
          <p14:tracePt t="53894" x="8045450" y="5411788"/>
          <p14:tracePt t="53906" x="8018463" y="5402263"/>
          <p14:tracePt t="53919" x="7991475" y="5402263"/>
          <p14:tracePt t="53933" x="7966075" y="5384800"/>
          <p14:tracePt t="53950" x="7939088" y="5384800"/>
          <p14:tracePt t="53967" x="7920038" y="5375275"/>
          <p14:tracePt t="53983" x="7885113" y="5367338"/>
          <p14:tracePt t="54000" x="7858125" y="5367338"/>
          <p14:tracePt t="54017" x="7786688" y="5367338"/>
          <p14:tracePt t="54034" x="7759700" y="5367338"/>
          <p14:tracePt t="54050" x="7742238" y="5367338"/>
          <p14:tracePt t="54067" x="7724775" y="5367338"/>
          <p14:tracePt t="54083" x="7705725" y="5367338"/>
          <p14:tracePt t="54100" x="7688263" y="5367338"/>
          <p14:tracePt t="54117" x="7653338" y="5384800"/>
          <p14:tracePt t="54133" x="7634288" y="5394325"/>
          <p14:tracePt t="54150" x="7626350" y="5402263"/>
          <p14:tracePt t="54167" x="7616825" y="5411788"/>
          <p14:tracePt t="54183" x="7608888" y="5419725"/>
          <p14:tracePt t="54213" x="7608888" y="5429250"/>
          <p14:tracePt t="54311" x="7616825" y="5429250"/>
          <p14:tracePt t="54323" x="7634288" y="5429250"/>
          <p14:tracePt t="54334" x="7661275" y="5438775"/>
          <p14:tracePt t="54347" x="7688263" y="5438775"/>
          <p14:tracePt t="54359" x="7724775" y="5438775"/>
          <p14:tracePt t="54371" x="7786688" y="5446713"/>
          <p14:tracePt t="54384" x="7840663" y="5446713"/>
          <p14:tracePt t="54400" x="7920038" y="5446713"/>
          <p14:tracePt t="54417" x="7983538" y="5429250"/>
          <p14:tracePt t="54433" x="8099425" y="5375275"/>
          <p14:tracePt t="54450" x="8134350" y="5348288"/>
          <p14:tracePt t="54467" x="8153400" y="5322888"/>
          <p14:tracePt t="54484" x="8170863" y="5268913"/>
          <p14:tracePt t="54500" x="8170863" y="5259388"/>
          <p14:tracePt t="54517" x="8170863" y="5241925"/>
          <p14:tracePt t="54534" x="8153400" y="5214938"/>
          <p14:tracePt t="54550" x="8116888" y="5197475"/>
          <p14:tracePt t="54567" x="8045450" y="5160963"/>
          <p14:tracePt t="54583" x="8001000" y="5153025"/>
          <p14:tracePt t="54600" x="7966075" y="5143500"/>
          <p14:tracePt t="54617" x="7894638" y="5126038"/>
          <p14:tracePt t="54633" x="7848600" y="5126038"/>
          <p14:tracePt t="54650" x="7796213" y="5116513"/>
          <p14:tracePt t="54667" x="7661275" y="5116513"/>
          <p14:tracePt t="54683" x="7599363" y="5116513"/>
          <p14:tracePt t="54700" x="7562850" y="5126038"/>
          <p14:tracePt t="54717" x="7483475" y="5143500"/>
          <p14:tracePt t="54733" x="7446963" y="5153025"/>
          <p14:tracePt t="54750" x="7419975" y="5187950"/>
          <p14:tracePt t="54767" x="7358063" y="5276850"/>
          <p14:tracePt t="54784" x="7313613" y="5330825"/>
          <p14:tracePt t="54800" x="7269163" y="5411788"/>
          <p14:tracePt t="54801" x="7242175" y="5483225"/>
          <p14:tracePt t="54817" x="7215188" y="5554663"/>
          <p14:tracePt t="54834" x="7205663" y="5589588"/>
          <p14:tracePt t="54850" x="7205663" y="5626100"/>
          <p14:tracePt t="54867" x="7205663" y="5634038"/>
          <p14:tracePt t="54884" x="7232650" y="5643563"/>
          <p14:tracePt t="54900" x="7331075" y="5680075"/>
          <p14:tracePt t="54917" x="7419975" y="5688013"/>
          <p14:tracePt t="54934" x="7527925" y="5688013"/>
          <p14:tracePt t="54950" x="7759700" y="5661025"/>
          <p14:tracePt t="54967" x="7875588" y="5599113"/>
          <p14:tracePt t="54984" x="7966075" y="5537200"/>
          <p14:tracePt t="55000" x="8037513" y="5465763"/>
          <p14:tracePt t="55017" x="8045450" y="5446713"/>
          <p14:tracePt t="55034" x="8045450" y="5438775"/>
          <p14:tracePt t="55050" x="8027988" y="5429250"/>
          <p14:tracePt t="55067" x="7956550" y="5402263"/>
          <p14:tracePt t="55084" x="7777163" y="5375275"/>
          <p14:tracePt t="55100" x="7688263" y="5375275"/>
          <p14:tracePt t="55117" x="7616825" y="5375275"/>
          <p14:tracePt t="55134" x="7500938" y="5411788"/>
          <p14:tracePt t="55151" x="7466013" y="5438775"/>
          <p14:tracePt t="55167" x="7456488" y="5456238"/>
          <p14:tracePt t="55184" x="7429500" y="5491163"/>
          <p14:tracePt t="55200" x="7419975" y="5518150"/>
          <p14:tracePt t="55217" x="7412038" y="5562600"/>
          <p14:tracePt t="55219" x="7402513" y="5616575"/>
          <p14:tracePt t="55234" x="7402513" y="5643563"/>
          <p14:tracePt t="55250" x="7402513" y="5680075"/>
          <p14:tracePt t="55267" x="7412038" y="5715000"/>
          <p14:tracePt t="55284" x="7446963" y="5732463"/>
          <p14:tracePt t="55300" x="7510463" y="5751513"/>
          <p14:tracePt t="55317" x="7670800" y="5732463"/>
          <p14:tracePt t="55334" x="7786688" y="5680075"/>
          <p14:tracePt t="55350" x="7902575" y="5589588"/>
          <p14:tracePt t="55367" x="8072438" y="5419725"/>
          <p14:tracePt t="55384" x="8099425" y="5348288"/>
          <p14:tracePt t="55401" x="8108950" y="5330825"/>
          <p14:tracePt t="55401" x="8108950" y="5313363"/>
          <p14:tracePt t="55417" x="8099425" y="5313363"/>
          <p14:tracePt t="55434" x="8072438" y="5313363"/>
          <p14:tracePt t="55450" x="7966075" y="5322888"/>
          <p14:tracePt t="55467" x="7885113" y="5357813"/>
          <p14:tracePt t="55484" x="7804150" y="5411788"/>
          <p14:tracePt t="55501" x="7653338" y="5527675"/>
          <p14:tracePt t="55518" x="7589838" y="5581650"/>
          <p14:tracePt t="55534" x="7545388" y="5616575"/>
          <p14:tracePt t="55551" x="7527925" y="5653088"/>
          <p14:tracePt t="55572" x="7527925" y="5661025"/>
          <p14:tracePt t="55645" x="7537450" y="5661025"/>
          <p14:tracePt t="55658" x="7545388" y="5661025"/>
          <p14:tracePt t="55671" x="7572375" y="5653088"/>
          <p14:tracePt t="55681" x="7589838" y="5653088"/>
          <p14:tracePt t="55699" x="7616825" y="5643563"/>
          <p14:tracePt t="55709" x="7643813" y="5643563"/>
          <p14:tracePt t="55719" x="7661275" y="5634038"/>
          <p14:tracePt t="55734" x="7688263" y="5626100"/>
          <p14:tracePt t="55750" x="7724775" y="5608638"/>
          <p14:tracePt t="55767" x="7759700" y="5581650"/>
          <p14:tracePt t="55784" x="7769225" y="5581650"/>
          <p14:tracePt t="55800" x="7769225" y="5572125"/>
          <p14:tracePt t="55817" x="7769225" y="5562600"/>
          <p14:tracePt t="55834" x="7759700" y="5554663"/>
          <p14:tracePt t="55851" x="7705725" y="5545138"/>
          <p14:tracePt t="55867" x="7419975" y="5572125"/>
          <p14:tracePt t="55884" x="7277100" y="5599113"/>
          <p14:tracePt t="55900" x="7188200" y="5616575"/>
          <p14:tracePt t="55917" x="7116763" y="5634038"/>
          <p14:tracePt t="55934" x="7108825" y="5634038"/>
          <p14:tracePt t="55950" x="7089775" y="5643563"/>
          <p14:tracePt t="55967" x="7089775" y="5653088"/>
          <p14:tracePt t="56000" x="7099300" y="5653088"/>
          <p14:tracePt t="56013" x="7108825" y="5653088"/>
          <p14:tracePt t="56024" x="7134225" y="5653088"/>
          <p14:tracePt t="56037" x="7170738" y="5661025"/>
          <p14:tracePt t="56050" x="7232650" y="5661025"/>
          <p14:tracePt t="56067" x="7296150" y="5661025"/>
          <p14:tracePt t="56084" x="7367588" y="5661025"/>
          <p14:tracePt t="56101" x="7562850" y="5626100"/>
          <p14:tracePt t="56117" x="7661275" y="5599113"/>
          <p14:tracePt t="56134" x="7751763" y="5562600"/>
          <p14:tracePt t="56151" x="7823200" y="5545138"/>
          <p14:tracePt t="56167" x="7831138" y="5537200"/>
          <p14:tracePt t="56184" x="7840663" y="5527675"/>
          <p14:tracePt t="56270" x="7848600" y="5527675"/>
          <p14:tracePt t="56282" x="7858125" y="5537200"/>
          <p14:tracePt t="56294" x="7875588" y="5537200"/>
          <p14:tracePt t="56308" x="7885113" y="5545138"/>
          <p14:tracePt t="56319" x="7902575" y="5545138"/>
          <p14:tracePt t="56334" x="7920038" y="5545138"/>
          <p14:tracePt t="56351" x="7956550" y="5545138"/>
          <p14:tracePt t="56367" x="7983538" y="5545138"/>
          <p14:tracePt t="56384" x="8072438" y="5545138"/>
          <p14:tracePt t="56401" x="8126413" y="5537200"/>
          <p14:tracePt t="56418" x="8215313" y="5500688"/>
          <p14:tracePt t="56434" x="8242300" y="5500688"/>
          <p14:tracePt t="56451" x="8251825" y="5491163"/>
          <p14:tracePt t="56468" x="8259763" y="54832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i="1" u="sng">
                <a:solidFill>
                  <a:srgbClr val="FFFF00"/>
                </a:solidFill>
              </a:rPr>
              <a:t>Juxtaglomerular apparatus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4020"/>
      </p:ext>
    </p:extLst>
  </p:cSld>
  <p:clrMapOvr>
    <a:masterClrMapping/>
  </p:clrMapOvr>
  <p:transition advTm="125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2" x="8251825" y="5483225"/>
          <p14:tracePt t="2755" x="8232775" y="5483225"/>
          <p14:tracePt t="2767" x="8215313" y="5483225"/>
          <p14:tracePt t="2780" x="8197850" y="5483225"/>
          <p14:tracePt t="2791" x="8180388" y="5473700"/>
          <p14:tracePt t="2805" x="8134350" y="5473700"/>
          <p14:tracePt t="2822" x="8072438" y="5473700"/>
          <p14:tracePt t="2839" x="7983538" y="5473700"/>
          <p14:tracePt t="2855" x="7769225" y="5473700"/>
          <p14:tracePt t="2872" x="7661275" y="5473700"/>
          <p14:tracePt t="2889" x="7527925" y="5465763"/>
          <p14:tracePt t="2905" x="7313613" y="5438775"/>
          <p14:tracePt t="2922" x="7224713" y="5419725"/>
          <p14:tracePt t="2939" x="7108825" y="5384800"/>
          <p14:tracePt t="2955" x="7062788" y="5367338"/>
          <p14:tracePt t="2972" x="7018338" y="5367338"/>
          <p14:tracePt t="2989" x="6956425" y="5322888"/>
          <p14:tracePt t="3005" x="6938963" y="5313363"/>
          <p14:tracePt t="3022" x="6919913" y="5295900"/>
          <p14:tracePt t="3039" x="6919913" y="5276850"/>
          <p14:tracePt t="3056" x="6911975" y="5276850"/>
          <p14:tracePt t="3076" x="6902450" y="5276850"/>
          <p14:tracePt t="3099" x="6894513" y="5276850"/>
          <p14:tracePt t="3113" x="6867525" y="5276850"/>
          <p14:tracePt t="3124" x="6840538" y="5276850"/>
          <p14:tracePt t="3139" x="6786563" y="5295900"/>
          <p14:tracePt t="3155" x="6732588" y="5322888"/>
          <p14:tracePt t="3172" x="6661150" y="5348288"/>
          <p14:tracePt t="3189" x="6446838" y="5429250"/>
          <p14:tracePt t="3206" x="6303963" y="5465763"/>
          <p14:tracePt t="3222" x="6089650" y="5518150"/>
          <p14:tracePt t="3239" x="6010275" y="5518150"/>
          <p14:tracePt t="3256" x="5956300" y="5510213"/>
          <p14:tracePt t="3272" x="5875338" y="5438775"/>
          <p14:tracePt t="3289" x="5867400" y="5411788"/>
          <p14:tracePt t="3306" x="5867400" y="5394325"/>
          <p14:tracePt t="3602" x="5751513" y="5268913"/>
          <p14:tracePt t="3613" x="5572125" y="5037138"/>
          <p14:tracePt t="3627" x="5384800" y="4813300"/>
          <p14:tracePt t="3638" x="5214938" y="4581525"/>
          <p14:tracePt t="3651" x="5037138" y="4348163"/>
          <p14:tracePt t="3663" x="4822825" y="4098925"/>
          <p14:tracePt t="3675" x="4608513" y="3884613"/>
          <p14:tracePt t="3689" x="4367213" y="3643313"/>
          <p14:tracePt t="3706" x="4116388" y="3429000"/>
          <p14:tracePt t="3722" x="3902075" y="3251200"/>
          <p14:tracePt t="3739" x="3490913" y="2911475"/>
          <p14:tracePt t="3756" x="3357563" y="2803525"/>
          <p14:tracePt t="3773" x="3187700" y="2705100"/>
          <p14:tracePt t="3789" x="3125788" y="2679700"/>
          <p14:tracePt t="3806" x="3081338" y="2660650"/>
          <p14:tracePt t="3822" x="3009900" y="2652713"/>
          <p14:tracePt t="3839" x="2990850" y="2652713"/>
          <p14:tracePt t="3856" x="2955925" y="2652713"/>
          <p14:tracePt t="3873" x="2911475" y="2652713"/>
          <p14:tracePt t="3889" x="2901950" y="2652713"/>
          <p14:tracePt t="3906" x="2894013" y="2652713"/>
          <p14:tracePt t="3922" x="2884488" y="2652713"/>
          <p14:tracePt t="3939" x="2874963" y="2652713"/>
          <p14:tracePt t="3956" x="2874963" y="2660650"/>
          <p14:tracePt t="3972" x="2840038" y="2679700"/>
          <p14:tracePt t="3989" x="2822575" y="2697163"/>
          <p14:tracePt t="4006" x="2776538" y="2714625"/>
          <p14:tracePt t="4023" x="2768600" y="2714625"/>
          <p14:tracePt t="4039" x="2751138" y="2724150"/>
          <p14:tracePt t="4056" x="2697163" y="2751138"/>
          <p14:tracePt t="4073" x="2679700" y="2768600"/>
          <p14:tracePt t="4089" x="2643188" y="2803525"/>
          <p14:tracePt t="4106" x="2608263" y="2830513"/>
          <p14:tracePt t="4129" x="2608263" y="2840038"/>
          <p14:tracePt t="4142" x="2598738" y="2840038"/>
          <p14:tracePt t="4177" x="2598738" y="2857500"/>
          <p14:tracePt t="4190" x="2589213" y="2874963"/>
          <p14:tracePt t="4202" x="2589213" y="2894013"/>
          <p14:tracePt t="4215" x="2589213" y="2919413"/>
          <p14:tracePt t="4226" x="2589213" y="2965450"/>
          <p14:tracePt t="4239" x="2589213" y="2990850"/>
          <p14:tracePt t="4256" x="2589213" y="3009900"/>
          <p14:tracePt t="4273" x="2589213" y="3027363"/>
          <p14:tracePt t="4289" x="2598738" y="3054350"/>
          <p14:tracePt t="4306" x="2616200" y="3062288"/>
          <p14:tracePt t="4323" x="2643188" y="3089275"/>
          <p14:tracePt t="4339" x="2697163" y="3125788"/>
          <p14:tracePt t="4356" x="2741613" y="3133725"/>
          <p14:tracePt t="4373" x="2776538" y="3143250"/>
          <p14:tracePt t="4389" x="2847975" y="3143250"/>
          <p14:tracePt t="4406" x="2894013" y="3143250"/>
          <p14:tracePt t="4423" x="2990850" y="3108325"/>
          <p14:tracePt t="4440" x="3017838" y="3081338"/>
          <p14:tracePt t="4456" x="3044825" y="3062288"/>
          <p14:tracePt t="4473" x="3044825" y="3036888"/>
          <p14:tracePt t="4489" x="3044825" y="3027363"/>
          <p14:tracePt t="4506" x="3044825" y="3000375"/>
          <p14:tracePt t="4523" x="3044825" y="2901950"/>
          <p14:tracePt t="4539" x="3017838" y="2822575"/>
          <p14:tracePt t="4556" x="3000375" y="2741613"/>
          <p14:tracePt t="4573" x="2965450" y="2527300"/>
          <p14:tracePt t="4589" x="2919413" y="2411413"/>
          <p14:tracePt t="4606" x="2840038" y="2205038"/>
          <p14:tracePt t="4623" x="2803525" y="2098675"/>
          <p14:tracePt t="4639" x="2776538" y="2000250"/>
          <p14:tracePt t="4656" x="2751138" y="1830388"/>
          <p14:tracePt t="4673" x="2751138" y="1768475"/>
          <p14:tracePt t="4689" x="2751138" y="1731963"/>
          <p14:tracePt t="4706" x="2751138" y="1704975"/>
          <p14:tracePt t="4986" x="2751138" y="1697038"/>
          <p14:tracePt t="4998" x="2741613" y="1687513"/>
          <p14:tracePt t="5010" x="2741613" y="1660525"/>
          <p14:tracePt t="5022" x="2732088" y="1608138"/>
          <p14:tracePt t="5035" x="2714625" y="1544638"/>
          <p14:tracePt t="5047" x="2670175" y="1465263"/>
          <p14:tracePt t="5058" x="2633663" y="1393825"/>
          <p14:tracePt t="5073" x="2581275" y="1312863"/>
          <p14:tracePt t="5090" x="2527300" y="1241425"/>
          <p14:tracePt t="5106" x="2465388" y="1179513"/>
          <p14:tracePt t="5123" x="2339975" y="1071563"/>
          <p14:tracePt t="5139" x="2286000" y="1036638"/>
          <p14:tracePt t="5156" x="2241550" y="1000125"/>
          <p14:tracePt t="5173" x="2179638" y="965200"/>
          <p14:tracePt t="5190" x="2160588" y="955675"/>
          <p14:tracePt t="5206" x="2125663" y="928688"/>
          <p14:tracePt t="5231" x="2116138" y="928688"/>
          <p14:tracePt t="5294" x="2116138" y="919163"/>
          <p14:tracePt t="5415" x="2116138" y="911225"/>
          <p14:tracePt t="5428" x="2116138" y="901700"/>
          <p14:tracePt t="5440" x="2116138" y="893763"/>
          <p14:tracePt t="5465" x="2116138" y="884238"/>
          <p14:tracePt t="5477" x="2116138" y="874713"/>
          <p14:tracePt t="5488" x="2108200" y="874713"/>
          <p14:tracePt t="5721" x="2116138" y="874713"/>
          <p14:tracePt t="5759" x="2133600" y="874713"/>
          <p14:tracePt t="5770" x="2143125" y="874713"/>
          <p14:tracePt t="5783" x="2152650" y="874713"/>
          <p14:tracePt t="5795" x="2170113" y="874713"/>
          <p14:tracePt t="5808" x="2205038" y="874713"/>
          <p14:tracePt t="5823" x="2259013" y="874713"/>
          <p14:tracePt t="5840" x="2322513" y="874713"/>
          <p14:tracePt t="5856" x="2500313" y="874713"/>
          <p14:tracePt t="5873" x="2598738" y="874713"/>
          <p14:tracePt t="5890" x="2705100" y="874713"/>
          <p14:tracePt t="5906" x="2928938" y="874713"/>
          <p14:tracePt t="5923" x="3009900" y="874713"/>
          <p14:tracePt t="5940" x="3089275" y="874713"/>
          <p14:tracePt t="5956" x="3187700" y="874713"/>
          <p14:tracePt t="5973" x="3205163" y="874713"/>
          <p14:tracePt t="5990" x="3214688" y="866775"/>
          <p14:tracePt t="6150" x="3205163" y="866775"/>
          <p14:tracePt t="6224" x="3197225" y="866775"/>
          <p14:tracePt t="6272" x="3187700" y="866775"/>
          <p14:tracePt t="6286" x="3179763" y="866775"/>
          <p14:tracePt t="6297" x="3170238" y="866775"/>
          <p14:tracePt t="6322" x="3152775" y="866775"/>
          <p14:tracePt t="6334" x="3125788" y="866775"/>
          <p14:tracePt t="6345" x="3098800" y="866775"/>
          <p14:tracePt t="6358" x="3062288" y="866775"/>
          <p14:tracePt t="6373" x="3027363" y="866775"/>
          <p14:tracePt t="6390" x="2965450" y="857250"/>
          <p14:tracePt t="6407" x="2901950" y="839788"/>
          <p14:tracePt t="6423" x="2759075" y="812800"/>
          <p14:tracePt t="6440" x="2687638" y="785813"/>
          <p14:tracePt t="6457" x="2562225" y="731838"/>
          <p14:tracePt t="6473" x="2527300" y="704850"/>
          <p14:tracePt t="6490" x="2473325" y="687388"/>
          <p14:tracePt t="6507" x="2401888" y="652463"/>
          <p14:tracePt t="6523" x="2366963" y="642938"/>
          <p14:tracePt t="6540" x="2339975" y="625475"/>
          <p14:tracePt t="6557" x="2286000" y="598488"/>
          <p14:tracePt t="6573" x="2268538" y="588963"/>
          <p14:tracePt t="6590" x="2251075" y="581025"/>
          <p14:tracePt t="6607" x="2197100" y="561975"/>
          <p14:tracePt t="6623" x="2179638" y="554038"/>
          <p14:tracePt t="6640" x="2133600" y="544513"/>
          <p14:tracePt t="6657" x="2108200" y="544513"/>
          <p14:tracePt t="6673" x="2062163" y="536575"/>
          <p14:tracePt t="6690" x="2036763" y="527050"/>
          <p14:tracePt t="6707" x="2027238" y="527050"/>
          <p14:tracePt t="6738" x="2017713" y="527050"/>
          <p14:tracePt t="6849" x="2027238" y="527050"/>
          <p14:tracePt t="6910" x="2036763" y="527050"/>
          <p14:tracePt t="6935" x="2044700" y="527050"/>
          <p14:tracePt t="6946" x="2062163" y="527050"/>
          <p14:tracePt t="6960" x="2071688" y="527050"/>
          <p14:tracePt t="6971" x="2098675" y="527050"/>
          <p14:tracePt t="6983" x="2133600" y="527050"/>
          <p14:tracePt t="6995" x="2187575" y="527050"/>
          <p14:tracePt t="7008" x="2259013" y="554038"/>
          <p14:tracePt t="7024" x="2366963" y="571500"/>
          <p14:tracePt t="7040" x="2482850" y="588963"/>
          <p14:tracePt t="7057" x="2840038" y="660400"/>
          <p14:tracePt t="7074" x="2990850" y="704850"/>
          <p14:tracePt t="7090" x="3152775" y="731838"/>
          <p14:tracePt t="7107" x="3357563" y="768350"/>
          <p14:tracePt t="7123" x="3438525" y="785813"/>
          <p14:tracePt t="7140" x="3473450" y="785813"/>
          <p14:tracePt t="7157" x="3500438" y="785813"/>
          <p14:tracePt t="7436" x="3500438" y="795338"/>
          <p14:tracePt t="7462" x="3500438" y="803275"/>
          <p14:tracePt t="7475" x="3500438" y="812800"/>
          <p14:tracePt t="7486" x="3490913" y="830263"/>
          <p14:tracePt t="7498" x="3482975" y="866775"/>
          <p14:tracePt t="7510" x="3473450" y="911225"/>
          <p14:tracePt t="7524" x="3455988" y="990600"/>
          <p14:tracePt t="7540" x="3429000" y="1098550"/>
          <p14:tracePt t="7557" x="3402013" y="1258888"/>
          <p14:tracePt t="7574" x="3322638" y="1731963"/>
          <p14:tracePt t="7591" x="3295650" y="1919288"/>
          <p14:tracePt t="7607" x="3268663" y="2089150"/>
          <p14:tracePt t="7624" x="3251200" y="2303463"/>
          <p14:tracePt t="7640" x="3241675" y="2374900"/>
          <p14:tracePt t="7657" x="3232150" y="2438400"/>
          <p14:tracePt t="7674" x="3232150" y="2482850"/>
          <p14:tracePt t="7904" x="3232150" y="2490788"/>
          <p14:tracePt t="7916" x="3232150" y="2500313"/>
          <p14:tracePt t="7927" x="3232150" y="2517775"/>
          <p14:tracePt t="7940" x="3232150" y="2544763"/>
          <p14:tracePt t="7957" x="3224213" y="2616200"/>
          <p14:tracePt t="7974" x="3187700" y="2741613"/>
          <p14:tracePt t="7990" x="3125788" y="3152775"/>
          <p14:tracePt t="8007" x="3081338" y="3419475"/>
          <p14:tracePt t="8024" x="3036888" y="3660775"/>
          <p14:tracePt t="8040" x="2973388" y="4062413"/>
          <p14:tracePt t="8057" x="2946400" y="4205288"/>
          <p14:tracePt t="8074" x="2938463" y="4419600"/>
          <p14:tracePt t="8091" x="2938463" y="4527550"/>
          <p14:tracePt t="8107" x="2928938" y="4616450"/>
          <p14:tracePt t="8124" x="2928938" y="4741863"/>
          <p14:tracePt t="8140" x="2928938" y="4776788"/>
          <p14:tracePt t="8157" x="2928938" y="4813300"/>
          <p14:tracePt t="8174" x="2928938" y="4848225"/>
          <p14:tracePt t="8331" x="2928938" y="4867275"/>
          <p14:tracePt t="8343" x="2928938" y="4884738"/>
          <p14:tracePt t="8355" x="2928938" y="4902200"/>
          <p14:tracePt t="8368" x="2928938" y="4911725"/>
          <p14:tracePt t="8380" x="2928938" y="4919663"/>
          <p14:tracePt t="8551" x="2919413" y="4919663"/>
          <p14:tracePt t="8589" x="2919413" y="4929188"/>
          <p14:tracePt t="8600" x="2911475" y="4929188"/>
          <p14:tracePt t="8614" x="2901950" y="4929188"/>
          <p14:tracePt t="8625" x="2894013" y="4946650"/>
          <p14:tracePt t="8641" x="2884488" y="4946650"/>
          <p14:tracePt t="8657" x="2857500" y="4956175"/>
          <p14:tracePt t="8674" x="2803525" y="4973638"/>
          <p14:tracePt t="8691" x="2768600" y="4973638"/>
          <p14:tracePt t="8707" x="2732088" y="4983163"/>
          <p14:tracePt t="8724" x="2625725" y="4991100"/>
          <p14:tracePt t="8741" x="2562225" y="5000625"/>
          <p14:tracePt t="8757" x="2490788" y="5000625"/>
          <p14:tracePt t="8774" x="2357438" y="5000625"/>
          <p14:tracePt t="8791" x="2322513" y="5000625"/>
          <p14:tracePt t="8807" x="2268538" y="5000625"/>
          <p14:tracePt t="8824" x="2205038" y="5000625"/>
          <p14:tracePt t="8841" x="2187575" y="5000625"/>
          <p14:tracePt t="8857" x="2179638" y="5000625"/>
          <p14:tracePt t="8874" x="2179638" y="5018088"/>
          <p14:tracePt t="8895" x="2179638" y="5027613"/>
          <p14:tracePt t="8920" x="2179638" y="5037138"/>
          <p14:tracePt t="8931" x="2179638" y="5045075"/>
          <p14:tracePt t="8943" x="2179638" y="5062538"/>
          <p14:tracePt t="8959" x="2179638" y="5089525"/>
          <p14:tracePt t="8974" x="2187575" y="5116513"/>
          <p14:tracePt t="8991" x="2197100" y="5143500"/>
          <p14:tracePt t="9008" x="2232025" y="5224463"/>
          <p14:tracePt t="9024" x="2251075" y="5268913"/>
          <p14:tracePt t="9041" x="2276475" y="5313363"/>
          <p14:tracePt t="9057" x="2347913" y="5384800"/>
          <p14:tracePt t="9074" x="2393950" y="5411788"/>
          <p14:tracePt t="9091" x="2428875" y="5438775"/>
          <p14:tracePt t="9108" x="2517775" y="5446713"/>
          <p14:tracePt t="9124" x="2562225" y="5438775"/>
          <p14:tracePt t="9141" x="2697163" y="5375275"/>
          <p14:tracePt t="9157" x="2741613" y="5303838"/>
          <p14:tracePt t="9174" x="2786063" y="5259388"/>
          <p14:tracePt t="9191" x="2803525" y="5205413"/>
          <p14:tracePt t="9207" x="2803525" y="5187950"/>
          <p14:tracePt t="9224" x="2803525" y="5160963"/>
          <p14:tracePt t="9241" x="2768600" y="5108575"/>
          <p14:tracePt t="9257" x="2732088" y="5081588"/>
          <p14:tracePt t="9274" x="2616200" y="5027613"/>
          <p14:tracePt t="9291" x="2554288" y="5018088"/>
          <p14:tracePt t="9307" x="2490788" y="5010150"/>
          <p14:tracePt t="9324" x="2366963" y="5010150"/>
          <p14:tracePt t="9341" x="2339975" y="5010150"/>
          <p14:tracePt t="9357" x="2322513" y="5010150"/>
          <p14:tracePt t="9374" x="2312988" y="5000625"/>
          <p14:tracePt t="9434" x="2312988" y="4991100"/>
          <p14:tracePt t="9471" x="2312988" y="4983163"/>
          <p14:tracePt t="9495" x="2312988" y="4973638"/>
          <p14:tracePt t="9508" x="2303463" y="4965700"/>
          <p14:tracePt t="9520" x="2295525" y="4946650"/>
          <p14:tracePt t="9532" x="2286000" y="4929188"/>
          <p14:tracePt t="9545" x="2268538" y="4911725"/>
          <p14:tracePt t="9557" x="2241550" y="4867275"/>
          <p14:tracePt t="9574" x="2205038" y="4822825"/>
          <p14:tracePt t="9591" x="2160588" y="4768850"/>
          <p14:tracePt t="9608" x="2071688" y="4608513"/>
          <p14:tracePt t="9624" x="2017713" y="4518025"/>
          <p14:tracePt t="9642" x="1955800" y="4446588"/>
          <p14:tracePt t="9658" x="1874838" y="4322763"/>
          <p14:tracePt t="9674" x="1830388" y="4268788"/>
          <p14:tracePt t="9691" x="1776413" y="4205288"/>
          <p14:tracePt t="9708" x="1758950" y="4187825"/>
          <p14:tracePt t="9838" x="1776413" y="4205288"/>
          <p14:tracePt t="9850" x="1795463" y="4224338"/>
          <p14:tracePt t="10107" x="1795463" y="4214813"/>
          <p14:tracePt t="10131" x="1803400" y="4205288"/>
          <p14:tracePt t="10145" x="1822450" y="4197350"/>
          <p14:tracePt t="10156" x="1847850" y="4160838"/>
          <p14:tracePt t="10169" x="1901825" y="4125913"/>
          <p14:tracePt t="10181" x="1973263" y="4089400"/>
          <p14:tracePt t="10193" x="2062163" y="4054475"/>
          <p14:tracePt t="10208" x="2160588" y="4010025"/>
          <p14:tracePt t="10224" x="2251075" y="3983038"/>
          <p14:tracePt t="10241" x="2330450" y="3956050"/>
          <p14:tracePt t="10258" x="2411413" y="3929063"/>
          <p14:tracePt t="10274" x="2419350" y="3919538"/>
          <p14:tracePt t="10341" x="2401888" y="3919538"/>
          <p14:tracePt t="10353" x="2374900" y="3919538"/>
          <p14:tracePt t="10366" x="2347913" y="3919538"/>
          <p14:tracePt t="10378" x="2322513" y="3919538"/>
          <p14:tracePt t="10391" x="2276475" y="3919538"/>
          <p14:tracePt t="10408" x="2241550" y="3919538"/>
          <p14:tracePt t="10425" x="2179638" y="3919538"/>
          <p14:tracePt t="10441" x="2044700" y="3919538"/>
          <p14:tracePt t="10458" x="1946275" y="3902075"/>
          <p14:tracePt t="10474" x="1857375" y="3894138"/>
          <p14:tracePt t="10491" x="1660525" y="3875088"/>
          <p14:tracePt t="10508" x="1554163" y="3857625"/>
          <p14:tracePt t="10525" x="1330325" y="3830638"/>
          <p14:tracePt t="10541" x="1231900" y="3803650"/>
          <p14:tracePt t="10558" x="1108075" y="3786188"/>
          <p14:tracePt t="10575" x="884238" y="3741738"/>
          <p14:tracePt t="10591" x="776288" y="3732213"/>
          <p14:tracePt t="10608" x="679450" y="3724275"/>
          <p14:tracePt t="10625" x="571500" y="3687763"/>
          <p14:tracePt t="10641" x="554038" y="3670300"/>
          <p14:tracePt t="10658" x="544513" y="3660775"/>
          <p14:tracePt t="10675" x="536575" y="3643313"/>
          <p14:tracePt t="10733" x="544513" y="3633788"/>
          <p14:tracePt t="10746" x="561975" y="3616325"/>
          <p14:tracePt t="10757" x="598488" y="3616325"/>
          <p14:tracePt t="10769" x="642938" y="3598863"/>
          <p14:tracePt t="10782" x="696913" y="3589338"/>
          <p14:tracePt t="10795" x="741363" y="3581400"/>
          <p14:tracePt t="10808" x="822325" y="3562350"/>
          <p14:tracePt t="10825" x="884238" y="3554413"/>
          <p14:tracePt t="10841" x="938213" y="3544888"/>
          <p14:tracePt t="10858" x="1017588" y="3527425"/>
          <p14:tracePt t="10875" x="1044575" y="3527425"/>
          <p14:tracePt t="10892" x="1108075" y="3527425"/>
          <p14:tracePt t="10908" x="1143000" y="3527425"/>
          <p14:tracePt t="10925" x="1179513" y="3527425"/>
          <p14:tracePt t="10941" x="1276350" y="3562350"/>
          <p14:tracePt t="10958" x="1330325" y="3581400"/>
          <p14:tracePt t="10975" x="1374775" y="3608388"/>
          <p14:tracePt t="10991" x="1490663" y="3652838"/>
          <p14:tracePt t="11008" x="1544638" y="3679825"/>
          <p14:tracePt t="11025" x="1608138" y="3724275"/>
          <p14:tracePt t="11041" x="1758950" y="3830638"/>
          <p14:tracePt t="11058" x="1839913" y="3902075"/>
          <p14:tracePt t="11075" x="1919288" y="3956050"/>
          <p14:tracePt t="11091" x="2062163" y="4062413"/>
          <p14:tracePt t="11108" x="2143125" y="4116388"/>
          <p14:tracePt t="11125" x="2259013" y="4241800"/>
          <p14:tracePt t="11141" x="2312988" y="4303713"/>
          <p14:tracePt t="11158" x="2374900" y="4367213"/>
          <p14:tracePt t="11175" x="2465388" y="4465638"/>
          <p14:tracePt t="11191" x="2490788" y="4500563"/>
          <p14:tracePt t="11208" x="2500313" y="4518025"/>
          <p14:tracePt t="11225" x="2509838" y="4545013"/>
          <p14:tracePt t="11260" x="2509838" y="4554538"/>
          <p14:tracePt t="11652" x="2536825" y="4545013"/>
          <p14:tracePt t="11665" x="2554288" y="4527550"/>
          <p14:tracePt t="11678" x="2581275" y="4500563"/>
          <p14:tracePt t="11690" x="2598738" y="4473575"/>
          <p14:tracePt t="11701" x="2625725" y="4446588"/>
          <p14:tracePt t="11713" x="2643188" y="4411663"/>
          <p14:tracePt t="11725" x="2660650" y="4384675"/>
          <p14:tracePt t="11742" x="2687638" y="4340225"/>
          <p14:tracePt t="11758" x="2705100" y="4295775"/>
          <p14:tracePt t="11775" x="2751138" y="4224338"/>
          <p14:tracePt t="11792" x="2786063" y="4187825"/>
          <p14:tracePt t="11808" x="2813050" y="4143375"/>
          <p14:tracePt t="11825" x="2884488" y="4062413"/>
          <p14:tracePt t="11842" x="2919413" y="4000500"/>
          <p14:tracePt t="11858" x="2982913" y="3911600"/>
          <p14:tracePt t="11875" x="3000375" y="3867150"/>
          <p14:tracePt t="11892" x="3017838" y="3822700"/>
          <p14:tracePt t="11908" x="3062288" y="3751263"/>
          <p14:tracePt t="11925" x="3081338" y="3732213"/>
          <p14:tracePt t="11942" x="3098800" y="3687763"/>
          <p14:tracePt t="11958" x="3152775" y="3616325"/>
          <p14:tracePt t="11975" x="3170238" y="3581400"/>
          <p14:tracePt t="11992" x="3187700" y="3554413"/>
          <p14:tracePt t="12008" x="3224213" y="3509963"/>
          <p14:tracePt t="12025" x="3232150" y="3500438"/>
          <p14:tracePt t="12042" x="3251200" y="3473450"/>
          <p14:tracePt t="12042" x="3268663" y="3455988"/>
          <p14:tracePt t="12058" x="3303588" y="3438525"/>
          <p14:tracePt t="12075" x="3322638" y="3419475"/>
          <p14:tracePt t="12092" x="3357563" y="3384550"/>
          <p14:tracePt t="12108" x="3375025" y="3375025"/>
          <p14:tracePt t="12125" x="3394075" y="3367088"/>
          <p14:tracePt t="12142" x="3429000" y="3340100"/>
          <p14:tracePt t="12158" x="3446463" y="3340100"/>
          <p14:tracePt t="12175" x="3473450" y="3330575"/>
          <p14:tracePt t="12192" x="3509963" y="3313113"/>
          <p14:tracePt t="12208" x="3536950" y="3313113"/>
          <p14:tracePt t="12225" x="3554413" y="3313113"/>
          <p14:tracePt t="12242" x="3598863" y="3303588"/>
          <p14:tracePt t="12258" x="3616325" y="3303588"/>
          <p14:tracePt t="12275" x="3643313" y="3303588"/>
          <p14:tracePt t="12300" x="3652838" y="3303588"/>
          <p14:tracePt t="12337" x="3660775" y="3303588"/>
          <p14:tracePt t="12374" x="3670300" y="3303588"/>
          <p14:tracePt t="13147" x="3670300" y="3295650"/>
          <p14:tracePt t="13158" x="3670300" y="3286125"/>
          <p14:tracePt t="13184" x="3670300" y="3276600"/>
          <p14:tracePt t="13195" x="3670300" y="3268663"/>
          <p14:tracePt t="13207" x="3670300" y="3259138"/>
          <p14:tracePt t="13220" x="3660775" y="3251200"/>
          <p14:tracePt t="13233" x="3660775" y="3232150"/>
          <p14:tracePt t="13244" x="3652838" y="3197225"/>
          <p14:tracePt t="13259" x="3643313" y="3170238"/>
          <p14:tracePt t="13275" x="3633788" y="3143250"/>
          <p14:tracePt t="13292" x="3625850" y="3125788"/>
          <p14:tracePt t="13309" x="3598863" y="3071813"/>
          <p14:tracePt t="13325" x="3598863" y="3054350"/>
          <p14:tracePt t="13342" x="3581400" y="3036888"/>
          <p14:tracePt t="13359" x="3554413" y="2973388"/>
          <p14:tracePt t="13375" x="3536950" y="2946400"/>
          <p14:tracePt t="13392" x="3509963" y="2884488"/>
          <p14:tracePt t="13409" x="3482975" y="2867025"/>
          <p14:tracePt t="13425" x="3473450" y="2847975"/>
          <p14:tracePt t="13442" x="3455988" y="2840038"/>
          <p14:tracePt t="13459" x="3411538" y="2813050"/>
          <p14:tracePt t="13476" x="3375025" y="2795588"/>
          <p14:tracePt t="13492" x="3286125" y="2751138"/>
          <p14:tracePt t="13509" x="3214688" y="2714625"/>
          <p14:tracePt t="13525" x="3160713" y="2679700"/>
          <p14:tracePt t="13542" x="3017838" y="2608263"/>
          <p14:tracePt t="13559" x="2938463" y="2571750"/>
          <p14:tracePt t="13575" x="2803525" y="2527300"/>
          <p14:tracePt t="13592" x="2724150" y="2500313"/>
          <p14:tracePt t="13609" x="2652713" y="2482850"/>
          <p14:tracePt t="13626" x="2517775" y="2455863"/>
          <p14:tracePt t="13642" x="2482850" y="2438400"/>
          <p14:tracePt t="13659" x="2428875" y="2428875"/>
          <p14:tracePt t="13676" x="2357438" y="2419350"/>
          <p14:tracePt t="13692" x="2330450" y="2411413"/>
          <p14:tracePt t="13709" x="2295525" y="2411413"/>
          <p14:tracePt t="13726" x="2232025" y="2411413"/>
          <p14:tracePt t="13742" x="2205038" y="2411413"/>
          <p14:tracePt t="13759" x="2187575" y="2411413"/>
          <p14:tracePt t="13776" x="2143125" y="2411413"/>
          <p14:tracePt t="13792" x="2125663" y="2411413"/>
          <p14:tracePt t="13809" x="2098675" y="2411413"/>
          <p14:tracePt t="13826" x="2089150" y="2411413"/>
          <p14:tracePt t="13842" x="2081213" y="2411413"/>
          <p14:tracePt t="13859" x="2071688" y="2411413"/>
          <p14:tracePt t="13876" x="2071688" y="2419350"/>
          <p14:tracePt t="13892" x="2054225" y="2419350"/>
          <p14:tracePt t="13909" x="2044700" y="2438400"/>
          <p14:tracePt t="13926" x="2036763" y="2455863"/>
          <p14:tracePt t="13946" x="2027238" y="2465388"/>
          <p14:tracePt t="13959" x="2027238" y="2473325"/>
          <p14:tracePt t="13976" x="2027238" y="2482850"/>
          <p14:tracePt t="13992" x="2017713" y="2509838"/>
          <p14:tracePt t="14009" x="2000250" y="2554288"/>
          <p14:tracePt t="14026" x="2000250" y="2571750"/>
          <p14:tracePt t="14042" x="1982788" y="2616200"/>
          <p14:tracePt t="14059" x="1982788" y="2633663"/>
          <p14:tracePt t="14076" x="1982788" y="2643188"/>
          <p14:tracePt t="14092" x="1982788" y="2679700"/>
          <p14:tracePt t="14109" x="1982788" y="2697163"/>
          <p14:tracePt t="14126" x="1982788" y="2714625"/>
          <p14:tracePt t="14127" x="1982788" y="2732088"/>
          <p14:tracePt t="14142" x="1982788" y="2759075"/>
          <p14:tracePt t="14159" x="1982788" y="2768600"/>
          <p14:tracePt t="14176" x="1982788" y="2795588"/>
          <p14:tracePt t="14192" x="1982788" y="2822575"/>
          <p14:tracePt t="14209" x="1982788" y="2830513"/>
          <p14:tracePt t="14226" x="2000250" y="2867025"/>
          <p14:tracePt t="14243" x="2009775" y="2894013"/>
          <p14:tracePt t="14259" x="2017713" y="2901950"/>
          <p14:tracePt t="14276" x="2044700" y="2938463"/>
          <p14:tracePt t="14292" x="2071688" y="2955925"/>
          <p14:tracePt t="14309" x="2089150" y="2973388"/>
          <p14:tracePt t="14326" x="2133600" y="3009900"/>
          <p14:tracePt t="14342" x="2152650" y="3017838"/>
          <p14:tracePt t="14359" x="2179638" y="3036888"/>
          <p14:tracePt t="14376" x="2232025" y="3062288"/>
          <p14:tracePt t="14392" x="2259013" y="3081338"/>
          <p14:tracePt t="14409" x="2312988" y="3098800"/>
          <p14:tracePt t="14426" x="2330450" y="3108325"/>
          <p14:tracePt t="14443" x="2357438" y="3116263"/>
          <p14:tracePt t="14459" x="2401888" y="3116263"/>
          <p14:tracePt t="14476" x="2428875" y="3116263"/>
          <p14:tracePt t="14492" x="2473325" y="3125788"/>
          <p14:tracePt t="14509" x="2544763" y="3125788"/>
          <p14:tracePt t="14526" x="2581275" y="3125788"/>
          <p14:tracePt t="14542" x="2625725" y="3125788"/>
          <p14:tracePt t="14559" x="2724150" y="3125788"/>
          <p14:tracePt t="14576" x="2759075" y="3116263"/>
          <p14:tracePt t="14593" x="2867025" y="3098800"/>
          <p14:tracePt t="14609" x="2919413" y="3071813"/>
          <p14:tracePt t="14626" x="2965450" y="3054350"/>
          <p14:tracePt t="14643" x="3036888" y="3000375"/>
          <p14:tracePt t="14659" x="3081338" y="2973388"/>
          <p14:tracePt t="14676" x="3108325" y="2946400"/>
          <p14:tracePt t="14693" x="3179763" y="2867025"/>
          <p14:tracePt t="14709" x="3197225" y="2840038"/>
          <p14:tracePt t="14726" x="3214688" y="2803525"/>
          <p14:tracePt t="14743" x="3224213" y="2751138"/>
          <p14:tracePt t="14759" x="3224213" y="2732088"/>
          <p14:tracePt t="14776" x="3232150" y="2705100"/>
          <p14:tracePt t="14793" x="3232150" y="2652713"/>
          <p14:tracePt t="14809" x="3232150" y="2633663"/>
          <p14:tracePt t="14826" x="3224213" y="2608263"/>
          <p14:tracePt t="14842" x="3214688" y="2608263"/>
          <p14:tracePt t="14859" x="3214688" y="2598738"/>
          <p14:tracePt t="14876" x="3197225" y="2598738"/>
          <p14:tracePt t="14960" x="3214688" y="2598738"/>
          <p14:tracePt t="14971" x="3251200" y="2616200"/>
          <p14:tracePt t="14985" x="3303588" y="2643188"/>
          <p14:tracePt t="14997" x="3394075" y="2687638"/>
          <p14:tracePt t="15010" x="3509963" y="2732088"/>
          <p14:tracePt t="15026" x="3660775" y="2803525"/>
          <p14:tracePt t="15043" x="3848100" y="2901950"/>
          <p14:tracePt t="15059" x="4241800" y="3081338"/>
          <p14:tracePt t="15076" x="4438650" y="3170238"/>
          <p14:tracePt t="15093" x="4652963" y="3286125"/>
          <p14:tracePt t="15109" x="5072063" y="3482975"/>
          <p14:tracePt t="15126" x="5295900" y="3598863"/>
          <p14:tracePt t="15143" x="5670550" y="3803650"/>
          <p14:tracePt t="15159" x="5786438" y="3857625"/>
          <p14:tracePt t="15176" x="5867400" y="3884613"/>
          <p14:tracePt t="15193" x="5902325" y="3894138"/>
          <p14:tracePt t="15425" x="5991225" y="3902075"/>
          <p14:tracePt t="15438" x="6116638" y="3956050"/>
          <p14:tracePt t="15453" x="6402388" y="4062413"/>
          <p14:tracePt t="15464" x="6715125" y="4251325"/>
          <p14:tracePt t="15476" x="7062788" y="4491038"/>
          <p14:tracePt t="15493" x="7367588" y="4714875"/>
          <p14:tracePt t="15510" x="7608888" y="4929188"/>
          <p14:tracePt t="15526" x="7858125" y="5187950"/>
          <p14:tracePt t="15543" x="7929563" y="5259388"/>
          <p14:tracePt t="15559" x="7983538" y="5322888"/>
          <p14:tracePt t="15576" x="8045450" y="5419725"/>
          <p14:tracePt t="15593" x="8054975" y="5465763"/>
          <p14:tracePt t="15609" x="8081963" y="5510213"/>
          <p14:tracePt t="15626" x="8116888" y="5572125"/>
          <p14:tracePt t="15643" x="8126413" y="5581650"/>
          <p14:tracePt t="15659" x="8134350" y="5589588"/>
          <p14:tracePt t="15782" x="8143875" y="5589588"/>
          <p14:tracePt t="15794" x="8161338" y="5589588"/>
          <p14:tracePt t="15805" x="8170863" y="5599113"/>
          <p14:tracePt t="15818" x="8188325" y="5599113"/>
          <p14:tracePt t="15829" x="8205788" y="5599113"/>
          <p14:tracePt t="15843" x="8215313" y="5608638"/>
          <p14:tracePt t="15859" x="8224838" y="5608638"/>
          <p14:tracePt t="15876" x="8232775" y="5608638"/>
          <p14:tracePt t="15893" x="8242300" y="5608638"/>
          <p14:tracePt t="15909" x="8251825" y="5608638"/>
          <p14:tracePt t="15926" x="8259763" y="5599113"/>
          <p14:tracePt t="15943" x="8269288" y="5581650"/>
          <p14:tracePt t="15960" x="8277225" y="5562600"/>
          <p14:tracePt t="15976" x="8277225" y="5545138"/>
          <p14:tracePt t="15993" x="8277225" y="5510213"/>
          <p14:tracePt t="16010" x="8277225" y="5483225"/>
          <p14:tracePt t="16026" x="8277225" y="5394325"/>
          <p14:tracePt t="16043" x="8277225" y="5357813"/>
          <p14:tracePt t="16060" x="8269288" y="5322888"/>
          <p14:tracePt t="16076" x="8242300" y="5286375"/>
          <p14:tracePt t="16093" x="8224838" y="5259388"/>
          <p14:tracePt t="16109" x="8205788" y="5251450"/>
          <p14:tracePt t="16126" x="8153400" y="5205413"/>
          <p14:tracePt t="16143" x="8126413" y="5187950"/>
          <p14:tracePt t="16160" x="8108950" y="5170488"/>
          <p14:tracePt t="16176" x="8072438" y="5143500"/>
          <p14:tracePt t="16193" x="8045450" y="5133975"/>
          <p14:tracePt t="16210" x="8027988" y="5126038"/>
          <p14:tracePt t="16226" x="7983538" y="5108575"/>
          <p14:tracePt t="16243" x="7966075" y="5108575"/>
          <p14:tracePt t="16260" x="7947025" y="5108575"/>
          <p14:tracePt t="16283" x="7939088" y="5108575"/>
          <p14:tracePt t="16296" x="7929563" y="5108575"/>
          <p14:tracePt t="16346" x="7929563" y="5126038"/>
          <p14:tracePt t="16357" x="7929563" y="5133975"/>
          <p14:tracePt t="16371" x="7920038" y="5143500"/>
          <p14:tracePt t="16382" x="7912100" y="5170488"/>
          <p14:tracePt t="16395" x="7912100" y="5187950"/>
          <p14:tracePt t="16410" x="7912100" y="5197475"/>
          <p14:tracePt t="16426" x="7912100" y="5214938"/>
          <p14:tracePt t="16443" x="7912100" y="5286375"/>
          <p14:tracePt t="16460" x="7920038" y="5322888"/>
          <p14:tracePt t="16476" x="7947025" y="5367338"/>
          <p14:tracePt t="16493" x="7991475" y="5446713"/>
          <p14:tracePt t="16510" x="8018463" y="5491163"/>
          <p14:tracePt t="16526" x="8037513" y="5537200"/>
          <p14:tracePt t="16543" x="8089900" y="5608638"/>
          <p14:tracePt t="16560" x="8126413" y="5643563"/>
          <p14:tracePt t="16576" x="8153400" y="5661025"/>
          <p14:tracePt t="16593" x="8215313" y="5724525"/>
          <p14:tracePt t="16610" x="8242300" y="5732463"/>
          <p14:tracePt t="16626" x="8269288" y="5741988"/>
          <p14:tracePt t="16643" x="8286750" y="5751513"/>
          <p14:tracePt t="16664" x="8304213" y="5751513"/>
          <p14:tracePt t="16700" x="8313738" y="5751513"/>
          <p14:tracePt t="16725" x="8323263" y="5751513"/>
          <p14:tracePt t="16749" x="8331200" y="5751513"/>
          <p14:tracePt t="16762" x="8340725" y="5751513"/>
          <p14:tracePt t="16773" x="8348663" y="5741988"/>
          <p14:tracePt t="16786" x="8358188" y="5732463"/>
          <p14:tracePt t="16811" x="8358188" y="5724525"/>
          <p14:tracePt t="16822" x="8367713" y="5724525"/>
          <p14:tracePt t="16835" x="8367713" y="5715000"/>
          <p14:tracePt t="16846" x="8367713" y="5705475"/>
          <p14:tracePt t="16860" x="8367713" y="5697538"/>
          <p14:tracePt t="16876" x="8367713" y="5688013"/>
          <p14:tracePt t="16893" x="8367713" y="5670550"/>
          <p14:tracePt t="16910" x="8367713" y="5626100"/>
          <p14:tracePt t="16927" x="8367713" y="5608638"/>
          <p14:tracePt t="16943" x="8358188" y="5581650"/>
          <p14:tracePt t="16960" x="8304213" y="5500688"/>
          <p14:tracePt t="16976" x="8286750" y="5473700"/>
          <p14:tracePt t="16993" x="8259763" y="5438775"/>
          <p14:tracePt t="17010" x="8242300" y="5411788"/>
          <p14:tracePt t="17027" x="8232775" y="5411788"/>
          <p14:tracePt t="17043" x="8188325" y="5394325"/>
          <p14:tracePt t="17060" x="8161338" y="5384800"/>
          <p14:tracePt t="17077" x="8116888" y="5367338"/>
          <p14:tracePt t="17093" x="8054975" y="5340350"/>
          <p14:tracePt t="17110" x="8045450" y="5330825"/>
          <p14:tracePt t="17127" x="8037513" y="5330825"/>
          <p14:tracePt t="17153" x="8027988" y="5330825"/>
          <p14:tracePt t="17190" x="8018463" y="5330825"/>
          <p14:tracePt t="17215" x="8010525" y="5330825"/>
          <p14:tracePt t="17252" x="8010525" y="5340350"/>
          <p14:tracePt t="17276" x="8010525" y="5348288"/>
          <p14:tracePt t="17289" x="8010525" y="5384800"/>
          <p14:tracePt t="17301" x="8010525" y="5402263"/>
          <p14:tracePt t="17313" x="8010525" y="5429250"/>
          <p14:tracePt t="17327" x="8018463" y="5465763"/>
          <p14:tracePt t="17343" x="8018463" y="5510213"/>
          <p14:tracePt t="17360" x="8027988" y="5537200"/>
          <p14:tracePt t="17377" x="8062913" y="5616575"/>
          <p14:tracePt t="17393" x="8072438" y="5643563"/>
          <p14:tracePt t="17410" x="8126413" y="5705475"/>
          <p14:tracePt t="17427" x="8153400" y="5741988"/>
          <p14:tracePt t="17444" x="8188325" y="5768975"/>
          <p14:tracePt t="17460" x="8215313" y="5786438"/>
          <p14:tracePt t="17477" x="8269288" y="5822950"/>
          <p14:tracePt t="17493" x="8296275" y="5822950"/>
          <p14:tracePt t="17510" x="8331200" y="5822950"/>
          <p14:tracePt t="17527" x="8340725" y="5822950"/>
          <p14:tracePt t="17543" x="8348663" y="5822950"/>
          <p14:tracePt t="17560" x="8367713" y="5822950"/>
          <p14:tracePt t="17577" x="8367713" y="5795963"/>
          <p14:tracePt t="17593" x="8375650" y="5786438"/>
          <p14:tracePt t="17610" x="8385175" y="5759450"/>
          <p14:tracePt t="17632" x="8385175" y="5751513"/>
          <p14:tracePt t="17643" x="8385175" y="5741988"/>
          <p14:tracePt t="17667" x="8385175" y="5732463"/>
          <p14:tracePt t="18402" x="8375650" y="5732463"/>
          <p14:tracePt t="18416" x="8367713" y="5732463"/>
          <p14:tracePt t="18441" x="8358188" y="5732463"/>
          <p14:tracePt t="18452" x="8358188" y="5715000"/>
          <p14:tracePt t="18465" x="8348663" y="5705475"/>
          <p14:tracePt t="18479" x="8340725" y="5697538"/>
          <p14:tracePt t="18490" x="8331200" y="5680075"/>
          <p14:tracePt t="18500" x="8313738" y="5661025"/>
          <p14:tracePt t="18513" x="8304213" y="5643563"/>
          <p14:tracePt t="18527" x="8286750" y="5608638"/>
          <p14:tracePt t="18544" x="8269288" y="5589588"/>
          <p14:tracePt t="18560" x="8242300" y="5554663"/>
          <p14:tracePt t="18577" x="8215313" y="5510213"/>
          <p14:tracePt t="18594" x="8188325" y="5483225"/>
          <p14:tracePt t="18610" x="8170863" y="5465763"/>
          <p14:tracePt t="18627" x="8126413" y="5411788"/>
          <p14:tracePt t="18644" x="8089900" y="5375275"/>
          <p14:tracePt t="18661" x="8045450" y="5330825"/>
          <p14:tracePt t="18677" x="8027988" y="5303838"/>
          <p14:tracePt t="18694" x="8010525" y="5295900"/>
          <p14:tracePt t="18710" x="7991475" y="5276850"/>
          <p14:tracePt t="18727" x="7991475" y="5268913"/>
          <p14:tracePt t="18744" x="7974013" y="5259388"/>
          <p14:tracePt t="18760" x="7966075" y="5251450"/>
          <p14:tracePt t="18777" x="7956550" y="5251450"/>
          <p14:tracePt t="18794" x="7939088" y="5232400"/>
          <p14:tracePt t="18810" x="7912100" y="5214938"/>
          <p14:tracePt t="18827" x="7894638" y="5205413"/>
          <p14:tracePt t="18844" x="7858125" y="5170488"/>
          <p14:tracePt t="18860" x="7840663" y="5160963"/>
          <p14:tracePt t="18877" x="7823200" y="5143500"/>
          <p14:tracePt t="18894" x="7751763" y="5089525"/>
          <p14:tracePt t="18910" x="7724775" y="5072063"/>
          <p14:tracePt t="18927" x="7705725" y="5045075"/>
          <p14:tracePt t="18944" x="7670800" y="5010150"/>
          <p14:tracePt t="18961" x="7661275" y="4991100"/>
          <p14:tracePt t="18977" x="7653338" y="4991100"/>
          <p14:tracePt t="18994" x="7634288" y="4965700"/>
          <p14:tracePt t="19010" x="7634288" y="4956175"/>
          <p14:tracePt t="19027" x="7626350" y="4956175"/>
          <p14:tracePt t="19044" x="7616825" y="4938713"/>
          <p14:tracePt t="19248" x="7616825" y="4946650"/>
          <p14:tracePt t="19262" x="7616825" y="4965700"/>
          <p14:tracePt t="19273" x="7616825" y="4983163"/>
          <p14:tracePt t="19286" x="7616825" y="5000625"/>
          <p14:tracePt t="19297" x="7616825" y="5010150"/>
          <p14:tracePt t="19311" x="7616825" y="5027613"/>
          <p14:tracePt t="19327" x="7616825" y="5045075"/>
          <p14:tracePt t="19344" x="7616825" y="5062538"/>
          <p14:tracePt t="19361" x="7616825" y="5089525"/>
          <p14:tracePt t="19377" x="7616825" y="5108575"/>
          <p14:tracePt t="19394" x="7616825" y="5126038"/>
          <p14:tracePt t="19411" x="7616825" y="5153025"/>
          <p14:tracePt t="19427" x="7626350" y="5153025"/>
          <p14:tracePt t="19444" x="7626350" y="5160963"/>
          <p14:tracePt t="19461" x="7626350" y="5187950"/>
          <p14:tracePt t="19477" x="7626350" y="5197475"/>
          <p14:tracePt t="19494" x="7626350" y="5214938"/>
          <p14:tracePt t="19511" x="7634288" y="5251450"/>
          <p14:tracePt t="19527" x="7634288" y="5259388"/>
          <p14:tracePt t="19544" x="7643813" y="5295900"/>
          <p14:tracePt t="19561" x="7643813" y="5303838"/>
          <p14:tracePt t="19577" x="7653338" y="5322888"/>
          <p14:tracePt t="19594" x="7653338" y="5348288"/>
          <p14:tracePt t="19611" x="7661275" y="5367338"/>
          <p14:tracePt t="19627" x="7670800" y="5384800"/>
          <p14:tracePt t="19644" x="7680325" y="5419725"/>
          <p14:tracePt t="19661" x="7680325" y="5446713"/>
          <p14:tracePt t="19677" x="7697788" y="5473700"/>
          <p14:tracePt t="19694" x="7697788" y="5500688"/>
          <p14:tracePt t="19711" x="7697788" y="5510213"/>
          <p14:tracePt t="19727" x="7715250" y="5537200"/>
          <p14:tracePt t="19744" x="7715250" y="5545138"/>
          <p14:tracePt t="19761" x="7715250" y="5554663"/>
          <p14:tracePt t="19777" x="7724775" y="5562600"/>
          <p14:tracePt t="19794" x="7732713" y="5562600"/>
          <p14:tracePt t="19812" x="7732713" y="5572125"/>
          <p14:tracePt t="19827" x="7742238" y="5572125"/>
          <p14:tracePt t="19844" x="7751763" y="5581650"/>
          <p14:tracePt t="19861" x="7786688" y="5589588"/>
          <p14:tracePt t="19877" x="7804150" y="5608638"/>
          <p14:tracePt t="19894" x="7823200" y="5608638"/>
          <p14:tracePt t="19911" x="7885113" y="5643563"/>
          <p14:tracePt t="19927" x="7929563" y="5661025"/>
          <p14:tracePt t="19944" x="7966075" y="5680075"/>
          <p14:tracePt t="19961" x="8045450" y="5732463"/>
          <p14:tracePt t="19977" x="8081963" y="5759450"/>
          <p14:tracePt t="19994" x="8108950" y="5768975"/>
          <p14:tracePt t="20011" x="8134350" y="5795963"/>
          <p14:tracePt t="20032" x="8134350" y="5803900"/>
          <p14:tracePt t="20045" x="8143875" y="5803900"/>
          <p14:tracePt t="20437" x="8134350" y="5803900"/>
          <p14:tracePt t="20460" x="8116888" y="5803900"/>
          <p14:tracePt t="20488" x="8099425" y="5803900"/>
          <p14:tracePt t="20500" x="8081963" y="5795963"/>
          <p14:tracePt t="20511" x="8062913" y="5786438"/>
          <p14:tracePt t="20523" x="8045450" y="5768975"/>
          <p14:tracePt t="20535" x="8010525" y="5759450"/>
          <p14:tracePt t="20547" x="7991475" y="5751513"/>
          <p14:tracePt t="20561" x="7966075" y="5732463"/>
          <p14:tracePt t="20578" x="7929563" y="5715000"/>
          <p14:tracePt t="20594" x="7902575" y="5697538"/>
          <p14:tracePt t="20611" x="7848600" y="5653088"/>
          <p14:tracePt t="20628" x="7804150" y="5626100"/>
          <p14:tracePt t="20644" x="7759700" y="5581650"/>
          <p14:tracePt t="20661" x="7670800" y="5510213"/>
          <p14:tracePt t="20678" x="7626350" y="5473700"/>
          <p14:tracePt t="20694" x="7527925" y="5411788"/>
          <p14:tracePt t="20711" x="7500938" y="5375275"/>
          <p14:tracePt t="20728" x="7473950" y="5357813"/>
          <p14:tracePt t="20744" x="7456488" y="5348288"/>
          <p14:tracePt t="20769" x="7456488" y="5340350"/>
          <p14:tracePt t="20842" x="7466013" y="5340350"/>
          <p14:tracePt t="20891" x="7473950" y="5348288"/>
          <p14:tracePt t="20902" x="7473950" y="5357813"/>
          <p14:tracePt t="20915" x="7483475" y="5357813"/>
          <p14:tracePt t="20928" x="7483475" y="5367338"/>
          <p14:tracePt t="20939" x="7500938" y="5375275"/>
          <p14:tracePt t="20953" x="7510463" y="5394325"/>
          <p14:tracePt t="20965" x="7510463" y="5402263"/>
          <p14:tracePt t="20978" x="7527925" y="5419725"/>
          <p14:tracePt t="20994" x="7537450" y="5446713"/>
          <p14:tracePt t="21011" x="7554913" y="5473700"/>
          <p14:tracePt t="21028" x="7608888" y="5545138"/>
          <p14:tracePt t="21044" x="7626350" y="5581650"/>
          <p14:tracePt t="21061" x="7661275" y="5634038"/>
          <p14:tracePt t="21078" x="7670800" y="5643563"/>
          <p14:tracePt t="21094" x="7680325" y="5653088"/>
          <p14:tracePt t="21111" x="7680325" y="5661025"/>
          <p14:tracePt t="21369" x="7688263" y="5661025"/>
          <p14:tracePt t="21393" x="7697788" y="5661025"/>
          <p14:tracePt t="21406" x="7705725" y="5661025"/>
          <p14:tracePt t="21417" x="7715250" y="5661025"/>
          <p14:tracePt t="21429" x="7732713" y="5661025"/>
          <p14:tracePt t="21444" x="7759700" y="5661025"/>
          <p14:tracePt t="21461" x="7796213" y="5661025"/>
          <p14:tracePt t="21478" x="7902575" y="5653088"/>
          <p14:tracePt t="21495" x="7947025" y="5653088"/>
          <p14:tracePt t="21511" x="8010525" y="5653088"/>
          <p14:tracePt t="21528" x="8108950" y="5653088"/>
          <p14:tracePt t="21544" x="8134350" y="5653088"/>
          <p14:tracePt t="21561" x="8161338" y="5653088"/>
          <p14:tracePt t="21578" x="8180388" y="5653088"/>
          <p14:tracePt t="21613" x="8188325" y="5653088"/>
          <p14:tracePt t="21651" x="8188325" y="5661025"/>
          <p14:tracePt t="21859" x="8180388" y="5661025"/>
          <p14:tracePt t="21871" x="8180388" y="5653088"/>
          <p14:tracePt t="21883" x="8170863" y="5653088"/>
          <p14:tracePt t="21895" x="8161338" y="5634038"/>
          <p14:tracePt t="21911" x="8153400" y="5616575"/>
          <p14:tracePt t="21928" x="8134350" y="5599113"/>
          <p14:tracePt t="21945" x="8126413" y="5572125"/>
          <p14:tracePt t="21961" x="8089900" y="5518150"/>
          <p14:tracePt t="21978" x="8062913" y="5491163"/>
          <p14:tracePt t="21995" x="8045450" y="5446713"/>
          <p14:tracePt t="22011" x="8027988" y="5438775"/>
          <p14:tracePt t="22028" x="8018463" y="5411788"/>
          <p14:tracePt t="22045" x="8001000" y="5384800"/>
          <p14:tracePt t="22061" x="7983538" y="5357813"/>
          <p14:tracePt t="22078" x="7974013" y="5340350"/>
          <p14:tracePt t="22095" x="7956550" y="5295900"/>
          <p14:tracePt t="22111" x="7947025" y="5286375"/>
          <p14:tracePt t="22128" x="7929563" y="5259388"/>
          <p14:tracePt t="22152" x="7920038" y="5251450"/>
          <p14:tracePt t="22164" x="7912100" y="5241925"/>
          <p14:tracePt t="22178" x="7912100" y="5232400"/>
          <p14:tracePt t="22201" x="7902575" y="5214938"/>
          <p14:tracePt t="22214" x="7894638" y="5214938"/>
          <p14:tracePt t="22228" x="7894638" y="5205413"/>
          <p14:tracePt t="22245" x="7885113" y="5205413"/>
          <p14:tracePt t="22261" x="7885113" y="5197475"/>
          <p14:tracePt t="22278" x="7875588" y="5197475"/>
          <p14:tracePt t="22324" x="7867650" y="5197475"/>
          <p14:tracePt t="22347" x="7858125" y="5197475"/>
          <p14:tracePt t="22421" x="7848600" y="5205413"/>
          <p14:tracePt t="22445" x="7848600" y="5214938"/>
          <p14:tracePt t="22459" x="7848600" y="5224463"/>
          <p14:tracePt t="22471" x="7848600" y="5232400"/>
          <p14:tracePt t="22483" x="7840663" y="5241925"/>
          <p14:tracePt t="22510" x="7831138" y="5259388"/>
          <p14:tracePt t="22519" x="7831138" y="5268913"/>
          <p14:tracePt t="22531" x="7831138" y="5276850"/>
          <p14:tracePt t="22545" x="7823200" y="5295900"/>
          <p14:tracePt t="22561" x="7813675" y="5303838"/>
          <p14:tracePt t="22578" x="7813675" y="5322888"/>
          <p14:tracePt t="22595" x="7804150" y="5340350"/>
          <p14:tracePt t="22611" x="7804150" y="5357813"/>
          <p14:tracePt t="22629" x="7804150" y="5367338"/>
          <p14:tracePt t="22645" x="7804150" y="5375275"/>
          <p14:tracePt t="22661" x="7804150" y="5384800"/>
          <p14:tracePt t="22678" x="7804150" y="5419725"/>
          <p14:tracePt t="22695" x="7804150" y="5429250"/>
          <p14:tracePt t="22711" x="7804150" y="5446713"/>
          <p14:tracePt t="22728" x="7804150" y="5483225"/>
          <p14:tracePt t="22745" x="7804150" y="5491163"/>
          <p14:tracePt t="22761" x="7804150" y="5500688"/>
          <p14:tracePt t="22778" x="7823200" y="5518150"/>
          <p14:tracePt t="22795" x="7823200" y="5527675"/>
          <p14:tracePt t="22811" x="7831138" y="5537200"/>
          <p14:tracePt t="22828" x="7848600" y="5572125"/>
          <p14:tracePt t="22845" x="7858125" y="5581650"/>
          <p14:tracePt t="22861" x="7867650" y="5599113"/>
          <p14:tracePt t="22878" x="7885113" y="5626100"/>
          <p14:tracePt t="22895" x="7885113" y="5634038"/>
          <p14:tracePt t="22911" x="7912100" y="5661025"/>
          <p14:tracePt t="22928" x="7920038" y="5670550"/>
          <p14:tracePt t="22945" x="7929563" y="5688013"/>
          <p14:tracePt t="22962" x="7956550" y="5724525"/>
          <p14:tracePt t="22978" x="7956550" y="5732463"/>
          <p14:tracePt t="22995" x="7966075" y="5741988"/>
          <p14:tracePt t="23011" x="7974013" y="5768975"/>
          <p14:tracePt t="23028" x="7983538" y="5776913"/>
          <p14:tracePt t="23045" x="7991475" y="5776913"/>
          <p14:tracePt t="23062" x="7991475" y="5795963"/>
          <p14:tracePt t="23120" x="8001000" y="5795963"/>
          <p14:tracePt t="23133" x="8001000" y="5803900"/>
          <p14:tracePt t="23145" x="8018463" y="5803900"/>
          <p14:tracePt t="23169" x="8027988" y="5803900"/>
          <p14:tracePt t="23182" x="8037513" y="5803900"/>
          <p14:tracePt t="23194" x="8045450" y="5803900"/>
          <p14:tracePt t="23206" x="8054975" y="5803900"/>
          <p14:tracePt t="23218" x="8062913" y="5803900"/>
          <p14:tracePt t="23231" x="8072438" y="5803900"/>
          <p14:tracePt t="23245" x="8089900" y="5795963"/>
          <p14:tracePt t="23262" x="8099425" y="5795963"/>
          <p14:tracePt t="23278" x="8099425" y="5786438"/>
          <p14:tracePt t="23329" x="8099425" y="5776913"/>
          <p14:tracePt t="23585" x="8099425" y="5768975"/>
          <p14:tracePt t="23622" x="8089900" y="5768975"/>
          <p14:tracePt t="23635" x="8081963" y="5768975"/>
          <p14:tracePt t="23647" x="8072438" y="5759450"/>
          <p14:tracePt t="23660" x="8054975" y="5751513"/>
          <p14:tracePt t="23672" x="8045450" y="5751513"/>
          <p14:tracePt t="23685" x="8027988" y="5741988"/>
          <p14:tracePt t="23696" x="8001000" y="5741988"/>
          <p14:tracePt t="23712" x="7991475" y="5741988"/>
          <p14:tracePt t="23729" x="7974013" y="5732463"/>
          <p14:tracePt t="23745" x="7939088" y="5724525"/>
          <p14:tracePt t="23762" x="7929563" y="5724525"/>
          <p14:tracePt t="23779" x="7920038" y="5724525"/>
          <p14:tracePt t="23795" x="7912100" y="5715000"/>
          <p14:tracePt t="23812" x="7902575" y="5715000"/>
          <p14:tracePt t="23832" x="7894638" y="5705475"/>
          <p14:tracePt t="23880" x="7885113" y="5705475"/>
          <p14:tracePt t="23916" x="7875588" y="5705475"/>
          <p14:tracePt t="23929" x="7867650" y="5705475"/>
          <p14:tracePt t="23966" x="7858125" y="5705475"/>
          <p14:tracePt t="24003" x="7848600" y="5705475"/>
          <p14:tracePt t="24149" x="7848600" y="5697538"/>
          <p14:tracePt t="24162" x="7858125" y="5697538"/>
          <p14:tracePt t="24175" x="7867650" y="5697538"/>
          <p14:tracePt t="24187" x="7875588" y="5697538"/>
          <p14:tracePt t="24199" x="7902575" y="5697538"/>
          <p14:tracePt t="24212" x="7929563" y="5697538"/>
          <p14:tracePt t="24229" x="7956550" y="5697538"/>
          <p14:tracePt t="24246" x="7983538" y="5697538"/>
          <p14:tracePt t="24262" x="8045450" y="5688013"/>
          <p14:tracePt t="24279" x="8072438" y="5680075"/>
          <p14:tracePt t="24295" x="8099425" y="5661025"/>
          <p14:tracePt t="24312" x="8116888" y="5643563"/>
          <p14:tracePt t="24329" x="8116888" y="5634038"/>
          <p14:tracePt t="24346" x="8116888" y="5626100"/>
          <p14:tracePt t="24362" x="8116888" y="5608638"/>
          <p14:tracePt t="24379" x="8116888" y="5599113"/>
          <p14:tracePt t="24395" x="8099425" y="5554663"/>
          <p14:tracePt t="24412" x="8081963" y="5527675"/>
          <p14:tracePt t="24429" x="8072438" y="5510213"/>
          <p14:tracePt t="24445" x="8054975" y="5473700"/>
          <p14:tracePt t="24469" x="8045450" y="5465763"/>
          <p14:tracePt t="24481" x="8037513" y="5456238"/>
          <p14:tracePt t="24506" x="8027988" y="5446713"/>
          <p14:tracePt t="24520" x="8018463" y="5438775"/>
          <p14:tracePt t="24531" x="8010525" y="5419725"/>
          <p14:tracePt t="24546" x="7991475" y="5419725"/>
          <p14:tracePt t="24562" x="7983538" y="5411788"/>
          <p14:tracePt t="24579" x="7956550" y="5402263"/>
          <p14:tracePt t="24595" x="7939088" y="5394325"/>
          <p14:tracePt t="24612" x="7920038" y="5384800"/>
          <p14:tracePt t="24629" x="7894638" y="5375275"/>
          <p14:tracePt t="24652" x="7885113" y="5375275"/>
          <p14:tracePt t="24751" x="7885113" y="5394325"/>
          <p14:tracePt t="24761" x="7885113" y="5411788"/>
          <p14:tracePt t="24774" x="7894638" y="5438775"/>
          <p14:tracePt t="24786" x="7902575" y="5473700"/>
          <p14:tracePt t="24800" x="7902575" y="5500688"/>
          <p14:tracePt t="24812" x="7920038" y="5518150"/>
          <p14:tracePt t="24829" x="7929563" y="5537200"/>
          <p14:tracePt t="24846" x="7939088" y="5562600"/>
          <p14:tracePt t="24862" x="7966075" y="5589588"/>
          <p14:tracePt t="24879" x="7983538" y="5608638"/>
          <p14:tracePt t="24896" x="8001000" y="5616575"/>
          <p14:tracePt t="24912" x="8018463" y="5643563"/>
          <p14:tracePt t="24929" x="8027988" y="5661025"/>
          <p14:tracePt t="24945" x="8054975" y="5680075"/>
          <p14:tracePt t="24962" x="8072438" y="5680075"/>
          <p14:tracePt t="24979" x="8089900" y="5697538"/>
          <p14:tracePt t="24996" x="8108950" y="5705475"/>
          <p14:tracePt t="25012" x="8108950" y="5715000"/>
          <p14:tracePt t="25029" x="8126413" y="5715000"/>
          <p14:tracePt t="25068" x="8126413" y="5724525"/>
          <p14:tracePt t="25105" x="8126413" y="5732463"/>
          <p14:tracePt t="25374" x="8134350" y="5741988"/>
          <p14:tracePt t="25388" x="8143875" y="5751513"/>
          <p14:tracePt t="25400" x="8153400" y="5759450"/>
          <p14:tracePt t="25411" x="8161338" y="5768975"/>
          <p14:tracePt t="25424" x="8170863" y="5786438"/>
          <p14:tracePt t="25437" x="8180388" y="5795963"/>
          <p14:tracePt t="25447" x="8188325" y="5813425"/>
          <p14:tracePt t="25462" x="8188325" y="5822950"/>
          <p14:tracePt t="25479" x="8188325" y="5830888"/>
          <p14:tracePt t="25498" x="8197850" y="5830888"/>
          <p14:tracePt t="25522" x="8197850" y="5840413"/>
          <p14:tracePt t="25840" x="8188325" y="5840413"/>
          <p14:tracePt t="25878" x="8180388" y="5830888"/>
          <p14:tracePt t="25889" x="8170863" y="5822950"/>
          <p14:tracePt t="25903" x="8161338" y="5813425"/>
          <p14:tracePt t="25914" x="8153400" y="5803900"/>
          <p14:tracePt t="25929" x="8143875" y="5786438"/>
          <p14:tracePt t="25946" x="8134350" y="5786438"/>
          <p14:tracePt t="25963" x="8116888" y="5759450"/>
          <p14:tracePt t="25979" x="8116888" y="5751513"/>
          <p14:tracePt t="25996" x="8099425" y="5732463"/>
          <p14:tracePt t="26013" x="8081963" y="5705475"/>
          <p14:tracePt t="26029" x="8072438" y="5697538"/>
          <p14:tracePt t="26046" x="8062913" y="5680075"/>
          <p14:tracePt t="26063" x="8045450" y="5643563"/>
          <p14:tracePt t="26079" x="8037513" y="5626100"/>
          <p14:tracePt t="26096" x="8018463" y="5599113"/>
          <p14:tracePt t="26113" x="8010525" y="5581650"/>
          <p14:tracePt t="26129" x="8001000" y="5562600"/>
          <p14:tracePt t="26146" x="7991475" y="5554663"/>
          <p14:tracePt t="26163" x="7983538" y="5527675"/>
          <p14:tracePt t="26179" x="7974013" y="5518150"/>
          <p14:tracePt t="26196" x="7966075" y="5483225"/>
          <p14:tracePt t="26213" x="7956550" y="5465763"/>
          <p14:tracePt t="26229" x="7947025" y="5446713"/>
          <p14:tracePt t="26246" x="7939088" y="5429250"/>
          <p14:tracePt t="26270" x="7939088" y="5411788"/>
          <p14:tracePt t="26282" x="7929563" y="5411788"/>
          <p14:tracePt t="26296" x="7920038" y="5402263"/>
          <p14:tracePt t="26313" x="7920038" y="5375275"/>
          <p14:tracePt t="26329" x="7912100" y="5367338"/>
          <p14:tracePt t="26346" x="7902575" y="5348288"/>
          <p14:tracePt t="26363" x="7902575" y="5340350"/>
          <p14:tracePt t="26380" x="7894638" y="5340350"/>
          <p14:tracePt t="26396" x="7894638" y="5330825"/>
          <p14:tracePt t="26416" x="7885113" y="5330825"/>
          <p14:tracePt t="26429" x="7885113" y="5313363"/>
          <p14:tracePt t="26807" x="7885113" y="5330825"/>
          <p14:tracePt t="26833" x="7885113" y="5348288"/>
          <p14:tracePt t="26844" x="7894638" y="5348288"/>
          <p14:tracePt t="26858" x="7894638" y="5367338"/>
          <p14:tracePt t="26870" x="7902575" y="5375275"/>
          <p14:tracePt t="26883" x="7912100" y="5384800"/>
          <p14:tracePt t="26896" x="7912100" y="5411788"/>
          <p14:tracePt t="26913" x="7920038" y="5429250"/>
          <p14:tracePt t="26930" x="7947025" y="5473700"/>
          <p14:tracePt t="26946" x="7956550" y="5500688"/>
          <p14:tracePt t="26963" x="7974013" y="5527675"/>
          <p14:tracePt t="26980" x="7983538" y="5554663"/>
          <p14:tracePt t="26996" x="8027988" y="5626100"/>
          <p14:tracePt t="27013" x="8045450" y="5661025"/>
          <p14:tracePt t="27030" x="8072438" y="5705475"/>
          <p14:tracePt t="27046" x="8081963" y="5732463"/>
          <p14:tracePt t="27063" x="8099425" y="5751513"/>
          <p14:tracePt t="27080" x="8116888" y="5786438"/>
          <p14:tracePt t="27096" x="8116888" y="5795963"/>
          <p14:tracePt t="27113" x="8126413" y="5803900"/>
          <p14:tracePt t="27140" x="8126413" y="5813425"/>
          <p14:tracePt t="27189" x="8134350" y="5813425"/>
          <p14:tracePt t="27261" x="8143875" y="5830888"/>
          <p14:tracePt t="27286" x="8153400" y="5830888"/>
          <p14:tracePt t="27298" x="8153400" y="5840413"/>
          <p14:tracePt t="27372" x="8153400" y="5848350"/>
          <p14:tracePt t="27691" x="8153400" y="5840413"/>
          <p14:tracePt t="27726" x="8153400" y="5830888"/>
          <p14:tracePt t="27765" x="8153400" y="5822950"/>
          <p14:tracePt t="27776" x="8143875" y="5813425"/>
          <p14:tracePt t="27789" x="8134350" y="5803900"/>
          <p14:tracePt t="27800" x="8134350" y="5795963"/>
          <p14:tracePt t="27813" x="8116888" y="5759450"/>
          <p14:tracePt t="27830" x="8089900" y="5724525"/>
          <p14:tracePt t="27847" x="8062913" y="5616575"/>
          <p14:tracePt t="27863" x="8001000" y="5295900"/>
          <p14:tracePt t="27880" x="7974013" y="5205413"/>
          <p14:tracePt t="27897" x="7966075" y="5180013"/>
          <p14:tracePt t="27913" x="7966075" y="5160963"/>
          <p14:tracePt t="27959" x="7966075" y="5170488"/>
          <p14:tracePt t="27985" x="7966075" y="5180013"/>
          <p14:tracePt t="27997" x="7966075" y="5187950"/>
          <p14:tracePt t="28009" x="7966075" y="5197475"/>
          <p14:tracePt t="28022" x="7966075" y="5205413"/>
          <p14:tracePt t="28049" x="7966075" y="5214938"/>
          <p14:tracePt t="28082" x="7966075" y="5224463"/>
          <p14:tracePt t="28119" x="7974013" y="5224463"/>
          <p14:tracePt t="28181" x="7983538" y="5224463"/>
          <p14:tracePt t="28291" x="8001000" y="5224463"/>
          <p14:tracePt t="28303" x="8018463" y="5224463"/>
          <p14:tracePt t="28315" x="8054975" y="5214938"/>
          <p14:tracePt t="28329" x="8072438" y="5214938"/>
          <p14:tracePt t="28340" x="8089900" y="5205413"/>
          <p14:tracePt t="28352" x="8116888" y="5205413"/>
          <p14:tracePt t="28364" x="8134350" y="5205413"/>
          <p14:tracePt t="28380" x="8153400" y="5205413"/>
          <p14:tracePt t="28397" x="8170863" y="5205413"/>
          <p14:tracePt t="28413" x="8188325" y="5197475"/>
          <p14:tracePt t="28430" x="8197850" y="5197475"/>
          <p14:tracePt t="28447" x="8205788" y="5197475"/>
          <p14:tracePt t="28463" x="8215313" y="5197475"/>
          <p14:tracePt t="28500" x="8224838" y="5197475"/>
          <p14:tracePt t="28512" x="8232775" y="5197475"/>
          <p14:tracePt t="28524" x="8232775" y="5205413"/>
          <p14:tracePt t="28536" x="8242300" y="5205413"/>
          <p14:tracePt t="28551" x="8242300" y="5224463"/>
          <p14:tracePt t="28563" x="8251825" y="5224463"/>
          <p14:tracePt t="28580" x="8259763" y="5241925"/>
          <p14:tracePt t="28597" x="8269288" y="5251450"/>
          <p14:tracePt t="28613" x="8277225" y="5259388"/>
          <p14:tracePt t="28630" x="8286750" y="5276850"/>
          <p14:tracePt t="28647" x="8296275" y="5295900"/>
          <p14:tracePt t="28664" x="8296275" y="5313363"/>
          <p14:tracePt t="28680" x="8304213" y="5330825"/>
          <p14:tracePt t="28697" x="8323263" y="5367338"/>
          <p14:tracePt t="28714" x="8323263" y="5375275"/>
          <p14:tracePt t="28730" x="8331200" y="5394325"/>
          <p14:tracePt t="28747" x="8340725" y="5429250"/>
          <p14:tracePt t="28764" x="8348663" y="5446713"/>
          <p14:tracePt t="28780" x="8348663" y="5465763"/>
          <p14:tracePt t="28797" x="8348663" y="5491163"/>
          <p14:tracePt t="28813" x="8348663" y="5500688"/>
          <p14:tracePt t="28830" x="8358188" y="5527675"/>
          <p14:tracePt t="28847" x="8358188" y="5545138"/>
          <p14:tracePt t="28864" x="8358188" y="5554663"/>
          <p14:tracePt t="28880" x="8367713" y="5572125"/>
          <p14:tracePt t="28897" x="8367713" y="5581650"/>
          <p14:tracePt t="28914" x="8367713" y="5589588"/>
          <p14:tracePt t="28930" x="8367713" y="5599113"/>
          <p14:tracePt t="28947" x="8367713" y="5608638"/>
          <p14:tracePt t="28964" x="8367713" y="5616575"/>
          <p14:tracePt t="28980" x="8367713" y="5634038"/>
          <p14:tracePt t="29014" x="8367713" y="5643563"/>
          <p14:tracePt t="29687" x="8358188" y="5643563"/>
          <p14:tracePt t="29699" x="8348663" y="5643563"/>
          <p14:tracePt t="29712" x="8340725" y="5643563"/>
          <p14:tracePt t="29725" x="8323263" y="5643563"/>
          <p14:tracePt t="29738" x="8296275" y="5643563"/>
          <p14:tracePt t="29749" x="8277225" y="5643563"/>
          <p14:tracePt t="29764" x="8259763" y="5643563"/>
          <p14:tracePt t="29780" x="8242300" y="5643563"/>
          <p14:tracePt t="29797" x="8215313" y="5643563"/>
          <p14:tracePt t="29814" x="8197850" y="5643563"/>
          <p14:tracePt t="29830" x="8188325" y="5643563"/>
          <p14:tracePt t="29847" x="8143875" y="5643563"/>
          <p14:tracePt t="29864" x="8126413" y="5643563"/>
          <p14:tracePt t="29880" x="8099425" y="5643563"/>
          <p14:tracePt t="29897" x="8062913" y="5634038"/>
          <p14:tracePt t="29914" x="8045450" y="5626100"/>
          <p14:tracePt t="29930" x="8037513" y="5626100"/>
          <p14:tracePt t="29947" x="8027988" y="5626100"/>
          <p14:tracePt t="29964" x="8027988" y="5616575"/>
          <p14:tracePt t="30019" x="8027988" y="5608638"/>
          <p14:tracePt t="30483" x="8018463" y="5608638"/>
          <p14:tracePt t="30497" x="8010525" y="5608638"/>
          <p14:tracePt t="30521" x="8001000" y="5608638"/>
          <p14:tracePt t="30534" x="7983538" y="5616575"/>
          <p14:tracePt t="30545" x="7974013" y="5626100"/>
          <p14:tracePt t="30560" x="7956550" y="5626100"/>
          <p14:tracePt t="30572" x="7929563" y="5634038"/>
          <p14:tracePt t="30582" x="7920038" y="5643563"/>
          <p14:tracePt t="30598" x="7902575" y="5643563"/>
          <p14:tracePt t="30644" x="7894638" y="5643563"/>
          <p14:tracePt t="30656" x="7894638" y="5653088"/>
          <p14:tracePt t="30753" x="7894638" y="5643563"/>
          <p14:tracePt t="30765" x="7902575" y="5626100"/>
          <p14:tracePt t="30777" x="7974013" y="5545138"/>
          <p14:tracePt t="30790" x="8062913" y="5438775"/>
          <p14:tracePt t="30802" x="8108950" y="5375275"/>
          <p14:tracePt t="30816" x="8134350" y="5322888"/>
          <p14:tracePt t="30831" x="8153400" y="5303838"/>
          <p14:tracePt t="30848" x="8153400" y="5286375"/>
          <p14:tracePt t="30901" x="8143875" y="5295900"/>
          <p14:tracePt t="30914" x="8126413" y="5303838"/>
          <p14:tracePt t="30927" x="8099425" y="5340350"/>
          <p14:tracePt t="30937" x="8072438" y="5357813"/>
          <p14:tracePt t="30950" x="8045450" y="5384800"/>
          <p14:tracePt t="30964" x="8027988" y="5402263"/>
          <p14:tracePt t="30981" x="8018463" y="5411788"/>
          <p14:tracePt t="30997" x="8001000" y="5429250"/>
          <p14:tracePt t="31014" x="7991475" y="5429250"/>
          <p14:tracePt t="31060" x="7983538" y="5438775"/>
          <p14:tracePt t="31085" x="7974013" y="5446713"/>
          <p14:tracePt t="31109" x="7956550" y="5446713"/>
          <p14:tracePt t="31121" x="7947025" y="5465763"/>
          <p14:tracePt t="31134" x="7929563" y="5473700"/>
          <p14:tracePt t="31146" x="7920038" y="5483225"/>
          <p14:tracePt t="31158" x="7912100" y="5491163"/>
          <p14:tracePt t="31171" x="7894638" y="5491163"/>
          <p14:tracePt t="31182" x="7894638" y="5500688"/>
          <p14:tracePt t="31198" x="7885113" y="5500688"/>
          <p14:tracePt t="31221" x="7875588" y="5500688"/>
          <p14:tracePt t="31293" x="7875588" y="5491163"/>
          <p14:tracePt t="31538" x="7885113" y="5491163"/>
          <p14:tracePt t="31563" x="7894638" y="5491163"/>
          <p14:tracePt t="31578" x="7902575" y="5491163"/>
          <p14:tracePt t="31588" x="7920038" y="5500688"/>
          <p14:tracePt t="31600" x="7939088" y="5510213"/>
          <p14:tracePt t="31614" x="7947025" y="5510213"/>
          <p14:tracePt t="31631" x="7956550" y="5510213"/>
          <p14:tracePt t="31648" x="7966075" y="5510213"/>
          <p14:tracePt t="31759" x="7956550" y="5491163"/>
          <p14:tracePt t="31771" x="7947025" y="5483225"/>
          <p14:tracePt t="31782" x="7947025" y="5473700"/>
          <p14:tracePt t="31794" x="7939088" y="5446713"/>
          <p14:tracePt t="31807" x="7939088" y="5419725"/>
          <p14:tracePt t="31820" x="7929563" y="5402263"/>
          <p14:tracePt t="31832" x="7920038" y="5394325"/>
          <p14:tracePt t="31848" x="7920038" y="5384800"/>
          <p14:tracePt t="31864" x="7920038" y="5375275"/>
          <p14:tracePt t="31881" x="7912100" y="5375275"/>
          <p14:tracePt t="31898" x="7912100" y="5367338"/>
          <p14:tracePt t="31918" x="7912100" y="5357813"/>
          <p14:tracePt t="31931" x="7902575" y="5357813"/>
          <p14:tracePt t="31981" x="7894638" y="5357813"/>
          <p14:tracePt t="32016" x="7875588" y="5357813"/>
          <p14:tracePt t="32040" x="7867650" y="5357813"/>
          <p14:tracePt t="32053" x="7858125" y="5357813"/>
          <p14:tracePt t="32064" x="7848600" y="5357813"/>
          <p14:tracePt t="32079" x="7840663" y="5357813"/>
          <p14:tracePt t="32102" x="7831138" y="5357813"/>
          <p14:tracePt t="32152" x="7823200" y="5357813"/>
          <p14:tracePt t="32298" x="7831138" y="5357813"/>
          <p14:tracePt t="32321" x="7840663" y="5357813"/>
          <p14:tracePt t="32493" x="7840663" y="5367338"/>
          <p14:tracePt t="32517" x="7831138" y="5367338"/>
          <p14:tracePt t="32615" x="7831138" y="5375275"/>
          <p14:tracePt t="32627" x="7840663" y="5384800"/>
          <p14:tracePt t="32639" x="7840663" y="5394325"/>
          <p14:tracePt t="32652" x="7858125" y="5402263"/>
          <p14:tracePt t="32665" x="7867650" y="5419725"/>
          <p14:tracePt t="32681" x="7867650" y="5438775"/>
          <p14:tracePt t="32698" x="7875588" y="5446713"/>
          <p14:tracePt t="32715" x="7885113" y="5473700"/>
          <p14:tracePt t="32731" x="7885113" y="5483225"/>
          <p14:tracePt t="32836" x="7875588" y="5483225"/>
          <p14:tracePt t="32848" x="7867650" y="5473700"/>
          <p14:tracePt t="32860" x="7858125" y="5446713"/>
          <p14:tracePt t="32872" x="7840663" y="5438775"/>
          <p14:tracePt t="32885" x="7840663" y="5429250"/>
          <p14:tracePt t="32898" x="7831138" y="5411788"/>
          <p14:tracePt t="32921" x="7823200" y="5402263"/>
          <p14:tracePt t="32934" x="7823200" y="5394325"/>
          <p14:tracePt t="32970" x="7823200" y="5384800"/>
          <p14:tracePt t="32983" x="7813675" y="5384800"/>
          <p14:tracePt t="33007" x="7813675" y="5375275"/>
          <p14:tracePt t="33033" x="7804150" y="5375275"/>
          <p14:tracePt t="33085" x="7796213" y="5375275"/>
          <p14:tracePt t="33094" x="7786688" y="5375275"/>
          <p14:tracePt t="33265" x="7796213" y="5375275"/>
          <p14:tracePt t="33303" x="7796213" y="5394325"/>
          <p14:tracePt t="33314" x="7804150" y="5394325"/>
          <p14:tracePt t="33327" x="7804150" y="5402263"/>
          <p14:tracePt t="33352" x="7813675" y="5411788"/>
          <p14:tracePt t="33363" x="7823200" y="5419725"/>
          <p14:tracePt t="33388" x="7823200" y="5429250"/>
          <p14:tracePt t="33401" x="7831138" y="5429250"/>
          <p14:tracePt t="33413" x="7831138" y="5438775"/>
          <p14:tracePt t="33427" x="7840663" y="5446713"/>
          <p14:tracePt t="33437" x="7840663" y="5456238"/>
          <p14:tracePt t="33461" x="7848600" y="5473700"/>
          <p14:tracePt t="33473" x="7858125" y="5473700"/>
          <p14:tracePt t="33487" x="7858125" y="5483225"/>
          <p14:tracePt t="33510" x="7867650" y="5500688"/>
          <p14:tracePt t="33522" x="7875588" y="5500688"/>
          <p14:tracePt t="33536" x="7875588" y="5510213"/>
          <p14:tracePt t="33548" x="7885113" y="5510213"/>
          <p14:tracePt t="33565" x="7885113" y="5518150"/>
          <p14:tracePt t="33582" x="7894638" y="5527675"/>
          <p14:tracePt t="33598" x="7902575" y="5537200"/>
          <p14:tracePt t="33615" x="7912100" y="5545138"/>
          <p14:tracePt t="33632" x="7912100" y="5554663"/>
          <p14:tracePt t="33648" x="7920038" y="5562600"/>
          <p14:tracePt t="33665" x="7929563" y="5572125"/>
          <p14:tracePt t="33682" x="7939088" y="5581650"/>
          <p14:tracePt t="33698" x="7947025" y="5599113"/>
          <p14:tracePt t="33715" x="7956550" y="5608638"/>
          <p14:tracePt t="33733" x="7956550" y="5616575"/>
          <p14:tracePt t="33748" x="7966075" y="5626100"/>
          <p14:tracePt t="33765" x="7966075" y="5634038"/>
          <p14:tracePt t="33782" x="7983538" y="5653088"/>
          <p14:tracePt t="33805" x="7983538" y="5670550"/>
          <p14:tracePt t="33817" x="7991475" y="5670550"/>
          <p14:tracePt t="33832" x="7991475" y="5680075"/>
          <p14:tracePt t="33854" x="8001000" y="5697538"/>
          <p14:tracePt t="33867" x="8010525" y="5697538"/>
          <p14:tracePt t="33882" x="8010525" y="5705475"/>
          <p14:tracePt t="33898" x="8018463" y="5715000"/>
          <p14:tracePt t="33915" x="8018463" y="5732463"/>
          <p14:tracePt t="33932" x="8027988" y="5732463"/>
          <p14:tracePt t="33948" x="8037513" y="5741988"/>
          <p14:tracePt t="33965" x="8037513" y="5759450"/>
          <p14:tracePt t="33982" x="8045450" y="5768975"/>
          <p14:tracePt t="34075" x="8045450" y="5776913"/>
          <p14:tracePt t="34515" x="8045450" y="5768975"/>
          <p14:tracePt t="34540" x="8045450" y="5759450"/>
          <p14:tracePt t="35214" x="8045450" y="5768975"/>
          <p14:tracePt t="36463" x="8045450" y="5759450"/>
          <p14:tracePt t="36488" x="8045450" y="5751513"/>
          <p14:tracePt t="36501" x="8037513" y="5724525"/>
          <p14:tracePt t="36513" x="8037513" y="5705475"/>
          <p14:tracePt t="36525" x="8018463" y="5688013"/>
          <p14:tracePt t="36537" x="8001000" y="5653088"/>
          <p14:tracePt t="36550" x="8001000" y="5643563"/>
          <p14:tracePt t="36566" x="7991475" y="5626100"/>
          <p14:tracePt t="36582" x="7983538" y="5616575"/>
          <p14:tracePt t="36600" x="7983538" y="5608638"/>
          <p14:tracePt t="36616" x="7974013" y="5599113"/>
          <p14:tracePt t="36633" x="7974013" y="5589588"/>
          <p14:tracePt t="36649" x="7956550" y="5572125"/>
          <p14:tracePt t="36666" x="7956550" y="5562600"/>
          <p14:tracePt t="36683" x="7947025" y="5554663"/>
          <p14:tracePt t="36699" x="7929563" y="5527675"/>
          <p14:tracePt t="36716" x="7920038" y="5518150"/>
          <p14:tracePt t="36733" x="7912100" y="5510213"/>
          <p14:tracePt t="36750" x="7902575" y="5483225"/>
          <p14:tracePt t="36766" x="7894638" y="5473700"/>
          <p14:tracePt t="36783" x="7885113" y="5456238"/>
          <p14:tracePt t="36799" x="7885113" y="5446713"/>
          <p14:tracePt t="36819" x="7875588" y="5438775"/>
          <p14:tracePt t="37053" x="7885113" y="5446713"/>
          <p14:tracePt t="37089" x="7894638" y="5456238"/>
          <p14:tracePt t="37100" x="7902575" y="5465763"/>
          <p14:tracePt t="37115" x="7902575" y="5473700"/>
          <p14:tracePt t="37126" x="7920038" y="5483225"/>
          <p14:tracePt t="37138" x="7920038" y="5500688"/>
          <p14:tracePt t="37151" x="7947025" y="5518150"/>
          <p14:tracePt t="37166" x="7956550" y="5537200"/>
          <p14:tracePt t="37183" x="7974013" y="5562600"/>
          <p14:tracePt t="37200" x="8010525" y="5599113"/>
          <p14:tracePt t="37216" x="8018463" y="5626100"/>
          <p14:tracePt t="37233" x="8037513" y="5643563"/>
          <p14:tracePt t="37249" x="8045450" y="5670550"/>
          <p14:tracePt t="37266" x="8054975" y="5670550"/>
          <p14:tracePt t="37283" x="8054975" y="5680075"/>
          <p14:tracePt t="37579" x="8054975" y="5688013"/>
          <p14:tracePt t="37836" x="8062913" y="5688013"/>
          <p14:tracePt t="39783" x="8054975" y="5688013"/>
          <p14:tracePt t="39809" x="8045450" y="5688013"/>
          <p14:tracePt t="39820" x="8037513" y="5670550"/>
          <p14:tracePt t="39833" x="8027988" y="5653088"/>
          <p14:tracePt t="39846" x="8018463" y="5616575"/>
          <p14:tracePt t="39857" x="8001000" y="5599113"/>
          <p14:tracePt t="39869" x="8001000" y="5581650"/>
          <p14:tracePt t="39884" x="7991475" y="5562600"/>
          <p14:tracePt t="39900" x="7983538" y="5562600"/>
          <p14:tracePt t="39931" x="7983538" y="5554663"/>
          <p14:tracePt t="40042" x="7983538" y="5545138"/>
          <p14:tracePt t="40054" x="7983538" y="5537200"/>
          <p14:tracePt t="40065" x="7974013" y="5510213"/>
          <p14:tracePt t="40078" x="7966075" y="5500688"/>
          <p14:tracePt t="40091" x="7966075" y="5491163"/>
          <p14:tracePt t="40103" x="7956550" y="5483225"/>
          <p14:tracePt t="40117" x="7956550" y="5473700"/>
          <p14:tracePt t="40134" x="7947025" y="5465763"/>
          <p14:tracePt t="40150" x="7939088" y="5456238"/>
          <p14:tracePt t="40167" x="7929563" y="5438775"/>
          <p14:tracePt t="40184" x="7920038" y="5429250"/>
          <p14:tracePt t="40202" x="7912100" y="5419725"/>
          <p14:tracePt t="40239" x="7902575" y="5419725"/>
          <p14:tracePt t="40250" x="7902575" y="5411788"/>
          <p14:tracePt t="40274" x="7902575" y="5402263"/>
          <p14:tracePt t="40287" x="7894638" y="5402263"/>
          <p14:tracePt t="40334" x="7894638" y="5394325"/>
          <p14:tracePt t="40581" x="7894638" y="5402263"/>
          <p14:tracePt t="40605" x="7894638" y="5411788"/>
          <p14:tracePt t="40630" x="7894638" y="5419725"/>
          <p14:tracePt t="40646" x="7894638" y="5429250"/>
          <p14:tracePt t="40655" x="7902575" y="5438775"/>
          <p14:tracePt t="40666" x="7912100" y="5456238"/>
          <p14:tracePt t="40680" x="7912100" y="5465763"/>
          <p14:tracePt t="40691" x="7920038" y="5473700"/>
          <p14:tracePt t="40702" x="7929563" y="5500688"/>
          <p14:tracePt t="40717" x="7939088" y="5518150"/>
          <p14:tracePt t="40734" x="7947025" y="5537200"/>
          <p14:tracePt t="40751" x="7966075" y="5562600"/>
          <p14:tracePt t="40767" x="7991475" y="5634038"/>
          <p14:tracePt t="40784" x="8018463" y="5670550"/>
          <p14:tracePt t="40801" x="8045450" y="5724525"/>
          <p14:tracePt t="40817" x="8054975" y="5751513"/>
          <p14:tracePt t="40834" x="8062913" y="5768975"/>
          <p14:tracePt t="40851" x="8081963" y="5803900"/>
          <p14:tracePt t="40867" x="8089900" y="5822950"/>
          <p14:tracePt t="40884" x="8089900" y="5830888"/>
          <p14:tracePt t="40936" x="8089900" y="5840413"/>
          <p14:tracePt t="41169" x="8089900" y="5830888"/>
          <p14:tracePt t="41328" x="8089900" y="5822950"/>
          <p14:tracePt t="41549" x="8089900" y="5813425"/>
          <p14:tracePt t="41574" x="8081963" y="5813425"/>
          <p14:tracePt t="41597" x="8081963" y="5803900"/>
          <p14:tracePt t="41610" x="8072438" y="5795963"/>
          <p14:tracePt t="41622" x="8072438" y="5776913"/>
          <p14:tracePt t="41634" x="8062913" y="5759450"/>
          <p14:tracePt t="41649" x="8045450" y="5741988"/>
          <p14:tracePt t="41659" x="8045450" y="5724525"/>
          <p14:tracePt t="41670" x="8037513" y="5697538"/>
          <p14:tracePt t="41684" x="8018463" y="5680075"/>
          <p14:tracePt t="41701" x="8018463" y="5661025"/>
          <p14:tracePt t="41717" x="8010525" y="5643563"/>
          <p14:tracePt t="41734" x="7983538" y="5589588"/>
          <p14:tracePt t="41751" x="7983538" y="5562600"/>
          <p14:tracePt t="41768" x="7974013" y="5545138"/>
          <p14:tracePt t="41784" x="7966075" y="5500688"/>
          <p14:tracePt t="41801" x="7956550" y="5491163"/>
          <p14:tracePt t="41818" x="7956550" y="5483225"/>
          <p14:tracePt t="41834" x="7956550" y="5465763"/>
          <p14:tracePt t="41851" x="7956550" y="5456238"/>
          <p14:tracePt t="41868" x="7956550" y="5446713"/>
          <p14:tracePt t="41885" x="7956550" y="5411788"/>
          <p14:tracePt t="41901" x="7956550" y="5384800"/>
          <p14:tracePt t="41917" x="7956550" y="5367338"/>
          <p14:tracePt t="41934" x="7956550" y="5357813"/>
          <p14:tracePt t="41951" x="7956550" y="5348288"/>
          <p14:tracePt t="41968" x="7956550" y="5340350"/>
          <p14:tracePt t="41984" x="7956550" y="5330825"/>
          <p14:tracePt t="42001" x="7956550" y="5322888"/>
          <p14:tracePt t="42087" x="7966075" y="5322888"/>
          <p14:tracePt t="42112" x="7974013" y="5313363"/>
          <p14:tracePt t="42125" x="7991475" y="5313363"/>
          <p14:tracePt t="42136" x="8001000" y="5303838"/>
          <p14:tracePt t="42151" x="8018463" y="5303838"/>
          <p14:tracePt t="42161" x="8027988" y="5295900"/>
          <p14:tracePt t="42173" x="8037513" y="5295900"/>
          <p14:tracePt t="42185" x="8054975" y="5295900"/>
          <p14:tracePt t="42201" x="8062913" y="5295900"/>
          <p14:tracePt t="42218" x="8072438" y="5295900"/>
          <p14:tracePt t="42234" x="8099425" y="5295900"/>
          <p14:tracePt t="42251" x="8108950" y="5295900"/>
          <p14:tracePt t="42267" x="8126413" y="5295900"/>
          <p14:tracePt t="42284" x="8153400" y="5295900"/>
          <p14:tracePt t="42301" x="8161338" y="5295900"/>
          <p14:tracePt t="42318" x="8188325" y="5295900"/>
          <p14:tracePt t="42334" x="8205788" y="5295900"/>
          <p14:tracePt t="42351" x="8224838" y="5295900"/>
          <p14:tracePt t="42368" x="8242300" y="5303838"/>
          <p14:tracePt t="42384" x="8242300" y="5313363"/>
          <p14:tracePt t="42401" x="8251825" y="5313363"/>
          <p14:tracePt t="42417" x="8269288" y="5330825"/>
          <p14:tracePt t="42434" x="8277225" y="5340350"/>
          <p14:tracePt t="42451" x="8286750" y="5348288"/>
          <p14:tracePt t="42468" x="8304213" y="5375275"/>
          <p14:tracePt t="42484" x="8313738" y="5394325"/>
          <p14:tracePt t="42501" x="8331200" y="5411788"/>
          <p14:tracePt t="42518" x="8348663" y="5456238"/>
          <p14:tracePt t="42534" x="8358188" y="5473700"/>
          <p14:tracePt t="42551" x="8367713" y="5500688"/>
          <p14:tracePt t="42567" x="8367713" y="5527675"/>
          <p14:tracePt t="42584" x="8385175" y="5562600"/>
          <p14:tracePt t="42601" x="8394700" y="5616575"/>
          <p14:tracePt t="42618" x="8394700" y="5643563"/>
          <p14:tracePt t="42634" x="8394700" y="5670550"/>
          <p14:tracePt t="42651" x="8394700" y="5724525"/>
          <p14:tracePt t="42668" x="8394700" y="5759450"/>
          <p14:tracePt t="42684" x="8394700" y="5776913"/>
          <p14:tracePt t="42701" x="8394700" y="5813425"/>
          <p14:tracePt t="42718" x="8394700" y="5822950"/>
          <p14:tracePt t="42734" x="8394700" y="5830888"/>
          <p14:tracePt t="42751" x="8394700" y="5848350"/>
          <p14:tracePt t="42784" x="8385175" y="5857875"/>
          <p14:tracePt t="42870" x="8375650" y="5857875"/>
          <p14:tracePt t="43018" x="8367713" y="5857875"/>
          <p14:tracePt t="43043" x="8358188" y="5857875"/>
          <p14:tracePt t="43056" x="8348663" y="5857875"/>
          <p14:tracePt t="43068" x="8340725" y="5857875"/>
          <p14:tracePt t="43079" x="8331200" y="5857875"/>
          <p14:tracePt t="43093" x="8323263" y="5848350"/>
          <p14:tracePt t="43105" x="8304213" y="5848350"/>
          <p14:tracePt t="43118" x="8286750" y="5840413"/>
          <p14:tracePt t="43135" x="8269288" y="5830888"/>
          <p14:tracePt t="43151" x="8242300" y="5822950"/>
          <p14:tracePt t="43168" x="8197850" y="5786438"/>
          <p14:tracePt t="43185" x="8180388" y="5776913"/>
          <p14:tracePt t="43201" x="8153400" y="5751513"/>
          <p14:tracePt t="43218" x="8134350" y="5724525"/>
          <p14:tracePt t="43234" x="8126413" y="5715000"/>
          <p14:tracePt t="43251" x="8099425" y="5688013"/>
          <p14:tracePt t="43268" x="8081963" y="5670550"/>
          <p14:tracePt t="43285" x="8072438" y="5643563"/>
          <p14:tracePt t="43301" x="8045450" y="5616575"/>
          <p14:tracePt t="43318" x="8045450" y="5589588"/>
          <p14:tracePt t="43335" x="8037513" y="5581650"/>
          <p14:tracePt t="43351" x="8018463" y="5554663"/>
          <p14:tracePt t="43368" x="8010525" y="5545138"/>
          <p14:tracePt t="43385" x="8001000" y="5518150"/>
          <p14:tracePt t="43401" x="7983538" y="5491163"/>
          <p14:tracePt t="43418" x="7974013" y="5473700"/>
          <p14:tracePt t="43435" x="7956550" y="5446713"/>
          <p14:tracePt t="43451" x="7947025" y="5438775"/>
          <p14:tracePt t="43468" x="7939088" y="5429250"/>
          <p14:tracePt t="43485" x="7912100" y="5394325"/>
          <p14:tracePt t="43501" x="7902575" y="5375275"/>
          <p14:tracePt t="43518" x="7885113" y="5357813"/>
          <p14:tracePt t="43535" x="7858125" y="5330825"/>
          <p14:tracePt t="43551" x="7848600" y="5322888"/>
          <p14:tracePt t="43568" x="7831138" y="5303838"/>
          <p14:tracePt t="43585" x="7813675" y="5303838"/>
          <p14:tracePt t="43601" x="7813675" y="5295900"/>
          <p14:tracePt t="43618" x="7804150" y="5295900"/>
          <p14:tracePt t="43840" x="7804150" y="5303838"/>
          <p14:tracePt t="43864" x="7804150" y="5313363"/>
          <p14:tracePt t="43877" x="7813675" y="5322888"/>
          <p14:tracePt t="43888" x="7823200" y="5330825"/>
          <p14:tracePt t="43901" x="7823200" y="5340350"/>
          <p14:tracePt t="43913" x="7823200" y="5357813"/>
          <p14:tracePt t="43926" x="7831138" y="5384800"/>
          <p14:tracePt t="43937" x="7840663" y="5394325"/>
          <p14:tracePt t="43951" x="7840663" y="5411788"/>
          <p14:tracePt t="43968" x="7848600" y="5429250"/>
          <p14:tracePt t="43985" x="7858125" y="5446713"/>
          <p14:tracePt t="44001" x="7867650" y="5491163"/>
          <p14:tracePt t="44018" x="7867650" y="5510213"/>
          <p14:tracePt t="44035" x="7885113" y="5527675"/>
          <p14:tracePt t="44052" x="7894638" y="5572125"/>
          <p14:tracePt t="44068" x="7902575" y="5599113"/>
          <p14:tracePt t="44085" x="7920038" y="5626100"/>
          <p14:tracePt t="44102" x="7920038" y="5643563"/>
          <p14:tracePt t="44118" x="7929563" y="5653088"/>
          <p14:tracePt t="44135" x="7939088" y="5697538"/>
          <p14:tracePt t="44152" x="7947025" y="5705475"/>
          <p14:tracePt t="44168" x="7956550" y="5724525"/>
          <p14:tracePt t="44185" x="7966075" y="5759450"/>
          <p14:tracePt t="44202" x="7974013" y="5768975"/>
          <p14:tracePt t="44219" x="7983538" y="5795963"/>
          <p14:tracePt t="44235" x="7983538" y="5803900"/>
          <p14:tracePt t="44268" x="7983538" y="5813425"/>
          <p14:tracePt t="46131" x="7983538" y="5803900"/>
          <p14:tracePt t="46155" x="7983538" y="5795963"/>
          <p14:tracePt t="46193" x="7983538" y="5786438"/>
          <p14:tracePt t="46228" x="7983538" y="5776913"/>
          <p14:tracePt t="46241" x="7983538" y="5768975"/>
          <p14:tracePt t="46278" x="7983538" y="5759450"/>
          <p14:tracePt t="46302" x="7983538" y="5741988"/>
          <p14:tracePt t="46327" x="7983538" y="5732463"/>
          <p14:tracePt t="46339" x="7983538" y="5724525"/>
          <p14:tracePt t="46363" x="7983538" y="5715000"/>
          <p14:tracePt t="46376" x="7983538" y="5705475"/>
          <p14:tracePt t="46388" x="7983538" y="5697538"/>
          <p14:tracePt t="46401" x="7983538" y="5688013"/>
          <p14:tracePt t="46413" x="7974013" y="5680075"/>
          <p14:tracePt t="46424" x="7974013" y="5661025"/>
          <p14:tracePt t="46436" x="7966075" y="5653088"/>
          <p14:tracePt t="46452" x="7966075" y="5643563"/>
          <p14:tracePt t="46469" x="7966075" y="5626100"/>
          <p14:tracePt t="46486" x="7947025" y="5608638"/>
          <p14:tracePt t="46510" x="7939088" y="5589588"/>
          <p14:tracePt t="46523" x="7939088" y="5581650"/>
          <p14:tracePt t="46535" x="7939088" y="5562600"/>
          <p14:tracePt t="46552" x="7929563" y="5545138"/>
          <p14:tracePt t="46569" x="7920038" y="5537200"/>
          <p14:tracePt t="46586" x="7920038" y="5527675"/>
          <p14:tracePt t="46602" x="7920038" y="5518150"/>
          <p14:tracePt t="46890" x="7920038" y="5527675"/>
          <p14:tracePt t="47197" x="7912100" y="5527675"/>
          <p14:tracePt t="47208" x="7902575" y="5527675"/>
          <p14:tracePt t="47257" x="7894638" y="5527675"/>
          <p14:tracePt t="47283" x="7885113" y="5527675"/>
          <p14:tracePt t="47307" x="7875588" y="5527675"/>
          <p14:tracePt t="47331" x="7867650" y="5527675"/>
          <p14:tracePt t="47356" x="7858125" y="5537200"/>
          <p14:tracePt t="47368" x="7848600" y="5537200"/>
          <p14:tracePt t="47381" x="7840663" y="5537200"/>
          <p14:tracePt t="47393" x="7823200" y="5537200"/>
          <p14:tracePt t="47405" x="7813675" y="5537200"/>
          <p14:tracePt t="47419" x="7804150" y="5537200"/>
          <p14:tracePt t="47436" x="7796213" y="5537200"/>
          <p14:tracePt t="47453" x="7786688" y="5545138"/>
          <p14:tracePt t="47469" x="7759700" y="5545138"/>
          <p14:tracePt t="47486" x="7751763" y="5545138"/>
          <p14:tracePt t="47503" x="7724775" y="5545138"/>
          <p14:tracePt t="47527" x="7705725" y="5545138"/>
          <p14:tracePt t="47540" x="7697788" y="5545138"/>
          <p14:tracePt t="47553" x="7688263" y="5545138"/>
          <p14:tracePt t="47569" x="7670800" y="5545138"/>
          <p14:tracePt t="47586" x="7661275" y="5545138"/>
          <p14:tracePt t="47603" x="7634288" y="5545138"/>
          <p14:tracePt t="47624" x="7626350" y="5545138"/>
          <p14:tracePt t="47638" x="7616825" y="5545138"/>
          <p14:tracePt t="47653" x="7608888" y="5545138"/>
          <p14:tracePt t="47669" x="7608888" y="5537200"/>
          <p14:tracePt t="47686" x="7599363" y="5537200"/>
          <p14:tracePt t="47703" x="7599363" y="5518150"/>
          <p14:tracePt t="47724" x="7589838" y="5510213"/>
          <p14:tracePt t="47760" x="7589838" y="5500688"/>
          <p14:tracePt t="47773" x="7581900" y="5500688"/>
          <p14:tracePt t="47784" x="7572375" y="5491163"/>
          <p14:tracePt t="47797" x="7572375" y="5483225"/>
          <p14:tracePt t="47809" x="7562850" y="5483225"/>
          <p14:tracePt t="47821" x="7562850" y="5465763"/>
          <p14:tracePt t="47836" x="7554913" y="5465763"/>
          <p14:tracePt t="47853" x="7545388" y="5456238"/>
          <p14:tracePt t="47870" x="7537450" y="5438775"/>
          <p14:tracePt t="47886" x="7537450" y="5429250"/>
          <p14:tracePt t="47907" x="7537450" y="5419725"/>
          <p14:tracePt t="48225" x="7537450" y="5429250"/>
          <p14:tracePt t="48250" x="7545388" y="5438775"/>
          <p14:tracePt t="48275" x="7554913" y="5446713"/>
          <p14:tracePt t="48286" x="7562850" y="5456238"/>
          <p14:tracePt t="48299" x="7562850" y="5465763"/>
          <p14:tracePt t="48312" x="7581900" y="5473700"/>
          <p14:tracePt t="48323" x="7581900" y="5491163"/>
          <p14:tracePt t="48336" x="7589838" y="5491163"/>
          <p14:tracePt t="48353" x="7599363" y="5510213"/>
          <p14:tracePt t="48373" x="7608888" y="5518150"/>
          <p14:tracePt t="48386" x="7608888" y="5527675"/>
          <p14:tracePt t="48403" x="7616825" y="5537200"/>
          <p14:tracePt t="48419" x="7626350" y="5537200"/>
          <p14:tracePt t="48436" x="7626350" y="5545138"/>
          <p14:tracePt t="48453" x="7634288" y="5554663"/>
          <p14:tracePt t="48471" x="7634288" y="5562600"/>
          <p14:tracePt t="48494" x="7634288" y="5572125"/>
          <p14:tracePt t="48508" x="7643813" y="5572125"/>
          <p14:tracePt t="48531" x="7643813" y="5581650"/>
          <p14:tracePt t="48557" x="7653338" y="5589588"/>
          <p14:tracePt t="48569" x="7653338" y="5599113"/>
          <p14:tracePt t="48581" x="7661275" y="5599113"/>
          <p14:tracePt t="48594" x="7661275" y="5608638"/>
          <p14:tracePt t="48605" x="7670800" y="5626100"/>
          <p14:tracePt t="48619" x="7680325" y="5634038"/>
          <p14:tracePt t="48636" x="7680325" y="5653088"/>
          <p14:tracePt t="48653" x="7697788" y="5661025"/>
          <p14:tracePt t="48670" x="7715250" y="5705475"/>
          <p14:tracePt t="48686" x="7724775" y="5724525"/>
          <p14:tracePt t="48703" x="7732713" y="5741988"/>
          <p14:tracePt t="48720" x="7751763" y="5786438"/>
          <p14:tracePt t="48739" x="7751763" y="5795963"/>
          <p14:tracePt t="48790" x="7751763" y="5803900"/>
          <p14:tracePt t="49439" x="7751763" y="5795963"/>
          <p14:tracePt t="49487" x="7751763" y="5786438"/>
          <p14:tracePt t="49525" x="7751763" y="5776913"/>
          <p14:tracePt t="49548" x="7751763" y="5768975"/>
          <p14:tracePt t="49573" x="7751763" y="5759450"/>
          <p14:tracePt t="49597" x="7751763" y="5751513"/>
          <p14:tracePt t="49610" x="7751763" y="5741988"/>
          <p14:tracePt t="49623" x="7751763" y="5732463"/>
          <p14:tracePt t="49635" x="7742238" y="5732463"/>
          <p14:tracePt t="49648" x="7742238" y="5724525"/>
          <p14:tracePt t="49659" x="7732713" y="5715000"/>
          <p14:tracePt t="49683" x="7724775" y="5705475"/>
          <p14:tracePt t="49697" x="7724775" y="5697538"/>
          <p14:tracePt t="49712" x="7715250" y="5688013"/>
          <p14:tracePt t="49722" x="7705725" y="5670550"/>
          <p14:tracePt t="49737" x="7705725" y="5661025"/>
          <p14:tracePt t="49754" x="7705725" y="5643563"/>
          <p14:tracePt t="49770" x="7688263" y="5626100"/>
          <p14:tracePt t="49787" x="7688263" y="5616575"/>
          <p14:tracePt t="49806" x="7680325" y="5608638"/>
          <p14:tracePt t="49831" x="7680325" y="5599113"/>
          <p14:tracePt t="49843" x="7670800" y="5589588"/>
          <p14:tracePt t="49856" x="7661275" y="5589588"/>
          <p14:tracePt t="49870" x="7661275" y="5572125"/>
          <p14:tracePt t="49891" x="7653338" y="5562600"/>
          <p14:tracePt t="49941" x="7643813" y="5562600"/>
          <p14:tracePt t="49954" x="7643813" y="5554663"/>
          <p14:tracePt t="49965" x="7634288" y="5545138"/>
          <p14:tracePt t="49977" x="7626350" y="5545138"/>
          <p14:tracePt t="49989" x="7626350" y="5537200"/>
          <p14:tracePt t="50003" x="7616825" y="5537200"/>
          <p14:tracePt t="50028" x="7616825" y="5527675"/>
          <p14:tracePt t="50040" x="7616825" y="5518150"/>
          <p14:tracePt t="50053" x="7608888" y="5518150"/>
          <p14:tracePt t="50070" x="7599363" y="5518150"/>
          <p14:tracePt t="50087" x="7599363" y="5510213"/>
          <p14:tracePt t="50103" x="7589838" y="5491163"/>
          <p14:tracePt t="50120" x="7572375" y="5491163"/>
          <p14:tracePt t="50137" x="7562850" y="5473700"/>
          <p14:tracePt t="50154" x="7554913" y="5465763"/>
          <p14:tracePt t="50173" x="7554913" y="5456238"/>
          <p14:tracePt t="50198" x="7545388" y="5456238"/>
          <p14:tracePt t="50431" x="7554913" y="5456238"/>
          <p14:tracePt t="50455" x="7562850" y="5456238"/>
          <p14:tracePt t="50481" x="7572375" y="5456238"/>
          <p14:tracePt t="50492" x="7581900" y="5456238"/>
          <p14:tracePt t="50505" x="7589838" y="5456238"/>
          <p14:tracePt t="50517" x="7599363" y="5456238"/>
          <p14:tracePt t="50543" x="7616825" y="5456238"/>
          <p14:tracePt t="50566" x="7626350" y="5465763"/>
          <p14:tracePt t="50603" x="7634288" y="5473700"/>
          <p14:tracePt t="50627" x="7643813" y="5483225"/>
          <p14:tracePt t="50639" x="7643813" y="5491163"/>
          <p14:tracePt t="50664" x="7653338" y="5500688"/>
          <p14:tracePt t="50675" x="7653338" y="5510213"/>
          <p14:tracePt t="50688" x="7653338" y="5518150"/>
          <p14:tracePt t="50701" x="7653338" y="5527675"/>
          <p14:tracePt t="50716" x="7661275" y="5537200"/>
          <p14:tracePt t="50726" x="7661275" y="5545138"/>
          <p14:tracePt t="50737" x="7670800" y="5554663"/>
          <p14:tracePt t="50754" x="7670800" y="5562600"/>
          <p14:tracePt t="50770" x="7670800" y="5572125"/>
          <p14:tracePt t="50787" x="7680325" y="5589588"/>
          <p14:tracePt t="50804" x="7680325" y="5599113"/>
          <p14:tracePt t="50820" x="7688263" y="5616575"/>
          <p14:tracePt t="50837" x="7688263" y="5634038"/>
          <p14:tracePt t="50854" x="7697788" y="5643563"/>
          <p14:tracePt t="50872" x="7697788" y="5653088"/>
          <p14:tracePt t="50887" x="7705725" y="5661025"/>
          <p14:tracePt t="50904" x="7705725" y="5670550"/>
          <p14:tracePt t="50922" x="7715250" y="5680075"/>
          <p14:tracePt t="52073" x="7715250" y="5688013"/>
          <p14:tracePt t="52244" x="7715250" y="5697538"/>
          <p14:tracePt t="52342" x="7715250" y="5705475"/>
          <p14:tracePt t="52722" x="7715250" y="5715000"/>
          <p14:tracePt t="54008" x="7715250" y="5705475"/>
          <p14:tracePt t="56017" x="7724775" y="5705475"/>
          <p14:tracePt t="56079" x="7724775" y="5697538"/>
          <p14:tracePt t="56350" x="7732713" y="5697538"/>
          <p14:tracePt t="56509" x="7724775" y="5688013"/>
          <p14:tracePt t="56521" x="7715250" y="5680075"/>
          <p14:tracePt t="56533" x="7705725" y="5661025"/>
          <p14:tracePt t="56545" x="7688263" y="5643563"/>
          <p14:tracePt t="56557" x="7670800" y="5616575"/>
          <p14:tracePt t="56572" x="7653338" y="5589588"/>
          <p14:tracePt t="56589" x="7634288" y="5554663"/>
          <p14:tracePt t="56605" x="7608888" y="5518150"/>
          <p14:tracePt t="56622" x="7562850" y="5438775"/>
          <p14:tracePt t="56639" x="7545388" y="5394325"/>
          <p14:tracePt t="56655" x="7527925" y="5357813"/>
          <p14:tracePt t="56680" x="7527925" y="5348288"/>
          <p14:tracePt t="56767" x="7537450" y="5357813"/>
          <p14:tracePt t="56777" x="7545388" y="5375275"/>
          <p14:tracePt t="56790" x="7572375" y="5411788"/>
          <p14:tracePt t="56801" x="7581900" y="5429250"/>
          <p14:tracePt t="56815" x="7608888" y="5456238"/>
          <p14:tracePt t="56826" x="7626350" y="5483225"/>
          <p14:tracePt t="56839" x="7643813" y="5510213"/>
          <p14:tracePt t="56855" x="7661275" y="5527675"/>
          <p14:tracePt t="56872" x="7680325" y="5554663"/>
          <p14:tracePt t="56889" x="7688263" y="5599113"/>
          <p14:tracePt t="56906" x="7697788" y="5616575"/>
          <p14:tracePt t="56922" x="7705725" y="5616575"/>
          <p14:tracePt t="56939" x="7705725" y="5626100"/>
          <p14:tracePt t="56956" x="7705725" y="5634038"/>
          <p14:tracePt t="57097" x="7705725" y="5626100"/>
          <p14:tracePt t="57133" x="7705725" y="5616575"/>
          <p14:tracePt t="57157" x="7705725" y="5608638"/>
          <p14:tracePt t="57182" x="7705725" y="5599113"/>
          <p14:tracePt t="57208" x="7705725" y="5581650"/>
          <p14:tracePt t="57219" x="7697788" y="5581650"/>
          <p14:tracePt t="57231" x="7697788" y="5572125"/>
          <p14:tracePt t="57244" x="7688263" y="5554663"/>
          <p14:tracePt t="57270" x="7680325" y="5537200"/>
          <p14:tracePt t="57280" x="7670800" y="5527675"/>
          <p14:tracePt t="57293" x="7670800" y="5518150"/>
          <p14:tracePt t="57306" x="7670800" y="5491163"/>
          <p14:tracePt t="57322" x="7661275" y="5483225"/>
          <p14:tracePt t="57339" x="7653338" y="5473700"/>
          <p14:tracePt t="57356" x="7643813" y="5456238"/>
          <p14:tracePt t="57372" x="7643813" y="5438775"/>
          <p14:tracePt t="57389" x="7634288" y="5438775"/>
          <p14:tracePt t="57406" x="7634288" y="5411788"/>
          <p14:tracePt t="57422" x="7634288" y="5402263"/>
          <p14:tracePt t="57439" x="7626350" y="5384800"/>
          <p14:tracePt t="57456" x="7626350" y="5375275"/>
          <p14:tracePt t="57473" x="7616825" y="5375275"/>
          <p14:tracePt t="57489" x="7616825" y="5367338"/>
          <p14:tracePt t="57506" x="7616825" y="5357813"/>
          <p14:tracePt t="57522" x="7616825" y="5348288"/>
          <p14:tracePt t="57539" x="7616825" y="5340350"/>
          <p14:tracePt t="57556" x="7608888" y="5330825"/>
          <p14:tracePt t="57573" x="7608888" y="5322888"/>
          <p14:tracePt t="57610" x="7608888" y="5313363"/>
          <p14:tracePt t="57635" x="7608888" y="5303838"/>
          <p14:tracePt t="57647" x="7599363" y="5303838"/>
          <p14:tracePt t="57672" x="7599363" y="5295900"/>
          <p14:tracePt t="57697" x="7599363" y="5286375"/>
          <p14:tracePt t="57773" x="7599363" y="5276850"/>
          <p14:tracePt t="57966" x="7608888" y="5276850"/>
          <p14:tracePt t="57990" x="7608888" y="5286375"/>
          <p14:tracePt t="58003" x="7616825" y="5286375"/>
          <p14:tracePt t="58015" x="7616825" y="5295900"/>
          <p14:tracePt t="58027" x="7626350" y="5295900"/>
          <p14:tracePt t="58064" x="7626350" y="5303838"/>
          <p14:tracePt t="58088" x="7634288" y="5303838"/>
          <p14:tracePt t="58113" x="7634288" y="5313363"/>
          <p14:tracePt t="58149" x="7643813" y="5322888"/>
          <p14:tracePt t="58186" x="7643813" y="5330825"/>
          <p14:tracePt t="58200" x="7653338" y="5330825"/>
          <p14:tracePt t="58260" x="7653338" y="5340350"/>
          <p14:tracePt t="58297" x="7661275" y="5340350"/>
          <p14:tracePt t="58310" x="7661275" y="5348288"/>
          <p14:tracePt t="58346" x="7670800" y="5357813"/>
          <p14:tracePt t="58371" x="7670800" y="5367338"/>
          <p14:tracePt t="58420" x="7680325" y="5375275"/>
          <p14:tracePt t="58468" x="7680325" y="5384800"/>
          <p14:tracePt t="58493" x="7688263" y="5384800"/>
          <p14:tracePt t="58505" x="7688263" y="5394325"/>
          <p14:tracePt t="58566" x="7688263" y="5402263"/>
          <p14:tracePt t="58579" x="7697788" y="5402263"/>
          <p14:tracePt t="58591" x="7697788" y="5411788"/>
          <p14:tracePt t="58628" x="7697788" y="5419725"/>
          <p14:tracePt t="58639" x="7697788" y="5429250"/>
          <p14:tracePt t="58653" x="7705725" y="5429250"/>
          <p14:tracePt t="58664" x="7705725" y="5438775"/>
          <p14:tracePt t="58688" x="7715250" y="5446713"/>
          <p14:tracePt t="58702" x="7715250" y="5456238"/>
          <p14:tracePt t="58725" x="7715250" y="5465763"/>
          <p14:tracePt t="58739" x="7724775" y="5465763"/>
          <p14:tracePt t="58761" x="7724775" y="5473700"/>
          <p14:tracePt t="58776" x="7724775" y="5483225"/>
          <p14:tracePt t="58799" x="7724775" y="5491163"/>
          <p14:tracePt t="58835" x="7732713" y="5500688"/>
          <p14:tracePt t="58848" x="7732713" y="5510213"/>
          <p14:tracePt t="58873" x="7732713" y="5518150"/>
          <p14:tracePt t="58884" x="7732713" y="5527675"/>
          <p14:tracePt t="58910" x="7742238" y="5545138"/>
          <p14:tracePt t="58933" x="7742238" y="5554663"/>
          <p14:tracePt t="58946" x="7751763" y="5562600"/>
          <p14:tracePt t="58971" x="7751763" y="5572125"/>
          <p14:tracePt t="59007" x="7759700" y="5581650"/>
          <p14:tracePt t="59044" x="7759700" y="5589588"/>
          <p14:tracePt t="59057" x="7759700" y="5599113"/>
          <p14:tracePt t="59068" x="7769225" y="5599113"/>
          <p14:tracePt t="59081" x="7769225" y="5608638"/>
          <p14:tracePt t="59092" x="7777163" y="5608638"/>
          <p14:tracePt t="59106" x="7777163" y="5616575"/>
          <p14:tracePt t="59123" x="7777163" y="5626100"/>
          <p14:tracePt t="59153" x="7777163" y="5634038"/>
          <p14:tracePt t="59166" x="7786688" y="5634038"/>
          <p14:tracePt t="59178" x="7786688" y="5643563"/>
          <p14:tracePt t="59204" x="7796213" y="5643563"/>
          <p14:tracePt t="59215" x="7796213" y="5653088"/>
          <p14:tracePt t="59229" x="7804150" y="5661025"/>
          <p14:tracePt t="59253" x="7804150" y="5670550"/>
          <p14:tracePt t="59279" x="7813675" y="5680075"/>
          <p14:tracePt t="59290" x="7813675" y="5688013"/>
          <p14:tracePt t="59313" x="7823200" y="5697538"/>
          <p14:tracePt t="59326" x="7823200" y="5705475"/>
          <p14:tracePt t="59338" x="7823200" y="5715000"/>
          <p14:tracePt t="59363" x="7831138" y="5724525"/>
          <p14:tracePt t="59424" x="7831138" y="5732463"/>
          <p14:tracePt t="59474" x="7831138" y="5741988"/>
          <p14:tracePt t="59571" x="7831138" y="5751513"/>
          <p14:tracePt t="59620" x="7840663" y="5751513"/>
          <p14:tracePt t="59828" x="7840663" y="5741988"/>
          <p14:tracePt t="59865" x="7840663" y="5732463"/>
          <p14:tracePt t="59891" x="7840663" y="5724525"/>
          <p14:tracePt t="59914" x="7840663" y="5715000"/>
          <p14:tracePt t="59926" x="7840663" y="5705475"/>
          <p14:tracePt t="59939" x="7840663" y="5697538"/>
          <p14:tracePt t="59950" x="7840663" y="5688013"/>
          <p14:tracePt t="59964" x="7831138" y="5680075"/>
          <p14:tracePt t="59975" x="7831138" y="5670550"/>
          <p14:tracePt t="59990" x="7831138" y="5661025"/>
          <p14:tracePt t="60006" x="7831138" y="5643563"/>
          <p14:tracePt t="60023" x="7831138" y="5634038"/>
          <p14:tracePt t="60040" x="7823200" y="5608638"/>
          <p14:tracePt t="60056" x="7813675" y="5599113"/>
          <p14:tracePt t="60073" x="7813675" y="5581650"/>
          <p14:tracePt t="60090" x="7804150" y="5572125"/>
          <p14:tracePt t="60106" x="7804150" y="5554663"/>
          <p14:tracePt t="60123" x="7796213" y="5545138"/>
          <p14:tracePt t="60140" x="7796213" y="5527675"/>
          <p14:tracePt t="60157" x="7786688" y="5527675"/>
          <p14:tracePt t="60173" x="7777163" y="5500688"/>
          <p14:tracePt t="60190" x="7769225" y="5491163"/>
          <p14:tracePt t="60207" x="7769225" y="5483225"/>
          <p14:tracePt t="60223" x="7751763" y="5465763"/>
          <p14:tracePt t="60245" x="7742238" y="5446713"/>
          <p14:tracePt t="60268" x="7724775" y="5429250"/>
          <p14:tracePt t="60282" x="7724775" y="5419725"/>
          <p14:tracePt t="60295" x="7724775" y="5411788"/>
          <p14:tracePt t="60307" x="7715250" y="5402263"/>
          <p14:tracePt t="60331" x="7705725" y="5394325"/>
          <p14:tracePt t="60355" x="7705725" y="5384800"/>
          <p14:tracePt t="60368" x="7697788" y="5384800"/>
          <p14:tracePt t="60379" x="7697788" y="5375275"/>
          <p14:tracePt t="60391" x="7688263" y="5375275"/>
          <p14:tracePt t="60407" x="7680325" y="5367338"/>
          <p14:tracePt t="60423" x="7670800" y="5357813"/>
          <p14:tracePt t="60441" x="7661275" y="5348288"/>
          <p14:tracePt t="60457" x="7653338" y="5348288"/>
          <p14:tracePt t="60473" x="7653338" y="5340350"/>
          <p14:tracePt t="60490" x="7634288" y="5340350"/>
          <p14:tracePt t="60507" x="7626350" y="5330825"/>
          <p14:tracePt t="60523" x="7626350" y="5322888"/>
          <p14:tracePt t="60540" x="7616825" y="5322888"/>
          <p14:tracePt t="60575" x="7608888" y="5322888"/>
          <p14:tracePt t="60589" x="7608888" y="5313363"/>
          <p14:tracePt t="60601" x="7599363" y="5313363"/>
          <p14:tracePt t="60613" x="7589838" y="5313363"/>
          <p14:tracePt t="60624" x="7581900" y="5313363"/>
          <p14:tracePt t="60640" x="7581900" y="5303838"/>
          <p14:tracePt t="60662" x="7572375" y="5295900"/>
          <p14:tracePt t="60674" x="7562850" y="5295900"/>
          <p14:tracePt t="60735" x="7562850" y="5286375"/>
          <p14:tracePt t="61140" x="7572375" y="5286375"/>
          <p14:tracePt t="61177" x="7581900" y="5286375"/>
          <p14:tracePt t="61201" x="7589838" y="5286375"/>
          <p14:tracePt t="61225" x="7599363" y="5286375"/>
          <p14:tracePt t="61237" x="7608888" y="5286375"/>
          <p14:tracePt t="61249" x="7616825" y="5295900"/>
          <p14:tracePt t="61262" x="7616825" y="5303838"/>
          <p14:tracePt t="61274" x="7634288" y="5303838"/>
          <p14:tracePt t="61290" x="7634288" y="5313363"/>
          <p14:tracePt t="61307" x="7653338" y="5322888"/>
          <p14:tracePt t="61323" x="7670800" y="5330825"/>
          <p14:tracePt t="61340" x="7670800" y="5348288"/>
          <p14:tracePt t="61357" x="7680325" y="5348288"/>
          <p14:tracePt t="61374" x="7688263" y="5375275"/>
          <p14:tracePt t="61390" x="7697788" y="5384800"/>
          <p14:tracePt t="61409" x="7697788" y="5394325"/>
          <p14:tracePt t="61423" x="7705725" y="5394325"/>
          <p14:tracePt t="61440" x="7705725" y="5402263"/>
          <p14:tracePt t="61457" x="7715250" y="5411788"/>
          <p14:tracePt t="61473" x="7715250" y="5419725"/>
          <p14:tracePt t="61507" x="7724775" y="5429250"/>
          <p14:tracePt t="61543" x="7724775" y="5438775"/>
          <p14:tracePt t="61556" x="7724775" y="5446713"/>
          <p14:tracePt t="61569" x="7732713" y="5446713"/>
          <p14:tracePt t="61580" x="7732713" y="5456238"/>
          <p14:tracePt t="61604" x="7742238" y="5465763"/>
          <p14:tracePt t="61616" x="7742238" y="5473700"/>
          <p14:tracePt t="61630" x="7751763" y="5483225"/>
          <p14:tracePt t="61641" x="7751763" y="5491163"/>
          <p14:tracePt t="61657" x="7751763" y="5500688"/>
          <p14:tracePt t="61674" x="7759700" y="5510213"/>
          <p14:tracePt t="61690" x="7769225" y="5527675"/>
          <p14:tracePt t="61707" x="7769225" y="5537200"/>
          <p14:tracePt t="61724" x="7777163" y="5545138"/>
          <p14:tracePt t="61740" x="7777163" y="5562600"/>
          <p14:tracePt t="61764" x="7786688" y="5572125"/>
          <p14:tracePt t="61776" x="7786688" y="5581650"/>
          <p14:tracePt t="61790" x="7796213" y="5589588"/>
          <p14:tracePt t="61807" x="7796213" y="5599113"/>
          <p14:tracePt t="61825" x="7804150" y="5616575"/>
          <p14:tracePt t="61840" x="7813675" y="5626100"/>
          <p14:tracePt t="61857" x="7813675" y="5634038"/>
          <p14:tracePt t="61874" x="7813675" y="5643563"/>
          <p14:tracePt t="61890" x="7823200" y="5670550"/>
          <p14:tracePt t="61912" x="7823200" y="5680075"/>
          <p14:tracePt t="61924" x="7823200" y="5688013"/>
          <p14:tracePt t="61940" x="7831138" y="5697538"/>
          <p14:tracePt t="61960" x="7831138" y="5715000"/>
          <p14:tracePt t="61974" x="7840663" y="5724525"/>
          <p14:tracePt t="61997" x="7840663" y="5732463"/>
          <p14:tracePt t="62009" x="7840663" y="5741988"/>
          <p14:tracePt t="62024" x="7840663" y="5751513"/>
          <p14:tracePt t="62046" x="7848600" y="5759450"/>
          <p14:tracePt t="62058" x="7848600" y="5768975"/>
          <p14:tracePt t="62096" x="7848600" y="5776913"/>
          <p14:tracePt t="62792" x="7848600" y="5768975"/>
          <p14:tracePt t="62808" x="7848600" y="5759450"/>
          <p14:tracePt t="62829" x="7848600" y="5751513"/>
          <p14:tracePt t="62841" x="7848600" y="5741988"/>
          <p14:tracePt t="62854" x="7848600" y="5732463"/>
          <p14:tracePt t="62879" x="7840663" y="5724525"/>
          <p14:tracePt t="62890" x="7840663" y="5705475"/>
          <p14:tracePt t="62903" x="7831138" y="5697538"/>
          <p14:tracePt t="62914" x="7831138" y="5680075"/>
          <p14:tracePt t="62928" x="7823200" y="5670550"/>
          <p14:tracePt t="62941" x="7813675" y="5661025"/>
          <p14:tracePt t="62957" x="7813675" y="5643563"/>
          <p14:tracePt t="62974" x="7813675" y="5634038"/>
          <p14:tracePt t="62990" x="7796213" y="5608638"/>
          <p14:tracePt t="63013" x="7786688" y="5599113"/>
          <p14:tracePt t="63025" x="7777163" y="5589588"/>
          <p14:tracePt t="63040" x="7777163" y="5581650"/>
          <p14:tracePt t="63061" x="7769225" y="5562600"/>
          <p14:tracePt t="63074" x="7759700" y="5562600"/>
          <p14:tracePt t="63090" x="7759700" y="5545138"/>
          <p14:tracePt t="63107" x="7742238" y="5537200"/>
          <p14:tracePt t="63124" x="7732713" y="5518150"/>
          <p14:tracePt t="63140" x="7724775" y="5510213"/>
          <p14:tracePt t="63157" x="7724775" y="5491163"/>
          <p14:tracePt t="63174" x="7705725" y="5473700"/>
          <p14:tracePt t="63191" x="7697788" y="5465763"/>
          <p14:tracePt t="63207" x="7688263" y="5446713"/>
          <p14:tracePt t="63224" x="7680325" y="5438775"/>
          <p14:tracePt t="63241" x="7670800" y="5411788"/>
          <p14:tracePt t="63257" x="7661275" y="5402263"/>
          <p14:tracePt t="63274" x="7643813" y="5357813"/>
          <p14:tracePt t="63291" x="7634288" y="5340350"/>
          <p14:tracePt t="63307" x="7626350" y="5313363"/>
          <p14:tracePt t="63324" x="7616825" y="5276850"/>
          <p14:tracePt t="63341" x="7608888" y="5259388"/>
          <p14:tracePt t="63358" x="7599363" y="5251450"/>
          <p14:tracePt t="63374" x="7599363" y="5241925"/>
          <p14:tracePt t="63390" x="7599363" y="5232400"/>
          <p14:tracePt t="63835" x="7599363" y="5241925"/>
          <p14:tracePt t="63982" x="7599363" y="5251450"/>
          <p14:tracePt t="64006" x="7599363" y="5259388"/>
          <p14:tracePt t="64017" x="7608888" y="5259388"/>
          <p14:tracePt t="64030" x="7608888" y="5268913"/>
          <p14:tracePt t="64044" x="7616825" y="5268913"/>
          <p14:tracePt t="64068" x="7616825" y="5276850"/>
          <p14:tracePt t="64141" x="7616825" y="5286375"/>
          <p14:tracePt t="64165" x="7626350" y="5286375"/>
          <p14:tracePt t="64215" x="7626350" y="5295900"/>
          <p14:tracePt t="64240" x="7626350" y="5303838"/>
          <p14:tracePt t="64251" x="7634288" y="5303838"/>
          <p14:tracePt t="64265" x="7634288" y="5313363"/>
          <p14:tracePt t="64288" x="7643813" y="5313363"/>
          <p14:tracePt t="64300" x="7653338" y="5322888"/>
          <p14:tracePt t="64315" x="7653338" y="5330825"/>
          <p14:tracePt t="64337" x="7661275" y="5340350"/>
          <p14:tracePt t="64350" x="7670800" y="5348288"/>
          <p14:tracePt t="64362" x="7680325" y="5357813"/>
          <p14:tracePt t="64374" x="7680325" y="5367338"/>
          <p14:tracePt t="64391" x="7697788" y="5384800"/>
          <p14:tracePt t="64408" x="7705725" y="5402263"/>
          <p14:tracePt t="64424" x="7732713" y="5438775"/>
          <p14:tracePt t="64441" x="7732713" y="5446713"/>
          <p14:tracePt t="64458" x="7751763" y="5456238"/>
          <p14:tracePt t="64474" x="7759700" y="5483225"/>
          <p14:tracePt t="64491" x="7769225" y="5500688"/>
          <p14:tracePt t="64508" x="7777163" y="5510213"/>
          <p14:tracePt t="64525" x="7786688" y="5527675"/>
          <p14:tracePt t="64541" x="7786688" y="5537200"/>
          <p14:tracePt t="64558" x="7796213" y="5562600"/>
          <p14:tracePt t="64574" x="7804150" y="5572125"/>
          <p14:tracePt t="64595" x="7804150" y="5581650"/>
          <p14:tracePt t="64619" x="7813675" y="5589588"/>
          <p14:tracePt t="64632" x="7813675" y="5599113"/>
          <p14:tracePt t="64644" x="7813675" y="5608638"/>
          <p14:tracePt t="64658" x="7823200" y="5608638"/>
          <p14:tracePt t="64674" x="7823200" y="5616575"/>
          <p14:tracePt t="64691" x="7823200" y="5626100"/>
          <p14:tracePt t="64708" x="7831138" y="5634038"/>
          <p14:tracePt t="64724" x="7831138" y="5643563"/>
          <p14:tracePt t="64741" x="7831138" y="5653088"/>
          <p14:tracePt t="64759" x="7831138" y="5661025"/>
          <p14:tracePt t="64778" x="7831138" y="5670550"/>
          <p14:tracePt t="64803" x="7831138" y="5680075"/>
          <p14:tracePt t="64914" x="7831138" y="5688013"/>
          <p14:tracePt t="66395" x="7823200" y="5680075"/>
          <p14:tracePt t="66408" x="7813675" y="5670550"/>
          <p14:tracePt t="66421" x="7804150" y="5661025"/>
          <p14:tracePt t="66432" x="7786688" y="5653088"/>
          <p14:tracePt t="66444" x="7777163" y="5634038"/>
          <p14:tracePt t="66459" x="7769225" y="5626100"/>
          <p14:tracePt t="66475" x="7759700" y="5616575"/>
          <p14:tracePt t="66492" x="7742238" y="5599113"/>
          <p14:tracePt t="66508" x="7715250" y="5554663"/>
          <p14:tracePt t="66525" x="7705725" y="5527675"/>
          <p14:tracePt t="66542" x="7688263" y="5500688"/>
          <p14:tracePt t="66558" x="7661275" y="5438775"/>
          <p14:tracePt t="66575" x="7643813" y="5411788"/>
          <p14:tracePt t="66592" x="7616825" y="5348288"/>
          <p14:tracePt t="66608" x="7599363" y="5322888"/>
          <p14:tracePt t="66625" x="7581900" y="5276850"/>
          <p14:tracePt t="66642" x="7562850" y="5197475"/>
          <p14:tracePt t="66658" x="7554913" y="5160963"/>
          <p14:tracePt t="66675" x="7545388" y="5116513"/>
          <p14:tracePt t="66692" x="7545388" y="5062538"/>
          <p14:tracePt t="66708" x="7545388" y="5045075"/>
          <p14:tracePt t="66725" x="7545388" y="5027613"/>
          <p14:tracePt t="66742" x="7545388" y="5000625"/>
          <p14:tracePt t="66759" x="7545388" y="4991100"/>
          <p14:tracePt t="66775" x="7545388" y="4965700"/>
          <p14:tracePt t="66792" x="7562850" y="4946650"/>
          <p14:tracePt t="66809" x="7562850" y="4929188"/>
          <p14:tracePt t="66825" x="7572375" y="4902200"/>
          <p14:tracePt t="66842" x="7581900" y="4902200"/>
          <p14:tracePt t="66859" x="7581900" y="4894263"/>
          <p14:tracePt t="66875" x="7608888" y="4867275"/>
          <p14:tracePt t="66892" x="7634288" y="4857750"/>
          <p14:tracePt t="66908" x="7653338" y="4840288"/>
          <p14:tracePt t="66925" x="7697788" y="4822825"/>
          <p14:tracePt t="66942" x="7715250" y="4813300"/>
          <p14:tracePt t="66959" x="7742238" y="4813300"/>
          <p14:tracePt t="66975" x="7759700" y="4813300"/>
          <p14:tracePt t="66992" x="7777163" y="4813300"/>
          <p14:tracePt t="67009" x="7804150" y="4813300"/>
          <p14:tracePt t="67025" x="7823200" y="4813300"/>
          <p14:tracePt t="67042" x="7848600" y="4813300"/>
          <p14:tracePt t="67059" x="7875588" y="4840288"/>
          <p14:tracePt t="67075" x="7902575" y="4857750"/>
          <p14:tracePt t="67092" x="7912100" y="4875213"/>
          <p14:tracePt t="67109" x="7939088" y="4911725"/>
          <p14:tracePt t="67125" x="7956550" y="4919663"/>
          <p14:tracePt t="67142" x="7974013" y="4956175"/>
          <p14:tracePt t="67159" x="7983538" y="4965700"/>
          <p14:tracePt t="67175" x="7991475" y="4983163"/>
          <p14:tracePt t="67192" x="8010525" y="5018088"/>
          <p14:tracePt t="67209" x="8010525" y="5037138"/>
          <p14:tracePt t="67225" x="8010525" y="5062538"/>
          <p14:tracePt t="67242" x="8018463" y="5099050"/>
          <p14:tracePt t="67259" x="8018463" y="5116513"/>
          <p14:tracePt t="67275" x="8027988" y="5133975"/>
          <p14:tracePt t="67292" x="8027988" y="5160963"/>
          <p14:tracePt t="67309" x="8037513" y="5180013"/>
          <p14:tracePt t="67325" x="8037513" y="5197475"/>
          <p14:tracePt t="67342" x="8037513" y="5205413"/>
          <p14:tracePt t="67363" x="8037513" y="5214938"/>
          <p14:tracePt t="67376" x="8037513" y="5224463"/>
          <p14:tracePt t="67399" x="8037513" y="5232400"/>
          <p14:tracePt t="67424" x="8037513" y="5241925"/>
          <p14:tracePt t="67437" x="8037513" y="5251450"/>
          <p14:tracePt t="67461" x="8037513" y="5259388"/>
          <p14:tracePt t="67498" x="8037513" y="5268913"/>
          <p14:tracePt t="67535" x="8027988" y="5268913"/>
          <p14:tracePt t="67546" x="8027988" y="5276850"/>
          <p14:tracePt t="67571" x="8027988" y="5286375"/>
          <p14:tracePt t="67584" x="8018463" y="5286375"/>
          <p14:tracePt t="67609" x="8010525" y="5295900"/>
          <p14:tracePt t="67620" x="8001000" y="5295900"/>
          <p14:tracePt t="67645" x="7991475" y="5303838"/>
          <p14:tracePt t="67670" x="7974013" y="5313363"/>
          <p14:tracePt t="67695" x="7966075" y="5313363"/>
          <p14:tracePt t="67706" x="7947025" y="5322888"/>
          <p14:tracePt t="67732" x="7939088" y="5322888"/>
          <p14:tracePt t="67743" x="7929563" y="5322888"/>
          <p14:tracePt t="67756" x="7912100" y="5322888"/>
          <p14:tracePt t="67767" x="7902575" y="5322888"/>
          <p14:tracePt t="67780" x="7885113" y="5322888"/>
          <p14:tracePt t="67792" x="7875588" y="5330825"/>
          <p14:tracePt t="67809" x="7858125" y="5330825"/>
          <p14:tracePt t="67825" x="7840663" y="5330825"/>
          <p14:tracePt t="67842" x="7831138" y="5330825"/>
          <p14:tracePt t="67859" x="7804150" y="5330825"/>
          <p14:tracePt t="67875" x="7796213" y="5330825"/>
          <p14:tracePt t="67892" x="7751763" y="5330825"/>
          <p14:tracePt t="67909" x="7742238" y="5322888"/>
          <p14:tracePt t="67925" x="7715250" y="5313363"/>
          <p14:tracePt t="67942" x="7705725" y="5303838"/>
          <p14:tracePt t="67959" x="7688263" y="5303838"/>
          <p14:tracePt t="67976" x="7688263" y="5295900"/>
          <p14:tracePt t="67992" x="7680325" y="5276850"/>
          <p14:tracePt t="68012" x="7680325" y="5259388"/>
          <p14:tracePt t="68037" x="7680325" y="5251450"/>
          <p14:tracePt t="68049" x="7680325" y="5241925"/>
          <p14:tracePt t="68061" x="7680325" y="5232400"/>
          <p14:tracePt t="68086" x="7680325" y="5224463"/>
          <p14:tracePt t="68098" x="7688263" y="5205413"/>
          <p14:tracePt t="68111" x="7697788" y="5197475"/>
          <p14:tracePt t="68126" x="7715250" y="5180013"/>
          <p14:tracePt t="68142" x="7742238" y="5170488"/>
          <p14:tracePt t="68159" x="7751763" y="5153025"/>
          <p14:tracePt t="68176" x="7786688" y="5143500"/>
          <p14:tracePt t="68192" x="7796213" y="5133975"/>
          <p14:tracePt t="68209" x="7831138" y="5133975"/>
          <p14:tracePt t="68226" x="7848600" y="5133975"/>
          <p14:tracePt t="68242" x="7867650" y="5133975"/>
          <p14:tracePt t="68259" x="7902575" y="5133975"/>
          <p14:tracePt t="68276" x="7939088" y="5133975"/>
          <p14:tracePt t="68292" x="7966075" y="5133975"/>
          <p14:tracePt t="68309" x="8018463" y="5153025"/>
          <p14:tracePt t="68326" x="8062913" y="5170488"/>
          <p14:tracePt t="68342" x="8108950" y="5197475"/>
          <p14:tracePt t="68359" x="8170863" y="5241925"/>
          <p14:tracePt t="68376" x="8197850" y="5259388"/>
          <p14:tracePt t="68392" x="8232775" y="5295900"/>
          <p14:tracePt t="68409" x="8242300" y="5303838"/>
          <p14:tracePt t="68426" x="8242300" y="5322888"/>
          <p14:tracePt t="68442" x="8251825" y="5330825"/>
          <p14:tracePt t="68459" x="8251825" y="5340350"/>
          <p14:tracePt t="68477" x="8251825" y="5348288"/>
          <p14:tracePt t="68539" x="8251825" y="5357813"/>
          <p14:tracePt t="68613" x="8251825" y="5367338"/>
          <p14:tracePt t="68685" x="8251825" y="5375275"/>
          <p14:tracePt t="68711" x="8242300" y="5375275"/>
          <p14:tracePt t="68735" x="8242300" y="5384800"/>
          <p14:tracePt t="68771" x="8232775" y="5384800"/>
          <p14:tracePt t="68784" x="8224838" y="5384800"/>
          <p14:tracePt t="68797" x="8215313" y="5384800"/>
          <p14:tracePt t="68821" x="8197850" y="5384800"/>
          <p14:tracePt t="68833" x="8188325" y="5384800"/>
          <p14:tracePt t="68849" x="8180388" y="5384800"/>
          <p14:tracePt t="68860" x="8161338" y="5384800"/>
          <p14:tracePt t="68870" x="8153400" y="5384800"/>
          <p14:tracePt t="68894" x="8143875" y="5384800"/>
          <p14:tracePt t="68907" x="8134350" y="5384800"/>
          <p14:tracePt t="68931" x="8126413" y="5384800"/>
          <p14:tracePt t="68944" x="8126413" y="5375275"/>
          <p14:tracePt t="68956" x="8116888" y="5375275"/>
          <p14:tracePt t="68981" x="8108950" y="5375275"/>
          <p14:tracePt t="68993" x="8108950" y="5367338"/>
          <p14:tracePt t="69041" x="8099425" y="5357813"/>
          <p14:tracePt t="69065" x="8099425" y="5340350"/>
          <p14:tracePt t="69091" x="8099425" y="5330825"/>
          <p14:tracePt t="69103" x="8099425" y="5322888"/>
          <p14:tracePt t="69116" x="8089900" y="5313363"/>
          <p14:tracePt t="69127" x="8089900" y="5295900"/>
          <p14:tracePt t="69143" x="8089900" y="5268913"/>
          <p14:tracePt t="69159" x="8081963" y="5232400"/>
          <p14:tracePt t="69176" x="8108950" y="4965700"/>
          <p14:tracePt t="69193" x="8126413" y="4822825"/>
          <p14:tracePt t="69209" x="8126413" y="4741863"/>
          <p14:tracePt t="69226" x="8126413" y="4660900"/>
          <p14:tracePt t="69243" x="8126413" y="4652963"/>
          <p14:tracePt t="69259" x="8126413" y="4643438"/>
          <p14:tracePt t="69276" x="8134350" y="4643438"/>
          <p14:tracePt t="69293" x="8143875" y="4643438"/>
          <p14:tracePt t="69324" x="8153400" y="4643438"/>
          <p14:tracePt t="69337" x="8153400" y="4652963"/>
          <p14:tracePt t="69351" x="8161338" y="4652963"/>
          <p14:tracePt t="69360" x="8170863" y="4670425"/>
          <p14:tracePt t="69397" x="8180388" y="4679950"/>
          <p14:tracePt t="69422" x="8180388" y="4687888"/>
          <p14:tracePt t="69446" x="8180388" y="4697413"/>
          <p14:tracePt t="69471" x="8180388" y="4705350"/>
          <p14:tracePt t="69495" x="8180388" y="4714875"/>
          <p14:tracePt t="69508" x="8180388" y="4724400"/>
          <p14:tracePt t="69520" x="8180388" y="4732338"/>
          <p14:tracePt t="69532" x="8180388" y="4751388"/>
          <p14:tracePt t="69545" x="8180388" y="4776788"/>
          <p14:tracePt t="69559" x="8180388" y="4813300"/>
          <p14:tracePt t="69576" x="8180388" y="4848225"/>
          <p14:tracePt t="69593" x="8143875" y="4965700"/>
          <p14:tracePt t="69609" x="8099425" y="5072063"/>
          <p14:tracePt t="69626" x="8045450" y="5180013"/>
          <p14:tracePt t="69643" x="7875588" y="5562600"/>
          <p14:tracePt t="69659" x="7777163" y="5776913"/>
          <p14:tracePt t="69676" x="7661275" y="5991225"/>
          <p14:tracePt t="69693" x="7439025" y="6340475"/>
          <p14:tracePt t="69709" x="7348538" y="6446838"/>
          <p14:tracePt t="69826" x="7018338" y="6537325"/>
          <p14:tracePt t="69843" x="7000875" y="6500813"/>
          <p14:tracePt t="69860" x="6965950" y="6473825"/>
          <p14:tracePt t="69876" x="6911975" y="6367463"/>
          <p14:tracePt t="69893" x="6902450" y="6286500"/>
          <p14:tracePt t="69909" x="6894513" y="6188075"/>
          <p14:tracePt t="69926" x="6894513" y="6037263"/>
          <p14:tracePt t="69943" x="6894513" y="5946775"/>
          <p14:tracePt t="69959" x="6902450" y="5848350"/>
          <p14:tracePt t="69976" x="6946900" y="5670550"/>
          <p14:tracePt t="69993" x="7000875" y="5545138"/>
          <p14:tracePt t="70010" x="7232650" y="5108575"/>
          <p14:tracePt t="70026" x="7348538" y="4894263"/>
          <p14:tracePt t="70043" x="7446963" y="4741863"/>
          <p14:tracePt t="70059" x="7599363" y="4537075"/>
          <p14:tracePt t="70076" x="7661275" y="4465638"/>
          <p14:tracePt t="70093" x="7715250" y="4402138"/>
          <p14:tracePt t="70109" x="7804150" y="4357688"/>
          <p14:tracePt t="70126" x="7848600" y="4357688"/>
          <p14:tracePt t="70143" x="7885113" y="4357688"/>
          <p14:tracePt t="70160" x="7956550" y="4367213"/>
          <p14:tracePt t="70176" x="7974013" y="4384675"/>
          <p14:tracePt t="70193" x="8010525" y="4419600"/>
          <p14:tracePt t="70210" x="8027988" y="4456113"/>
          <p14:tracePt t="70226" x="8027988" y="4473575"/>
          <p14:tracePt t="70243" x="8054975" y="4510088"/>
          <p14:tracePt t="70259" x="8054975" y="4527550"/>
          <p14:tracePt t="70276" x="8054975" y="4537075"/>
          <p14:tracePt t="70293" x="8054975" y="4581525"/>
          <p14:tracePt t="70309" x="8062913" y="4598988"/>
          <p14:tracePt t="70326" x="8062913" y="4625975"/>
          <p14:tracePt t="70343" x="8062913" y="4660900"/>
          <p14:tracePt t="70360" x="8062913" y="4679950"/>
          <p14:tracePt t="70376" x="8062913" y="4714875"/>
          <p14:tracePt t="70393" x="8062913" y="4741863"/>
          <p14:tracePt t="70410" x="8054975" y="4768850"/>
          <p14:tracePt t="70426" x="8045450" y="4822825"/>
          <p14:tracePt t="70443" x="8027988" y="4857750"/>
          <p14:tracePt t="70459" x="8018463" y="4884738"/>
          <p14:tracePt t="70476" x="8001000" y="4929188"/>
          <p14:tracePt t="70493" x="7991475" y="4956175"/>
          <p14:tracePt t="70510" x="7983538" y="4983163"/>
          <p14:tracePt t="70526" x="7956550" y="5027613"/>
          <p14:tracePt t="70543" x="7956550" y="5054600"/>
          <p14:tracePt t="70560" x="7947025" y="5072063"/>
          <p14:tracePt t="70576" x="7939088" y="5099050"/>
          <p14:tracePt t="70593" x="7929563" y="5099050"/>
          <p14:tracePt t="70610" x="7920038" y="5116513"/>
          <p14:tracePt t="70626" x="7920038" y="5133975"/>
          <p14:tracePt t="70643" x="7902575" y="5153025"/>
          <p14:tracePt t="70660" x="7894638" y="5170488"/>
          <p14:tracePt t="70676" x="7885113" y="5170488"/>
          <p14:tracePt t="70693" x="7885113" y="5180013"/>
          <p14:tracePt t="70710" x="7875588" y="5187950"/>
          <p14:tracePt t="70734" x="7875588" y="5197475"/>
          <p14:tracePt t="70978" x="7867650" y="5205413"/>
          <p14:tracePt t="70989" x="7858125" y="5214938"/>
          <p14:tracePt t="71002" x="7848600" y="5214938"/>
          <p14:tracePt t="71014" x="7840663" y="5224463"/>
          <p14:tracePt t="71026" x="7823200" y="5224463"/>
          <p14:tracePt t="71043" x="7813675" y="5224463"/>
          <p14:tracePt t="71060" x="7804150" y="5224463"/>
          <p14:tracePt t="71077" x="7777163" y="5214938"/>
          <p14:tracePt t="71093" x="7759700" y="5205413"/>
          <p14:tracePt t="71110" x="7759700" y="5197475"/>
          <p14:tracePt t="71126" x="7742238" y="5180013"/>
          <p14:tracePt t="71143" x="7732713" y="5180013"/>
          <p14:tracePt t="71160" x="7732713" y="5170488"/>
          <p14:tracePt t="71177" x="7724775" y="5160963"/>
          <p14:tracePt t="71193" x="7715250" y="5160963"/>
          <p14:tracePt t="71210" x="7715250" y="5153025"/>
          <p14:tracePt t="71226" x="7705725" y="5153025"/>
          <p14:tracePt t="71243" x="7697788" y="5153025"/>
          <p14:tracePt t="71260" x="7688263" y="5153025"/>
          <p14:tracePt t="71276" x="7680325" y="5153025"/>
          <p14:tracePt t="71296" x="7670800" y="5153025"/>
          <p14:tracePt t="71310" x="7661275" y="5153025"/>
          <p14:tracePt t="71327" x="7653338" y="5153025"/>
          <p14:tracePt t="71343" x="7634288" y="5153025"/>
          <p14:tracePt t="71360" x="7626350" y="5153025"/>
          <p14:tracePt t="71382" x="7616825" y="5153025"/>
          <p14:tracePt t="71405" x="7608888" y="5160963"/>
          <p14:tracePt t="71431" x="7599363" y="5160963"/>
          <p14:tracePt t="71443" x="7599363" y="5170488"/>
          <p14:tracePt t="71493" x="7599363" y="5180013"/>
          <p14:tracePt t="71553" x="7599363" y="5187950"/>
          <p14:tracePt t="71579" x="7599363" y="5197475"/>
          <p14:tracePt t="71602" x="7599363" y="5205413"/>
          <p14:tracePt t="71626" x="7599363" y="5214938"/>
          <p14:tracePt t="71639" x="7599363" y="5224463"/>
          <p14:tracePt t="71664" x="7599363" y="5241925"/>
          <p14:tracePt t="71676" x="7608888" y="5241925"/>
          <p14:tracePt t="71689" x="7608888" y="5251450"/>
          <p14:tracePt t="71701" x="7616825" y="5259388"/>
          <p14:tracePt t="71712" x="7626350" y="5268913"/>
          <p14:tracePt t="71736" x="7626350" y="5276850"/>
          <p14:tracePt t="71761" x="7634288" y="5286375"/>
          <p14:tracePt t="71787" x="7634288" y="5295900"/>
          <p14:tracePt t="71798" x="7643813" y="5295900"/>
          <p14:tracePt t="71811" x="7643813" y="5303838"/>
          <p14:tracePt t="71835" x="7653338" y="5313363"/>
          <p14:tracePt t="71848" x="7661275" y="5322888"/>
          <p14:tracePt t="71876" x="7661275" y="5330825"/>
          <p14:tracePt t="71885" x="7670800" y="5330825"/>
          <p14:tracePt t="71896" x="7670800" y="5340350"/>
          <p14:tracePt t="71910" x="7680325" y="5340350"/>
          <p14:tracePt t="71927" x="7680325" y="5348288"/>
          <p14:tracePt t="71943" x="7688263" y="5357813"/>
          <p14:tracePt t="71960" x="7697788" y="5367338"/>
          <p14:tracePt t="71977" x="7697788" y="5375275"/>
          <p14:tracePt t="71994" x="7705725" y="5384800"/>
          <p14:tracePt t="72019" x="7705725" y="5394325"/>
          <p14:tracePt t="72031" x="7715250" y="5394325"/>
          <p14:tracePt t="72043" x="7715250" y="5402263"/>
          <p14:tracePt t="72060" x="7724775" y="5411788"/>
          <p14:tracePt t="72081" x="7724775" y="5419725"/>
          <p14:tracePt t="72093" x="7724775" y="5429250"/>
          <p14:tracePt t="72110" x="7732713" y="5438775"/>
          <p14:tracePt t="72129" x="7732713" y="5446713"/>
          <p14:tracePt t="72154" x="7742238" y="5446713"/>
          <p14:tracePt t="72167" x="7742238" y="5456238"/>
          <p14:tracePt t="72202" x="7751763" y="5465763"/>
          <p14:tracePt t="72214" x="7751763" y="5473700"/>
          <p14:tracePt t="72228" x="7751763" y="5483225"/>
          <p14:tracePt t="72251" x="7751763" y="5500688"/>
          <p14:tracePt t="72264" x="7759700" y="5500688"/>
          <p14:tracePt t="72275" x="7759700" y="5510213"/>
          <p14:tracePt t="72287" x="7759700" y="5518150"/>
          <p14:tracePt t="72300" x="7759700" y="5527675"/>
          <p14:tracePt t="72324" x="7759700" y="5537200"/>
          <p14:tracePt t="73269" x="7751763" y="5537200"/>
          <p14:tracePt t="73293" x="7742238" y="5518150"/>
          <p14:tracePt t="73306" x="7724775" y="5510213"/>
          <p14:tracePt t="73318" x="7715250" y="5483225"/>
          <p14:tracePt t="73330" x="7688263" y="5473700"/>
          <p14:tracePt t="73344" x="7680325" y="5456238"/>
          <p14:tracePt t="73360" x="7661275" y="5438775"/>
          <p14:tracePt t="73377" x="7653338" y="5429250"/>
          <p14:tracePt t="73394" x="7634288" y="5394325"/>
          <p14:tracePt t="73411" x="7616825" y="5384800"/>
          <p14:tracePt t="73427" x="7616825" y="5367338"/>
          <p14:tracePt t="73444" x="7599363" y="5340350"/>
          <p14:tracePt t="73461" x="7599363" y="5330825"/>
          <p14:tracePt t="73477" x="7589838" y="5313363"/>
          <p14:tracePt t="73494" x="7581900" y="5303838"/>
          <p14:tracePt t="73539" x="7581900" y="5295900"/>
          <p14:tracePt t="73551" x="7572375" y="5295900"/>
          <p14:tracePt t="73600" x="7572375" y="5286375"/>
          <p14:tracePt t="73760" x="7581900" y="5286375"/>
          <p14:tracePt t="73784" x="7589838" y="5286375"/>
          <p14:tracePt t="73796" x="7599363" y="5286375"/>
          <p14:tracePt t="73808" x="7608888" y="5286375"/>
          <p14:tracePt t="73820" x="7616825" y="5286375"/>
          <p14:tracePt t="73834" x="7626350" y="5295900"/>
          <p14:tracePt t="73845" x="7634288" y="5303838"/>
          <p14:tracePt t="73870" x="7643813" y="5313363"/>
          <p14:tracePt t="73895" x="7653338" y="5330825"/>
          <p14:tracePt t="73905" x="7670800" y="5330825"/>
          <p14:tracePt t="73918" x="7670800" y="5340350"/>
          <p14:tracePt t="73931" x="7680325" y="5348288"/>
          <p14:tracePt t="73944" x="7680325" y="5357813"/>
          <p14:tracePt t="73961" x="7688263" y="5357813"/>
          <p14:tracePt t="73978" x="7697788" y="5367338"/>
          <p14:tracePt t="73994" x="7715250" y="5384800"/>
          <p14:tracePt t="74011" x="7724775" y="5402263"/>
          <p14:tracePt t="74028" x="7732713" y="5411788"/>
          <p14:tracePt t="74044" x="7732713" y="5419725"/>
          <p14:tracePt t="74061" x="7742238" y="5429250"/>
          <p14:tracePt t="74077" x="7742238" y="5438775"/>
          <p14:tracePt t="74094" x="7751763" y="5456238"/>
          <p14:tracePt t="74111" x="7751763" y="5465763"/>
          <p14:tracePt t="74127" x="7759700" y="5473700"/>
          <p14:tracePt t="74144" x="7759700" y="5483225"/>
          <p14:tracePt t="74161" x="7759700" y="5491163"/>
          <p14:tracePt t="74178" x="7759700" y="5500688"/>
          <p14:tracePt t="74194" x="7759700" y="5510213"/>
          <p14:tracePt t="74211" x="7769225" y="5510213"/>
          <p14:tracePt t="74227" x="7769225" y="5518150"/>
          <p14:tracePt t="74244" x="7769225" y="5527675"/>
          <p14:tracePt t="74261" x="7777163" y="5537200"/>
          <p14:tracePt t="74277" x="7777163" y="5545138"/>
          <p14:tracePt t="74294" x="7786688" y="5562600"/>
          <p14:tracePt t="74311" x="7786688" y="5581650"/>
          <p14:tracePt t="74335" x="7786688" y="5589588"/>
          <p14:tracePt t="74347" x="7796213" y="5599113"/>
          <p14:tracePt t="74361" x="7796213" y="5608638"/>
          <p14:tracePt t="74378" x="7796213" y="5616575"/>
          <p14:tracePt t="74409" x="7796213" y="5626100"/>
          <p14:tracePt t="74433" x="7796213" y="5634038"/>
          <p14:tracePt t="74445" x="7804150" y="5634038"/>
          <p14:tracePt t="76394" x="7804150" y="5626100"/>
          <p14:tracePt t="76409" x="7804150" y="5616575"/>
          <p14:tracePt t="76419" x="7804150" y="5608638"/>
          <p14:tracePt t="76430" x="7804150" y="5599113"/>
          <p14:tracePt t="76480" x="7804150" y="5589588"/>
          <p14:tracePt t="76504" x="7804150" y="5581650"/>
          <p14:tracePt t="76528" x="7804150" y="5572125"/>
          <p14:tracePt t="76542" x="7796213" y="5572125"/>
          <p14:tracePt t="76552" x="7796213" y="5554663"/>
          <p14:tracePt t="76578" x="7786688" y="5545138"/>
          <p14:tracePt t="76589" x="7777163" y="5545138"/>
          <p14:tracePt t="76602" x="7777163" y="5527675"/>
          <p14:tracePt t="76613" x="7777163" y="5518150"/>
          <p14:tracePt t="76628" x="7769225" y="5510213"/>
          <p14:tracePt t="76645" x="7759700" y="5491163"/>
          <p14:tracePt t="76662" x="7751763" y="5483225"/>
          <p14:tracePt t="76678" x="7742238" y="5465763"/>
          <p14:tracePt t="76695" x="7742238" y="5456238"/>
          <p14:tracePt t="76750" x="7742238" y="5446713"/>
          <p14:tracePt t="76761" x="7732713" y="5446713"/>
          <p14:tracePt t="76798" x="7724775" y="5446713"/>
          <p14:tracePt t="76810" x="7715250" y="5438775"/>
          <p14:tracePt t="76823" x="7715250" y="5429250"/>
          <p14:tracePt t="76848" x="7705725" y="5429250"/>
          <p14:tracePt t="76859" x="7705725" y="5419725"/>
          <p14:tracePt t="76895" x="7697788" y="5411788"/>
          <p14:tracePt t="76944" x="7688263" y="5402263"/>
          <p14:tracePt t="76958" x="7680325" y="5402263"/>
          <p14:tracePt t="76970" x="7680325" y="5394325"/>
          <p14:tracePt t="84714" x="7670800" y="5394325"/>
          <p14:tracePt t="85044" x="7670800" y="5402263"/>
          <p14:tracePt t="85058" x="7661275" y="5402263"/>
          <p14:tracePt t="85081" x="7653338" y="5411788"/>
          <p14:tracePt t="85106" x="7643813" y="5419725"/>
          <p14:tracePt t="85130" x="7643813" y="5429250"/>
          <p14:tracePt t="85143" x="7634288" y="5438775"/>
          <p14:tracePt t="85167" x="7634288" y="5446713"/>
          <p14:tracePt t="85179" x="7626350" y="5446713"/>
          <p14:tracePt t="85192" x="7626350" y="5456238"/>
          <p14:tracePt t="85204" x="7616825" y="5465763"/>
          <p14:tracePt t="85241" x="7608888" y="5473700"/>
          <p14:tracePt t="85266" x="7608888" y="5483225"/>
          <p14:tracePt t="85277" x="7599363" y="5491163"/>
          <p14:tracePt t="85290" x="7589838" y="5500688"/>
          <p14:tracePt t="85314" x="7581900" y="5510213"/>
          <p14:tracePt t="85560" x="7599363" y="5500688"/>
          <p14:tracePt t="85571" x="7616825" y="5483225"/>
          <p14:tracePt t="85583" x="7634288" y="5483225"/>
          <p14:tracePt t="85597" x="7653338" y="5465763"/>
          <p14:tracePt t="85609" x="7680325" y="5456238"/>
          <p14:tracePt t="85620" x="7697788" y="5456238"/>
          <p14:tracePt t="85632" x="7732713" y="5438775"/>
          <p14:tracePt t="85648" x="7751763" y="5429250"/>
          <p14:tracePt t="85664" x="7769225" y="5419725"/>
          <p14:tracePt t="85681" x="7777163" y="5411788"/>
          <p14:tracePt t="85698" x="7786688" y="5411788"/>
          <p14:tracePt t="85714" x="7786688" y="5402263"/>
          <p14:tracePt t="85743" x="7786688" y="5394325"/>
          <p14:tracePt t="85793" x="7786688" y="5384800"/>
          <p14:tracePt t="85803" x="7786688" y="5367338"/>
          <p14:tracePt t="85817" x="7786688" y="5357813"/>
          <p14:tracePt t="85829" x="7786688" y="5340350"/>
          <p14:tracePt t="85841" x="7786688" y="5322888"/>
          <p14:tracePt t="85854" x="7786688" y="5313363"/>
          <p14:tracePt t="85876" x="7786688" y="5303838"/>
          <p14:tracePt t="85951" x="7786688" y="5295900"/>
          <p14:tracePt t="85963" x="7777163" y="5295900"/>
          <p14:tracePt t="85980" x="7769225" y="5295900"/>
          <p14:tracePt t="86013" x="7759700" y="5295900"/>
          <p14:tracePt t="86025" x="7751763" y="5295900"/>
          <p14:tracePt t="86037" x="7742238" y="5295900"/>
          <p14:tracePt t="86062" x="7732713" y="5295900"/>
          <p14:tracePt t="86074" x="7724775" y="5295900"/>
          <p14:tracePt t="86086" x="7715250" y="5295900"/>
          <p14:tracePt t="86099" x="7705725" y="5286375"/>
          <p14:tracePt t="86122" x="7697788" y="5286375"/>
          <p14:tracePt t="86136" x="7688263" y="5268913"/>
          <p14:tracePt t="86160" x="7688263" y="5259388"/>
          <p14:tracePt t="86173" x="7680325" y="5251450"/>
          <p14:tracePt t="86196" x="7680325" y="5241925"/>
          <p14:tracePt t="86209" x="7680325" y="5232400"/>
          <p14:tracePt t="86222" x="7670800" y="5224463"/>
          <p14:tracePt t="86233" x="7670800" y="5214938"/>
          <p14:tracePt t="86270" x="7661275" y="5205413"/>
          <p14:tracePt t="86294" x="7661275" y="5197475"/>
          <p14:tracePt t="86330" x="7661275" y="5187950"/>
          <p14:tracePt t="86761" x="7653338" y="5187950"/>
          <p14:tracePt t="86869" x="7653338" y="5205413"/>
          <p14:tracePt t="86883" x="7643813" y="5205413"/>
          <p14:tracePt t="86896" x="7634288" y="5224463"/>
          <p14:tracePt t="86907" x="7634288" y="5241925"/>
          <p14:tracePt t="86919" x="7634288" y="5259388"/>
          <p14:tracePt t="86932" x="7626350" y="5286375"/>
          <p14:tracePt t="86948" x="7616825" y="5313363"/>
          <p14:tracePt t="86965" x="7599363" y="5357813"/>
          <p14:tracePt t="86981" x="7589838" y="5384800"/>
          <p14:tracePt t="86998" x="7554913" y="5446713"/>
          <p14:tracePt t="87015" x="7537450" y="5473700"/>
          <p14:tracePt t="87031" x="7510463" y="5527675"/>
          <p14:tracePt t="87048" x="7500938" y="5554663"/>
          <p14:tracePt t="87065" x="7473950" y="5581650"/>
          <p14:tracePt t="87081" x="7446963" y="5608638"/>
          <p14:tracePt t="87098" x="7439025" y="5634038"/>
          <p14:tracePt t="87115" x="7429500" y="5643563"/>
          <p14:tracePt t="87131" x="7419975" y="5653088"/>
          <p14:tracePt t="87151" x="7412038" y="5670550"/>
          <p14:tracePt t="87177" x="7402513" y="5680075"/>
          <p14:tracePt t="87189" x="7394575" y="5688013"/>
          <p14:tracePt t="87200" x="7385050" y="5705475"/>
          <p14:tracePt t="87215" x="7367588" y="5715000"/>
          <p14:tracePt t="87232" x="7367588" y="5732463"/>
          <p14:tracePt t="87248" x="7358063" y="5732463"/>
          <p14:tracePt t="87322" x="7348538" y="5732463"/>
          <p14:tracePt t="87458" x="7348538" y="5741988"/>
          <p14:tracePt t="87471" x="7348538" y="5751513"/>
          <p14:tracePt t="87496" x="7348538" y="5768975"/>
          <p14:tracePt t="87520" x="7348538" y="5786438"/>
          <p14:tracePt t="87545" x="7348538" y="5795963"/>
          <p14:tracePt t="87556" x="7358063" y="5795963"/>
          <p14:tracePt t="87580" x="7358063" y="5803900"/>
          <p14:tracePt t="87594" x="7358063" y="5813425"/>
          <p14:tracePt t="87716" x="7358063" y="5803900"/>
          <p14:tracePt t="87728" x="7358063" y="5795963"/>
          <p14:tracePt t="87740" x="7358063" y="5786438"/>
          <p14:tracePt t="87986" x="7367588" y="5768975"/>
          <p14:tracePt t="87999" x="7375525" y="5759450"/>
          <p14:tracePt t="88010" x="7385050" y="5751513"/>
          <p14:tracePt t="88022" x="7385050" y="5741988"/>
          <p14:tracePt t="88046" x="7385050" y="5732463"/>
          <p14:tracePt t="88867" x="7375525" y="5732463"/>
          <p14:tracePt t="88879" x="7358063" y="5732463"/>
          <p14:tracePt t="88893" x="7340600" y="5751513"/>
          <p14:tracePt t="88904" x="7313613" y="5759450"/>
          <p14:tracePt t="88916" x="7269163" y="5786438"/>
          <p14:tracePt t="88932" x="7224713" y="5803900"/>
          <p14:tracePt t="88949" x="7188200" y="5822950"/>
          <p14:tracePt t="88965" x="7143750" y="5830888"/>
          <p14:tracePt t="88982" x="7134225" y="5830888"/>
          <p14:tracePt t="88999" x="7126288" y="5830888"/>
          <p14:tracePt t="89015" x="7116763" y="5830888"/>
          <p14:tracePt t="89185" x="7126288" y="5840413"/>
          <p14:tracePt t="89197" x="7134225" y="5857875"/>
          <p14:tracePt t="89210" x="7134225" y="5867400"/>
          <p14:tracePt t="89222" x="7143750" y="5884863"/>
          <p14:tracePt t="89235" x="7153275" y="5894388"/>
          <p14:tracePt t="89249" x="7161213" y="5911850"/>
          <p14:tracePt t="89265" x="7170738" y="5919788"/>
          <p14:tracePt t="89282" x="7180263" y="5929313"/>
          <p14:tracePt t="89299" x="7197725" y="5946775"/>
          <p14:tracePt t="89315" x="7197725" y="5965825"/>
          <p14:tracePt t="89332" x="7205663" y="5965825"/>
          <p14:tracePt t="89349" x="7215188" y="5983288"/>
          <p14:tracePt t="89365" x="7215188" y="5991225"/>
          <p14:tracePt t="89394" x="7224713" y="5991225"/>
          <p14:tracePt t="89420" x="7232650" y="5991225"/>
          <p14:tracePt t="89443" x="7251700" y="5991225"/>
          <p14:tracePt t="89455" x="7259638" y="5991225"/>
          <p14:tracePt t="89468" x="7277100" y="5991225"/>
          <p14:tracePt t="89480" x="7296150" y="5991225"/>
          <p14:tracePt t="89492" x="7313613" y="5983288"/>
          <p14:tracePt t="89506" x="7323138" y="5973763"/>
          <p14:tracePt t="89517" x="7331075" y="5956300"/>
          <p14:tracePt t="89532" x="7331075" y="5946775"/>
          <p14:tracePt t="89549" x="7340600" y="5929313"/>
          <p14:tracePt t="89566" x="7340600" y="5894388"/>
          <p14:tracePt t="89582" x="7340600" y="5867400"/>
          <p14:tracePt t="89599" x="7340600" y="5830888"/>
          <p14:tracePt t="89616" x="7340600" y="5795963"/>
          <p14:tracePt t="89632" x="7340600" y="5776913"/>
          <p14:tracePt t="89811" x="7340600" y="5786438"/>
          <p14:tracePt t="89823" x="7340600" y="5795963"/>
          <p14:tracePt t="89835" x="7340600" y="5803900"/>
          <p14:tracePt t="89860" x="7340600" y="5822950"/>
          <p14:tracePt t="89873" x="7340600" y="5830888"/>
          <p14:tracePt t="89885" x="7331075" y="5840413"/>
          <p14:tracePt t="89896" x="7331075" y="5857875"/>
          <p14:tracePt t="89909" x="7331075" y="5867400"/>
          <p14:tracePt t="89922" x="7331075" y="5875338"/>
          <p14:tracePt t="89934" x="7323138" y="5902325"/>
          <p14:tracePt t="89949" x="7323138" y="5911850"/>
          <p14:tracePt t="89966" x="7323138" y="5929313"/>
          <p14:tracePt t="89983" x="7313613" y="5946775"/>
          <p14:tracePt t="89999" x="7313613" y="5956300"/>
          <p14:tracePt t="90020" x="7304088" y="5965825"/>
          <p14:tracePt t="90044" x="7304088" y="5973763"/>
          <p14:tracePt t="90179" x="7286625" y="5973763"/>
          <p14:tracePt t="90191" x="7277100" y="5983288"/>
          <p14:tracePt t="90203" x="7259638" y="5983288"/>
          <p14:tracePt t="90215" x="7242175" y="5991225"/>
          <p14:tracePt t="90227" x="7232650" y="5991225"/>
          <p14:tracePt t="90239" x="7224713" y="6000750"/>
          <p14:tracePt t="90253" x="7215188" y="6000750"/>
          <p14:tracePt t="90951" x="7215188" y="5991225"/>
          <p14:tracePt t="90963" x="7215188" y="5983288"/>
          <p14:tracePt t="90986" x="7215188" y="5973763"/>
          <p14:tracePt t="90999" x="7215188" y="5965825"/>
          <p14:tracePt t="91015" x="7215188" y="5956300"/>
          <p14:tracePt t="91036" x="7215188" y="5946775"/>
          <p14:tracePt t="91049" x="7215188" y="5938838"/>
          <p14:tracePt t="91060" x="7215188" y="5929313"/>
          <p14:tracePt t="91074" x="7215188" y="5919788"/>
          <p14:tracePt t="91085" x="7224713" y="5919788"/>
          <p14:tracePt t="91099" x="7224713" y="5911850"/>
          <p14:tracePt t="91123" x="7224713" y="5902325"/>
          <p14:tracePt t="91208" x="7232650" y="5902325"/>
          <p14:tracePt t="91220" x="7242175" y="5902325"/>
          <p14:tracePt t="91245" x="7242175" y="5894388"/>
          <p14:tracePt t="101087" x="7232650" y="5894388"/>
          <p14:tracePt t="101120" x="7224713" y="5894388"/>
          <p14:tracePt t="101182" x="7224713" y="5884863"/>
          <p14:tracePt t="101218" x="7224713" y="5875338"/>
          <p14:tracePt t="101231" x="7242175" y="5875338"/>
          <p14:tracePt t="101243" x="7242175" y="5867400"/>
          <p14:tracePt t="101256" x="7251700" y="5867400"/>
          <p14:tracePt t="101280" x="7259638" y="5867400"/>
          <p14:tracePt t="101305" x="7269163" y="5867400"/>
          <p14:tracePt t="101464" x="7277100" y="5867400"/>
          <p14:tracePt t="101476" x="7277100" y="5857875"/>
          <p14:tracePt t="101500" x="7286625" y="5857875"/>
          <p14:tracePt t="101512" x="7296150" y="5857875"/>
          <p14:tracePt t="101537" x="7296150" y="5848350"/>
          <p14:tracePt t="101589" x="7296150" y="5840413"/>
          <p14:tracePt t="101672" x="7296150" y="5830888"/>
          <p14:tracePt t="101745" x="7296150" y="5822950"/>
          <p14:tracePt t="105347" x="7296150" y="5813425"/>
          <p14:tracePt t="105385" x="7296150" y="5803900"/>
          <p14:tracePt t="105410" x="7296150" y="5795963"/>
          <p14:tracePt t="105435" x="7304088" y="5795963"/>
          <p14:tracePt t="105445" x="7304088" y="5776913"/>
          <p14:tracePt t="105459" x="7323138" y="5776913"/>
          <p14:tracePt t="105470" x="7340600" y="5768975"/>
          <p14:tracePt t="105487" x="7348538" y="5751513"/>
          <p14:tracePt t="105504" x="7375525" y="5751513"/>
          <p14:tracePt t="105520" x="7412038" y="5741988"/>
          <p14:tracePt t="105537" x="7419975" y="5741988"/>
          <p14:tracePt t="105554" x="7429500" y="5741988"/>
          <p14:tracePt t="105570" x="7439025" y="5741988"/>
          <p14:tracePt t="105606" x="7446963" y="5741988"/>
          <p14:tracePt t="105619" x="7456488" y="5741988"/>
          <p14:tracePt t="105631" x="7466013" y="5741988"/>
          <p14:tracePt t="105655" x="7473950" y="5741988"/>
          <p14:tracePt t="106109" x="7466013" y="5741988"/>
          <p14:tracePt t="106181" x="7456488" y="5741988"/>
          <p14:tracePt t="106732" x="7456488" y="5732463"/>
          <p14:tracePt t="106745" x="7456488" y="5697538"/>
          <p14:tracePt t="106757" x="7456488" y="5643563"/>
          <p14:tracePt t="106770" x="7456488" y="5581650"/>
          <p14:tracePt t="106781" x="7439025" y="5491163"/>
          <p14:tracePt t="106794" x="7412038" y="5357813"/>
          <p14:tracePt t="106807" x="7331075" y="5108575"/>
          <p14:tracePt t="106821" x="7224713" y="4803775"/>
          <p14:tracePt t="106838" x="7081838" y="4510088"/>
          <p14:tracePt t="106854" x="6929438" y="4205288"/>
          <p14:tracePt t="106871" x="6661150" y="3608388"/>
          <p14:tracePt t="106888" x="6537325" y="3348038"/>
          <p14:tracePt t="106904" x="6375400" y="2894013"/>
          <p14:tracePt t="106921" x="6330950" y="2759075"/>
          <p14:tracePt t="106937" x="6303963" y="2633663"/>
          <p14:tracePt t="106954" x="6242050" y="2473325"/>
          <p14:tracePt t="106971" x="6224588" y="2411413"/>
          <p14:tracePt t="106988" x="6205538" y="2374900"/>
          <p14:tracePt t="107004" x="6180138" y="2339975"/>
          <p14:tracePt t="107260" x="6180138" y="2330450"/>
          <p14:tracePt t="107272" x="6153150" y="2303463"/>
          <p14:tracePt t="107283" x="6099175" y="2241550"/>
          <p14:tracePt t="107296" x="6010275" y="2116138"/>
          <p14:tracePt t="107308" x="5884863" y="1901825"/>
          <p14:tracePt t="107321" x="5741988" y="1660525"/>
          <p14:tracePt t="107338" x="5643563" y="1446213"/>
          <p14:tracePt t="107354" x="5554663" y="1258888"/>
          <p14:tracePt t="107371" x="5429250" y="982663"/>
          <p14:tracePt t="107388" x="5375275" y="874713"/>
          <p14:tracePt t="107404" x="5322888" y="803275"/>
          <p14:tracePt t="107421" x="5268913" y="687388"/>
          <p14:tracePt t="107438" x="5268913" y="669925"/>
          <p14:tracePt t="107454" x="5259388" y="660400"/>
          <p14:tracePt t="107786" x="5268913" y="669925"/>
          <p14:tracePt t="107798" x="5276850" y="669925"/>
          <p14:tracePt t="107811" x="5286375" y="687388"/>
          <p14:tracePt t="107822" x="5295900" y="696913"/>
          <p14:tracePt t="107838" x="5322888" y="723900"/>
          <p14:tracePt t="107854" x="5348288" y="750888"/>
          <p14:tracePt t="107871" x="5446713" y="911225"/>
          <p14:tracePt t="107888" x="5500688" y="1027113"/>
          <p14:tracePt t="107905" x="5572125" y="1187450"/>
          <p14:tracePt t="107921" x="5680075" y="1500188"/>
          <p14:tracePt t="107938" x="5724525" y="1652588"/>
          <p14:tracePt t="107955" x="5759450" y="1758950"/>
          <p14:tracePt t="107971" x="5813425" y="1901825"/>
          <p14:tracePt t="107988" x="5822950" y="1946275"/>
          <p14:tracePt t="108005" x="5830888" y="1965325"/>
          <p14:tracePt t="108021" x="5830888" y="1973263"/>
          <p14:tracePt t="108038" x="5840413" y="1973263"/>
          <p14:tracePt t="108424" x="5840413" y="1965325"/>
          <p14:tracePt t="108460" x="5867400" y="1965325"/>
          <p14:tracePt t="108473" x="5894388" y="1973263"/>
          <p14:tracePt t="108483" x="5938838" y="2017713"/>
          <p14:tracePt t="108498" x="6000750" y="2089150"/>
          <p14:tracePt t="108510" x="6054725" y="2187575"/>
          <p14:tracePt t="108521" x="6180138" y="2347913"/>
          <p14:tracePt t="108538" x="6323013" y="2554288"/>
          <p14:tracePt t="108555" x="6465888" y="2795588"/>
          <p14:tracePt t="108571" x="6751638" y="3259138"/>
          <p14:tracePt t="108588" x="6867525" y="3517900"/>
          <p14:tracePt t="108605" x="7018338" y="3741738"/>
          <p14:tracePt t="108622" x="7269163" y="4205288"/>
          <p14:tracePt t="108638" x="7385050" y="4394200"/>
          <p14:tracePt t="108655" x="7510463" y="4589463"/>
          <p14:tracePt t="108671" x="7732713" y="4919663"/>
          <p14:tracePt t="108688" x="7823200" y="5045075"/>
          <p14:tracePt t="108705" x="7974013" y="5251450"/>
          <p14:tracePt t="108721" x="8018463" y="5330825"/>
          <p14:tracePt t="108738" x="8045450" y="5384800"/>
          <p14:tracePt t="108755" x="8062913" y="5402263"/>
          <p14:tracePt t="109011" x="8062913" y="5411788"/>
          <p14:tracePt t="109024" x="8062913" y="5419725"/>
          <p14:tracePt t="109037" x="8062913" y="5429250"/>
          <p14:tracePt t="109048" x="8062913" y="5446713"/>
          <p14:tracePt t="109061" x="8054975" y="5456238"/>
          <p14:tracePt t="109072" x="8054975" y="5465763"/>
          <p14:tracePt t="109121" x="8045450" y="5465763"/>
          <p14:tracePt t="109135" x="8037513" y="5465763"/>
          <p14:tracePt t="109151" x="8027988" y="5456238"/>
          <p14:tracePt t="109161" x="8010525" y="5446713"/>
          <p14:tracePt t="109172" x="8001000" y="5429250"/>
          <p14:tracePt t="109188" x="7983538" y="5402263"/>
          <p14:tracePt t="109205" x="7966075" y="5384800"/>
          <p14:tracePt t="109221" x="7939088" y="5322888"/>
          <p14:tracePt t="109238" x="7920038" y="5295900"/>
          <p14:tracePt t="109255" x="7912100" y="5268913"/>
          <p14:tracePt t="109272" x="7894638" y="5224463"/>
          <p14:tracePt t="109288" x="7885113" y="5214938"/>
          <p14:tracePt t="109305" x="7867650" y="5187950"/>
          <p14:tracePt t="109322" x="7858125" y="5180013"/>
          <p14:tracePt t="109338" x="7848600" y="5170488"/>
          <p14:tracePt t="109355" x="7831138" y="5160963"/>
          <p14:tracePt t="109372" x="7823200" y="5153025"/>
          <p14:tracePt t="109429" x="7813675" y="5153025"/>
          <p14:tracePt t="109477" x="7804150" y="5153025"/>
          <p14:tracePt t="109490" x="7804150" y="5160963"/>
          <p14:tracePt t="109514" x="7804150" y="5180013"/>
          <p14:tracePt t="109527" x="7804150" y="5187950"/>
          <p14:tracePt t="109539" x="7804150" y="5205413"/>
          <p14:tracePt t="109550" x="7804150" y="5224463"/>
          <p14:tracePt t="109563" x="7804150" y="5251450"/>
          <p14:tracePt t="109576" x="7804150" y="5276850"/>
          <p14:tracePt t="109588" x="7804150" y="5303838"/>
          <p14:tracePt t="109605" x="7804150" y="5330825"/>
          <p14:tracePt t="109622" x="7804150" y="5348288"/>
          <p14:tracePt t="109638" x="7804150" y="5411788"/>
          <p14:tracePt t="109655" x="7813675" y="5456238"/>
          <p14:tracePt t="109672" x="7831138" y="5500688"/>
          <p14:tracePt t="109689" x="7875588" y="5572125"/>
          <p14:tracePt t="109705" x="7885113" y="5599113"/>
          <p14:tracePt t="109722" x="7902575" y="5626100"/>
          <p14:tracePt t="109739" x="7929563" y="5688013"/>
          <p14:tracePt t="109755" x="7947025" y="5715000"/>
          <p14:tracePt t="109772" x="7956550" y="5741988"/>
          <p14:tracePt t="109788" x="7974013" y="5759450"/>
          <p14:tracePt t="109805" x="7983538" y="5768975"/>
          <p14:tracePt t="109822" x="7991475" y="5786438"/>
          <p14:tracePt t="109838" x="8001000" y="5795963"/>
          <p14:tracePt t="109855" x="8001000" y="5803900"/>
          <p14:tracePt t="109872" x="8018463" y="5830888"/>
          <p14:tracePt t="109888" x="8037513" y="5840413"/>
          <p14:tracePt t="109905" x="8037513" y="5848350"/>
          <p14:tracePt t="109922" x="8062913" y="5875338"/>
          <p14:tracePt t="109938" x="8072438" y="5894388"/>
          <p14:tracePt t="109955" x="8089900" y="5902325"/>
          <p14:tracePt t="109972" x="8099425" y="5911850"/>
          <p14:tracePt t="109992" x="8108950" y="5911850"/>
          <p14:tracePt t="110066" x="8116888" y="5911850"/>
          <p14:tracePt t="110138" x="8116888" y="5902325"/>
          <p14:tracePt t="110154" x="8116888" y="5884863"/>
          <p14:tracePt t="110165" x="8116888" y="5857875"/>
          <p14:tracePt t="110175" x="8116888" y="5830888"/>
          <p14:tracePt t="110188" x="8116888" y="5786438"/>
          <p14:tracePt t="110205" x="8116888" y="5751513"/>
          <p14:tracePt t="110222" x="8116888" y="5715000"/>
          <p14:tracePt t="110239" x="8108950" y="5653088"/>
          <p14:tracePt t="110255" x="8108950" y="5626100"/>
          <p14:tracePt t="110272" x="8099425" y="5608638"/>
          <p14:tracePt t="110289" x="8081963" y="5545138"/>
          <p14:tracePt t="110305" x="8072438" y="5518150"/>
          <p14:tracePt t="110322" x="8072438" y="5491163"/>
          <p14:tracePt t="110339" x="8054975" y="5456238"/>
          <p14:tracePt t="110355" x="8045450" y="5438775"/>
          <p14:tracePt t="110372" x="8037513" y="5419725"/>
          <p14:tracePt t="110396" x="8027988" y="5419725"/>
          <p14:tracePt t="110971" x="8018463" y="5419725"/>
          <p14:tracePt t="110996" x="8010525" y="5419725"/>
          <p14:tracePt t="111009" x="8010525" y="5429250"/>
          <p14:tracePt t="111021" x="7991475" y="5429250"/>
          <p14:tracePt t="111033" x="7983538" y="5446713"/>
          <p14:tracePt t="111046" x="7974013" y="5456238"/>
          <p14:tracePt t="111058" x="7966075" y="5465763"/>
          <p14:tracePt t="111072" x="7956550" y="5473700"/>
          <p14:tracePt t="111089" x="7947025" y="5483225"/>
          <p14:tracePt t="111105" x="7939088" y="5491163"/>
          <p14:tracePt t="111122" x="7912100" y="5510213"/>
          <p14:tracePt t="111139" x="7912100" y="5518150"/>
          <p14:tracePt t="111156" x="7902575" y="5527675"/>
          <p14:tracePt t="111172" x="7894638" y="5537200"/>
          <p14:tracePt t="111189" x="7885113" y="5537200"/>
          <p14:tracePt t="111205" x="7875588" y="5554663"/>
          <p14:tracePt t="111222" x="7867650" y="5562600"/>
          <p14:tracePt t="111239" x="7858125" y="5572125"/>
          <p14:tracePt t="111267" x="7848600" y="5572125"/>
          <p14:tracePt t="111303" x="7840663" y="5581650"/>
          <p14:tracePt t="111340" x="7840663" y="5589588"/>
          <p14:tracePt t="111352" x="7831138" y="5589588"/>
          <p14:tracePt t="111377" x="7813675" y="5599113"/>
          <p14:tracePt t="111412" x="7804150" y="5599113"/>
          <p14:tracePt t="111451" x="7796213" y="5599113"/>
          <p14:tracePt t="111463" x="7786688" y="5599113"/>
          <p14:tracePt t="111473" x="7777163" y="5589588"/>
          <p14:tracePt t="111487" x="7769225" y="5581650"/>
          <p14:tracePt t="111498" x="7759700" y="5572125"/>
          <p14:tracePt t="111511" x="7751763" y="5545138"/>
          <p14:tracePt t="111524" x="7742238" y="5537200"/>
          <p14:tracePt t="111539" x="7732713" y="5518150"/>
          <p14:tracePt t="111556" x="7724775" y="5510213"/>
          <p14:tracePt t="111572" x="7724775" y="5483225"/>
          <p14:tracePt t="111589" x="7715250" y="5483225"/>
          <p14:tracePt t="111606" x="7715250" y="5473700"/>
          <p14:tracePt t="111623" x="7715250" y="5456238"/>
          <p14:tracePt t="111639" x="7705725" y="5456238"/>
          <p14:tracePt t="111656" x="7697788" y="5446713"/>
          <p14:tracePt t="111672" x="7688263" y="5429250"/>
          <p14:tracePt t="111689" x="7688263" y="5419725"/>
          <p14:tracePt t="111706" x="7680325" y="5411788"/>
          <p14:tracePt t="111722" x="7670800" y="5394325"/>
          <p14:tracePt t="111739" x="7661275" y="5394325"/>
          <p14:tracePt t="111756" x="7653338" y="5384800"/>
          <p14:tracePt t="111793" x="7643813" y="5384800"/>
          <p14:tracePt t="111903" x="7653338" y="5394325"/>
          <p14:tracePt t="111928" x="7670800" y="5411788"/>
          <p14:tracePt t="111940" x="7680325" y="5438775"/>
          <p14:tracePt t="111953" x="7705725" y="5456238"/>
          <p14:tracePt t="111964" x="7715250" y="5473700"/>
          <p14:tracePt t="111977" x="7742238" y="5510213"/>
          <p14:tracePt t="111989" x="7759700" y="5537200"/>
          <p14:tracePt t="112006" x="7777163" y="5572125"/>
          <p14:tracePt t="112022" x="7796213" y="5608638"/>
          <p14:tracePt t="112039" x="7831138" y="5688013"/>
          <p14:tracePt t="112056" x="7848600" y="5715000"/>
          <p14:tracePt t="112072" x="7867650" y="5741988"/>
          <p14:tracePt t="112089" x="7894638" y="5786438"/>
          <p14:tracePt t="112106" x="7902575" y="5803900"/>
          <p14:tracePt t="112122" x="7902575" y="5822950"/>
          <p14:tracePt t="112139" x="7912100" y="5830888"/>
          <p14:tracePt t="113104" x="7912100" y="5822950"/>
          <p14:tracePt t="113115" x="7912100" y="5813425"/>
          <p14:tracePt t="113127" x="7912100" y="5795963"/>
          <p14:tracePt t="113140" x="7912100" y="5776913"/>
          <p14:tracePt t="113156" x="7912100" y="5741988"/>
          <p14:tracePt t="113172" x="7902575" y="5715000"/>
          <p14:tracePt t="113189" x="7885113" y="5643563"/>
          <p14:tracePt t="113206" x="7885113" y="5626100"/>
          <p14:tracePt t="113223" x="7875588" y="5599113"/>
          <p14:tracePt t="113239" x="7867650" y="5554663"/>
          <p14:tracePt t="113257" x="7848600" y="5518150"/>
          <p14:tracePt t="113273" x="7840663" y="5491163"/>
          <p14:tracePt t="113289" x="7831138" y="5429250"/>
          <p14:tracePt t="113306" x="7813675" y="5394325"/>
          <p14:tracePt t="113323" x="7804150" y="5367338"/>
          <p14:tracePt t="113339" x="7786688" y="5295900"/>
          <p14:tracePt t="113356" x="7786688" y="5268913"/>
          <p14:tracePt t="113373" x="7769225" y="5251450"/>
          <p14:tracePt t="113390" x="7759700" y="5224463"/>
          <p14:tracePt t="113406" x="7759700" y="5214938"/>
          <p14:tracePt t="113423" x="7751763" y="5214938"/>
          <p14:tracePt t="113439" x="7742238" y="5205413"/>
          <p14:tracePt t="113456" x="7732713" y="5205413"/>
          <p14:tracePt t="113473" x="7732713" y="5197475"/>
          <p14:tracePt t="113489" x="7724775" y="5197475"/>
          <p14:tracePt t="113506" x="7724775" y="5180013"/>
          <p14:tracePt t="113523" x="7715250" y="5180013"/>
          <p14:tracePt t="113540" x="7715250" y="5160963"/>
          <p14:tracePt t="113556" x="7705725" y="5160963"/>
          <p14:tracePt t="113573" x="7705725" y="5133975"/>
          <p14:tracePt t="113589" x="7697788" y="5126038"/>
          <p14:tracePt t="113606" x="7697788" y="5099050"/>
          <p14:tracePt t="113623" x="7697788" y="5089525"/>
          <p14:tracePt t="113640" x="7697788" y="5081588"/>
          <p14:tracePt t="113656" x="7697788" y="5062538"/>
          <p14:tracePt t="113682" x="7697788" y="5054600"/>
          <p14:tracePt t="113704" x="7697788" y="5045075"/>
          <p14:tracePt t="113802" x="7688263" y="5045075"/>
          <p14:tracePt t="113816" x="7680325" y="5045075"/>
          <p14:tracePt t="113827" x="7670800" y="5045075"/>
          <p14:tracePt t="113839" x="7661275" y="5045075"/>
          <p14:tracePt t="113852" x="7643813" y="5045075"/>
          <p14:tracePt t="113864" x="7634288" y="5045075"/>
          <p14:tracePt t="113876" x="7626350" y="5045075"/>
          <p14:tracePt t="113890" x="7608888" y="5045075"/>
          <p14:tracePt t="113906" x="7599363" y="5054600"/>
          <p14:tracePt t="113923" x="7589838" y="5054600"/>
          <p14:tracePt t="113940" x="7572375" y="5072063"/>
          <p14:tracePt t="113956" x="7572375" y="5081588"/>
          <p14:tracePt t="113973" x="7572375" y="5089525"/>
          <p14:tracePt t="113990" x="7572375" y="5099050"/>
          <p14:tracePt t="114006" x="7572375" y="5108575"/>
          <p14:tracePt t="114023" x="7562850" y="5126038"/>
          <p14:tracePt t="114040" x="7562850" y="5133975"/>
          <p14:tracePt t="114056" x="7562850" y="5143500"/>
          <p14:tracePt t="114073" x="7562850" y="5153025"/>
          <p14:tracePt t="114090" x="7562850" y="5160963"/>
          <p14:tracePt t="114109" x="7562850" y="5180013"/>
          <p14:tracePt t="114123" x="7562850" y="5187950"/>
          <p14:tracePt t="114140" x="7562850" y="5197475"/>
          <p14:tracePt t="114156" x="7562850" y="5205413"/>
          <p14:tracePt t="114173" x="7572375" y="5214938"/>
          <p14:tracePt t="114190" x="7572375" y="5224463"/>
          <p14:tracePt t="114220" x="7581900" y="5232400"/>
          <p14:tracePt t="114255" x="7589838" y="5232400"/>
          <p14:tracePt t="114293" x="7599363" y="5232400"/>
          <p14:tracePt t="114318" x="7608888" y="5232400"/>
          <p14:tracePt t="114329" x="7616825" y="5232400"/>
          <p14:tracePt t="114341" x="7626350" y="5232400"/>
          <p14:tracePt t="114366" x="7634288" y="5232400"/>
          <p14:tracePt t="114378" x="7643813" y="5232400"/>
          <p14:tracePt t="114427" x="7653338" y="5232400"/>
          <p14:tracePt t="114452" x="7653338" y="5224463"/>
          <p14:tracePt t="114502" x="7653338" y="5214938"/>
          <p14:tracePt t="114514" x="7661275" y="5214938"/>
          <p14:tracePt t="114574" x="7670800" y="5205413"/>
          <p14:tracePt t="114588" x="7680325" y="5197475"/>
          <p14:tracePt t="114611" x="7688263" y="5180013"/>
          <p14:tracePt t="114624" x="7697788" y="5170488"/>
          <p14:tracePt t="114637" x="7697788" y="5153025"/>
          <p14:tracePt t="114660" x="7705725" y="5143500"/>
          <p14:tracePt t="114672" x="7705725" y="5133975"/>
          <p14:tracePt t="114688" x="7705725" y="5126038"/>
          <p14:tracePt t="114710" x="7705725" y="5116513"/>
          <p14:tracePt t="114722" x="7705725" y="5099050"/>
          <p14:tracePt t="114745" x="7705725" y="5081588"/>
          <p14:tracePt t="114771" x="7705725" y="5072063"/>
          <p14:tracePt t="114783" x="7705725" y="5062538"/>
          <p14:tracePt t="114819" x="7697788" y="5054600"/>
          <p14:tracePt t="114831" x="7697788" y="5045075"/>
          <p14:tracePt t="114856" x="7688263" y="5045075"/>
          <p14:tracePt t="114880" x="7680325" y="5045075"/>
          <p14:tracePt t="114894" x="7670800" y="5045075"/>
          <p14:tracePt t="114930" x="7661275" y="5045075"/>
          <p14:tracePt t="114954" x="7653338" y="5045075"/>
          <p14:tracePt t="114967" x="7643813" y="5045075"/>
          <p14:tracePt t="114991" x="7634288" y="5045075"/>
          <p14:tracePt t="115041" x="7626350" y="5045075"/>
          <p14:tracePt t="115065" x="7616825" y="5054600"/>
          <p14:tracePt t="115076" x="7608888" y="5062538"/>
          <p14:tracePt t="115115" x="7599363" y="5072063"/>
          <p14:tracePt t="115150" x="7599363" y="5081588"/>
          <p14:tracePt t="115175" x="7599363" y="5089525"/>
          <p14:tracePt t="115201" x="7599363" y="5099050"/>
          <p14:tracePt t="115224" x="7599363" y="5116513"/>
          <p14:tracePt t="115249" x="7599363" y="5133975"/>
          <p14:tracePt t="115261" x="7599363" y="5143500"/>
          <p14:tracePt t="115273" x="7599363" y="5153025"/>
          <p14:tracePt t="115285" x="7599363" y="5170488"/>
          <p14:tracePt t="115297" x="7599363" y="5187950"/>
          <p14:tracePt t="115310" x="7599363" y="5197475"/>
          <p14:tracePt t="115323" x="7599363" y="5205413"/>
          <p14:tracePt t="115340" x="7608888" y="5224463"/>
          <p14:tracePt t="115357" x="7608888" y="5232400"/>
          <p14:tracePt t="115373" x="7616825" y="5241925"/>
          <p14:tracePt t="115390" x="7616825" y="5251450"/>
          <p14:tracePt t="115407" x="7626350" y="5251450"/>
          <p14:tracePt t="115423" x="7634288" y="5259388"/>
          <p14:tracePt t="115440" x="7643813" y="5268913"/>
          <p14:tracePt t="115457" x="7661275" y="5268913"/>
          <p14:tracePt t="115480" x="7670800" y="5268913"/>
          <p14:tracePt t="115529" x="7680325" y="5268913"/>
          <p14:tracePt t="115541" x="7688263" y="5268913"/>
          <p14:tracePt t="115567" x="7688263" y="5259388"/>
          <p14:tracePt t="115579" x="7705725" y="5241925"/>
          <p14:tracePt t="115591" x="7705725" y="5232400"/>
          <p14:tracePt t="115604" x="7705725" y="5224463"/>
          <p14:tracePt t="115616" x="7715250" y="5214938"/>
          <p14:tracePt t="115629" x="7715250" y="5205413"/>
          <p14:tracePt t="115652" x="7715250" y="5197475"/>
          <p14:tracePt t="115676" x="7715250" y="5187950"/>
          <p14:tracePt t="115691" x="7715250" y="5180013"/>
          <p14:tracePt t="115702" x="7715250" y="5170488"/>
          <p14:tracePt t="115714" x="7715250" y="5143500"/>
          <p14:tracePt t="115726" x="7715250" y="5133975"/>
          <p14:tracePt t="115750" x="7715250" y="5116513"/>
          <p14:tracePt t="115776" x="7715250" y="5108575"/>
          <p14:tracePt t="115800" x="7715250" y="5089525"/>
          <p14:tracePt t="115812" x="7705725" y="5089525"/>
          <p14:tracePt t="115823" x="7697788" y="5072063"/>
          <p14:tracePt t="115849" x="7688263" y="5062538"/>
          <p14:tracePt t="115874" x="7680325" y="5062538"/>
          <p14:tracePt t="115898" x="7670800" y="5062538"/>
          <p14:tracePt t="115922" x="7661275" y="5062538"/>
          <p14:tracePt t="115972" x="7653338" y="5062538"/>
          <p14:tracePt t="115984" x="7653338" y="5072063"/>
          <p14:tracePt t="115997" x="7653338" y="5081588"/>
          <p14:tracePt t="116019" x="7643813" y="5089525"/>
          <p14:tracePt t="116069" x="7643813" y="5099050"/>
          <p14:tracePt t="116094" x="7643813" y="5108575"/>
          <p14:tracePt t="116106" x="7643813" y="5116513"/>
          <p14:tracePt t="116119" x="7643813" y="5126038"/>
          <p14:tracePt t="116143" x="7643813" y="5143500"/>
          <p14:tracePt t="116167" x="7643813" y="5153025"/>
          <p14:tracePt t="116192" x="7643813" y="5160963"/>
          <p14:tracePt t="116206" x="7643813" y="5170488"/>
          <p14:tracePt t="116228" x="7653338" y="5170488"/>
          <p14:tracePt t="117846" x="7653338" y="5160963"/>
          <p14:tracePt t="117907" x="7653338" y="5153025"/>
          <p14:tracePt t="117956" x="7653338" y="5143500"/>
          <p14:tracePt t="118974" x="7643813" y="5143500"/>
          <p14:tracePt t="118997" x="7634288" y="5143500"/>
          <p14:tracePt t="119021" x="7626350" y="5143500"/>
          <p14:tracePt t="119047" x="7608888" y="5133975"/>
          <p14:tracePt t="119059" x="7589838" y="5133975"/>
          <p14:tracePt t="119071" x="7572375" y="5116513"/>
          <p14:tracePt t="119083" x="7554913" y="5108575"/>
          <p14:tracePt t="119096" x="7518400" y="5089525"/>
          <p14:tracePt t="119108" x="7491413" y="5072063"/>
          <p14:tracePt t="119125" x="7466013" y="5062538"/>
          <p14:tracePt t="119141" x="7419975" y="5045075"/>
          <p14:tracePt t="119158" x="7323138" y="4991100"/>
          <p14:tracePt t="119175" x="7269163" y="4965700"/>
          <p14:tracePt t="119191" x="7224713" y="4946650"/>
          <p14:tracePt t="119208" x="7134225" y="4902200"/>
          <p14:tracePt t="119225" x="7081838" y="4884738"/>
          <p14:tracePt t="119241" x="7037388" y="4867275"/>
          <p14:tracePt t="119258" x="6929438" y="4830763"/>
          <p14:tracePt t="119275" x="6894513" y="4822825"/>
          <p14:tracePt t="119291" x="6848475" y="4803775"/>
          <p14:tracePt t="119308" x="6786563" y="4768850"/>
          <p14:tracePt t="119325" x="6769100" y="4768850"/>
          <p14:tracePt t="119341" x="6742113" y="4751388"/>
          <p14:tracePt t="119358" x="6724650" y="4741863"/>
          <p14:tracePt t="119375" x="6705600" y="4741863"/>
          <p14:tracePt t="119391" x="6661150" y="4724400"/>
          <p14:tracePt t="119408" x="6643688" y="4714875"/>
          <p14:tracePt t="119425" x="6634163" y="4714875"/>
          <p14:tracePt t="119441" x="6608763" y="4697413"/>
          <p14:tracePt t="119458" x="6599238" y="4687888"/>
          <p14:tracePt t="119476" x="6589713" y="4679950"/>
          <p14:tracePt t="119513" x="6581775" y="4670425"/>
          <p14:tracePt t="119536" x="6572250" y="4670425"/>
          <p14:tracePt t="119549" x="6572250" y="4660900"/>
          <p14:tracePt t="121143" x="6581775" y="4660900"/>
          <p14:tracePt t="121202" x="6589713" y="4660900"/>
          <p14:tracePt t="121216" x="6599238" y="4660900"/>
          <p14:tracePt t="121228" x="6608763" y="4660900"/>
          <p14:tracePt t="121242" x="6616700" y="4660900"/>
          <p14:tracePt t="121252" x="6626225" y="4660900"/>
          <p14:tracePt t="121265" x="6643688" y="4660900"/>
          <p14:tracePt t="121277" x="6670675" y="4670425"/>
          <p14:tracePt t="121292" x="6688138" y="4670425"/>
          <p14:tracePt t="121309" x="6715125" y="4670425"/>
          <p14:tracePt t="121325" x="6742113" y="4670425"/>
          <p14:tracePt t="121342" x="6804025" y="4687888"/>
          <p14:tracePt t="121359" x="6848475" y="4697413"/>
          <p14:tracePt t="121375" x="6902450" y="4705350"/>
          <p14:tracePt t="121392" x="6946900" y="4724400"/>
          <p14:tracePt t="121409" x="6983413" y="4741863"/>
          <p14:tracePt t="121425" x="7054850" y="4776788"/>
          <p14:tracePt t="121442" x="7099300" y="4803775"/>
          <p14:tracePt t="121459" x="7134225" y="4813300"/>
          <p14:tracePt t="121475" x="7205663" y="4848225"/>
          <p14:tracePt t="121492" x="7242175" y="4875213"/>
          <p14:tracePt t="121509" x="7340600" y="4919663"/>
          <p14:tracePt t="121525" x="7385050" y="4946650"/>
          <p14:tracePt t="121542" x="7446963" y="4983163"/>
          <p14:tracePt t="121559" x="7562850" y="5054600"/>
          <p14:tracePt t="121575" x="7599363" y="5081588"/>
          <p14:tracePt t="121592" x="7643813" y="5116513"/>
          <p14:tracePt t="121609" x="7742238" y="5160963"/>
          <p14:tracePt t="121625" x="7777163" y="5187950"/>
          <p14:tracePt t="121642" x="7813675" y="5205413"/>
          <p14:tracePt t="121659" x="7875588" y="5241925"/>
          <p14:tracePt t="121675" x="7894638" y="5259388"/>
          <p14:tracePt t="121692" x="7902575" y="5259388"/>
          <p14:tracePt t="121709" x="7912100" y="5276850"/>
          <p14:tracePt t="121939" x="7912100" y="5268913"/>
          <p14:tracePt t="121951" x="7902575" y="5268913"/>
          <p14:tracePt t="121963" x="7885113" y="5268913"/>
          <p14:tracePt t="121975" x="7875588" y="5259388"/>
          <p14:tracePt t="121988" x="7858125" y="5251450"/>
          <p14:tracePt t="121999" x="7831138" y="5232400"/>
          <p14:tracePt t="122012" x="7813675" y="5214938"/>
          <p14:tracePt t="122026" x="7804150" y="5205413"/>
          <p14:tracePt t="122042" x="7786688" y="5197475"/>
          <p14:tracePt t="122059" x="7777163" y="5197475"/>
          <p14:tracePt t="122076" x="7751763" y="5170488"/>
          <p14:tracePt t="122092" x="7742238" y="5170488"/>
          <p14:tracePt t="122109" x="7724775" y="5160963"/>
          <p14:tracePt t="122126" x="7697788" y="5143500"/>
          <p14:tracePt t="122142" x="7680325" y="5133975"/>
          <p14:tracePt t="122159" x="7670800" y="5126038"/>
          <p14:tracePt t="122176" x="7634288" y="5116513"/>
          <p14:tracePt t="122192" x="7626350" y="5108575"/>
          <p14:tracePt t="122209" x="7616825" y="5099050"/>
          <p14:tracePt t="123715" x="7616825" y="5108575"/>
          <p14:tracePt t="124536" x="7616825" y="5116513"/>
          <p14:tracePt t="124683" x="7616825" y="51260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Collecting tubules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31467"/>
      </p:ext>
    </p:extLst>
  </p:cSld>
  <p:clrMapOvr>
    <a:masterClrMapping/>
  </p:clrMapOvr>
  <p:transition advTm="100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3" x="7608888" y="5116513"/>
          <p14:tracePt t="1566" x="7599363" y="5116513"/>
          <p14:tracePt t="1589" x="7589838" y="5116513"/>
          <p14:tracePt t="1602" x="7572375" y="5108575"/>
          <p14:tracePt t="1615" x="7545388" y="5089525"/>
          <p14:tracePt t="1626" x="7500938" y="5072063"/>
          <p14:tracePt t="1638" x="7456488" y="5037138"/>
          <p14:tracePt t="1651" x="7412038" y="5000625"/>
          <p14:tracePt t="1663" x="7358063" y="4965700"/>
          <p14:tracePt t="1680" x="7313613" y="4929188"/>
          <p14:tracePt t="1696" x="7259638" y="4884738"/>
          <p14:tracePt t="1713" x="7161213" y="4786313"/>
          <p14:tracePt t="1730" x="7099300" y="4724400"/>
          <p14:tracePt t="1746" x="7027863" y="4643438"/>
          <p14:tracePt t="1763" x="6884988" y="4473575"/>
          <p14:tracePt t="1780" x="6823075" y="4375150"/>
          <p14:tracePt t="1796" x="6759575" y="4276725"/>
          <p14:tracePt t="1813" x="6661150" y="4098925"/>
          <p14:tracePt t="1830" x="6616700" y="4017963"/>
          <p14:tracePt t="1846" x="6537325" y="3848100"/>
          <p14:tracePt t="1863" x="6510338" y="3776663"/>
          <p14:tracePt t="1880" x="6483350" y="3697288"/>
          <p14:tracePt t="1897" x="6456363" y="3633788"/>
          <p14:tracePt t="1897" x="6438900" y="3581400"/>
          <p14:tracePt t="1914" x="6419850" y="3536950"/>
          <p14:tracePt t="1930" x="6402388" y="3509963"/>
          <p14:tracePt t="1947" x="6384925" y="3473450"/>
          <p14:tracePt t="1964" x="6375400" y="3473450"/>
          <p14:tracePt t="1980" x="6367463" y="3473450"/>
          <p14:tracePt t="2251" x="6357938" y="3446463"/>
          <p14:tracePt t="2263" x="6330950" y="3402013"/>
          <p14:tracePt t="2275" x="6251575" y="3286125"/>
          <p14:tracePt t="2287" x="6099175" y="3036888"/>
          <p14:tracePt t="2300" x="5919788" y="2741613"/>
          <p14:tracePt t="2314" x="5751513" y="2428875"/>
          <p14:tracePt t="2330" x="5626100" y="2098675"/>
          <p14:tracePt t="2347" x="5491163" y="1768475"/>
          <p14:tracePt t="2364" x="5276850" y="1250950"/>
          <p14:tracePt t="2380" x="5214938" y="1098550"/>
          <p14:tracePt t="2397" x="5170488" y="982663"/>
          <p14:tracePt t="2413" x="5108575" y="839788"/>
          <p14:tracePt t="2430" x="5081588" y="795338"/>
          <p14:tracePt t="2447" x="5081588" y="776288"/>
          <p14:tracePt t="2463" x="5081588" y="768350"/>
          <p14:tracePt t="2484" x="5072063" y="768350"/>
          <p14:tracePt t="2889" x="5072063" y="776288"/>
          <p14:tracePt t="3060" x="5072063" y="785813"/>
          <p14:tracePt t="3195" x="5072063" y="795338"/>
          <p14:tracePt t="3256" x="5072063" y="803275"/>
          <p14:tracePt t="3453" x="5062538" y="803275"/>
          <p14:tracePt t="3501" x="5062538" y="812800"/>
          <p14:tracePt t="3685" x="5062538" y="822325"/>
          <p14:tracePt t="4029" x="5062538" y="839788"/>
          <p14:tracePt t="4053" x="5062538" y="857250"/>
          <p14:tracePt t="4077" x="5062538" y="866775"/>
          <p14:tracePt t="4089" x="5062538" y="884238"/>
          <p14:tracePt t="4101" x="5081588" y="901700"/>
          <p14:tracePt t="4113" x="5089525" y="928688"/>
          <p14:tracePt t="4127" x="5099050" y="982663"/>
          <p14:tracePt t="4138" x="5116513" y="1036638"/>
          <p14:tracePt t="4150" x="5153025" y="1098550"/>
          <p14:tracePt t="4164" x="5170488" y="1160463"/>
          <p14:tracePt t="4181" x="5187950" y="1231900"/>
          <p14:tracePt t="4197" x="5197475" y="1295400"/>
          <p14:tracePt t="4214" x="5224463" y="1411288"/>
          <p14:tracePt t="4231" x="5241925" y="1482725"/>
          <p14:tracePt t="4247" x="5251450" y="1581150"/>
          <p14:tracePt t="4264" x="5303838" y="1812925"/>
          <p14:tracePt t="4281" x="5322888" y="1990725"/>
          <p14:tracePt t="4297" x="5348288" y="2152650"/>
          <p14:tracePt t="4314" x="5367338" y="2347913"/>
          <p14:tracePt t="4331" x="5367338" y="2411413"/>
          <p14:tracePt t="4347" x="5367338" y="2438400"/>
          <p14:tracePt t="4506" x="5367338" y="2428875"/>
          <p14:tracePt t="7875" x="5357813" y="2428875"/>
          <p14:tracePt t="7887" x="5357813" y="2419350"/>
          <p14:tracePt t="7901" x="5340350" y="2419350"/>
          <p14:tracePt t="7913" x="5330825" y="2419350"/>
          <p14:tracePt t="7924" x="5313363" y="2419350"/>
          <p14:tracePt t="7936" x="5295900" y="2411413"/>
          <p14:tracePt t="7949" x="5259388" y="2401888"/>
          <p14:tracePt t="7965" x="5224463" y="2393950"/>
          <p14:tracePt t="7982" x="5187950" y="2384425"/>
          <p14:tracePt t="7998" x="5054600" y="2366963"/>
          <p14:tracePt t="8015" x="4973638" y="2357438"/>
          <p14:tracePt t="8032" x="4884738" y="2339975"/>
          <p14:tracePt t="8049" x="4786313" y="2330450"/>
          <p14:tracePt t="8065" x="4625975" y="2295525"/>
          <p14:tracePt t="8082" x="4572000" y="2286000"/>
          <p14:tracePt t="8098" x="4491038" y="2268538"/>
          <p14:tracePt t="8115" x="4473575" y="2259013"/>
          <p14:tracePt t="8132" x="4456113" y="2251075"/>
          <p14:tracePt t="8149" x="4438650" y="2251075"/>
          <p14:tracePt t="8366" x="4446588" y="2251075"/>
          <p14:tracePt t="9260" x="4438650" y="2251075"/>
          <p14:tracePt t="9271" x="4419600" y="2259013"/>
          <p14:tracePt t="9284" x="4402138" y="2259013"/>
          <p14:tracePt t="9296" x="4375150" y="2259013"/>
          <p14:tracePt t="9310" x="4348163" y="2268538"/>
          <p14:tracePt t="9321" x="4295775" y="2276475"/>
          <p14:tracePt t="9333" x="4241800" y="2286000"/>
          <p14:tracePt t="9349" x="4170363" y="2303463"/>
          <p14:tracePt t="9365" x="4081463" y="2312988"/>
          <p14:tracePt t="9382" x="3884613" y="2347913"/>
          <p14:tracePt t="9399" x="3776663" y="2347913"/>
          <p14:tracePt t="9416" x="3687763" y="2357438"/>
          <p14:tracePt t="9432" x="3509963" y="2357438"/>
          <p14:tracePt t="9449" x="3419475" y="2366963"/>
          <p14:tracePt t="9466" x="3330575" y="2374900"/>
          <p14:tracePt t="9482" x="3133725" y="2428875"/>
          <p14:tracePt t="9499" x="3017838" y="2465388"/>
          <p14:tracePt t="9515" x="2919413" y="2509838"/>
          <p14:tracePt t="9532" x="2759075" y="2562225"/>
          <p14:tracePt t="9549" x="2705100" y="2581275"/>
          <p14:tracePt t="9565" x="2652713" y="2598738"/>
          <p14:tracePt t="9582" x="2571750" y="2625725"/>
          <p14:tracePt t="9599" x="2527300" y="2643188"/>
          <p14:tracePt t="9616" x="2446338" y="2660650"/>
          <p14:tracePt t="9632" x="2419350" y="2670175"/>
          <p14:tracePt t="9649" x="2393950" y="2670175"/>
          <p14:tracePt t="9666" x="2357438" y="2670175"/>
          <p14:tracePt t="9682" x="2339975" y="2670175"/>
          <p14:tracePt t="9701" x="2330450" y="2670175"/>
          <p14:tracePt t="9716" x="2322513" y="2670175"/>
          <p14:tracePt t="9732" x="2322513" y="2660650"/>
          <p14:tracePt t="9749" x="2312988" y="2660650"/>
          <p14:tracePt t="9775" x="2312988" y="2652713"/>
          <p14:tracePt t="10216" x="2295525" y="2652713"/>
          <p14:tracePt t="10228" x="2268538" y="2643188"/>
          <p14:tracePt t="10239" x="2232025" y="2643188"/>
          <p14:tracePt t="10253" x="2187575" y="2633663"/>
          <p14:tracePt t="10266" x="2125663" y="2633663"/>
          <p14:tracePt t="10282" x="2071688" y="2633663"/>
          <p14:tracePt t="10299" x="2009775" y="2633663"/>
          <p14:tracePt t="10316" x="1946275" y="2633663"/>
          <p14:tracePt t="10332" x="1919288" y="2633663"/>
          <p14:tracePt t="10668" x="1911350" y="2633663"/>
          <p14:tracePt t="10681" x="1893888" y="2633663"/>
          <p14:tracePt t="10694" x="1874838" y="2633663"/>
          <p14:tracePt t="10706" x="1839913" y="2633663"/>
          <p14:tracePt t="10716" x="1785938" y="2633663"/>
          <p14:tracePt t="10733" x="1731963" y="2633663"/>
          <p14:tracePt t="10749" x="1652588" y="2633663"/>
          <p14:tracePt t="10766" x="1554163" y="2625725"/>
          <p14:tracePt t="10783" x="1393825" y="2608263"/>
          <p14:tracePt t="10799" x="1330325" y="2598738"/>
          <p14:tracePt t="10816" x="1250950" y="2581275"/>
          <p14:tracePt t="10833" x="1241425" y="2581275"/>
          <p14:tracePt t="10849" x="1231900" y="2571750"/>
          <p14:tracePt t="10878" x="1223963" y="2571750"/>
          <p14:tracePt t="11184" x="1223963" y="2562225"/>
          <p14:tracePt t="11967" x="1241425" y="2562225"/>
          <p14:tracePt t="11979" x="1250950" y="2571750"/>
          <p14:tracePt t="11992" x="1268413" y="2571750"/>
          <p14:tracePt t="12004" x="1303338" y="2571750"/>
          <p14:tracePt t="12016" x="1347788" y="2571750"/>
          <p14:tracePt t="12033" x="1393825" y="2581275"/>
          <p14:tracePt t="12050" x="1446213" y="2581275"/>
          <p14:tracePt t="12066" x="1581150" y="2598738"/>
          <p14:tracePt t="12083" x="1643063" y="2598738"/>
          <p14:tracePt t="12100" x="1704975" y="2598738"/>
          <p14:tracePt t="12116" x="1785938" y="2608263"/>
          <p14:tracePt t="12133" x="1812925" y="2608263"/>
          <p14:tracePt t="12150" x="1830388" y="2608263"/>
          <p14:tracePt t="12166" x="1857375" y="2616200"/>
          <p14:tracePt t="12187" x="1866900" y="2616200"/>
          <p14:tracePt t="12262" x="1874838" y="2616200"/>
          <p14:tracePt t="12801" x="1884363" y="2616200"/>
          <p14:tracePt t="12826" x="1893888" y="2616200"/>
          <p14:tracePt t="12837" x="1901825" y="2616200"/>
          <p14:tracePt t="12862" x="1911350" y="2616200"/>
          <p14:tracePt t="12886" x="1919288" y="2616200"/>
          <p14:tracePt t="12911" x="1928813" y="2616200"/>
          <p14:tracePt t="12922" x="1938338" y="2616200"/>
          <p14:tracePt t="12935" x="1955800" y="2616200"/>
          <p14:tracePt t="12948" x="1965325" y="2616200"/>
          <p14:tracePt t="12961" x="1982788" y="2616200"/>
          <p14:tracePt t="12972" x="1990725" y="2616200"/>
          <p14:tracePt t="12984" x="2009775" y="2616200"/>
          <p14:tracePt t="13000" x="2027238" y="2625725"/>
          <p14:tracePt t="13017" x="2044700" y="2625725"/>
          <p14:tracePt t="13034" x="2062163" y="2625725"/>
          <p14:tracePt t="13050" x="2071688" y="2625725"/>
          <p14:tracePt t="13279" x="2089150" y="2625725"/>
          <p14:tracePt t="13291" x="2108200" y="2625725"/>
          <p14:tracePt t="13302" x="2125663" y="2625725"/>
          <p14:tracePt t="13316" x="2152650" y="2625725"/>
          <p14:tracePt t="13330" x="2170113" y="2625725"/>
          <p14:tracePt t="13341" x="2197100" y="2625725"/>
          <p14:tracePt t="13351" x="2232025" y="2625725"/>
          <p14:tracePt t="13367" x="2268538" y="2625725"/>
          <p14:tracePt t="13383" x="2312988" y="2625725"/>
          <p14:tracePt t="13400" x="2366963" y="2625725"/>
          <p14:tracePt t="13417" x="2490788" y="2625725"/>
          <p14:tracePt t="13433" x="2554288" y="2633663"/>
          <p14:tracePt t="13450" x="2679700" y="2643188"/>
          <p14:tracePt t="13467" x="2741613" y="2652713"/>
          <p14:tracePt t="13483" x="2803525" y="2660650"/>
          <p14:tracePt t="13500" x="2911475" y="2679700"/>
          <p14:tracePt t="13517" x="2938463" y="2679700"/>
          <p14:tracePt t="13533" x="2973388" y="2687638"/>
          <p14:tracePt t="13550" x="3027363" y="2697163"/>
          <p14:tracePt t="13567" x="3054350" y="2705100"/>
          <p14:tracePt t="13584" x="3062288" y="2714625"/>
          <p14:tracePt t="13600" x="3089275" y="2714625"/>
          <p14:tracePt t="13617" x="3098800" y="2714625"/>
          <p14:tracePt t="13634" x="3108325" y="2714625"/>
          <p14:tracePt t="13650" x="3125788" y="2724150"/>
          <p14:tracePt t="13667" x="3133725" y="2724150"/>
          <p14:tracePt t="13683" x="3152775" y="2724150"/>
          <p14:tracePt t="13731" x="3160713" y="2724150"/>
          <p14:tracePt t="13818" x="3160713" y="2732088"/>
          <p14:tracePt t="14235" x="3160713" y="2741613"/>
          <p14:tracePt t="14431" x="3152775" y="2741613"/>
          <p14:tracePt t="14468" x="3143250" y="2741613"/>
          <p14:tracePt t="14503" x="3133725" y="2741613"/>
          <p14:tracePt t="14528" x="3116263" y="2741613"/>
          <p14:tracePt t="14542" x="3098800" y="2741613"/>
          <p14:tracePt t="14553" x="3062288" y="2751138"/>
          <p14:tracePt t="14565" x="3017838" y="2768600"/>
          <p14:tracePt t="14576" x="2965450" y="2786063"/>
          <p14:tracePt t="14592" x="2894013" y="2813050"/>
          <p14:tracePt t="14604" x="2830513" y="2830513"/>
          <p14:tracePt t="14617" x="2741613" y="2874963"/>
          <p14:tracePt t="14634" x="2633663" y="2911475"/>
          <p14:tracePt t="14650" x="2438400" y="3009900"/>
          <p14:tracePt t="14667" x="2339975" y="3036888"/>
          <p14:tracePt t="14684" x="2251075" y="3071813"/>
          <p14:tracePt t="14701" x="2081213" y="3152775"/>
          <p14:tracePt t="14717" x="2000250" y="3179763"/>
          <p14:tracePt t="14734" x="1938338" y="3214688"/>
          <p14:tracePt t="14750" x="1830388" y="3241675"/>
          <p14:tracePt t="14767" x="1795463" y="3251200"/>
          <p14:tracePt t="14784" x="1758950" y="3268663"/>
          <p14:tracePt t="14800" x="1679575" y="3286125"/>
          <p14:tracePt t="14817" x="1643063" y="3295650"/>
          <p14:tracePt t="14834" x="1616075" y="3295650"/>
          <p14:tracePt t="14850" x="1571625" y="3295650"/>
          <p14:tracePt t="14867" x="1544638" y="3295650"/>
          <p14:tracePt t="14884" x="1527175" y="3295650"/>
          <p14:tracePt t="14901" x="1509713" y="3295650"/>
          <p14:tracePt t="14917" x="1490663" y="3295650"/>
          <p14:tracePt t="14934" x="1473200" y="3295650"/>
          <p14:tracePt t="14951" x="1465263" y="3295650"/>
          <p14:tracePt t="14967" x="1455738" y="3295650"/>
          <p14:tracePt t="14984" x="1428750" y="3295650"/>
          <p14:tracePt t="15001" x="1419225" y="3286125"/>
          <p14:tracePt t="15017" x="1401763" y="3286125"/>
          <p14:tracePt t="15034" x="1401763" y="3268663"/>
          <p14:tracePt t="15051" x="1393825" y="3268663"/>
          <p14:tracePt t="15067" x="1393825" y="3259138"/>
          <p14:tracePt t="15084" x="1384300" y="3259138"/>
          <p14:tracePt t="15106" x="1384300" y="3251200"/>
          <p14:tracePt t="15166" x="1384300" y="3241675"/>
          <p14:tracePt t="15264" x="1384300" y="3232150"/>
          <p14:tracePt t="15338" x="1384300" y="3224213"/>
          <p14:tracePt t="17727" x="1384300" y="3214688"/>
          <p14:tracePt t="17737" x="1401763" y="3205163"/>
          <p14:tracePt t="17751" x="1419225" y="3205163"/>
          <p14:tracePt t="17763" x="1438275" y="3205163"/>
          <p14:tracePt t="17776" x="1465263" y="3197225"/>
          <p14:tracePt t="17787" x="1500188" y="3187700"/>
          <p14:tracePt t="17801" x="1544638" y="3179763"/>
          <p14:tracePt t="17818" x="1581150" y="3179763"/>
          <p14:tracePt t="17835" x="1633538" y="3179763"/>
          <p14:tracePt t="17851" x="1741488" y="3170238"/>
          <p14:tracePt t="17868" x="1803400" y="3170238"/>
          <p14:tracePt t="17885" x="1866900" y="3170238"/>
          <p14:tracePt t="17902" x="1982788" y="3170238"/>
          <p14:tracePt t="17918" x="2017713" y="3170238"/>
          <p14:tracePt t="17935" x="2108200" y="3170238"/>
          <p14:tracePt t="17952" x="2133600" y="3170238"/>
          <p14:tracePt t="17969" x="2170113" y="3170238"/>
          <p14:tracePt t="17985" x="2214563" y="3170238"/>
          <p14:tracePt t="18001" x="2241550" y="3170238"/>
          <p14:tracePt t="18018" x="2259013" y="3170238"/>
          <p14:tracePt t="18035" x="2295525" y="3170238"/>
          <p14:tracePt t="18052" x="2312988" y="3170238"/>
          <p14:tracePt t="18068" x="2339975" y="3170238"/>
          <p14:tracePt t="18085" x="2393950" y="3170238"/>
          <p14:tracePt t="18102" x="2428875" y="3170238"/>
          <p14:tracePt t="18118" x="2465388" y="3160713"/>
          <p14:tracePt t="18135" x="2554288" y="3152775"/>
          <p14:tracePt t="18152" x="2608263" y="3133725"/>
          <p14:tracePt t="18168" x="2679700" y="3125788"/>
          <p14:tracePt t="18185" x="2705100" y="3125788"/>
          <p14:tracePt t="18202" x="2741613" y="3116263"/>
          <p14:tracePt t="18218" x="2759075" y="3116263"/>
          <p14:tracePt t="18235" x="2776538" y="3116263"/>
          <p14:tracePt t="18816" x="2776538" y="3108325"/>
          <p14:tracePt t="18840" x="2795588" y="3108325"/>
          <p14:tracePt t="18854" x="2840038" y="3089275"/>
          <p14:tracePt t="18866" x="2894013" y="3081338"/>
          <p14:tracePt t="18878" x="2955925" y="3071813"/>
          <p14:tracePt t="18890" x="3017838" y="3071813"/>
          <p14:tracePt t="18902" x="3071813" y="3071813"/>
          <p14:tracePt t="18918" x="3152775" y="3071813"/>
          <p14:tracePt t="18935" x="3214688" y="3071813"/>
          <p14:tracePt t="18952" x="3348038" y="3089275"/>
          <p14:tracePt t="18969" x="3411538" y="3098800"/>
          <p14:tracePt t="18985" x="3465513" y="3116263"/>
          <p14:tracePt t="19002" x="3581400" y="3152775"/>
          <p14:tracePt t="19018" x="3633788" y="3160713"/>
          <p14:tracePt t="19035" x="3687763" y="3187700"/>
          <p14:tracePt t="19052" x="3795713" y="3214688"/>
          <p14:tracePt t="19068" x="3830638" y="3232150"/>
          <p14:tracePt t="19085" x="3875088" y="3241675"/>
          <p14:tracePt t="19102" x="3929063" y="3251200"/>
          <p14:tracePt t="19119" x="3956050" y="3251200"/>
          <p14:tracePt t="19135" x="3965575" y="3259138"/>
          <p14:tracePt t="19136" x="3983038" y="3259138"/>
          <p14:tracePt t="19159" x="3990975" y="3259138"/>
          <p14:tracePt t="19540" x="3983038" y="3259138"/>
          <p14:tracePt t="19589" x="3973513" y="3259138"/>
          <p14:tracePt t="19601" x="3965575" y="3259138"/>
          <p14:tracePt t="19627" x="3956050" y="3259138"/>
          <p14:tracePt t="19639" x="3938588" y="3259138"/>
          <p14:tracePt t="19650" x="3911600" y="3259138"/>
          <p14:tracePt t="19663" x="3884613" y="3259138"/>
          <p14:tracePt t="19675" x="3848100" y="3259138"/>
          <p14:tracePt t="19686" x="3813175" y="3268663"/>
          <p14:tracePt t="19702" x="3768725" y="3268663"/>
          <p14:tracePt t="19719" x="3724275" y="3276600"/>
          <p14:tracePt t="19736" x="3616325" y="3286125"/>
          <p14:tracePt t="19752" x="3589338" y="3286125"/>
          <p14:tracePt t="19769" x="3562350" y="3295650"/>
          <p14:tracePt t="19785" x="3536950" y="3295650"/>
          <p14:tracePt t="22223" x="3527425" y="3295650"/>
          <p14:tracePt t="22237" x="3509963" y="3295650"/>
          <p14:tracePt t="22247" x="3482975" y="3295650"/>
          <p14:tracePt t="22260" x="3429000" y="3313113"/>
          <p14:tracePt t="22272" x="3367088" y="3330575"/>
          <p14:tracePt t="22286" x="3286125" y="3357563"/>
          <p14:tracePt t="22303" x="3214688" y="3367088"/>
          <p14:tracePt t="22319" x="3125788" y="3384550"/>
          <p14:tracePt t="22336" x="2938463" y="3411538"/>
          <p14:tracePt t="22353" x="2840038" y="3429000"/>
          <p14:tracePt t="22369" x="2768600" y="3438525"/>
          <p14:tracePt t="22386" x="2608263" y="3473450"/>
          <p14:tracePt t="22403" x="2517775" y="3490913"/>
          <p14:tracePt t="22420" x="2339975" y="3536950"/>
          <p14:tracePt t="22436" x="2276475" y="3544888"/>
          <p14:tracePt t="22453" x="2241550" y="3554413"/>
          <p14:tracePt t="22470" x="2205038" y="3562350"/>
          <p14:tracePt t="22505" x="2197100" y="3562350"/>
          <p14:tracePt t="22884" x="2205038" y="3562350"/>
          <p14:tracePt t="22922" x="2214563" y="3562350"/>
          <p14:tracePt t="22934" x="2224088" y="3562350"/>
          <p14:tracePt t="22947" x="2241550" y="3562350"/>
          <p14:tracePt t="22958" x="2251075" y="3562350"/>
          <p14:tracePt t="22971" x="2268538" y="3562350"/>
          <p14:tracePt t="22986" x="2295525" y="3562350"/>
          <p14:tracePt t="23004" x="2322513" y="3562350"/>
          <p14:tracePt t="23020" x="2401888" y="3562350"/>
          <p14:tracePt t="23036" x="2438400" y="3562350"/>
          <p14:tracePt t="23053" x="2473325" y="3562350"/>
          <p14:tracePt t="23070" x="2527300" y="3562350"/>
          <p14:tracePt t="23086" x="2544763" y="3562350"/>
          <p14:tracePt t="23103" x="2562225" y="3562350"/>
          <p14:tracePt t="23120" x="2571750" y="3562350"/>
          <p14:tracePt t="23143" x="2571750" y="3571875"/>
          <p14:tracePt t="23546" x="2562225" y="3571875"/>
          <p14:tracePt t="23572" x="2554288" y="3581400"/>
          <p14:tracePt t="23595" x="2544763" y="3581400"/>
          <p14:tracePt t="23608" x="2517775" y="3589338"/>
          <p14:tracePt t="23620" x="2465388" y="3598863"/>
          <p14:tracePt t="23633" x="2384425" y="3616325"/>
          <p14:tracePt t="23644" x="2276475" y="3625850"/>
          <p14:tracePt t="23659" x="2152650" y="3643313"/>
          <p14:tracePt t="23670" x="2036763" y="3643313"/>
          <p14:tracePt t="23687" x="1911350" y="3643313"/>
          <p14:tracePt t="23703" x="1803400" y="3643313"/>
          <p14:tracePt t="23720" x="1643063" y="3643313"/>
          <p14:tracePt t="23737" x="1581150" y="3633788"/>
          <p14:tracePt t="23753" x="1527175" y="3625850"/>
          <p14:tracePt t="23770" x="1465263" y="3608388"/>
          <p14:tracePt t="23786" x="1446213" y="3598863"/>
          <p14:tracePt t="23803" x="1428750" y="3589338"/>
          <p14:tracePt t="23820" x="1411288" y="3581400"/>
          <p14:tracePt t="23837" x="1401763" y="3571875"/>
          <p14:tracePt t="23853" x="1393825" y="3571875"/>
          <p14:tracePt t="23870" x="1384300" y="3571875"/>
          <p14:tracePt t="23887" x="1384300" y="3562350"/>
          <p14:tracePt t="23903" x="1374775" y="3562350"/>
          <p14:tracePt t="23926" x="1366838" y="3554413"/>
          <p14:tracePt t="23977" x="1357313" y="3554413"/>
          <p14:tracePt t="24282" x="1366838" y="3554413"/>
          <p14:tracePt t="24380" x="1374775" y="3554413"/>
          <p14:tracePt t="24418" x="1384300" y="3554413"/>
          <p14:tracePt t="24428" x="1393825" y="3554413"/>
          <p14:tracePt t="24454" x="1401763" y="3554413"/>
          <p14:tracePt t="24466" x="1419225" y="3554413"/>
          <p14:tracePt t="24490" x="1438275" y="3554413"/>
          <p14:tracePt t="24502" x="1455738" y="3562350"/>
          <p14:tracePt t="24515" x="1482725" y="3562350"/>
          <p14:tracePt t="24527" x="1500188" y="3562350"/>
          <p14:tracePt t="24539" x="1536700" y="3571875"/>
          <p14:tracePt t="24553" x="1562100" y="3571875"/>
          <p14:tracePt t="24570" x="1598613" y="3571875"/>
          <p14:tracePt t="24587" x="1643063" y="3571875"/>
          <p14:tracePt t="24604" x="1697038" y="3571875"/>
          <p14:tracePt t="24620" x="1731963" y="3571875"/>
          <p14:tracePt t="24637" x="1758950" y="3571875"/>
          <p14:tracePt t="24653" x="1803400" y="3571875"/>
          <p14:tracePt t="24670" x="1822450" y="3571875"/>
          <p14:tracePt t="24687" x="1866900" y="3571875"/>
          <p14:tracePt t="24707" x="1884363" y="3571875"/>
          <p14:tracePt t="24721" x="1901825" y="3571875"/>
          <p14:tracePt t="24737" x="1946275" y="3571875"/>
          <p14:tracePt t="24754" x="1965325" y="3571875"/>
          <p14:tracePt t="24770" x="1990725" y="3571875"/>
          <p14:tracePt t="24787" x="2027238" y="3571875"/>
          <p14:tracePt t="24804" x="2036763" y="3571875"/>
          <p14:tracePt t="24820" x="2054225" y="3571875"/>
          <p14:tracePt t="24837" x="2089150" y="3562350"/>
          <p14:tracePt t="24853" x="2108200" y="3562350"/>
          <p14:tracePt t="24870" x="2152650" y="3554413"/>
          <p14:tracePt t="24887" x="2170113" y="3554413"/>
          <p14:tracePt t="24904" x="2197100" y="3554413"/>
          <p14:tracePt t="24920" x="2241550" y="3554413"/>
          <p14:tracePt t="24937" x="2268538" y="3554413"/>
          <p14:tracePt t="24954" x="2295525" y="3554413"/>
          <p14:tracePt t="24971" x="2347913" y="3554413"/>
          <p14:tracePt t="24987" x="2357438" y="3554413"/>
          <p14:tracePt t="25004" x="2374900" y="3554413"/>
          <p14:tracePt t="25020" x="2401888" y="3554413"/>
          <p14:tracePt t="25037" x="2411413" y="3554413"/>
          <p14:tracePt t="25054" x="2419350" y="3554413"/>
          <p14:tracePt t="25103" x="2419350" y="3562350"/>
          <p14:tracePt t="25802" x="2428875" y="3562350"/>
          <p14:tracePt t="25813" x="2438400" y="3562350"/>
          <p14:tracePt t="26022" x="2446338" y="3562350"/>
          <p14:tracePt t="26047" x="2465388" y="3562350"/>
          <p14:tracePt t="26059" x="2482850" y="3562350"/>
          <p14:tracePt t="26071" x="2490788" y="3562350"/>
          <p14:tracePt t="26084" x="2517775" y="3562350"/>
          <p14:tracePt t="26095" x="2554288" y="3562350"/>
          <p14:tracePt t="26109" x="2589213" y="3562350"/>
          <p14:tracePt t="26121" x="2643188" y="3562350"/>
          <p14:tracePt t="26137" x="2705100" y="3562350"/>
          <p14:tracePt t="26154" x="2768600" y="3562350"/>
          <p14:tracePt t="26171" x="2894013" y="3562350"/>
          <p14:tracePt t="26187" x="2938463" y="3562350"/>
          <p14:tracePt t="26204" x="2990850" y="3562350"/>
          <p14:tracePt t="26221" x="3081338" y="3571875"/>
          <p14:tracePt t="26237" x="3116263" y="3571875"/>
          <p14:tracePt t="26254" x="3160713" y="3581400"/>
          <p14:tracePt t="26271" x="3224213" y="3589338"/>
          <p14:tracePt t="26287" x="3259138" y="3589338"/>
          <p14:tracePt t="26304" x="3303588" y="3589338"/>
          <p14:tracePt t="26321" x="3330575" y="3589338"/>
          <p14:tracePt t="26337" x="3340100" y="3598863"/>
          <p14:tracePt t="26354" x="3357563" y="3608388"/>
          <p14:tracePt t="26371" x="3367088" y="3608388"/>
          <p14:tracePt t="26388" x="3384550" y="3608388"/>
          <p14:tracePt t="26404" x="3429000" y="3608388"/>
          <p14:tracePt t="26421" x="3446463" y="3608388"/>
          <p14:tracePt t="26437" x="3473450" y="3608388"/>
          <p14:tracePt t="26454" x="3527425" y="3608388"/>
          <p14:tracePt t="26471" x="3562350" y="3608388"/>
          <p14:tracePt t="26488" x="3643313" y="3616325"/>
          <p14:tracePt t="26504" x="3679825" y="3625850"/>
          <p14:tracePt t="26521" x="3714750" y="3625850"/>
          <p14:tracePt t="26537" x="3759200" y="3643313"/>
          <p14:tracePt t="26554" x="3768725" y="3643313"/>
          <p14:tracePt t="26571" x="3786188" y="3643313"/>
          <p14:tracePt t="26916" x="3803650" y="3633788"/>
          <p14:tracePt t="26928" x="3840163" y="3625850"/>
          <p14:tracePt t="26939" x="3911600" y="3598863"/>
          <p14:tracePt t="26952" x="3983038" y="3571875"/>
          <p14:tracePt t="26964" x="4062413" y="3554413"/>
          <p14:tracePt t="26977" x="4143375" y="3544888"/>
          <p14:tracePt t="26988" x="4232275" y="3544888"/>
          <p14:tracePt t="27004" x="4295775" y="3544888"/>
          <p14:tracePt t="27021" x="4330700" y="3544888"/>
          <p14:tracePt t="27038" x="4394200" y="3562350"/>
          <p14:tracePt t="27054" x="4402138" y="3562350"/>
          <p14:tracePt t="27076" x="4402138" y="3571875"/>
          <p14:tracePt t="27247" x="4394200" y="3571875"/>
          <p14:tracePt t="27283" x="4384675" y="3571875"/>
          <p14:tracePt t="27307" x="4375150" y="3571875"/>
          <p14:tracePt t="27320" x="4357688" y="3581400"/>
          <p14:tracePt t="27332" x="4340225" y="3581400"/>
          <p14:tracePt t="27345" x="4313238" y="3589338"/>
          <p14:tracePt t="27356" x="4268788" y="3598863"/>
          <p14:tracePt t="27371" x="4232275" y="3616325"/>
          <p14:tracePt t="27387" x="4160838" y="3633788"/>
          <p14:tracePt t="27404" x="4098925" y="3660775"/>
          <p14:tracePt t="27421" x="3946525" y="3705225"/>
          <p14:tracePt t="27438" x="3884613" y="3724275"/>
          <p14:tracePt t="27454" x="3732213" y="3776663"/>
          <p14:tracePt t="27471" x="3652838" y="3795713"/>
          <p14:tracePt t="27487" x="3581400" y="3813175"/>
          <p14:tracePt t="27505" x="3411538" y="3867150"/>
          <p14:tracePt t="27521" x="3330575" y="3884613"/>
          <p14:tracePt t="27538" x="3241675" y="3911600"/>
          <p14:tracePt t="27555" x="3081338" y="3938588"/>
          <p14:tracePt t="27571" x="3009900" y="3956050"/>
          <p14:tracePt t="27588" x="2946400" y="3973513"/>
          <p14:tracePt t="27604" x="2795588" y="4037013"/>
          <p14:tracePt t="27621" x="2724150" y="4044950"/>
          <p14:tracePt t="27638" x="2652713" y="4062413"/>
          <p14:tracePt t="27654" x="2527300" y="4089400"/>
          <p14:tracePt t="27671" x="2473325" y="4108450"/>
          <p14:tracePt t="27688" x="2438400" y="4108450"/>
          <p14:tracePt t="27705" x="2384425" y="4108450"/>
          <p14:tracePt t="27721" x="2357438" y="4108450"/>
          <p14:tracePt t="27738" x="2330450" y="4108450"/>
          <p14:tracePt t="27755" x="2322513" y="4108450"/>
          <p14:tracePt t="28166" x="2312988" y="4108450"/>
          <p14:tracePt t="28178" x="2276475" y="4108450"/>
          <p14:tracePt t="28194" x="2259013" y="4098925"/>
          <p14:tracePt t="28204" x="2224088" y="4089400"/>
          <p14:tracePt t="28217" x="2187575" y="4089400"/>
          <p14:tracePt t="28227" x="2160588" y="4089400"/>
          <p14:tracePt t="28240" x="2108200" y="4071938"/>
          <p14:tracePt t="28255" x="2062163" y="4062413"/>
          <p14:tracePt t="28271" x="2009775" y="4054475"/>
          <p14:tracePt t="28289" x="1866900" y="4037013"/>
          <p14:tracePt t="28305" x="1776413" y="4027488"/>
          <p14:tracePt t="28321" x="1679575" y="4010025"/>
          <p14:tracePt t="28338" x="1490663" y="3983038"/>
          <p14:tracePt t="28355" x="1401763" y="3965575"/>
          <p14:tracePt t="28371" x="1339850" y="3956050"/>
          <p14:tracePt t="28388" x="1231900" y="3956050"/>
          <p14:tracePt t="28405" x="1179513" y="3956050"/>
          <p14:tracePt t="28421" x="1133475" y="3946525"/>
          <p14:tracePt t="28438" x="1044575" y="3938588"/>
          <p14:tracePt t="28455" x="1017588" y="3938588"/>
          <p14:tracePt t="28471" x="990600" y="3938588"/>
          <p14:tracePt t="28488" x="938213" y="3938588"/>
          <p14:tracePt t="28505" x="919163" y="3938588"/>
          <p14:tracePt t="28521" x="884238" y="3938588"/>
          <p14:tracePt t="28538" x="822325" y="3938588"/>
          <p14:tracePt t="28555" x="795338" y="3938588"/>
          <p14:tracePt t="28571" x="750888" y="3938588"/>
          <p14:tracePt t="28588" x="741363" y="3938588"/>
          <p14:tracePt t="28605" x="731838" y="3938588"/>
          <p14:tracePt t="28622" x="723900" y="3938588"/>
          <p14:tracePt t="28841" x="731838" y="3938588"/>
          <p14:tracePt t="28852" x="741363" y="3938588"/>
          <p14:tracePt t="28865" x="758825" y="3938588"/>
          <p14:tracePt t="28877" x="768350" y="3938588"/>
          <p14:tracePt t="28890" x="785813" y="3938588"/>
          <p14:tracePt t="28905" x="803275" y="3946525"/>
          <p14:tracePt t="28922" x="830263" y="3946525"/>
          <p14:tracePt t="28938" x="901700" y="3956050"/>
          <p14:tracePt t="28955" x="965200" y="3956050"/>
          <p14:tracePt t="28972" x="1027113" y="3965575"/>
          <p14:tracePt t="28988" x="1187450" y="3983038"/>
          <p14:tracePt t="29005" x="1276350" y="3990975"/>
          <p14:tracePt t="29022" x="1357313" y="3990975"/>
          <p14:tracePt t="29038" x="1509713" y="4010025"/>
          <p14:tracePt t="29055" x="1571625" y="4010025"/>
          <p14:tracePt t="29072" x="1625600" y="4010025"/>
          <p14:tracePt t="29088" x="1731963" y="4010025"/>
          <p14:tracePt t="29105" x="1776413" y="4010025"/>
          <p14:tracePt t="29122" x="1803400" y="4010025"/>
          <p14:tracePt t="29138" x="1839913" y="4010025"/>
          <p14:tracePt t="29159" x="1847850" y="4010025"/>
          <p14:tracePt t="29539" x="1857375" y="4010025"/>
          <p14:tracePt t="29577" x="1866900" y="4010025"/>
          <p14:tracePt t="29589" x="1874838" y="4010025"/>
          <p14:tracePt t="29601" x="1884363" y="4010025"/>
          <p14:tracePt t="29612" x="1901825" y="4010025"/>
          <p14:tracePt t="29626" x="1928813" y="4010025"/>
          <p14:tracePt t="29638" x="1955800" y="4010025"/>
          <p14:tracePt t="29655" x="1990725" y="4010025"/>
          <p14:tracePt t="29672" x="2044700" y="4010025"/>
          <p14:tracePt t="29688" x="2152650" y="3990975"/>
          <p14:tracePt t="29705" x="2232025" y="3990975"/>
          <p14:tracePt t="29722" x="2295525" y="3983038"/>
          <p14:tracePt t="29738" x="2401888" y="3973513"/>
          <p14:tracePt t="29755" x="2438400" y="3973513"/>
          <p14:tracePt t="29772" x="2517775" y="3973513"/>
          <p14:tracePt t="29789" x="2554288" y="3973513"/>
          <p14:tracePt t="29805" x="2571750" y="3973513"/>
          <p14:tracePt t="29822" x="2608263" y="3973513"/>
          <p14:tracePt t="29838" x="2616200" y="3973513"/>
          <p14:tracePt t="29859" x="2625725" y="3973513"/>
          <p14:tracePt t="30188" x="2633663" y="3973513"/>
          <p14:tracePt t="30201" x="2643188" y="3973513"/>
          <p14:tracePt t="30213" x="2652713" y="3973513"/>
          <p14:tracePt t="30225" x="2670175" y="3973513"/>
          <p14:tracePt t="30239" x="2679700" y="3973513"/>
          <p14:tracePt t="30255" x="2687638" y="3973513"/>
          <p14:tracePt t="30272" x="2705100" y="3973513"/>
          <p14:tracePt t="30289" x="2741613" y="3973513"/>
          <p14:tracePt t="30305" x="2751138" y="3973513"/>
          <p14:tracePt t="30322" x="2759075" y="3973513"/>
          <p14:tracePt t="30348" x="2768600" y="3973513"/>
          <p14:tracePt t="30997" x="2759075" y="3983038"/>
          <p14:tracePt t="31011" x="2741613" y="4000500"/>
          <p14:tracePt t="31021" x="2705100" y="4017963"/>
          <p14:tracePt t="31035" x="2652713" y="4044950"/>
          <p14:tracePt t="31046" x="2598738" y="4081463"/>
          <p14:tracePt t="31058" x="2536825" y="4133850"/>
          <p14:tracePt t="31072" x="2465388" y="4179888"/>
          <p14:tracePt t="31089" x="2411413" y="4224338"/>
          <p14:tracePt t="31105" x="2357438" y="4259263"/>
          <p14:tracePt t="31122" x="2268538" y="4330700"/>
          <p14:tracePt t="31139" x="2224088" y="4367213"/>
          <p14:tracePt t="31155" x="2187575" y="4402138"/>
          <p14:tracePt t="31172" x="2116138" y="4456113"/>
          <p14:tracePt t="31189" x="2089150" y="4483100"/>
          <p14:tracePt t="31206" x="2036763" y="4527550"/>
          <p14:tracePt t="31222" x="2017713" y="4537075"/>
          <p14:tracePt t="31239" x="2000250" y="4537075"/>
          <p14:tracePt t="31256" x="1955800" y="4554538"/>
          <p14:tracePt t="31272" x="1928813" y="4562475"/>
          <p14:tracePt t="31289" x="1911350" y="4572000"/>
          <p14:tracePt t="31306" x="1874838" y="4581525"/>
          <p14:tracePt t="31322" x="1866900" y="4581525"/>
          <p14:tracePt t="31339" x="1857375" y="4581525"/>
          <p14:tracePt t="31500" x="1866900" y="4581525"/>
          <p14:tracePt t="31513" x="1884363" y="4581525"/>
          <p14:tracePt t="31525" x="1893888" y="4581525"/>
          <p14:tracePt t="31537" x="1911350" y="4572000"/>
          <p14:tracePt t="31550" x="1928813" y="4562475"/>
          <p14:tracePt t="31562" x="1946275" y="4554538"/>
          <p14:tracePt t="31573" x="1965325" y="4554538"/>
          <p14:tracePt t="31589" x="1982788" y="4554538"/>
          <p14:tracePt t="31606" x="2009775" y="4545013"/>
          <p14:tracePt t="31622" x="2089150" y="4527550"/>
          <p14:tracePt t="31639" x="2133600" y="4518025"/>
          <p14:tracePt t="31656" x="2197100" y="4510088"/>
          <p14:tracePt t="31672" x="2330450" y="4483100"/>
          <p14:tracePt t="31689" x="2411413" y="4473575"/>
          <p14:tracePt t="31706" x="2482850" y="4465638"/>
          <p14:tracePt t="31722" x="2571750" y="4456113"/>
          <p14:tracePt t="31739" x="2776538" y="4429125"/>
          <p14:tracePt t="31756" x="2894013" y="4411663"/>
          <p14:tracePt t="31772" x="3062288" y="4394200"/>
          <p14:tracePt t="31789" x="3133725" y="4394200"/>
          <p14:tracePt t="31806" x="3205163" y="4394200"/>
          <p14:tracePt t="31822" x="3322638" y="4384675"/>
          <p14:tracePt t="31839" x="3384550" y="4384675"/>
          <p14:tracePt t="31856" x="3438525" y="4384675"/>
          <p14:tracePt t="31872" x="3465513" y="4384675"/>
          <p14:tracePt t="31889" x="3490913" y="4384675"/>
          <p14:tracePt t="31906" x="3536950" y="4384675"/>
          <p14:tracePt t="31923" x="3562350" y="4394200"/>
          <p14:tracePt t="31939" x="3581400" y="4402138"/>
          <p14:tracePt t="31956" x="3625850" y="4411663"/>
          <p14:tracePt t="31973" x="3652838" y="4429125"/>
          <p14:tracePt t="31989" x="3670300" y="4429125"/>
          <p14:tracePt t="32006" x="3705225" y="4446588"/>
          <p14:tracePt t="32022" x="3724275" y="4456113"/>
          <p14:tracePt t="32039" x="3751263" y="4465638"/>
          <p14:tracePt t="32056" x="3768725" y="4473575"/>
          <p14:tracePt t="32072" x="3776663" y="4473575"/>
          <p14:tracePt t="32089" x="3795713" y="4483100"/>
          <p14:tracePt t="32106" x="3795713" y="4491038"/>
          <p14:tracePt t="32579" x="3795713" y="4500563"/>
          <p14:tracePt t="33338" x="3795713" y="4510088"/>
          <p14:tracePt t="34061" x="3786188" y="4510088"/>
          <p14:tracePt t="34074" x="3776663" y="4510088"/>
          <p14:tracePt t="34085" x="3768725" y="4510088"/>
          <p14:tracePt t="34098" x="3751263" y="4527550"/>
          <p14:tracePt t="34111" x="3724275" y="4545013"/>
          <p14:tracePt t="34123" x="3687763" y="4572000"/>
          <p14:tracePt t="34140" x="3660775" y="4598988"/>
          <p14:tracePt t="34157" x="3608388" y="4625975"/>
          <p14:tracePt t="34173" x="3500438" y="4679950"/>
          <p14:tracePt t="34190" x="3429000" y="4705350"/>
          <p14:tracePt t="34207" x="3367088" y="4724400"/>
          <p14:tracePt t="34223" x="3251200" y="4768850"/>
          <p14:tracePt t="34240" x="3197225" y="4776788"/>
          <p14:tracePt t="34257" x="3116263" y="4795838"/>
          <p14:tracePt t="34273" x="3098800" y="4795838"/>
          <p14:tracePt t="34290" x="3081338" y="4795838"/>
          <p14:tracePt t="34307" x="3054350" y="4795838"/>
          <p14:tracePt t="34323" x="3036888" y="4795838"/>
          <p14:tracePt t="34343" x="3036888" y="4786313"/>
          <p14:tracePt t="34356" x="3027363" y="4786313"/>
          <p14:tracePt t="34428" x="3017838" y="4776788"/>
          <p14:tracePt t="34453" x="3009900" y="4776788"/>
          <p14:tracePt t="34465" x="3000375" y="4776788"/>
          <p14:tracePt t="34478" x="2990850" y="4776788"/>
          <p14:tracePt t="34490" x="2973388" y="4776788"/>
          <p14:tracePt t="34502" x="2965450" y="4776788"/>
          <p14:tracePt t="34514" x="2955925" y="4776788"/>
          <p14:tracePt t="34527" x="2938463" y="4786313"/>
          <p14:tracePt t="34540" x="2928938" y="4795838"/>
          <p14:tracePt t="34557" x="2911475" y="4803775"/>
          <p14:tracePt t="34573" x="2901950" y="4813300"/>
          <p14:tracePt t="34590" x="2894013" y="4830763"/>
          <p14:tracePt t="34606" x="2884488" y="4830763"/>
          <p14:tracePt t="34623" x="2884488" y="4840288"/>
          <p14:tracePt t="34640" x="2874963" y="4867275"/>
          <p14:tracePt t="34657" x="2874963" y="4875213"/>
          <p14:tracePt t="34673" x="2867025" y="4884738"/>
          <p14:tracePt t="34690" x="2867025" y="4894263"/>
          <p14:tracePt t="34722" x="2867025" y="4902200"/>
          <p14:tracePt t="35262" x="2874963" y="4902200"/>
          <p14:tracePt t="35274" x="2884488" y="4902200"/>
          <p14:tracePt t="35287" x="2901950" y="4902200"/>
          <p14:tracePt t="35299" x="2919413" y="4902200"/>
          <p14:tracePt t="35310" x="2938463" y="4902200"/>
          <p14:tracePt t="35323" x="2973388" y="4902200"/>
          <p14:tracePt t="35340" x="3036888" y="4902200"/>
          <p14:tracePt t="35357" x="3108325" y="4902200"/>
          <p14:tracePt t="35373" x="3295650" y="4894263"/>
          <p14:tracePt t="35390" x="3402013" y="4884738"/>
          <p14:tracePt t="35407" x="3500438" y="4884738"/>
          <p14:tracePt t="35424" x="3679825" y="4884738"/>
          <p14:tracePt t="35440" x="3759200" y="4884738"/>
          <p14:tracePt t="35457" x="3803650" y="4884738"/>
          <p14:tracePt t="35473" x="3884613" y="4875213"/>
          <p14:tracePt t="35490" x="3902075" y="4875213"/>
          <p14:tracePt t="35507" x="3911600" y="4875213"/>
          <p14:tracePt t="35524" x="3919538" y="4875213"/>
          <p14:tracePt t="35838" x="3929063" y="4875213"/>
          <p14:tracePt t="35863" x="3929063" y="4867275"/>
          <p14:tracePt t="35887" x="3946525" y="4867275"/>
          <p14:tracePt t="35899" x="3973513" y="4857750"/>
          <p14:tracePt t="35910" x="4000500" y="4848225"/>
          <p14:tracePt t="35923" x="4062413" y="4830763"/>
          <p14:tracePt t="35936" x="4143375" y="4813300"/>
          <p14:tracePt t="35948" x="4214813" y="4795838"/>
          <p14:tracePt t="35961" x="4303713" y="4776788"/>
          <p14:tracePt t="35974" x="4402138" y="4741863"/>
          <p14:tracePt t="35990" x="4500563" y="4724400"/>
          <p14:tracePt t="36007" x="4598988" y="4705350"/>
          <p14:tracePt t="36024" x="4741863" y="4687888"/>
          <p14:tracePt t="36040" x="4786313" y="4679950"/>
          <p14:tracePt t="36057" x="4822825" y="4670425"/>
          <p14:tracePt t="36074" x="4840288" y="4670425"/>
          <p14:tracePt t="36280" x="4840288" y="4660900"/>
          <p14:tracePt t="36303" x="4884738" y="4660900"/>
          <p14:tracePt t="36315" x="4956175" y="4633913"/>
          <p14:tracePt t="36329" x="5054600" y="4616450"/>
          <p14:tracePt t="36341" x="5187950" y="4616450"/>
          <p14:tracePt t="36353" x="5367338" y="4633913"/>
          <p14:tracePt t="36364" x="5572125" y="4714875"/>
          <p14:tracePt t="36377" x="5830888" y="4840288"/>
          <p14:tracePt t="36391" x="6081713" y="4991100"/>
          <p14:tracePt t="36407" x="6296025" y="5126038"/>
          <p14:tracePt t="36424" x="6491288" y="5251450"/>
          <p14:tracePt t="36441" x="6796088" y="5438775"/>
          <p14:tracePt t="36457" x="6894513" y="5510213"/>
          <p14:tracePt t="36474" x="6983413" y="5572125"/>
          <p14:tracePt t="36491" x="7108825" y="5653088"/>
          <p14:tracePt t="36507" x="7153275" y="5688013"/>
          <p14:tracePt t="36524" x="7188200" y="5715000"/>
          <p14:tracePt t="36541" x="7197725" y="5724525"/>
          <p14:tracePt t="36557" x="7205663" y="5724525"/>
          <p14:tracePt t="36584" x="7205663" y="5732463"/>
          <p14:tracePt t="36695" x="7215188" y="5732463"/>
          <p14:tracePt t="36719" x="7215188" y="5741988"/>
          <p14:tracePt t="36732" x="7224713" y="5741988"/>
          <p14:tracePt t="36841" x="7224713" y="5724525"/>
          <p14:tracePt t="36853" x="7224713" y="5697538"/>
          <p14:tracePt t="36866" x="7224713" y="5670550"/>
          <p14:tracePt t="36878" x="7215188" y="5643563"/>
          <p14:tracePt t="36891" x="7197725" y="5599113"/>
          <p14:tracePt t="36907" x="7188200" y="5572125"/>
          <p14:tracePt t="36924" x="7180263" y="5545138"/>
          <p14:tracePt t="36941" x="7153275" y="5483225"/>
          <p14:tracePt t="36957" x="7143750" y="5456238"/>
          <p14:tracePt t="36974" x="7134225" y="5429250"/>
          <p14:tracePt t="36990" x="7089775" y="5367338"/>
          <p14:tracePt t="37007" x="7072313" y="5340350"/>
          <p14:tracePt t="37024" x="7045325" y="5313363"/>
          <p14:tracePt t="37040" x="6991350" y="5259388"/>
          <p14:tracePt t="37057" x="6946900" y="5232400"/>
          <p14:tracePt t="37074" x="6911975" y="5205413"/>
          <p14:tracePt t="37090" x="6823075" y="5160963"/>
          <p14:tracePt t="37107" x="6786563" y="5143500"/>
          <p14:tracePt t="37124" x="6724650" y="5143500"/>
          <p14:tracePt t="37141" x="6697663" y="5143500"/>
          <p14:tracePt t="37157" x="6661150" y="5143500"/>
          <p14:tracePt t="37174" x="6608763" y="5143500"/>
          <p14:tracePt t="37191" x="6581775" y="5143500"/>
          <p14:tracePt t="37207" x="6562725" y="5160963"/>
          <p14:tracePt t="37224" x="6518275" y="5205413"/>
          <p14:tracePt t="37241" x="6483350" y="5251450"/>
          <p14:tracePt t="37257" x="6456363" y="5303838"/>
          <p14:tracePt t="37274" x="6384925" y="5438775"/>
          <p14:tracePt t="37291" x="6340475" y="5545138"/>
          <p14:tracePt t="37307" x="6286500" y="5680075"/>
          <p14:tracePt t="37324" x="6269038" y="5751513"/>
          <p14:tracePt t="37341" x="6251575" y="5803900"/>
          <p14:tracePt t="37357" x="6251575" y="5884863"/>
          <p14:tracePt t="37374" x="6251575" y="5938838"/>
          <p14:tracePt t="37390" x="6251575" y="5973763"/>
          <p14:tracePt t="37408" x="6313488" y="6089650"/>
          <p14:tracePt t="37424" x="6340475" y="6153150"/>
          <p14:tracePt t="37441" x="6375400" y="6205538"/>
          <p14:tracePt t="37457" x="6456363" y="6296025"/>
          <p14:tracePt t="37474" x="6491288" y="6330950"/>
          <p14:tracePt t="37491" x="6537325" y="6367463"/>
          <p14:tracePt t="37508" x="6616700" y="6411913"/>
          <p14:tracePt t="37524" x="6661150" y="6419850"/>
          <p14:tracePt t="37541" x="6715125" y="6419850"/>
          <p14:tracePt t="37558" x="6742113" y="6419850"/>
          <p14:tracePt t="37574" x="6777038" y="6419850"/>
          <p14:tracePt t="37591" x="6840538" y="6367463"/>
          <p14:tracePt t="37607" x="6884988" y="6323013"/>
          <p14:tracePt t="37624" x="6938963" y="6269038"/>
          <p14:tracePt t="37641" x="6991350" y="6134100"/>
          <p14:tracePt t="37658" x="7018338" y="6081713"/>
          <p14:tracePt t="37674" x="7027863" y="6027738"/>
          <p14:tracePt t="37691" x="7045325" y="5929313"/>
          <p14:tracePt t="37708" x="7045325" y="5894388"/>
          <p14:tracePt t="37724" x="7045325" y="5830888"/>
          <p14:tracePt t="37741" x="7045325" y="5822950"/>
          <p14:tracePt t="37758" x="7045325" y="5813425"/>
          <p14:tracePt t="37787" x="7037388" y="5813425"/>
          <p14:tracePt t="37920" x="7037388" y="5803900"/>
          <p14:tracePt t="37934" x="7054850" y="5803900"/>
          <p14:tracePt t="37944" x="7081838" y="5786438"/>
          <p14:tracePt t="37958" x="7143750" y="5751513"/>
          <p14:tracePt t="37970" x="7197725" y="5715000"/>
          <p14:tracePt t="37981" x="7277100" y="5661025"/>
          <p14:tracePt t="37995" x="7340600" y="5616575"/>
          <p14:tracePt t="38008" x="7419975" y="5562600"/>
          <p14:tracePt t="38024" x="7500938" y="5527675"/>
          <p14:tracePt t="38041" x="7562850" y="5491163"/>
          <p14:tracePt t="38058" x="7688263" y="5411788"/>
          <p14:tracePt t="38074" x="7724775" y="5394325"/>
          <p14:tracePt t="38091" x="7769225" y="5375275"/>
          <p14:tracePt t="38108" x="7796213" y="5357813"/>
          <p14:tracePt t="38337" x="7804150" y="5357813"/>
          <p14:tracePt t="38362" x="7813675" y="5357813"/>
          <p14:tracePt t="38375" x="7823200" y="5367338"/>
          <p14:tracePt t="38386" x="7831138" y="5367338"/>
          <p14:tracePt t="38398" x="7840663" y="5375275"/>
          <p14:tracePt t="38411" x="7858125" y="5375275"/>
          <p14:tracePt t="38424" x="7885113" y="5375275"/>
          <p14:tracePt t="38441" x="7902575" y="5375275"/>
          <p14:tracePt t="38458" x="7929563" y="5375275"/>
          <p14:tracePt t="38475" x="7983538" y="5384800"/>
          <p14:tracePt t="38491" x="8001000" y="5384800"/>
          <p14:tracePt t="38508" x="8027988" y="5384800"/>
          <p14:tracePt t="38524" x="8062913" y="5384800"/>
          <p14:tracePt t="38541" x="8072438" y="5384800"/>
          <p14:tracePt t="38558" x="8099425" y="5384800"/>
          <p14:tracePt t="38986" x="8116888" y="5384800"/>
          <p14:tracePt t="38998" x="8143875" y="5367338"/>
          <p14:tracePt t="39011" x="8188325" y="5340350"/>
          <p14:tracePt t="39024" x="8224838" y="5313363"/>
          <p14:tracePt t="39036" x="8259763" y="5286375"/>
          <p14:tracePt t="39048" x="8296275" y="5259388"/>
          <p14:tracePt t="39059" x="8304213" y="5251450"/>
          <p14:tracePt t="39075" x="8313738" y="5241925"/>
          <p14:tracePt t="39182" x="8313738" y="5232400"/>
          <p14:tracePt t="39196" x="8313738" y="5224463"/>
          <p14:tracePt t="39207" x="8313738" y="5214938"/>
          <p14:tracePt t="39786" x="8304213" y="5214938"/>
          <p14:tracePt t="39807" x="8296275" y="5214938"/>
          <p14:tracePt t="39819" x="8286750" y="5214938"/>
          <p14:tracePt t="39832" x="8277225" y="5214938"/>
          <p14:tracePt t="39844" x="8259763" y="5214938"/>
          <p14:tracePt t="39858" x="8242300" y="5214938"/>
          <p14:tracePt t="39875" x="8224838" y="5214938"/>
          <p14:tracePt t="39892" x="8215313" y="5214938"/>
          <p14:tracePt t="39908" x="8197850" y="5205413"/>
          <p14:tracePt t="41990" x="8188325" y="5205413"/>
          <p14:tracePt t="42002" x="8180388" y="5205413"/>
          <p14:tracePt t="42013" x="8170863" y="5205413"/>
          <p14:tracePt t="42026" x="8161338" y="5214938"/>
          <p14:tracePt t="42042" x="8143875" y="5224463"/>
          <p14:tracePt t="42059" x="8134350" y="5224463"/>
          <p14:tracePt t="42075" x="8126413" y="5224463"/>
          <p14:tracePt t="42092" x="8116888" y="5224463"/>
          <p14:tracePt t="42109" x="8108950" y="5224463"/>
          <p14:tracePt t="42126" x="8081963" y="5224463"/>
          <p14:tracePt t="42142" x="8072438" y="5224463"/>
          <p14:tracePt t="42159" x="8054975" y="5224463"/>
          <p14:tracePt t="42176" x="8037513" y="5224463"/>
          <p14:tracePt t="42192" x="8018463" y="5214938"/>
          <p14:tracePt t="42209" x="7991475" y="5205413"/>
          <p14:tracePt t="42226" x="7974013" y="5205413"/>
          <p14:tracePt t="42242" x="7966075" y="5197475"/>
          <p14:tracePt t="42259" x="7947025" y="5187950"/>
          <p14:tracePt t="42282" x="7939088" y="5180013"/>
          <p14:tracePt t="42308" x="7929563" y="5180013"/>
          <p14:tracePt t="42344" x="7929563" y="5170488"/>
          <p14:tracePt t="42478" x="7939088" y="5170488"/>
          <p14:tracePt t="42491" x="7947025" y="5170488"/>
          <p14:tracePt t="42503" x="7956550" y="5170488"/>
          <p14:tracePt t="42515" x="7974013" y="5170488"/>
          <p14:tracePt t="42528" x="7991475" y="5170488"/>
          <p14:tracePt t="42542" x="8018463" y="5170488"/>
          <p14:tracePt t="42559" x="8045450" y="5170488"/>
          <p14:tracePt t="42576" x="8062913" y="5170488"/>
          <p14:tracePt t="42592" x="8108950" y="5187950"/>
          <p14:tracePt t="42609" x="8134350" y="5187950"/>
          <p14:tracePt t="42626" x="8170863" y="5205413"/>
          <p14:tracePt t="42642" x="8188325" y="5214938"/>
          <p14:tracePt t="42659" x="8205788" y="5214938"/>
          <p14:tracePt t="42676" x="8232775" y="5232400"/>
          <p14:tracePt t="42700" x="8242300" y="5232400"/>
          <p14:tracePt t="42749" x="8251825" y="5241925"/>
          <p14:tracePt t="42846" x="8251825" y="5251450"/>
          <p14:tracePt t="42858" x="8242300" y="5251450"/>
          <p14:tracePt t="42883" x="8232775" y="5251450"/>
          <p14:tracePt t="42896" x="8232775" y="5259388"/>
          <p14:tracePt t="42922" x="8232775" y="5268913"/>
          <p14:tracePt t="42932" x="8224838" y="5268913"/>
          <p14:tracePt t="42945" x="8224838" y="5286375"/>
          <p14:tracePt t="42957" x="8224838" y="5295900"/>
          <p14:tracePt t="42969" x="8224838" y="5313363"/>
          <p14:tracePt t="42981" x="8224838" y="5330825"/>
          <p14:tracePt t="42993" x="8215313" y="5340350"/>
          <p14:tracePt t="43009" x="8215313" y="5357813"/>
          <p14:tracePt t="43026" x="8205788" y="5375275"/>
          <p14:tracePt t="43043" x="8205788" y="5411788"/>
          <p14:tracePt t="43059" x="8197850" y="5419725"/>
          <p14:tracePt t="43076" x="8188325" y="5438775"/>
          <p14:tracePt t="43093" x="8180388" y="5465763"/>
          <p14:tracePt t="43109" x="8180388" y="5473700"/>
          <p14:tracePt t="43126" x="8170863" y="5491163"/>
          <p14:tracePt t="43143" x="8161338" y="5527675"/>
          <p14:tracePt t="43159" x="8161338" y="5545138"/>
          <p14:tracePt t="43176" x="8153400" y="5554663"/>
          <p14:tracePt t="43193" x="8143875" y="5572125"/>
          <p14:tracePt t="43324" x="8143875" y="5562600"/>
          <p14:tracePt t="43338" x="8143875" y="5554663"/>
          <p14:tracePt t="43349" x="8143875" y="5545138"/>
          <p14:tracePt t="43362" x="8143875" y="5527675"/>
          <p14:tracePt t="43376" x="8143875" y="5518150"/>
          <p14:tracePt t="43393" x="8143875" y="5500688"/>
          <p14:tracePt t="43409" x="8143875" y="5473700"/>
          <p14:tracePt t="43428" x="8143875" y="5429250"/>
          <p14:tracePt t="43443" x="8143875" y="5402263"/>
          <p14:tracePt t="43459" x="8153400" y="5348288"/>
          <p14:tracePt t="43476" x="8153400" y="5330825"/>
          <p14:tracePt t="43493" x="8153400" y="5313363"/>
          <p14:tracePt t="43509" x="8153400" y="5295900"/>
          <p14:tracePt t="43526" x="8153400" y="5286375"/>
          <p14:tracePt t="43556" x="8153400" y="5276850"/>
          <p14:tracePt t="43569" x="8153400" y="5268913"/>
          <p14:tracePt t="43592" x="8143875" y="5259388"/>
          <p14:tracePt t="43607" x="8143875" y="5251450"/>
          <p14:tracePt t="43632" x="8143875" y="5241925"/>
          <p14:tracePt t="43654" x="8134350" y="5241925"/>
          <p14:tracePt t="43680" x="8126413" y="5241925"/>
          <p14:tracePt t="43729" x="8116888" y="5241925"/>
          <p14:tracePt t="43766" x="8116888" y="5251450"/>
          <p14:tracePt t="43792" x="8116888" y="5259388"/>
          <p14:tracePt t="43803" x="8116888" y="5268913"/>
          <p14:tracePt t="43818" x="8116888" y="5276850"/>
          <p14:tracePt t="43828" x="8116888" y="5286375"/>
          <p14:tracePt t="43843" x="8116888" y="5303838"/>
          <p14:tracePt t="43859" x="8116888" y="5322888"/>
          <p14:tracePt t="43876" x="8108950" y="5367338"/>
          <p14:tracePt t="43893" x="8099425" y="5394325"/>
          <p14:tracePt t="43909" x="8089900" y="5429250"/>
          <p14:tracePt t="43926" x="8072438" y="5537200"/>
          <p14:tracePt t="43943" x="8054975" y="5589588"/>
          <p14:tracePt t="43960" x="8054975" y="5626100"/>
          <p14:tracePt t="43977" x="8027988" y="5705475"/>
          <p14:tracePt t="43993" x="8018463" y="5732463"/>
          <p14:tracePt t="44009" x="8018463" y="5751513"/>
          <p14:tracePt t="44026" x="8010525" y="5768975"/>
          <p14:tracePt t="44781" x="8001000" y="5768975"/>
          <p14:tracePt t="45395" x="8001000" y="5776913"/>
          <p14:tracePt t="46032" x="8001000" y="5786438"/>
          <p14:tracePt t="46753" x="7991475" y="5786438"/>
          <p14:tracePt t="46778" x="7983538" y="5786438"/>
          <p14:tracePt t="46949" x="7974013" y="5786438"/>
          <p14:tracePt t="47024" x="7956550" y="5786438"/>
          <p14:tracePt t="47035" x="7939088" y="5786438"/>
          <p14:tracePt t="47049" x="7912100" y="5786438"/>
          <p14:tracePt t="47060" x="7858125" y="5786438"/>
          <p14:tracePt t="47072" x="7796213" y="5786438"/>
          <p14:tracePt t="47085" x="7715250" y="5786438"/>
          <p14:tracePt t="47096" x="7616825" y="5776913"/>
          <p14:tracePt t="47110" x="7510463" y="5768975"/>
          <p14:tracePt t="47127" x="7375525" y="5768975"/>
          <p14:tracePt t="47144" x="7197725" y="5741988"/>
          <p14:tracePt t="47160" x="6769100" y="5715000"/>
          <p14:tracePt t="47177" x="6554788" y="5688013"/>
          <p14:tracePt t="47194" x="6375400" y="5680075"/>
          <p14:tracePt t="47211" x="6108700" y="5634038"/>
          <p14:tracePt t="47227" x="6018213" y="5616575"/>
          <p14:tracePt t="47244" x="5867400" y="5562600"/>
          <p14:tracePt t="47260" x="5776913" y="5545138"/>
          <p14:tracePt t="47277" x="5715000" y="5537200"/>
          <p14:tracePt t="47294" x="5554663" y="5500688"/>
          <p14:tracePt t="47310" x="5491163" y="5491163"/>
          <p14:tracePt t="47327" x="5438775" y="5473700"/>
          <p14:tracePt t="47344" x="5411788" y="5465763"/>
          <p14:tracePt t="47360" x="5402263" y="5465763"/>
          <p14:tracePt t="47674" x="5384800" y="5446713"/>
          <p14:tracePt t="47687" x="5348288" y="5419725"/>
          <p14:tracePt t="47698" x="5313363" y="5394325"/>
          <p14:tracePt t="47712" x="5259388" y="5367338"/>
          <p14:tracePt t="47723" x="5187950" y="5340350"/>
          <p14:tracePt t="47736" x="5116513" y="5330825"/>
          <p14:tracePt t="47747" x="5037138" y="5313363"/>
          <p14:tracePt t="47761" x="4956175" y="5295900"/>
          <p14:tracePt t="47777" x="4875213" y="5268913"/>
          <p14:tracePt t="47794" x="4786313" y="5251450"/>
          <p14:tracePt t="47811" x="4625975" y="5232400"/>
          <p14:tracePt t="47827" x="4562475" y="5224463"/>
          <p14:tracePt t="47844" x="4500563" y="5214938"/>
          <p14:tracePt t="47861" x="4411663" y="5187950"/>
          <p14:tracePt t="47877" x="4367213" y="5180013"/>
          <p14:tracePt t="47894" x="4330700" y="5180013"/>
          <p14:tracePt t="47911" x="4259263" y="5170488"/>
          <p14:tracePt t="47927" x="4241800" y="5170488"/>
          <p14:tracePt t="47944" x="4197350" y="5170488"/>
          <p14:tracePt t="47961" x="4179888" y="5170488"/>
          <p14:tracePt t="47978" x="4160838" y="5170488"/>
          <p14:tracePt t="47994" x="4125913" y="5170488"/>
          <p14:tracePt t="48011" x="4108450" y="5170488"/>
          <p14:tracePt t="48027" x="4089400" y="5170488"/>
          <p14:tracePt t="48044" x="4044950" y="5170488"/>
          <p14:tracePt t="48061" x="4027488" y="5170488"/>
          <p14:tracePt t="48077" x="4000500" y="5170488"/>
          <p14:tracePt t="48094" x="3956050" y="5180013"/>
          <p14:tracePt t="48111" x="3938588" y="5187950"/>
          <p14:tracePt t="48127" x="3919538" y="5187950"/>
          <p14:tracePt t="48144" x="3894138" y="5187950"/>
          <p14:tracePt t="48161" x="3884613" y="5187950"/>
          <p14:tracePt t="48177" x="3848100" y="5197475"/>
          <p14:tracePt t="48194" x="3830638" y="5214938"/>
          <p14:tracePt t="48211" x="3813175" y="5214938"/>
          <p14:tracePt t="48227" x="3776663" y="5232400"/>
          <p14:tracePt t="48244" x="3768725" y="5232400"/>
          <p14:tracePt t="48261" x="3759200" y="5232400"/>
          <p14:tracePt t="48278" x="3741738" y="5251450"/>
          <p14:tracePt t="48294" x="3714750" y="5268913"/>
          <p14:tracePt t="48311" x="3687763" y="5286375"/>
          <p14:tracePt t="48327" x="3643313" y="5340350"/>
          <p14:tracePt t="48344" x="3633788" y="5348288"/>
          <p14:tracePt t="48361" x="3625850" y="5367338"/>
          <p14:tracePt t="48385" x="3616325" y="5384800"/>
          <p14:tracePt t="48396" x="3616325" y="5394325"/>
          <p14:tracePt t="48411" x="3608388" y="5402263"/>
          <p14:tracePt t="48428" x="3608388" y="5411788"/>
          <p14:tracePt t="48444" x="3608388" y="5419725"/>
          <p14:tracePt t="48461" x="3608388" y="5438775"/>
          <p14:tracePt t="48477" x="3608388" y="5446713"/>
          <p14:tracePt t="48494" x="3625850" y="5483225"/>
          <p14:tracePt t="48511" x="3643313" y="5510213"/>
          <p14:tracePt t="48527" x="3660775" y="5537200"/>
          <p14:tracePt t="48544" x="3679825" y="5554663"/>
          <p14:tracePt t="48561" x="3732213" y="5572125"/>
          <p14:tracePt t="48577" x="3759200" y="5589588"/>
          <p14:tracePt t="48594" x="3813175" y="5589588"/>
          <p14:tracePt t="48611" x="3840163" y="5589588"/>
          <p14:tracePt t="48628" x="3875088" y="5589588"/>
          <p14:tracePt t="48644" x="3946525" y="5572125"/>
          <p14:tracePt t="48661" x="3983038" y="5562600"/>
          <p14:tracePt t="48678" x="4027488" y="5527675"/>
          <p14:tracePt t="48694" x="4108450" y="5473700"/>
          <p14:tracePt t="48711" x="4143375" y="5456238"/>
          <p14:tracePt t="48728" x="4187825" y="5438775"/>
          <p14:tracePt t="48744" x="4205288" y="5429250"/>
          <p14:tracePt t="48761" x="4214813" y="5429250"/>
          <p14:tracePt t="48778" x="4224338" y="5419725"/>
          <p14:tracePt t="48826" x="4232275" y="5411788"/>
          <p14:tracePt t="48839" x="4241800" y="5411788"/>
          <p14:tracePt t="48854" x="4251325" y="5402263"/>
          <p14:tracePt t="48875" x="4259263" y="5402263"/>
          <p14:tracePt t="48887" x="4268788" y="5394325"/>
          <p14:tracePt t="48936" x="4268788" y="5384800"/>
          <p14:tracePt t="48949" x="4276725" y="5375275"/>
          <p14:tracePt t="48961" x="4276725" y="5367338"/>
          <p14:tracePt t="48973" x="4276725" y="5348288"/>
          <p14:tracePt t="48998" x="4276725" y="5340350"/>
          <p14:tracePt t="49021" x="4276725" y="5330825"/>
          <p14:tracePt t="49034" x="4276725" y="5322888"/>
          <p14:tracePt t="49047" x="4259263" y="5313363"/>
          <p14:tracePt t="49059" x="4241800" y="5303838"/>
          <p14:tracePt t="49070" x="4232275" y="5303838"/>
          <p14:tracePt t="49082" x="4214813" y="5295900"/>
          <p14:tracePt t="49096" x="4187825" y="5276850"/>
          <p14:tracePt t="49111" x="4170363" y="5276850"/>
          <p14:tracePt t="49128" x="4160838" y="5276850"/>
          <p14:tracePt t="49144" x="4125913" y="5276850"/>
          <p14:tracePt t="49161" x="4108450" y="5276850"/>
          <p14:tracePt t="49178" x="4089400" y="5276850"/>
          <p14:tracePt t="49194" x="4044950" y="5268913"/>
          <p14:tracePt t="49211" x="4027488" y="5268913"/>
          <p14:tracePt t="49228" x="4010025" y="5268913"/>
          <p14:tracePt t="49245" x="3973513" y="5268913"/>
          <p14:tracePt t="49261" x="3956050" y="5268913"/>
          <p14:tracePt t="49278" x="3946525" y="5268913"/>
          <p14:tracePt t="49294" x="3911600" y="5268913"/>
          <p14:tracePt t="49311" x="3902075" y="5268913"/>
          <p14:tracePt t="49329" x="3894138" y="5276850"/>
          <p14:tracePt t="49345" x="3884613" y="5276850"/>
          <p14:tracePt t="49378" x="3884613" y="5286375"/>
          <p14:tracePt t="49427" x="3884613" y="5295900"/>
          <p14:tracePt t="49451" x="3884613" y="5303838"/>
          <p14:tracePt t="49487" x="3884613" y="5313363"/>
          <p14:tracePt t="49500" x="3894138" y="5313363"/>
          <p14:tracePt t="49512" x="3902075" y="5330825"/>
          <p14:tracePt t="49525" x="3911600" y="5340350"/>
          <p14:tracePt t="49537" x="3929063" y="5357813"/>
          <p14:tracePt t="49549" x="3946525" y="5357813"/>
          <p14:tracePt t="49561" x="3973513" y="5375275"/>
          <p14:tracePt t="49578" x="4010025" y="5394325"/>
          <p14:tracePt t="49595" x="4054475" y="5402263"/>
          <p14:tracePt t="49611" x="4160838" y="5419725"/>
          <p14:tracePt t="49628" x="4205288" y="5419725"/>
          <p14:tracePt t="49644" x="4268788" y="5419725"/>
          <p14:tracePt t="49661" x="4394200" y="5419725"/>
          <p14:tracePt t="49678" x="4446588" y="5419725"/>
          <p14:tracePt t="49694" x="4510088" y="5402263"/>
          <p14:tracePt t="49711" x="4581525" y="5367338"/>
          <p14:tracePt t="49728" x="4598988" y="5348288"/>
          <p14:tracePt t="49745" x="4625975" y="5340350"/>
          <p14:tracePt t="49761" x="4652963" y="5303838"/>
          <p14:tracePt t="49778" x="4660900" y="5303838"/>
          <p14:tracePt t="49794" x="4670425" y="5295900"/>
          <p14:tracePt t="49892" x="4660900" y="5295900"/>
          <p14:tracePt t="49904" x="4633913" y="5295900"/>
          <p14:tracePt t="49917" x="4616450" y="5295900"/>
          <p14:tracePt t="49928" x="4598988" y="5295900"/>
          <p14:tracePt t="49939" x="4572000" y="5295900"/>
          <p14:tracePt t="49954" x="4554538" y="5295900"/>
          <p14:tracePt t="49965" x="4537075" y="5295900"/>
          <p14:tracePt t="49979" x="4510088" y="5295900"/>
          <p14:tracePt t="49995" x="4500563" y="5295900"/>
          <p14:tracePt t="50011" x="4483100" y="5295900"/>
          <p14:tracePt t="50028" x="4411663" y="5313363"/>
          <p14:tracePt t="50045" x="4357688" y="5330825"/>
          <p14:tracePt t="50061" x="4295775" y="5357813"/>
          <p14:tracePt t="50078" x="4160838" y="5402263"/>
          <p14:tracePt t="50095" x="4098925" y="5429250"/>
          <p14:tracePt t="50111" x="4071938" y="5456238"/>
          <p14:tracePt t="50128" x="4054475" y="5465763"/>
          <p14:tracePt t="50145" x="4044950" y="5465763"/>
          <p14:tracePt t="54745" x="4054475" y="5465763"/>
          <p14:tracePt t="54769" x="4062413" y="5465763"/>
          <p14:tracePt t="54780" x="4071938" y="5465763"/>
          <p14:tracePt t="54794" x="4081463" y="5465763"/>
          <p14:tracePt t="54831" x="4089400" y="5456238"/>
          <p14:tracePt t="54854" x="4098925" y="5456238"/>
          <p14:tracePt t="54895" x="4108450" y="5456238"/>
          <p14:tracePt t="54916" x="4116388" y="5456238"/>
          <p14:tracePt t="54929" x="4116388" y="5446713"/>
          <p14:tracePt t="54940" x="4125913" y="5446713"/>
          <p14:tracePt t="54965" x="4133850" y="5446713"/>
          <p14:tracePt t="55040" x="4133850" y="5438775"/>
          <p14:tracePt t="55210" x="4133850" y="5429250"/>
          <p14:tracePt t="55296" x="4143375" y="5429250"/>
          <p14:tracePt t="55322" x="4143375" y="5419725"/>
          <p14:tracePt t="55542" x="4152900" y="5419725"/>
          <p14:tracePt t="55553" x="4160838" y="5419725"/>
          <p14:tracePt t="55578" x="4170363" y="5419725"/>
          <p14:tracePt t="55590" x="4179888" y="5419725"/>
          <p14:tracePt t="55614" x="4187825" y="5419725"/>
          <p14:tracePt t="55627" x="4197350" y="5419725"/>
          <p14:tracePt t="55639" x="4205288" y="5419725"/>
          <p14:tracePt t="55664" x="4224338" y="5419725"/>
          <p14:tracePt t="55676" x="4232275" y="5419725"/>
          <p14:tracePt t="55688" x="4241800" y="5419725"/>
          <p14:tracePt t="55701" x="4259263" y="5419725"/>
          <p14:tracePt t="55725" x="4276725" y="5419725"/>
          <p14:tracePt t="55737" x="4295775" y="5419725"/>
          <p14:tracePt t="55750" x="4303713" y="5419725"/>
          <p14:tracePt t="55763" x="4313238" y="5419725"/>
          <p14:tracePt t="55780" x="4340225" y="5419725"/>
          <p14:tracePt t="55797" x="4348163" y="5419725"/>
          <p14:tracePt t="55813" x="4375150" y="5429250"/>
          <p14:tracePt t="55830" x="4394200" y="5429250"/>
          <p14:tracePt t="55847" x="4411663" y="5429250"/>
          <p14:tracePt t="55863" x="4411663" y="5438775"/>
          <p14:tracePt t="55880" x="4419600" y="5438775"/>
          <p14:tracePt t="55896" x="4438650" y="5446713"/>
          <p14:tracePt t="55913" x="4465638" y="5465763"/>
          <p14:tracePt t="55930" x="4473575" y="5473700"/>
          <p14:tracePt t="55946" x="4483100" y="5483225"/>
          <p14:tracePt t="55963" x="4491038" y="5483225"/>
          <p14:tracePt t="55983" x="4491038" y="5491163"/>
          <p14:tracePt t="56276" x="4500563" y="5491163"/>
          <p14:tracePt t="56571" x="4510088" y="5491163"/>
          <p14:tracePt t="56693" x="4518025" y="5491163"/>
          <p14:tracePt t="56729" x="4527550" y="5500688"/>
          <p14:tracePt t="56742" x="4537075" y="5500688"/>
          <p14:tracePt t="56752" x="4545013" y="5500688"/>
          <p14:tracePt t="56765" x="4554538" y="5510213"/>
          <p14:tracePt t="56780" x="4581525" y="5510213"/>
          <p14:tracePt t="56797" x="4608513" y="5510213"/>
          <p14:tracePt t="56813" x="4643438" y="5510213"/>
          <p14:tracePt t="56830" x="4751388" y="5527675"/>
          <p14:tracePt t="56847" x="4813300" y="5537200"/>
          <p14:tracePt t="56863" x="5000625" y="5562600"/>
          <p14:tracePt t="56880" x="5099050" y="5581650"/>
          <p14:tracePt t="56897" x="5205413" y="5599113"/>
          <p14:tracePt t="56913" x="5465763" y="5643563"/>
          <p14:tracePt t="56930" x="5581650" y="5661025"/>
          <p14:tracePt t="56947" x="5653088" y="5680075"/>
          <p14:tracePt t="56964" x="5741988" y="5697538"/>
          <p14:tracePt t="56980" x="5768975" y="5697538"/>
          <p14:tracePt t="56997" x="5786438" y="5697538"/>
          <p14:tracePt t="57280" x="5822950" y="5670550"/>
          <p14:tracePt t="57291" x="5902325" y="5626100"/>
          <p14:tracePt t="57303" x="6037263" y="5572125"/>
          <p14:tracePt t="57316" x="6215063" y="5500688"/>
          <p14:tracePt t="57330" x="6402388" y="5465763"/>
          <p14:tracePt t="57347" x="6634163" y="5465763"/>
          <p14:tracePt t="57363" x="6804025" y="5465763"/>
          <p14:tracePt t="57380" x="7134225" y="5500688"/>
          <p14:tracePt t="57397" x="7242175" y="5537200"/>
          <p14:tracePt t="57414" x="7331075" y="5554663"/>
          <p14:tracePt t="57430" x="7446963" y="5589588"/>
          <p14:tracePt t="57447" x="7491413" y="5608638"/>
          <p14:tracePt t="57463" x="7518400" y="5616575"/>
          <p14:tracePt t="57481" x="7572375" y="5653088"/>
          <p14:tracePt t="57497" x="7581900" y="5653088"/>
          <p14:tracePt t="57514" x="7616825" y="5680075"/>
          <p14:tracePt t="57530" x="7634288" y="5680075"/>
          <p14:tracePt t="57547" x="7661275" y="5697538"/>
          <p14:tracePt t="57564" x="7680325" y="5724525"/>
          <p14:tracePt t="57580" x="7688263" y="5732463"/>
          <p14:tracePt t="57597" x="7705725" y="5751513"/>
          <p14:tracePt t="57614" x="7724775" y="5786438"/>
          <p14:tracePt t="57630" x="7742238" y="5803900"/>
          <p14:tracePt t="57647" x="7742238" y="5830888"/>
          <p14:tracePt t="57664" x="7769225" y="5867400"/>
          <p14:tracePt t="57680" x="7769225" y="5875338"/>
          <p14:tracePt t="57697" x="7769225" y="5884863"/>
          <p14:tracePt t="57714" x="7777163" y="5884863"/>
          <p14:tracePt t="58752" x="7786688" y="5884863"/>
          <p14:tracePt t="58776" x="7796213" y="5884863"/>
          <p14:tracePt t="58788" x="7804150" y="5884863"/>
          <p14:tracePt t="58849" x="7813675" y="5875338"/>
          <p14:tracePt t="60221" x="7813675" y="5867400"/>
          <p14:tracePt t="60258" x="7823200" y="5857875"/>
          <p14:tracePt t="60271" x="7823200" y="5848350"/>
          <p14:tracePt t="60283" x="7831138" y="5848350"/>
          <p14:tracePt t="60309" x="7831138" y="5840413"/>
          <p14:tracePt t="60320" x="7840663" y="5830888"/>
          <p14:tracePt t="60333" x="7840663" y="5822950"/>
          <p14:tracePt t="60345" x="7848600" y="5822950"/>
          <p14:tracePt t="60356" x="7848600" y="5813425"/>
          <p14:tracePt t="60982" x="7858125" y="5813425"/>
          <p14:tracePt t="61006" x="7867650" y="5813425"/>
          <p14:tracePt t="61019" x="7867650" y="5803900"/>
          <p14:tracePt t="61030" x="7885113" y="5795963"/>
          <p14:tracePt t="61043" x="7894638" y="5786438"/>
          <p14:tracePt t="61055" x="7912100" y="5768975"/>
          <p14:tracePt t="61067" x="7920038" y="5751513"/>
          <p14:tracePt t="61081" x="7939088" y="5741988"/>
          <p14:tracePt t="61098" x="7947025" y="5715000"/>
          <p14:tracePt t="61115" x="7966075" y="5705475"/>
          <p14:tracePt t="61131" x="7974013" y="5661025"/>
          <p14:tracePt t="61148" x="7991475" y="5653088"/>
          <p14:tracePt t="61165" x="8001000" y="5616575"/>
          <p14:tracePt t="61181" x="8010525" y="5608638"/>
          <p14:tracePt t="61198" x="8018463" y="5599113"/>
          <p14:tracePt t="61215" x="8027988" y="5572125"/>
          <p14:tracePt t="61232" x="8037513" y="5554663"/>
          <p14:tracePt t="61248" x="8037513" y="5545138"/>
          <p14:tracePt t="61265" x="8045450" y="5518150"/>
          <p14:tracePt t="61281" x="8054975" y="5510213"/>
          <p14:tracePt t="61298" x="8054975" y="5500688"/>
          <p14:tracePt t="61315" x="8054975" y="5465763"/>
          <p14:tracePt t="61331" x="8054975" y="5456238"/>
          <p14:tracePt t="61348" x="8054975" y="5438775"/>
          <p14:tracePt t="61365" x="8054975" y="5429250"/>
          <p14:tracePt t="61381" x="8054975" y="5419725"/>
          <p14:tracePt t="61399" x="8054975" y="5411788"/>
          <p14:tracePt t="61415" x="8054975" y="5402263"/>
          <p14:tracePt t="61431" x="8054975" y="5394325"/>
          <p14:tracePt t="61448" x="8054975" y="5384800"/>
          <p14:tracePt t="61465" x="8054975" y="5357813"/>
          <p14:tracePt t="61481" x="8054975" y="5348288"/>
          <p14:tracePt t="61498" x="8054975" y="5340350"/>
          <p14:tracePt t="61515" x="8054975" y="5330825"/>
          <p14:tracePt t="61802" x="8062913" y="5322888"/>
          <p14:tracePt t="61814" x="8072438" y="5303838"/>
          <p14:tracePt t="61827" x="8072438" y="5286375"/>
          <p14:tracePt t="61840" x="8089900" y="5259388"/>
          <p14:tracePt t="61851" x="8108950" y="5214938"/>
          <p14:tracePt t="61865" x="8126413" y="5187950"/>
          <p14:tracePt t="61882" x="8126413" y="5170488"/>
          <p14:tracePt t="61898" x="8126413" y="5153025"/>
          <p14:tracePt t="61915" x="8126413" y="5143500"/>
          <p14:tracePt t="62390" x="8126413" y="5153025"/>
          <p14:tracePt t="62403" x="8126413" y="5160963"/>
          <p14:tracePt t="62415" x="8126413" y="5180013"/>
          <p14:tracePt t="62427" x="8126413" y="5187950"/>
          <p14:tracePt t="62439" x="8126413" y="5197475"/>
          <p14:tracePt t="62454" x="8126413" y="5214938"/>
          <p14:tracePt t="62465" x="8116888" y="5214938"/>
          <p14:tracePt t="62482" x="8116888" y="5232400"/>
          <p14:tracePt t="62498" x="8116888" y="5241925"/>
          <p14:tracePt t="62515" x="8108950" y="5268913"/>
          <p14:tracePt t="62532" x="8099425" y="5276850"/>
          <p14:tracePt t="62548" x="8099425" y="5286375"/>
          <p14:tracePt t="62636" x="8099425" y="5295900"/>
          <p14:tracePt t="62649" x="8099425" y="5303838"/>
          <p14:tracePt t="62659" x="8099425" y="5313363"/>
          <p14:tracePt t="62672" x="8089900" y="5322888"/>
          <p14:tracePt t="62686" x="8081963" y="5340350"/>
          <p14:tracePt t="62699" x="8081963" y="5348288"/>
          <p14:tracePt t="62715" x="8081963" y="5367338"/>
          <p14:tracePt t="62732" x="8072438" y="5384800"/>
          <p14:tracePt t="62749" x="8054975" y="5419725"/>
          <p14:tracePt t="62765" x="8054975" y="5429250"/>
          <p14:tracePt t="62782" x="8054975" y="5446713"/>
          <p14:tracePt t="62798" x="8037513" y="5465763"/>
          <p14:tracePt t="62815" x="8037513" y="5483225"/>
          <p14:tracePt t="62832" x="8027988" y="5500688"/>
          <p14:tracePt t="62856" x="8018463" y="5518150"/>
          <p14:tracePt t="63003" x="8018463" y="5510213"/>
          <p14:tracePt t="63028" x="8018463" y="5491163"/>
          <p14:tracePt t="63041" x="8018463" y="5473700"/>
          <p14:tracePt t="63052" x="8027988" y="5438775"/>
          <p14:tracePt t="63065" x="8037513" y="5411788"/>
          <p14:tracePt t="63078" x="8045450" y="5384800"/>
          <p14:tracePt t="63089" x="8062913" y="5348288"/>
          <p14:tracePt t="63101" x="8081963" y="5322888"/>
          <p14:tracePt t="63115" x="8099425" y="5295900"/>
          <p14:tracePt t="63132" x="8099425" y="5251450"/>
          <p14:tracePt t="63149" x="8116888" y="5224463"/>
          <p14:tracePt t="63166" x="8153400" y="5153025"/>
          <p14:tracePt t="63182" x="8161338" y="5126038"/>
          <p14:tracePt t="63199" x="8188325" y="5081588"/>
          <p14:tracePt t="63216" x="8232775" y="5010150"/>
          <p14:tracePt t="63232" x="8232775" y="4983163"/>
          <p14:tracePt t="63249" x="8251825" y="4956175"/>
          <p14:tracePt t="63616" x="8251825" y="4965700"/>
          <p14:tracePt t="63639" x="8251825" y="4973638"/>
          <p14:tracePt t="63653" x="8251825" y="4983163"/>
          <p14:tracePt t="63665" x="8251825" y="4991100"/>
          <p14:tracePt t="63677" x="8242300" y="5000625"/>
          <p14:tracePt t="63689" x="8232775" y="5010150"/>
          <p14:tracePt t="63702" x="8232775" y="5027613"/>
          <p14:tracePt t="63715" x="8232775" y="5037138"/>
          <p14:tracePt t="63732" x="8224838" y="5045075"/>
          <p14:tracePt t="63749" x="8215313" y="5062538"/>
          <p14:tracePt t="63766" x="8215313" y="5081588"/>
          <p14:tracePt t="63782" x="8215313" y="5089525"/>
          <p14:tracePt t="63799" x="8205788" y="5099050"/>
          <p14:tracePt t="63816" x="8197850" y="5108575"/>
          <p14:tracePt t="64155" x="8197850" y="5116513"/>
          <p14:tracePt t="64167" x="8197850" y="5133975"/>
          <p14:tracePt t="64192" x="8188325" y="5143500"/>
          <p14:tracePt t="64645" x="8180388" y="5160963"/>
          <p14:tracePt t="64657" x="8180388" y="5187950"/>
          <p14:tracePt t="64670" x="8170863" y="5214938"/>
          <p14:tracePt t="64682" x="8161338" y="5241925"/>
          <p14:tracePt t="64694" x="8153400" y="5259388"/>
          <p14:tracePt t="64705" x="8153400" y="5276850"/>
          <p14:tracePt t="64718" x="8153400" y="5303838"/>
          <p14:tracePt t="64733" x="8143875" y="5303838"/>
          <p14:tracePt t="64749" x="8143875" y="5313363"/>
          <p14:tracePt t="65002" x="8134350" y="5322888"/>
          <p14:tracePt t="65012" x="8134350" y="5330825"/>
          <p14:tracePt t="65025" x="8134350" y="5357813"/>
          <p14:tracePt t="65036" x="8116888" y="5375275"/>
          <p14:tracePt t="65049" x="8108950" y="5394325"/>
          <p14:tracePt t="65066" x="8099425" y="5419725"/>
          <p14:tracePt t="65083" x="8081963" y="5456238"/>
          <p14:tracePt t="65099" x="8062913" y="5500688"/>
          <p14:tracePt t="65116" x="8054975" y="5518150"/>
          <p14:tracePt t="65133" x="8054975" y="5537200"/>
          <p14:tracePt t="65149" x="8045450" y="5562600"/>
          <p14:tracePt t="65367" x="8037513" y="5562600"/>
          <p14:tracePt t="65540" x="8037513" y="5572125"/>
          <p14:tracePt t="65564" x="8037513" y="5581650"/>
          <p14:tracePt t="65578" x="8027988" y="5581650"/>
          <p14:tracePt t="65589" x="8027988" y="5589588"/>
          <p14:tracePt t="65600" x="8027988" y="5599113"/>
          <p14:tracePt t="65920" x="8018463" y="5599113"/>
          <p14:tracePt t="67659" x="8018463" y="5608638"/>
          <p14:tracePt t="68847" x="8018463" y="5599113"/>
          <p14:tracePt t="68860" x="8018463" y="5589588"/>
          <p14:tracePt t="68896" x="8018463" y="5581650"/>
          <p14:tracePt t="68933" x="8018463" y="5562600"/>
          <p14:tracePt t="68958" x="8018463" y="5554663"/>
          <p14:tracePt t="68998" x="8018463" y="5545138"/>
          <p14:tracePt t="69045" x="8018463" y="5537200"/>
          <p14:tracePt t="69056" x="8018463" y="5527675"/>
          <p14:tracePt t="69082" x="8027988" y="5518150"/>
          <p14:tracePt t="69092" x="8027988" y="5500688"/>
          <p14:tracePt t="69117" x="8027988" y="5491163"/>
          <p14:tracePt t="69130" x="8037513" y="5483225"/>
          <p14:tracePt t="69155" x="8037513" y="5473700"/>
          <p14:tracePt t="69179" x="8037513" y="5465763"/>
          <p14:tracePt t="69204" x="8037513" y="5456238"/>
          <p14:tracePt t="69216" x="8037513" y="5446713"/>
          <p14:tracePt t="69252" x="8037513" y="5438775"/>
          <p14:tracePt t="69264" x="8045450" y="5438775"/>
          <p14:tracePt t="69276" x="8045450" y="5419725"/>
          <p14:tracePt t="69288" x="8045450" y="5411788"/>
          <p14:tracePt t="69301" x="8045450" y="5402263"/>
          <p14:tracePt t="69317" x="8054975" y="5394325"/>
          <p14:tracePt t="69338" x="8054975" y="5384800"/>
          <p14:tracePt t="69350" x="8062913" y="5375275"/>
          <p14:tracePt t="69375" x="8062913" y="5367338"/>
          <p14:tracePt t="69500" x="8062913" y="5348288"/>
          <p14:tracePt t="69511" x="8072438" y="5340350"/>
          <p14:tracePt t="69523" x="8072438" y="5330825"/>
          <p14:tracePt t="69743" x="8072438" y="5322888"/>
          <p14:tracePt t="69950" x="8072438" y="5313363"/>
          <p14:tracePt t="69962" x="8072438" y="5303838"/>
          <p14:tracePt t="70466" x="8072438" y="5295900"/>
          <p14:tracePt t="70478" x="8072438" y="5276850"/>
          <p14:tracePt t="70489" x="8072438" y="5268913"/>
          <p14:tracePt t="70502" x="8072438" y="5259388"/>
          <p14:tracePt t="70539" x="8072438" y="5251450"/>
          <p14:tracePt t="70562" x="8072438" y="5241925"/>
          <p14:tracePt t="70588" x="8072438" y="5232400"/>
          <p14:tracePt t="70613" x="8072438" y="5224463"/>
          <p14:tracePt t="70650" x="8072438" y="5214938"/>
          <p14:tracePt t="70674" x="8072438" y="5197475"/>
          <p14:tracePt t="70685" x="8072438" y="5187950"/>
          <p14:tracePt t="70698" x="8072438" y="5180013"/>
          <p14:tracePt t="71019" x="8072438" y="5187950"/>
          <p14:tracePt t="71029" x="8072438" y="5205413"/>
          <p14:tracePt t="71042" x="8072438" y="5214938"/>
          <p14:tracePt t="71053" x="8072438" y="5224463"/>
          <p14:tracePt t="71068" x="8072438" y="5241925"/>
          <p14:tracePt t="71085" x="8062913" y="5276850"/>
          <p14:tracePt t="71101" x="8054975" y="5303838"/>
          <p14:tracePt t="71118" x="8045450" y="5348288"/>
          <p14:tracePt t="71135" x="8037513" y="5367338"/>
          <p14:tracePt t="71151" x="8037513" y="5384800"/>
          <p14:tracePt t="71168" x="8027988" y="5402263"/>
          <p14:tracePt t="71189" x="8018463" y="5419725"/>
          <p14:tracePt t="71214" x="8018463" y="5429250"/>
          <p14:tracePt t="71225" x="8018463" y="5438775"/>
          <p14:tracePt t="71238" x="8010525" y="5446713"/>
          <p14:tracePt t="71251" x="8010525" y="5456238"/>
          <p14:tracePt t="71268" x="8001000" y="5456238"/>
          <p14:tracePt t="71285" x="8001000" y="5465763"/>
          <p14:tracePt t="71301" x="8001000" y="5473700"/>
          <p14:tracePt t="71372" x="8001000" y="5483225"/>
          <p14:tracePt t="71409" x="8001000" y="5491163"/>
          <p14:tracePt t="71422" x="7991475" y="5491163"/>
          <p14:tracePt t="71434" x="7991475" y="5500688"/>
          <p14:tracePt t="71446" x="7991475" y="5510213"/>
          <p14:tracePt t="71471" x="7991475" y="5518150"/>
          <p14:tracePt t="71482" x="7983538" y="5527675"/>
          <p14:tracePt t="71496" x="7974013" y="5537200"/>
          <p14:tracePt t="71508" x="7974013" y="5545138"/>
          <p14:tracePt t="71521" x="7974013" y="5554663"/>
          <p14:tracePt t="71545" x="7974013" y="5562600"/>
          <p14:tracePt t="72058" x="7966075" y="5581650"/>
          <p14:tracePt t="72070" x="7956550" y="5599113"/>
          <p14:tracePt t="72083" x="7956550" y="5616575"/>
          <p14:tracePt t="72095" x="7947025" y="5643563"/>
          <p14:tracePt t="72107" x="7939088" y="5670550"/>
          <p14:tracePt t="72118" x="7939088" y="5697538"/>
          <p14:tracePt t="72135" x="7929563" y="5724525"/>
          <p14:tracePt t="72151" x="7929563" y="5751513"/>
          <p14:tracePt t="72168" x="7920038" y="5768975"/>
          <p14:tracePt t="72185" x="7912100" y="5795963"/>
          <p14:tracePt t="72202" x="7912100" y="5803900"/>
          <p14:tracePt t="72597" x="7902575" y="5803900"/>
          <p14:tracePt t="72634" x="7894638" y="5813425"/>
          <p14:tracePt t="72646" x="7894638" y="5830888"/>
          <p14:tracePt t="72658" x="7875588" y="5857875"/>
          <p14:tracePt t="72671" x="7848600" y="5894388"/>
          <p14:tracePt t="72685" x="7831138" y="5929313"/>
          <p14:tracePt t="72702" x="7796213" y="5983288"/>
          <p14:tracePt t="72718" x="7732713" y="6081713"/>
          <p14:tracePt t="72735" x="7715250" y="6126163"/>
          <p14:tracePt t="72752" x="7688263" y="6170613"/>
          <p14:tracePt t="72768" x="7661275" y="6188075"/>
          <p14:tracePt t="72785" x="7626350" y="6224588"/>
          <p14:tracePt t="72802" x="7616825" y="6242050"/>
          <p14:tracePt t="72818" x="7589838" y="6251575"/>
          <p14:tracePt t="72835" x="7581900" y="6259513"/>
          <p14:tracePt t="72852" x="7562850" y="6259513"/>
          <p14:tracePt t="72868" x="7510463" y="6286500"/>
          <p14:tracePt t="72885" x="7483475" y="6303963"/>
          <p14:tracePt t="72902" x="7446963" y="6313488"/>
          <p14:tracePt t="72918" x="7385050" y="6357938"/>
          <p14:tracePt t="72935" x="7367588" y="6375400"/>
          <p14:tracePt t="72952" x="7348538" y="6394450"/>
          <p14:tracePt t="72968" x="7313613" y="6419850"/>
          <p14:tracePt t="72986" x="7296150" y="6429375"/>
          <p14:tracePt t="73002" x="7277100" y="6438900"/>
          <p14:tracePt t="73018" x="7277100" y="6446838"/>
          <p14:tracePt t="73332" x="7269163" y="6446838"/>
          <p14:tracePt t="73358" x="7259638" y="6446838"/>
          <p14:tracePt t="73369" x="7259638" y="6456363"/>
          <p14:tracePt t="73381" x="7251700" y="6465888"/>
          <p14:tracePt t="73407" x="7242175" y="6465888"/>
          <p14:tracePt t="73432" x="7242175" y="6473825"/>
          <p14:tracePt t="73442" x="7232650" y="6473825"/>
          <p14:tracePt t="73480" x="7224713" y="6473825"/>
          <p14:tracePt t="73492" x="7215188" y="6483350"/>
          <p14:tracePt t="73504" x="7197725" y="6491288"/>
          <p14:tracePt t="73516" x="7188200" y="6491288"/>
          <p14:tracePt t="73531" x="7180263" y="6510338"/>
          <p14:tracePt t="73620" x="7054850" y="6572250"/>
          <p14:tracePt t="73635" x="7045325" y="6581775"/>
          <p14:tracePt t="73652" x="7010400" y="6589713"/>
          <p14:tracePt t="73669" x="7000875" y="6589713"/>
          <p14:tracePt t="73685" x="6991350" y="6599238"/>
          <p14:tracePt t="73702" x="6973888" y="6608763"/>
          <p14:tracePt t="73719" x="6965950" y="6608763"/>
          <p14:tracePt t="73737" x="6956425" y="6608763"/>
          <p14:tracePt t="73752" x="6946900" y="6616700"/>
          <p14:tracePt t="73769" x="6938963" y="6616700"/>
          <p14:tracePt t="73785" x="6929438" y="6616700"/>
          <p14:tracePt t="73811" x="6919913" y="6616700"/>
          <p14:tracePt t="74227" x="6911975" y="6616700"/>
          <p14:tracePt t="74263" x="6902450" y="6626225"/>
          <p14:tracePt t="74276" x="6894513" y="6626225"/>
          <p14:tracePt t="74288" x="6884988" y="6634163"/>
          <p14:tracePt t="74301" x="6875463" y="6653213"/>
          <p14:tracePt t="74314" x="6848475" y="6653213"/>
          <p14:tracePt t="74324" x="6840538" y="6661150"/>
          <p14:tracePt t="74337" x="6823075" y="6670675"/>
          <p14:tracePt t="74352" x="6804025" y="6670675"/>
          <p14:tracePt t="74374" x="6796088" y="6670675"/>
          <p14:tracePt t="74385" x="6777038" y="6670675"/>
          <p14:tracePt t="74413" x="6759575" y="6670675"/>
          <p14:tracePt t="74436" x="6751638" y="6670675"/>
          <p14:tracePt t="74447" x="6742113" y="6670675"/>
          <p14:tracePt t="74461" x="6732588" y="6670675"/>
          <p14:tracePt t="74485" x="6724650" y="6670675"/>
          <p14:tracePt t="74497" x="6715125" y="6670675"/>
          <p14:tracePt t="74510" x="6705600" y="6670675"/>
          <p14:tracePt t="74522" x="6697663" y="6670675"/>
          <p14:tracePt t="74536" x="6688138" y="6670675"/>
          <p14:tracePt t="74552" x="6680200" y="6670675"/>
          <p14:tracePt t="74570" x="6670675" y="6670675"/>
          <p14:tracePt t="94860" x="6697663" y="6653213"/>
          <p14:tracePt t="94873" x="6751638" y="6634163"/>
          <p14:tracePt t="94885" x="6804025" y="6608763"/>
          <p14:tracePt t="94897" x="6867525" y="6589713"/>
          <p14:tracePt t="94910" x="6911975" y="6572250"/>
          <p14:tracePt t="94925" x="6965950" y="6554788"/>
          <p14:tracePt t="94942" x="7000875" y="6545263"/>
          <p14:tracePt t="94959" x="7072313" y="6518275"/>
          <p14:tracePt t="94975" x="7099300" y="6510338"/>
          <p14:tracePt t="94992" x="7126288" y="6500813"/>
          <p14:tracePt t="95009" x="7153275" y="6483350"/>
          <p14:tracePt t="95025" x="7180263" y="6465888"/>
          <p14:tracePt t="95042" x="7180263" y="6456363"/>
          <p14:tracePt t="95059" x="7197725" y="6438900"/>
          <p14:tracePt t="95075" x="7205663" y="6419850"/>
          <p14:tracePt t="95092" x="7215188" y="6419850"/>
          <p14:tracePt t="95109" x="7232650" y="6394450"/>
          <p14:tracePt t="95125" x="7232650" y="6384925"/>
          <p14:tracePt t="95154" x="7232650" y="6375400"/>
          <p14:tracePt t="95167" x="7232650" y="6367463"/>
          <p14:tracePt t="95179" x="7242175" y="6357938"/>
          <p14:tracePt t="95196" x="7242175" y="6348413"/>
          <p14:tracePt t="95208" x="7251700" y="6340475"/>
          <p14:tracePt t="95225" x="7251700" y="6330950"/>
          <p14:tracePt t="95242" x="7269163" y="6323013"/>
          <p14:tracePt t="95258" x="7277100" y="6303963"/>
          <p14:tracePt t="95275" x="7286625" y="6296025"/>
          <p14:tracePt t="95292" x="7340600" y="6251575"/>
          <p14:tracePt t="95309" x="7375525" y="6224588"/>
          <p14:tracePt t="95325" x="7394575" y="6205538"/>
          <p14:tracePt t="95342" x="7429500" y="6188075"/>
          <p14:tracePt t="95359" x="7439025" y="6180138"/>
          <p14:tracePt t="95375" x="7446963" y="6170613"/>
          <p14:tracePt t="95392" x="7456488" y="6170613"/>
          <p14:tracePt t="95408" x="7466013" y="6170613"/>
          <p14:tracePt t="96110" x="7456488" y="6170613"/>
          <p14:tracePt t="96123" x="7439025" y="6170613"/>
          <p14:tracePt t="96135" x="7429500" y="6161088"/>
          <p14:tracePt t="96148" x="7419975" y="6153150"/>
          <p14:tracePt t="96159" x="7412038" y="6153150"/>
          <p14:tracePt t="96176" x="7402513" y="6153150"/>
          <p14:tracePt t="96199" x="7402513" y="6143625"/>
          <p14:tracePt t="96234" x="7402513" y="6134100"/>
          <p14:tracePt t="96283" x="7402513" y="6126163"/>
          <p14:tracePt t="96319" x="7412038" y="6126163"/>
          <p14:tracePt t="96356" x="7419975" y="6126163"/>
          <p14:tracePt t="96820" x="7412038" y="6126163"/>
          <p14:tracePt t="96954" x="7402513" y="6126163"/>
          <p14:tracePt t="96991" x="7394575" y="6126163"/>
          <p14:tracePt t="97028" x="7385050" y="6126163"/>
          <p14:tracePt t="97041" x="7375525" y="6126163"/>
          <p14:tracePt t="97052" x="7358063" y="6126163"/>
          <p14:tracePt t="97065" x="7313613" y="6134100"/>
          <p14:tracePt t="97077" x="7259638" y="6134100"/>
          <p14:tracePt t="97092" x="7161213" y="6143625"/>
          <p14:tracePt t="97109" x="7010400" y="6143625"/>
          <p14:tracePt t="97126" x="6804025" y="6153150"/>
          <p14:tracePt t="97142" x="6232525" y="6153150"/>
          <p14:tracePt t="97159" x="5938838" y="6153150"/>
          <p14:tracePt t="97176" x="5340350" y="6099175"/>
          <p14:tracePt t="97192" x="5108575" y="6072188"/>
          <p14:tracePt t="97209" x="4875213" y="6045200"/>
          <p14:tracePt t="97226" x="4537075" y="6037263"/>
          <p14:tracePt t="97242" x="4419600" y="6037263"/>
          <p14:tracePt t="97259" x="4313238" y="6027738"/>
          <p14:tracePt t="97276" x="4160838" y="6018213"/>
          <p14:tracePt t="97292" x="4108450" y="6000750"/>
          <p14:tracePt t="97309" x="4062413" y="5983288"/>
          <p14:tracePt t="97326" x="4017963" y="5965825"/>
          <p14:tracePt t="97343" x="4000500" y="5946775"/>
          <p14:tracePt t="97359" x="3983038" y="5938838"/>
          <p14:tracePt t="97376" x="3973513" y="5929313"/>
          <p14:tracePt t="97392" x="3965575" y="5929313"/>
          <p14:tracePt t="97666" x="3965575" y="5919788"/>
          <p14:tracePt t="97691" x="3965575" y="5911850"/>
          <p14:tracePt t="97704" x="3983038" y="5884863"/>
          <p14:tracePt t="97716" x="4044950" y="5840413"/>
          <p14:tracePt t="97726" x="4098925" y="5786438"/>
          <p14:tracePt t="97743" x="4179888" y="5724525"/>
          <p14:tracePt t="97759" x="4268788" y="5670550"/>
          <p14:tracePt t="97776" x="4429125" y="5589588"/>
          <p14:tracePt t="97793" x="4500563" y="5545138"/>
          <p14:tracePt t="97810" x="4572000" y="5510213"/>
          <p14:tracePt t="97826" x="4633913" y="5473700"/>
          <p14:tracePt t="97843" x="4741863" y="5411788"/>
          <p14:tracePt t="97859" x="4786313" y="5384800"/>
          <p14:tracePt t="97876" x="4867275" y="5313363"/>
          <p14:tracePt t="97893" x="4875213" y="5286375"/>
          <p14:tracePt t="97909" x="4894263" y="5259388"/>
          <p14:tracePt t="97926" x="4894263" y="5197475"/>
          <p14:tracePt t="97943" x="4894263" y="5170488"/>
          <p14:tracePt t="97959" x="4884738" y="5143500"/>
          <p14:tracePt t="97976" x="4848225" y="5099050"/>
          <p14:tracePt t="97993" x="4822825" y="5081588"/>
          <p14:tracePt t="98010" x="4741863" y="5037138"/>
          <p14:tracePt t="98026" x="4687888" y="5010150"/>
          <p14:tracePt t="98043" x="4633913" y="4991100"/>
          <p14:tracePt t="98059" x="4500563" y="4965700"/>
          <p14:tracePt t="98076" x="4456113" y="4946650"/>
          <p14:tracePt t="98093" x="4402138" y="4946650"/>
          <p14:tracePt t="98109" x="4286250" y="4938713"/>
          <p14:tracePt t="98126" x="4214813" y="4938713"/>
          <p14:tracePt t="98143" x="4152900" y="4938713"/>
          <p14:tracePt t="98160" x="4017963" y="4946650"/>
          <p14:tracePt t="98176" x="3965575" y="4956175"/>
          <p14:tracePt t="98193" x="3857625" y="4983163"/>
          <p14:tracePt t="98209" x="3813175" y="4991100"/>
          <p14:tracePt t="98226" x="3751263" y="5010150"/>
          <p14:tracePt t="98243" x="3625850" y="5045075"/>
          <p14:tracePt t="98259" x="3581400" y="5062538"/>
          <p14:tracePt t="98276" x="3536950" y="5089525"/>
          <p14:tracePt t="98293" x="3465513" y="5108575"/>
          <p14:tracePt t="98310" x="3438525" y="5116513"/>
          <p14:tracePt t="98326" x="3419475" y="5126038"/>
          <p14:tracePt t="98343" x="3402013" y="5133975"/>
          <p14:tracePt t="98360" x="3394075" y="5133975"/>
          <p14:tracePt t="98390" x="3394075" y="5143500"/>
          <p14:tracePt t="98413" x="3394075" y="5153025"/>
          <p14:tracePt t="98426" x="3394075" y="5160963"/>
          <p14:tracePt t="98451" x="3394075" y="5170488"/>
          <p14:tracePt t="98462" x="3394075" y="5187950"/>
          <p14:tracePt t="98487" x="3394075" y="5205413"/>
          <p14:tracePt t="98499" x="3394075" y="5214938"/>
          <p14:tracePt t="98511" x="3411538" y="5232400"/>
          <p14:tracePt t="98524" x="3419475" y="5259388"/>
          <p14:tracePt t="98537" x="3446463" y="5286375"/>
          <p14:tracePt t="98548" x="3482975" y="5340350"/>
          <p14:tracePt t="98561" x="3544888" y="5402263"/>
          <p14:tracePt t="98576" x="3598863" y="5456238"/>
          <p14:tracePt t="98593" x="3670300" y="5527675"/>
          <p14:tracePt t="98610" x="3813175" y="5653088"/>
          <p14:tracePt t="98626" x="3902075" y="5705475"/>
          <p14:tracePt t="98643" x="3983038" y="5741988"/>
          <p14:tracePt t="98660" x="4133850" y="5795963"/>
          <p14:tracePt t="98676" x="4214813" y="5803900"/>
          <p14:tracePt t="98693" x="4276725" y="5813425"/>
          <p14:tracePt t="98710" x="4357688" y="5813425"/>
          <p14:tracePt t="98726" x="4402138" y="5813425"/>
          <p14:tracePt t="98743" x="4438650" y="5813425"/>
          <p14:tracePt t="98760" x="4483100" y="5768975"/>
          <p14:tracePt t="98776" x="4500563" y="5732463"/>
          <p14:tracePt t="98793" x="4510088" y="5715000"/>
          <p14:tracePt t="98810" x="4518025" y="5697538"/>
          <p14:tracePt t="98829" x="4518025" y="56880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Renal interstitium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71833"/>
      </p:ext>
    </p:extLst>
  </p:cSld>
  <p:clrMapOvr>
    <a:masterClrMapping/>
  </p:clrMapOvr>
  <p:transition advTm="125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0" x="4518025" y="5680075"/>
          <p14:tracePt t="2763" x="4518025" y="5670550"/>
          <p14:tracePt t="2789" x="4518025" y="5661025"/>
          <p14:tracePt t="2812" x="4518025" y="5653088"/>
          <p14:tracePt t="2825" x="4518025" y="5643563"/>
          <p14:tracePt t="2838" x="4518025" y="5634038"/>
          <p14:tracePt t="2849" x="4518025" y="5616575"/>
          <p14:tracePt t="2862" x="4518025" y="5608638"/>
          <p14:tracePt t="2874" x="4518025" y="5581650"/>
          <p14:tracePt t="2891" x="4518025" y="5545138"/>
          <p14:tracePt t="2908" x="4510088" y="5483225"/>
          <p14:tracePt t="2925" x="4483100" y="5295900"/>
          <p14:tracePt t="2941" x="4473575" y="5160963"/>
          <p14:tracePt t="2958" x="4473575" y="4991100"/>
          <p14:tracePt t="2974" x="4456113" y="4697413"/>
          <p14:tracePt t="2991" x="4446588" y="4572000"/>
          <p14:tracePt t="3008" x="4446588" y="4446588"/>
          <p14:tracePt t="3024" x="4446588" y="4232275"/>
          <p14:tracePt t="3041" x="4446588" y="4125913"/>
          <p14:tracePt t="3058" x="4446588" y="3946525"/>
          <p14:tracePt t="3074" x="4456113" y="3884613"/>
          <p14:tracePt t="3091" x="4465638" y="3840163"/>
          <p14:tracePt t="3108" x="4473575" y="3795713"/>
          <p14:tracePt t="3242" x="4473575" y="3803650"/>
          <p14:tracePt t="3559" x="4483100" y="3776663"/>
          <p14:tracePt t="3572" x="4510088" y="3705225"/>
          <p14:tracePt t="3585" x="4562475" y="3571875"/>
          <p14:tracePt t="3596" x="4652963" y="3402013"/>
          <p14:tracePt t="3610" x="4724400" y="3268663"/>
          <p14:tracePt t="3625" x="4803775" y="3143250"/>
          <p14:tracePt t="3641" x="4848225" y="3062288"/>
          <p14:tracePt t="3658" x="4902200" y="3009900"/>
          <p14:tracePt t="3675" x="4973638" y="2938463"/>
          <p14:tracePt t="3691" x="5010150" y="2919413"/>
          <p14:tracePt t="3708" x="5027613" y="2919413"/>
          <p14:tracePt t="13411" x="5018088" y="2911475"/>
          <p14:tracePt t="13424" x="5010150" y="2911475"/>
          <p14:tracePt t="13436" x="4991100" y="2901950"/>
          <p14:tracePt t="13447" x="4973638" y="2894013"/>
          <p14:tracePt t="13461" x="4929188" y="2867025"/>
          <p14:tracePt t="13477" x="4875213" y="2840038"/>
          <p14:tracePt t="13494" x="4813300" y="2786063"/>
          <p14:tracePt t="13511" x="4616450" y="2643188"/>
          <p14:tracePt t="13528" x="4510088" y="2554288"/>
          <p14:tracePt t="13544" x="4205288" y="2357438"/>
          <p14:tracePt t="13561" x="4062413" y="2268538"/>
          <p14:tracePt t="13578" x="3919538" y="2197100"/>
          <p14:tracePt t="13594" x="3687763" y="2116138"/>
          <p14:tracePt t="13611" x="3589338" y="2081213"/>
          <p14:tracePt t="13628" x="3527425" y="2054225"/>
          <p14:tracePt t="13644" x="3455988" y="2027238"/>
          <p14:tracePt t="13661" x="3429000" y="2017713"/>
          <p14:tracePt t="13678" x="3419475" y="2009775"/>
          <p14:tracePt t="13694" x="3384550" y="2000250"/>
          <p14:tracePt t="13711" x="3375025" y="1990725"/>
          <p14:tracePt t="13728" x="3367088" y="1982788"/>
          <p14:tracePt t="13744" x="3357563" y="1982788"/>
          <p14:tracePt t="13766" x="3348038" y="1982788"/>
          <p14:tracePt t="13937" x="3348038" y="1973263"/>
          <p14:tracePt t="14010" x="3357563" y="1973263"/>
          <p14:tracePt t="14059" x="3367088" y="1973263"/>
          <p14:tracePt t="14083" x="3375025" y="1973263"/>
          <p14:tracePt t="14096" x="3384550" y="1973263"/>
          <p14:tracePt t="14108" x="3402013" y="1973263"/>
          <p14:tracePt t="14124" x="3419475" y="1973263"/>
          <p14:tracePt t="14134" x="3455988" y="1973263"/>
          <p14:tracePt t="14145" x="3490913" y="1973263"/>
          <p14:tracePt t="14161" x="3554413" y="1982788"/>
          <p14:tracePt t="14178" x="3616325" y="2000250"/>
          <p14:tracePt t="14194" x="3803650" y="2044700"/>
          <p14:tracePt t="14211" x="3894138" y="2062163"/>
          <p14:tracePt t="14228" x="3965575" y="2081213"/>
          <p14:tracePt t="14245" x="4108450" y="2125663"/>
          <p14:tracePt t="14261" x="4197350" y="2152650"/>
          <p14:tracePt t="14278" x="4259263" y="2179638"/>
          <p14:tracePt t="14295" x="4394200" y="2214563"/>
          <p14:tracePt t="14311" x="4456113" y="2232025"/>
          <p14:tracePt t="14329" x="4537075" y="2251075"/>
          <p14:tracePt t="14344" x="4554538" y="2251075"/>
          <p14:tracePt t="14361" x="4562475" y="2251075"/>
          <p14:tracePt t="14378" x="4562475" y="2259013"/>
          <p14:tracePt t="14395" x="4572000" y="2259013"/>
          <p14:tracePt t="14411" x="4581525" y="2259013"/>
          <p14:tracePt t="14428" x="4598988" y="2268538"/>
          <p14:tracePt t="14444" x="4608513" y="2268538"/>
          <p14:tracePt t="14461" x="4616450" y="2268538"/>
          <p14:tracePt t="14478" x="4633913" y="2276475"/>
          <p14:tracePt t="14495" x="4643438" y="2276475"/>
          <p14:tracePt t="14537" x="4652963" y="2276475"/>
          <p14:tracePt t="14979" x="4652963" y="2268538"/>
          <p14:tracePt t="14990" x="4660900" y="2259013"/>
          <p14:tracePt t="15003" x="4724400" y="2251075"/>
          <p14:tracePt t="15016" x="4830763" y="2214563"/>
          <p14:tracePt t="15028" x="5010150" y="2179638"/>
          <p14:tracePt t="15045" x="5259388" y="2179638"/>
          <p14:tracePt t="15061" x="5510213" y="2179638"/>
          <p14:tracePt t="15078" x="5894388" y="2232025"/>
          <p14:tracePt t="15095" x="6000750" y="2268538"/>
          <p14:tracePt t="15112" x="6099175" y="2295525"/>
          <p14:tracePt t="15128" x="6170613" y="2322513"/>
          <p14:tracePt t="15145" x="6242050" y="2347913"/>
          <p14:tracePt t="15161" x="6259513" y="2347913"/>
          <p14:tracePt t="15186" x="6269038" y="2347913"/>
          <p14:tracePt t="15248" x="6276975" y="2347913"/>
          <p14:tracePt t="15285" x="6286500" y="2347913"/>
          <p14:tracePt t="15297" x="6303963" y="2347913"/>
          <p14:tracePt t="15310" x="6323013" y="2347913"/>
          <p14:tracePt t="15322" x="6340475" y="2347913"/>
          <p14:tracePt t="15333" x="6357938" y="2347913"/>
          <p14:tracePt t="15346" x="6384925" y="2347913"/>
          <p14:tracePt t="15361" x="6419850" y="2347913"/>
          <p14:tracePt t="15378" x="6446838" y="2347913"/>
          <p14:tracePt t="15395" x="6473825" y="2339975"/>
          <p14:tracePt t="15411" x="6554788" y="2312988"/>
          <p14:tracePt t="15428" x="6581775" y="2312988"/>
          <p14:tracePt t="15445" x="6626225" y="2295525"/>
          <p14:tracePt t="15461" x="6653213" y="2286000"/>
          <p14:tracePt t="15478" x="6661150" y="2286000"/>
          <p14:tracePt t="15495" x="6697663" y="2286000"/>
          <p14:tracePt t="15512" x="6715125" y="2286000"/>
          <p14:tracePt t="15529" x="6724650" y="2286000"/>
          <p14:tracePt t="15545" x="6751638" y="2286000"/>
          <p14:tracePt t="15566" x="6759575" y="2286000"/>
          <p14:tracePt t="15630" x="6769100" y="2286000"/>
          <p14:tracePt t="18604" x="6759575" y="2286000"/>
          <p14:tracePt t="18617" x="6742113" y="2286000"/>
          <p14:tracePt t="18629" x="6724650" y="2286000"/>
          <p14:tracePt t="18642" x="6705600" y="2286000"/>
          <p14:tracePt t="18655" x="6680200" y="2276475"/>
          <p14:tracePt t="18666" x="6653213" y="2268538"/>
          <p14:tracePt t="18679" x="6616700" y="2259013"/>
          <p14:tracePt t="18696" x="6599238" y="2241550"/>
          <p14:tracePt t="18713" x="6581775" y="2224088"/>
          <p14:tracePt t="18729" x="6554788" y="2214563"/>
          <p14:tracePt t="18746" x="6554788" y="2205038"/>
          <p14:tracePt t="18764" x="6554788" y="2197100"/>
          <p14:tracePt t="19217" x="6554788" y="2187575"/>
          <p14:tracePt t="19230" x="6562725" y="2187575"/>
          <p14:tracePt t="19242" x="6572250" y="2187575"/>
          <p14:tracePt t="19253" x="6581775" y="2187575"/>
          <p14:tracePt t="19267" x="6599238" y="2187575"/>
          <p14:tracePt t="19279" x="6626225" y="2187575"/>
          <p14:tracePt t="19296" x="6670675" y="2187575"/>
          <p14:tracePt t="19313" x="6724650" y="2187575"/>
          <p14:tracePt t="19329" x="6831013" y="2187575"/>
          <p14:tracePt t="19346" x="6875463" y="2187575"/>
          <p14:tracePt t="19363" x="6929438" y="2197100"/>
          <p14:tracePt t="19379" x="6973888" y="2214563"/>
          <p14:tracePt t="19396" x="6991350" y="2214563"/>
          <p14:tracePt t="19413" x="7000875" y="2224088"/>
          <p14:tracePt t="19437" x="7010400" y="2224088"/>
          <p14:tracePt t="19917" x="7000875" y="2224088"/>
          <p14:tracePt t="19952" x="6983413" y="2232025"/>
          <p14:tracePt t="19964" x="6946900" y="2241550"/>
          <p14:tracePt t="19977" x="6840538" y="2259013"/>
          <p14:tracePt t="19989" x="6608763" y="2286000"/>
          <p14:tracePt t="20001" x="6180138" y="2339975"/>
          <p14:tracePt t="20014" x="5751513" y="2393950"/>
          <p14:tracePt t="20030" x="5394325" y="2419350"/>
          <p14:tracePt t="20046" x="5089525" y="2438400"/>
          <p14:tracePt t="20063" x="4751388" y="2446338"/>
          <p14:tracePt t="20080" x="4660900" y="2446338"/>
          <p14:tracePt t="20096" x="4633913" y="2446338"/>
          <p14:tracePt t="20113" x="4608513" y="2428875"/>
          <p14:tracePt t="20149" x="4608513" y="2419350"/>
          <p14:tracePt t="20319" x="4616450" y="2419350"/>
          <p14:tracePt t="20345" x="4625975" y="2419350"/>
          <p14:tracePt t="20367" x="4633913" y="2419350"/>
          <p14:tracePt t="20884" x="4625975" y="2419350"/>
          <p14:tracePt t="20896" x="4616450" y="2419350"/>
          <p14:tracePt t="20908" x="4608513" y="2419350"/>
          <p14:tracePt t="20920" x="4598988" y="2419350"/>
          <p14:tracePt t="20933" x="4581525" y="2419350"/>
          <p14:tracePt t="20947" x="4562475" y="2419350"/>
          <p14:tracePt t="20963" x="4537075" y="2419350"/>
          <p14:tracePt t="20980" x="4510088" y="2419350"/>
          <p14:tracePt t="20997" x="4411663" y="2428875"/>
          <p14:tracePt t="21013" x="4348163" y="2438400"/>
          <p14:tracePt t="21030" x="4160838" y="2446338"/>
          <p14:tracePt t="21047" x="4081463" y="2446338"/>
          <p14:tracePt t="21064" x="4010025" y="2455863"/>
          <p14:tracePt t="21080" x="3902075" y="2455863"/>
          <p14:tracePt t="21096" x="3875088" y="2455863"/>
          <p14:tracePt t="21113" x="3867150" y="2455863"/>
          <p14:tracePt t="21130" x="3857625" y="2455863"/>
          <p14:tracePt t="21154" x="3848100" y="2455863"/>
          <p14:tracePt t="21324" x="3875088" y="2455863"/>
          <p14:tracePt t="21569" x="3867150" y="2455863"/>
          <p14:tracePt t="21582" x="3857625" y="2455863"/>
          <p14:tracePt t="21594" x="3830638" y="2465388"/>
          <p14:tracePt t="21607" x="3795713" y="2500313"/>
          <p14:tracePt t="21618" x="3714750" y="2536825"/>
          <p14:tracePt t="21631" x="3633788" y="2608263"/>
          <p14:tracePt t="21647" x="3517900" y="2679700"/>
          <p14:tracePt t="21663" x="3367088" y="2786063"/>
          <p14:tracePt t="21680" x="3241675" y="2874963"/>
          <p14:tracePt t="21697" x="3000375" y="3009900"/>
          <p14:tracePt t="21713" x="2894013" y="3071813"/>
          <p14:tracePt t="21730" x="2705100" y="3160713"/>
          <p14:tracePt t="21747" x="2616200" y="3187700"/>
          <p14:tracePt t="21763" x="2517775" y="3214688"/>
          <p14:tracePt t="21780" x="2339975" y="3259138"/>
          <p14:tracePt t="21797" x="2259013" y="3259138"/>
          <p14:tracePt t="21813" x="2197100" y="3259138"/>
          <p14:tracePt t="21830" x="2062163" y="3259138"/>
          <p14:tracePt t="21847" x="2009775" y="3259138"/>
          <p14:tracePt t="21863" x="1955800" y="3241675"/>
          <p14:tracePt t="21880" x="1874838" y="3205163"/>
          <p14:tracePt t="21897" x="1830388" y="3197225"/>
          <p14:tracePt t="21914" x="1795463" y="3179763"/>
          <p14:tracePt t="21930" x="1768475" y="3160713"/>
          <p14:tracePt t="21947" x="1758950" y="3160713"/>
          <p14:tracePt t="21964" x="1714500" y="3143250"/>
          <p14:tracePt t="21981" x="1704975" y="3143250"/>
          <p14:tracePt t="21997" x="1697038" y="3133725"/>
          <p14:tracePt t="22013" x="1679575" y="3125788"/>
          <p14:tracePt t="22097" x="1687513" y="3116263"/>
          <p14:tracePt t="22121" x="1697038" y="3116263"/>
          <p14:tracePt t="22145" x="1704975" y="3116263"/>
          <p14:tracePt t="22158" x="1714500" y="3116263"/>
          <p14:tracePt t="22170" x="1724025" y="3116263"/>
          <p14:tracePt t="22185" x="1731963" y="3116263"/>
          <p14:tracePt t="22197" x="1751013" y="3116263"/>
          <p14:tracePt t="22214" x="1768475" y="3116263"/>
          <p14:tracePt t="22230" x="1803400" y="3116263"/>
          <p14:tracePt t="22247" x="1866900" y="3116263"/>
          <p14:tracePt t="22264" x="1901825" y="3116263"/>
          <p14:tracePt t="22280" x="1938338" y="3116263"/>
          <p14:tracePt t="22297" x="2054225" y="3116263"/>
          <p14:tracePt t="22314" x="2108200" y="3116263"/>
          <p14:tracePt t="22330" x="2251075" y="3116263"/>
          <p14:tracePt t="22347" x="2303463" y="3116263"/>
          <p14:tracePt t="22364" x="2384425" y="3116263"/>
          <p14:tracePt t="22380" x="2527300" y="3116263"/>
          <p14:tracePt t="22397" x="2589213" y="3116263"/>
          <p14:tracePt t="22414" x="2652713" y="3116263"/>
          <p14:tracePt t="22430" x="2741613" y="3116263"/>
          <p14:tracePt t="22447" x="2768600" y="3116263"/>
          <p14:tracePt t="22464" x="2786063" y="3116263"/>
          <p14:tracePt t="22480" x="2795588" y="3116263"/>
          <p14:tracePt t="22648" x="2803525" y="3116263"/>
          <p14:tracePt t="22672" x="2813050" y="3108325"/>
          <p14:tracePt t="22686" x="2830513" y="3108325"/>
          <p14:tracePt t="22697" x="2874963" y="3089275"/>
          <p14:tracePt t="22709" x="2946400" y="3062288"/>
          <p14:tracePt t="22722" x="3044825" y="3017838"/>
          <p14:tracePt t="22735" x="3179763" y="2973388"/>
          <p14:tracePt t="22747" x="3330575" y="2928938"/>
          <p14:tracePt t="22764" x="3482975" y="2867025"/>
          <p14:tracePt t="22780" x="3616325" y="2830513"/>
          <p14:tracePt t="22797" x="3803650" y="2776538"/>
          <p14:tracePt t="22814" x="3867150" y="2768600"/>
          <p14:tracePt t="22830" x="3902075" y="2759075"/>
          <p14:tracePt t="22847" x="3938588" y="2751138"/>
          <p14:tracePt t="22868" x="3946525" y="2751138"/>
          <p14:tracePt t="23077" x="3956050" y="2751138"/>
          <p14:tracePt t="23089" x="3965575" y="2751138"/>
          <p14:tracePt t="23113" x="4125913" y="2660650"/>
          <p14:tracePt t="23125" x="4438650" y="2527300"/>
          <p14:tracePt t="23138" x="4786313" y="2411413"/>
          <p14:tracePt t="23150" x="5153025" y="2330450"/>
          <p14:tracePt t="23164" x="5491163" y="2286000"/>
          <p14:tracePt t="23181" x="5768975" y="2251075"/>
          <p14:tracePt t="23197" x="6000750" y="2241550"/>
          <p14:tracePt t="23214" x="6348413" y="2241550"/>
          <p14:tracePt t="23231" x="6483350" y="2241550"/>
          <p14:tracePt t="23247" x="6670675" y="2241550"/>
          <p14:tracePt t="23264" x="6732588" y="2241550"/>
          <p14:tracePt t="23281" x="6796088" y="2241550"/>
          <p14:tracePt t="23297" x="6858000" y="2241550"/>
          <p14:tracePt t="23314" x="6902450" y="2251075"/>
          <p14:tracePt t="23331" x="6911975" y="2259013"/>
          <p14:tracePt t="23347" x="6938963" y="2268538"/>
          <p14:tracePt t="23371" x="6946900" y="2268538"/>
          <p14:tracePt t="23382" x="6956425" y="2268538"/>
          <p14:tracePt t="23397" x="6965950" y="2268538"/>
          <p14:tracePt t="23419" x="6973888" y="2268538"/>
          <p14:tracePt t="23701" x="6965950" y="2268538"/>
          <p14:tracePt t="23713" x="6946900" y="2268538"/>
          <p14:tracePt t="23726" x="6929438" y="2268538"/>
          <p14:tracePt t="23738" x="6884988" y="2268538"/>
          <p14:tracePt t="23750" x="6796088" y="2295525"/>
          <p14:tracePt t="23764" x="6670675" y="2330450"/>
          <p14:tracePt t="23781" x="6465888" y="2401888"/>
          <p14:tracePt t="23798" x="6188075" y="2509838"/>
          <p14:tracePt t="23814" x="5554663" y="2751138"/>
          <p14:tracePt t="23831" x="5224463" y="2867025"/>
          <p14:tracePt t="23847" x="4946650" y="2973388"/>
          <p14:tracePt t="23864" x="4402138" y="3205163"/>
          <p14:tracePt t="23881" x="4224338" y="3276600"/>
          <p14:tracePt t="23897" x="3894138" y="3375025"/>
          <p14:tracePt t="23914" x="3741738" y="3419475"/>
          <p14:tracePt t="23931" x="3589338" y="3465513"/>
          <p14:tracePt t="23948" x="3357563" y="3517900"/>
          <p14:tracePt t="23964" x="3259138" y="3544888"/>
          <p14:tracePt t="23981" x="3179763" y="3562350"/>
          <p14:tracePt t="23998" x="3081338" y="3581400"/>
          <p14:tracePt t="24014" x="3044825" y="3589338"/>
          <p14:tracePt t="24031" x="3017838" y="3598863"/>
          <p14:tracePt t="24048" x="2973388" y="3625850"/>
          <p14:tracePt t="24064" x="2928938" y="3643313"/>
          <p14:tracePt t="24081" x="2857500" y="3660775"/>
          <p14:tracePt t="24098" x="2830513" y="3679825"/>
          <p14:tracePt t="24114" x="2786063" y="3687763"/>
          <p14:tracePt t="24131" x="2724150" y="3687763"/>
          <p14:tracePt t="24148" x="2705100" y="3687763"/>
          <p14:tracePt t="24164" x="2687638" y="3697288"/>
          <p14:tracePt t="24682" x="2697163" y="3697288"/>
          <p14:tracePt t="24698" x="2705100" y="3697288"/>
          <p14:tracePt t="24707" x="2732088" y="3687763"/>
          <p14:tracePt t="24718" x="2768600" y="3679825"/>
          <p14:tracePt t="24731" x="2795588" y="3679825"/>
          <p14:tracePt t="24748" x="2840038" y="3670300"/>
          <p14:tracePt t="24764" x="2884488" y="3670300"/>
          <p14:tracePt t="24781" x="3009900" y="3670300"/>
          <p14:tracePt t="24798" x="3071813" y="3670300"/>
          <p14:tracePt t="24814" x="3133725" y="3670300"/>
          <p14:tracePt t="24831" x="3241675" y="3670300"/>
          <p14:tracePt t="24848" x="3303588" y="3670300"/>
          <p14:tracePt t="24864" x="3357563" y="3670300"/>
          <p14:tracePt t="24881" x="3455988" y="3670300"/>
          <p14:tracePt t="24898" x="3527425" y="3670300"/>
          <p14:tracePt t="24915" x="3679825" y="3660775"/>
          <p14:tracePt t="24931" x="3768725" y="3633788"/>
          <p14:tracePt t="24948" x="3840163" y="3616325"/>
          <p14:tracePt t="24964" x="4000500" y="3589338"/>
          <p14:tracePt t="24981" x="4081463" y="3571875"/>
          <p14:tracePt t="24998" x="4179888" y="3544888"/>
          <p14:tracePt t="25015" x="4348163" y="3500438"/>
          <p14:tracePt t="25031" x="4456113" y="3473450"/>
          <p14:tracePt t="25048" x="4537075" y="3455988"/>
          <p14:tracePt t="25064" x="4679950" y="3429000"/>
          <p14:tracePt t="25081" x="4751388" y="3411538"/>
          <p14:tracePt t="25098" x="4867275" y="3394075"/>
          <p14:tracePt t="25115" x="4929188" y="3384550"/>
          <p14:tracePt t="25131" x="4983163" y="3375025"/>
          <p14:tracePt t="25148" x="5081588" y="3367088"/>
          <p14:tracePt t="25164" x="5126038" y="3357563"/>
          <p14:tracePt t="25181" x="5153025" y="3348038"/>
          <p14:tracePt t="25198" x="5197475" y="3340100"/>
          <p14:tracePt t="25215" x="5205413" y="3340100"/>
          <p14:tracePt t="25245" x="5214938" y="3340100"/>
          <p14:tracePt t="25747" x="5205413" y="3340100"/>
          <p14:tracePt t="25772" x="5197475" y="3340100"/>
          <p14:tracePt t="25796" x="5180013" y="3340100"/>
          <p14:tracePt t="25809" x="5153025" y="3348038"/>
          <p14:tracePt t="25820" x="5099050" y="3375025"/>
          <p14:tracePt t="25834" x="5010150" y="3419475"/>
          <p14:tracePt t="25848" x="4911725" y="3473450"/>
          <p14:tracePt t="25865" x="4795838" y="3517900"/>
          <p14:tracePt t="25881" x="4660900" y="3589338"/>
          <p14:tracePt t="25898" x="4438650" y="3660775"/>
          <p14:tracePt t="25915" x="4313238" y="3687763"/>
          <p14:tracePt t="25931" x="4062413" y="3776663"/>
          <p14:tracePt t="25948" x="3946525" y="3830638"/>
          <p14:tracePt t="25965" x="3822700" y="3867150"/>
          <p14:tracePt t="25981" x="3616325" y="3938588"/>
          <p14:tracePt t="25998" x="3544888" y="3965575"/>
          <p14:tracePt t="26015" x="3465513" y="3983038"/>
          <p14:tracePt t="26032" x="3340100" y="4027488"/>
          <p14:tracePt t="26048" x="3259138" y="4044950"/>
          <p14:tracePt t="26065" x="3197225" y="4071938"/>
          <p14:tracePt t="26081" x="3062288" y="4116388"/>
          <p14:tracePt t="26098" x="3027363" y="4143375"/>
          <p14:tracePt t="26115" x="2928938" y="4170363"/>
          <p14:tracePt t="26132" x="2894013" y="4187825"/>
          <p14:tracePt t="26148" x="2847975" y="4197350"/>
          <p14:tracePt t="26165" x="2741613" y="4241800"/>
          <p14:tracePt t="26181" x="2697163" y="4259263"/>
          <p14:tracePt t="26198" x="2670175" y="4286250"/>
          <p14:tracePt t="26215" x="2598738" y="4303713"/>
          <p14:tracePt t="26232" x="2571750" y="4303713"/>
          <p14:tracePt t="26248" x="2554288" y="4313238"/>
          <p14:tracePt t="26265" x="2517775" y="4313238"/>
          <p14:tracePt t="26281" x="2500313" y="4313238"/>
          <p14:tracePt t="26298" x="2482850" y="4313238"/>
          <p14:tracePt t="26299" x="2465388" y="4322763"/>
          <p14:tracePt t="26315" x="2438400" y="4330700"/>
          <p14:tracePt t="26332" x="2419350" y="4330700"/>
          <p14:tracePt t="26348" x="2401888" y="4330700"/>
          <p14:tracePt t="26365" x="2393950" y="4330700"/>
          <p14:tracePt t="26445" x="2393950" y="4322763"/>
          <p14:tracePt t="26702" x="2401888" y="4322763"/>
          <p14:tracePt t="26727" x="2401888" y="4330700"/>
          <p14:tracePt t="26764" x="2411413" y="4340225"/>
          <p14:tracePt t="28480" x="2401888" y="4340225"/>
          <p14:tracePt t="28493" x="2374900" y="4340225"/>
          <p14:tracePt t="28505" x="2357438" y="4340225"/>
          <p14:tracePt t="28517" x="2330450" y="4340225"/>
          <p14:tracePt t="28532" x="2303463" y="4340225"/>
          <p14:tracePt t="28549" x="2268538" y="4340225"/>
          <p14:tracePt t="28566" x="2170113" y="4340225"/>
          <p14:tracePt t="28582" x="2143125" y="4340225"/>
          <p14:tracePt t="28599" x="2125663" y="4340225"/>
          <p14:tracePt t="28628" x="2125663" y="4330700"/>
          <p14:tracePt t="28847" x="2125663" y="4322763"/>
          <p14:tracePt t="28860" x="2133600" y="4322763"/>
          <p14:tracePt t="28873" x="2143125" y="4322763"/>
          <p14:tracePt t="28885" x="2152650" y="4322763"/>
          <p14:tracePt t="28899" x="2179638" y="4322763"/>
          <p14:tracePt t="28916" x="2232025" y="4313238"/>
          <p14:tracePt t="28932" x="2276475" y="4303713"/>
          <p14:tracePt t="28949" x="2473325" y="4295775"/>
          <p14:tracePt t="28966" x="2571750" y="4295775"/>
          <p14:tracePt t="28982" x="2795588" y="4295775"/>
          <p14:tracePt t="28999" x="2901950" y="4295775"/>
          <p14:tracePt t="29016" x="2982913" y="4295775"/>
          <p14:tracePt t="29032" x="3116263" y="4295775"/>
          <p14:tracePt t="29049" x="3160713" y="4295775"/>
          <p14:tracePt t="29066" x="3187700" y="4295775"/>
          <p14:tracePt t="29082" x="3205163" y="4295775"/>
          <p14:tracePt t="29105" x="3205163" y="4303713"/>
          <p14:tracePt t="29116" x="3214688" y="4303713"/>
          <p14:tracePt t="29241" x="3224213" y="4303713"/>
          <p14:tracePt t="29692" x="3224213" y="4313238"/>
          <p14:tracePt t="30134" x="3214688" y="4313238"/>
          <p14:tracePt t="30147" x="3197225" y="4313238"/>
          <p14:tracePt t="30159" x="3160713" y="4313238"/>
          <p14:tracePt t="30171" x="3133725" y="4313238"/>
          <p14:tracePt t="30183" x="3081338" y="4322763"/>
          <p14:tracePt t="30199" x="3027363" y="4330700"/>
          <p14:tracePt t="30216" x="2990850" y="4330700"/>
          <p14:tracePt t="30233" x="2955925" y="4330700"/>
          <p14:tracePt t="30249" x="2928938" y="4330700"/>
          <p14:tracePt t="30464" x="2938463" y="4330700"/>
          <p14:tracePt t="30539" x="2946400" y="4330700"/>
          <p14:tracePt t="30551" x="2955925" y="4330700"/>
          <p14:tracePt t="30562" x="2965450" y="4330700"/>
          <p14:tracePt t="30576" x="2973388" y="4330700"/>
          <p14:tracePt t="30587" x="2990850" y="4330700"/>
          <p14:tracePt t="30601" x="3009900" y="4330700"/>
          <p14:tracePt t="30616" x="3036888" y="4330700"/>
          <p14:tracePt t="30633" x="3062288" y="4330700"/>
          <p14:tracePt t="30649" x="3160713" y="4330700"/>
          <p14:tracePt t="30666" x="3205163" y="4330700"/>
          <p14:tracePt t="30683" x="3259138" y="4330700"/>
          <p14:tracePt t="30700" x="3322638" y="4330700"/>
          <p14:tracePt t="30716" x="3340100" y="4330700"/>
          <p14:tracePt t="30733" x="3357563" y="4330700"/>
          <p14:tracePt t="30750" x="3367088" y="4330700"/>
          <p14:tracePt t="31702" x="3375025" y="4322763"/>
          <p14:tracePt t="31716" x="3384550" y="4322763"/>
          <p14:tracePt t="32119" x="3394075" y="4322763"/>
          <p14:tracePt t="32769" x="3394075" y="4330700"/>
          <p14:tracePt t="33263" x="3394075" y="4340225"/>
          <p14:tracePt t="34987" x="3394075" y="4330700"/>
          <p14:tracePt t="35011" x="3411538" y="4330700"/>
          <p14:tracePt t="35023" x="3429000" y="4322763"/>
          <p14:tracePt t="35036" x="3465513" y="4313238"/>
          <p14:tracePt t="35047" x="3517900" y="4303713"/>
          <p14:tracePt t="35060" x="3581400" y="4295775"/>
          <p14:tracePt t="35072" x="3652838" y="4295775"/>
          <p14:tracePt t="35084" x="3751263" y="4276725"/>
          <p14:tracePt t="35101" x="3875088" y="4268788"/>
          <p14:tracePt t="35118" x="3990975" y="4268788"/>
          <p14:tracePt t="35134" x="4313238" y="4251325"/>
          <p14:tracePt t="35151" x="4518025" y="4241800"/>
          <p14:tracePt t="35168" x="4697413" y="4241800"/>
          <p14:tracePt t="35184" x="4983163" y="4241800"/>
          <p14:tracePt t="35201" x="5116513" y="4232275"/>
          <p14:tracePt t="35218" x="5224463" y="4232275"/>
          <p14:tracePt t="35234" x="5394325" y="4232275"/>
          <p14:tracePt t="35251" x="5456238" y="4232275"/>
          <p14:tracePt t="35268" x="5527675" y="4224338"/>
          <p14:tracePt t="35284" x="5653088" y="4214813"/>
          <p14:tracePt t="35301" x="5715000" y="4214813"/>
          <p14:tracePt t="35318" x="5813425" y="4214813"/>
          <p14:tracePt t="35334" x="5857875" y="4214813"/>
          <p14:tracePt t="35351" x="5894388" y="4224338"/>
          <p14:tracePt t="35368" x="5956300" y="4241800"/>
          <p14:tracePt t="35384" x="5973763" y="4251325"/>
          <p14:tracePt t="35401" x="5991225" y="4259263"/>
          <p14:tracePt t="35418" x="6018213" y="4268788"/>
          <p14:tracePt t="35439" x="6037263" y="4276725"/>
          <p14:tracePt t="35785" x="6045200" y="4276725"/>
          <p14:tracePt t="35795" x="6054725" y="4276725"/>
          <p14:tracePt t="35808" x="6062663" y="4276725"/>
          <p14:tracePt t="35819" x="6081713" y="4276725"/>
          <p14:tracePt t="35844" x="6099175" y="4276725"/>
          <p14:tracePt t="35868" x="6108700" y="4276725"/>
          <p14:tracePt t="35893" x="6116638" y="4276725"/>
          <p14:tracePt t="35904" x="6126163" y="4276725"/>
          <p14:tracePt t="35917" x="6134100" y="4276725"/>
          <p14:tracePt t="35954" x="6143625" y="4276725"/>
          <p14:tracePt t="35967" x="6153150" y="4276725"/>
          <p14:tracePt t="36076" x="6161088" y="4276725"/>
          <p14:tracePt t="36101" x="6170613" y="4276725"/>
          <p14:tracePt t="36113" x="6188075" y="4286250"/>
          <p14:tracePt t="36125" x="6197600" y="4286250"/>
          <p14:tracePt t="36138" x="6215063" y="4286250"/>
          <p14:tracePt t="36151" x="6242050" y="4286250"/>
          <p14:tracePt t="36168" x="6269038" y="4295775"/>
          <p14:tracePt t="36185" x="6303963" y="4295775"/>
          <p14:tracePt t="36201" x="6456363" y="4303713"/>
          <p14:tracePt t="36218" x="6537325" y="4313238"/>
          <p14:tracePt t="36235" x="6634163" y="4322763"/>
          <p14:tracePt t="36251" x="6831013" y="4340225"/>
          <p14:tracePt t="36268" x="6902450" y="4340225"/>
          <p14:tracePt t="36285" x="6965950" y="4348163"/>
          <p14:tracePt t="36301" x="7072313" y="4348163"/>
          <p14:tracePt t="36318" x="7108825" y="4348163"/>
          <p14:tracePt t="36335" x="7161213" y="4348163"/>
          <p14:tracePt t="36351" x="7170738" y="4348163"/>
          <p14:tracePt t="36700" x="7170738" y="4357688"/>
          <p14:tracePt t="36773" x="7161213" y="4357688"/>
          <p14:tracePt t="36787" x="7153275" y="4357688"/>
          <p14:tracePt t="36811" x="7143750" y="4357688"/>
          <p14:tracePt t="36822" x="7116763" y="4357688"/>
          <p14:tracePt t="36835" x="7081838" y="4357688"/>
          <p14:tracePt t="36847" x="7037388" y="4357688"/>
          <p14:tracePt t="36860" x="6973888" y="4357688"/>
          <p14:tracePt t="36872" x="6894513" y="4348163"/>
          <p14:tracePt t="36885" x="6823075" y="4330700"/>
          <p14:tracePt t="36901" x="6732588" y="4313238"/>
          <p14:tracePt t="36918" x="6661150" y="4303713"/>
          <p14:tracePt t="36935" x="6537325" y="4286250"/>
          <p14:tracePt t="36951" x="6483350" y="4286250"/>
          <p14:tracePt t="36968" x="6456363" y="4286250"/>
          <p14:tracePt t="36985" x="6438900" y="4286250"/>
          <p14:tracePt t="37001" x="6438900" y="4276725"/>
          <p14:tracePt t="37018" x="6429375" y="4276725"/>
          <p14:tracePt t="37055" x="6429375" y="4268788"/>
          <p14:tracePt t="37153" x="6438900" y="4268788"/>
          <p14:tracePt t="37202" x="6446838" y="4268788"/>
          <p14:tracePt t="37226" x="6456363" y="4268788"/>
          <p14:tracePt t="37264" x="6465888" y="4268788"/>
          <p14:tracePt t="37275" x="6473825" y="4268788"/>
          <p14:tracePt t="37291" x="6483350" y="4268788"/>
          <p14:tracePt t="37300" x="6500813" y="4268788"/>
          <p14:tracePt t="37313" x="6527800" y="4268788"/>
          <p14:tracePt t="37327" x="6562725" y="4268788"/>
          <p14:tracePt t="37339" x="6599238" y="4268788"/>
          <p14:tracePt t="37352" x="6653213" y="4276725"/>
          <p14:tracePt t="37368" x="6715125" y="4276725"/>
          <p14:tracePt t="37385" x="6777038" y="4286250"/>
          <p14:tracePt t="37402" x="6902450" y="4303713"/>
          <p14:tracePt t="37418" x="6938963" y="4313238"/>
          <p14:tracePt t="37435" x="6973888" y="4313238"/>
          <p14:tracePt t="37452" x="7037388" y="4313238"/>
          <p14:tracePt t="37468" x="7054850" y="4322763"/>
          <p14:tracePt t="37485" x="7072313" y="4322763"/>
          <p14:tracePt t="37502" x="7108825" y="4330700"/>
          <p14:tracePt t="37518" x="7116763" y="4330700"/>
          <p14:tracePt t="37535" x="7126288" y="4330700"/>
          <p14:tracePt t="37633" x="7134225" y="4330700"/>
          <p14:tracePt t="37780" x="7134225" y="4340225"/>
          <p14:tracePt t="38318" x="7143750" y="4340225"/>
          <p14:tracePt t="38330" x="7170738" y="4340225"/>
          <p14:tracePt t="38343" x="7197725" y="4340225"/>
          <p14:tracePt t="38356" x="7232650" y="4330700"/>
          <p14:tracePt t="38368" x="7277100" y="4322763"/>
          <p14:tracePt t="38385" x="7323138" y="4322763"/>
          <p14:tracePt t="38402" x="7375525" y="4322763"/>
          <p14:tracePt t="38418" x="7446963" y="4322763"/>
          <p14:tracePt t="38435" x="7473950" y="4322763"/>
          <p14:tracePt t="38452" x="7500938" y="4322763"/>
          <p14:tracePt t="38469" x="7545388" y="4322763"/>
          <p14:tracePt t="38485" x="7554913" y="4322763"/>
          <p14:tracePt t="38502" x="7562850" y="4322763"/>
          <p14:tracePt t="38519" x="7581900" y="4322763"/>
          <p14:tracePt t="38538" x="7589838" y="4322763"/>
          <p14:tracePt t="38552" x="7589838" y="4330700"/>
          <p14:tracePt t="38685" x="7608888" y="4330700"/>
          <p14:tracePt t="38711" x="7626350" y="4330700"/>
          <p14:tracePt t="38723" x="7634288" y="4330700"/>
          <p14:tracePt t="38736" x="7653338" y="4330700"/>
          <p14:tracePt t="38749" x="7670800" y="4330700"/>
          <p14:tracePt t="38760" x="7688263" y="4330700"/>
          <p14:tracePt t="38771" x="7697788" y="4330700"/>
          <p14:tracePt t="38785" x="7724775" y="4330700"/>
          <p14:tracePt t="38802" x="7742238" y="4330700"/>
          <p14:tracePt t="38819" x="7751763" y="4330700"/>
          <p14:tracePt t="38835" x="7786688" y="4330700"/>
          <p14:tracePt t="38857" x="7796213" y="4330700"/>
          <p14:tracePt t="38870" x="7804150" y="4330700"/>
          <p14:tracePt t="38896" x="7813675" y="4322763"/>
          <p14:tracePt t="38907" x="7813675" y="4313238"/>
          <p14:tracePt t="38943" x="7823200" y="4303713"/>
          <p14:tracePt t="38956" x="7823200" y="4295775"/>
          <p14:tracePt t="38968" x="7823200" y="4286250"/>
          <p14:tracePt t="38981" x="7823200" y="4276725"/>
          <p14:tracePt t="39005" x="7823200" y="4259263"/>
          <p14:tracePt t="39017" x="7831138" y="4241800"/>
          <p14:tracePt t="39030" x="7840663" y="4224338"/>
          <p14:tracePt t="39042" x="7848600" y="4197350"/>
          <p14:tracePt t="39053" x="7858125" y="4160838"/>
          <p14:tracePt t="39069" x="7867650" y="4116388"/>
          <p14:tracePt t="39085" x="7902575" y="4010025"/>
          <p14:tracePt t="39102" x="7991475" y="3776663"/>
          <p14:tracePt t="39119" x="8027988" y="3670300"/>
          <p14:tracePt t="39135" x="8045450" y="3598863"/>
          <p14:tracePt t="39152" x="8045450" y="3509963"/>
          <p14:tracePt t="39169" x="8037513" y="3490913"/>
          <p14:tracePt t="39186" x="8018463" y="3482975"/>
          <p14:tracePt t="39202" x="7991475" y="3473450"/>
          <p14:tracePt t="39219" x="7983538" y="3473450"/>
          <p14:tracePt t="39235" x="7974013" y="3473450"/>
          <p14:tracePt t="39252" x="7966075" y="3473450"/>
          <p14:tracePt t="39314" x="7966075" y="3482975"/>
          <p14:tracePt t="39372" x="7956550" y="3500438"/>
          <p14:tracePt t="39385" x="7939088" y="3509963"/>
          <p14:tracePt t="39397" x="7929563" y="3544888"/>
          <p14:tracePt t="39410" x="7902575" y="3589338"/>
          <p14:tracePt t="39422" x="7885113" y="3652838"/>
          <p14:tracePt t="39436" x="7848600" y="3724275"/>
          <p14:tracePt t="39452" x="7831138" y="3795713"/>
          <p14:tracePt t="39469" x="7804150" y="3848100"/>
          <p14:tracePt t="39486" x="7777163" y="3938588"/>
          <p14:tracePt t="39502" x="7769225" y="3983038"/>
          <p14:tracePt t="39519" x="7759700" y="4000500"/>
          <p14:tracePt t="39536" x="7759700" y="4027488"/>
          <p14:tracePt t="39552" x="7759700" y="4037013"/>
          <p14:tracePt t="39593" x="7759700" y="4044950"/>
          <p14:tracePt t="39629" x="7759700" y="4054475"/>
          <p14:tracePt t="39654" x="7759700" y="4062413"/>
          <p14:tracePt t="39679" x="7759700" y="4071938"/>
          <p14:tracePt t="39692" x="7759700" y="4081463"/>
          <p14:tracePt t="39715" x="7759700" y="4089400"/>
          <p14:tracePt t="39728" x="7759700" y="4098925"/>
          <p14:tracePt t="39740" x="7759700" y="4108450"/>
          <p14:tracePt t="39753" x="7769225" y="4125913"/>
          <p14:tracePt t="39765" x="7769225" y="4133850"/>
          <p14:tracePt t="39788" x="7769225" y="4143375"/>
          <p14:tracePt t="39801" x="7769225" y="4152900"/>
          <p14:tracePt t="42963" x="7759700" y="4152900"/>
          <p14:tracePt t="42987" x="7751763" y="4152900"/>
          <p14:tracePt t="43012" x="7742238" y="4143375"/>
          <p14:tracePt t="43023" x="7732713" y="4143375"/>
          <p14:tracePt t="43036" x="7724775" y="4143375"/>
          <p14:tracePt t="43048" x="7715250" y="4143375"/>
          <p14:tracePt t="43059" x="7697788" y="4143375"/>
          <p14:tracePt t="43073" x="7670800" y="4143375"/>
          <p14:tracePt t="43087" x="7626350" y="4143375"/>
          <p14:tracePt t="43103" x="7572375" y="4143375"/>
          <p14:tracePt t="43120" x="7510463" y="4143375"/>
          <p14:tracePt t="43137" x="7385050" y="4143375"/>
          <p14:tracePt t="43153" x="7340600" y="4143375"/>
          <p14:tracePt t="43170" x="7296150" y="4143375"/>
          <p14:tracePt t="43187" x="7232650" y="4143375"/>
          <p14:tracePt t="43204" x="7215188" y="4143375"/>
          <p14:tracePt t="43221" x="7161213" y="4152900"/>
          <p14:tracePt t="43237" x="7134225" y="4152900"/>
          <p14:tracePt t="43253" x="7134225" y="4160838"/>
          <p14:tracePt t="43270" x="7126288" y="4160838"/>
          <p14:tracePt t="44886" x="7116763" y="4160838"/>
          <p14:tracePt t="44898" x="7108825" y="4160838"/>
          <p14:tracePt t="44923" x="7099300" y="4152900"/>
          <p14:tracePt t="44934" x="7081838" y="4152900"/>
          <p14:tracePt t="44948" x="7062788" y="4152900"/>
          <p14:tracePt t="44960" x="7045325" y="4152900"/>
          <p14:tracePt t="44972" x="7027863" y="4152900"/>
          <p14:tracePt t="44987" x="7000875" y="4152900"/>
          <p14:tracePt t="45004" x="6973888" y="4152900"/>
          <p14:tracePt t="45021" x="6911975" y="4152900"/>
          <p14:tracePt t="45037" x="6875463" y="4152900"/>
          <p14:tracePt t="45054" x="6858000" y="4152900"/>
          <p14:tracePt t="45071" x="6823075" y="4152900"/>
          <p14:tracePt t="45087" x="6804025" y="4152900"/>
          <p14:tracePt t="45104" x="6796088" y="4152900"/>
          <p14:tracePt t="45121" x="6786563" y="4152900"/>
          <p14:tracePt t="46308" x="6786563" y="4160838"/>
          <p14:tracePt t="47815" x="6777038" y="4160838"/>
          <p14:tracePt t="47828" x="6769100" y="4170363"/>
          <p14:tracePt t="47839" x="6759575" y="4170363"/>
          <p14:tracePt t="47852" x="6732588" y="4170363"/>
          <p14:tracePt t="47865" x="6715125" y="4179888"/>
          <p14:tracePt t="47876" x="6688138" y="4197350"/>
          <p14:tracePt t="47888" x="6670675" y="4197350"/>
          <p14:tracePt t="47905" x="6634163" y="4214813"/>
          <p14:tracePt t="47921" x="6608763" y="4224338"/>
          <p14:tracePt t="47938" x="6518275" y="4251325"/>
          <p14:tracePt t="47955" x="6456363" y="4268788"/>
          <p14:tracePt t="47972" x="6402388" y="4295775"/>
          <p14:tracePt t="47988" x="6303963" y="4322763"/>
          <p14:tracePt t="48005" x="6269038" y="4322763"/>
          <p14:tracePt t="48021" x="6224588" y="4340225"/>
          <p14:tracePt t="48038" x="6116638" y="4375150"/>
          <p14:tracePt t="48055" x="6072188" y="4384675"/>
          <p14:tracePt t="48072" x="5991225" y="4411663"/>
          <p14:tracePt t="48088" x="5946775" y="4419600"/>
          <p14:tracePt t="48105" x="5919788" y="4429125"/>
          <p14:tracePt t="48122" x="5875338" y="4438650"/>
          <p14:tracePt t="48138" x="5867400" y="4446588"/>
          <p14:tracePt t="48155" x="5857875" y="4446588"/>
          <p14:tracePt t="48513" x="5840413" y="4446588"/>
          <p14:tracePt t="48525" x="5830888" y="4446588"/>
          <p14:tracePt t="48537" x="5803900" y="4446588"/>
          <p14:tracePt t="48550" x="5768975" y="4446588"/>
          <p14:tracePt t="48562" x="5705475" y="4446588"/>
          <p14:tracePt t="48573" x="5634038" y="4446588"/>
          <p14:tracePt t="48588" x="5545138" y="4446588"/>
          <p14:tracePt t="48605" x="5446713" y="4438650"/>
          <p14:tracePt t="48622" x="5348288" y="4429125"/>
          <p14:tracePt t="48639" x="5153025" y="4419600"/>
          <p14:tracePt t="48655" x="5081588" y="4419600"/>
          <p14:tracePt t="48672" x="5000625" y="4419600"/>
          <p14:tracePt t="48688" x="4822825" y="4419600"/>
          <p14:tracePt t="48705" x="4732338" y="4438650"/>
          <p14:tracePt t="48722" x="4633913" y="4456113"/>
          <p14:tracePt t="48739" x="4616450" y="4465638"/>
          <p14:tracePt t="48755" x="4589463" y="4473575"/>
          <p14:tracePt t="48772" x="4554538" y="4483100"/>
          <p14:tracePt t="48788" x="4537075" y="4500563"/>
          <p14:tracePt t="48805" x="4510088" y="4500563"/>
          <p14:tracePt t="48822" x="4491038" y="4518025"/>
          <p14:tracePt t="48839" x="4491038" y="4527550"/>
          <p14:tracePt t="48855" x="4483100" y="4537075"/>
          <p14:tracePt t="48872" x="4483100" y="4554538"/>
          <p14:tracePt t="48889" x="4465638" y="4572000"/>
          <p14:tracePt t="48905" x="4446588" y="4608513"/>
          <p14:tracePt t="48922" x="4438650" y="4625975"/>
          <p14:tracePt t="48938" x="4429125" y="4643438"/>
          <p14:tracePt t="48955" x="4429125" y="4660900"/>
          <p14:tracePt t="48972" x="4429125" y="4670425"/>
          <p14:tracePt t="48988" x="4429125" y="4679950"/>
          <p14:tracePt t="49005" x="4429125" y="4697413"/>
          <p14:tracePt t="49022" x="4446588" y="4724400"/>
          <p14:tracePt t="49039" x="4465638" y="4732338"/>
          <p14:tracePt t="49055" x="4510088" y="4759325"/>
          <p14:tracePt t="49072" x="4537075" y="4776788"/>
          <p14:tracePt t="49089" x="4562475" y="4795838"/>
          <p14:tracePt t="49105" x="4625975" y="4822825"/>
          <p14:tracePt t="49122" x="4670425" y="4840288"/>
          <p14:tracePt t="49138" x="4759325" y="4875213"/>
          <p14:tracePt t="49155" x="4813300" y="4884738"/>
          <p14:tracePt t="49172" x="4857750" y="4902200"/>
          <p14:tracePt t="49189" x="4938713" y="4902200"/>
          <p14:tracePt t="49205" x="4991100" y="4902200"/>
          <p14:tracePt t="49222" x="5027613" y="4902200"/>
          <p14:tracePt t="49239" x="5116513" y="4902200"/>
          <p14:tracePt t="49255" x="5143500" y="4902200"/>
          <p14:tracePt t="49273" x="5224463" y="4875213"/>
          <p14:tracePt t="49289" x="5268913" y="4848225"/>
          <p14:tracePt t="49306" x="5322888" y="4830763"/>
          <p14:tracePt t="49322" x="5402263" y="4795838"/>
          <p14:tracePt t="49339" x="5438775" y="4795838"/>
          <p14:tracePt t="49355" x="5446713" y="4776788"/>
          <p14:tracePt t="49372" x="5465763" y="4768850"/>
          <p14:tracePt t="49389" x="5473700" y="4759325"/>
          <p14:tracePt t="49405" x="5473700" y="4741863"/>
          <p14:tracePt t="49422" x="5473700" y="4714875"/>
          <p14:tracePt t="49439" x="5473700" y="4697413"/>
          <p14:tracePt t="49455" x="5465763" y="4687888"/>
          <p14:tracePt t="49472" x="5446713" y="4660900"/>
          <p14:tracePt t="49489" x="5429250" y="4652963"/>
          <p14:tracePt t="49505" x="5384800" y="4625975"/>
          <p14:tracePt t="49522" x="5357813" y="4598988"/>
          <p14:tracePt t="49539" x="5330825" y="4589463"/>
          <p14:tracePt t="49555" x="5276850" y="4545013"/>
          <p14:tracePt t="49572" x="5251450" y="4537075"/>
          <p14:tracePt t="49589" x="5224463" y="4527550"/>
          <p14:tracePt t="49605" x="5160963" y="4500563"/>
          <p14:tracePt t="49622" x="5108575" y="4491038"/>
          <p14:tracePt t="49639" x="5054600" y="4483100"/>
          <p14:tracePt t="49655" x="4965700" y="4483100"/>
          <p14:tracePt t="49672" x="4929188" y="4483100"/>
          <p14:tracePt t="49689" x="4902200" y="4483100"/>
          <p14:tracePt t="49705" x="4867275" y="4483100"/>
          <p14:tracePt t="49722" x="4857750" y="4483100"/>
          <p14:tracePt t="49739" x="4830763" y="4518025"/>
          <p14:tracePt t="49756" x="4822825" y="4537075"/>
          <p14:tracePt t="49772" x="4803775" y="4562475"/>
          <p14:tracePt t="49789" x="4795838" y="4589463"/>
          <p14:tracePt t="49806" x="4795838" y="4608513"/>
          <p14:tracePt t="49822" x="4795838" y="4625975"/>
          <p14:tracePt t="49839" x="4795838" y="4687888"/>
          <p14:tracePt t="49856" x="4795838" y="4714875"/>
          <p14:tracePt t="49872" x="4795838" y="4741863"/>
          <p14:tracePt t="49889" x="4822825" y="4795838"/>
          <p14:tracePt t="49905" x="4822825" y="4822825"/>
          <p14:tracePt t="49922" x="4848225" y="4867275"/>
          <p14:tracePt t="49939" x="4867275" y="4884738"/>
          <p14:tracePt t="49956" x="4884738" y="4884738"/>
          <p14:tracePt t="49972" x="4929188" y="4911725"/>
          <p14:tracePt t="49989" x="4956175" y="4911725"/>
          <p14:tracePt t="50006" x="4991100" y="4911725"/>
          <p14:tracePt t="50022" x="5045075" y="4911725"/>
          <p14:tracePt t="50039" x="5062538" y="4911725"/>
          <p14:tracePt t="50056" x="5089525" y="4911725"/>
          <p14:tracePt t="50072" x="5126038" y="4911725"/>
          <p14:tracePt t="50089" x="5143500" y="4911725"/>
          <p14:tracePt t="50106" x="5170488" y="4902200"/>
          <p14:tracePt t="50122" x="5180013" y="4902200"/>
          <p14:tracePt t="50142" x="5187950" y="4894263"/>
          <p14:tracePt t="50156" x="5187950" y="4884738"/>
          <p14:tracePt t="50229" x="5187950" y="4875213"/>
          <p14:tracePt t="50363" x="5187950" y="4867275"/>
          <p14:tracePt t="50375" x="5197475" y="4857750"/>
          <p14:tracePt t="50391" x="5205413" y="4848225"/>
          <p14:tracePt t="50400" x="5232400" y="4840288"/>
          <p14:tracePt t="50412" x="5268913" y="4813300"/>
          <p14:tracePt t="50424" x="5322888" y="4776788"/>
          <p14:tracePt t="50439" x="5384800" y="4724400"/>
          <p14:tracePt t="50456" x="5465763" y="4687888"/>
          <p14:tracePt t="50472" x="5661025" y="4589463"/>
          <p14:tracePt t="50489" x="5759450" y="4537075"/>
          <p14:tracePt t="50506" x="5857875" y="4500563"/>
          <p14:tracePt t="50523" x="6027738" y="4429125"/>
          <p14:tracePt t="50539" x="6099175" y="4402138"/>
          <p14:tracePt t="50556" x="6170613" y="4384675"/>
          <p14:tracePt t="50572" x="6276975" y="4357688"/>
          <p14:tracePt t="50589" x="6330950" y="4348163"/>
          <p14:tracePt t="50606" x="6384925" y="4348163"/>
          <p14:tracePt t="50622" x="6456363" y="4340225"/>
          <p14:tracePt t="50639" x="6483350" y="4340225"/>
          <p14:tracePt t="50656" x="6537325" y="4340225"/>
          <p14:tracePt t="50672" x="6554788" y="4340225"/>
          <p14:tracePt t="50689" x="6562725" y="4340225"/>
          <p14:tracePt t="50706" x="6572250" y="4340225"/>
          <p14:tracePt t="51037" x="6581775" y="4330700"/>
          <p14:tracePt t="51049" x="6599238" y="4322763"/>
          <p14:tracePt t="51062" x="6626225" y="4313238"/>
          <p14:tracePt t="51072" x="6653213" y="4295775"/>
          <p14:tracePt t="51089" x="6697663" y="4276725"/>
          <p14:tracePt t="51106" x="6742113" y="4268788"/>
          <p14:tracePt t="51122" x="6796088" y="4259263"/>
          <p14:tracePt t="51139" x="6804025" y="4251325"/>
          <p14:tracePt t="51156" x="6823075" y="4251325"/>
          <p14:tracePt t="51173" x="6848475" y="4241800"/>
          <p14:tracePt t="51190" x="6867525" y="4241800"/>
          <p14:tracePt t="51206" x="6875463" y="4241800"/>
          <p14:tracePt t="51222" x="6884988" y="4241800"/>
          <p14:tracePt t="53169" x="6894513" y="4241800"/>
          <p14:tracePt t="53230" x="6902450" y="4241800"/>
          <p14:tracePt t="53243" x="6911975" y="4241800"/>
          <p14:tracePt t="53255" x="6929438" y="4251325"/>
          <p14:tracePt t="53279" x="6946900" y="4259263"/>
          <p14:tracePt t="53292" x="6965950" y="4268788"/>
          <p14:tracePt t="53303" x="6991350" y="4286250"/>
          <p14:tracePt t="53317" x="7027863" y="4322763"/>
          <p14:tracePt t="53328" x="7054850" y="4340225"/>
          <p14:tracePt t="53340" x="7089775" y="4375150"/>
          <p14:tracePt t="53357" x="7126288" y="4411663"/>
          <p14:tracePt t="53373" x="7153275" y="4438650"/>
          <p14:tracePt t="53390" x="7205663" y="4510088"/>
          <p14:tracePt t="53406" x="7224713" y="4527550"/>
          <p14:tracePt t="53423" x="7251700" y="4554538"/>
          <p14:tracePt t="53440" x="7277100" y="4598988"/>
          <p14:tracePt t="53457" x="7286625" y="4616450"/>
          <p14:tracePt t="53473" x="7304088" y="4643438"/>
          <p14:tracePt t="53490" x="7323138" y="4679950"/>
          <p14:tracePt t="53507" x="7331075" y="4697413"/>
          <p14:tracePt t="53523" x="7340600" y="4714875"/>
          <p14:tracePt t="53540" x="7348538" y="4732338"/>
          <p14:tracePt t="53598" x="7348538" y="4741863"/>
          <p14:tracePt t="54738" x="7358063" y="4741863"/>
          <p14:tracePt t="54749" x="7375525" y="4741863"/>
          <p14:tracePt t="54761" x="7385050" y="4741863"/>
          <p14:tracePt t="54775" x="7419975" y="4732338"/>
          <p14:tracePt t="54786" x="7446963" y="4732338"/>
          <p14:tracePt t="54799" x="7483475" y="4732338"/>
          <p14:tracePt t="54811" x="7527925" y="4732338"/>
          <p14:tracePt t="54823" x="7581900" y="4732338"/>
          <p14:tracePt t="54840" x="7626350" y="4732338"/>
          <p14:tracePt t="54857" x="7670800" y="4732338"/>
          <p14:tracePt t="54874" x="7732713" y="4732338"/>
          <p14:tracePt t="54890" x="7769225" y="4741863"/>
          <p14:tracePt t="54907" x="7813675" y="4741863"/>
          <p14:tracePt t="54924" x="7875588" y="4741863"/>
          <p14:tracePt t="54940" x="7894638" y="4741863"/>
          <p14:tracePt t="54957" x="7920038" y="4741863"/>
          <p14:tracePt t="54974" x="7956550" y="4741863"/>
          <p14:tracePt t="54990" x="7983538" y="4741863"/>
          <p14:tracePt t="55007" x="8001000" y="4741863"/>
          <p14:tracePt t="55024" x="8010525" y="4741863"/>
          <p14:tracePt t="55045" x="8027988" y="4741863"/>
          <p14:tracePt t="55057" x="8037513" y="4741863"/>
          <p14:tracePt t="55074" x="8045450" y="4741863"/>
          <p14:tracePt t="55090" x="8072438" y="4741863"/>
          <p14:tracePt t="55107" x="8108950" y="4741863"/>
          <p14:tracePt t="55124" x="8126413" y="4741863"/>
          <p14:tracePt t="55140" x="8143875" y="4741863"/>
          <p14:tracePt t="55157" x="8161338" y="4741863"/>
          <p14:tracePt t="55174" x="8170863" y="4741863"/>
          <p14:tracePt t="55202" x="8180388" y="4732338"/>
          <p14:tracePt t="55362" x="8188325" y="4732338"/>
          <p14:tracePt t="55375" x="8197850" y="4732338"/>
          <p14:tracePt t="55412" x="8205788" y="4732338"/>
          <p14:tracePt t="55461" x="8215313" y="4732338"/>
          <p14:tracePt t="56599" x="8205788" y="4732338"/>
          <p14:tracePt t="56660" x="8197850" y="4732338"/>
          <p14:tracePt t="56684" x="8188325" y="4732338"/>
          <p14:tracePt t="56720" x="8180388" y="4732338"/>
          <p14:tracePt t="56733" x="8170863" y="4732338"/>
          <p14:tracePt t="56745" x="8161338" y="4732338"/>
          <p14:tracePt t="56758" x="8153400" y="4741863"/>
          <p14:tracePt t="56770" x="8143875" y="4741863"/>
          <p14:tracePt t="56783" x="8134350" y="4741863"/>
          <p14:tracePt t="56794" x="8116888" y="4741863"/>
          <p14:tracePt t="56807" x="8099425" y="4741863"/>
          <p14:tracePt t="56824" x="8081963" y="4751388"/>
          <p14:tracePt t="56841" x="8054975" y="4759325"/>
          <p14:tracePt t="56857" x="7983538" y="4786313"/>
          <p14:tracePt t="56874" x="7939088" y="4786313"/>
          <p14:tracePt t="56891" x="7912100" y="4795838"/>
          <p14:tracePt t="56907" x="7848600" y="4813300"/>
          <p14:tracePt t="56924" x="7823200" y="4822825"/>
          <p14:tracePt t="56941" x="7786688" y="4822825"/>
          <p14:tracePt t="56957" x="7697788" y="4857750"/>
          <p14:tracePt t="56974" x="7634288" y="4875213"/>
          <p14:tracePt t="56991" x="7537450" y="4902200"/>
          <p14:tracePt t="57007" x="7518400" y="4911725"/>
          <p14:tracePt t="57024" x="7500938" y="4919663"/>
          <p14:tracePt t="57041" x="7466013" y="4929188"/>
          <p14:tracePt t="57057" x="7446963" y="4946650"/>
          <p14:tracePt t="57074" x="7419975" y="4946650"/>
          <p14:tracePt t="57091" x="7375525" y="4973638"/>
          <p14:tracePt t="57107" x="7358063" y="4973638"/>
          <p14:tracePt t="57124" x="7348538" y="4973638"/>
          <p14:tracePt t="57141" x="7340600" y="4983163"/>
          <p14:tracePt t="57157" x="7331075" y="4983163"/>
          <p14:tracePt t="57174" x="7296150" y="4991100"/>
          <p14:tracePt t="57191" x="7286625" y="4991100"/>
          <p14:tracePt t="57208" x="7277100" y="5000625"/>
          <p14:tracePt t="57224" x="7269163" y="5000625"/>
          <p14:tracePt t="58217" x="7259638" y="5000625"/>
          <p14:tracePt t="58230" x="7251700" y="5000625"/>
          <p14:tracePt t="58265" x="7242175" y="5000625"/>
          <p14:tracePt t="58303" x="7232650" y="5000625"/>
          <p14:tracePt t="58315" x="7224713" y="5000625"/>
          <p14:tracePt t="58327" x="7215188" y="5000625"/>
          <p14:tracePt t="58341" x="7197725" y="5000625"/>
          <p14:tracePt t="58351" x="7170738" y="5000625"/>
          <p14:tracePt t="58364" x="7126288" y="5010150"/>
          <p14:tracePt t="58376" x="7062788" y="5027613"/>
          <p14:tracePt t="58391" x="6965950" y="5045075"/>
          <p14:tracePt t="58408" x="6840538" y="5089525"/>
          <p14:tracePt t="58425" x="6394450" y="5214938"/>
          <p14:tracePt t="58441" x="6161088" y="5286375"/>
          <p14:tracePt t="58458" x="5946775" y="5340350"/>
          <p14:tracePt t="58475" x="5483225" y="5429250"/>
          <p14:tracePt t="58491" x="5251450" y="5456238"/>
          <p14:tracePt t="58508" x="4991100" y="5500688"/>
          <p14:tracePt t="58525" x="4473575" y="5545138"/>
          <p14:tracePt t="58541" x="4197350" y="5554663"/>
          <p14:tracePt t="58558" x="3990975" y="5572125"/>
          <p14:tracePt t="58575" x="3633788" y="5572125"/>
          <p14:tracePt t="58591" x="3517900" y="5572125"/>
          <p14:tracePt t="58608" x="3419475" y="5572125"/>
          <p14:tracePt t="58625" x="3286125" y="5572125"/>
          <p14:tracePt t="58642" x="3251200" y="5572125"/>
          <p14:tracePt t="58658" x="3170238" y="5572125"/>
          <p14:tracePt t="58675" x="3152775" y="5562600"/>
          <p14:tracePt t="58691" x="3133725" y="5562600"/>
          <p14:tracePt t="59014" x="3125788" y="5562600"/>
          <p14:tracePt t="59026" x="3116263" y="5562600"/>
          <p14:tracePt t="59038" x="3089275" y="5562600"/>
          <p14:tracePt t="59050" x="3054350" y="5562600"/>
          <p14:tracePt t="59063" x="2990850" y="5562600"/>
          <p14:tracePt t="59075" x="2919413" y="5562600"/>
          <p14:tracePt t="59092" x="2822575" y="5562600"/>
          <p14:tracePt t="59108" x="2714625" y="5562600"/>
          <p14:tracePt t="59125" x="2428875" y="5562600"/>
          <p14:tracePt t="59142" x="2295525" y="5562600"/>
          <p14:tracePt t="59158" x="2179638" y="5562600"/>
          <p14:tracePt t="59175" x="2009775" y="5554663"/>
          <p14:tracePt t="59191" x="1955800" y="5545138"/>
          <p14:tracePt t="59209" x="1874838" y="5537200"/>
          <p14:tracePt t="59225" x="1847850" y="5527675"/>
          <p14:tracePt t="59242" x="1830388" y="5518150"/>
          <p14:tracePt t="59258" x="1803400" y="5510213"/>
          <p14:tracePt t="59275" x="1795463" y="5500688"/>
          <p14:tracePt t="59292" x="1785938" y="5500688"/>
          <p14:tracePt t="59320" x="1776413" y="5500688"/>
          <p14:tracePt t="59333" x="1776413" y="5491163"/>
          <p14:tracePt t="59381" x="1768475" y="5491163"/>
          <p14:tracePt t="59393" x="1758950" y="5491163"/>
          <p14:tracePt t="59407" x="1751013" y="5491163"/>
          <p14:tracePt t="59417" x="1741488" y="5483225"/>
          <p14:tracePt t="59430" x="1731963" y="5483225"/>
          <p14:tracePt t="59442" x="1714500" y="5473700"/>
          <p14:tracePt t="59467" x="1704975" y="5473700"/>
          <p14:tracePt t="59491" x="1697038" y="5473700"/>
          <p14:tracePt t="59553" x="1687513" y="5473700"/>
          <p14:tracePt t="59564" x="1687513" y="5465763"/>
          <p14:tracePt t="59639" x="1679575" y="5465763"/>
          <p14:tracePt t="60080" x="1679575" y="5456238"/>
          <p14:tracePt t="60117" x="1679575" y="5446713"/>
          <p14:tracePt t="60129" x="1679575" y="5438775"/>
          <p14:tracePt t="60141" x="1687513" y="5438775"/>
          <p14:tracePt t="60165" x="1697038" y="5438775"/>
          <p14:tracePt t="60189" x="1704975" y="5438775"/>
          <p14:tracePt t="60277" x="1714500" y="5438775"/>
          <p14:tracePt t="60288" x="1724025" y="5429250"/>
          <p14:tracePt t="60325" x="1731963" y="5429250"/>
          <p14:tracePt t="60349" x="1751013" y="5429250"/>
          <p14:tracePt t="60362" x="1758950" y="5419725"/>
          <p14:tracePt t="60375" x="1776413" y="5419725"/>
          <p14:tracePt t="60386" x="1795463" y="5411788"/>
          <p14:tracePt t="60399" x="1822450" y="5402263"/>
          <p14:tracePt t="60410" x="1857375" y="5402263"/>
          <p14:tracePt t="60425" x="1884363" y="5394325"/>
          <p14:tracePt t="60442" x="1919288" y="5394325"/>
          <p14:tracePt t="60459" x="1965325" y="5384800"/>
          <p14:tracePt t="60475" x="2044700" y="5375275"/>
          <p14:tracePt t="60492" x="2081213" y="5367338"/>
          <p14:tracePt t="60509" x="2179638" y="5357813"/>
          <p14:tracePt t="60525" x="2224088" y="5348288"/>
          <p14:tracePt t="60542" x="2268538" y="5348288"/>
          <p14:tracePt t="60559" x="2347913" y="5348288"/>
          <p14:tracePt t="60575" x="2393950" y="5348288"/>
          <p14:tracePt t="60592" x="2446338" y="5348288"/>
          <p14:tracePt t="60609" x="2554288" y="5348288"/>
          <p14:tracePt t="60625" x="2608263" y="5348288"/>
          <p14:tracePt t="60642" x="2732088" y="5348288"/>
          <p14:tracePt t="60659" x="2786063" y="5348288"/>
          <p14:tracePt t="60675" x="2847975" y="5348288"/>
          <p14:tracePt t="60692" x="2965450" y="5348288"/>
          <p14:tracePt t="60709" x="3000375" y="5348288"/>
          <p14:tracePt t="60725" x="3054350" y="5348288"/>
          <p14:tracePt t="60742" x="3152775" y="5348288"/>
          <p14:tracePt t="60759" x="3187700" y="5348288"/>
          <p14:tracePt t="60775" x="3224213" y="5348288"/>
          <p14:tracePt t="60792" x="3276600" y="5348288"/>
          <p14:tracePt t="60809" x="3303588" y="5348288"/>
          <p14:tracePt t="60825" x="3330575" y="5348288"/>
          <p14:tracePt t="60842" x="3367088" y="5357813"/>
          <p14:tracePt t="60859" x="3384550" y="5357813"/>
          <p14:tracePt t="60876" x="3419475" y="5357813"/>
          <p14:tracePt t="60892" x="3429000" y="5357813"/>
          <p14:tracePt t="60909" x="3438525" y="5357813"/>
          <p14:tracePt t="60926" x="3455988" y="5367338"/>
          <p14:tracePt t="60942" x="3465513" y="5367338"/>
          <p14:tracePt t="60964" x="3473450" y="5367338"/>
          <p14:tracePt t="60999" x="3482975" y="5367338"/>
          <p14:tracePt t="61059" x="3482975" y="5375275"/>
          <p14:tracePt t="61843" x="3482975" y="5384800"/>
          <p14:tracePt t="62003" x="3473450" y="5384800"/>
          <p14:tracePt t="62040" x="3465513" y="5384800"/>
          <p14:tracePt t="62051" x="3455988" y="5384800"/>
          <p14:tracePt t="62064" x="3446463" y="5384800"/>
          <p14:tracePt t="62077" x="3438525" y="5384800"/>
          <p14:tracePt t="62088" x="3411538" y="5394325"/>
          <p14:tracePt t="62100" x="3367088" y="5394325"/>
          <p14:tracePt t="62113" x="3313113" y="5394325"/>
          <p14:tracePt t="62126" x="3241675" y="5394325"/>
          <p14:tracePt t="62143" x="3170238" y="5394325"/>
          <p14:tracePt t="62159" x="3071813" y="5394325"/>
          <p14:tracePt t="62176" x="2830513" y="5394325"/>
          <p14:tracePt t="62193" x="2679700" y="5394325"/>
          <p14:tracePt t="62209" x="2527300" y="5394325"/>
          <p14:tracePt t="62226" x="2286000" y="5394325"/>
          <p14:tracePt t="62243" x="2187575" y="5384800"/>
          <p14:tracePt t="62259" x="2116138" y="5375275"/>
          <p14:tracePt t="62276" x="1973263" y="5357813"/>
          <p14:tracePt t="62293" x="1928813" y="5357813"/>
          <p14:tracePt t="62309" x="1847850" y="5348288"/>
          <p14:tracePt t="62326" x="1830388" y="5340350"/>
          <p14:tracePt t="62346" x="1822450" y="5330825"/>
          <p14:tracePt t="62395" x="1822450" y="5322888"/>
          <p14:tracePt t="62651" x="1830388" y="5322888"/>
          <p14:tracePt t="62676" x="1839913" y="5322888"/>
          <p14:tracePt t="62712" x="1847850" y="5322888"/>
          <p14:tracePt t="62725" x="1857375" y="5322888"/>
          <p14:tracePt t="62737" x="1874838" y="5322888"/>
          <p14:tracePt t="62750" x="1901825" y="5322888"/>
          <p14:tracePt t="62762" x="1946275" y="5322888"/>
          <p14:tracePt t="62776" x="2036763" y="5322888"/>
          <p14:tracePt t="62793" x="2160588" y="5322888"/>
          <p14:tracePt t="62810" x="2312988" y="5340350"/>
          <p14:tracePt t="62826" x="2830513" y="5402263"/>
          <p14:tracePt t="62843" x="3044825" y="5429250"/>
          <p14:tracePt t="62859" x="3348038" y="5465763"/>
          <p14:tracePt t="62876" x="3465513" y="5483225"/>
          <p14:tracePt t="62893" x="3527425" y="5491163"/>
          <p14:tracePt t="62911" x="3589338" y="5500688"/>
          <p14:tracePt t="62933" x="3598863" y="5510213"/>
          <p14:tracePt t="62969" x="3598863" y="5518150"/>
          <p14:tracePt t="63080" x="3598863" y="5527675"/>
          <p14:tracePt t="63129" x="3598863" y="5545138"/>
          <p14:tracePt t="63140" x="3598863" y="5554663"/>
          <p14:tracePt t="63153" x="3608388" y="5562600"/>
          <p14:tracePt t="63165" x="3608388" y="5581650"/>
          <p14:tracePt t="63180" x="3616325" y="5589588"/>
          <p14:tracePt t="63193" x="3616325" y="5599113"/>
          <p14:tracePt t="63210" x="3616325" y="5608638"/>
          <p14:tracePt t="63226" x="3616325" y="5616575"/>
          <p14:tracePt t="63243" x="3625850" y="5626100"/>
          <p14:tracePt t="63260" x="3633788" y="5634038"/>
          <p14:tracePt t="63277" x="3633788" y="56435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hangingPunct="1">
              <a:defRPr/>
            </a:pPr>
            <a:r>
              <a:rPr lang="en-US" sz="7200" b="1" i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BEST WISHES</a:t>
            </a:r>
            <a:endParaRPr lang="ar-SA" sz="7200" b="1" i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0"/>
    </mc:Choice>
    <mc:Fallback xmlns="">
      <p:transition spd="slow" advTm="17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05" x="3633788" y="5634038"/>
          <p14:tracePt t="13592" x="3625850" y="5634038"/>
          <p14:tracePt t="13603" x="3616325" y="5626100"/>
          <p14:tracePt t="13616" x="3608388" y="5626100"/>
          <p14:tracePt t="13628" x="3598863" y="5616575"/>
          <p14:tracePt t="13641" x="3589338" y="5608638"/>
          <p14:tracePt t="13656" x="3571875" y="5599113"/>
          <p14:tracePt t="13673" x="3562350" y="5589588"/>
          <p14:tracePt t="13689" x="3544888" y="5572125"/>
          <p14:tracePt t="13706" x="3536950" y="5562600"/>
          <p14:tracePt t="13738" x="3527425" y="5562600"/>
          <p14:tracePt t="13776" x="3517900" y="5545138"/>
          <p14:tracePt t="13789" x="3500438" y="5518150"/>
          <p14:tracePt t="13799" x="3482975" y="5500688"/>
          <p14:tracePt t="13812" x="3473450" y="5491163"/>
          <p14:tracePt t="13824" x="3465513" y="5483225"/>
          <p14:tracePt t="13840" x="3446463" y="5465763"/>
          <p14:tracePt t="13856" x="3419475" y="5438775"/>
          <p14:tracePt t="13873" x="3394075" y="5402263"/>
          <p14:tracePt t="13890" x="3313113" y="5295900"/>
          <p14:tracePt t="13906" x="3276600" y="5251450"/>
          <p14:tracePt t="13923" x="3224213" y="5160963"/>
          <p14:tracePt t="13939" x="3214688" y="5116513"/>
          <p14:tracePt t="13956" x="3205163" y="5081588"/>
          <p14:tracePt t="13973" x="3179763" y="5018088"/>
          <p14:tracePt t="13990" x="3179763" y="5000625"/>
          <p14:tracePt t="14006" x="3179763" y="4991100"/>
          <p14:tracePt t="14023" x="3179763" y="4983163"/>
          <p14:tracePt t="14338" x="3170238" y="4973638"/>
          <p14:tracePt t="14351" x="3143250" y="4946650"/>
          <p14:tracePt t="14363" x="3108325" y="4894263"/>
          <p14:tracePt t="14375" x="3054350" y="4822825"/>
          <p14:tracePt t="14390" x="2955925" y="4732338"/>
          <p14:tracePt t="14407" x="2857500" y="4608513"/>
          <p14:tracePt t="14423" x="2705100" y="4438650"/>
          <p14:tracePt t="14440" x="2384425" y="4027488"/>
          <p14:tracePt t="14456" x="2197100" y="3803650"/>
          <p14:tracePt t="14473" x="1866900" y="3322638"/>
          <p14:tracePt t="14490" x="1724025" y="3081338"/>
          <p14:tracePt t="14506" x="1633538" y="2894013"/>
          <p14:tracePt t="14523" x="1509713" y="2598738"/>
          <p14:tracePt t="14540" x="1490663" y="2500313"/>
          <p14:tracePt t="14556" x="1482725" y="2428875"/>
          <p14:tracePt t="14573" x="1473200" y="2357438"/>
          <p14:tracePt t="14590" x="1473200" y="2339975"/>
          <p14:tracePt t="14902" x="1384300" y="2205038"/>
          <p14:tracePt t="14915" x="1231900" y="1982788"/>
          <p14:tracePt t="14927" x="1071563" y="1714500"/>
          <p14:tracePt t="14939" x="938213" y="1473200"/>
          <p14:tracePt t="14950" x="812800" y="1214438"/>
          <p14:tracePt t="14963" x="714375" y="973138"/>
          <p14:tracePt t="14976" x="625475" y="812800"/>
          <p14:tracePt t="14990" x="561975" y="652463"/>
          <p14:tracePt t="15007" x="517525" y="536575"/>
          <p14:tracePt t="15023" x="490538" y="473075"/>
          <p14:tracePt t="15040" x="482600" y="428625"/>
          <p14:tracePt t="15057" x="473075" y="428625"/>
          <p14:tracePt t="15086" x="465138" y="428625"/>
          <p14:tracePt t="15245" x="473075" y="428625"/>
          <p14:tracePt t="15662" x="473075" y="438150"/>
          <p14:tracePt t="15723" x="455613" y="438150"/>
          <p14:tracePt t="15736" x="446088" y="438150"/>
          <p14:tracePt t="15746" x="438150" y="438150"/>
          <p14:tracePt t="15758" x="411163" y="438150"/>
          <p14:tracePt t="15774" x="384175" y="428625"/>
          <p14:tracePt t="15790" x="366713" y="411163"/>
          <p14:tracePt t="17550" x="98425" y="1079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08149"/>
      </p:ext>
    </p:extLst>
  </p:cSld>
  <p:clrMapOvr>
    <a:masterClrMapping/>
  </p:clrMapOvr>
  <p:transition advTm="269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86" x="8439150" y="5054600"/>
          <p14:tracePt t="15100" x="8402638" y="5054600"/>
          <p14:tracePt t="15111" x="8367713" y="5054600"/>
          <p14:tracePt t="15123" x="8313738" y="5054600"/>
          <p14:tracePt t="15135" x="8277225" y="5054600"/>
          <p14:tracePt t="15148" x="8232775" y="5045075"/>
          <p14:tracePt t="15161" x="8197850" y="5027613"/>
          <p14:tracePt t="15178" x="8170863" y="5000625"/>
          <p14:tracePt t="15194" x="8153400" y="4965700"/>
          <p14:tracePt t="15211" x="8143875" y="4884738"/>
          <p14:tracePt t="15227" x="8143875" y="4848225"/>
          <p14:tracePt t="15244" x="8161338" y="4795838"/>
          <p14:tracePt t="15261" x="8259763" y="4670425"/>
          <p14:tracePt t="15277" x="8348663" y="4598988"/>
          <p14:tracePt t="15294" x="8474075" y="4518025"/>
          <p14:tracePt t="15311" x="8759825" y="4357688"/>
          <p14:tracePt t="15327" x="8894763" y="4295775"/>
          <p14:tracePt t="15344" x="9063038" y="4214813"/>
          <p14:tracePt t="15361" x="9090025" y="4205288"/>
          <p14:tracePt t="15378" x="9099550" y="4197350"/>
          <p14:tracePt t="15394" x="9109075" y="4170363"/>
          <p14:tracePt t="15411" x="9090025" y="4133850"/>
          <p14:tracePt t="15427" x="9037638" y="4089400"/>
          <p14:tracePt t="15444" x="8823325" y="3965575"/>
          <p14:tracePt t="15461" x="8661400" y="3894138"/>
          <p14:tracePt t="15477" x="8518525" y="3803650"/>
          <p14:tracePt t="15494" x="8313738" y="3660775"/>
          <p14:tracePt t="15511" x="8242300" y="3581400"/>
          <p14:tracePt t="15527" x="8153400" y="3455988"/>
          <p14:tracePt t="15544" x="8134350" y="3419475"/>
          <p14:tracePt t="15561" x="8126413" y="3394075"/>
          <p14:tracePt t="15834" x="8126413" y="3375025"/>
          <p14:tracePt t="15847" x="8116888" y="3322638"/>
          <p14:tracePt t="15858" x="8108950" y="3241675"/>
          <p14:tracePt t="15871" x="8099425" y="3133725"/>
          <p14:tracePt t="15883" x="8089900" y="3000375"/>
          <p14:tracePt t="15895" x="8072438" y="2830513"/>
          <p14:tracePt t="15911" x="8054975" y="2643188"/>
          <p14:tracePt t="15927" x="8027988" y="2455863"/>
          <p14:tracePt t="15944" x="8018463" y="2322513"/>
          <p14:tracePt t="15961" x="7983538" y="2125663"/>
          <p14:tracePt t="15977" x="7974013" y="2062163"/>
          <p14:tracePt t="15994" x="7939088" y="1919288"/>
          <p14:tracePt t="16011" x="7920038" y="1857375"/>
          <p14:tracePt t="16028" x="7912100" y="1822450"/>
          <p14:tracePt t="16044" x="7885113" y="1758950"/>
          <p14:tracePt t="16061" x="7875588" y="1741488"/>
          <p14:tracePt t="16078" x="7858125" y="1714500"/>
          <p14:tracePt t="16095" x="7831138" y="1679575"/>
          <p14:tracePt t="16111" x="7823200" y="1643063"/>
          <p14:tracePt t="16128" x="7804150" y="1625600"/>
          <p14:tracePt t="16144" x="7777163" y="1571625"/>
          <p14:tracePt t="16161" x="7759700" y="1554163"/>
          <p14:tracePt t="16178" x="7751763" y="1527175"/>
          <p14:tracePt t="16194" x="7742238" y="1509713"/>
          <p14:tracePt t="16215" x="7742238" y="1500188"/>
          <p14:tracePt t="16228" x="7724775" y="1490663"/>
          <p14:tracePt t="16244" x="7715250" y="1490663"/>
          <p14:tracePt t="16261" x="7705725" y="1482725"/>
          <p14:tracePt t="16278" x="7661275" y="1473200"/>
          <p14:tracePt t="16295" x="7653338" y="1473200"/>
          <p14:tracePt t="16311" x="7643813" y="1473200"/>
          <p14:tracePt t="16328" x="7626350" y="1473200"/>
          <p14:tracePt t="16344" x="7616825" y="1473200"/>
          <p14:tracePt t="16361" x="7608888" y="1473200"/>
          <p14:tracePt t="16378" x="7599363" y="1473200"/>
          <p14:tracePt t="16394" x="7589838" y="1473200"/>
          <p14:tracePt t="16411" x="7581900" y="1473200"/>
          <p14:tracePt t="16508" x="7589838" y="1473200"/>
          <p14:tracePt t="16520" x="7599363" y="1473200"/>
          <p14:tracePt t="16532" x="7616825" y="1473200"/>
          <p14:tracePt t="16556" x="7634288" y="1473200"/>
          <p14:tracePt t="16570" x="7643813" y="1482725"/>
          <p14:tracePt t="16582" x="7653338" y="1482725"/>
          <p14:tracePt t="16593" x="7661275" y="1490663"/>
          <p14:tracePt t="16605" x="7670800" y="1490663"/>
          <p14:tracePt t="16617" x="7680325" y="1490663"/>
          <p14:tracePt t="16631" x="7688263" y="1490663"/>
          <p14:tracePt t="16644" x="7705725" y="1509713"/>
          <p14:tracePt t="16661" x="7732713" y="1517650"/>
          <p14:tracePt t="16678" x="7742238" y="1527175"/>
          <p14:tracePt t="16694" x="7786688" y="1554163"/>
          <p14:tracePt t="16711" x="7796213" y="1581150"/>
          <p14:tracePt t="16728" x="7823200" y="1589088"/>
          <p14:tracePt t="16744" x="7848600" y="1616075"/>
          <p14:tracePt t="16761" x="7867650" y="1633538"/>
          <p14:tracePt t="16778" x="7894638" y="1670050"/>
          <p14:tracePt t="16795" x="7912100" y="1687513"/>
          <p14:tracePt t="16811" x="7920038" y="1697038"/>
          <p14:tracePt t="16828" x="7939088" y="1731963"/>
          <p14:tracePt t="16844" x="7956550" y="1741488"/>
          <p14:tracePt t="16861" x="7956550" y="1758950"/>
          <p14:tracePt t="16878" x="7974013" y="1785938"/>
          <p14:tracePt t="16894" x="7991475" y="1812925"/>
          <p14:tracePt t="16911" x="8001000" y="1822450"/>
          <p14:tracePt t="16928" x="8010525" y="1847850"/>
          <p14:tracePt t="16945" x="8018463" y="1866900"/>
          <p14:tracePt t="16961" x="8027988" y="1901825"/>
          <p14:tracePt t="16978" x="8027988" y="1911350"/>
          <p14:tracePt t="16995" x="8037513" y="1919288"/>
          <p14:tracePt t="17011" x="8045450" y="1946275"/>
          <p14:tracePt t="17028" x="8045450" y="1955800"/>
          <p14:tracePt t="17045" x="8045450" y="1973263"/>
          <p14:tracePt t="17061" x="8054975" y="2000250"/>
          <p14:tracePt t="17078" x="8062913" y="2009775"/>
          <p14:tracePt t="17095" x="8062913" y="2017713"/>
          <p14:tracePt t="17111" x="8072438" y="2054225"/>
          <p14:tracePt t="17128" x="8072438" y="2071688"/>
          <p14:tracePt t="17145" x="8072438" y="2081213"/>
          <p14:tracePt t="17161" x="8081963" y="2108200"/>
          <p14:tracePt t="17178" x="8081963" y="2125663"/>
          <p14:tracePt t="17195" x="8089900" y="2160588"/>
          <p14:tracePt t="17211" x="8089900" y="2187575"/>
          <p14:tracePt t="17228" x="8089900" y="2205038"/>
          <p14:tracePt t="17245" x="8089900" y="2241550"/>
          <p14:tracePt t="17261" x="8089900" y="2259013"/>
          <p14:tracePt t="17278" x="8089900" y="2276475"/>
          <p14:tracePt t="17295" x="8089900" y="2322513"/>
          <p14:tracePt t="17311" x="8089900" y="2339975"/>
          <p14:tracePt t="17328" x="8089900" y="2366963"/>
          <p14:tracePt t="17344" x="8072438" y="2446338"/>
          <p14:tracePt t="17361" x="8062913" y="2490788"/>
          <p14:tracePt t="17378" x="8027988" y="2598738"/>
          <p14:tracePt t="17395" x="8001000" y="2652713"/>
          <p14:tracePt t="17411" x="7966075" y="2714625"/>
          <p14:tracePt t="17428" x="7875588" y="2894013"/>
          <p14:tracePt t="17445" x="7840663" y="2973388"/>
          <p14:tracePt t="17461" x="7804150" y="3027363"/>
          <p14:tracePt t="17478" x="7777163" y="3062288"/>
          <p14:tracePt t="17500" x="7777163" y="3071813"/>
          <p14:tracePt t="18457" x="7777163" y="3044825"/>
          <p14:tracePt t="18469" x="7786688" y="3027363"/>
          <p14:tracePt t="18481" x="7804150" y="3000375"/>
          <p14:tracePt t="18493" x="7804150" y="2973388"/>
          <p14:tracePt t="18506" x="7823200" y="2938463"/>
          <p14:tracePt t="18518" x="7831138" y="2901950"/>
          <p14:tracePt t="18531" x="7848600" y="2847975"/>
          <p14:tracePt t="18545" x="7848600" y="2786063"/>
          <p14:tracePt t="18562" x="7858125" y="2714625"/>
          <p14:tracePt t="18579" x="7867650" y="2571750"/>
          <p14:tracePt t="18595" x="7867650" y="2527300"/>
          <p14:tracePt t="18612" x="7867650" y="2490788"/>
          <p14:tracePt t="18629" x="7867650" y="2428875"/>
          <p14:tracePt t="18645" x="7867650" y="2401888"/>
          <p14:tracePt t="18662" x="7858125" y="2374900"/>
          <p14:tracePt t="18678" x="7831138" y="2312988"/>
          <p14:tracePt t="18695" x="7823200" y="2276475"/>
          <p14:tracePt t="18712" x="7823200" y="2251075"/>
          <p14:tracePt t="18728" x="7813675" y="2179638"/>
          <p14:tracePt t="18745" x="7804150" y="2152650"/>
          <p14:tracePt t="18762" x="7796213" y="2125663"/>
          <p14:tracePt t="18778" x="7786688" y="2062163"/>
          <p14:tracePt t="18795" x="7786688" y="2009775"/>
          <p14:tracePt t="18812" x="7786688" y="1901825"/>
          <p14:tracePt t="18828" x="7786688" y="1847850"/>
          <p14:tracePt t="18845" x="7786688" y="1812925"/>
          <p14:tracePt t="18862" x="7786688" y="1741488"/>
          <p14:tracePt t="18878" x="7777163" y="1714500"/>
          <p14:tracePt t="18895" x="7777163" y="1679575"/>
          <p14:tracePt t="18912" x="7751763" y="1643063"/>
          <p14:tracePt t="18928" x="7751763" y="1633538"/>
          <p14:tracePt t="18945" x="7732713" y="1616075"/>
          <p14:tracePt t="18962" x="7715250" y="1608138"/>
          <p14:tracePt t="18978" x="7705725" y="1598613"/>
          <p14:tracePt t="18995" x="7680325" y="1589088"/>
          <p14:tracePt t="19012" x="7670800" y="1589088"/>
          <p14:tracePt t="19028" x="7661275" y="1589088"/>
          <p14:tracePt t="19045" x="7634288" y="1571625"/>
          <p14:tracePt t="19062" x="7616825" y="1571625"/>
          <p14:tracePt t="19079" x="7599363" y="1571625"/>
          <p14:tracePt t="19095" x="7572375" y="1554163"/>
          <p14:tracePt t="19112" x="7545388" y="1554163"/>
          <p14:tracePt t="19129" x="7537450" y="1544638"/>
          <p14:tracePt t="19145" x="7500938" y="1544638"/>
          <p14:tracePt t="19167" x="7483475" y="1536700"/>
          <p14:tracePt t="19191" x="7473950" y="1536700"/>
          <p14:tracePt t="19205" x="7466013" y="1527175"/>
          <p14:tracePt t="19217" x="7456488" y="1527175"/>
          <p14:tracePt t="19425" x="7466013" y="1527175"/>
          <p14:tracePt t="19451" x="7483475" y="1527175"/>
          <p14:tracePt t="19463" x="7483475" y="1536700"/>
          <p14:tracePt t="19473" x="7491413" y="1536700"/>
          <p14:tracePt t="19485" x="7500938" y="1536700"/>
          <p14:tracePt t="19499" x="7510463" y="1544638"/>
          <p14:tracePt t="19512" x="7527925" y="1544638"/>
          <p14:tracePt t="19529" x="7537450" y="1554163"/>
          <p14:tracePt t="19545" x="7545388" y="1554163"/>
          <p14:tracePt t="19562" x="7562850" y="1562100"/>
          <p14:tracePt t="19579" x="7581900" y="1571625"/>
          <p14:tracePt t="19595" x="7599363" y="1581150"/>
          <p14:tracePt t="19612" x="7626350" y="1598613"/>
          <p14:tracePt t="19629" x="7634288" y="1608138"/>
          <p14:tracePt t="19645" x="7653338" y="1625600"/>
          <p14:tracePt t="19662" x="7670800" y="1643063"/>
          <p14:tracePt t="19682" x="7688263" y="1660525"/>
          <p14:tracePt t="19695" x="7697788" y="1660525"/>
          <p14:tracePt t="19712" x="7705725" y="1679575"/>
          <p14:tracePt t="19729" x="7724775" y="1687513"/>
          <p14:tracePt t="19745" x="7742238" y="1704975"/>
          <p14:tracePt t="19762" x="7742238" y="1714500"/>
          <p14:tracePt t="19779" x="7751763" y="1731963"/>
          <p14:tracePt t="19795" x="7759700" y="1751013"/>
          <p14:tracePt t="19812" x="7759700" y="1758950"/>
          <p14:tracePt t="19829" x="7769225" y="1768475"/>
          <p14:tracePt t="19845" x="7777163" y="1785938"/>
          <p14:tracePt t="19862" x="7777163" y="1795463"/>
          <p14:tracePt t="19879" x="7786688" y="1822450"/>
          <p14:tracePt t="19895" x="7786688" y="1830388"/>
          <p14:tracePt t="19912" x="7796213" y="1839913"/>
          <p14:tracePt t="19929" x="7804150" y="1874838"/>
          <p14:tracePt t="19945" x="7813675" y="1884363"/>
          <p14:tracePt t="19962" x="7823200" y="1901825"/>
          <p14:tracePt t="19979" x="7831138" y="1928813"/>
          <p14:tracePt t="19996" x="7840663" y="1938338"/>
          <p14:tracePt t="20014" x="7848600" y="1973263"/>
          <p14:tracePt t="20029" x="7867650" y="1990725"/>
          <p14:tracePt t="20045" x="7867650" y="2009775"/>
          <p14:tracePt t="20062" x="7885113" y="2054225"/>
          <p14:tracePt t="20079" x="7894638" y="2081213"/>
          <p14:tracePt t="20095" x="7902575" y="2108200"/>
          <p14:tracePt t="20112" x="7920038" y="2160588"/>
          <p14:tracePt t="20129" x="7929563" y="2197100"/>
          <p14:tracePt t="20146" x="7939088" y="2214563"/>
          <p14:tracePt t="20162" x="7947025" y="2259013"/>
          <p14:tracePt t="20179" x="7956550" y="2286000"/>
          <p14:tracePt t="20195" x="7966075" y="2303463"/>
          <p14:tracePt t="20212" x="7966075" y="2339975"/>
          <p14:tracePt t="20229" x="7974013" y="2357438"/>
          <p14:tracePt t="20246" x="7983538" y="2384425"/>
          <p14:tracePt t="20262" x="7983538" y="2401888"/>
          <p14:tracePt t="20279" x="7991475" y="2428875"/>
          <p14:tracePt t="20296" x="7991475" y="2446338"/>
          <p14:tracePt t="20312" x="7991475" y="2465388"/>
          <p14:tracePt t="20329" x="7991475" y="2482850"/>
          <p14:tracePt t="20346" x="7991475" y="2500313"/>
          <p14:tracePt t="20368" x="7991475" y="2509838"/>
          <p14:tracePt t="20393" x="7991475" y="2517775"/>
          <p14:tracePt t="20405" x="7991475" y="2527300"/>
          <p14:tracePt t="20442" x="7991475" y="2536825"/>
          <p14:tracePt t="20479" x="7991475" y="2544763"/>
          <p14:tracePt t="20540" x="7991475" y="2554288"/>
          <p14:tracePt t="20553" x="7991475" y="2562225"/>
          <p14:tracePt t="20576" x="7991475" y="2571750"/>
          <p14:tracePt t="20600" x="7991475" y="2581275"/>
          <p14:tracePt t="20613" x="7991475" y="2589213"/>
          <p14:tracePt t="20637" x="7991475" y="2598738"/>
          <p14:tracePt t="20650" x="7983538" y="2608263"/>
          <p14:tracePt t="20664" x="7983538" y="2616200"/>
          <p14:tracePt t="20675" x="7966075" y="2633663"/>
          <p14:tracePt t="20686" x="7966075" y="2643188"/>
          <p14:tracePt t="20699" x="7956550" y="2652713"/>
          <p14:tracePt t="20712" x="7947025" y="2670175"/>
          <p14:tracePt t="20729" x="7947025" y="2679700"/>
          <p14:tracePt t="20746" x="7929563" y="2697163"/>
          <p14:tracePt t="20762" x="7920038" y="2724150"/>
          <p14:tracePt t="20779" x="7902575" y="2741613"/>
          <p14:tracePt t="20796" x="7894638" y="2759075"/>
          <p14:tracePt t="20812" x="7875588" y="2776538"/>
          <p14:tracePt t="21643" x="7867650" y="2776538"/>
          <p14:tracePt t="21666" x="7867650" y="2786063"/>
          <p14:tracePt t="21693" x="7858125" y="2786063"/>
          <p14:tracePt t="21703" x="7848600" y="2786063"/>
          <p14:tracePt t="21716" x="7831138" y="2795588"/>
          <p14:tracePt t="21729" x="7823200" y="2803525"/>
          <p14:tracePt t="21740" x="7796213" y="2813050"/>
          <p14:tracePt t="21753" x="7759700" y="2822575"/>
          <p14:tracePt t="21765" x="7724775" y="2830513"/>
          <p14:tracePt t="21779" x="7680325" y="2847975"/>
          <p14:tracePt t="21796" x="7634288" y="2857500"/>
          <p14:tracePt t="21813" x="7572375" y="2867025"/>
          <p14:tracePt t="21829" x="7466013" y="2867025"/>
          <p14:tracePt t="21846" x="7429500" y="2867025"/>
          <p14:tracePt t="21863" x="7394575" y="2857500"/>
          <p14:tracePt t="21879" x="7340600" y="2822575"/>
          <p14:tracePt t="21896" x="7313613" y="2786063"/>
          <p14:tracePt t="21913" x="7286625" y="2697163"/>
          <p14:tracePt t="21929" x="7277100" y="2652713"/>
          <p14:tracePt t="21946" x="7269163" y="2616200"/>
          <p14:tracePt t="21963" x="7242175" y="2536825"/>
          <p14:tracePt t="21979" x="7232650" y="2482850"/>
          <p14:tracePt t="21996" x="7224713" y="2428875"/>
          <p14:tracePt t="22013" x="7205663" y="2339975"/>
          <p14:tracePt t="22029" x="7205663" y="2312988"/>
          <p14:tracePt t="22046" x="7197725" y="2286000"/>
          <p14:tracePt t="22063" x="7197725" y="2241550"/>
          <p14:tracePt t="22079" x="7197725" y="2214563"/>
          <p14:tracePt t="22096" x="7197725" y="2170113"/>
          <p14:tracePt t="22113" x="7197725" y="2160588"/>
          <p14:tracePt t="22129" x="7197725" y="2152650"/>
          <p14:tracePt t="22146" x="7197725" y="2143125"/>
          <p14:tracePt t="22195" x="7188200" y="2143125"/>
          <p14:tracePt t="22207" x="7180263" y="2133600"/>
          <p14:tracePt t="22219" x="7170738" y="2133600"/>
          <p14:tracePt t="22232" x="7161213" y="2133600"/>
          <p14:tracePt t="22246" x="7153275" y="2133600"/>
          <p14:tracePt t="22263" x="7143750" y="2133600"/>
          <p14:tracePt t="22280" x="7134225" y="2125663"/>
          <p14:tracePt t="22296" x="7126288" y="2125663"/>
          <p14:tracePt t="22329" x="7126288" y="2116138"/>
          <p14:tracePt t="22366" x="7134225" y="2116138"/>
          <p14:tracePt t="22378" x="7143750" y="2116138"/>
          <p14:tracePt t="22390" x="7161213" y="2108200"/>
          <p14:tracePt t="22403" x="7180263" y="2108200"/>
          <p14:tracePt t="22414" x="7188200" y="2108200"/>
          <p14:tracePt t="22429" x="7197725" y="2108200"/>
          <p14:tracePt t="22446" x="7215188" y="2108200"/>
          <p14:tracePt t="22464" x="7224713" y="2108200"/>
          <p14:tracePt t="22480" x="7232650" y="2108200"/>
          <p14:tracePt t="22496" x="7242175" y="2108200"/>
          <p14:tracePt t="22513" x="7259638" y="2116138"/>
          <p14:tracePt t="22529" x="7269163" y="2125663"/>
          <p14:tracePt t="22546" x="7277100" y="2133600"/>
          <p14:tracePt t="22563" x="7296150" y="2143125"/>
          <p14:tracePt t="22580" x="7304088" y="2152650"/>
          <p14:tracePt t="22596" x="7323138" y="2160588"/>
          <p14:tracePt t="22613" x="7348538" y="2187575"/>
          <p14:tracePt t="22630" x="7358063" y="2197100"/>
          <p14:tracePt t="22646" x="7367588" y="2214563"/>
          <p14:tracePt t="22663" x="7375525" y="2224088"/>
          <p14:tracePt t="22680" x="7375525" y="2232025"/>
          <p14:tracePt t="22697" x="7375525" y="2241550"/>
          <p14:tracePt t="22721" x="7375525" y="2251075"/>
          <p14:tracePt t="22757" x="7375525" y="2259013"/>
          <p14:tracePt t="22782" x="7375525" y="2268538"/>
          <p14:tracePt t="22831" x="7375525" y="2276475"/>
          <p14:tracePt t="22856" x="7375525" y="2295525"/>
          <p14:tracePt t="22869" x="7367588" y="2295525"/>
          <p14:tracePt t="22880" x="7358063" y="2303463"/>
          <p14:tracePt t="22893" x="7358063" y="2312988"/>
          <p14:tracePt t="22906" x="7348538" y="2322513"/>
          <p14:tracePt t="22917" x="7340600" y="2322513"/>
          <p14:tracePt t="22930" x="7331075" y="2330450"/>
          <p14:tracePt t="22946" x="7323138" y="2339975"/>
          <p14:tracePt t="22966" x="7304088" y="2339975"/>
          <p14:tracePt t="22982" x="7296150" y="2347913"/>
          <p14:tracePt t="22996" x="7277100" y="2357438"/>
          <p14:tracePt t="23016" x="7269163" y="2357438"/>
          <p14:tracePt t="23040" x="7259638" y="2357438"/>
          <p14:tracePt t="23260" x="7269163" y="2357438"/>
          <p14:tracePt t="23272" x="7269163" y="2347913"/>
          <p14:tracePt t="23285" x="7286625" y="2347913"/>
          <p14:tracePt t="23297" x="7286625" y="2339975"/>
          <p14:tracePt t="23309" x="7296150" y="2339975"/>
          <p14:tracePt t="23322" x="7304088" y="2339975"/>
          <p14:tracePt t="23334" x="7313613" y="2339975"/>
          <p14:tracePt t="23346" x="7313613" y="2322513"/>
          <p14:tracePt t="23370" x="7323138" y="2322513"/>
          <p14:tracePt t="23384" x="7323138" y="2312988"/>
          <p14:tracePt t="23409" x="7323138" y="2303463"/>
          <p14:tracePt t="23420" x="7323138" y="2295525"/>
          <p14:tracePt t="23431" x="7323138" y="2276475"/>
          <p14:tracePt t="23447" x="7323138" y="2268538"/>
          <p14:tracePt t="23463" x="7323138" y="2259013"/>
          <p14:tracePt t="23480" x="7323138" y="2241550"/>
          <p14:tracePt t="23496" x="7323138" y="2197100"/>
          <p14:tracePt t="23513" x="7313613" y="2187575"/>
          <p14:tracePt t="23530" x="7296150" y="2170113"/>
          <p14:tracePt t="23546" x="7286625" y="2152650"/>
          <p14:tracePt t="23563" x="7277100" y="2152650"/>
          <p14:tracePt t="23580" x="7232650" y="2152650"/>
          <p14:tracePt t="23596" x="7205663" y="2143125"/>
          <p14:tracePt t="23613" x="7188200" y="2143125"/>
          <p14:tracePt t="23630" x="7153275" y="2133600"/>
          <p14:tracePt t="23651" x="7143750" y="2133600"/>
          <p14:tracePt t="23665" x="7143750" y="2125663"/>
          <p14:tracePt t="23788" x="7153275" y="2125663"/>
          <p14:tracePt t="23799" x="7161213" y="2125663"/>
          <p14:tracePt t="23812" x="7170738" y="2125663"/>
          <p14:tracePt t="23824" x="7180263" y="2125663"/>
          <p14:tracePt t="23836" x="7188200" y="2125663"/>
          <p14:tracePt t="23849" x="7205663" y="2125663"/>
          <p14:tracePt t="23863" x="7215188" y="2143125"/>
          <p14:tracePt t="23880" x="7242175" y="2143125"/>
          <p14:tracePt t="23897" x="7251700" y="2160588"/>
          <p14:tracePt t="23913" x="7296150" y="2187575"/>
          <p14:tracePt t="23930" x="7304088" y="2197100"/>
          <p14:tracePt t="23947" x="7313613" y="2214563"/>
          <p14:tracePt t="23963" x="7331075" y="2241550"/>
          <p14:tracePt t="23980" x="7340600" y="2251075"/>
          <p14:tracePt t="23997" x="7348538" y="2286000"/>
          <p14:tracePt t="24013" x="7348538" y="2295525"/>
          <p14:tracePt t="24030" x="7348538" y="2312988"/>
          <p14:tracePt t="24047" x="7348538" y="2357438"/>
          <p14:tracePt t="24063" x="7348538" y="2374900"/>
          <p14:tracePt t="24080" x="7348538" y="2393950"/>
          <p14:tracePt t="24097" x="7348538" y="2428875"/>
          <p14:tracePt t="24113" x="7348538" y="2446338"/>
          <p14:tracePt t="24130" x="7340600" y="2446338"/>
          <p14:tracePt t="24132" x="7340600" y="2455863"/>
          <p14:tracePt t="24147" x="7331075" y="2455863"/>
          <p14:tracePt t="24277" x="7331075" y="2446338"/>
          <p14:tracePt t="25136" x="7340600" y="2446338"/>
          <p14:tracePt t="25161" x="7348538" y="2446338"/>
          <p14:tracePt t="26252" x="7340600" y="2446338"/>
          <p14:tracePt t="26262" x="7331075" y="2446338"/>
          <p14:tracePt t="26274" x="7313613" y="2446338"/>
          <p14:tracePt t="26287" x="7304088" y="2446338"/>
          <p14:tracePt t="26299" x="7286625" y="2438400"/>
          <p14:tracePt t="26314" x="7269163" y="2428875"/>
          <p14:tracePt t="26331" x="7242175" y="2428875"/>
          <p14:tracePt t="26347" x="7205663" y="2428875"/>
          <p14:tracePt t="26364" x="7153275" y="2411413"/>
          <p14:tracePt t="26381" x="7116763" y="2411413"/>
          <p14:tracePt t="26398" x="7045325" y="2411413"/>
          <p14:tracePt t="26414" x="7010400" y="2411413"/>
          <p14:tracePt t="26431" x="6983413" y="2411413"/>
          <p14:tracePt t="26447" x="6938963" y="2411413"/>
          <p14:tracePt t="26464" x="6919913" y="2401888"/>
          <p14:tracePt t="26481" x="6902450" y="2401888"/>
          <p14:tracePt t="26497" x="6902450" y="2393950"/>
          <p14:tracePt t="26514" x="6894513" y="2393950"/>
          <p14:tracePt t="26531" x="6894513" y="2384425"/>
          <p14:tracePt t="26558" x="6894513" y="2374900"/>
          <p14:tracePt t="26643" x="6894513" y="2366963"/>
          <p14:tracePt t="26716" x="6894513" y="2357438"/>
          <p14:tracePt t="26740" x="6894513" y="2339975"/>
          <p14:tracePt t="26765" x="6902450" y="2322513"/>
          <p14:tracePt t="26777" x="6902450" y="2312988"/>
          <p14:tracePt t="26802" x="6902450" y="2303463"/>
          <p14:tracePt t="26814" x="6902450" y="2295525"/>
          <p14:tracePt t="26876" x="6911975" y="2295525"/>
          <p14:tracePt t="26912" x="6919913" y="2295525"/>
          <p14:tracePt t="26925" x="6929438" y="2286000"/>
          <p14:tracePt t="26948" x="6938963" y="2286000"/>
          <p14:tracePt t="26960" x="6946900" y="2286000"/>
          <p14:tracePt t="26973" x="6956425" y="2286000"/>
          <p14:tracePt t="26986" x="6965950" y="2286000"/>
          <p14:tracePt t="26998" x="6973888" y="2286000"/>
          <p14:tracePt t="27014" x="6983413" y="2276475"/>
          <p14:tracePt t="27033" x="7000875" y="2276475"/>
          <p14:tracePt t="27048" x="7027863" y="2268538"/>
          <p14:tracePt t="27064" x="7054850" y="2268538"/>
          <p14:tracePt t="27081" x="7072313" y="2268538"/>
          <p14:tracePt t="27098" x="7108825" y="2259013"/>
          <p14:tracePt t="27114" x="7116763" y="2259013"/>
          <p14:tracePt t="27131" x="7143750" y="2259013"/>
          <p14:tracePt t="27148" x="7170738" y="2259013"/>
          <p14:tracePt t="27164" x="7188200" y="2259013"/>
          <p14:tracePt t="27181" x="7197725" y="2259013"/>
          <p14:tracePt t="27182" x="7205663" y="2251075"/>
          <p14:tracePt t="27198" x="7215188" y="2251075"/>
          <p14:tracePt t="27352" x="7215188" y="2259013"/>
          <p14:tracePt t="27364" x="7205663" y="2259013"/>
          <p14:tracePt t="27377" x="7188200" y="2276475"/>
          <p14:tracePt t="27388" x="7161213" y="2286000"/>
          <p14:tracePt t="27401" x="7143750" y="2303463"/>
          <p14:tracePt t="27414" x="7126288" y="2322513"/>
          <p14:tracePt t="27431" x="7108825" y="2322513"/>
          <p14:tracePt t="27448" x="7099300" y="2339975"/>
          <p14:tracePt t="27464" x="7089775" y="2347913"/>
          <p14:tracePt t="27499" x="7081838" y="2357438"/>
          <p14:tracePt t="27513" x="7081838" y="2366963"/>
          <p14:tracePt t="27536" x="7081838" y="2374900"/>
          <p14:tracePt t="27561" x="7081838" y="2384425"/>
          <p14:tracePt t="27572" x="7081838" y="2393950"/>
          <p14:tracePt t="27610" x="7081838" y="2401888"/>
          <p14:tracePt t="27659" x="7081838" y="2411413"/>
          <p14:tracePt t="27732" x="7089775" y="2411413"/>
          <p14:tracePt t="27745" x="7099300" y="2411413"/>
          <p14:tracePt t="27756" x="7108825" y="2411413"/>
          <p14:tracePt t="27781" x="7126288" y="2401888"/>
          <p14:tracePt t="27793" x="7143750" y="2384425"/>
          <p14:tracePt t="27805" x="7161213" y="2374900"/>
          <p14:tracePt t="27817" x="7180263" y="2357438"/>
          <p14:tracePt t="27843" x="7188200" y="2347913"/>
          <p14:tracePt t="27854" x="7197725" y="2347913"/>
          <p14:tracePt t="27868" x="7197725" y="2339975"/>
          <p14:tracePt t="28017" x="7197725" y="2347913"/>
          <p14:tracePt t="28051" x="7188200" y="2357438"/>
          <p14:tracePt t="28112" x="7188200" y="2366963"/>
          <p14:tracePt t="28126" x="7180263" y="2366963"/>
          <p14:tracePt t="28138" x="7180263" y="2384425"/>
          <p14:tracePt t="28162" x="7170738" y="2393950"/>
          <p14:tracePt t="28175" x="7170738" y="2401888"/>
          <p14:tracePt t="28186" x="7161213" y="2411413"/>
          <p14:tracePt t="28211" x="7161213" y="2419350"/>
          <p14:tracePt t="28223" x="7161213" y="2428875"/>
          <p14:tracePt t="28237" x="7153275" y="2428875"/>
          <p14:tracePt t="28248" x="7153275" y="2438400"/>
          <p14:tracePt t="28265" x="7153275" y="2446338"/>
          <p14:tracePt t="28281" x="7153275" y="2455863"/>
          <p14:tracePt t="28298" x="7153275" y="2465388"/>
          <p14:tracePt t="28315" x="7153275" y="2482850"/>
          <p14:tracePt t="28334" x="7153275" y="2490788"/>
          <p14:tracePt t="28348" x="7153275" y="2500313"/>
          <p14:tracePt t="28365" x="7153275" y="2509838"/>
          <p14:tracePt t="28382" x="7153275" y="2517775"/>
          <p14:tracePt t="28398" x="7153275" y="2527300"/>
          <p14:tracePt t="28421" x="7153275" y="2536825"/>
          <p14:tracePt t="28518" x="7153275" y="2544763"/>
          <p14:tracePt t="28934" x="7153275" y="2554288"/>
          <p14:tracePt t="34976" x="7153275" y="2544763"/>
          <p14:tracePt t="35025" x="7153275" y="2536825"/>
          <p14:tracePt t="35038" x="7161213" y="2527300"/>
          <p14:tracePt t="35050" x="7170738" y="2517775"/>
          <p14:tracePt t="35062" x="7180263" y="2509838"/>
          <p14:tracePt t="35075" x="7197725" y="2482850"/>
          <p14:tracePt t="35087" x="7197725" y="2465388"/>
          <p14:tracePt t="35100" x="7215188" y="2446338"/>
          <p14:tracePt t="35117" x="7224713" y="2428875"/>
          <p14:tracePt t="35133" x="7242175" y="2401888"/>
          <p14:tracePt t="35150" x="7259638" y="2374900"/>
          <p14:tracePt t="35167" x="7277100" y="2366963"/>
          <p14:tracePt t="35184" x="7286625" y="2347913"/>
          <p14:tracePt t="35919" x="7286625" y="2339975"/>
          <p14:tracePt t="35932" x="7296150" y="2339975"/>
          <p14:tracePt t="35945" x="7304088" y="2339975"/>
          <p14:tracePt t="35968" x="7304088" y="2330450"/>
          <p14:tracePt t="35980" x="7313613" y="2330450"/>
          <p14:tracePt t="36116" x="7313613" y="2322513"/>
          <p14:tracePt t="36128" x="7323138" y="2312988"/>
          <p14:tracePt t="36140" x="7331075" y="2303463"/>
          <p14:tracePt t="36153" x="7340600" y="2295525"/>
          <p14:tracePt t="36167" x="7348538" y="2286000"/>
          <p14:tracePt t="36184" x="7358063" y="2276475"/>
          <p14:tracePt t="36201" x="7367588" y="2259013"/>
          <p14:tracePt t="36217" x="7385050" y="2251075"/>
          <p14:tracePt t="36234" x="7402513" y="2241550"/>
          <p14:tracePt t="36250" x="7456488" y="2224088"/>
          <p14:tracePt t="36268" x="7483475" y="2214563"/>
          <p14:tracePt t="36284" x="7510463" y="2214563"/>
          <p14:tracePt t="36300" x="7545388" y="2205038"/>
          <p14:tracePt t="36325" x="7554913" y="2205038"/>
          <p14:tracePt t="36458" x="7545388" y="2205038"/>
          <p14:tracePt t="36471" x="7537450" y="2197100"/>
          <p14:tracePt t="36483" x="7527925" y="2179638"/>
          <p14:tracePt t="36496" x="7518400" y="2160588"/>
          <p14:tracePt t="36507" x="7500938" y="2116138"/>
          <p14:tracePt t="36521" x="7483475" y="2081213"/>
          <p14:tracePt t="36534" x="7466013" y="2036763"/>
          <p14:tracePt t="36551" x="7456488" y="1982788"/>
          <p14:tracePt t="36567" x="7439025" y="1946275"/>
          <p14:tracePt t="36584" x="7429500" y="1874838"/>
          <p14:tracePt t="36600" x="7429500" y="1857375"/>
          <p14:tracePt t="36617" x="7429500" y="1847850"/>
          <p14:tracePt t="36644" x="7429500" y="1839913"/>
          <p14:tracePt t="36716" x="7439025" y="1830388"/>
          <p14:tracePt t="36729" x="7456488" y="1830388"/>
          <p14:tracePt t="36740" x="7466013" y="1830388"/>
          <p14:tracePt t="36753" x="7473950" y="1830388"/>
          <p14:tracePt t="36767" x="7500938" y="1830388"/>
          <p14:tracePt t="36784" x="7510463" y="1830388"/>
          <p14:tracePt t="36801" x="7527925" y="1830388"/>
          <p14:tracePt t="36817" x="7545388" y="1830388"/>
          <p14:tracePt t="36834" x="7554913" y="1830388"/>
          <p14:tracePt t="36851" x="7562850" y="1830388"/>
          <p14:tracePt t="36868" x="7581900" y="1839913"/>
          <p14:tracePt t="36884" x="7581900" y="1847850"/>
          <p14:tracePt t="36901" x="7589838" y="1866900"/>
          <p14:tracePt t="36925" x="7589838" y="1874838"/>
          <p14:tracePt t="36936" x="7599363" y="1893888"/>
          <p14:tracePt t="36951" x="7608888" y="1901825"/>
          <p14:tracePt t="36967" x="7608888" y="1919288"/>
          <p14:tracePt t="36984" x="7608888" y="1928813"/>
          <p14:tracePt t="37001" x="7616825" y="1955800"/>
          <p14:tracePt t="37017" x="7616825" y="1965325"/>
          <p14:tracePt t="37034" x="7616825" y="2000250"/>
          <p14:tracePt t="37051" x="7616825" y="2027238"/>
          <p14:tracePt t="37068" x="7616825" y="2044700"/>
          <p14:tracePt t="37084" x="7616825" y="2062163"/>
          <p14:tracePt t="37101" x="7616825" y="2089150"/>
          <p14:tracePt t="37117" x="7616825" y="2116138"/>
          <p14:tracePt t="37134" x="7616825" y="2160588"/>
          <p14:tracePt t="37151" x="7616825" y="2179638"/>
          <p14:tracePt t="37167" x="7616825" y="2197100"/>
          <p14:tracePt t="37184" x="7616825" y="2224088"/>
          <p14:tracePt t="37201" x="7616825" y="2232025"/>
          <p14:tracePt t="37217" x="7616825" y="2251075"/>
          <p14:tracePt t="37234" x="7608888" y="2286000"/>
          <p14:tracePt t="37251" x="7599363" y="2303463"/>
          <p14:tracePt t="37269" x="7599363" y="2339975"/>
          <p14:tracePt t="37284" x="7599363" y="2347913"/>
          <p14:tracePt t="37301" x="7589838" y="2366963"/>
          <p14:tracePt t="37317" x="7581900" y="2374900"/>
          <p14:tracePt t="37334" x="7581900" y="2384425"/>
          <p14:tracePt t="37351" x="7581900" y="2393950"/>
          <p14:tracePt t="37367" x="7572375" y="2411413"/>
          <p14:tracePt t="37384" x="7562850" y="2428875"/>
          <p14:tracePt t="37402" x="7562850" y="2438400"/>
          <p14:tracePt t="37417" x="7554913" y="2438400"/>
          <p14:tracePt t="37434" x="7554913" y="2446338"/>
          <p14:tracePt t="37451" x="7537450" y="2473325"/>
          <p14:tracePt t="37468" x="7537450" y="2482850"/>
          <p14:tracePt t="37484" x="7527925" y="2490788"/>
          <p14:tracePt t="37501" x="7518400" y="2500313"/>
          <p14:tracePt t="37517" x="7500938" y="2509838"/>
          <p14:tracePt t="37534" x="7491413" y="2517775"/>
          <p14:tracePt t="37551" x="7483475" y="2527300"/>
          <p14:tracePt t="37567" x="7473950" y="2536825"/>
          <p14:tracePt t="37584" x="7466013" y="2536825"/>
          <p14:tracePt t="37601" x="7446963" y="2544763"/>
          <p14:tracePt t="37617" x="7439025" y="2544763"/>
          <p14:tracePt t="37634" x="7412038" y="2554288"/>
          <p14:tracePt t="37651" x="7402513" y="2554288"/>
          <p14:tracePt t="37668" x="7385050" y="2554288"/>
          <p14:tracePt t="37684" x="7340600" y="2554288"/>
          <p14:tracePt t="37701" x="7331075" y="2554288"/>
          <p14:tracePt t="37717" x="7304088" y="2536825"/>
          <p14:tracePt t="37734" x="7277100" y="2490788"/>
          <p14:tracePt t="37751" x="7277100" y="2465388"/>
          <p14:tracePt t="37767" x="7259638" y="2411413"/>
          <p14:tracePt t="37784" x="7242175" y="2295525"/>
          <p14:tracePt t="37801" x="7242175" y="2224088"/>
          <p14:tracePt t="37817" x="7232650" y="2160588"/>
          <p14:tracePt t="37818" x="7224713" y="2108200"/>
          <p14:tracePt t="37834" x="7215188" y="2054225"/>
          <p14:tracePt t="37851" x="7215188" y="2009775"/>
          <p14:tracePt t="37867" x="7215188" y="1919288"/>
          <p14:tracePt t="37884" x="7215188" y="1866900"/>
          <p14:tracePt t="37901" x="7215188" y="1822450"/>
          <p14:tracePt t="37917" x="7251700" y="1697038"/>
          <p14:tracePt t="37934" x="7259638" y="1660525"/>
          <p14:tracePt t="37951" x="7259638" y="1643063"/>
          <p14:tracePt t="37967" x="7259638" y="1625600"/>
          <p14:tracePt t="37984" x="7259638" y="1616075"/>
          <p14:tracePt t="38001" x="7277100" y="1608138"/>
          <p14:tracePt t="38017" x="7304088" y="1589088"/>
          <p14:tracePt t="38034" x="7331075" y="1581150"/>
          <p14:tracePt t="38051" x="7402513" y="1571625"/>
          <p14:tracePt t="38068" x="7429500" y="1571625"/>
          <p14:tracePt t="38084" x="7466013" y="1581150"/>
          <p14:tracePt t="38101" x="7527925" y="1608138"/>
          <p14:tracePt t="38118" x="7562850" y="1643063"/>
          <p14:tracePt t="38134" x="7581900" y="1660525"/>
          <p14:tracePt t="38151" x="7626350" y="1724025"/>
          <p14:tracePt t="38168" x="7661275" y="1751013"/>
          <p14:tracePt t="38184" x="7688263" y="1785938"/>
          <p14:tracePt t="38201" x="7732713" y="1847850"/>
          <p14:tracePt t="38218" x="7759700" y="1874838"/>
          <p14:tracePt t="38234" x="7769225" y="1911350"/>
          <p14:tracePt t="38251" x="7796213" y="1965325"/>
          <p14:tracePt t="38268" x="7804150" y="1982788"/>
          <p14:tracePt t="38284" x="7823200" y="2036763"/>
          <p14:tracePt t="38301" x="7831138" y="2062163"/>
          <p14:tracePt t="38318" x="7840663" y="2098675"/>
          <p14:tracePt t="38335" x="7840663" y="2152650"/>
          <p14:tracePt t="38351" x="7840663" y="2179638"/>
          <p14:tracePt t="38368" x="7848600" y="2197100"/>
          <p14:tracePt t="38384" x="7858125" y="2232025"/>
          <p14:tracePt t="38401" x="7858125" y="2268538"/>
          <p14:tracePt t="38418" x="7858125" y="2276475"/>
          <p14:tracePt t="38435" x="7858125" y="2312988"/>
          <p14:tracePt t="38451" x="7858125" y="2330450"/>
          <p14:tracePt t="38468" x="7858125" y="2339975"/>
          <p14:tracePt t="38485" x="7858125" y="2347913"/>
          <p14:tracePt t="38506" x="7858125" y="2357438"/>
          <p14:tracePt t="38518" x="7858125" y="2366963"/>
          <p14:tracePt t="38534" x="7858125" y="2374900"/>
          <p14:tracePt t="38555" x="7858125" y="2384425"/>
          <p14:tracePt t="38592" x="7858125" y="2393950"/>
          <p14:tracePt t="39424" x="7858125" y="2401888"/>
          <p14:tracePt t="39437" x="7858125" y="2411413"/>
          <p14:tracePt t="39449" x="7858125" y="2419350"/>
          <p14:tracePt t="39461" x="7858125" y="2428875"/>
          <p14:tracePt t="39484" x="7858125" y="2446338"/>
          <p14:tracePt t="39510" x="7858125" y="2465388"/>
          <p14:tracePt t="39523" x="7858125" y="2473325"/>
          <p14:tracePt t="39534" x="7858125" y="2482850"/>
          <p14:tracePt t="39547" x="7858125" y="2490788"/>
          <p14:tracePt t="39559" x="7858125" y="2517775"/>
          <p14:tracePt t="39571" x="7858125" y="2536825"/>
          <p14:tracePt t="39585" x="7848600" y="2554288"/>
          <p14:tracePt t="39601" x="7848600" y="2562225"/>
          <p14:tracePt t="39618" x="7848600" y="2589213"/>
          <p14:tracePt t="39635" x="7840663" y="2616200"/>
          <p14:tracePt t="39651" x="7840663" y="2625725"/>
          <p14:tracePt t="39668" x="7840663" y="2643188"/>
          <p14:tracePt t="39685" x="7831138" y="2660650"/>
          <p14:tracePt t="39701" x="7831138" y="2670175"/>
          <p14:tracePt t="39718" x="7831138" y="2679700"/>
          <p14:tracePt t="39735" x="7831138" y="2697163"/>
          <p14:tracePt t="39751" x="7823200" y="2705100"/>
          <p14:tracePt t="39768" x="7823200" y="2714625"/>
          <p14:tracePt t="39785" x="7813675" y="2714625"/>
          <p14:tracePt t="39802" x="7813675" y="2724150"/>
          <p14:tracePt t="39818" x="7796213" y="2751138"/>
          <p14:tracePt t="39835" x="7777163" y="2751138"/>
          <p14:tracePt t="39852" x="7777163" y="2759075"/>
          <p14:tracePt t="39868" x="7759700" y="2768600"/>
          <p14:tracePt t="39885" x="7751763" y="2776538"/>
          <p14:tracePt t="39901" x="7742238" y="2786063"/>
          <p14:tracePt t="39918" x="7732713" y="2795588"/>
          <p14:tracePt t="39935" x="7724775" y="2795588"/>
          <p14:tracePt t="39952" x="7705725" y="2795588"/>
          <p14:tracePt t="39968" x="7705725" y="2803525"/>
          <p14:tracePt t="39985" x="7697788" y="2803525"/>
          <p14:tracePt t="40002" x="7680325" y="2803525"/>
          <p14:tracePt t="40025" x="7670800" y="2813050"/>
          <p14:tracePt t="40037" x="7661275" y="2813050"/>
          <p14:tracePt t="40052" x="7653338" y="2813050"/>
          <p14:tracePt t="40074" x="7634288" y="2813050"/>
          <p14:tracePt t="40099" x="7626350" y="2813050"/>
          <p14:tracePt t="40114" x="7616825" y="2813050"/>
          <p14:tracePt t="40124" x="7608888" y="2813050"/>
          <p14:tracePt t="40147" x="7599363" y="2813050"/>
          <p14:tracePt t="40159" x="7589838" y="2813050"/>
          <p14:tracePt t="40172" x="7581900" y="2813050"/>
          <p14:tracePt t="40197" x="7572375" y="2813050"/>
          <p14:tracePt t="40210" x="7562850" y="2813050"/>
          <p14:tracePt t="40234" x="7554913" y="2813050"/>
          <p14:tracePt t="40258" x="7545388" y="2813050"/>
          <p14:tracePt t="40294" x="7537450" y="2803525"/>
          <p14:tracePt t="40319" x="7527925" y="2803525"/>
          <p14:tracePt t="40330" x="7518400" y="2795588"/>
          <p14:tracePt t="40356" x="7510463" y="2786063"/>
          <p14:tracePt t="40368" x="7510463" y="2776538"/>
          <p14:tracePt t="40381" x="7500938" y="2776538"/>
          <p14:tracePt t="40392" x="7491413" y="2768600"/>
          <p14:tracePt t="40418" x="7491413" y="2759075"/>
          <p14:tracePt t="40430" x="7483475" y="2751138"/>
          <p14:tracePt t="40441" x="7483475" y="2741613"/>
          <p14:tracePt t="40454" x="7473950" y="2741613"/>
          <p14:tracePt t="40468" x="7473950" y="2732088"/>
          <p14:tracePt t="40485" x="7473950" y="2724150"/>
          <p14:tracePt t="40502" x="7466013" y="2724150"/>
          <p14:tracePt t="40518" x="7466013" y="2714625"/>
          <p14:tracePt t="40540" x="7456488" y="2714625"/>
          <p14:tracePt t="40552" x="7456488" y="2705100"/>
          <p14:tracePt t="40587" x="7456488" y="2687638"/>
          <p14:tracePt t="40615" x="7456488" y="2670175"/>
          <p14:tracePt t="40638" x="7456488" y="2660650"/>
          <p14:tracePt t="40650" x="7446963" y="2633663"/>
          <p14:tracePt t="40661" x="7446963" y="2625725"/>
          <p14:tracePt t="40674" x="7439025" y="2608263"/>
          <p14:tracePt t="40686" x="7439025" y="2589213"/>
          <p14:tracePt t="40702" x="7429500" y="2554288"/>
          <p14:tracePt t="40719" x="7429500" y="2527300"/>
          <p14:tracePt t="40735" x="7419975" y="2490788"/>
          <p14:tracePt t="40736" x="7412038" y="2465388"/>
          <p14:tracePt t="40752" x="7402513" y="2438400"/>
          <p14:tracePt t="40768" x="7402513" y="2401888"/>
          <p14:tracePt t="40785" x="7394575" y="2330450"/>
          <p14:tracePt t="40802" x="7394575" y="2295525"/>
          <p14:tracePt t="40818" x="7385050" y="2268538"/>
          <p14:tracePt t="40835" x="7375525" y="2205038"/>
          <p14:tracePt t="40852" x="7375525" y="2179638"/>
          <p14:tracePt t="40869" x="7375525" y="2152650"/>
          <p14:tracePt t="40885" x="7375525" y="2116138"/>
          <p14:tracePt t="40902" x="7375525" y="2108200"/>
          <p14:tracePt t="40918" x="7375525" y="2089150"/>
          <p14:tracePt t="40935" x="7375525" y="2054225"/>
          <p14:tracePt t="40952" x="7375525" y="2044700"/>
          <p14:tracePt t="40969" x="7385050" y="2000250"/>
          <p14:tracePt t="40985" x="7394575" y="1973263"/>
          <p14:tracePt t="41002" x="7402513" y="1965325"/>
          <p14:tracePt t="41019" x="7412038" y="1928813"/>
          <p14:tracePt t="41036" x="7419975" y="1911350"/>
          <p14:tracePt t="41052" x="7429500" y="1901825"/>
          <p14:tracePt t="41069" x="7473950" y="1893888"/>
          <p14:tracePt t="41085" x="7491413" y="1884363"/>
          <p14:tracePt t="41102" x="7518400" y="1884363"/>
          <p14:tracePt t="41119" x="7572375" y="1884363"/>
          <p14:tracePt t="41135" x="7599363" y="1884363"/>
          <p14:tracePt t="41152" x="7643813" y="1884363"/>
          <p14:tracePt t="41169" x="7661275" y="1893888"/>
          <p14:tracePt t="41185" x="7680325" y="1911350"/>
          <p14:tracePt t="41202" x="7705725" y="1938338"/>
          <p14:tracePt t="41219" x="7715250" y="1955800"/>
          <p14:tracePt t="41236" x="7732713" y="1965325"/>
          <p14:tracePt t="41252" x="7751763" y="1990725"/>
          <p14:tracePt t="41269" x="7751763" y="2000250"/>
          <p14:tracePt t="41285" x="7759700" y="2009775"/>
          <p14:tracePt t="41302" x="7786688" y="2044700"/>
          <p14:tracePt t="41319" x="7796213" y="2062163"/>
          <p14:tracePt t="41335" x="7804150" y="2071688"/>
          <p14:tracePt t="41352" x="7823200" y="2116138"/>
          <p14:tracePt t="41369" x="7831138" y="2133600"/>
          <p14:tracePt t="41385" x="7848600" y="2170113"/>
          <p14:tracePt t="41402" x="7848600" y="2187575"/>
          <p14:tracePt t="41419" x="7867650" y="2205038"/>
          <p14:tracePt t="41435" x="7875588" y="2251075"/>
          <p14:tracePt t="41452" x="7875588" y="2268538"/>
          <p14:tracePt t="41469" x="7885113" y="2286000"/>
          <p14:tracePt t="41486" x="7894638" y="2322513"/>
          <p14:tracePt t="41502" x="7894638" y="2330450"/>
          <p14:tracePt t="41519" x="7894638" y="2347913"/>
          <p14:tracePt t="41535" x="7894638" y="2357438"/>
          <p14:tracePt t="41552" x="7894638" y="2366963"/>
          <p14:tracePt t="41569" x="7894638" y="2374900"/>
          <p14:tracePt t="41585" x="7894638" y="2384425"/>
          <p14:tracePt t="41602" x="7894638" y="2393950"/>
          <p14:tracePt t="41619" x="7894638" y="2401888"/>
          <p14:tracePt t="41635" x="7894638" y="2411413"/>
          <p14:tracePt t="41652" x="7894638" y="2428875"/>
          <p14:tracePt t="41669" x="7894638" y="2438400"/>
          <p14:tracePt t="41685" x="7894638" y="2446338"/>
          <p14:tracePt t="41703" x="7894638" y="2455863"/>
          <p14:tracePt t="41719" x="7894638" y="2465388"/>
          <p14:tracePt t="41735" x="7885113" y="2473325"/>
          <p14:tracePt t="41752" x="7885113" y="2482850"/>
          <p14:tracePt t="41778" x="7875588" y="2482850"/>
          <p14:tracePt t="41801" x="7875588" y="2490788"/>
          <p14:tracePt t="41814" x="7867650" y="2490788"/>
          <p14:tracePt t="41826" x="7867650" y="2500313"/>
          <p14:tracePt t="41839" x="7858125" y="2500313"/>
          <p14:tracePt t="41852" x="7858125" y="2509838"/>
          <p14:tracePt t="41869" x="7848600" y="2509838"/>
          <p14:tracePt t="41885" x="7840663" y="2517775"/>
          <p14:tracePt t="41902" x="7831138" y="2527300"/>
          <p14:tracePt t="41919" x="7831138" y="2536825"/>
          <p14:tracePt t="41936" x="7813675" y="2544763"/>
          <p14:tracePt t="41952" x="7804150" y="2544763"/>
          <p14:tracePt t="41969" x="7786688" y="2562225"/>
          <p14:tracePt t="41986" x="7769225" y="2571750"/>
          <p14:tracePt t="42002" x="7759700" y="2581275"/>
          <p14:tracePt t="42019" x="7742238" y="2589213"/>
          <p14:tracePt t="42035" x="7732713" y="2598738"/>
          <p14:tracePt t="42052" x="7715250" y="2598738"/>
          <p14:tracePt t="42069" x="7705725" y="2598738"/>
          <p14:tracePt t="42086" x="7680325" y="2616200"/>
          <p14:tracePt t="42102" x="7670800" y="2616200"/>
          <p14:tracePt t="42119" x="7661275" y="2616200"/>
          <p14:tracePt t="42136" x="7643813" y="2616200"/>
          <p14:tracePt t="42152" x="7626350" y="2616200"/>
          <p14:tracePt t="42169" x="7608888" y="2616200"/>
          <p14:tracePt t="42186" x="7599363" y="2616200"/>
          <p14:tracePt t="42202" x="7589838" y="2616200"/>
          <p14:tracePt t="42219" x="7554913" y="2616200"/>
          <p14:tracePt t="42236" x="7545388" y="2616200"/>
          <p14:tracePt t="42252" x="7537450" y="2616200"/>
          <p14:tracePt t="42269" x="7518400" y="2616200"/>
          <p14:tracePt t="42286" x="7510463" y="2598738"/>
          <p14:tracePt t="42302" x="7500938" y="2589213"/>
          <p14:tracePt t="42319" x="7483475" y="2562225"/>
          <p14:tracePt t="42336" x="7473950" y="2544763"/>
          <p14:tracePt t="42352" x="7473950" y="2517775"/>
          <p14:tracePt t="42369" x="7456488" y="2473325"/>
          <p14:tracePt t="42386" x="7446963" y="2438400"/>
          <p14:tracePt t="42402" x="7439025" y="2366963"/>
          <p14:tracePt t="42419" x="7439025" y="2347913"/>
          <p14:tracePt t="42436" x="7439025" y="2330450"/>
          <p14:tracePt t="42452" x="7439025" y="2312988"/>
          <p14:tracePt t="42469" x="7439025" y="2303463"/>
          <p14:tracePt t="42500" x="7439025" y="2295525"/>
          <p14:tracePt t="42832" x="7446963" y="2295525"/>
          <p14:tracePt t="42855" x="7456488" y="2303463"/>
          <p14:tracePt t="42868" x="7466013" y="2312988"/>
          <p14:tracePt t="42879" x="7473950" y="2330450"/>
          <p14:tracePt t="42892" x="7483475" y="2339975"/>
          <p14:tracePt t="42905" x="7500938" y="2357438"/>
          <p14:tracePt t="42919" x="7518400" y="2384425"/>
          <p14:tracePt t="42936" x="7537450" y="2393950"/>
          <p14:tracePt t="42952" x="7545388" y="2411413"/>
          <p14:tracePt t="42969" x="7572375" y="2446338"/>
          <p14:tracePt t="42986" x="7589838" y="2473325"/>
          <p14:tracePt t="43003" x="7599363" y="2500313"/>
          <p14:tracePt t="43019" x="7608888" y="2517775"/>
          <p14:tracePt t="43039" x="7608888" y="2527300"/>
          <p14:tracePt t="43603" x="7608888" y="2536825"/>
          <p14:tracePt t="56713" x="7608888" y="2544763"/>
          <p14:tracePt t="56800" x="7608888" y="2527300"/>
          <p14:tracePt t="56812" x="7643813" y="2473325"/>
          <p14:tracePt t="56825" x="7724775" y="2366963"/>
          <p14:tracePt t="56836" x="7831138" y="2197100"/>
          <p14:tracePt t="56850" x="7956550" y="2017713"/>
          <p14:tracePt t="56861" x="8054975" y="1866900"/>
          <p14:tracePt t="56873" x="8170863" y="1714500"/>
          <p14:tracePt t="56890" x="8259763" y="1608138"/>
          <p14:tracePt t="56907" x="8348663" y="1517650"/>
          <p14:tracePt t="56923" x="8510588" y="1384300"/>
          <p14:tracePt t="56940" x="8562975" y="1339850"/>
          <p14:tracePt t="56957" x="8609013" y="1303338"/>
          <p14:tracePt t="56973" x="8670925" y="1268413"/>
          <p14:tracePt t="56990" x="8688388" y="1241425"/>
          <p14:tracePt t="57007" x="8724900" y="1231900"/>
          <p14:tracePt t="57024" x="8769350" y="1196975"/>
          <p14:tracePt t="57040" x="8804275" y="1187450"/>
          <p14:tracePt t="57057" x="8840788" y="1169988"/>
          <p14:tracePt t="57073" x="8848725" y="1169988"/>
          <p14:tracePt t="57120" x="8848725" y="1187450"/>
          <p14:tracePt t="57130" x="8823325" y="1214438"/>
          <p14:tracePt t="57142" x="8769350" y="1258888"/>
          <p14:tracePt t="57155" x="8680450" y="1330325"/>
          <p14:tracePt t="57167" x="8589963" y="1401763"/>
          <p14:tracePt t="57180" x="8510588" y="1465263"/>
          <p14:tracePt t="57191" x="8429625" y="1500188"/>
          <p14:tracePt t="57207" x="8367713" y="1527175"/>
          <p14:tracePt t="57224" x="8304213" y="1544638"/>
          <p14:tracePt t="57241" x="8232775" y="1554163"/>
          <p14:tracePt t="57257" x="8134350" y="1554163"/>
          <p14:tracePt t="57274" x="8099425" y="1554163"/>
          <p14:tracePt t="57290" x="8037513" y="1554163"/>
          <p14:tracePt t="57307" x="7991475" y="1554163"/>
          <p14:tracePt t="57324" x="7956550" y="1544638"/>
          <p14:tracePt t="57340" x="7867650" y="1536700"/>
          <p14:tracePt t="57357" x="7813675" y="1527175"/>
          <p14:tracePt t="57373" x="7759700" y="1509713"/>
          <p14:tracePt t="57390" x="7643813" y="1482725"/>
          <p14:tracePt t="57407" x="7608888" y="1465263"/>
          <p14:tracePt t="57424" x="7572375" y="1446213"/>
          <p14:tracePt t="57441" x="7545388" y="1438275"/>
          <p14:tracePt t="57461" x="7537450" y="1438275"/>
          <p14:tracePt t="57497" x="7527925" y="1438275"/>
          <p14:tracePt t="57522" x="7518400" y="1446213"/>
          <p14:tracePt t="57534" x="7518400" y="1455738"/>
          <p14:tracePt t="57547" x="7518400" y="1465263"/>
          <p14:tracePt t="57559" x="7518400" y="1490663"/>
          <p14:tracePt t="57573" x="7518400" y="1517650"/>
          <p14:tracePt t="57590" x="7518400" y="1536700"/>
          <p14:tracePt t="57607" x="7518400" y="1562100"/>
          <p14:tracePt t="57624" x="7554913" y="1633538"/>
          <p14:tracePt t="57640" x="7562850" y="1660525"/>
          <p14:tracePt t="57657" x="7589838" y="1758950"/>
          <p14:tracePt t="57673" x="7599363" y="1795463"/>
          <p14:tracePt t="57690" x="7608888" y="1847850"/>
          <p14:tracePt t="57707" x="7634288" y="1928813"/>
          <p14:tracePt t="57724" x="7643813" y="1965325"/>
          <p14:tracePt t="57740" x="7653338" y="2017713"/>
          <p14:tracePt t="57757" x="7653338" y="2089150"/>
          <p14:tracePt t="57773" x="7653338" y="2125663"/>
          <p14:tracePt t="57790" x="7653338" y="2160588"/>
          <p14:tracePt t="57807" x="7653338" y="2251075"/>
          <p14:tracePt t="57824" x="7653338" y="2286000"/>
          <p14:tracePt t="57841" x="7653338" y="2339975"/>
          <p14:tracePt t="57857" x="7653338" y="2366963"/>
          <p14:tracePt t="57873" x="7653338" y="2393950"/>
          <p14:tracePt t="57890" x="7634288" y="2419350"/>
          <p14:tracePt t="57907" x="7634288" y="2428875"/>
          <p14:tracePt t="58381" x="7634288" y="2446338"/>
          <p14:tracePt t="58392" x="7634288" y="2455863"/>
          <p14:tracePt t="58418" x="7634288" y="2465388"/>
          <p14:tracePt t="58454" x="7626350" y="2465388"/>
          <p14:tracePt t="58515" x="7626350" y="2455863"/>
          <p14:tracePt t="58528" x="7626350" y="2438400"/>
          <p14:tracePt t="58541" x="7626350" y="2428875"/>
          <p14:tracePt t="58551" x="7626350" y="2411413"/>
          <p14:tracePt t="58564" x="7626350" y="2384425"/>
          <p14:tracePt t="58576" x="7626350" y="2366963"/>
          <p14:tracePt t="58591" x="7616825" y="2339975"/>
          <p14:tracePt t="58607" x="7608888" y="2303463"/>
          <p14:tracePt t="58624" x="7599363" y="2276475"/>
          <p14:tracePt t="58641" x="7562850" y="2197100"/>
          <p14:tracePt t="58657" x="7562850" y="2143125"/>
          <p14:tracePt t="58674" x="7545388" y="2116138"/>
          <p14:tracePt t="58691" x="7527925" y="2062163"/>
          <p14:tracePt t="58707" x="7527925" y="2044700"/>
          <p14:tracePt t="58724" x="7510463" y="2017713"/>
          <p14:tracePt t="58741" x="7500938" y="2009775"/>
          <p14:tracePt t="58757" x="7500938" y="2000250"/>
          <p14:tracePt t="58774" x="7491413" y="1990725"/>
          <p14:tracePt t="58797" x="7483475" y="1982788"/>
          <p14:tracePt t="58822" x="7473950" y="1973263"/>
          <p14:tracePt t="58834" x="7466013" y="1973263"/>
          <p14:tracePt t="58871" x="7456488" y="1965325"/>
          <p14:tracePt t="58896" x="7456488" y="1946275"/>
          <p14:tracePt t="58908" x="7446963" y="1938338"/>
          <p14:tracePt t="58919" x="7439025" y="1928813"/>
          <p14:tracePt t="58932" x="7439025" y="1911350"/>
          <p14:tracePt t="58945" x="7429500" y="1901825"/>
          <p14:tracePt t="58957" x="7429500" y="1893888"/>
          <p14:tracePt t="58981" x="7429500" y="1884363"/>
          <p14:tracePt t="59054" x="7439025" y="1884363"/>
          <p14:tracePt t="59067" x="7446963" y="1884363"/>
          <p14:tracePt t="59079" x="7466013" y="1884363"/>
          <p14:tracePt t="59090" x="7483475" y="1884363"/>
          <p14:tracePt t="59104" x="7491413" y="1884363"/>
          <p14:tracePt t="59116" x="7500938" y="1884363"/>
          <p14:tracePt t="59128" x="7518400" y="1884363"/>
          <p14:tracePt t="59141" x="7518400" y="1893888"/>
          <p14:tracePt t="59157" x="7527925" y="1893888"/>
          <p14:tracePt t="59174" x="7537450" y="1893888"/>
          <p14:tracePt t="59191" x="7554913" y="1901825"/>
          <p14:tracePt t="59207" x="7562850" y="1901825"/>
          <p14:tracePt t="59224" x="7572375" y="1901825"/>
          <p14:tracePt t="59241" x="7599363" y="1919288"/>
          <p14:tracePt t="59258" x="7608888" y="1928813"/>
          <p14:tracePt t="59275" x="7616825" y="1938338"/>
          <p14:tracePt t="59291" x="7643813" y="1955800"/>
          <p14:tracePt t="59307" x="7653338" y="1973263"/>
          <p14:tracePt t="59324" x="7680325" y="1990725"/>
          <p14:tracePt t="59348" x="7697788" y="2009775"/>
          <p14:tracePt t="59372" x="7715250" y="2017713"/>
          <p14:tracePt t="59387" x="7715250" y="2027238"/>
          <p14:tracePt t="59397" x="7724775" y="2036763"/>
          <p14:tracePt t="59410" x="7724775" y="2044700"/>
          <p14:tracePt t="59424" x="7742238" y="2054225"/>
          <p14:tracePt t="59441" x="7742238" y="2062163"/>
          <p14:tracePt t="59458" x="7751763" y="2071688"/>
          <p14:tracePt t="59474" x="7759700" y="2098675"/>
          <p14:tracePt t="59491" x="7769225" y="2108200"/>
          <p14:tracePt t="59508" x="7777163" y="2133600"/>
          <p14:tracePt t="59524" x="7786688" y="2160588"/>
          <p14:tracePt t="59541" x="7796213" y="2179638"/>
          <p14:tracePt t="59558" x="7804150" y="2205038"/>
          <p14:tracePt t="59574" x="7804150" y="2224088"/>
          <p14:tracePt t="59591" x="7813675" y="2241550"/>
          <p14:tracePt t="59608" x="7823200" y="2276475"/>
          <p14:tracePt t="59624" x="7831138" y="2295525"/>
          <p14:tracePt t="59641" x="7831138" y="2312988"/>
          <p14:tracePt t="59658" x="7831138" y="2330450"/>
          <p14:tracePt t="59717" x="7831138" y="2339975"/>
          <p14:tracePt t="59741" x="7831138" y="2347913"/>
          <p14:tracePt t="59755" x="7831138" y="2357438"/>
          <p14:tracePt t="59778" x="7831138" y="2366963"/>
          <p14:tracePt t="59862" x="7840663" y="2366963"/>
          <p14:tracePt t="60157" x="7840663" y="2384425"/>
          <p14:tracePt t="60169" x="7840663" y="2401888"/>
          <p14:tracePt t="60182" x="7840663" y="2419350"/>
          <p14:tracePt t="60194" x="7848600" y="2446338"/>
          <p14:tracePt t="60208" x="7848600" y="2473325"/>
          <p14:tracePt t="60224" x="7858125" y="2500313"/>
          <p14:tracePt t="60241" x="7875588" y="2527300"/>
          <p14:tracePt t="60258" x="7885113" y="2544763"/>
          <p14:tracePt t="60275" x="7885113" y="2562225"/>
          <p14:tracePt t="60291" x="7885113" y="2571750"/>
          <p14:tracePt t="60844" x="7875588" y="2562225"/>
          <p14:tracePt t="60869" x="7867650" y="2562225"/>
          <p14:tracePt t="60879" x="7858125" y="2562225"/>
          <p14:tracePt t="60893" x="7848600" y="2562225"/>
          <p14:tracePt t="60917" x="7840663" y="2554288"/>
          <p14:tracePt t="60942" x="7831138" y="2554288"/>
          <p14:tracePt t="60954" x="7823200" y="2554288"/>
          <p14:tracePt t="60966" x="7813675" y="2554288"/>
          <p14:tracePt t="60991" x="7804150" y="2554288"/>
          <p14:tracePt t="61027" x="7796213" y="2554288"/>
          <p14:tracePt t="61151" x="7796213" y="2544763"/>
          <p14:tracePt t="61285" x="7786688" y="2544763"/>
          <p14:tracePt t="61787" x="7796213" y="2544763"/>
          <p14:tracePt t="61799" x="7804150" y="2544763"/>
          <p14:tracePt t="61812" x="7804150" y="2554288"/>
          <p14:tracePt t="61824" x="7813675" y="2562225"/>
          <p14:tracePt t="61836" x="7823200" y="2581275"/>
          <p14:tracePt t="61848" x="7840663" y="2589213"/>
          <p14:tracePt t="61860" x="7848600" y="2608263"/>
          <p14:tracePt t="61875" x="7858125" y="2608263"/>
          <p14:tracePt t="61892" x="7867650" y="2625725"/>
          <p14:tracePt t="61910" x="7875588" y="2633663"/>
          <p14:tracePt t="61958" x="7875588" y="2643188"/>
          <p14:tracePt t="62057" x="7875588" y="2652713"/>
          <p14:tracePt t="62609" x="7867650" y="2652713"/>
          <p14:tracePt t="62620" x="7858125" y="2652713"/>
          <p14:tracePt t="62634" x="7848600" y="2652713"/>
          <p14:tracePt t="62645" x="7840663" y="2652713"/>
          <p14:tracePt t="62659" x="7831138" y="2652713"/>
          <p14:tracePt t="62675" x="7813675" y="2643188"/>
          <p14:tracePt t="62692" x="7804150" y="2633663"/>
          <p14:tracePt t="62709" x="7777163" y="2633663"/>
          <p14:tracePt t="62731" x="7769225" y="2633663"/>
          <p14:tracePt t="62742" x="7769225" y="2625725"/>
          <p14:tracePt t="63367" x="7777163" y="2625725"/>
          <p14:tracePt t="63381" x="7777163" y="2643188"/>
          <p14:tracePt t="63393" x="7777163" y="2660650"/>
          <p14:tracePt t="63405" x="7786688" y="2679700"/>
          <p14:tracePt t="63417" x="7786688" y="2687638"/>
          <p14:tracePt t="63430" x="7796213" y="2714625"/>
          <p14:tracePt t="63442" x="7796213" y="2732088"/>
          <p14:tracePt t="63459" x="7796213" y="2751138"/>
          <p14:tracePt t="63475" x="7804150" y="2759075"/>
          <p14:tracePt t="63492" x="7804150" y="2795588"/>
          <p14:tracePt t="63509" x="7804150" y="2803525"/>
          <p14:tracePt t="63526" x="7804150" y="2813050"/>
          <p14:tracePt t="63542" x="7804150" y="2822575"/>
          <p14:tracePt t="63565" x="7804150" y="2830513"/>
          <p14:tracePt t="63956" x="7804150" y="2840038"/>
          <p14:tracePt t="63969" x="7796213" y="2840038"/>
          <p14:tracePt t="63980" x="7786688" y="2840038"/>
          <p14:tracePt t="63993" x="7786688" y="2847975"/>
          <p14:tracePt t="64005" x="7777163" y="2857500"/>
          <p14:tracePt t="64017" x="7769225" y="2857500"/>
          <p14:tracePt t="64029" x="7751763" y="2874963"/>
          <p14:tracePt t="64054" x="7732713" y="2894013"/>
          <p14:tracePt t="64091" x="7724775" y="2901950"/>
          <p14:tracePt t="67472" x="7705725" y="2901950"/>
          <p14:tracePt t="67485" x="7697788" y="2901950"/>
          <p14:tracePt t="67498" x="7680325" y="2894013"/>
          <p14:tracePt t="67510" x="7670800" y="2884488"/>
          <p14:tracePt t="67521" x="7661275" y="2874963"/>
          <p14:tracePt t="67535" x="7643813" y="2874963"/>
          <p14:tracePt t="67545" x="7643813" y="2867025"/>
          <p14:tracePt t="67560" x="7626350" y="2867025"/>
          <p14:tracePt t="67576" x="7608888" y="2857500"/>
          <p14:tracePt t="67593" x="7581900" y="2857500"/>
          <p14:tracePt t="67610" x="7491413" y="2830513"/>
          <p14:tracePt t="67627" x="7429500" y="2813050"/>
          <p14:tracePt t="67643" x="7313613" y="2776538"/>
          <p14:tracePt t="67660" x="7259638" y="2759075"/>
          <p14:tracePt t="67677" x="7232650" y="2751138"/>
          <p14:tracePt t="67693" x="7205663" y="2732088"/>
          <p14:tracePt t="67710" x="7197725" y="2732088"/>
          <p14:tracePt t="67863" x="7205663" y="2732088"/>
          <p14:tracePt t="67876" x="7215188" y="2732088"/>
          <p14:tracePt t="67888" x="7242175" y="2741613"/>
          <p14:tracePt t="67901" x="7251700" y="2759075"/>
          <p14:tracePt t="67913" x="7277100" y="2776538"/>
          <p14:tracePt t="67927" x="7313613" y="2795588"/>
          <p14:tracePt t="67943" x="7340600" y="2813050"/>
          <p14:tracePt t="67960" x="7367588" y="2822575"/>
          <p14:tracePt t="67977" x="7394575" y="2847975"/>
          <p14:tracePt t="67993" x="7402513" y="2857500"/>
          <p14:tracePt t="68011" x="7402513" y="2867025"/>
          <p14:tracePt t="68036" x="7385050" y="2867025"/>
          <p14:tracePt t="68047" x="7323138" y="2874963"/>
          <p14:tracePt t="68060" x="7224713" y="2874963"/>
          <p14:tracePt t="68077" x="7081838" y="2874963"/>
          <p14:tracePt t="68093" x="6858000" y="2874963"/>
          <p14:tracePt t="68110" x="6296025" y="2847975"/>
          <p14:tracePt t="68127" x="5983288" y="2786063"/>
          <p14:tracePt t="68143" x="5589588" y="2679700"/>
          <p14:tracePt t="68160" x="4633913" y="2312988"/>
          <p14:tracePt t="68177" x="4108450" y="2125663"/>
          <p14:tracePt t="68194" x="3616325" y="1965325"/>
          <p14:tracePt t="68210" x="2911475" y="1714500"/>
          <p14:tracePt t="68227" x="2697163" y="1625600"/>
          <p14:tracePt t="68244" x="2598738" y="1581150"/>
          <p14:tracePt t="68260" x="2500313" y="1527175"/>
          <p14:tracePt t="68277" x="2490788" y="1517650"/>
          <p14:tracePt t="68550" x="2482850" y="1517650"/>
          <p14:tracePt t="68564" x="2465388" y="1517650"/>
          <p14:tracePt t="68575" x="2438400" y="1509713"/>
          <p14:tracePt t="68590" x="2374900" y="1509713"/>
          <p14:tracePt t="68600" x="2295525" y="1509713"/>
          <p14:tracePt t="68613" x="2197100" y="1509713"/>
          <p14:tracePt t="68627" x="2089150" y="1509713"/>
          <p14:tracePt t="68644" x="1973263" y="1509713"/>
          <p14:tracePt t="68660" x="1884363" y="1509713"/>
          <p14:tracePt t="68677" x="1758950" y="1509713"/>
          <p14:tracePt t="68694" x="1731963" y="1509713"/>
          <p14:tracePt t="68711" x="1679575" y="1509713"/>
          <p14:tracePt t="68727" x="1660525" y="1509713"/>
          <p14:tracePt t="68744" x="1652588" y="1509713"/>
          <p14:tracePt t="68760" x="1625600" y="1517650"/>
          <p14:tracePt t="68798" x="1625600" y="1527175"/>
          <p14:tracePt t="68858" x="1608138" y="1536700"/>
          <p14:tracePt t="68883" x="1608138" y="1544638"/>
          <p14:tracePt t="68957" x="1633538" y="1562100"/>
          <p14:tracePt t="68969" x="1660525" y="1571625"/>
          <p14:tracePt t="68980" x="1704975" y="1589088"/>
          <p14:tracePt t="68993" x="1758950" y="1608138"/>
          <p14:tracePt t="69004" x="1803400" y="1616075"/>
          <p14:tracePt t="69018" x="1830388" y="1633538"/>
          <p14:tracePt t="69029" x="1857375" y="1652588"/>
          <p14:tracePt t="69044" x="1884363" y="1660525"/>
          <p14:tracePt t="69060" x="1901825" y="1670050"/>
          <p14:tracePt t="69077" x="1911350" y="1679575"/>
          <p14:tracePt t="69094" x="1928813" y="1687513"/>
          <p14:tracePt t="69111" x="1946275" y="1697038"/>
          <p14:tracePt t="69128" x="1955800" y="1704975"/>
          <p14:tracePt t="69144" x="1973263" y="1714500"/>
          <p14:tracePt t="69161" x="1990725" y="1724025"/>
          <p14:tracePt t="69177" x="2027238" y="1741488"/>
          <p14:tracePt t="69194" x="2044700" y="1751013"/>
          <p14:tracePt t="69211" x="2054225" y="1758950"/>
          <p14:tracePt t="69227" x="2098675" y="1768475"/>
          <p14:tracePt t="69244" x="2116138" y="1768475"/>
          <p14:tracePt t="69261" x="2143125" y="1768475"/>
          <p14:tracePt t="69278" x="2197100" y="1768475"/>
          <p14:tracePt t="69294" x="2224088" y="1768475"/>
          <p14:tracePt t="69311" x="2232025" y="1768475"/>
          <p14:tracePt t="69336" x="2241550" y="1768475"/>
          <p14:tracePt t="70059" x="2251075" y="1768475"/>
          <p14:tracePt t="70095" x="2251075" y="1758950"/>
          <p14:tracePt t="70157" x="2259013" y="1758950"/>
          <p14:tracePt t="70267" x="2259013" y="1751013"/>
          <p14:tracePt t="70427" x="2268538" y="1751013"/>
          <p14:tracePt t="70451" x="2276475" y="1751013"/>
          <p14:tracePt t="70488" x="2286000" y="1751013"/>
          <p14:tracePt t="70526" x="2295525" y="1751013"/>
          <p14:tracePt t="70538" x="2303463" y="1751013"/>
          <p14:tracePt t="70549" x="2322513" y="1751013"/>
          <p14:tracePt t="70562" x="2339975" y="1751013"/>
          <p14:tracePt t="70577" x="2366963" y="1751013"/>
          <p14:tracePt t="70594" x="2411413" y="1758950"/>
          <p14:tracePt t="70611" x="2490788" y="1776413"/>
          <p14:tracePt t="70628" x="2517775" y="1776413"/>
          <p14:tracePt t="70645" x="2554288" y="1785938"/>
          <p14:tracePt t="70661" x="2598738" y="1785938"/>
          <p14:tracePt t="70678" x="2625725" y="1785938"/>
          <p14:tracePt t="70694" x="2643188" y="1785938"/>
          <p14:tracePt t="70711" x="2660650" y="1785938"/>
          <p14:tracePt t="70728" x="2670175" y="1785938"/>
          <p14:tracePt t="70745" x="2679700" y="1785938"/>
          <p14:tracePt t="71053" x="2687638" y="1785938"/>
          <p14:tracePt t="71162" x="2697163" y="1785938"/>
          <p14:tracePt t="71175" x="2714625" y="1785938"/>
          <p14:tracePt t="71186" x="2732088" y="1785938"/>
          <p14:tracePt t="71198" x="2751138" y="1785938"/>
          <p14:tracePt t="71212" x="2776538" y="1776413"/>
          <p14:tracePt t="71228" x="2803525" y="1776413"/>
          <p14:tracePt t="71245" x="2830513" y="1776413"/>
          <p14:tracePt t="71261" x="2884488" y="1776413"/>
          <p14:tracePt t="71278" x="2911475" y="1776413"/>
          <p14:tracePt t="71295" x="2928938" y="1776413"/>
          <p14:tracePt t="71311" x="2946400" y="1776413"/>
          <p14:tracePt t="71884" x="2965450" y="1776413"/>
          <p14:tracePt t="71898" x="3000375" y="1768475"/>
          <p14:tracePt t="71909" x="3044825" y="1768475"/>
          <p14:tracePt t="71922" x="3116263" y="1741488"/>
          <p14:tracePt t="71933" x="3205163" y="1731963"/>
          <p14:tracePt t="71945" x="3303588" y="1724025"/>
          <p14:tracePt t="71961" x="3429000" y="1724025"/>
          <p14:tracePt t="71978" x="3536950" y="1724025"/>
          <p14:tracePt t="71995" x="3670300" y="1724025"/>
          <p14:tracePt t="72012" x="3911600" y="1751013"/>
          <p14:tracePt t="72028" x="4027488" y="1758950"/>
          <p14:tracePt t="72045" x="4224338" y="1776413"/>
          <p14:tracePt t="72062" x="4303713" y="1785938"/>
          <p14:tracePt t="72078" x="4384675" y="1795463"/>
          <p14:tracePt t="72095" x="4483100" y="1812925"/>
          <p14:tracePt t="72112" x="4518025" y="1812925"/>
          <p14:tracePt t="72128" x="4545013" y="1822450"/>
          <p14:tracePt t="72145" x="4562475" y="1822450"/>
          <p14:tracePt t="72168" x="4572000" y="1822450"/>
          <p14:tracePt t="72633" x="4581525" y="1822450"/>
          <p14:tracePt t="73380" x="4589463" y="1822450"/>
          <p14:tracePt t="73405" x="4608513" y="1822450"/>
          <p14:tracePt t="73417" x="4625975" y="1822450"/>
          <p14:tracePt t="73429" x="4643438" y="1822450"/>
          <p14:tracePt t="73441" x="4687888" y="1822450"/>
          <p14:tracePt t="73453" x="4759325" y="1822450"/>
          <p14:tracePt t="73465" x="4840288" y="1822450"/>
          <p14:tracePt t="73478" x="4946650" y="1847850"/>
          <p14:tracePt t="73495" x="5054600" y="1866900"/>
          <p14:tracePt t="73512" x="5170488" y="1893888"/>
          <p14:tracePt t="73529" x="5438775" y="1973263"/>
          <p14:tracePt t="73545" x="5572125" y="2027238"/>
          <p14:tracePt t="73562" x="5732463" y="2089150"/>
          <p14:tracePt t="73578" x="5983288" y="2205038"/>
          <p14:tracePt t="73595" x="6089650" y="2251075"/>
          <p14:tracePt t="73612" x="6161088" y="2295525"/>
          <p14:tracePt t="73629" x="6259513" y="2339975"/>
          <p14:tracePt t="73645" x="6276975" y="2357438"/>
          <p14:tracePt t="73662" x="6313488" y="2374900"/>
          <p14:tracePt t="73679" x="6330950" y="2393950"/>
          <p14:tracePt t="73695" x="6348413" y="2411413"/>
          <p14:tracePt t="73712" x="6357938" y="2419350"/>
          <p14:tracePt t="74004" x="6375400" y="2419350"/>
          <p14:tracePt t="74018" x="6402388" y="2438400"/>
          <p14:tracePt t="74029" x="6429375" y="2455863"/>
          <p14:tracePt t="74041" x="6491288" y="2490788"/>
          <p14:tracePt t="74055" x="6554788" y="2544763"/>
          <p14:tracePt t="74065" x="6626225" y="2598738"/>
          <p14:tracePt t="74079" x="6688138" y="2660650"/>
          <p14:tracePt t="74095" x="6759575" y="2724150"/>
          <p14:tracePt t="74112" x="6831013" y="2786063"/>
          <p14:tracePt t="74129" x="6946900" y="2928938"/>
          <p14:tracePt t="74146" x="6991350" y="2973388"/>
          <p14:tracePt t="74162" x="7037388" y="3017838"/>
          <p14:tracePt t="74179" x="7099300" y="3081338"/>
          <p14:tracePt t="74195" x="7134225" y="3108325"/>
          <p14:tracePt t="74212" x="7143750" y="3116263"/>
          <p14:tracePt t="74229" x="7170738" y="3125788"/>
          <p14:tracePt t="74245" x="7180263" y="3125788"/>
          <p14:tracePt t="74300" x="7188200" y="3125788"/>
          <p14:tracePt t="74337" x="7197725" y="3125788"/>
          <p14:tracePt t="74349" x="7205663" y="3116263"/>
          <p14:tracePt t="74363" x="7224713" y="3116263"/>
          <p14:tracePt t="74373" x="7242175" y="3108325"/>
          <p14:tracePt t="74385" x="7259638" y="3108325"/>
          <p14:tracePt t="74397" x="7286625" y="3098800"/>
          <p14:tracePt t="74412" x="7304088" y="3089275"/>
          <p14:tracePt t="74429" x="7331075" y="3089275"/>
          <p14:tracePt t="74445" x="7367588" y="3081338"/>
          <p14:tracePt t="74463" x="7429500" y="3081338"/>
          <p14:tracePt t="74479" x="7466013" y="3071813"/>
          <p14:tracePt t="74496" x="7545388" y="3062288"/>
          <p14:tracePt t="74512" x="7562850" y="3054350"/>
          <p14:tracePt t="74529" x="7589838" y="3044825"/>
          <p14:tracePt t="74545" x="7616825" y="3044825"/>
          <p14:tracePt t="74562" x="7626350" y="3044825"/>
          <p14:tracePt t="74579" x="7626350" y="3036888"/>
          <p14:tracePt t="74596" x="7653338" y="3027363"/>
          <p14:tracePt t="74612" x="7661275" y="3027363"/>
          <p14:tracePt t="74629" x="7688263" y="3027363"/>
          <p14:tracePt t="74646" x="7715250" y="3017838"/>
          <p14:tracePt t="74662" x="7724775" y="3009900"/>
          <p14:tracePt t="74679" x="7751763" y="3000375"/>
          <p14:tracePt t="74696" x="7777163" y="2990850"/>
          <p14:tracePt t="74712" x="7786688" y="2982913"/>
          <p14:tracePt t="74729" x="7804150" y="2973388"/>
          <p14:tracePt t="74746" x="7813675" y="2973388"/>
          <p14:tracePt t="74762" x="7813675" y="2965450"/>
          <p14:tracePt t="74779" x="7813675" y="2955925"/>
          <p14:tracePt t="74796" x="7823200" y="2946400"/>
          <p14:tracePt t="74814" x="7831138" y="2938463"/>
          <p14:tracePt t="74838" x="7831138" y="2928938"/>
          <p14:tracePt t="74865" x="7840663" y="2919413"/>
          <p14:tracePt t="74876" x="7848600" y="2919413"/>
          <p14:tracePt t="75022" x="7848600" y="2911475"/>
          <p14:tracePt t="75033" x="7840663" y="2911475"/>
          <p14:tracePt t="75169" x="7840663" y="2901950"/>
          <p14:tracePt t="75231" x="7840663" y="2894013"/>
          <p14:tracePt t="75304" x="7840663" y="2884488"/>
          <p14:tracePt t="75340" x="7831138" y="2884488"/>
          <p14:tracePt t="75426" x="7823200" y="2884488"/>
          <p14:tracePt t="75462" x="7804150" y="2894013"/>
          <p14:tracePt t="75475" x="7796213" y="2911475"/>
          <p14:tracePt t="75487" x="7777163" y="2919413"/>
          <p14:tracePt t="75500" x="7777163" y="2938463"/>
          <p14:tracePt t="75512" x="7759700" y="2938463"/>
          <p14:tracePt t="75529" x="7751763" y="2955925"/>
          <p14:tracePt t="75546" x="7732713" y="2965450"/>
          <p14:tracePt t="75563" x="7724775" y="2973388"/>
          <p14:tracePt t="75579" x="7715250" y="2982913"/>
          <p14:tracePt t="75596" x="7715250" y="2990850"/>
          <p14:tracePt t="75613" x="7705725" y="2990850"/>
          <p14:tracePt t="75629" x="7697788" y="3000375"/>
          <p14:tracePt t="75647" x="7688263" y="3000375"/>
          <p14:tracePt t="75662" x="7680325" y="3009900"/>
          <p14:tracePt t="75679" x="7670800" y="3009900"/>
          <p14:tracePt t="75696" x="7653338" y="3017838"/>
          <p14:tracePt t="75712" x="7653338" y="3027363"/>
          <p14:tracePt t="75729" x="7643813" y="3027363"/>
          <p14:tracePt t="75746" x="7634288" y="3036888"/>
          <p14:tracePt t="75763" x="7626350" y="3036888"/>
          <p14:tracePt t="75779" x="7626350" y="3044825"/>
          <p14:tracePt t="75796" x="7616825" y="3044825"/>
          <p14:tracePt t="75832" x="7608888" y="3044825"/>
          <p14:tracePt t="75843" x="7599363" y="3054350"/>
          <p14:tracePt t="75870" x="7589838" y="3054350"/>
          <p14:tracePt t="75904" x="7581900" y="3054350"/>
          <p14:tracePt t="75917" x="7572375" y="3062288"/>
          <p14:tracePt t="75941" x="7562850" y="3071813"/>
          <p14:tracePt t="75966" x="7554913" y="3071813"/>
          <p14:tracePt t="75978" x="7545388" y="3081338"/>
          <p14:tracePt t="76027" x="7537450" y="3081338"/>
          <p14:tracePt t="76064" x="7537450" y="3089275"/>
          <p14:tracePt t="76077" x="7527925" y="3089275"/>
          <p14:tracePt t="76296" x="7537450" y="3089275"/>
          <p14:tracePt t="76321" x="7545388" y="3089275"/>
          <p14:tracePt t="76334" x="7554913" y="3089275"/>
          <p14:tracePt t="76358" x="7554913" y="3081338"/>
          <p14:tracePt t="76395" x="7562850" y="3071813"/>
          <p14:tracePt t="76407" x="7562850" y="3062288"/>
          <p14:tracePt t="76418" x="7581900" y="3054350"/>
          <p14:tracePt t="76431" x="7581900" y="3044825"/>
          <p14:tracePt t="76446" x="7599363" y="3036888"/>
          <p14:tracePt t="76468" x="7608888" y="3017838"/>
          <p14:tracePt t="76481" x="7616825" y="3009900"/>
          <p14:tracePt t="76496" x="7634288" y="2990850"/>
          <p14:tracePt t="76513" x="7643813" y="2990850"/>
          <p14:tracePt t="76529" x="7661275" y="2965450"/>
          <p14:tracePt t="76546" x="7670800" y="2955925"/>
          <p14:tracePt t="76563" x="7670800" y="2946400"/>
          <p14:tracePt t="76579" x="7688263" y="2938463"/>
          <p14:tracePt t="76627" x="7688263" y="2928938"/>
          <p14:tracePt t="76651" x="7697788" y="2919413"/>
          <p14:tracePt t="76664" x="7697788" y="2911475"/>
          <p14:tracePt t="76675" x="7705725" y="2901950"/>
          <p14:tracePt t="76689" x="7715250" y="2894013"/>
          <p14:tracePt t="76700" x="7715250" y="2884488"/>
          <p14:tracePt t="76713" x="7724775" y="2874963"/>
          <p14:tracePt t="76729" x="7732713" y="2867025"/>
          <p14:tracePt t="76746" x="7751763" y="2857500"/>
          <p14:tracePt t="76763" x="7769225" y="2840038"/>
          <p14:tracePt t="76780" x="7777163" y="2840038"/>
          <p14:tracePt t="76796" x="7786688" y="2830513"/>
          <p14:tracePt t="76897" x="7786688" y="2822575"/>
          <p14:tracePt t="76909" x="7796213" y="2813050"/>
          <p14:tracePt t="76921" x="7796213" y="2803525"/>
          <p14:tracePt t="76933" x="7804150" y="2795588"/>
          <p14:tracePt t="76946" x="7813675" y="2776538"/>
          <p14:tracePt t="76970" x="7823200" y="2768600"/>
          <p14:tracePt t="76982" x="7823200" y="2751138"/>
          <p14:tracePt t="76996" x="7831138" y="2751138"/>
          <p14:tracePt t="77013" x="7831138" y="2741613"/>
          <p14:tracePt t="77031" x="7831138" y="2724150"/>
          <p14:tracePt t="77046" x="7831138" y="2714625"/>
          <p14:tracePt t="77063" x="7831138" y="2705100"/>
          <p14:tracePt t="77080" x="7831138" y="2687638"/>
          <p14:tracePt t="77096" x="7840663" y="2660650"/>
          <p14:tracePt t="77113" x="7840663" y="2643188"/>
          <p14:tracePt t="77130" x="7840663" y="2625725"/>
          <p14:tracePt t="77147" x="7840663" y="2608263"/>
          <p14:tracePt t="77163" x="7840663" y="2598738"/>
          <p14:tracePt t="77180" x="7840663" y="2581275"/>
          <p14:tracePt t="77196" x="7840663" y="2554288"/>
          <p14:tracePt t="77213" x="7848600" y="2544763"/>
          <p14:tracePt t="77230" x="7848600" y="2509838"/>
          <p14:tracePt t="77246" x="7848600" y="2482850"/>
          <p14:tracePt t="77263" x="7848600" y="2473325"/>
          <p14:tracePt t="77280" x="7848600" y="2438400"/>
          <p14:tracePt t="77296" x="7848600" y="2428875"/>
          <p14:tracePt t="77313" x="7858125" y="2401888"/>
          <p14:tracePt t="77330" x="7867650" y="2374900"/>
          <p14:tracePt t="77346" x="7875588" y="2357438"/>
          <p14:tracePt t="77791" x="7875588" y="2347913"/>
          <p14:tracePt t="77802" x="7885113" y="2330450"/>
          <p14:tracePt t="77815" x="7894638" y="2322513"/>
          <p14:tracePt t="77827" x="7894638" y="2295525"/>
          <p14:tracePt t="77840" x="7912100" y="2286000"/>
          <p14:tracePt t="77851" x="7912100" y="2276475"/>
          <p14:tracePt t="77864" x="7912100" y="2259013"/>
          <p14:tracePt t="77880" x="7912100" y="2251075"/>
          <p14:tracePt t="77896" x="7912100" y="2241550"/>
          <p14:tracePt t="77913" x="7912100" y="2224088"/>
          <p14:tracePt t="77930" x="7912100" y="2205038"/>
          <p14:tracePt t="77946" x="7912100" y="2187575"/>
          <p14:tracePt t="77963" x="7912100" y="2170113"/>
          <p14:tracePt t="77980" x="7912100" y="2152650"/>
          <p14:tracePt t="77998" x="7912100" y="2143125"/>
          <p14:tracePt t="78109" x="7912100" y="2133600"/>
          <p14:tracePt t="78120" x="7902575" y="2133600"/>
          <p14:tracePt t="78133" x="7902575" y="2125663"/>
          <p14:tracePt t="78184" x="7902575" y="2116138"/>
          <p14:tracePt t="78195" x="7894638" y="2108200"/>
          <p14:tracePt t="78208" x="7894638" y="2098675"/>
          <p14:tracePt t="78355" x="7894638" y="2108200"/>
          <p14:tracePt t="78368" x="7902575" y="2116138"/>
          <p14:tracePt t="78379" x="7912100" y="2133600"/>
          <p14:tracePt t="78395" x="7920038" y="2160588"/>
          <p14:tracePt t="78405" x="7929563" y="2179638"/>
          <p14:tracePt t="78415" x="7939088" y="2205038"/>
          <p14:tracePt t="78430" x="7956550" y="2232025"/>
          <p14:tracePt t="78447" x="7956550" y="2259013"/>
          <p14:tracePt t="78463" x="7974013" y="2286000"/>
          <p14:tracePt t="78480" x="7983538" y="2339975"/>
          <p14:tracePt t="78497" x="7991475" y="2366963"/>
          <p14:tracePt t="78513" x="7991475" y="2393950"/>
          <p14:tracePt t="78530" x="7991475" y="2438400"/>
          <p14:tracePt t="78547" x="7991475" y="2446338"/>
          <p14:tracePt t="78563" x="7991475" y="2482850"/>
          <p14:tracePt t="78580" x="7991475" y="2500313"/>
          <p14:tracePt t="78597" x="7991475" y="2509838"/>
          <p14:tracePt t="78613" x="7991475" y="2527300"/>
          <p14:tracePt t="78630" x="7991475" y="2536825"/>
          <p14:tracePt t="78647" x="7991475" y="2562225"/>
          <p14:tracePt t="78663" x="7983538" y="2581275"/>
          <p14:tracePt t="78680" x="7974013" y="2598738"/>
          <p14:tracePt t="78697" x="7974013" y="2608263"/>
          <p14:tracePt t="78713" x="7956550" y="2625725"/>
          <p14:tracePt t="78730" x="7947025" y="2633663"/>
          <p14:tracePt t="78747" x="7939088" y="2660650"/>
          <p14:tracePt t="78763" x="7920038" y="2679700"/>
          <p14:tracePt t="78780" x="7920038" y="2697163"/>
          <p14:tracePt t="78797" x="7894638" y="2732088"/>
          <p14:tracePt t="78814" x="7894638" y="2751138"/>
          <p14:tracePt t="78830" x="7875588" y="2759075"/>
          <p14:tracePt t="78847" x="7858125" y="2776538"/>
          <p14:tracePt t="78863" x="7848600" y="2795588"/>
          <p14:tracePt t="78882" x="7840663" y="2803525"/>
          <p14:tracePt t="78897" x="7831138" y="2813050"/>
          <p14:tracePt t="78914" x="7823200" y="2830513"/>
          <p14:tracePt t="78930" x="7813675" y="2840038"/>
          <p14:tracePt t="78931" x="7813675" y="2847975"/>
          <p14:tracePt t="78947" x="7804150" y="2857500"/>
          <p14:tracePt t="78964" x="7796213" y="2867025"/>
          <p14:tracePt t="78980" x="7777163" y="2884488"/>
          <p14:tracePt t="78997" x="7769225" y="2894013"/>
          <p14:tracePt t="79013" x="7751763" y="2901950"/>
          <p14:tracePt t="79030" x="7742238" y="2919413"/>
          <p14:tracePt t="79047" x="7724775" y="2928938"/>
          <p14:tracePt t="79064" x="7715250" y="2938463"/>
          <p14:tracePt t="79080" x="7697788" y="2955925"/>
          <p14:tracePt t="79097" x="7688263" y="2955925"/>
          <p14:tracePt t="79114" x="7670800" y="2973388"/>
          <p14:tracePt t="79130" x="7661275" y="2973388"/>
          <p14:tracePt t="79147" x="7653338" y="2982913"/>
          <p14:tracePt t="79164" x="7643813" y="2990850"/>
          <p14:tracePt t="79180" x="7634288" y="3000375"/>
          <p14:tracePt t="79201" x="7626350" y="3000375"/>
          <p14:tracePt t="79214" x="7616825" y="3000375"/>
          <p14:tracePt t="79230" x="7608888" y="3009900"/>
          <p14:tracePt t="79249" x="7589838" y="3009900"/>
          <p14:tracePt t="79264" x="7581900" y="3017838"/>
          <p14:tracePt t="79281" x="7572375" y="3027363"/>
          <p14:tracePt t="79297" x="7562850" y="3027363"/>
          <p14:tracePt t="79314" x="7545388" y="3036888"/>
          <p14:tracePt t="79330" x="7545388" y="3044825"/>
          <p14:tracePt t="79347" x="7527925" y="3044825"/>
          <p14:tracePt t="79532" x="7537450" y="3044825"/>
          <p14:tracePt t="79543" x="7545388" y="3044825"/>
          <p14:tracePt t="79555" x="7554913" y="3044825"/>
          <p14:tracePt t="79567" x="7562850" y="3044825"/>
          <p14:tracePt t="79580" x="7572375" y="3044825"/>
          <p14:tracePt t="79597" x="7581900" y="3044825"/>
          <p14:tracePt t="79614" x="7599363" y="3044825"/>
          <p14:tracePt t="79630" x="7626350" y="3036888"/>
          <p14:tracePt t="79647" x="7626350" y="3027363"/>
          <p14:tracePt t="79664" x="7634288" y="3027363"/>
          <p14:tracePt t="79681" x="7661275" y="3009900"/>
          <p14:tracePt t="79697" x="7670800" y="3000375"/>
          <p14:tracePt t="79714" x="7680325" y="2990850"/>
          <p14:tracePt t="79730" x="7705725" y="2965450"/>
          <p14:tracePt t="79747" x="7724775" y="2938463"/>
          <p14:tracePt t="79764" x="7732713" y="2911475"/>
          <p14:tracePt t="79780" x="7751763" y="2894013"/>
          <p14:tracePt t="79797" x="7759700" y="2874963"/>
          <p14:tracePt t="79814" x="7769225" y="2840038"/>
          <p14:tracePt t="79830" x="7777163" y="2830513"/>
          <p14:tracePt t="79847" x="7777163" y="2813050"/>
          <p14:tracePt t="79864" x="7796213" y="2786063"/>
          <p14:tracePt t="79881" x="7804150" y="2768600"/>
          <p14:tracePt t="79897" x="7804150" y="2759075"/>
          <p14:tracePt t="79914" x="7804150" y="2751138"/>
          <p14:tracePt t="79931" x="7813675" y="2741613"/>
          <p14:tracePt t="79947" x="7813675" y="2732088"/>
          <p14:tracePt t="79948" x="7813675" y="2724150"/>
          <p14:tracePt t="79964" x="7823200" y="2705100"/>
          <p14:tracePt t="79981" x="7831138" y="2687638"/>
          <p14:tracePt t="79997" x="7840663" y="2660650"/>
          <p14:tracePt t="80014" x="7848600" y="2660650"/>
          <p14:tracePt t="80031" x="7848600" y="2652713"/>
          <p14:tracePt t="80047" x="7858125" y="2643188"/>
          <p14:tracePt t="80064" x="7858125" y="2633663"/>
          <p14:tracePt t="80230" x="7858125" y="2643188"/>
          <p14:tracePt t="80254" x="7858125" y="2652713"/>
          <p14:tracePt t="80268" x="7858125" y="2670175"/>
          <p14:tracePt t="80279" x="7858125" y="2679700"/>
          <p14:tracePt t="80291" x="7848600" y="2697163"/>
          <p14:tracePt t="80303" x="7840663" y="2714625"/>
          <p14:tracePt t="80316" x="7840663" y="2732088"/>
          <p14:tracePt t="80331" x="7831138" y="2759075"/>
          <p14:tracePt t="80347" x="7813675" y="2786063"/>
          <p14:tracePt t="80364" x="7804150" y="2813050"/>
          <p14:tracePt t="80381" x="7777163" y="2867025"/>
          <p14:tracePt t="80397" x="7759700" y="2901950"/>
          <p14:tracePt t="80414" x="7759700" y="2919413"/>
          <p14:tracePt t="80431" x="7732713" y="2955925"/>
          <p14:tracePt t="80447" x="7715250" y="2973388"/>
          <p14:tracePt t="80464" x="7697788" y="3000375"/>
          <p14:tracePt t="80481" x="7688263" y="3009900"/>
          <p14:tracePt t="80497" x="7680325" y="3009900"/>
          <p14:tracePt t="80514" x="7670800" y="3017838"/>
          <p14:tracePt t="80531" x="7661275" y="3027363"/>
          <p14:tracePt t="80547" x="7661275" y="3036888"/>
          <p14:tracePt t="80564" x="7653338" y="3036888"/>
          <p14:tracePt t="80581" x="7643813" y="3036888"/>
          <p14:tracePt t="80598" x="7634288" y="3044825"/>
          <p14:tracePt t="80614" x="7616825" y="3044825"/>
          <p14:tracePt t="80631" x="7616825" y="3054350"/>
          <p14:tracePt t="80647" x="7599363" y="3062288"/>
          <p14:tracePt t="80671" x="7589838" y="3062288"/>
          <p14:tracePt t="80695" x="7581900" y="3062288"/>
          <p14:tracePt t="80709" x="7572375" y="3062288"/>
          <p14:tracePt t="80720" x="7572375" y="3071813"/>
          <p14:tracePt t="80732" x="7562850" y="3071813"/>
          <p14:tracePt t="80782" x="7554913" y="3071813"/>
          <p14:tracePt t="80855" x="7545388" y="3071813"/>
          <p14:tracePt t="81100" x="7554913" y="3062288"/>
          <p14:tracePt t="81111" x="7572375" y="3054350"/>
          <p14:tracePt t="81124" x="7581900" y="3044825"/>
          <p14:tracePt t="81137" x="7608888" y="3027363"/>
          <p14:tracePt t="81148" x="7616825" y="3027363"/>
          <p14:tracePt t="81164" x="7626350" y="3017838"/>
          <p14:tracePt t="81181" x="7643813" y="3009900"/>
          <p14:tracePt t="81198" x="7670800" y="3000375"/>
          <p14:tracePt t="81214" x="7697788" y="2982913"/>
          <p14:tracePt t="81231" x="7705725" y="2973388"/>
          <p14:tracePt t="81248" x="7751763" y="2938463"/>
          <p14:tracePt t="81264" x="7759700" y="2919413"/>
          <p14:tracePt t="81282" x="7777163" y="2911475"/>
          <p14:tracePt t="81298" x="7796213" y="2884488"/>
          <p14:tracePt t="81314" x="7804150" y="2874963"/>
          <p14:tracePt t="81331" x="7804150" y="2867025"/>
          <p14:tracePt t="81348" x="7813675" y="2840038"/>
          <p14:tracePt t="81364" x="7823200" y="2840038"/>
          <p14:tracePt t="81381" x="7831138" y="2830513"/>
          <p14:tracePt t="81398" x="7831138" y="2813050"/>
          <p14:tracePt t="81414" x="7840663" y="2803525"/>
          <p14:tracePt t="81431" x="7840663" y="2795588"/>
          <p14:tracePt t="81455" x="7840663" y="2786063"/>
          <p14:tracePt t="81480" x="7848600" y="2776538"/>
          <p14:tracePt t="81517" x="7848600" y="2768600"/>
          <p14:tracePt t="81614" x="7848600" y="2759075"/>
          <p14:tracePt t="81787" x="7848600" y="2768600"/>
          <p14:tracePt t="81970" x="7848600" y="2776538"/>
          <p14:tracePt t="82031" x="7840663" y="2786063"/>
          <p14:tracePt t="82069" x="7831138" y="2803525"/>
          <p14:tracePt t="82079" x="7823200" y="2813050"/>
          <p14:tracePt t="82092" x="7823200" y="2830513"/>
          <p14:tracePt t="82104" x="7804150" y="2840038"/>
          <p14:tracePt t="82117" x="7804150" y="2857500"/>
          <p14:tracePt t="82131" x="7786688" y="2884488"/>
          <p14:tracePt t="82148" x="7777163" y="2901950"/>
          <p14:tracePt t="82165" x="7759700" y="2919413"/>
          <p14:tracePt t="82181" x="7724775" y="2955925"/>
          <p14:tracePt t="82198" x="7715250" y="2973388"/>
          <p14:tracePt t="82215" x="7697788" y="3000375"/>
          <p14:tracePt t="82215" x="7688263" y="3009900"/>
          <p14:tracePt t="82231" x="7661275" y="3027363"/>
          <p14:tracePt t="82248" x="7653338" y="3044825"/>
          <p14:tracePt t="82264" x="7626350" y="3081338"/>
          <p14:tracePt t="82282" x="7616825" y="3081338"/>
          <p14:tracePt t="82298" x="7608888" y="3089275"/>
          <p14:tracePt t="82315" x="7589838" y="3108325"/>
          <p14:tracePt t="82351" x="7581900" y="3116263"/>
          <p14:tracePt t="82374" x="7572375" y="3116263"/>
          <p14:tracePt t="82399" x="7562850" y="3116263"/>
          <p14:tracePt t="82680" x="7572375" y="3098800"/>
          <p14:tracePt t="82693" x="7589838" y="3081338"/>
          <p14:tracePt t="82705" x="7608888" y="3062288"/>
          <p14:tracePt t="82718" x="7626350" y="3044825"/>
          <p14:tracePt t="82732" x="7643813" y="3027363"/>
          <p14:tracePt t="82748" x="7653338" y="3009900"/>
          <p14:tracePt t="82765" x="7670800" y="3000375"/>
          <p14:tracePt t="82781" x="7688263" y="2982913"/>
          <p14:tracePt t="82798" x="7697788" y="2965450"/>
          <p14:tracePt t="82815" x="7715250" y="2946400"/>
          <p14:tracePt t="82831" x="7732713" y="2938463"/>
          <p14:tracePt t="82848" x="7732713" y="2928938"/>
          <p14:tracePt t="82865" x="7742238" y="2911475"/>
          <p14:tracePt t="82881" x="7751763" y="2911475"/>
          <p14:tracePt t="82898" x="7759700" y="2901950"/>
          <p14:tracePt t="82915" x="7769225" y="2874963"/>
          <p14:tracePt t="82931" x="7777163" y="2857500"/>
          <p14:tracePt t="82950" x="7786688" y="2847975"/>
          <p14:tracePt t="82975" x="7796213" y="2847975"/>
          <p14:tracePt t="82987" x="7796213" y="2840038"/>
          <p14:tracePt t="84592" x="7796213" y="2830513"/>
          <p14:tracePt t="84616" x="7796213" y="2822575"/>
          <p14:tracePt t="84629" x="7804150" y="2813050"/>
          <p14:tracePt t="84642" x="7804150" y="2803525"/>
          <p14:tracePt t="84653" x="7804150" y="2795588"/>
          <p14:tracePt t="84666" x="7813675" y="2786063"/>
          <p14:tracePt t="84682" x="7813675" y="2776538"/>
          <p14:tracePt t="84702" x="7823200" y="2776538"/>
          <p14:tracePt t="84727" x="7823200" y="2768600"/>
          <p14:tracePt t="84739" x="7823200" y="2759075"/>
          <p14:tracePt t="84764" x="7823200" y="2751138"/>
          <p14:tracePt t="84776" x="7831138" y="2751138"/>
          <p14:tracePt t="84813" x="7831138" y="2741613"/>
          <p14:tracePt t="84984" x="7831138" y="2751138"/>
          <p14:tracePt t="85035" x="7831138" y="2759075"/>
          <p14:tracePt t="85046" x="7831138" y="2768600"/>
          <p14:tracePt t="85057" x="7823200" y="2768600"/>
          <p14:tracePt t="85070" x="7823200" y="2776538"/>
          <p14:tracePt t="85082" x="7813675" y="2776538"/>
          <p14:tracePt t="85099" x="7813675" y="2795588"/>
          <p14:tracePt t="85115" x="7813675" y="2803525"/>
          <p14:tracePt t="85132" x="7796213" y="2830513"/>
          <p14:tracePt t="85149" x="7786688" y="2840038"/>
          <p14:tracePt t="85166" x="7769225" y="2874963"/>
          <p14:tracePt t="85182" x="7742238" y="2919413"/>
          <p14:tracePt t="85199" x="7732713" y="2946400"/>
          <p14:tracePt t="85215" x="7715250" y="2973388"/>
          <p14:tracePt t="85232" x="7680325" y="3009900"/>
          <p14:tracePt t="85249" x="7670800" y="3027363"/>
          <p14:tracePt t="85265" x="7661275" y="3027363"/>
          <p14:tracePt t="85283" x="7634288" y="3062288"/>
          <p14:tracePt t="85299" x="7634288" y="3071813"/>
          <p14:tracePt t="85316" x="7616825" y="3081338"/>
          <p14:tracePt t="85332" x="7608888" y="3089275"/>
          <p14:tracePt t="85349" x="7608888" y="3098800"/>
          <p14:tracePt t="85366" x="7599363" y="3098800"/>
          <p14:tracePt t="85389" x="7589838" y="3098800"/>
          <p14:tracePt t="86369" x="7589838" y="3089275"/>
          <p14:tracePt t="86381" x="7599363" y="3089275"/>
          <p14:tracePt t="86394" x="7599363" y="3081338"/>
          <p14:tracePt t="86417" x="7608888" y="3081338"/>
          <p14:tracePt t="86431" x="7616825" y="3071813"/>
          <p14:tracePt t="86442" x="7626350" y="3062288"/>
          <p14:tracePt t="86458" x="7634288" y="3062288"/>
          <p14:tracePt t="86468" x="7653338" y="3054350"/>
          <p14:tracePt t="86483" x="7670800" y="3044825"/>
          <p14:tracePt t="86499" x="7680325" y="3036888"/>
          <p14:tracePt t="86516" x="7697788" y="3017838"/>
          <p14:tracePt t="86532" x="7705725" y="3009900"/>
          <p14:tracePt t="86553" x="7705725" y="3000375"/>
          <p14:tracePt t="86566" x="7715250" y="2990850"/>
          <p14:tracePt t="86663" x="7715250" y="2982913"/>
          <p14:tracePt t="86675" x="7724775" y="2982913"/>
          <p14:tracePt t="86700" x="7732713" y="2982913"/>
          <p14:tracePt t="86723" x="7732713" y="2973388"/>
          <p14:tracePt t="86859" x="7732713" y="2965450"/>
          <p14:tracePt t="86871" x="7732713" y="2955925"/>
          <p14:tracePt t="86884" x="7742238" y="2955925"/>
          <p14:tracePt t="86896" x="7742238" y="2946400"/>
          <p14:tracePt t="86920" x="7742238" y="2938463"/>
          <p14:tracePt t="86933" x="7742238" y="2928938"/>
          <p14:tracePt t="86982" x="7742238" y="2919413"/>
          <p14:tracePt t="90424" x="7732713" y="2919413"/>
          <p14:tracePt t="90437" x="7724775" y="2919413"/>
          <p14:tracePt t="90461" x="7715250" y="2919413"/>
          <p14:tracePt t="90644" x="7715250" y="2928938"/>
          <p14:tracePt t="90656" x="7715250" y="2938463"/>
          <p14:tracePt t="90671" x="7697788" y="2946400"/>
          <p14:tracePt t="90682" x="7697788" y="2955925"/>
          <p14:tracePt t="90694" x="7688263" y="2973388"/>
          <p14:tracePt t="90706" x="7680325" y="2982913"/>
          <p14:tracePt t="90720" x="7680325" y="3000375"/>
          <p14:tracePt t="90734" x="7670800" y="3009900"/>
          <p14:tracePt t="90750" x="7661275" y="3017838"/>
          <p14:tracePt t="90767" x="7661275" y="3027363"/>
          <p14:tracePt t="90784" x="7653338" y="3036888"/>
          <p14:tracePt t="90804" x="7653338" y="3044825"/>
          <p14:tracePt t="90842" x="7643813" y="3044825"/>
          <p14:tracePt t="90853" x="7634288" y="3044825"/>
          <p14:tracePt t="90866" x="7634288" y="3054350"/>
          <p14:tracePt t="90878" x="7626350" y="3054350"/>
          <p14:tracePt t="90891" x="7616825" y="3054350"/>
          <p14:tracePt t="90902" x="7608888" y="3062288"/>
          <p14:tracePt t="90917" x="7599363" y="3071813"/>
          <p14:tracePt t="90939" x="7589838" y="3071813"/>
          <p14:tracePt t="90952" x="7581900" y="3089275"/>
          <p14:tracePt t="90967" x="7572375" y="3089275"/>
          <p14:tracePt t="90984" x="7554913" y="3098800"/>
          <p14:tracePt t="91001" x="7537450" y="3108325"/>
          <p14:tracePt t="91207" x="7545388" y="3108325"/>
          <p14:tracePt t="91221" x="7554913" y="3108325"/>
          <p14:tracePt t="91233" x="7572375" y="3108325"/>
          <p14:tracePt t="91245" x="7581900" y="3108325"/>
          <p14:tracePt t="91258" x="7589838" y="3098800"/>
          <p14:tracePt t="91271" x="7616825" y="3098800"/>
          <p14:tracePt t="91284" x="7626350" y="3089275"/>
          <p14:tracePt t="91301" x="7643813" y="3081338"/>
          <p14:tracePt t="91317" x="7661275" y="3071813"/>
          <p14:tracePt t="91334" x="7688263" y="3062288"/>
          <p14:tracePt t="91351" x="7688263" y="3054350"/>
          <p14:tracePt t="91368" x="7705725" y="3044825"/>
          <p14:tracePt t="91428" x="7705725" y="3036888"/>
          <p14:tracePt t="91467" x="7715250" y="3027363"/>
          <p14:tracePt t="91493" x="7715250" y="3017838"/>
          <p14:tracePt t="91539" x="7715250" y="3009900"/>
          <p14:tracePt t="91564" x="7724775" y="3000375"/>
          <p14:tracePt t="91576" x="7724775" y="2990850"/>
          <p14:tracePt t="91589" x="7724775" y="2982913"/>
          <p14:tracePt t="91600" x="7732713" y="2973388"/>
          <p14:tracePt t="91613" x="7742238" y="2965450"/>
          <p14:tracePt t="91638" x="7742238" y="2946400"/>
          <p14:tracePt t="91662" x="7751763" y="2938463"/>
          <p14:tracePt t="91686" x="7751763" y="2928938"/>
          <p14:tracePt t="91735" x="7751763" y="2919413"/>
          <p14:tracePt t="91747" x="7751763" y="2911475"/>
          <p14:tracePt t="91797" x="7751763" y="2901950"/>
          <p14:tracePt t="91995" x="7751763" y="2911475"/>
          <p14:tracePt t="92006" x="7751763" y="2919413"/>
          <p14:tracePt t="92029" x="7742238" y="2928938"/>
          <p14:tracePt t="92041" x="7732713" y="2938463"/>
          <p14:tracePt t="92053" x="7732713" y="2946400"/>
          <p14:tracePt t="92066" x="7724775" y="2955925"/>
          <p14:tracePt t="92079" x="7715250" y="2965450"/>
          <p14:tracePt t="92092" x="7715250" y="2982913"/>
          <p14:tracePt t="92103" x="7705725" y="2982913"/>
          <p14:tracePt t="92118" x="7705725" y="2990850"/>
          <p14:tracePt t="92134" x="7697788" y="3000375"/>
          <p14:tracePt t="92151" x="7688263" y="3009900"/>
          <p14:tracePt t="92167" x="7680325" y="3017838"/>
          <p14:tracePt t="92184" x="7670800" y="3027363"/>
          <p14:tracePt t="92214" x="7661275" y="3036888"/>
          <p14:tracePt t="92238" x="7653338" y="3036888"/>
          <p14:tracePt t="92251" x="7653338" y="3044825"/>
          <p14:tracePt t="92263" x="7643813" y="3044825"/>
          <p14:tracePt t="92274" x="7634288" y="3044825"/>
          <p14:tracePt t="92311" x="7626350" y="3054350"/>
          <p14:tracePt t="92337" x="7626350" y="3062288"/>
          <p14:tracePt t="92350" x="7616825" y="3062288"/>
          <p14:tracePt t="92360" x="7608888" y="3062288"/>
          <p14:tracePt t="92385" x="7599363" y="3071813"/>
          <p14:tracePt t="92411" x="7589838" y="3071813"/>
          <p14:tracePt t="92420" x="7589838" y="3081338"/>
          <p14:tracePt t="92445" x="7581900" y="3089275"/>
          <p14:tracePt t="92458" x="7572375" y="3089275"/>
          <p14:tracePt t="92508" x="7562850" y="3089275"/>
          <p14:tracePt t="92532" x="7562850" y="3098800"/>
          <p14:tracePt t="92900" x="7562850" y="3089275"/>
          <p14:tracePt t="92936" x="7572375" y="3081338"/>
          <p14:tracePt t="92948" x="7581900" y="3081338"/>
          <p14:tracePt t="92960" x="7599363" y="3081338"/>
          <p14:tracePt t="92973" x="7608888" y="3071813"/>
          <p14:tracePt t="92986" x="7616825" y="3062288"/>
          <p14:tracePt t="93001" x="7626350" y="3062288"/>
          <p14:tracePt t="93018" x="7626350" y="3054350"/>
          <p14:tracePt t="93035" x="7643813" y="3044825"/>
          <p14:tracePt t="93058" x="7653338" y="3036888"/>
          <p14:tracePt t="93083" x="7661275" y="3036888"/>
          <p14:tracePt t="93097" x="7670800" y="3027363"/>
          <p14:tracePt t="93120" x="7680325" y="3017838"/>
          <p14:tracePt t="93131" x="7680325" y="3009900"/>
          <p14:tracePt t="93145" x="7688263" y="3009900"/>
          <p14:tracePt t="93169" x="7697788" y="3000375"/>
          <p14:tracePt t="93182" x="7705725" y="3000375"/>
          <p14:tracePt t="93193" x="7705725" y="2990850"/>
          <p14:tracePt t="93206" x="7715250" y="2990850"/>
          <p14:tracePt t="93219" x="7715250" y="2982913"/>
          <p14:tracePt t="93235" x="7715250" y="2973388"/>
          <p14:tracePt t="93268" x="7724775" y="2973388"/>
          <p14:tracePt t="93291" x="7732713" y="2973388"/>
          <p14:tracePt t="93303" x="7732713" y="2965450"/>
          <p14:tracePt t="93328" x="7742238" y="2965450"/>
          <p14:tracePt t="93340" x="7742238" y="2955925"/>
          <p14:tracePt t="93352" x="7742238" y="2946400"/>
          <p14:tracePt t="93364" x="7751763" y="2946400"/>
          <p14:tracePt t="96550" x="7751763" y="2955925"/>
          <p14:tracePt t="98597" x="7742238" y="2955925"/>
          <p14:tracePt t="99307" x="7742238" y="2946400"/>
          <p14:tracePt t="99614" x="7742238" y="2938463"/>
          <p14:tracePt t="100435" x="7732713" y="2938463"/>
          <p14:tracePt t="100484" x="7715250" y="2938463"/>
          <p14:tracePt t="100496" x="7697788" y="2938463"/>
          <p14:tracePt t="100508" x="7670800" y="2938463"/>
          <p14:tracePt t="100520" x="7626350" y="2938463"/>
          <p14:tracePt t="100532" x="7562850" y="2928938"/>
          <p14:tracePt t="100546" x="7483475" y="2911475"/>
          <p14:tracePt t="100560" x="7367588" y="2901950"/>
          <p14:tracePt t="100570" x="7242175" y="2901950"/>
          <p14:tracePt t="100587" x="7037388" y="2894013"/>
          <p14:tracePt t="100603" x="6759575" y="2894013"/>
          <p14:tracePt t="100620" x="6062663" y="2795588"/>
          <p14:tracePt t="100637" x="5724525" y="2714625"/>
          <p14:tracePt t="100654" x="5402263" y="2633663"/>
          <p14:tracePt t="100670" x="4902200" y="2490788"/>
          <p14:tracePt t="100687" x="4751388" y="2438400"/>
          <p14:tracePt t="100704" x="4616450" y="2393950"/>
          <p14:tracePt t="100720" x="4419600" y="2339975"/>
          <p14:tracePt t="100737" x="4348163" y="2330450"/>
          <p14:tracePt t="100754" x="4241800" y="2312988"/>
          <p14:tracePt t="100770" x="4224338" y="2312988"/>
          <p14:tracePt t="100787" x="4214813" y="2312988"/>
          <p14:tracePt t="101062" x="4214813" y="2303463"/>
          <p14:tracePt t="101072" x="4179888" y="2276475"/>
          <p14:tracePt t="101084" x="4125913" y="2251075"/>
          <p14:tracePt t="101095" x="4037013" y="2224088"/>
          <p14:tracePt t="101109" x="3902075" y="2187575"/>
          <p14:tracePt t="101120" x="3670300" y="2179638"/>
          <p14:tracePt t="101137" x="3419475" y="2179638"/>
          <p14:tracePt t="101154" x="3170238" y="2179638"/>
          <p14:tracePt t="101170" x="2608263" y="2224088"/>
          <p14:tracePt t="101187" x="2322513" y="2259013"/>
          <p14:tracePt t="101204" x="2017713" y="2268538"/>
          <p14:tracePt t="101220" x="1401763" y="2347913"/>
          <p14:tracePt t="101237" x="1116013" y="2374900"/>
          <p14:tracePt t="101254" x="911225" y="2393950"/>
          <p14:tracePt t="101270" x="652463" y="2411413"/>
          <p14:tracePt t="101287" x="561975" y="2411413"/>
          <p14:tracePt t="101304" x="509588" y="2401888"/>
          <p14:tracePt t="101320" x="473075" y="2393950"/>
          <p14:tracePt t="101337" x="473075" y="2384425"/>
          <p14:tracePt t="101354" x="455613" y="2366963"/>
          <p14:tracePt t="101378" x="446088" y="2366963"/>
          <p14:tracePt t="101391" x="446088" y="2357438"/>
          <p14:tracePt t="101427" x="446088" y="2347913"/>
          <p14:tracePt t="101477" x="446088" y="2339975"/>
          <p14:tracePt t="101525" x="446088" y="2330450"/>
          <p14:tracePt t="101565" x="455613" y="2330450"/>
          <p14:tracePt t="101576" x="465138" y="2330450"/>
          <p14:tracePt t="101586" x="473075" y="2330450"/>
          <p14:tracePt t="101599" x="490538" y="2322513"/>
          <p14:tracePt t="101611" x="517525" y="2312988"/>
          <p14:tracePt t="101622" x="554038" y="2312988"/>
          <p14:tracePt t="101637" x="608013" y="2303463"/>
          <p14:tracePt t="101654" x="679450" y="2295525"/>
          <p14:tracePt t="101671" x="768350" y="2295525"/>
          <p14:tracePt t="101687" x="965200" y="2295525"/>
          <p14:tracePt t="101704" x="1062038" y="2295525"/>
          <p14:tracePt t="101721" x="1169988" y="2295525"/>
          <p14:tracePt t="101737" x="1374775" y="2295525"/>
          <p14:tracePt t="101754" x="1482725" y="2295525"/>
          <p14:tracePt t="101771" x="1724025" y="2295525"/>
          <p14:tracePt t="101787" x="1847850" y="2295525"/>
          <p14:tracePt t="101804" x="1965325" y="2295525"/>
          <p14:tracePt t="101821" x="2205038" y="2295525"/>
          <p14:tracePt t="101837" x="2322513" y="2295525"/>
          <p14:tracePt t="101854" x="2419350" y="2295525"/>
          <p14:tracePt t="101871" x="2625725" y="2268538"/>
          <p14:tracePt t="101887" x="2732088" y="2241550"/>
          <p14:tracePt t="101904" x="2857500" y="2232025"/>
          <p14:tracePt t="101905" x="2965450" y="2224088"/>
          <p14:tracePt t="101921" x="3098800" y="2214563"/>
          <p14:tracePt t="101937" x="3224213" y="2214563"/>
          <p14:tracePt t="101954" x="3340100" y="2214563"/>
          <p14:tracePt t="101971" x="3589338" y="2205038"/>
          <p14:tracePt t="101987" x="3705225" y="2205038"/>
          <p14:tracePt t="102004" x="3911600" y="2205038"/>
          <p14:tracePt t="102021" x="4010025" y="2205038"/>
          <p14:tracePt t="102037" x="4081463" y="2205038"/>
          <p14:tracePt t="102054" x="4205288" y="2205038"/>
          <p14:tracePt t="102071" x="4214813" y="2205038"/>
          <p14:tracePt t="102087" x="4232275" y="2205038"/>
          <p14:tracePt t="102150" x="4224338" y="2205038"/>
          <p14:tracePt t="102469" x="4259263" y="2205038"/>
          <p14:tracePt t="102480" x="4313238" y="2205038"/>
          <p14:tracePt t="102493" x="4394200" y="2205038"/>
          <p14:tracePt t="102506" x="4491038" y="2205038"/>
          <p14:tracePt t="102521" x="4643438" y="2205038"/>
          <p14:tracePt t="102537" x="4822825" y="2214563"/>
          <p14:tracePt t="102554" x="5054600" y="2241550"/>
          <p14:tracePt t="102571" x="5572125" y="2366963"/>
          <p14:tracePt t="102588" x="5822950" y="2438400"/>
          <p14:tracePt t="102604" x="6242050" y="2562225"/>
          <p14:tracePt t="102621" x="6394450" y="2608263"/>
          <p14:tracePt t="102637" x="6545263" y="2643188"/>
          <p14:tracePt t="102654" x="6769100" y="2687638"/>
          <p14:tracePt t="102671" x="6867525" y="2724150"/>
          <p14:tracePt t="102687" x="6938963" y="2732088"/>
          <p14:tracePt t="102704" x="7099300" y="2768600"/>
          <p14:tracePt t="102721" x="7180263" y="2776538"/>
          <p14:tracePt t="102738" x="7242175" y="2786063"/>
          <p14:tracePt t="102754" x="7323138" y="2803525"/>
          <p14:tracePt t="102771" x="7331075" y="2803525"/>
          <p14:tracePt t="102788" x="7340600" y="2803525"/>
          <p14:tracePt t="102995" x="7358063" y="2803525"/>
          <p14:tracePt t="103008" x="7367588" y="2803525"/>
          <p14:tracePt t="103019" x="7394575" y="2803525"/>
          <p14:tracePt t="103033" x="7412038" y="2803525"/>
          <p14:tracePt t="103045" x="7446963" y="2803525"/>
          <p14:tracePt t="103058" x="7483475" y="2813050"/>
          <p14:tracePt t="103071" x="7510463" y="2822575"/>
          <p14:tracePt t="103088" x="7554913" y="2830513"/>
          <p14:tracePt t="103104" x="7581900" y="2830513"/>
          <p14:tracePt t="103121" x="7616825" y="2840038"/>
          <p14:tracePt t="103138" x="7626350" y="2840038"/>
          <p14:tracePt t="103154" x="7634288" y="2840038"/>
          <p14:tracePt t="103694" x="7643813" y="2840038"/>
          <p14:tracePt t="103732" x="7653338" y="2840038"/>
          <p14:tracePt t="103755" x="7653338" y="2830513"/>
          <p14:tracePt t="103767" x="7661275" y="2822575"/>
          <p14:tracePt t="103780" x="7661275" y="2813050"/>
          <p14:tracePt t="103792" x="7670800" y="2813050"/>
          <p14:tracePt t="103804" x="7670800" y="2803525"/>
          <p14:tracePt t="103821" x="7670800" y="2795588"/>
          <p14:tracePt t="103841" x="7670800" y="2786063"/>
          <p14:tracePt t="103866" x="7670800" y="2776538"/>
          <p14:tracePt t="103879" x="7670800" y="2768600"/>
          <p14:tracePt t="103891" x="7670800" y="2759075"/>
          <p14:tracePt t="103905" x="7680325" y="2759075"/>
          <p14:tracePt t="103921" x="7680325" y="2741613"/>
          <p14:tracePt t="103940" x="7680325" y="2732088"/>
          <p14:tracePt t="103955" x="7680325" y="2724150"/>
          <p14:tracePt t="103971" x="7688263" y="2714625"/>
          <p14:tracePt t="103988" x="7697788" y="2697163"/>
          <p14:tracePt t="104005" x="7697788" y="2687638"/>
          <p14:tracePt t="104021" x="7697788" y="2679700"/>
          <p14:tracePt t="104038" x="7705725" y="2670175"/>
          <p14:tracePt t="104055" x="7705725" y="2660650"/>
          <p14:tracePt t="104071" x="7715250" y="2643188"/>
          <p14:tracePt t="104088" x="7724775" y="2616200"/>
          <p14:tracePt t="104110" x="7732713" y="2608263"/>
          <p14:tracePt t="104147" x="7732713" y="2598738"/>
          <p14:tracePt t="104429" x="7732713" y="2608263"/>
          <p14:tracePt t="104454" x="7724775" y="2608263"/>
          <p14:tracePt t="104479" x="7724775" y="2616200"/>
          <p14:tracePt t="104491" x="7715250" y="2625725"/>
          <p14:tracePt t="104504" x="7715250" y="2633663"/>
          <p14:tracePt t="104516" x="7715250" y="2643188"/>
          <p14:tracePt t="104527" x="7697788" y="2652713"/>
          <p14:tracePt t="104540" x="7688263" y="2670175"/>
          <p14:tracePt t="104564" x="7680325" y="2679700"/>
          <p14:tracePt t="104576" x="7680325" y="2687638"/>
          <p14:tracePt t="104591" x="7670800" y="2687638"/>
          <p14:tracePt t="104605" x="7670800" y="2697163"/>
          <p14:tracePt t="104621" x="7661275" y="2697163"/>
          <p14:tracePt t="104638" x="7653338" y="2714625"/>
          <p14:tracePt t="104662" x="7643813" y="2714625"/>
          <p14:tracePt t="104675" x="7643813" y="2724150"/>
          <p14:tracePt t="104688" x="7634288" y="2724150"/>
          <p14:tracePt t="104705" x="7634288" y="2732088"/>
          <p14:tracePt t="104721" x="7626350" y="2732088"/>
          <p14:tracePt t="104738" x="7616825" y="2751138"/>
          <p14:tracePt t="104760" x="7608888" y="2759075"/>
          <p14:tracePt t="104773" x="7599363" y="2759075"/>
          <p14:tracePt t="104788" x="7589838" y="2768600"/>
          <p14:tracePt t="104810" x="7589838" y="2776538"/>
          <p14:tracePt t="104822" x="7572375" y="2776538"/>
          <p14:tracePt t="104838" x="7572375" y="2786063"/>
          <p14:tracePt t="104855" x="7554913" y="2795588"/>
          <p14:tracePt t="104872" x="7545388" y="2795588"/>
          <p14:tracePt t="104888" x="7537450" y="2795588"/>
          <p14:tracePt t="104905" x="7527925" y="2795588"/>
          <p14:tracePt t="104921" x="7527925" y="2803525"/>
          <p14:tracePt t="105152" x="7537450" y="2803525"/>
          <p14:tracePt t="105177" x="7545388" y="2803525"/>
          <p14:tracePt t="105189" x="7554913" y="2795588"/>
          <p14:tracePt t="105201" x="7562850" y="2786063"/>
          <p14:tracePt t="105212" x="7581900" y="2786063"/>
          <p14:tracePt t="105225" x="7599363" y="2776538"/>
          <p14:tracePt t="105238" x="7616825" y="2759075"/>
          <p14:tracePt t="105255" x="7643813" y="2741613"/>
          <p14:tracePt t="105272" x="7670800" y="2714625"/>
          <p14:tracePt t="105289" x="7705725" y="2679700"/>
          <p14:tracePt t="105305" x="7715250" y="2679700"/>
          <p14:tracePt t="105322" x="7732713" y="2660650"/>
          <p14:tracePt t="105338" x="7742238" y="2660650"/>
          <p14:tracePt t="105355" x="7742238" y="2652713"/>
          <p14:tracePt t="105384" x="7742238" y="2643188"/>
          <p14:tracePt t="105397" x="7742238" y="2633663"/>
          <p14:tracePt t="105409" x="7742238" y="2625725"/>
          <p14:tracePt t="105422" x="7751763" y="2608263"/>
          <p14:tracePt t="105438" x="7759700" y="2589213"/>
          <p14:tracePt t="105456" x="7759700" y="2562225"/>
          <p14:tracePt t="105472" x="7769225" y="2527300"/>
          <p14:tracePt t="105488" x="7777163" y="2517775"/>
          <p14:tracePt t="105505" x="7777163" y="2500313"/>
          <p14:tracePt t="105522" x="7777163" y="2490788"/>
          <p14:tracePt t="105538" x="7786688" y="2482850"/>
          <p14:tracePt t="105555" x="7786688" y="2473325"/>
          <p14:tracePt t="105572" x="7796213" y="2465388"/>
          <p14:tracePt t="105588" x="7796213" y="2455863"/>
          <p14:tracePt t="105605" x="7796213" y="2446338"/>
          <p14:tracePt t="105622" x="7804150" y="2428875"/>
          <p14:tracePt t="106476" x="7804150" y="2419350"/>
          <p14:tracePt t="106487" x="7804150" y="2401888"/>
          <p14:tracePt t="106498" x="7804150" y="2393950"/>
          <p14:tracePt t="106511" x="7804150" y="2384425"/>
          <p14:tracePt t="106524" x="7804150" y="2374900"/>
          <p14:tracePt t="106539" x="7804150" y="2366963"/>
          <p14:tracePt t="106611" x="7804150" y="2357438"/>
          <p14:tracePt t="106623" x="7804150" y="2339975"/>
          <p14:tracePt t="106635" x="7804150" y="2330450"/>
          <p14:tracePt t="106647" x="7804150" y="2322513"/>
          <p14:tracePt t="106660" x="7804150" y="2312988"/>
          <p14:tracePt t="108214" x="7804150" y="2295525"/>
          <p14:tracePt t="108227" x="7804150" y="2276475"/>
          <p14:tracePt t="108238" x="7804150" y="2251075"/>
          <p14:tracePt t="108251" x="7804150" y="2214563"/>
          <p14:tracePt t="108264" x="7804150" y="2187575"/>
          <p14:tracePt t="108275" x="7804150" y="2160588"/>
          <p14:tracePt t="108289" x="7804150" y="2133600"/>
          <p14:tracePt t="108306" x="7804150" y="2108200"/>
          <p14:tracePt t="108322" x="7804150" y="2089150"/>
          <p14:tracePt t="108339" x="7804150" y="2054225"/>
          <p14:tracePt t="108356" x="7796213" y="2036763"/>
          <p14:tracePt t="108372" x="7786688" y="1990725"/>
          <p14:tracePt t="108389" x="7786688" y="1982788"/>
          <p14:tracePt t="108406" x="7769225" y="1965325"/>
          <p14:tracePt t="108423" x="7769225" y="1938338"/>
          <p14:tracePt t="108439" x="7759700" y="1928813"/>
          <p14:tracePt t="108456" x="7751763" y="1919288"/>
          <p14:tracePt t="108473" x="7751763" y="1901825"/>
          <p14:tracePt t="108489" x="7742238" y="1893888"/>
          <p14:tracePt t="108506" x="7732713" y="1874838"/>
          <p14:tracePt t="108523" x="7715250" y="1857375"/>
          <p14:tracePt t="108539" x="7715250" y="1847850"/>
          <p14:tracePt t="108556" x="7705725" y="1839913"/>
          <p14:tracePt t="108573" x="7688263" y="1812925"/>
          <p14:tracePt t="108589" x="7680325" y="1803400"/>
          <p14:tracePt t="108606" x="7643813" y="1785938"/>
          <p14:tracePt t="108623" x="7626350" y="1768475"/>
          <p14:tracePt t="108639" x="7608888" y="1768475"/>
          <p14:tracePt t="108656" x="7562850" y="1758950"/>
          <p14:tracePt t="108673" x="7537450" y="1758950"/>
          <p14:tracePt t="108689" x="7510463" y="1751013"/>
          <p14:tracePt t="108706" x="7466013" y="1751013"/>
          <p14:tracePt t="108730" x="7456488" y="1751013"/>
          <p14:tracePt t="109233" x="7446963" y="1751013"/>
          <p14:tracePt t="109244" x="7439025" y="1751013"/>
          <p14:tracePt t="109257" x="7419975" y="1751013"/>
          <p14:tracePt t="109269" x="7412038" y="1751013"/>
          <p14:tracePt t="109281" x="7394575" y="1741488"/>
          <p14:tracePt t="109293" x="7375525" y="1741488"/>
          <p14:tracePt t="109306" x="7367588" y="1741488"/>
          <p14:tracePt t="109341" x="7358063" y="1741488"/>
          <p14:tracePt t="109367" x="7348538" y="1741488"/>
          <p14:tracePt t="109392" x="7340600" y="1741488"/>
          <p14:tracePt t="109404" x="7331075" y="1741488"/>
          <p14:tracePt t="109416" x="7323138" y="1741488"/>
          <p14:tracePt t="109429" x="7313613" y="1741488"/>
          <p14:tracePt t="109441" x="7304088" y="1741488"/>
          <p14:tracePt t="109478" x="7296150" y="1741488"/>
          <p14:tracePt t="109514" x="7286625" y="1741488"/>
          <p14:tracePt t="109563" x="7277100" y="1741488"/>
          <p14:tracePt t="109575" x="7269163" y="1741488"/>
          <p14:tracePt t="109599" x="7259638" y="1741488"/>
          <p14:tracePt t="109747" x="7259638" y="1731963"/>
          <p14:tracePt t="109845" x="7269163" y="1731963"/>
          <p14:tracePt t="109906" x="7269163" y="1724025"/>
          <p14:tracePt t="110016" x="7277100" y="1724025"/>
          <p14:tracePt t="110151" x="7286625" y="1724025"/>
          <p14:tracePt t="110188" x="7296150" y="1724025"/>
          <p14:tracePt t="110311" x="7304088" y="1724025"/>
          <p14:tracePt t="110322" x="7313613" y="1724025"/>
          <p14:tracePt t="110347" x="7323138" y="1724025"/>
          <p14:tracePt t="110373" x="7331075" y="1724025"/>
          <p14:tracePt t="110384" x="7340600" y="1724025"/>
          <p14:tracePt t="110396" x="7348538" y="1724025"/>
          <p14:tracePt t="110421" x="7367588" y="1724025"/>
          <p14:tracePt t="110433" x="7367588" y="1714500"/>
          <p14:tracePt t="110446" x="7375525" y="1714500"/>
          <p14:tracePt t="110458" x="7385050" y="1714500"/>
          <p14:tracePt t="110473" x="7394575" y="1714500"/>
          <p14:tracePt t="110490" x="7402513" y="1714500"/>
          <p14:tracePt t="110507" x="7419975" y="1714500"/>
          <p14:tracePt t="110530" x="7429500" y="1714500"/>
          <p14:tracePt t="110544" x="7439025" y="1714500"/>
          <p14:tracePt t="110557" x="7446963" y="1714500"/>
          <p14:tracePt t="110580" x="7456488" y="1714500"/>
          <p14:tracePt t="110617" x="7466013" y="1714500"/>
          <p14:tracePt t="110632" x="7473950" y="1714500"/>
          <p14:tracePt t="110666" x="7483475" y="1714500"/>
          <p14:tracePt t="110726" x="7491413" y="1714500"/>
          <p14:tracePt t="110789" x="7500938" y="1714500"/>
          <p14:tracePt t="110997" x="7510463" y="1714500"/>
          <p14:tracePt t="112515" x="7518400" y="1714500"/>
          <p14:tracePt t="112540" x="7537450" y="1714500"/>
          <p14:tracePt t="112565" x="7554913" y="1724025"/>
          <p14:tracePt t="112577" x="7562850" y="1741488"/>
          <p14:tracePt t="112591" x="7581900" y="1751013"/>
          <p14:tracePt t="112601" x="7599363" y="1768475"/>
          <p14:tracePt t="112614" x="7608888" y="1795463"/>
          <p14:tracePt t="112626" x="7634288" y="1812925"/>
          <p14:tracePt t="112641" x="7643813" y="1839913"/>
          <p14:tracePt t="112657" x="7661275" y="1866900"/>
          <p14:tracePt t="112674" x="7670800" y="1884363"/>
          <p14:tracePt t="112690" x="7688263" y="1928813"/>
          <p14:tracePt t="112707" x="7705725" y="1965325"/>
          <p14:tracePt t="112724" x="7705725" y="1990725"/>
          <p14:tracePt t="112741" x="7732713" y="2071688"/>
          <p14:tracePt t="112757" x="7751763" y="2108200"/>
          <p14:tracePt t="112774" x="7769225" y="2170113"/>
          <p14:tracePt t="112791" x="7769225" y="2197100"/>
          <p14:tracePt t="112807" x="7786688" y="2214563"/>
          <p14:tracePt t="112824" x="7796213" y="2268538"/>
          <p14:tracePt t="112841" x="7796213" y="2286000"/>
          <p14:tracePt t="112857" x="7796213" y="2303463"/>
          <p14:tracePt t="112874" x="7796213" y="2330450"/>
          <p14:tracePt t="112933" x="7796213" y="2339975"/>
          <p14:tracePt t="112958" x="7796213" y="2347913"/>
          <p14:tracePt t="112968" x="7796213" y="2357438"/>
          <p14:tracePt t="112981" x="7796213" y="2374900"/>
          <p14:tracePt t="112993" x="7796213" y="2384425"/>
          <p14:tracePt t="113007" x="7796213" y="2401888"/>
          <p14:tracePt t="113024" x="7796213" y="2419350"/>
          <p14:tracePt t="113041" x="7796213" y="2438400"/>
          <p14:tracePt t="113057" x="7796213" y="2482850"/>
          <p14:tracePt t="113074" x="7786688" y="2500313"/>
          <p14:tracePt t="113091" x="7777163" y="2517775"/>
          <p14:tracePt t="113108" x="7759700" y="2581275"/>
          <p14:tracePt t="113124" x="7751763" y="2608263"/>
          <p14:tracePt t="113141" x="7742238" y="2643188"/>
          <p14:tracePt t="113157" x="7732713" y="2652713"/>
          <p14:tracePt t="113174" x="7724775" y="2670175"/>
          <p14:tracePt t="113191" x="7697788" y="2687638"/>
          <p14:tracePt t="113207" x="7688263" y="2697163"/>
          <p14:tracePt t="113224" x="7670800" y="2714625"/>
          <p14:tracePt t="113241" x="7653338" y="2732088"/>
          <p14:tracePt t="113258" x="7653338" y="2741613"/>
          <p14:tracePt t="113274" x="7634288" y="2759075"/>
          <p14:tracePt t="113291" x="7616825" y="2768600"/>
          <p14:tracePt t="113308" x="7608888" y="2786063"/>
          <p14:tracePt t="113324" x="7589838" y="2795588"/>
          <p14:tracePt t="113341" x="7562850" y="2813050"/>
          <p14:tracePt t="113357" x="7545388" y="2822575"/>
          <p14:tracePt t="113374" x="7537450" y="2830513"/>
          <p14:tracePt t="113391" x="7500938" y="2847975"/>
          <p14:tracePt t="113407" x="7483475" y="2867025"/>
          <p14:tracePt t="113424" x="7446963" y="2894013"/>
          <p14:tracePt t="113441" x="7439025" y="2894013"/>
          <p14:tracePt t="113457" x="7419975" y="2901950"/>
          <p14:tracePt t="113474" x="7402513" y="2911475"/>
          <p14:tracePt t="113679" x="7412038" y="2901950"/>
          <p14:tracePt t="113692" x="7419975" y="2894013"/>
          <p14:tracePt t="113704" x="7429500" y="2894013"/>
          <p14:tracePt t="113715" x="7446963" y="2884488"/>
          <p14:tracePt t="113728" x="7466013" y="2874963"/>
          <p14:tracePt t="113740" x="7473950" y="2867025"/>
          <p14:tracePt t="113758" x="7491413" y="2847975"/>
          <p14:tracePt t="113775" x="7500938" y="2830513"/>
          <p14:tracePt t="113791" x="7537450" y="2795588"/>
          <p14:tracePt t="113808" x="7554913" y="2776538"/>
          <p14:tracePt t="113824" x="7581900" y="2751138"/>
          <p14:tracePt t="113841" x="7616825" y="2705100"/>
          <p14:tracePt t="113858" x="7634288" y="2679700"/>
          <p14:tracePt t="113874" x="7661275" y="2660650"/>
          <p14:tracePt t="113891" x="7697788" y="2616200"/>
          <p14:tracePt t="113908" x="7705725" y="2608263"/>
          <p14:tracePt t="113925" x="7715250" y="2589213"/>
          <p14:tracePt t="113927" x="7724775" y="2571750"/>
          <p14:tracePt t="113941" x="7732713" y="2562225"/>
          <p14:tracePt t="113958" x="7742238" y="2544763"/>
          <p14:tracePt t="113974" x="7751763" y="2527300"/>
          <p14:tracePt t="113991" x="7759700" y="2517775"/>
          <p14:tracePt t="114008" x="7759700" y="2509838"/>
          <p14:tracePt t="114024" x="7777163" y="2490788"/>
          <p14:tracePt t="114041" x="7777163" y="2473325"/>
          <p14:tracePt t="114058" x="7786688" y="2455863"/>
          <p14:tracePt t="114074" x="7804150" y="2428875"/>
          <p14:tracePt t="114096" x="7804150" y="2419350"/>
          <p14:tracePt t="114108" x="7813675" y="2411413"/>
          <p14:tracePt t="114124" x="7813675" y="2401888"/>
          <p14:tracePt t="114141" x="7813675" y="2393950"/>
          <p14:tracePt t="114158" x="7813675" y="2384425"/>
          <p14:tracePt t="114174" x="7823200" y="2366963"/>
          <p14:tracePt t="114191" x="7823200" y="2357438"/>
          <p14:tracePt t="114477" x="7823200" y="2374900"/>
          <p14:tracePt t="114489" x="7813675" y="2384425"/>
          <p14:tracePt t="114502" x="7804150" y="2401888"/>
          <p14:tracePt t="114513" x="7796213" y="2411413"/>
          <p14:tracePt t="114526" x="7786688" y="2428875"/>
          <p14:tracePt t="114541" x="7777163" y="2446338"/>
          <p14:tracePt t="114558" x="7769225" y="2465388"/>
          <p14:tracePt t="114574" x="7751763" y="2482850"/>
          <p14:tracePt t="114591" x="7724775" y="2527300"/>
          <p14:tracePt t="114608" x="7715250" y="2536825"/>
          <p14:tracePt t="114624" x="7697788" y="2562225"/>
          <p14:tracePt t="114641" x="7688263" y="2571750"/>
          <p14:tracePt t="117564" x="7688263" y="2581275"/>
          <p14:tracePt t="117576" x="7688263" y="2598738"/>
          <p14:tracePt t="117589" x="7688263" y="2625725"/>
          <p14:tracePt t="117600" x="7697788" y="2652713"/>
          <p14:tracePt t="117612" x="7705725" y="2670175"/>
          <p14:tracePt t="117625" x="7732713" y="2697163"/>
          <p14:tracePt t="117642" x="7769225" y="2732088"/>
          <p14:tracePt t="117659" x="7796213" y="2751138"/>
          <p14:tracePt t="117675" x="7840663" y="2768600"/>
          <p14:tracePt t="117692" x="7858125" y="2776538"/>
          <p14:tracePt t="117709" x="7867650" y="2776538"/>
          <p14:tracePt t="117883" x="7867650" y="2768600"/>
          <p14:tracePt t="117894" x="7867650" y="2759075"/>
          <p14:tracePt t="117906" x="7867650" y="2751138"/>
          <p14:tracePt t="117919" x="7867650" y="2741613"/>
          <p14:tracePt t="117931" x="7858125" y="2732088"/>
          <p14:tracePt t="117957" x="7858125" y="2724150"/>
          <p14:tracePt t="117968" x="7848600" y="2724150"/>
          <p14:tracePt t="117979" x="7848600" y="2705100"/>
          <p14:tracePt t="117992" x="7848600" y="2697163"/>
          <p14:tracePt t="118009" x="7848600" y="2687638"/>
          <p14:tracePt t="118026" x="7848600" y="2670175"/>
          <p14:tracePt t="118042" x="7840663" y="2652713"/>
          <p14:tracePt t="118287" x="7840663" y="2643188"/>
          <p14:tracePt t="118398" x="7840663" y="2633663"/>
          <p14:tracePt t="118435" x="7840663" y="2625725"/>
          <p14:tracePt t="118459" x="7840663" y="2616200"/>
          <p14:tracePt t="118558" x="7840663" y="2608263"/>
          <p14:tracePt t="118740" x="7831138" y="2608263"/>
          <p14:tracePt t="118828" x="7823200" y="2616200"/>
          <p14:tracePt t="118839" x="7823200" y="2625725"/>
          <p14:tracePt t="118864" x="7823200" y="2633663"/>
          <p14:tracePt t="118875" x="7823200" y="2643188"/>
          <p14:tracePt t="118889" x="7823200" y="2652713"/>
          <p14:tracePt t="118901" x="7813675" y="2660650"/>
          <p14:tracePt t="118913" x="7804150" y="2660650"/>
          <p14:tracePt t="118926" x="7804150" y="2679700"/>
          <p14:tracePt t="118949" x="7804150" y="2687638"/>
          <p14:tracePt t="118962" x="7796213" y="2714625"/>
          <p14:tracePt t="118976" x="7786688" y="2724150"/>
          <p14:tracePt t="118992" x="7786688" y="2732088"/>
          <p14:tracePt t="119009" x="7786688" y="2751138"/>
          <p14:tracePt t="119026" x="7777163" y="2776538"/>
          <p14:tracePt t="119043" x="7769225" y="2786063"/>
          <p14:tracePt t="119059" x="7769225" y="2795588"/>
          <p14:tracePt t="119244" x="7769225" y="2786063"/>
          <p14:tracePt t="119268" x="7769225" y="2776538"/>
          <p14:tracePt t="119281" x="7759700" y="2768600"/>
          <p14:tracePt t="119293" x="7759700" y="2759075"/>
          <p14:tracePt t="119305" x="7751763" y="2741613"/>
          <p14:tracePt t="119316" x="7751763" y="2732088"/>
          <p14:tracePt t="119330" x="7751763" y="2724150"/>
          <p14:tracePt t="119342" x="7742238" y="2705100"/>
          <p14:tracePt t="119359" x="7742238" y="2697163"/>
          <p14:tracePt t="119376" x="7732713" y="2679700"/>
          <p14:tracePt t="119393" x="7732713" y="2633663"/>
          <p14:tracePt t="119409" x="7724775" y="2616200"/>
          <p14:tracePt t="119426" x="7715250" y="2608263"/>
          <p14:tracePt t="119443" x="7715250" y="2598738"/>
          <p14:tracePt t="119464" x="7705725" y="2598738"/>
          <p14:tracePt t="119476" x="7705725" y="2589213"/>
          <p14:tracePt t="119493" x="7705725" y="2581275"/>
          <p14:tracePt t="119513" x="7697788" y="2571750"/>
          <p14:tracePt t="119538" x="7697788" y="2562225"/>
          <p14:tracePt t="119562" x="7688263" y="2554288"/>
          <p14:tracePt t="119601" x="7680325" y="2544763"/>
          <p14:tracePt t="119611" x="7670800" y="2544763"/>
          <p14:tracePt t="119624" x="7661275" y="2536825"/>
          <p14:tracePt t="119636" x="7661275" y="2527300"/>
          <p14:tracePt t="119648" x="7653338" y="2527300"/>
          <p14:tracePt t="119659" x="7643813" y="2527300"/>
          <p14:tracePt t="120249" x="7643813" y="2536825"/>
          <p14:tracePt t="120261" x="7653338" y="2536825"/>
          <p14:tracePt t="120273" x="7653338" y="2544763"/>
          <p14:tracePt t="120297" x="7661275" y="2562225"/>
          <p14:tracePt t="120310" x="7670800" y="2571750"/>
          <p14:tracePt t="120322" x="7670800" y="2581275"/>
          <p14:tracePt t="120335" x="7680325" y="2598738"/>
          <p14:tracePt t="120346" x="7680325" y="2608263"/>
          <p14:tracePt t="120360" x="7697788" y="2625725"/>
          <p14:tracePt t="120376" x="7705725" y="2643188"/>
          <p14:tracePt t="120393" x="7705725" y="2652713"/>
          <p14:tracePt t="120410" x="7724775" y="2670175"/>
          <p14:tracePt t="120426" x="7724775" y="2679700"/>
          <p14:tracePt t="120443" x="7732713" y="2687638"/>
          <p14:tracePt t="120470" x="7742238" y="2687638"/>
          <p14:tracePt t="120506" x="7751763" y="2687638"/>
          <p14:tracePt t="120543" x="7759700" y="2687638"/>
          <p14:tracePt t="120579" x="7769225" y="2687638"/>
          <p14:tracePt t="120604" x="7777163" y="2687638"/>
          <p14:tracePt t="120617" x="7786688" y="2687638"/>
          <p14:tracePt t="120665" x="7796213" y="2687638"/>
          <p14:tracePt t="120739" x="7796213" y="2679700"/>
          <p14:tracePt t="120751" x="7804150" y="2679700"/>
          <p14:tracePt t="120776" x="7804150" y="2670175"/>
          <p14:tracePt t="120849" x="7804150" y="2660650"/>
          <p14:tracePt t="120862" x="7813675" y="2660650"/>
          <p14:tracePt t="120873" x="7813675" y="2652713"/>
          <p14:tracePt t="120898" x="7813675" y="2633663"/>
          <p14:tracePt t="120911" x="7823200" y="2625725"/>
          <p14:tracePt t="120923" x="7823200" y="2616200"/>
          <p14:tracePt t="120947" x="7823200" y="2608263"/>
          <p14:tracePt t="121218" x="7823200" y="2598738"/>
          <p14:tracePt t="121240" x="7823200" y="2589213"/>
          <p14:tracePt t="121302" x="7823200" y="2581275"/>
          <p14:tracePt t="121352" x="7823200" y="2571750"/>
          <p14:tracePt t="121646" x="7823200" y="2581275"/>
          <p14:tracePt t="121670" x="7823200" y="2589213"/>
          <p14:tracePt t="121682" x="7823200" y="2598738"/>
          <p14:tracePt t="121708" x="7823200" y="2608263"/>
          <p14:tracePt t="121731" x="7823200" y="2625725"/>
          <p14:tracePt t="121757" x="7823200" y="2633663"/>
          <p14:tracePt t="121781" x="7813675" y="2643188"/>
          <p14:tracePt t="121793" x="7813675" y="2652713"/>
          <p14:tracePt t="121805" x="7813675" y="2660650"/>
          <p14:tracePt t="121817" x="7813675" y="2670175"/>
          <p14:tracePt t="121830" x="7804150" y="2670175"/>
          <p14:tracePt t="121843" x="7796213" y="2687638"/>
          <p14:tracePt t="121860" x="7796213" y="2697163"/>
          <p14:tracePt t="121877" x="7786688" y="2714625"/>
          <p14:tracePt t="121893" x="7769225" y="2751138"/>
          <p14:tracePt t="121910" x="7769225" y="2759075"/>
          <p14:tracePt t="121927" x="7759700" y="2786063"/>
          <p14:tracePt t="121943" x="7751763" y="2813050"/>
          <p14:tracePt t="121960" x="7742238" y="2813050"/>
          <p14:tracePt t="121977" x="7732713" y="2840038"/>
          <p14:tracePt t="122000" x="7724775" y="2847975"/>
          <p14:tracePt t="122246" x="7724775" y="2840038"/>
          <p14:tracePt t="122259" x="7732713" y="2803525"/>
          <p14:tracePt t="122272" x="7796213" y="2705100"/>
          <p14:tracePt t="122283" x="7885113" y="2562225"/>
          <p14:tracePt t="122295" x="7947025" y="2446338"/>
          <p14:tracePt t="122310" x="8018463" y="2330450"/>
          <p14:tracePt t="122327" x="8062913" y="2259013"/>
          <p14:tracePt t="122343" x="8089900" y="2205038"/>
          <p14:tracePt t="122360" x="8108950" y="2170113"/>
          <p14:tracePt t="122377" x="8108950" y="2160588"/>
          <p14:tracePt t="122393" x="8116888" y="2152650"/>
          <p14:tracePt t="122663" x="8116888" y="2160588"/>
          <p14:tracePt t="122675" x="8116888" y="2170113"/>
          <p14:tracePt t="122688" x="8108950" y="2187575"/>
          <p14:tracePt t="122700" x="8099425" y="2197100"/>
          <p14:tracePt t="122712" x="8089900" y="2214563"/>
          <p14:tracePt t="122727" x="8081963" y="2241550"/>
          <p14:tracePt t="122744" x="8062913" y="2259013"/>
          <p14:tracePt t="122760" x="8045450" y="2322513"/>
          <p14:tracePt t="122777" x="8027988" y="2347913"/>
          <p14:tracePt t="122794" x="8018463" y="2366963"/>
          <p14:tracePt t="122810" x="8001000" y="2411413"/>
          <p14:tracePt t="122827" x="7991475" y="2419350"/>
          <p14:tracePt t="122844" x="7991475" y="2438400"/>
          <p14:tracePt t="122860" x="7983538" y="2446338"/>
          <p14:tracePt t="122895" x="7974013" y="2455863"/>
          <p14:tracePt t="122908" x="7966075" y="2465388"/>
          <p14:tracePt t="122932" x="7956550" y="2473325"/>
          <p14:tracePt t="122945" x="7956550" y="2482850"/>
          <p14:tracePt t="122957" x="7956550" y="2490788"/>
          <p14:tracePt t="122969" x="7947025" y="2490788"/>
          <p14:tracePt t="122982" x="7939088" y="2490788"/>
          <p14:tracePt t="122994" x="7939088" y="2500313"/>
          <p14:tracePt t="123019" x="7929563" y="2509838"/>
          <p14:tracePt t="123030" x="7929563" y="2517775"/>
          <p14:tracePt t="123057" x="7920038" y="2517775"/>
          <p14:tracePt t="123165" x="7920038" y="2509838"/>
          <p14:tracePt t="123177" x="7912100" y="2509838"/>
          <p14:tracePt t="123202" x="7902575" y="2500313"/>
          <p14:tracePt t="123239" x="7894638" y="2500313"/>
          <p14:tracePt t="123275" x="7885113" y="2500313"/>
          <p14:tracePt t="123287" x="7867650" y="2500313"/>
          <p14:tracePt t="123300" x="7858125" y="2517775"/>
          <p14:tracePt t="123311" x="7823200" y="2544763"/>
          <p14:tracePt t="123327" x="7786688" y="2581275"/>
          <p14:tracePt t="123344" x="7751763" y="2625725"/>
          <p14:tracePt t="123361" x="7732713" y="2652713"/>
          <p14:tracePt t="123377" x="7697788" y="2697163"/>
          <p14:tracePt t="123394" x="7688263" y="2705100"/>
          <p14:tracePt t="123692" x="7697788" y="2705100"/>
          <p14:tracePt t="123704" x="7705725" y="2705100"/>
          <p14:tracePt t="123717" x="7724775" y="2705100"/>
          <p14:tracePt t="123732" x="7732713" y="2705100"/>
          <p14:tracePt t="123753" x="7742238" y="2705100"/>
          <p14:tracePt t="123766" x="7751763" y="2705100"/>
          <p14:tracePt t="123839" x="7759700" y="2705100"/>
          <p14:tracePt t="123949" x="7769225" y="2705100"/>
          <p14:tracePt t="123962" x="7777163" y="2705100"/>
          <p14:tracePt t="123999" x="7786688" y="2714625"/>
          <p14:tracePt t="124023" x="7796213" y="2714625"/>
          <p14:tracePt t="124047" x="7804150" y="2724150"/>
          <p14:tracePt t="124072" x="7813675" y="2724150"/>
          <p14:tracePt t="124085" x="7813675" y="2732088"/>
          <p14:tracePt t="124096" x="7823200" y="2732088"/>
          <p14:tracePt t="124146" x="7831138" y="2741613"/>
          <p14:tracePt t="124171" x="7840663" y="2741613"/>
          <p14:tracePt t="124182" x="7840663" y="2751138"/>
          <p14:tracePt t="124195" x="7848600" y="2751138"/>
          <p14:tracePt t="124220" x="7848600" y="2759075"/>
          <p14:tracePt t="125138" x="7848600" y="2751138"/>
          <p14:tracePt t="125163" x="7848600" y="2741613"/>
          <p14:tracePt t="125175" x="7840663" y="2724150"/>
          <p14:tracePt t="125187" x="7840663" y="2697163"/>
          <p14:tracePt t="125200" x="7840663" y="2660650"/>
          <p14:tracePt t="125211" x="7831138" y="2633663"/>
          <p14:tracePt t="125228" x="7823200" y="2608263"/>
          <p14:tracePt t="125244" x="7813675" y="2589213"/>
          <p14:tracePt t="125261" x="7813675" y="2581275"/>
          <p14:tracePt t="125286" x="7813675" y="2571750"/>
          <p14:tracePt t="125640" x="7813675" y="2581275"/>
          <p14:tracePt t="125689" x="7813675" y="2589213"/>
          <p14:tracePt t="125714" x="7813675" y="2608263"/>
          <p14:tracePt t="125742" x="7813675" y="2616200"/>
          <p14:tracePt t="125762" x="7813675" y="2633663"/>
          <p14:tracePt t="125776" x="7804150" y="2633663"/>
          <p14:tracePt t="125788" x="7804150" y="2643188"/>
          <p14:tracePt t="125800" x="7796213" y="2660650"/>
          <p14:tracePt t="125811" x="7796213" y="2670175"/>
          <p14:tracePt t="125828" x="7786688" y="2687638"/>
          <p14:tracePt t="125845" x="7777163" y="2697163"/>
          <p14:tracePt t="125861" x="7777163" y="2714625"/>
          <p14:tracePt t="125878" x="7769225" y="2724150"/>
          <p14:tracePt t="125910" x="7769225" y="2732088"/>
          <p14:tracePt t="125922" x="7759700" y="2732088"/>
          <p14:tracePt t="126019" x="7759700" y="2741613"/>
          <p14:tracePt t="126057" x="7751763" y="2751138"/>
          <p14:tracePt t="126081" x="7751763" y="2759075"/>
          <p14:tracePt t="126119" x="7742238" y="2759075"/>
          <p14:tracePt t="126338" x="7742238" y="2751138"/>
          <p14:tracePt t="126399" x="7742238" y="2741613"/>
          <p14:tracePt t="126438" x="7751763" y="2741613"/>
          <p14:tracePt t="126486" x="7751763" y="2732088"/>
          <p14:tracePt t="126510" x="7759700" y="2732088"/>
          <p14:tracePt t="126535" x="7769225" y="2732088"/>
          <p14:tracePt t="126572" x="7777163" y="2732088"/>
          <p14:tracePt t="126621" x="7786688" y="2732088"/>
          <p14:tracePt t="126768" x="7786688" y="2724150"/>
          <p14:tracePt t="126780" x="7786688" y="2714625"/>
          <p14:tracePt t="126791" x="7777163" y="2697163"/>
          <p14:tracePt t="126806" x="7759700" y="2697163"/>
          <p14:tracePt t="126817" x="7759700" y="2679700"/>
          <p14:tracePt t="126829" x="7751763" y="2679700"/>
          <p14:tracePt t="126878" x="7751763" y="2670175"/>
          <p14:tracePt t="127012" x="7759700" y="2670175"/>
          <p14:tracePt t="127025" x="7769225" y="2670175"/>
          <p14:tracePt t="127050" x="7777163" y="2679700"/>
          <p14:tracePt t="127062" x="7777163" y="2687638"/>
          <p14:tracePt t="127073" x="7796213" y="2697163"/>
          <p14:tracePt t="127088" x="7804150" y="2705100"/>
          <p14:tracePt t="127098" x="7813675" y="2714625"/>
          <p14:tracePt t="127122" x="7823200" y="2724150"/>
          <p14:tracePt t="127197" x="7831138" y="2724150"/>
          <p14:tracePt t="127356" x="7823200" y="2724150"/>
          <p14:tracePt t="127392" x="7813675" y="2724150"/>
          <p14:tracePt t="127403" x="7813675" y="2714625"/>
          <p14:tracePt t="127430" x="7813675" y="2705100"/>
          <p14:tracePt t="127441" x="7804150" y="2705100"/>
          <p14:tracePt t="127453" x="7804150" y="2697163"/>
          <p14:tracePt t="127465" x="7796213" y="2697163"/>
          <p14:tracePt t="127699" x="7786688" y="2697163"/>
          <p14:tracePt t="127748" x="7786688" y="2687638"/>
          <p14:tracePt t="128790" x="7796213" y="2687638"/>
          <p14:tracePt t="128802" x="7796213" y="2679700"/>
          <p14:tracePt t="128839" x="7796213" y="2670175"/>
          <p14:tracePt t="128924" x="7796213" y="2660650"/>
          <p14:tracePt t="128937" x="7804150" y="2660650"/>
          <p14:tracePt t="128950" x="7804150" y="2652713"/>
          <p14:tracePt t="128974" x="7804150" y="2643188"/>
          <p14:tracePt t="128986" x="7804150" y="2633663"/>
          <p14:tracePt t="129010" x="7804150" y="2625725"/>
          <p14:tracePt t="129060" x="7804150" y="2616200"/>
          <p14:tracePt t="129072" x="7813675" y="2608263"/>
          <p14:tracePt t="129084" x="7813675" y="2598738"/>
          <p14:tracePt t="129108" x="7813675" y="2589213"/>
          <p14:tracePt t="129133" x="7813675" y="2581275"/>
          <p14:tracePt t="129206" x="7813675" y="2571750"/>
          <p14:tracePt t="129599" x="7813675" y="2581275"/>
          <p14:tracePt t="129635" x="7813675" y="2589213"/>
          <p14:tracePt t="129868" x="7823200" y="2589213"/>
          <p14:tracePt t="130088" x="7823200" y="2598738"/>
          <p14:tracePt t="130149" x="7813675" y="2608263"/>
          <p14:tracePt t="130174" x="7813675" y="2616200"/>
          <p14:tracePt t="130211" x="7804150" y="2625725"/>
          <p14:tracePt t="130249" x="7796213" y="2625725"/>
          <p14:tracePt t="130261" x="7796213" y="2633663"/>
          <p14:tracePt t="130628" x="7796213" y="2643188"/>
          <p14:tracePt t="131204" x="7796213" y="2652713"/>
          <p14:tracePt t="131228" x="7796213" y="2660650"/>
          <p14:tracePt t="131253" x="7796213" y="2679700"/>
          <p14:tracePt t="131281" x="7796213" y="2687638"/>
          <p14:tracePt t="131292" x="7786688" y="2705100"/>
          <p14:tracePt t="131314" x="7786688" y="2724150"/>
          <p14:tracePt t="131339" x="7786688" y="2732088"/>
          <p14:tracePt t="131375" x="7777163" y="2741613"/>
          <p14:tracePt t="131388" x="7777163" y="2751138"/>
          <p14:tracePt t="131412" x="7769225" y="2759075"/>
          <p14:tracePt t="131437" x="7769225" y="2768600"/>
          <p14:tracePt t="131449" x="7769225" y="2776538"/>
          <p14:tracePt t="131475" x="7759700" y="2786063"/>
          <p14:tracePt t="131499" x="7759700" y="2795588"/>
          <p14:tracePt t="131523" x="7751763" y="2803525"/>
          <p14:tracePt t="131535" x="7751763" y="2813050"/>
          <p14:tracePt t="131609" x="7742238" y="2813050"/>
          <p14:tracePt t="131817" x="7742238" y="2803525"/>
          <p14:tracePt t="131841" x="7742238" y="2795588"/>
          <p14:tracePt t="131866" x="7742238" y="2786063"/>
          <p14:tracePt t="131902" x="7742238" y="2776538"/>
          <p14:tracePt t="131914" x="7751763" y="2776538"/>
          <p14:tracePt t="131938" x="7751763" y="2768600"/>
          <p14:tracePt t="131976" x="7751763" y="2759075"/>
          <p14:tracePt t="132002" x="7759700" y="2751138"/>
          <p14:tracePt t="132013" x="7759700" y="2741613"/>
          <p14:tracePt t="132025" x="7759700" y="2732088"/>
          <p14:tracePt t="132050" x="7769225" y="2714625"/>
          <p14:tracePt t="132063" x="7777163" y="2714625"/>
          <p14:tracePt t="132074" x="7777163" y="2705100"/>
          <p14:tracePt t="132099" x="7777163" y="2697163"/>
          <p14:tracePt t="132110" x="7786688" y="2687638"/>
          <p14:tracePt t="132136" x="7786688" y="2679700"/>
          <p14:tracePt t="132149" x="7796213" y="2679700"/>
          <p14:tracePt t="132160" x="7804150" y="2679700"/>
          <p14:tracePt t="132171" x="7804150" y="2670175"/>
          <p14:tracePt t="132430" x="7804150" y="2679700"/>
          <p14:tracePt t="132453" x="7804150" y="2687638"/>
          <p14:tracePt t="132467" x="7804150" y="2697163"/>
          <p14:tracePt t="132490" x="7796213" y="2705100"/>
          <p14:tracePt t="132514" x="7786688" y="2724150"/>
          <p14:tracePt t="132527" x="7777163" y="2732088"/>
          <p14:tracePt t="132538" x="7777163" y="2741613"/>
          <p14:tracePt t="132552" x="7777163" y="2759075"/>
          <p14:tracePt t="132563" x="7769225" y="2768600"/>
          <p14:tracePt t="132580" x="7759700" y="2786063"/>
          <p14:tracePt t="132597" x="7759700" y="2795588"/>
          <p14:tracePt t="132614" x="7751763" y="2803525"/>
          <p14:tracePt t="132630" x="7751763" y="2813050"/>
          <p14:tracePt t="132647" x="7751763" y="2822575"/>
          <p14:tracePt t="132663" x="7742238" y="2822575"/>
          <p14:tracePt t="132834" x="7742238" y="2803525"/>
          <p14:tracePt t="132845" x="7751763" y="2795588"/>
          <p14:tracePt t="132858" x="7759700" y="2786063"/>
          <p14:tracePt t="132870" x="7769225" y="2768600"/>
          <p14:tracePt t="132883" x="7777163" y="2759075"/>
          <p14:tracePt t="132897" x="7777163" y="2751138"/>
          <p14:tracePt t="132919" x="7777163" y="2741613"/>
          <p14:tracePt t="132932" x="7786688" y="2741613"/>
          <p14:tracePt t="132947" x="7786688" y="2732088"/>
          <p14:tracePt t="132981" x="7796213" y="2724150"/>
          <p14:tracePt t="133055" x="7796213" y="2714625"/>
          <p14:tracePt t="133066" x="7796213" y="2705100"/>
          <p14:tracePt t="133079" x="7804150" y="2697163"/>
          <p14:tracePt t="133092" x="7804150" y="2687638"/>
          <p14:tracePt t="133117" x="7804150" y="2679700"/>
          <p14:tracePt t="133434" x="7813675" y="2679700"/>
          <p14:tracePt t="133459" x="7813675" y="2687638"/>
          <p14:tracePt t="133471" x="7823200" y="2687638"/>
          <p14:tracePt t="133483" x="7823200" y="2697163"/>
          <p14:tracePt t="133508" x="7823200" y="2705100"/>
          <p14:tracePt t="133520" x="7831138" y="2705100"/>
          <p14:tracePt t="133532" x="7831138" y="2724150"/>
          <p14:tracePt t="133545" x="7840663" y="2724150"/>
          <p14:tracePt t="133557" x="7848600" y="2732088"/>
          <p14:tracePt t="133570" x="7848600" y="2741613"/>
          <p14:tracePt t="134390" x="7840663" y="2741613"/>
          <p14:tracePt t="134403" x="7804150" y="2768600"/>
          <p14:tracePt t="134414" x="7742238" y="2786063"/>
          <p14:tracePt t="134427" x="7643813" y="2822575"/>
          <p14:tracePt t="134438" x="7518400" y="2867025"/>
          <p14:tracePt t="134451" x="7286625" y="2955925"/>
          <p14:tracePt t="134464" x="7027863" y="3044825"/>
          <p14:tracePt t="134481" x="6705600" y="3143250"/>
          <p14:tracePt t="134497" x="6384925" y="3232150"/>
          <p14:tracePt t="134514" x="5751513" y="3375025"/>
          <p14:tracePt t="134531" x="5483225" y="3419475"/>
          <p14:tracePt t="134547" x="5268913" y="3446463"/>
          <p14:tracePt t="134564" x="5000625" y="3446463"/>
          <p14:tracePt t="134581" x="4902200" y="3438525"/>
          <p14:tracePt t="134597" x="4822825" y="3411538"/>
          <p14:tracePt t="134614" x="4660900" y="3340100"/>
          <p14:tracePt t="134631" x="4572000" y="3313113"/>
          <p14:tracePt t="134647" x="4429125" y="3286125"/>
          <p14:tracePt t="134664" x="4384675" y="3286125"/>
          <p14:tracePt t="134681" x="4348163" y="3286125"/>
          <p14:tracePt t="134697" x="4313238" y="3276600"/>
          <p14:tracePt t="134714" x="4303713" y="3276600"/>
          <p14:tracePt t="134991" x="4295775" y="3276600"/>
          <p14:tracePt t="135004" x="4259263" y="3276600"/>
          <p14:tracePt t="135015" x="4205288" y="3276600"/>
          <p14:tracePt t="135028" x="4098925" y="3295650"/>
          <p14:tracePt t="135040" x="3956050" y="3340100"/>
          <p14:tracePt t="135051" x="3679825" y="3419475"/>
          <p14:tracePt t="135064" x="3429000" y="3490913"/>
          <p14:tracePt t="135081" x="3187700" y="3554413"/>
          <p14:tracePt t="135097" x="2946400" y="3608388"/>
          <p14:tracePt t="135114" x="2608263" y="3679825"/>
          <p14:tracePt t="135131" x="2482850" y="3697288"/>
          <p14:tracePt t="135147" x="2384425" y="3714750"/>
          <p14:tracePt t="135164" x="2241550" y="3741738"/>
          <p14:tracePt t="135181" x="2197100" y="3741738"/>
          <p14:tracePt t="135197" x="2160588" y="3741738"/>
          <p14:tracePt t="135214" x="2108200" y="3741738"/>
          <p14:tracePt t="135231" x="2089150" y="3741738"/>
          <p14:tracePt t="135248" x="2044700" y="3724275"/>
          <p14:tracePt t="135264" x="2027238" y="3724275"/>
          <p14:tracePt t="135281" x="2000250" y="3724275"/>
          <p14:tracePt t="135298" x="1911350" y="3724275"/>
          <p14:tracePt t="135314" x="1866900" y="3714750"/>
          <p14:tracePt t="135331" x="1812925" y="3714750"/>
          <p14:tracePt t="135347" x="1731963" y="3705225"/>
          <p14:tracePt t="135364" x="1704975" y="3697288"/>
          <p14:tracePt t="135381" x="1704975" y="3687763"/>
          <p14:tracePt t="135398" x="1697038" y="3687763"/>
          <p14:tracePt t="135414" x="1697038" y="3679825"/>
          <p14:tracePt t="135456" x="1697038" y="3670300"/>
          <p14:tracePt t="135493" x="1704975" y="3670300"/>
          <p14:tracePt t="135504" x="1714500" y="3670300"/>
          <p14:tracePt t="135518" x="1724025" y="3670300"/>
          <p14:tracePt t="135530" x="1751013" y="3670300"/>
          <p14:tracePt t="135543" x="1776413" y="3660775"/>
          <p14:tracePt t="135555" x="1830388" y="3652838"/>
          <p14:tracePt t="135566" x="1866900" y="3652838"/>
          <p14:tracePt t="135581" x="1919288" y="3633788"/>
          <p14:tracePt t="135598" x="1973263" y="3625850"/>
          <p14:tracePt t="135614" x="2036763" y="3616325"/>
          <p14:tracePt t="135631" x="2170113" y="3616325"/>
          <p14:tracePt t="135648" x="2241550" y="3608388"/>
          <p14:tracePt t="135664" x="2357438" y="3608388"/>
          <p14:tracePt t="135681" x="2401888" y="3608388"/>
          <p14:tracePt t="135698" x="2465388" y="3608388"/>
          <p14:tracePt t="135714" x="2589213" y="3608388"/>
          <p14:tracePt t="135731" x="2643188" y="3608388"/>
          <p14:tracePt t="135748" x="2687638" y="3608388"/>
          <p14:tracePt t="135764" x="2786063" y="3608388"/>
          <p14:tracePt t="135781" x="2847975" y="3598863"/>
          <p14:tracePt t="135798" x="2911475" y="3589338"/>
          <p14:tracePt t="135815" x="3044825" y="3536950"/>
          <p14:tracePt t="135831" x="3108325" y="3517900"/>
          <p14:tracePt t="135848" x="3179763" y="3500438"/>
          <p14:tracePt t="135864" x="3322638" y="3455988"/>
          <p14:tracePt t="135881" x="3394075" y="3429000"/>
          <p14:tracePt t="135898" x="3517900" y="3394075"/>
          <p14:tracePt t="135914" x="3571875" y="3375025"/>
          <p14:tracePt t="135931" x="3625850" y="3367088"/>
          <p14:tracePt t="135948" x="3687763" y="3357563"/>
          <p14:tracePt t="135964" x="3705225" y="3357563"/>
          <p14:tracePt t="135981" x="3724275" y="3357563"/>
          <p14:tracePt t="137221" x="3732213" y="3357563"/>
          <p14:tracePt t="137270" x="3741738" y="3357563"/>
          <p14:tracePt t="137674" x="3741738" y="3367088"/>
          <p14:tracePt t="137881" x="3732213" y="3367088"/>
          <p14:tracePt t="137893" x="3732213" y="3375025"/>
          <p14:tracePt t="137917" x="3724275" y="3375025"/>
          <p14:tracePt t="137942" x="3714750" y="3375025"/>
          <p14:tracePt t="137991" x="3705225" y="3375025"/>
          <p14:tracePt t="138175" x="3697288" y="3375025"/>
          <p14:tracePt t="138188" x="3687763" y="3375025"/>
          <p14:tracePt t="138199" x="3679825" y="3384550"/>
          <p14:tracePt t="138211" x="3643313" y="3384550"/>
          <p14:tracePt t="138224" x="3608388" y="3402013"/>
          <p14:tracePt t="138237" x="3544888" y="3419475"/>
          <p14:tracePt t="138248" x="3455988" y="3465513"/>
          <p14:tracePt t="138265" x="3340100" y="3500438"/>
          <p14:tracePt t="138282" x="3214688" y="3544888"/>
          <p14:tracePt t="138299" x="2795588" y="3633788"/>
          <p14:tracePt t="138315" x="2554288" y="3697288"/>
          <p14:tracePt t="138332" x="2286000" y="3759200"/>
          <p14:tracePt t="138348" x="1839913" y="3867150"/>
          <p14:tracePt t="138365" x="1616075" y="3919538"/>
          <p14:tracePt t="138382" x="1465263" y="3965575"/>
          <p14:tracePt t="138399" x="1241425" y="4044950"/>
          <p14:tracePt t="138415" x="1143000" y="4062413"/>
          <p14:tracePt t="138432" x="1054100" y="4081463"/>
          <p14:tracePt t="138449" x="928688" y="4108450"/>
          <p14:tracePt t="138465" x="866775" y="4116388"/>
          <p14:tracePt t="138482" x="830263" y="4116388"/>
          <p14:tracePt t="138498" x="785813" y="4125913"/>
          <p14:tracePt t="138520" x="768350" y="4125913"/>
          <p14:tracePt t="138557" x="758825" y="4125913"/>
          <p14:tracePt t="138569" x="758825" y="4116388"/>
          <p14:tracePt t="138581" x="758825" y="4108450"/>
          <p14:tracePt t="138740" x="768350" y="4098925"/>
          <p14:tracePt t="138752" x="776288" y="4098925"/>
          <p14:tracePt t="138777" x="785813" y="4098925"/>
          <p14:tracePt t="138801" x="795338" y="4098925"/>
          <p14:tracePt t="138851" x="803275" y="4098925"/>
          <p14:tracePt t="138949" x="803275" y="4089400"/>
          <p14:tracePt t="139010" x="822325" y="4081463"/>
          <p14:tracePt t="139021" x="847725" y="4081463"/>
          <p14:tracePt t="139033" x="874713" y="4081463"/>
          <p14:tracePt t="139046" x="928688" y="4071938"/>
          <p14:tracePt t="139059" x="990600" y="4062413"/>
          <p14:tracePt t="139071" x="1062038" y="4054475"/>
          <p14:tracePt t="139083" x="1152525" y="4044950"/>
          <p14:tracePt t="139099" x="1268413" y="4017963"/>
          <p14:tracePt t="139115" x="1374775" y="4010025"/>
          <p14:tracePt t="139132" x="1633538" y="3973513"/>
          <p14:tracePt t="139149" x="1758950" y="3956050"/>
          <p14:tracePt t="139165" x="1857375" y="3946525"/>
          <p14:tracePt t="139182" x="2027238" y="3919538"/>
          <p14:tracePt t="139199" x="2098675" y="3911600"/>
          <p14:tracePt t="139216" x="2179638" y="3902075"/>
          <p14:tracePt t="139232" x="2295525" y="3884613"/>
          <p14:tracePt t="139249" x="2330450" y="3875088"/>
          <p14:tracePt t="139266" x="2384425" y="3867150"/>
          <p14:tracePt t="139282" x="2473325" y="3857625"/>
          <p14:tracePt t="139299" x="2517775" y="3857625"/>
          <p14:tracePt t="139316" x="2608263" y="3848100"/>
          <p14:tracePt t="139332" x="2633663" y="3848100"/>
          <p14:tracePt t="139349" x="2660650" y="3848100"/>
          <p14:tracePt t="139365" x="2670175" y="3848100"/>
          <p14:tracePt t="139390" x="2679700" y="3848100"/>
          <p14:tracePt t="139439" x="2687638" y="3848100"/>
          <p14:tracePt t="139475" x="2697163" y="3848100"/>
          <p14:tracePt t="139499" x="2714625" y="3848100"/>
          <p14:tracePt t="139512" x="2724150" y="3848100"/>
          <p14:tracePt t="139524" x="2732088" y="3848100"/>
          <p14:tracePt t="139535" x="2751138" y="3848100"/>
          <p14:tracePt t="139549" x="2759075" y="3848100"/>
          <p14:tracePt t="139566" x="2786063" y="3848100"/>
          <p14:tracePt t="139582" x="2803525" y="3848100"/>
          <p14:tracePt t="139599" x="2867025" y="3848100"/>
          <p14:tracePt t="139615" x="2901950" y="3848100"/>
          <p14:tracePt t="139632" x="2973388" y="3848100"/>
          <p14:tracePt t="139649" x="3089275" y="3857625"/>
          <p14:tracePt t="139666" x="3152775" y="3857625"/>
          <p14:tracePt t="139682" x="3197225" y="3857625"/>
          <p14:tracePt t="139699" x="3259138" y="3857625"/>
          <p14:tracePt t="139716" x="3276600" y="3857625"/>
          <p14:tracePt t="139732" x="3295650" y="3857625"/>
          <p14:tracePt t="140174" x="3303588" y="3857625"/>
          <p14:tracePt t="140186" x="3313113" y="3848100"/>
          <p14:tracePt t="140197" x="3348038" y="3840163"/>
          <p14:tracePt t="140210" x="3411538" y="3813175"/>
          <p14:tracePt t="140223" x="3527425" y="3776663"/>
          <p14:tracePt t="140234" x="3670300" y="3732213"/>
          <p14:tracePt t="140249" x="3919538" y="3660775"/>
          <p14:tracePt t="140266" x="4187825" y="3598863"/>
          <p14:tracePt t="140282" x="4456113" y="3544888"/>
          <p14:tracePt t="140299" x="4991100" y="3438525"/>
          <p14:tracePt t="140316" x="5214938" y="3384550"/>
          <p14:tracePt t="140332" x="5626100" y="3286125"/>
          <p14:tracePt t="140349" x="5822950" y="3232150"/>
          <p14:tracePt t="140366" x="6000750" y="3187700"/>
          <p14:tracePt t="140382" x="6242050" y="3098800"/>
          <p14:tracePt t="140399" x="6330950" y="3081338"/>
          <p14:tracePt t="140416" x="6402388" y="3062288"/>
          <p14:tracePt t="140432" x="6554788" y="3017838"/>
          <p14:tracePt t="140449" x="6616700" y="3000375"/>
          <p14:tracePt t="140466" x="6688138" y="2982913"/>
          <p14:tracePt t="140483" x="6804025" y="2928938"/>
          <p14:tracePt t="140499" x="6831013" y="2911475"/>
          <p14:tracePt t="140516" x="6875463" y="2884488"/>
          <p14:tracePt t="140532" x="6946900" y="2830513"/>
          <p14:tracePt t="140549" x="6956425" y="2813050"/>
          <p14:tracePt t="140787" x="6956425" y="2803525"/>
          <p14:tracePt t="140811" x="6956425" y="2795588"/>
          <p14:tracePt t="140824" x="6965950" y="2795588"/>
          <p14:tracePt t="140835" x="7000875" y="2776538"/>
          <p14:tracePt t="140850" x="7062788" y="2759075"/>
          <p14:tracePt t="140861" x="7134225" y="2741613"/>
          <p14:tracePt t="140872" x="7224713" y="2732088"/>
          <p14:tracePt t="140884" x="7323138" y="2724150"/>
          <p14:tracePt t="140899" x="7412038" y="2724150"/>
          <p14:tracePt t="140916" x="7473950" y="2714625"/>
          <p14:tracePt t="140933" x="7510463" y="2714625"/>
          <p14:tracePt t="140933" x="7545388" y="2714625"/>
          <p14:tracePt t="140949" x="7572375" y="2714625"/>
          <p14:tracePt t="140966" x="7589838" y="2714625"/>
          <p14:tracePt t="140983" x="7616825" y="2714625"/>
          <p14:tracePt t="140999" x="7626350" y="2714625"/>
          <p14:tracePt t="141128" x="7634288" y="2714625"/>
          <p14:tracePt t="141191" x="7634288" y="2705100"/>
          <p14:tracePt t="141203" x="7653338" y="2697163"/>
          <p14:tracePt t="141215" x="7653338" y="2687638"/>
          <p14:tracePt t="141228" x="7653338" y="2679700"/>
          <p14:tracePt t="141252" x="7661275" y="2679700"/>
          <p14:tracePt t="141264" x="7661275" y="2670175"/>
          <p14:tracePt t="141314" x="7661275" y="2660650"/>
          <p14:tracePt t="141363" x="7661275" y="2652713"/>
          <p14:tracePt t="141374" x="7661275" y="2643188"/>
          <p14:tracePt t="141387" x="7661275" y="2633663"/>
          <p14:tracePt t="141399" x="7661275" y="2625725"/>
          <p14:tracePt t="141423" x="7661275" y="2616200"/>
          <p14:tracePt t="141437" x="7661275" y="2608263"/>
          <p14:tracePt t="141620" x="7653338" y="2608263"/>
          <p14:tracePt t="141631" x="7653338" y="2598738"/>
          <p14:tracePt t="141645" x="7643813" y="2598738"/>
          <p14:tracePt t="141668" x="7634288" y="2589213"/>
          <p14:tracePt t="141705" x="7626350" y="2581275"/>
          <p14:tracePt t="141717" x="7626350" y="2571750"/>
          <p14:tracePt t="141741" x="7616825" y="2554288"/>
          <p14:tracePt t="141766" x="7616825" y="2544763"/>
          <p14:tracePt t="141790" x="7616825" y="2536825"/>
          <p14:tracePt t="141975" x="7616825" y="2517775"/>
          <p14:tracePt t="141988" x="7643813" y="2509838"/>
          <p14:tracePt t="141999" x="7653338" y="2490788"/>
          <p14:tracePt t="142011" x="7680325" y="2482850"/>
          <p14:tracePt t="142024" x="7688263" y="2465388"/>
          <p14:tracePt t="142037" x="7697788" y="2465388"/>
          <p14:tracePt t="142050" x="7705725" y="2455863"/>
          <p14:tracePt t="142073" x="7724775" y="2455863"/>
          <p14:tracePt t="142097" x="7732713" y="2455863"/>
          <p14:tracePt t="142110" x="7732713" y="2465388"/>
          <p14:tracePt t="142121" x="7742238" y="2465388"/>
          <p14:tracePt t="142133" x="7742238" y="2473325"/>
          <p14:tracePt t="142150" x="7751763" y="2473325"/>
          <p14:tracePt t="142166" x="7751763" y="2490788"/>
          <p14:tracePt t="142183" x="7751763" y="2509838"/>
          <p14:tracePt t="142490" x="7751763" y="2517775"/>
          <p14:tracePt t="142526" x="7742238" y="2517775"/>
          <p14:tracePt t="142550" x="7732713" y="2517775"/>
          <p14:tracePt t="142575" x="7715250" y="2517775"/>
          <p14:tracePt t="142601" x="7705725" y="2517775"/>
          <p14:tracePt t="142624" x="7697788" y="2517775"/>
          <p14:tracePt t="142673" x="7688263" y="2517775"/>
          <p14:tracePt t="142735" x="7680325" y="2517775"/>
          <p14:tracePt t="142772" x="7670800" y="2517775"/>
          <p14:tracePt t="142783" x="7661275" y="2517775"/>
          <p14:tracePt t="142797" x="7653338" y="2517775"/>
          <p14:tracePt t="142808" x="7643813" y="2517775"/>
          <p14:tracePt t="142894" x="7643813" y="2527300"/>
          <p14:tracePt t="142919" x="7643813" y="2536825"/>
          <p14:tracePt t="142968" x="7643813" y="2544763"/>
          <p14:tracePt t="143004" x="7643813" y="2554288"/>
          <p14:tracePt t="143041" x="7643813" y="2562225"/>
          <p14:tracePt t="143077" x="7643813" y="2571750"/>
          <p14:tracePt t="143128" x="7643813" y="2581275"/>
          <p14:tracePt t="143384" x="7634288" y="2581275"/>
          <p14:tracePt t="143397" x="7634288" y="2571750"/>
          <p14:tracePt t="143408" x="7634288" y="2562225"/>
          <p14:tracePt t="143422" x="7626350" y="2554288"/>
          <p14:tracePt t="143470" x="7626350" y="2544763"/>
          <p14:tracePt t="143507" x="7626350" y="2536825"/>
          <p14:tracePt t="143532" x="7626350" y="2527300"/>
          <p14:tracePt t="143568" x="7626350" y="2517775"/>
          <p14:tracePt t="143579" x="7634288" y="2517775"/>
          <p14:tracePt t="143641" x="7643813" y="2509838"/>
          <p14:tracePt t="143703" x="7643813" y="2500313"/>
          <p14:tracePt t="143728" x="7653338" y="2500313"/>
          <p14:tracePt t="143739" x="7661275" y="2500313"/>
          <p14:tracePt t="143752" x="7661275" y="2490788"/>
          <p14:tracePt t="143764" x="7670800" y="2490788"/>
          <p14:tracePt t="143801" x="7680325" y="2490788"/>
          <p14:tracePt t="143813" x="7680325" y="2482850"/>
          <p14:tracePt t="143837" x="7688263" y="2482850"/>
          <p14:tracePt t="143850" x="7697788" y="2482850"/>
          <p14:tracePt t="143879" x="7705725" y="2482850"/>
          <p14:tracePt t="143911" x="7715250" y="2482850"/>
          <p14:tracePt t="143972" x="7724775" y="2482850"/>
          <p14:tracePt t="144181" x="7715250" y="2482850"/>
          <p14:tracePt t="144218" x="7705725" y="2482850"/>
          <p14:tracePt t="144243" x="7697788" y="2482850"/>
          <p14:tracePt t="144254" x="7688263" y="2482850"/>
          <p14:tracePt t="144279" x="7680325" y="2482850"/>
          <p14:tracePt t="144303" x="7670800" y="2482850"/>
          <p14:tracePt t="144316" x="7670800" y="2473325"/>
          <p14:tracePt t="144328" x="7661275" y="2473325"/>
          <p14:tracePt t="144339" x="7653338" y="2473325"/>
          <p14:tracePt t="144365" x="7643813" y="2473325"/>
          <p14:tracePt t="144400" x="7634288" y="2473325"/>
          <p14:tracePt t="144414" x="7626350" y="2473325"/>
          <p14:tracePt t="144610" x="7626350" y="2482850"/>
          <p14:tracePt t="144658" x="7626350" y="2490788"/>
          <p14:tracePt t="144733" x="7626350" y="2500313"/>
          <p14:tracePt t="144756" x="7626350" y="2509838"/>
          <p14:tracePt t="144794" x="7626350" y="2517775"/>
          <p14:tracePt t="144842" x="7626350" y="2527300"/>
          <p14:tracePt t="144881" x="7626350" y="2536825"/>
          <p14:tracePt t="144929" x="7634288" y="2536825"/>
          <p14:tracePt t="144940" x="7634288" y="2544763"/>
          <p14:tracePt t="145014" x="7643813" y="2544763"/>
          <p14:tracePt t="145321" x="7661275" y="2544763"/>
          <p14:tracePt t="145332" x="7661275" y="2554288"/>
          <p14:tracePt t="145345" x="7670800" y="2554288"/>
          <p14:tracePt t="145357" x="7680325" y="2554288"/>
          <p14:tracePt t="145420" x="7688263" y="2554288"/>
          <p14:tracePt t="145933" x="7688263" y="2562225"/>
          <p14:tracePt t="147221" x="7680325" y="2562225"/>
          <p14:tracePt t="147344" x="7670800" y="2562225"/>
          <p14:tracePt t="147392" x="7661275" y="2562225"/>
          <p14:tracePt t="147404" x="7653338" y="2562225"/>
          <p14:tracePt t="147429" x="7643813" y="2554288"/>
          <p14:tracePt t="147440" x="7634288" y="2554288"/>
          <p14:tracePt t="147452" x="7626350" y="2544763"/>
          <p14:tracePt t="147465" x="7599363" y="2536825"/>
          <p14:tracePt t="147477" x="7581900" y="2527300"/>
          <p14:tracePt t="147489" x="7572375" y="2517775"/>
          <p14:tracePt t="147501" x="7545388" y="2509838"/>
          <p14:tracePt t="147518" x="7527925" y="2500313"/>
          <p14:tracePt t="147535" x="7510463" y="2482850"/>
          <p14:tracePt t="147551" x="7466013" y="2465388"/>
          <p14:tracePt t="147568" x="7446963" y="2455863"/>
          <p14:tracePt t="147584" x="7429500" y="2446338"/>
          <p14:tracePt t="147601" x="7385050" y="2428875"/>
          <p14:tracePt t="147618" x="7367588" y="2419350"/>
          <p14:tracePt t="147635" x="7340600" y="2411413"/>
          <p14:tracePt t="147651" x="7296150" y="2384425"/>
          <p14:tracePt t="147668" x="7286625" y="2384425"/>
          <p14:tracePt t="147685" x="7277100" y="2366963"/>
          <p14:tracePt t="147701" x="7269163" y="2366963"/>
          <p14:tracePt t="147718" x="7259638" y="2357438"/>
          <p14:tracePt t="147942" x="7269163" y="2357438"/>
          <p14:tracePt t="147966" x="7277100" y="2357438"/>
          <p14:tracePt t="147978" x="7296150" y="2357438"/>
          <p14:tracePt t="147991" x="7313613" y="2366963"/>
          <p14:tracePt t="148004" x="7323138" y="2374900"/>
          <p14:tracePt t="148015" x="7358063" y="2393950"/>
          <p14:tracePt t="148028" x="7385050" y="2401888"/>
          <p14:tracePt t="148040" x="7419975" y="2428875"/>
          <p14:tracePt t="148052" x="7446963" y="2455863"/>
          <p14:tracePt t="148068" x="7491413" y="2473325"/>
          <p14:tracePt t="148085" x="7518400" y="2490788"/>
          <p14:tracePt t="148101" x="7572375" y="2517775"/>
          <p14:tracePt t="148118" x="7589838" y="2536825"/>
          <p14:tracePt t="148135" x="7608888" y="2544763"/>
          <p14:tracePt t="148151" x="7634288" y="2562225"/>
          <p14:tracePt t="148168" x="7643813" y="2571750"/>
          <p14:tracePt t="148185" x="7653338" y="2571750"/>
          <p14:tracePt t="148202" x="7661275" y="2581275"/>
          <p14:tracePt t="148263" x="7670800" y="2581275"/>
          <p14:tracePt t="148494" x="7661275" y="2581275"/>
          <p14:tracePt t="148532" x="7653338" y="2571750"/>
          <p14:tracePt t="148545" x="7643813" y="2562225"/>
          <p14:tracePt t="148556" x="7626350" y="2562225"/>
          <p14:tracePt t="148569" x="7626350" y="2554288"/>
          <p14:tracePt t="148581" x="7616825" y="2544763"/>
          <p14:tracePt t="148593" x="7599363" y="2544763"/>
          <p14:tracePt t="148605" x="7589838" y="2536825"/>
          <p14:tracePt t="148618" x="7581900" y="2527300"/>
          <p14:tracePt t="148635" x="7572375" y="2517775"/>
          <p14:tracePt t="148652" x="7554913" y="2500313"/>
          <p14:tracePt t="148668" x="7527925" y="2482850"/>
          <p14:tracePt t="148685" x="7518400" y="2473325"/>
          <p14:tracePt t="148702" x="7500938" y="2465388"/>
          <p14:tracePt t="148728" x="7491413" y="2465388"/>
          <p14:tracePt t="148899" x="7500938" y="2465388"/>
          <p14:tracePt t="149340" x="7510463" y="2465388"/>
          <p14:tracePt t="149463" x="7518400" y="2465388"/>
          <p14:tracePt t="149476" x="7527925" y="2473325"/>
          <p14:tracePt t="149488" x="7537450" y="2473325"/>
          <p14:tracePt t="149499" x="7554913" y="2482850"/>
          <p14:tracePt t="149512" x="7562850" y="2482850"/>
          <p14:tracePt t="149525" x="7589838" y="2500313"/>
          <p14:tracePt t="149537" x="7599363" y="2509838"/>
          <p14:tracePt t="149552" x="7616825" y="2509838"/>
          <p14:tracePt t="149569" x="7643813" y="2527300"/>
          <p14:tracePt t="149585" x="7680325" y="2544763"/>
          <p14:tracePt t="149602" x="7697788" y="2554288"/>
          <p14:tracePt t="149618" x="7715250" y="2562225"/>
          <p14:tracePt t="149635" x="7732713" y="2562225"/>
          <p14:tracePt t="149659" x="7732713" y="2571750"/>
          <p14:tracePt t="149671" x="7742238" y="2571750"/>
          <p14:tracePt t="149708" x="7751763" y="2571750"/>
          <p14:tracePt t="149732" x="7759700" y="2571750"/>
          <p14:tracePt t="149745" x="7759700" y="2581275"/>
          <p14:tracePt t="149758" x="7769225" y="2581275"/>
          <p14:tracePt t="149793" x="7777163" y="2581275"/>
          <p14:tracePt t="149941" x="7769225" y="2581275"/>
          <p14:tracePt t="149954" x="7769225" y="2571750"/>
          <p14:tracePt t="149965" x="7759700" y="2571750"/>
          <p14:tracePt t="149978" x="7751763" y="2562225"/>
          <p14:tracePt t="149989" x="7742238" y="2554288"/>
          <p14:tracePt t="150002" x="7732713" y="2554288"/>
          <p14:tracePt t="150019" x="7724775" y="2544763"/>
          <p14:tracePt t="150039" x="7705725" y="2536825"/>
          <p14:tracePt t="150052" x="7705725" y="2527300"/>
          <p14:tracePt t="150069" x="7688263" y="2527300"/>
          <p14:tracePt t="150085" x="7688263" y="2517775"/>
          <p14:tracePt t="150102" x="7670800" y="2517775"/>
          <p14:tracePt t="150119" x="7661275" y="2509838"/>
          <p14:tracePt t="150135" x="7653338" y="2500313"/>
          <p14:tracePt t="150153" x="7634288" y="2500313"/>
          <p14:tracePt t="150173" x="7626350" y="2490788"/>
          <p14:tracePt t="150187" x="7616825" y="2490788"/>
          <p14:tracePt t="150272" x="7608888" y="2490788"/>
          <p14:tracePt t="150283" x="7608888" y="2500313"/>
          <p14:tracePt t="150297" x="7599363" y="2500313"/>
          <p14:tracePt t="150308" x="7589838" y="2517775"/>
          <p14:tracePt t="150334" x="7589838" y="2527300"/>
          <p14:tracePt t="150369" x="7589838" y="2536825"/>
          <p14:tracePt t="150467" x="7589838" y="2544763"/>
          <p14:tracePt t="150517" x="7589838" y="2554288"/>
          <p14:tracePt t="150543" x="7589838" y="2562225"/>
          <p14:tracePt t="150567" x="7589838" y="2571750"/>
          <p14:tracePt t="150578" x="7599363" y="2571750"/>
          <p14:tracePt t="150627" x="7599363" y="2581275"/>
          <p14:tracePt t="150677" x="7608888" y="2581275"/>
          <p14:tracePt t="150897" x="7608888" y="2571750"/>
          <p14:tracePt t="150909" x="7608888" y="2562225"/>
          <p14:tracePt t="150970" x="7608888" y="2554288"/>
          <p14:tracePt t="151031" x="7608888" y="2544763"/>
          <p14:tracePt t="151069" x="7608888" y="2536825"/>
          <p14:tracePt t="151105" x="7608888" y="2527300"/>
          <p14:tracePt t="151130" x="7616825" y="2517775"/>
          <p14:tracePt t="151142" x="7626350" y="2517775"/>
          <p14:tracePt t="151154" x="7626350" y="2509838"/>
          <p14:tracePt t="151165" x="7626350" y="2500313"/>
          <p14:tracePt t="151229" x="7634288" y="2500313"/>
          <p14:tracePt t="151362" x="7643813" y="2500313"/>
          <p14:tracePt t="151375" x="7653338" y="2500313"/>
          <p14:tracePt t="151398" x="7661275" y="2500313"/>
          <p14:tracePt t="151412" x="7670800" y="2500313"/>
          <p14:tracePt t="151718" x="7661275" y="2500313"/>
          <p14:tracePt t="151754" x="7653338" y="2500313"/>
          <p14:tracePt t="151767" x="7643813" y="2500313"/>
          <p14:tracePt t="152025" x="7643813" y="2509838"/>
          <p14:tracePt t="152098" x="7643813" y="2517775"/>
          <p14:tracePt t="152160" x="7643813" y="2527300"/>
          <p14:tracePt t="152244" x="7643813" y="2536825"/>
          <p14:tracePt t="152685" x="7653338" y="2536825"/>
          <p14:tracePt t="152711" x="7653338" y="2544763"/>
          <p14:tracePt t="152747" x="7661275" y="2544763"/>
          <p14:tracePt t="152772" x="7661275" y="2554288"/>
          <p14:tracePt t="153018" x="7680325" y="2554288"/>
          <p14:tracePt t="153054" x="7688263" y="2554288"/>
          <p14:tracePt t="153434" x="7688263" y="2562225"/>
          <p14:tracePt t="154096" x="7680325" y="2562225"/>
          <p14:tracePt t="154169" x="7670800" y="2562225"/>
          <p14:tracePt t="154254" x="7661275" y="2562225"/>
          <p14:tracePt t="154267" x="7643813" y="2562225"/>
          <p14:tracePt t="154280" x="7626350" y="2571750"/>
          <p14:tracePt t="154291" x="7608888" y="2571750"/>
          <p14:tracePt t="154304" x="7572375" y="2581275"/>
          <p14:tracePt t="154320" x="7527925" y="2581275"/>
          <p14:tracePt t="154337" x="7466013" y="2608263"/>
          <p14:tracePt t="154353" x="7232650" y="2687638"/>
          <p14:tracePt t="154370" x="6965950" y="2830513"/>
          <p14:tracePt t="154387" x="6626225" y="3017838"/>
          <p14:tracePt t="154403" x="5991225" y="3402013"/>
          <p14:tracePt t="154420" x="5697538" y="3544888"/>
          <p14:tracePt t="154437" x="5473700" y="3633788"/>
          <p14:tracePt t="154454" x="5268913" y="3660775"/>
          <p14:tracePt t="154470" x="5224463" y="3660775"/>
          <p14:tracePt t="154487" x="5214938" y="3660775"/>
          <p14:tracePt t="154504" x="5205413" y="3670300"/>
          <p14:tracePt t="154818" x="5170488" y="3670300"/>
          <p14:tracePt t="154831" x="5108575" y="3679825"/>
          <p14:tracePt t="154842" x="4983163" y="3724275"/>
          <p14:tracePt t="154856" x="4679950" y="3848100"/>
          <p14:tracePt t="154870" x="4348163" y="3983038"/>
          <p14:tracePt t="154887" x="3990975" y="4133850"/>
          <p14:tracePt t="154904" x="3429000" y="4340225"/>
          <p14:tracePt t="154920" x="3179763" y="4411663"/>
          <p14:tracePt t="154937" x="3000375" y="4473575"/>
          <p14:tracePt t="154954" x="2803525" y="4545013"/>
          <p14:tracePt t="154971" x="2330450" y="4759325"/>
          <p14:tracePt t="154987" x="2081213" y="4902200"/>
          <p14:tracePt t="155004" x="1697038" y="5133975"/>
          <p14:tracePt t="155021" x="1562100" y="5197475"/>
          <p14:tracePt t="155037" x="1473200" y="5224463"/>
          <p14:tracePt t="155054" x="1322388" y="5259388"/>
          <p14:tracePt t="155070" x="1258888" y="5268913"/>
          <p14:tracePt t="155087" x="1204913" y="5276850"/>
          <p14:tracePt t="155104" x="1152525" y="5276850"/>
          <p14:tracePt t="155120" x="1125538" y="5276850"/>
          <p14:tracePt t="155137" x="1098550" y="5276850"/>
          <p14:tracePt t="155154" x="1062038" y="5286375"/>
          <p14:tracePt t="155170" x="1044575" y="5286375"/>
          <p14:tracePt t="155187" x="1009650" y="5286375"/>
          <p14:tracePt t="155204" x="990600" y="5286375"/>
          <p14:tracePt t="155220" x="982663" y="5286375"/>
          <p14:tracePt t="155237" x="946150" y="5259388"/>
          <p14:tracePt t="155254" x="928688" y="5241925"/>
          <p14:tracePt t="155270" x="911225" y="5224463"/>
          <p14:tracePt t="155287" x="884238" y="5170488"/>
          <p14:tracePt t="155306" x="866775" y="5153025"/>
          <p14:tracePt t="155320" x="866775" y="5126038"/>
          <p14:tracePt t="155321" x="857250" y="5099050"/>
          <p14:tracePt t="155337" x="847725" y="5072063"/>
          <p14:tracePt t="155354" x="847725" y="5062538"/>
          <p14:tracePt t="155370" x="847725" y="5045075"/>
          <p14:tracePt t="155395" x="847725" y="5037138"/>
          <p14:tracePt t="155406" x="847725" y="5027613"/>
          <p14:tracePt t="155420" x="874713" y="5018088"/>
          <p14:tracePt t="155437" x="901700" y="4991100"/>
          <p14:tracePt t="155454" x="946150" y="4965700"/>
          <p14:tracePt t="155470" x="1027113" y="4919663"/>
          <p14:tracePt t="155487" x="1081088" y="4894263"/>
          <p14:tracePt t="155504" x="1160463" y="4848225"/>
          <p14:tracePt t="155504" x="1214438" y="4803775"/>
          <p14:tracePt t="155520" x="1285875" y="4776788"/>
          <p14:tracePt t="155537" x="1312863" y="4751388"/>
          <p14:tracePt t="155554" x="1347788" y="4741863"/>
          <p14:tracePt t="155570" x="1374775" y="4724400"/>
          <p14:tracePt t="155587" x="1393825" y="4714875"/>
          <p14:tracePt t="155604" x="1419225" y="4697413"/>
          <p14:tracePt t="155620" x="1428750" y="4697413"/>
          <p14:tracePt t="155637" x="1438275" y="4687888"/>
          <p14:tracePt t="155654" x="1465263" y="4670425"/>
          <p14:tracePt t="155670" x="1500188" y="4652963"/>
          <p14:tracePt t="155687" x="1527175" y="4633913"/>
          <p14:tracePt t="155704" x="1652588" y="4545013"/>
          <p14:tracePt t="155720" x="1741488" y="4446588"/>
          <p14:tracePt t="155737" x="1919288" y="4322763"/>
          <p14:tracePt t="155754" x="1982788" y="4276725"/>
          <p14:tracePt t="155770" x="2027238" y="4251325"/>
          <p14:tracePt t="155787" x="2089150" y="4205288"/>
          <p14:tracePt t="155804" x="2108200" y="4205288"/>
          <p14:tracePt t="155821" x="2116138" y="4205288"/>
          <p14:tracePt t="155837" x="2125663" y="4197350"/>
          <p14:tracePt t="156314" x="2133600" y="4197350"/>
          <p14:tracePt t="156325" x="2143125" y="4197350"/>
          <p14:tracePt t="156338" x="2160588" y="4197350"/>
          <p14:tracePt t="156351" x="2170113" y="4205288"/>
          <p14:tracePt t="156363" x="2179638" y="4214813"/>
          <p14:tracePt t="156376" x="2187575" y="4232275"/>
          <p14:tracePt t="156387" x="2205038" y="4241800"/>
          <p14:tracePt t="156404" x="2205038" y="4251325"/>
          <p14:tracePt t="156421" x="2232025" y="4259263"/>
          <p14:tracePt t="156437" x="2251075" y="4286250"/>
          <p14:tracePt t="156455" x="2268538" y="4295775"/>
          <p14:tracePt t="156471" x="2276475" y="4313238"/>
          <p14:tracePt t="156487" x="2303463" y="4322763"/>
          <p14:tracePt t="156504" x="2312988" y="4322763"/>
          <p14:tracePt t="156521" x="2312988" y="4330700"/>
          <p14:tracePt t="156537" x="2322513" y="4330700"/>
          <p14:tracePt t="157098" x="2330450" y="4330700"/>
          <p14:tracePt t="157319" x="2347913" y="4330700"/>
          <p14:tracePt t="157331" x="2357438" y="4330700"/>
          <p14:tracePt t="157342" x="2366963" y="4330700"/>
          <p14:tracePt t="157356" x="2374900" y="4330700"/>
          <p14:tracePt t="157371" x="2384425" y="4330700"/>
          <p14:tracePt t="157388" x="2393950" y="4322763"/>
          <p14:tracePt t="157407" x="2419350" y="4322763"/>
          <p14:tracePt t="157421" x="2446338" y="4322763"/>
          <p14:tracePt t="157438" x="2473325" y="4322763"/>
          <p14:tracePt t="157454" x="2536825" y="4322763"/>
          <p14:tracePt t="157471" x="2589213" y="4313238"/>
          <p14:tracePt t="157488" x="2652713" y="4313238"/>
          <p14:tracePt t="157504" x="2803525" y="4303713"/>
          <p14:tracePt t="157521" x="2919413" y="4286250"/>
          <p14:tracePt t="157538" x="3160713" y="4276725"/>
          <p14:tracePt t="157554" x="3295650" y="4268788"/>
          <p14:tracePt t="157571" x="3419475" y="4251325"/>
          <p14:tracePt t="157588" x="3660775" y="4205288"/>
          <p14:tracePt t="157604" x="3776663" y="4187825"/>
          <p14:tracePt t="157621" x="3875088" y="4160838"/>
          <p14:tracePt t="157638" x="4037013" y="4108450"/>
          <p14:tracePt t="157654" x="4089400" y="4098925"/>
          <p14:tracePt t="157671" x="4143375" y="4081463"/>
          <p14:tracePt t="157688" x="4205288" y="4071938"/>
          <p14:tracePt t="157704" x="4224338" y="4071938"/>
          <p14:tracePt t="157721" x="4232275" y="4071938"/>
          <p14:tracePt t="158002" x="4241800" y="4062413"/>
          <p14:tracePt t="158015" x="4276725" y="4037013"/>
          <p14:tracePt t="158027" x="4330700" y="4000500"/>
          <p14:tracePt t="158040" x="4465638" y="3946525"/>
          <p14:tracePt t="158054" x="4724400" y="3840163"/>
          <p14:tracePt t="158071" x="5010150" y="3714750"/>
          <p14:tracePt t="158088" x="5340350" y="3581400"/>
          <p14:tracePt t="158105" x="5991225" y="3340100"/>
          <p14:tracePt t="158121" x="6276975" y="3224213"/>
          <p14:tracePt t="158138" x="6537325" y="3108325"/>
          <p14:tracePt t="158154" x="6973888" y="2857500"/>
          <p14:tracePt t="158171" x="7170738" y="2714625"/>
          <p14:tracePt t="158188" x="7608888" y="2384425"/>
          <p14:tracePt t="158204" x="7823200" y="2187575"/>
          <p14:tracePt t="158221" x="8027988" y="2027238"/>
          <p14:tracePt t="158238" x="8251825" y="1884363"/>
          <p14:tracePt t="158254" x="8331200" y="1847850"/>
          <p14:tracePt t="158271" x="8358188" y="1822450"/>
          <p14:tracePt t="158288" x="8375650" y="1812925"/>
          <p14:tracePt t="158305" x="8375650" y="1803400"/>
          <p14:tracePt t="158507" x="8375650" y="1812925"/>
          <p14:tracePt t="158519" x="8375650" y="1822450"/>
          <p14:tracePt t="158533" x="8375650" y="1830388"/>
          <p14:tracePt t="158544" x="8385175" y="1847850"/>
          <p14:tracePt t="158556" x="8385175" y="1857375"/>
          <p14:tracePt t="158571" x="8385175" y="1884363"/>
          <p14:tracePt t="158588" x="8385175" y="1901825"/>
          <p14:tracePt t="158605" x="8385175" y="1938338"/>
          <p14:tracePt t="158621" x="8348663" y="2000250"/>
          <p14:tracePt t="158638" x="8313738" y="2044700"/>
          <p14:tracePt t="158655" x="8232775" y="2125663"/>
          <p14:tracePt t="158671" x="8188325" y="2170113"/>
          <p14:tracePt t="158688" x="8116888" y="2232025"/>
          <p14:tracePt t="158705" x="7983538" y="2312988"/>
          <p14:tracePt t="158722" x="7939088" y="2347913"/>
          <p14:tracePt t="158738" x="7885113" y="2384425"/>
          <p14:tracePt t="158755" x="7823200" y="2438400"/>
          <p14:tracePt t="158771" x="7813675" y="2438400"/>
          <p14:tracePt t="158788" x="7804150" y="2438400"/>
          <p14:tracePt t="158875" x="7804150" y="2446338"/>
          <p14:tracePt t="158898" x="7796213" y="2455863"/>
          <p14:tracePt t="158912" x="7786688" y="2465388"/>
          <p14:tracePt t="158923" x="7786688" y="2500313"/>
          <p14:tracePt t="158935" x="7769225" y="2517775"/>
          <p14:tracePt t="158948" x="7759700" y="2544763"/>
          <p14:tracePt t="158961" x="7751763" y="2571750"/>
          <p14:tracePt t="158972" x="7751763" y="2589213"/>
          <p14:tracePt t="158988" x="7742238" y="2616200"/>
          <p14:tracePt t="159005" x="7732713" y="2625725"/>
          <p14:tracePt t="159023" x="7732713" y="2633663"/>
          <p14:tracePt t="159206" x="7742238" y="2633663"/>
          <p14:tracePt t="159217" x="7751763" y="2633663"/>
          <p14:tracePt t="159230" x="7751763" y="2625725"/>
          <p14:tracePt t="159268" x="7759700" y="2625725"/>
          <p14:tracePt t="159316" x="7769225" y="2625725"/>
          <p14:tracePt t="159365" x="7777163" y="2633663"/>
          <p14:tracePt t="159610" x="7777163" y="2625725"/>
          <p14:tracePt t="159622" x="7769225" y="2625725"/>
          <p14:tracePt t="159646" x="7759700" y="2616200"/>
          <p14:tracePt t="159670" x="7751763" y="2608263"/>
          <p14:tracePt t="159684" x="7742238" y="2608263"/>
          <p14:tracePt t="159696" x="7742238" y="2598738"/>
          <p14:tracePt t="159708" x="7732713" y="2589213"/>
          <p14:tracePt t="159733" x="7724775" y="2581275"/>
          <p14:tracePt t="159744" x="7715250" y="2571750"/>
          <p14:tracePt t="159769" x="7715250" y="2562225"/>
          <p14:tracePt t="159795" x="7705725" y="2554288"/>
          <p14:tracePt t="159892" x="7705725" y="2544763"/>
          <p14:tracePt t="160112" x="7715250" y="2554288"/>
          <p14:tracePt t="160137" x="7724775" y="2562225"/>
          <p14:tracePt t="160161" x="7724775" y="2571750"/>
          <p14:tracePt t="160175" x="7732713" y="2581275"/>
          <p14:tracePt t="160198" x="7742238" y="2598738"/>
          <p14:tracePt t="160211" x="7751763" y="2598738"/>
          <p14:tracePt t="160224" x="7751763" y="2608263"/>
          <p14:tracePt t="160249" x="7751763" y="2616200"/>
          <p14:tracePt t="160259" x="7759700" y="2616200"/>
          <p14:tracePt t="160283" x="7759700" y="2625725"/>
          <p14:tracePt t="160309" x="7759700" y="2633663"/>
          <p14:tracePt t="160443" x="7759700" y="2643188"/>
          <p14:tracePt t="161644" x="7759700" y="2652713"/>
          <p14:tracePt t="161669" x="7769225" y="2660650"/>
          <p14:tracePt t="161877" x="7759700" y="2660650"/>
          <p14:tracePt t="161889" x="7742238" y="2643188"/>
          <p14:tracePt t="161902" x="7732713" y="2643188"/>
          <p14:tracePt t="161914" x="7715250" y="2625725"/>
          <p14:tracePt t="161938" x="7697788" y="2616200"/>
          <p14:tracePt t="161951" x="7697788" y="2608263"/>
          <p14:tracePt t="161962" x="7688263" y="2608263"/>
          <p14:tracePt t="161975" x="7688263" y="2598738"/>
          <p14:tracePt t="161989" x="7680325" y="2598738"/>
          <p14:tracePt t="162006" x="7670800" y="2589213"/>
          <p14:tracePt t="162022" x="7670800" y="2581275"/>
          <p14:tracePt t="162039" x="7661275" y="2581275"/>
          <p14:tracePt t="162171" x="7670800" y="2581275"/>
          <p14:tracePt t="162183" x="7680325" y="2581275"/>
          <p14:tracePt t="162195" x="7688263" y="2589213"/>
          <p14:tracePt t="162207" x="7697788" y="2598738"/>
          <p14:tracePt t="162222" x="7705725" y="2616200"/>
          <p14:tracePt t="162239" x="7715250" y="2633663"/>
          <p14:tracePt t="162256" x="7724775" y="2643188"/>
          <p14:tracePt t="162272" x="7742238" y="2679700"/>
          <p14:tracePt t="162292" x="7742238" y="2687638"/>
          <p14:tracePt t="162307" x="7751763" y="2687638"/>
          <p14:tracePt t="162366" x="7751763" y="2697163"/>
          <p14:tracePt t="162465" x="7732713" y="2687638"/>
          <p14:tracePt t="162478" x="7732713" y="2679700"/>
          <p14:tracePt t="162488" x="7715250" y="2660650"/>
          <p14:tracePt t="162502" x="7705725" y="2652713"/>
          <p14:tracePt t="162518" x="7688263" y="2633663"/>
          <p14:tracePt t="162529" x="7680325" y="2625725"/>
          <p14:tracePt t="162539" x="7661275" y="2608263"/>
          <p14:tracePt t="162564" x="7653338" y="2598738"/>
          <p14:tracePt t="162673" x="7653338" y="2616200"/>
          <p14:tracePt t="162686" x="7653338" y="2625725"/>
          <p14:tracePt t="162698" x="7653338" y="2643188"/>
          <p14:tracePt t="162710" x="7653338" y="2670175"/>
          <p14:tracePt t="162723" x="7653338" y="2697163"/>
          <p14:tracePt t="162739" x="7653338" y="2714625"/>
          <p14:tracePt t="162756" x="7653338" y="2724150"/>
          <p14:tracePt t="162773" x="7653338" y="2759075"/>
          <p14:tracePt t="162796" x="7643813" y="2768600"/>
          <p14:tracePt t="162833" x="7643813" y="2776538"/>
          <p14:tracePt t="162857" x="7634288" y="2786063"/>
          <p14:tracePt t="162930" x="7626350" y="2795588"/>
          <p14:tracePt t="162955" x="7616825" y="2795588"/>
          <p14:tracePt t="162968" x="7616825" y="2803525"/>
          <p14:tracePt t="162992" x="7608888" y="2813050"/>
          <p14:tracePt t="163004" x="7599363" y="2822575"/>
          <p14:tracePt t="163031" x="7589838" y="2830513"/>
          <p14:tracePt t="163043" x="7581900" y="2840038"/>
          <p14:tracePt t="163054" x="7581900" y="2847975"/>
          <p14:tracePt t="163065" x="7572375" y="2857500"/>
          <p14:tracePt t="163078" x="7562850" y="2867025"/>
          <p14:tracePt t="163090" x="7545388" y="2884488"/>
          <p14:tracePt t="163106" x="7545388" y="2894013"/>
          <p14:tracePt t="163123" x="7537450" y="2901950"/>
          <p14:tracePt t="163250" x="7527925" y="2901950"/>
          <p14:tracePt t="163274" x="7527925" y="2884488"/>
          <p14:tracePt t="163286" x="7518400" y="2874963"/>
          <p14:tracePt t="163299" x="7518400" y="2867025"/>
          <p14:tracePt t="163311" x="7518400" y="2847975"/>
          <p14:tracePt t="163323" x="7518400" y="2840038"/>
          <p14:tracePt t="163340" x="7518400" y="2822575"/>
          <p14:tracePt t="163356" x="7518400" y="2803525"/>
          <p14:tracePt t="163373" x="7510463" y="2795588"/>
          <p14:tracePt t="163390" x="7510463" y="2786063"/>
          <p14:tracePt t="163410" x="7510463" y="2776538"/>
          <p14:tracePt t="163423" x="7500938" y="2776538"/>
          <p14:tracePt t="163439" x="7500938" y="2768600"/>
          <p14:tracePt t="163568" x="7500938" y="2776538"/>
          <p14:tracePt t="163592" x="7491413" y="2795588"/>
          <p14:tracePt t="163605" x="7491413" y="2803525"/>
          <p14:tracePt t="163617" x="7483475" y="2830513"/>
          <p14:tracePt t="163630" x="7473950" y="2840038"/>
          <p14:tracePt t="163642" x="7466013" y="2857500"/>
          <p14:tracePt t="163656" x="7466013" y="2867025"/>
          <p14:tracePt t="163673" x="7456488" y="2874963"/>
          <p14:tracePt t="163689" x="7446963" y="2884488"/>
          <p14:tracePt t="163706" x="7446963" y="2894013"/>
          <p14:tracePt t="163752" x="7439025" y="2894013"/>
          <p14:tracePt t="163850" x="7439025" y="2884488"/>
          <p14:tracePt t="163875" x="7439025" y="2874963"/>
          <p14:tracePt t="163899" x="7439025" y="2867025"/>
          <p14:tracePt t="163911" x="7439025" y="2857500"/>
          <p14:tracePt t="163924" x="7439025" y="2847975"/>
          <p14:tracePt t="163947" x="7439025" y="2830513"/>
          <p14:tracePt t="163972" x="7439025" y="2822575"/>
          <p14:tracePt t="163984" x="7439025" y="2803525"/>
          <p14:tracePt t="163996" x="7439025" y="2795588"/>
          <p14:tracePt t="164010" x="7439025" y="2786063"/>
          <p14:tracePt t="164023" x="7439025" y="2768600"/>
          <p14:tracePt t="164044" x="7439025" y="2759075"/>
          <p14:tracePt t="164059" x="7439025" y="2751138"/>
          <p14:tracePt t="164181" x="7439025" y="2759075"/>
          <p14:tracePt t="164205" x="7439025" y="2768600"/>
          <p14:tracePt t="164217" x="7439025" y="2776538"/>
          <p14:tracePt t="164229" x="7439025" y="2795588"/>
          <p14:tracePt t="164242" x="7429500" y="2803525"/>
          <p14:tracePt t="164257" x="7419975" y="2822575"/>
          <p14:tracePt t="164273" x="7412038" y="2840038"/>
          <p14:tracePt t="164290" x="7412038" y="2847975"/>
          <p14:tracePt t="164307" x="7402513" y="2867025"/>
          <p14:tracePt t="164323" x="7394575" y="2874963"/>
          <p14:tracePt t="164340" x="7385050" y="2884488"/>
          <p14:tracePt t="164365" x="7375525" y="2894013"/>
          <p14:tracePt t="164597" x="7375525" y="2884488"/>
          <p14:tracePt t="164609" x="7375525" y="2874963"/>
          <p14:tracePt t="164623" x="7375525" y="2867025"/>
          <p14:tracePt t="164634" x="7375525" y="2857500"/>
          <p14:tracePt t="164646" x="7375525" y="2847975"/>
          <p14:tracePt t="164658" x="7385050" y="2830513"/>
          <p14:tracePt t="164673" x="7385050" y="2822575"/>
          <p14:tracePt t="164690" x="7394575" y="2813050"/>
          <p14:tracePt t="164707" x="7394575" y="2803525"/>
          <p14:tracePt t="164723" x="7394575" y="2795588"/>
          <p14:tracePt t="164745" x="7394575" y="2786063"/>
          <p14:tracePt t="164780" x="7394575" y="2776538"/>
          <p14:tracePt t="164953" x="7402513" y="2776538"/>
          <p14:tracePt t="164965" x="7412038" y="2795588"/>
          <p14:tracePt t="164990" x="7419975" y="2813050"/>
          <p14:tracePt t="165002" x="7429500" y="2813050"/>
          <p14:tracePt t="165014" x="7439025" y="2830513"/>
          <p14:tracePt t="165040" x="7456488" y="2840038"/>
          <p14:tracePt t="165064" x="7456488" y="2847975"/>
          <p14:tracePt t="165076" x="7466013" y="2847975"/>
          <p14:tracePt t="165088" x="7466013" y="2857500"/>
          <p14:tracePt t="165112" x="7473950" y="2857500"/>
          <p14:tracePt t="165135" x="7483475" y="2857500"/>
          <p14:tracePt t="165173" x="7491413" y="2857500"/>
          <p14:tracePt t="165197" x="7500938" y="2857500"/>
          <p14:tracePt t="165210" x="7510463" y="2857500"/>
          <p14:tracePt t="165356" x="7510463" y="2847975"/>
          <p14:tracePt t="165381" x="7510463" y="2840038"/>
          <p14:tracePt t="165395" x="7510463" y="2822575"/>
          <p14:tracePt t="165407" x="7510463" y="2813050"/>
          <p14:tracePt t="165419" x="7510463" y="2803525"/>
          <p14:tracePt t="165430" x="7510463" y="2776538"/>
          <p14:tracePt t="165455" x="7510463" y="2768600"/>
          <p14:tracePt t="165651" x="7510463" y="2776538"/>
          <p14:tracePt t="165675" x="7510463" y="2795588"/>
          <p14:tracePt t="165688" x="7510463" y="2803525"/>
          <p14:tracePt t="165699" x="7510463" y="2813050"/>
          <p14:tracePt t="165712" x="7510463" y="2822575"/>
          <p14:tracePt t="165725" x="7510463" y="2830513"/>
          <p14:tracePt t="165740" x="7510463" y="2840038"/>
          <p14:tracePt t="165773" x="7510463" y="2847975"/>
          <p14:tracePt t="165798" x="7510463" y="2857500"/>
          <p14:tracePt t="166006" x="7510463" y="2847975"/>
          <p14:tracePt t="166019" x="7510463" y="2840038"/>
          <p14:tracePt t="166031" x="7500938" y="2813050"/>
          <p14:tracePt t="166046" x="7500938" y="2776538"/>
          <p14:tracePt t="166057" x="7491413" y="2724150"/>
          <p14:tracePt t="166074" x="7491413" y="2687638"/>
          <p14:tracePt t="166090" x="7491413" y="2660650"/>
          <p14:tracePt t="166107" x="7483475" y="2643188"/>
          <p14:tracePt t="166202" x="7483475" y="2652713"/>
          <p14:tracePt t="166214" x="7483475" y="2660650"/>
          <p14:tracePt t="166252" x="7483475" y="2670175"/>
          <p14:tracePt t="166276" x="7483475" y="2687638"/>
          <p14:tracePt t="166300" x="7483475" y="2697163"/>
          <p14:tracePt t="166313" x="7483475" y="2705100"/>
          <p14:tracePt t="166325" x="7483475" y="2714625"/>
          <p14:tracePt t="166337" x="7483475" y="2732088"/>
          <p14:tracePt t="166350" x="7483475" y="2751138"/>
          <p14:tracePt t="166362" x="7483475" y="2768600"/>
          <p14:tracePt t="166374" x="7491413" y="2786063"/>
          <p14:tracePt t="166390" x="7491413" y="2813050"/>
          <p14:tracePt t="166407" x="7491413" y="2822575"/>
          <p14:tracePt t="166424" x="7491413" y="2847975"/>
          <p14:tracePt t="166441" x="7491413" y="2857500"/>
          <p14:tracePt t="166457" x="7491413" y="2867025"/>
          <p14:tracePt t="166474" x="7500938" y="2867025"/>
          <p14:tracePt t="166692" x="7500938" y="2857500"/>
          <p14:tracePt t="167294" x="7500938" y="2847975"/>
          <p14:tracePt t="167342" x="7500938" y="2840038"/>
          <p14:tracePt t="167354" x="7510463" y="2840038"/>
          <p14:tracePt t="167368" x="7510463" y="2830513"/>
          <p14:tracePt t="167428" x="7510463" y="2822575"/>
          <p14:tracePt t="167537" x="7510463" y="2813050"/>
          <p14:tracePt t="167563" x="7510463" y="2803525"/>
          <p14:tracePt t="167576" x="7510463" y="2795588"/>
          <p14:tracePt t="167611" x="7510463" y="2786063"/>
          <p14:tracePt t="167647" x="7510463" y="2776538"/>
          <p14:tracePt t="167673" x="7510463" y="2768600"/>
          <p14:tracePt t="167708" x="7510463" y="2759075"/>
          <p14:tracePt t="167745" x="7510463" y="2751138"/>
          <p14:tracePt t="167782" x="7510463" y="2741613"/>
          <p14:tracePt t="167794" x="7510463" y="2732088"/>
          <p14:tracePt t="167818" x="7510463" y="2724150"/>
          <p14:tracePt t="167868" x="7500938" y="2724150"/>
          <p14:tracePt t="167893" x="7491413" y="2714625"/>
          <p14:tracePt t="167930" x="7483475" y="2714625"/>
          <p14:tracePt t="167966" x="7473950" y="2714625"/>
          <p14:tracePt t="167990" x="7466013" y="2714625"/>
          <p14:tracePt t="168003" x="7456488" y="2714625"/>
          <p14:tracePt t="168101" x="7456488" y="2724150"/>
          <p14:tracePt t="168137" x="7456488" y="2732088"/>
          <p14:tracePt t="168161" x="7456488" y="2741613"/>
          <p14:tracePt t="168186" x="7466013" y="2741613"/>
          <p14:tracePt t="168199" x="7466013" y="2751138"/>
          <p14:tracePt t="168210" x="7473950" y="2751138"/>
          <p14:tracePt t="168236" x="7483475" y="2751138"/>
          <p14:tracePt t="168248" x="7491413" y="2751138"/>
          <p14:tracePt t="168261" x="7500938" y="2751138"/>
          <p14:tracePt t="168272" x="7527925" y="2751138"/>
          <p14:tracePt t="168286" x="7545388" y="2751138"/>
          <p14:tracePt t="168298" x="7554913" y="2751138"/>
          <p14:tracePt t="168310" x="7581900" y="2741613"/>
          <p14:tracePt t="168324" x="7589838" y="2732088"/>
          <p14:tracePt t="168341" x="7599363" y="2724150"/>
          <p14:tracePt t="168358" x="7599363" y="2714625"/>
          <p14:tracePt t="168374" x="7599363" y="2705100"/>
          <p14:tracePt t="168396" x="7599363" y="2697163"/>
          <p14:tracePt t="168408" x="7599363" y="2687638"/>
          <p14:tracePt t="168424" x="7589838" y="2687638"/>
          <p14:tracePt t="168441" x="7589838" y="2679700"/>
          <p14:tracePt t="168458" x="7562850" y="2679700"/>
          <p14:tracePt t="168474" x="7554913" y="2670175"/>
          <p14:tracePt t="168491" x="7537450" y="2670175"/>
          <p14:tracePt t="168508" x="7518400" y="2670175"/>
          <p14:tracePt t="168543" x="7510463" y="2670175"/>
          <p14:tracePt t="168630" x="7510463" y="2679700"/>
          <p14:tracePt t="168653" x="7510463" y="2687638"/>
          <p14:tracePt t="168679" x="7510463" y="2697163"/>
          <p14:tracePt t="168691" x="7510463" y="2705100"/>
          <p14:tracePt t="168714" x="7510463" y="2714625"/>
          <p14:tracePt t="169401" x="7510463" y="2724150"/>
          <p14:tracePt t="169928" x="7510463" y="2732088"/>
          <p14:tracePt t="170333" x="7510463" y="2724150"/>
          <p14:tracePt t="170381" x="7510463" y="2714625"/>
          <p14:tracePt t="171043" x="7510463" y="2724150"/>
          <p14:tracePt t="171093" x="7510463" y="2732088"/>
          <p14:tracePt t="171103" x="7510463" y="2741613"/>
          <p14:tracePt t="171129" x="7510463" y="2751138"/>
          <p14:tracePt t="171154" x="7510463" y="2759075"/>
          <p14:tracePt t="171191" x="7510463" y="2768600"/>
          <p14:tracePt t="171557" x="7510463" y="2759075"/>
          <p14:tracePt t="171668" x="7510463" y="2751138"/>
          <p14:tracePt t="172601" x="7510463" y="2741613"/>
          <p14:tracePt t="172623" x="7510463" y="2732088"/>
          <p14:tracePt t="172685" x="7510463" y="2724150"/>
          <p14:tracePt t="173003" x="7510463" y="2714625"/>
          <p14:tracePt t="173052" x="7510463" y="2705100"/>
          <p14:tracePt t="173078" x="7510463" y="2697163"/>
          <p14:tracePt t="173103" x="7510463" y="2687638"/>
          <p14:tracePt t="173176" x="7510463" y="2679700"/>
          <p14:tracePt t="173200" x="7510463" y="2670175"/>
          <p14:tracePt t="173237" x="7510463" y="2660650"/>
          <p14:tracePt t="173260" x="7500938" y="2660650"/>
          <p14:tracePt t="173274" x="7500938" y="2652713"/>
          <p14:tracePt t="173287" x="7500938" y="2643188"/>
          <p14:tracePt t="173297" x="7500938" y="2633663"/>
          <p14:tracePt t="173335" x="7491413" y="2625725"/>
          <p14:tracePt t="173371" x="7483475" y="2608263"/>
          <p14:tracePt t="173395" x="7483475" y="2598738"/>
          <p14:tracePt t="173433" x="7483475" y="2589213"/>
          <p14:tracePt t="173457" x="7483475" y="2581275"/>
          <p14:tracePt t="173483" x="7473950" y="2571750"/>
          <p14:tracePt t="173507" x="7473950" y="2562225"/>
          <p14:tracePt t="173518" x="7473950" y="2554288"/>
          <p14:tracePt t="173530" x="7473950" y="2544763"/>
          <p14:tracePt t="173555" x="7466013" y="2536825"/>
          <p14:tracePt t="173567" x="7466013" y="2527300"/>
          <p14:tracePt t="173594" x="7466013" y="2517775"/>
          <p14:tracePt t="173605" x="7456488" y="2500313"/>
          <p14:tracePt t="173617" x="7456488" y="2490788"/>
          <p14:tracePt t="173628" x="7456488" y="2482850"/>
          <p14:tracePt t="173642" x="7456488" y="2473325"/>
          <p14:tracePt t="173659" x="7456488" y="2465388"/>
          <p14:tracePt t="173677" x="7456488" y="2455863"/>
          <p14:tracePt t="173703" x="7456488" y="2446338"/>
          <p14:tracePt t="173726" x="7446963" y="2438400"/>
          <p14:tracePt t="173751" x="7446963" y="2428875"/>
          <p14:tracePt t="173899" x="7446963" y="2419350"/>
          <p14:tracePt t="173936" x="7446963" y="2411413"/>
          <p14:tracePt t="173946" x="7439025" y="2401888"/>
          <p14:tracePt t="174512" x="7439025" y="2411413"/>
          <p14:tracePt t="174536" x="7439025" y="2419350"/>
          <p14:tracePt t="174547" x="7439025" y="2428875"/>
          <p14:tracePt t="174561" x="7439025" y="2438400"/>
          <p14:tracePt t="174572" x="7446963" y="2446338"/>
          <p14:tracePt t="174585" x="7446963" y="2455863"/>
          <p14:tracePt t="174597" x="7456488" y="2473325"/>
          <p14:tracePt t="174621" x="7456488" y="2490788"/>
          <p14:tracePt t="174646" x="7456488" y="2500313"/>
          <p14:tracePt t="174658" x="7466013" y="2500313"/>
          <p14:tracePt t="174670" x="7466013" y="2509838"/>
          <p14:tracePt t="174695" x="7466013" y="2527300"/>
          <p14:tracePt t="174706" x="7473950" y="2527300"/>
          <p14:tracePt t="174720" x="7473950" y="2536825"/>
          <p14:tracePt t="174744" x="7473950" y="2544763"/>
          <p14:tracePt t="174756" x="7473950" y="2554288"/>
          <p14:tracePt t="174769" x="7473950" y="2562225"/>
          <p14:tracePt t="174780" x="7483475" y="2562225"/>
          <p14:tracePt t="174794" x="7483475" y="2581275"/>
          <p14:tracePt t="174810" x="7491413" y="2589213"/>
          <p14:tracePt t="174826" x="7491413" y="2608263"/>
          <p14:tracePt t="174843" x="7491413" y="2633663"/>
          <p14:tracePt t="174860" x="7491413" y="2643188"/>
          <p14:tracePt t="174876" x="7500938" y="2652713"/>
          <p14:tracePt t="174893" x="7500938" y="2670175"/>
          <p14:tracePt t="174917" x="7500938" y="2679700"/>
          <p14:tracePt t="174966" x="7500938" y="2687638"/>
          <p14:tracePt t="175099" x="7500938" y="2679700"/>
          <p14:tracePt t="175114" x="7500938" y="2670175"/>
          <p14:tracePt t="175124" x="7500938" y="2660650"/>
          <p14:tracePt t="175136" x="7500938" y="2652713"/>
          <p14:tracePt t="175148" x="7500938" y="2643188"/>
          <p14:tracePt t="175160" x="7500938" y="2625725"/>
          <p14:tracePt t="175176" x="7500938" y="2616200"/>
          <p14:tracePt t="175193" x="7491413" y="2608263"/>
          <p14:tracePt t="175210" x="7483475" y="2571750"/>
          <p14:tracePt t="175227" x="7483475" y="2562225"/>
          <p14:tracePt t="175243" x="7483475" y="2544763"/>
          <p14:tracePt t="175260" x="7473950" y="2517775"/>
          <p14:tracePt t="175276" x="7466013" y="2500313"/>
          <p14:tracePt t="175293" x="7466013" y="2490788"/>
          <p14:tracePt t="175310" x="7456488" y="2455863"/>
          <p14:tracePt t="175333" x="7456488" y="2446338"/>
          <p14:tracePt t="175345" x="7446963" y="2428875"/>
          <p14:tracePt t="175360" x="7446963" y="2419350"/>
          <p14:tracePt t="175377" x="7446963" y="2411413"/>
          <p14:tracePt t="175393" x="7446963" y="2401888"/>
          <p14:tracePt t="175410" x="7446963" y="2384425"/>
          <p14:tracePt t="175430" x="7439025" y="2374900"/>
          <p14:tracePt t="175444" x="7439025" y="2366963"/>
          <p14:tracePt t="175467" x="7439025" y="2357438"/>
          <p14:tracePt t="175774" x="7439025" y="2366963"/>
          <p14:tracePt t="175786" x="7439025" y="2374900"/>
          <p14:tracePt t="175798" x="7439025" y="2393950"/>
          <p14:tracePt t="175811" x="7439025" y="2401888"/>
          <p14:tracePt t="175827" x="7439025" y="2411413"/>
          <p14:tracePt t="175843" x="7446963" y="2428875"/>
          <p14:tracePt t="175860" x="7456488" y="2455863"/>
          <p14:tracePt t="175877" x="7456488" y="2465388"/>
          <p14:tracePt t="175893" x="7456488" y="2482850"/>
          <p14:tracePt t="175910" x="7466013" y="2500313"/>
          <p14:tracePt t="175927" x="7466013" y="2509838"/>
          <p14:tracePt t="175970" x="7466013" y="2517775"/>
          <p14:tracePt t="175983" x="7473950" y="2517775"/>
          <p14:tracePt t="176043" x="7473950" y="2527300"/>
          <p14:tracePt t="176068" x="7483475" y="2527300"/>
          <p14:tracePt t="176094" x="7483475" y="2536825"/>
          <p14:tracePt t="176119" x="7491413" y="2536825"/>
          <p14:tracePt t="176129" x="7500938" y="2536825"/>
          <p14:tracePt t="176165" x="7510463" y="2536825"/>
          <p14:tracePt t="176325" x="7518400" y="2536825"/>
          <p14:tracePt t="176338" x="7518400" y="2527300"/>
          <p14:tracePt t="176374" x="7518400" y="2517775"/>
          <p14:tracePt t="176386" x="7527925" y="2517775"/>
          <p14:tracePt t="176399" x="7537450" y="2509838"/>
          <p14:tracePt t="176411" x="7537450" y="2500313"/>
          <p14:tracePt t="176436" x="7545388" y="2500313"/>
          <p14:tracePt t="176448" x="7545388" y="2490788"/>
          <p14:tracePt t="176460" x="7554913" y="2490788"/>
          <p14:tracePt t="176477" x="7554913" y="2482850"/>
          <p14:tracePt t="176494" x="7562850" y="2473325"/>
          <p14:tracePt t="176730" x="7554913" y="2482850"/>
          <p14:tracePt t="176754" x="7545388" y="2482850"/>
          <p14:tracePt t="176778" x="7545388" y="2490788"/>
          <p14:tracePt t="176790" x="7537450" y="2490788"/>
          <p14:tracePt t="176804" x="7527925" y="2490788"/>
          <p14:tracePt t="176815" x="7527925" y="2500313"/>
          <p14:tracePt t="176829" x="7518400" y="2500313"/>
          <p14:tracePt t="176844" x="7518400" y="2509838"/>
          <p14:tracePt t="176876" x="7510463" y="2509838"/>
          <p14:tracePt t="176974" x="7510463" y="2500313"/>
          <p14:tracePt t="176999" x="7510463" y="2490788"/>
          <p14:tracePt t="177010" x="7500938" y="2490788"/>
          <p14:tracePt t="177024" x="7500938" y="2482850"/>
          <p14:tracePt t="177036" x="7491413" y="2473325"/>
          <p14:tracePt t="177049" x="7491413" y="2465388"/>
          <p14:tracePt t="177072" x="7483475" y="2455863"/>
          <p14:tracePt t="177086" x="7483475" y="2446338"/>
          <p14:tracePt t="177096" x="7473950" y="2438400"/>
          <p14:tracePt t="177110" x="7466013" y="2438400"/>
          <p14:tracePt t="177135" x="7466013" y="2428875"/>
          <p14:tracePt t="177146" x="7456488" y="2419350"/>
          <p14:tracePt t="177170" x="7456488" y="2411413"/>
          <p14:tracePt t="177183" x="7446963" y="2411413"/>
          <p14:tracePt t="177209" x="7439025" y="2411413"/>
          <p14:tracePt t="177232" x="7439025" y="2401888"/>
          <p14:tracePt t="177355" x="7439025" y="2411413"/>
          <p14:tracePt t="177367" x="7446963" y="2428875"/>
          <p14:tracePt t="177378" x="7446963" y="2446338"/>
          <p14:tracePt t="177392" x="7456488" y="2465388"/>
          <p14:tracePt t="177403" x="7456488" y="2490788"/>
          <p14:tracePt t="177416" x="7466013" y="2517775"/>
          <p14:tracePt t="177428" x="7483475" y="2554288"/>
          <p14:tracePt t="177444" x="7491413" y="2598738"/>
          <p14:tracePt t="177461" x="7500938" y="2652713"/>
          <p14:tracePt t="177477" x="7527925" y="2741613"/>
          <p14:tracePt t="177494" x="7537450" y="2795588"/>
          <p14:tracePt t="177511" x="7537450" y="2822575"/>
          <p14:tracePt t="177527" x="7545388" y="2884488"/>
          <p14:tracePt t="177544" x="7545388" y="2901950"/>
          <p14:tracePt t="177560" x="7545388" y="2919413"/>
          <p14:tracePt t="177577" x="7545388" y="2928938"/>
          <p14:tracePt t="177697" x="7545388" y="2938463"/>
          <p14:tracePt t="177893" x="7545388" y="2928938"/>
          <p14:tracePt t="177917" x="7545388" y="2919413"/>
          <p14:tracePt t="177929" x="7545388" y="2911475"/>
          <p14:tracePt t="177942" x="7537450" y="2901950"/>
          <p14:tracePt t="177966" x="7537450" y="2894013"/>
          <p14:tracePt t="177991" x="7537450" y="2884488"/>
          <p14:tracePt t="178003" x="7537450" y="2874963"/>
          <p14:tracePt t="178014" x="7537450" y="2867025"/>
          <p14:tracePt t="178039" x="7537450" y="2857500"/>
          <p14:tracePt t="178052" x="7527925" y="2847975"/>
          <p14:tracePt t="178078" x="7527925" y="2840038"/>
          <p14:tracePt t="178101" x="7527925" y="2830513"/>
          <p14:tracePt t="178113" x="7527925" y="2822575"/>
          <p14:tracePt t="178127" x="7527925" y="2813050"/>
          <p14:tracePt t="178151" x="7527925" y="2803525"/>
          <p14:tracePt t="178162" x="7527925" y="2795588"/>
          <p14:tracePt t="178187" x="7527925" y="2786063"/>
          <p14:tracePt t="178212" x="7518400" y="2786063"/>
          <p14:tracePt t="178236" x="7518400" y="2776538"/>
          <p14:tracePt t="178261" x="7510463" y="2776538"/>
          <p14:tracePt t="178297" x="7500938" y="2776538"/>
          <p14:tracePt t="178358" x="7491413" y="2776538"/>
          <p14:tracePt t="178409" x="7483475" y="2776538"/>
          <p14:tracePt t="178433" x="7473950" y="2776538"/>
          <p14:tracePt t="178618" x="7473950" y="2786063"/>
          <p14:tracePt t="178727" x="7483475" y="2786063"/>
          <p14:tracePt t="178777" x="7491413" y="2786063"/>
          <p14:tracePt t="178851" x="7491413" y="2776538"/>
          <p14:tracePt t="178886" x="7491413" y="2768600"/>
          <p14:tracePt t="178899" x="7483475" y="2768600"/>
          <p14:tracePt t="178911" x="7473950" y="2768600"/>
          <p14:tracePt t="178924" x="7473950" y="2759075"/>
          <p14:tracePt t="178948" x="7466013" y="2759075"/>
          <p14:tracePt t="179156" x="7466013" y="2768600"/>
          <p14:tracePt t="179229" x="7466013" y="2776538"/>
          <p14:tracePt t="179267" x="7466013" y="2786063"/>
          <p14:tracePt t="179278" x="7473950" y="2795588"/>
          <p14:tracePt t="179291" x="7473950" y="2803525"/>
          <p14:tracePt t="179303" x="7473950" y="2813050"/>
          <p14:tracePt t="179316" x="7473950" y="2822575"/>
          <p14:tracePt t="179328" x="7473950" y="2840038"/>
          <p14:tracePt t="179353" x="7473950" y="2847975"/>
          <p14:tracePt t="179365" x="7483475" y="2847975"/>
          <p14:tracePt t="179475" x="7491413" y="2847975"/>
          <p14:tracePt t="179524" x="7491413" y="2840038"/>
          <p14:tracePt t="179536" x="7491413" y="2830513"/>
          <p14:tracePt t="179561" x="7491413" y="2822575"/>
          <p14:tracePt t="179572" x="7491413" y="2813050"/>
          <p14:tracePt t="179597" x="7491413" y="2803525"/>
          <p14:tracePt t="179610" x="7491413" y="2795588"/>
          <p14:tracePt t="179621" x="7491413" y="2786063"/>
          <p14:tracePt t="179647" x="7491413" y="2776538"/>
          <p14:tracePt t="179658" x="7491413" y="2768600"/>
          <p14:tracePt t="179683" x="7491413" y="2759075"/>
          <p14:tracePt t="179707" x="7483475" y="2751138"/>
          <p14:tracePt t="179720" x="7483475" y="2741613"/>
          <p14:tracePt t="179732" x="7483475" y="2732088"/>
          <p14:tracePt t="179743" x="7473950" y="2732088"/>
          <p14:tracePt t="179769" x="7466013" y="2732088"/>
          <p14:tracePt t="179781" x="7466013" y="2724150"/>
          <p14:tracePt t="179793" x="7456488" y="2724150"/>
          <p14:tracePt t="179817" x="7446963" y="2724150"/>
          <p14:tracePt t="179829" x="7439025" y="2724150"/>
          <p14:tracePt t="179880" x="7429500" y="2724150"/>
          <p14:tracePt t="179940" x="7429500" y="2732088"/>
          <p14:tracePt t="179989" x="7429500" y="2741613"/>
          <p14:tracePt t="180039" x="7429500" y="2751138"/>
          <p14:tracePt t="180050" x="7429500" y="2759075"/>
          <p14:tracePt t="180075" x="7429500" y="2768600"/>
          <p14:tracePt t="180100" x="7429500" y="2776538"/>
          <p14:tracePt t="180113" x="7429500" y="2786063"/>
          <p14:tracePt t="180162" x="7429500" y="2795588"/>
          <p14:tracePt t="180186" x="7439025" y="2795588"/>
          <p14:tracePt t="180247" x="7446963" y="2803525"/>
          <p14:tracePt t="180467" x="7446963" y="2813050"/>
          <p14:tracePt t="181497" x="7446963" y="2822575"/>
          <p14:tracePt t="182600" x="7446963" y="2830513"/>
          <p14:tracePt t="182637" x="7446963" y="2840038"/>
          <p14:tracePt t="182649" x="7446963" y="2847975"/>
          <p14:tracePt t="182674" x="7446963" y="2857500"/>
          <p14:tracePt t="182686" x="7446963" y="2874963"/>
          <p14:tracePt t="182698" x="7429500" y="2901950"/>
          <p14:tracePt t="182710" x="7402513" y="2955925"/>
          <p14:tracePt t="182723" x="7358063" y="3027363"/>
          <p14:tracePt t="182734" x="7304088" y="3089275"/>
          <p14:tracePt t="182748" x="7259638" y="3160713"/>
          <p14:tracePt t="182762" x="7232650" y="3187700"/>
          <p14:tracePt t="182779" x="7224713" y="3214688"/>
          <p14:tracePt t="182796" x="7197725" y="3232150"/>
          <p14:tracePt t="182812" x="7170738" y="3259138"/>
          <p14:tracePt t="182829" x="7161213" y="3276600"/>
          <p14:tracePt t="182845" x="7143750" y="3322638"/>
          <p14:tracePt t="182863" x="7134225" y="3330575"/>
          <p14:tracePt t="182879" x="7126288" y="3340100"/>
          <p14:tracePt t="182896" x="7116763" y="3384550"/>
          <p14:tracePt t="182912" x="7116763" y="3419475"/>
          <p14:tracePt t="182929" x="7108825" y="3473450"/>
          <p14:tracePt t="182946" x="7072313" y="3697288"/>
          <p14:tracePt t="182962" x="7027863" y="3894138"/>
          <p14:tracePt t="182979" x="6973888" y="4133850"/>
          <p14:tracePt t="182996" x="6858000" y="4518025"/>
          <p14:tracePt t="183012" x="6813550" y="4616450"/>
          <p14:tracePt t="183029" x="6777038" y="4714875"/>
          <p14:tracePt t="183046" x="6769100" y="4732338"/>
          <p14:tracePt t="183062" x="6759575" y="4732338"/>
          <p14:tracePt t="183274" x="6769100" y="4732338"/>
          <p14:tracePt t="183287" x="6786563" y="4732338"/>
          <p14:tracePt t="183298" x="6813550" y="4724400"/>
          <p14:tracePt t="183311" x="6848475" y="4705350"/>
          <p14:tracePt t="183323" x="6894513" y="4687888"/>
          <p14:tracePt t="183336" x="6929438" y="4660900"/>
          <p14:tracePt t="183348" x="6973888" y="4625975"/>
          <p14:tracePt t="183362" x="7010400" y="4608513"/>
          <p14:tracePt t="183379" x="7027863" y="4581525"/>
          <p14:tracePt t="183396" x="7045325" y="4572000"/>
          <p14:tracePt t="183412" x="7045325" y="4554538"/>
          <p14:tracePt t="183458" x="7045325" y="4545013"/>
          <p14:tracePt t="183520" x="7045325" y="4537075"/>
          <p14:tracePt t="183544" x="7045325" y="4518025"/>
          <p14:tracePt t="183555" x="7045325" y="4500563"/>
          <p14:tracePt t="183569" x="7045325" y="4465638"/>
          <p14:tracePt t="183579" x="7045325" y="4438650"/>
          <p14:tracePt t="183596" x="7045325" y="4411663"/>
          <p14:tracePt t="183612" x="7045325" y="4402138"/>
          <p14:tracePt t="183629" x="7045325" y="4384675"/>
          <p14:tracePt t="184058" x="7037388" y="4375150"/>
          <p14:tracePt t="184071" x="7018338" y="4367213"/>
          <p14:tracePt t="184083" x="7010400" y="4367213"/>
          <p14:tracePt t="184096" x="6991350" y="4348163"/>
          <p14:tracePt t="184108" x="6973888" y="4348163"/>
          <p14:tracePt t="184119" x="6946900" y="4340225"/>
          <p14:tracePt t="184131" x="6911975" y="4330700"/>
          <p14:tracePt t="184146" x="6848475" y="4322763"/>
          <p14:tracePt t="184163" x="6759575" y="4322763"/>
          <p14:tracePt t="184179" x="6634163" y="4322763"/>
          <p14:tracePt t="184196" x="6188075" y="4375150"/>
          <p14:tracePt t="184212" x="5894388" y="4429125"/>
          <p14:tracePt t="184229" x="5554663" y="4491038"/>
          <p14:tracePt t="184246" x="4929188" y="4616450"/>
          <p14:tracePt t="184263" x="4608513" y="4679950"/>
          <p14:tracePt t="184279" x="3983038" y="4776788"/>
          <p14:tracePt t="184296" x="3724275" y="4813300"/>
          <p14:tracePt t="184313" x="3455988" y="4875213"/>
          <p14:tracePt t="184329" x="3017838" y="4956175"/>
          <p14:tracePt t="184346" x="2847975" y="4991100"/>
          <p14:tracePt t="184363" x="2724150" y="5027613"/>
          <p14:tracePt t="184379" x="2517775" y="5054600"/>
          <p14:tracePt t="184396" x="2446338" y="5062538"/>
          <p14:tracePt t="184413" x="2366963" y="5081588"/>
          <p14:tracePt t="184429" x="2197100" y="5126038"/>
          <p14:tracePt t="184446" x="2089150" y="5153025"/>
          <p14:tracePt t="184463" x="1874838" y="5268913"/>
          <p14:tracePt t="184479" x="1643063" y="5367338"/>
          <p14:tracePt t="184496" x="1438275" y="5456238"/>
          <p14:tracePt t="184513" x="1133475" y="5572125"/>
          <p14:tracePt t="184529" x="1044575" y="5589588"/>
          <p14:tracePt t="184546" x="990600" y="5589588"/>
          <p14:tracePt t="184563" x="928688" y="5589588"/>
          <p14:tracePt t="184579" x="919163" y="5572125"/>
          <p14:tracePt t="184596" x="919163" y="5562600"/>
          <p14:tracePt t="184843" x="919163" y="5545138"/>
          <p14:tracePt t="184856" x="919163" y="5518150"/>
          <p14:tracePt t="184867" x="919163" y="5483225"/>
          <p14:tracePt t="184880" x="919163" y="5419725"/>
          <p14:tracePt t="184891" x="919163" y="5340350"/>
          <p14:tracePt t="184904" x="919163" y="5251450"/>
          <p14:tracePt t="184917" x="919163" y="5170488"/>
          <p14:tracePt t="184929" x="911225" y="5126038"/>
          <p14:tracePt t="184946" x="901700" y="5081588"/>
          <p14:tracePt t="184963" x="893763" y="5054600"/>
          <p14:tracePt t="184980" x="874713" y="4991100"/>
          <p14:tracePt t="184996" x="866775" y="4965700"/>
          <p14:tracePt t="185013" x="847725" y="4929188"/>
          <p14:tracePt t="185030" x="830263" y="4848225"/>
          <p14:tracePt t="185046" x="822325" y="4803775"/>
          <p14:tracePt t="185063" x="822325" y="4768850"/>
          <p14:tracePt t="185080" x="803275" y="4724400"/>
          <p14:tracePt t="185096" x="803275" y="4714875"/>
          <p14:tracePt t="185113" x="795338" y="4705350"/>
          <p14:tracePt t="185186" x="795338" y="4697413"/>
          <p14:tracePt t="185210" x="785813" y="4679950"/>
          <p14:tracePt t="185234" x="776288" y="4670425"/>
          <p14:tracePt t="185246" x="776288" y="4660900"/>
          <p14:tracePt t="185258" x="776288" y="4643438"/>
          <p14:tracePt t="185270" x="776288" y="4625975"/>
          <p14:tracePt t="185282" x="768350" y="4616450"/>
          <p14:tracePt t="185296" x="768350" y="4608513"/>
          <p14:tracePt t="185313" x="768350" y="4598988"/>
          <p14:tracePt t="185394" x="785813" y="4598988"/>
          <p14:tracePt t="185405" x="795338" y="4589463"/>
          <p14:tracePt t="185418" x="803275" y="4589463"/>
          <p14:tracePt t="185430" x="822325" y="4589463"/>
          <p14:tracePt t="185441" x="839788" y="4589463"/>
          <p14:tracePt t="185454" x="857250" y="4589463"/>
          <p14:tracePt t="185466" x="874713" y="4589463"/>
          <p14:tracePt t="185480" x="901700" y="4589463"/>
          <p14:tracePt t="185496" x="919163" y="4589463"/>
          <p14:tracePt t="185513" x="955675" y="4589463"/>
          <p14:tracePt t="185530" x="1017588" y="4589463"/>
          <p14:tracePt t="185546" x="1036638" y="4589463"/>
          <p14:tracePt t="185563" x="1054100" y="4589463"/>
          <p14:tracePt t="185580" x="1081088" y="4589463"/>
          <p14:tracePt t="185596" x="1098550" y="4589463"/>
          <p14:tracePt t="185613" x="1116013" y="4589463"/>
          <p14:tracePt t="185630" x="1143000" y="4589463"/>
          <p14:tracePt t="185646" x="1169988" y="4589463"/>
          <p14:tracePt t="185663" x="1179513" y="4589463"/>
          <p14:tracePt t="185679" x="1196975" y="4589463"/>
          <p14:tracePt t="185697" x="1196975" y="4581525"/>
          <p14:tracePt t="185713" x="1204913" y="4581525"/>
          <p14:tracePt t="185736" x="1214438" y="4581525"/>
          <p14:tracePt t="185933" x="1204913" y="4581525"/>
          <p14:tracePt t="185959" x="1196975" y="4581525"/>
          <p14:tracePt t="185970" x="1179513" y="4581525"/>
          <p14:tracePt t="185982" x="1160463" y="4589463"/>
          <p14:tracePt t="185995" x="1143000" y="4589463"/>
          <p14:tracePt t="186007" x="1116013" y="4589463"/>
          <p14:tracePt t="186020" x="1089025" y="4598988"/>
          <p14:tracePt t="186032" x="1071563" y="4598988"/>
          <p14:tracePt t="186047" x="1054100" y="4598988"/>
          <p14:tracePt t="186063" x="1036638" y="4598988"/>
          <p14:tracePt t="186080" x="982663" y="4608513"/>
          <p14:tracePt t="186097" x="955675" y="4616450"/>
          <p14:tracePt t="186113" x="928688" y="4616450"/>
          <p14:tracePt t="186130" x="866775" y="4625975"/>
          <p14:tracePt t="186147" x="839788" y="4625975"/>
          <p14:tracePt t="186163" x="812800" y="4625975"/>
          <p14:tracePt t="186180" x="785813" y="4625975"/>
          <p14:tracePt t="186196" x="768350" y="4625975"/>
          <p14:tracePt t="186213" x="758825" y="4625975"/>
          <p14:tracePt t="186230" x="750888" y="4625975"/>
          <p14:tracePt t="186326" x="758825" y="4616450"/>
          <p14:tracePt t="186349" x="768350" y="4616450"/>
          <p14:tracePt t="186362" x="776288" y="4616450"/>
          <p14:tracePt t="186386" x="785813" y="4616450"/>
          <p14:tracePt t="186412" x="795338" y="4616450"/>
          <p14:tracePt t="186423" x="803275" y="4616450"/>
          <p14:tracePt t="186437" x="812800" y="4616450"/>
          <p14:tracePt t="186460" x="830263" y="4616450"/>
          <p14:tracePt t="186473" x="839788" y="4616450"/>
          <p14:tracePt t="186486" x="857250" y="4616450"/>
          <p14:tracePt t="186497" x="874713" y="4616450"/>
          <p14:tracePt t="186513" x="893763" y="4616450"/>
          <p14:tracePt t="186530" x="928688" y="4616450"/>
          <p14:tracePt t="186547" x="982663" y="4625975"/>
          <p14:tracePt t="186563" x="1009650" y="4625975"/>
          <p14:tracePt t="186580" x="1054100" y="4625975"/>
          <p14:tracePt t="186597" x="1179513" y="4625975"/>
          <p14:tracePt t="186613" x="1276350" y="4633913"/>
          <p14:tracePt t="186630" x="1393825" y="4633913"/>
          <p14:tracePt t="186647" x="1803400" y="4633913"/>
          <p14:tracePt t="186663" x="2081213" y="4652963"/>
          <p14:tracePt t="186680" x="2384425" y="4652963"/>
          <p14:tracePt t="186697" x="3027363" y="4652963"/>
          <p14:tracePt t="186713" x="3375025" y="4652963"/>
          <p14:tracePt t="186730" x="4089400" y="4581525"/>
          <p14:tracePt t="186747" x="4429125" y="4527550"/>
          <p14:tracePt t="186763" x="4714875" y="4483100"/>
          <p14:tracePt t="186780" x="5214938" y="4402138"/>
          <p14:tracePt t="186797" x="5438775" y="4357688"/>
          <p14:tracePt t="186813" x="5653088" y="4313238"/>
          <p14:tracePt t="186830" x="6000750" y="4276725"/>
          <p14:tracePt t="186847" x="6116638" y="4276725"/>
          <p14:tracePt t="186863" x="6205538" y="4276725"/>
          <p14:tracePt t="186880" x="6296025" y="4276725"/>
          <p14:tracePt t="186897" x="6323013" y="4276725"/>
          <p14:tracePt t="186914" x="6357938" y="4276725"/>
          <p14:tracePt t="186930" x="6367463" y="4276725"/>
          <p14:tracePt t="186947" x="6384925" y="4276725"/>
          <p14:tracePt t="186963" x="6394450" y="4276725"/>
          <p14:tracePt t="187246" x="6411913" y="4268788"/>
          <p14:tracePt t="187257" x="6438900" y="4259263"/>
          <p14:tracePt t="187269" x="6491288" y="4251325"/>
          <p14:tracePt t="187282" x="6554788" y="4241800"/>
          <p14:tracePt t="187297" x="6626225" y="4241800"/>
          <p14:tracePt t="187314" x="6688138" y="4241800"/>
          <p14:tracePt t="187331" x="6786563" y="4241800"/>
          <p14:tracePt t="187347" x="6813550" y="4241800"/>
          <p14:tracePt t="187364" x="6831013" y="4241800"/>
          <p14:tracePt t="187380" x="6848475" y="4241800"/>
          <p14:tracePt t="187397" x="6858000" y="4241800"/>
          <p14:tracePt t="187429" x="6858000" y="4251325"/>
          <p14:tracePt t="187503" x="6867525" y="4251325"/>
          <p14:tracePt t="187539" x="6875463" y="4251325"/>
          <p14:tracePt t="187575" x="6884988" y="4251325"/>
          <p14:tracePt t="187587" x="6884988" y="4259263"/>
          <p14:tracePt t="187599" x="6894513" y="4259263"/>
          <p14:tracePt t="187625" x="6911975" y="4259263"/>
          <p14:tracePt t="187649" x="6919913" y="4259263"/>
          <p14:tracePt t="187674" x="6929438" y="4259263"/>
          <p14:tracePt t="187685" x="6938963" y="4259263"/>
          <p14:tracePt t="187746" x="6946900" y="4259263"/>
          <p14:tracePt t="188531" x="6938963" y="4259263"/>
          <p14:tracePt t="188739" x="6929438" y="4259263"/>
          <p14:tracePt t="188924" x="6919913" y="4259263"/>
          <p14:tracePt t="188937" x="6919913" y="4268788"/>
          <p14:tracePt t="188960" x="6902450" y="4268788"/>
          <p14:tracePt t="188986" x="6894513" y="4268788"/>
          <p14:tracePt t="188997" x="6875463" y="4276725"/>
          <p14:tracePt t="189011" x="6858000" y="4286250"/>
          <p14:tracePt t="189023" x="6840538" y="4295775"/>
          <p14:tracePt t="189034" x="6813550" y="4295775"/>
          <p14:tracePt t="189047" x="6786563" y="4303713"/>
          <p14:tracePt t="189064" x="6759575" y="4313238"/>
          <p14:tracePt t="189081" x="6742113" y="4322763"/>
          <p14:tracePt t="189097" x="6705600" y="4330700"/>
          <p14:tracePt t="189114" x="6688138" y="4330700"/>
          <p14:tracePt t="189132" x="6670675" y="4330700"/>
          <p14:tracePt t="189156" x="6661150" y="4330700"/>
          <p14:tracePt t="189377" x="6653213" y="4330700"/>
          <p14:tracePt t="189390" x="6643688" y="4330700"/>
          <p14:tracePt t="189402" x="6634163" y="4330700"/>
          <p14:tracePt t="189426" x="6616700" y="4330700"/>
          <p14:tracePt t="189439" x="6608763" y="4330700"/>
          <p14:tracePt t="189452" x="6599238" y="4330700"/>
          <p14:tracePt t="189462" x="6581775" y="4330700"/>
          <p14:tracePt t="189475" x="6572250" y="4330700"/>
          <p14:tracePt t="189488" x="6554788" y="4330700"/>
          <p14:tracePt t="189499" x="6527800" y="4330700"/>
          <p14:tracePt t="189514" x="6500813" y="4330700"/>
          <p14:tracePt t="189531" x="6465888" y="4340225"/>
          <p14:tracePt t="189548" x="6411913" y="4340225"/>
          <p14:tracePt t="189564" x="6323013" y="4357688"/>
          <p14:tracePt t="189581" x="6269038" y="4357688"/>
          <p14:tracePt t="189598" x="6180138" y="4375150"/>
          <p14:tracePt t="189614" x="6126163" y="4384675"/>
          <p14:tracePt t="189631" x="6089650" y="4384675"/>
          <p14:tracePt t="189648" x="6045200" y="4394200"/>
          <p14:tracePt t="189665" x="6027738" y="4394200"/>
          <p14:tracePt t="189745" x="6045200" y="4394200"/>
          <p14:tracePt t="190236" x="6045200" y="4384675"/>
          <p14:tracePt t="190247" x="6072188" y="4357688"/>
          <p14:tracePt t="190259" x="6116638" y="4322763"/>
          <p14:tracePt t="190271" x="6180138" y="4268788"/>
          <p14:tracePt t="190284" x="6251575" y="4187825"/>
          <p14:tracePt t="190298" x="6330950" y="4108450"/>
          <p14:tracePt t="190315" x="6419850" y="4017963"/>
          <p14:tracePt t="190331" x="6527800" y="3894138"/>
          <p14:tracePt t="190348" x="6751638" y="3598863"/>
          <p14:tracePt t="190365" x="6875463" y="3465513"/>
          <p14:tracePt t="190381" x="7116763" y="3116263"/>
          <p14:tracePt t="190398" x="7286625" y="2946400"/>
          <p14:tracePt t="190415" x="7439025" y="2786063"/>
          <p14:tracePt t="190431" x="7661275" y="2608263"/>
          <p14:tracePt t="190448" x="7705725" y="2562225"/>
          <p14:tracePt t="190465" x="7732713" y="2527300"/>
          <p14:tracePt t="190481" x="7751763" y="2517775"/>
          <p14:tracePt t="190542" x="7751763" y="2527300"/>
          <p14:tracePt t="190579" x="7742238" y="2544763"/>
          <p14:tracePt t="190910" x="7732713" y="2544763"/>
          <p14:tracePt t="190921" x="7724775" y="2544763"/>
          <p14:tracePt t="190935" x="7705725" y="2544763"/>
          <p14:tracePt t="190959" x="7697788" y="2544763"/>
          <p14:tracePt t="191019" x="7688263" y="2544763"/>
          <p14:tracePt t="191031" x="7680325" y="2544763"/>
          <p14:tracePt t="191044" x="7670800" y="2544763"/>
          <p14:tracePt t="191069" x="7661275" y="2544763"/>
          <p14:tracePt t="191265" x="7661275" y="2554288"/>
          <p14:tracePt t="191289" x="7661275" y="2562225"/>
          <p14:tracePt t="191314" x="7661275" y="2581275"/>
          <p14:tracePt t="191338" x="7661275" y="2589213"/>
          <p14:tracePt t="191350" x="7661275" y="2598738"/>
          <p14:tracePt t="191363" x="7661275" y="2608263"/>
          <p14:tracePt t="191411" x="7661275" y="2616200"/>
          <p14:tracePt t="191645" x="7653338" y="2616200"/>
          <p14:tracePt t="191657" x="7643813" y="2608263"/>
          <p14:tracePt t="191669" x="7643813" y="2598738"/>
          <p14:tracePt t="191681" x="7634288" y="2589213"/>
          <p14:tracePt t="191694" x="7634288" y="2581275"/>
          <p14:tracePt t="191706" x="7634288" y="2571750"/>
          <p14:tracePt t="191717" x="7626350" y="2562225"/>
          <p14:tracePt t="191733" x="7626350" y="2554288"/>
          <p14:tracePt t="191755" x="7626350" y="2544763"/>
          <p14:tracePt t="191767" x="7616825" y="2544763"/>
          <p14:tracePt t="191782" x="7616825" y="2527300"/>
          <p14:tracePt t="191804" x="7616825" y="2517775"/>
          <p14:tracePt t="192013" x="7626350" y="2517775"/>
          <p14:tracePt t="192024" x="7634288" y="2517775"/>
          <p14:tracePt t="192048" x="7643813" y="2517775"/>
          <p14:tracePt t="192073" x="7653338" y="2517775"/>
          <p14:tracePt t="192086" x="7661275" y="2517775"/>
          <p14:tracePt t="192110" x="7670800" y="2517775"/>
          <p14:tracePt t="192122" x="7680325" y="2517775"/>
          <p14:tracePt t="192195" x="7688263" y="2517775"/>
          <p14:tracePt t="192220" x="7697788" y="2517775"/>
          <p14:tracePt t="192686" x="7688263" y="2517775"/>
          <p14:tracePt t="192698" x="7680325" y="2517775"/>
          <p14:tracePt t="192723" x="7670800" y="2517775"/>
          <p14:tracePt t="193078" x="7670800" y="2527300"/>
          <p14:tracePt t="193091" x="7670800" y="2536825"/>
          <p14:tracePt t="193128" x="7661275" y="2544763"/>
          <p14:tracePt t="193151" x="7661275" y="2554288"/>
          <p14:tracePt t="193165" x="7653338" y="2562225"/>
          <p14:tracePt t="193188" x="7653338" y="2571750"/>
          <p14:tracePt t="193239" x="7643813" y="2581275"/>
          <p14:tracePt t="194230" x="7643813" y="2571750"/>
          <p14:tracePt t="194266" x="7643813" y="2562225"/>
          <p14:tracePt t="194291" x="7653338" y="2554288"/>
          <p14:tracePt t="194304" x="7661275" y="2554288"/>
          <p14:tracePt t="194329" x="7670800" y="2544763"/>
          <p14:tracePt t="194340" x="7680325" y="2536825"/>
          <p14:tracePt t="194353" x="7680325" y="2527300"/>
          <p14:tracePt t="194400" x="7688263" y="2517775"/>
          <p14:tracePt t="194425" x="7697788" y="2517775"/>
          <p14:tracePt t="194438" x="7697788" y="2509838"/>
          <p14:tracePt t="194451" x="7697788" y="2500313"/>
          <p14:tracePt t="194463" x="7705725" y="2500313"/>
          <p14:tracePt t="194475" x="7715250" y="2490788"/>
          <p14:tracePt t="194499" x="7715250" y="2482850"/>
          <p14:tracePt t="194695" x="7705725" y="2482850"/>
          <p14:tracePt t="194720" x="7697788" y="2482850"/>
          <p14:tracePt t="194733" x="7688263" y="2482850"/>
          <p14:tracePt t="194759" x="7680325" y="2482850"/>
          <p14:tracePt t="194793" x="7670800" y="2482850"/>
          <p14:tracePt t="194819" x="7661275" y="2482850"/>
          <p14:tracePt t="194843" x="7653338" y="2482850"/>
          <p14:tracePt t="194855" x="7643813" y="2482850"/>
          <p14:tracePt t="194904" x="7634288" y="2482850"/>
          <p14:tracePt t="195002" x="7626350" y="2482850"/>
          <p14:tracePt t="195015" x="7626350" y="2490788"/>
          <p14:tracePt t="195027" x="7616825" y="2500313"/>
          <p14:tracePt t="195039" x="7616825" y="2509838"/>
          <p14:tracePt t="195113" x="7616825" y="2517775"/>
          <p14:tracePt t="195186" x="7616825" y="2527300"/>
          <p14:tracePt t="195212" x="7616825" y="2536825"/>
          <p14:tracePt t="195262" x="7616825" y="2544763"/>
          <p14:tracePt t="195295" x="7626350" y="2544763"/>
          <p14:tracePt t="195310" x="7626350" y="2554288"/>
          <p14:tracePt t="195321" x="7626350" y="2562225"/>
          <p14:tracePt t="197183" x="7634288" y="2562225"/>
          <p14:tracePt t="197196" x="7634288" y="2554288"/>
          <p14:tracePt t="197391" x="7643813" y="2554288"/>
          <p14:tracePt t="197477" x="7643813" y="2544763"/>
          <p14:tracePt t="197500" x="7643813" y="2536825"/>
          <p14:tracePt t="197513" x="7643813" y="2527300"/>
          <p14:tracePt t="197525" x="7653338" y="2527300"/>
          <p14:tracePt t="197538" x="7653338" y="2517775"/>
          <p14:tracePt t="197563" x="7653338" y="2509838"/>
          <p14:tracePt t="197598" x="7653338" y="2500313"/>
          <p14:tracePt t="197612" x="7653338" y="2490788"/>
          <p14:tracePt t="197635" x="7653338" y="2482850"/>
          <p14:tracePt t="197673" x="7653338" y="2473325"/>
          <p14:tracePt t="197684" x="7653338" y="2465388"/>
          <p14:tracePt t="197869" x="7643813" y="2465388"/>
          <p14:tracePt t="197917" x="7634288" y="2473325"/>
          <p14:tracePt t="197966" x="7626350" y="2482850"/>
          <p14:tracePt t="198003" x="7616825" y="2490788"/>
          <p14:tracePt t="198028" x="7616825" y="2500313"/>
          <p14:tracePt t="198077" x="7616825" y="2509838"/>
          <p14:tracePt t="198138" x="7616825" y="2517775"/>
          <p14:tracePt t="198199" x="7616825" y="2527300"/>
          <p14:tracePt t="198225" x="7616825" y="2536825"/>
          <p14:tracePt t="198262" x="7616825" y="2544763"/>
          <p14:tracePt t="198288" x="7616825" y="2554288"/>
          <p14:tracePt t="198311" x="7616825" y="2562225"/>
          <p14:tracePt t="198336" x="7616825" y="2571750"/>
          <p14:tracePt t="198361" x="7616825" y="2581275"/>
          <p14:tracePt t="198432" x="7626350" y="2581275"/>
          <p14:tracePt t="198617" x="7634288" y="2581275"/>
          <p14:tracePt t="198703" x="7643813" y="2581275"/>
          <p14:tracePt t="199009" x="7643813" y="2589213"/>
          <p14:tracePt t="199022" x="7643813" y="2598738"/>
          <p14:tracePt t="199046" x="7643813" y="2608263"/>
          <p14:tracePt t="199058" x="7653338" y="2625725"/>
          <p14:tracePt t="199071" x="7653338" y="2643188"/>
          <p14:tracePt t="199082" x="7661275" y="2670175"/>
          <p14:tracePt t="199095" x="7670800" y="2714625"/>
          <p14:tracePt t="199107" x="7680325" y="2751138"/>
          <p14:tracePt t="199120" x="7688263" y="2786063"/>
          <p14:tracePt t="199134" x="7688263" y="2830513"/>
          <p14:tracePt t="199150" x="7688263" y="2857500"/>
          <p14:tracePt t="199167" x="7688263" y="2884488"/>
          <p14:tracePt t="199184" x="7688263" y="2911475"/>
          <p14:tracePt t="199205" x="7697788" y="2919413"/>
          <p14:tracePt t="199218" x="7697788" y="2928938"/>
          <p14:tracePt t="199234" x="7705725" y="2938463"/>
          <p14:tracePt t="199251" x="7705725" y="2946400"/>
          <p14:tracePt t="199267" x="7724775" y="2955925"/>
          <p14:tracePt t="199463" x="7724775" y="2965450"/>
          <p14:tracePt t="199475" x="7715250" y="2965450"/>
          <p14:tracePt t="199487" x="7705725" y="2973388"/>
          <p14:tracePt t="199499" x="7697788" y="3000375"/>
          <p14:tracePt t="199512" x="7670800" y="3036888"/>
          <p14:tracePt t="199524" x="7626350" y="3081338"/>
          <p14:tracePt t="199536" x="7554913" y="3143250"/>
          <p14:tracePt t="199551" x="7473950" y="3232150"/>
          <p14:tracePt t="199567" x="7394575" y="3322638"/>
          <p14:tracePt t="199584" x="7323138" y="3375025"/>
          <p14:tracePt t="199601" x="7188200" y="3473450"/>
          <p14:tracePt t="199617" x="7134225" y="3500438"/>
          <p14:tracePt t="199634" x="7081838" y="3544888"/>
          <p14:tracePt t="199651" x="6983413" y="3643313"/>
          <p14:tracePt t="199667" x="6938963" y="3687763"/>
          <p14:tracePt t="199684" x="6867525" y="3759200"/>
          <p14:tracePt t="199701" x="6848475" y="3776663"/>
          <p14:tracePt t="199717" x="6840538" y="3795713"/>
          <p14:tracePt t="199734" x="6813550" y="3830638"/>
          <p14:tracePt t="199751" x="6804025" y="3848100"/>
          <p14:tracePt t="199767" x="6796088" y="3875088"/>
          <p14:tracePt t="199784" x="6796088" y="3956050"/>
          <p14:tracePt t="199801" x="6796088" y="4017963"/>
          <p14:tracePt t="199817" x="6796088" y="4054475"/>
          <p14:tracePt t="199834" x="6796088" y="4143375"/>
          <p14:tracePt t="199851" x="6796088" y="4187825"/>
          <p14:tracePt t="199867" x="6813550" y="4303713"/>
          <p14:tracePt t="199884" x="6840538" y="4348163"/>
          <p14:tracePt t="199901" x="6858000" y="4384675"/>
          <p14:tracePt t="199917" x="6875463" y="4419600"/>
          <p14:tracePt t="199934" x="6894513" y="4429125"/>
          <p14:tracePt t="199951" x="6894513" y="4438650"/>
          <p14:tracePt t="199967" x="6902450" y="4438650"/>
          <p14:tracePt t="199991" x="6911975" y="4438650"/>
          <p14:tracePt t="200014" x="6919913" y="4438650"/>
          <p14:tracePt t="200038" x="6929438" y="4438650"/>
          <p14:tracePt t="200052" x="6938963" y="4438650"/>
          <p14:tracePt t="200063" x="6946900" y="4438650"/>
          <p14:tracePt t="200075" x="6965950" y="4438650"/>
          <p14:tracePt t="200088" x="6973888" y="4438650"/>
          <p14:tracePt t="200101" x="6991350" y="4438650"/>
          <p14:tracePt t="200117" x="7000875" y="4438650"/>
          <p14:tracePt t="200137" x="7010400" y="4438650"/>
          <p14:tracePt t="200151" x="7018338" y="4438650"/>
          <p14:tracePt t="200271" x="7018338" y="4429125"/>
          <p14:tracePt t="200382" x="7018338" y="4419600"/>
          <p14:tracePt t="200431" x="7018338" y="4411663"/>
          <p14:tracePt t="200528" x="7018338" y="4402138"/>
          <p14:tracePt t="200737" x="7010400" y="4402138"/>
          <p14:tracePt t="201595" x="7000875" y="4402138"/>
          <p14:tracePt t="201730" x="7000875" y="4394200"/>
          <p14:tracePt t="201766" x="6991350" y="4394200"/>
          <p14:tracePt t="201806" x="6973888" y="4384675"/>
          <p14:tracePt t="201827" x="6956425" y="4375150"/>
          <p14:tracePt t="201839" x="6929438" y="4375150"/>
          <p14:tracePt t="201853" x="6902450" y="4375150"/>
          <p14:tracePt t="201865" x="6858000" y="4375150"/>
          <p14:tracePt t="201876" x="6796088" y="4375150"/>
          <p14:tracePt t="201889" x="6697663" y="4375150"/>
          <p14:tracePt t="201901" x="6545263" y="4384675"/>
          <p14:tracePt t="201918" x="6303963" y="4446588"/>
          <p14:tracePt t="201935" x="6037263" y="4500563"/>
          <p14:tracePt t="201951" x="5446713" y="4625975"/>
          <p14:tracePt t="201968" x="5153025" y="4687888"/>
          <p14:tracePt t="201985" x="4884738" y="4751388"/>
          <p14:tracePt t="202001" x="4510088" y="4759325"/>
          <p14:tracePt t="202018" x="4384675" y="4759325"/>
          <p14:tracePt t="202035" x="4313238" y="4751388"/>
          <p14:tracePt t="202052" x="4241800" y="4732338"/>
          <p14:tracePt t="202069" x="4232275" y="4724400"/>
          <p14:tracePt t="202403" x="4224338" y="4705350"/>
          <p14:tracePt t="202415" x="4197350" y="4705350"/>
          <p14:tracePt t="202428" x="4133850" y="4687888"/>
          <p14:tracePt t="202440" x="4054475" y="4687888"/>
          <p14:tracePt t="202452" x="3973513" y="4679950"/>
          <p14:tracePt t="202468" x="3875088" y="4679950"/>
          <p14:tracePt t="202485" x="3768725" y="4679950"/>
          <p14:tracePt t="202502" x="3536950" y="4687888"/>
          <p14:tracePt t="202518" x="3394075" y="4705350"/>
          <p14:tracePt t="202535" x="3259138" y="4714875"/>
          <p14:tracePt t="202552" x="2911475" y="4751388"/>
          <p14:tracePt t="202568" x="2724150" y="4768850"/>
          <p14:tracePt t="202585" x="2616200" y="4768850"/>
          <p14:tracePt t="202601" x="2455863" y="4768850"/>
          <p14:tracePt t="202618" x="2428875" y="4768850"/>
          <p14:tracePt t="202635" x="2411413" y="4768850"/>
          <p14:tracePt t="202652" x="2401888" y="4768850"/>
          <p14:tracePt t="202668" x="2401888" y="4759325"/>
          <p14:tracePt t="202697" x="2401888" y="4751388"/>
          <p14:tracePt t="202734" x="2411413" y="4751388"/>
          <p14:tracePt t="202759" x="2419350" y="4751388"/>
          <p14:tracePt t="202784" x="2428875" y="4741863"/>
          <p14:tracePt t="202809" x="2438400" y="4741863"/>
          <p14:tracePt t="202845" x="2446338" y="4741863"/>
          <p14:tracePt t="202857" x="2455863" y="4732338"/>
          <p14:tracePt t="202870" x="2465388" y="4732338"/>
          <p14:tracePt t="202881" x="2473325" y="4732338"/>
          <p14:tracePt t="202893" x="2500313" y="4732338"/>
          <p14:tracePt t="202905" x="2527300" y="4724400"/>
          <p14:tracePt t="202918" x="2571750" y="4714875"/>
          <p14:tracePt t="202935" x="2616200" y="4705350"/>
          <p14:tracePt t="202952" x="2697163" y="4687888"/>
          <p14:tracePt t="202968" x="2840038" y="4679950"/>
          <p14:tracePt t="202985" x="2928938" y="4670425"/>
          <p14:tracePt t="203002" x="3036888" y="4670425"/>
          <p14:tracePt t="203019" x="3259138" y="4660900"/>
          <p14:tracePt t="203035" x="3375025" y="4660900"/>
          <p14:tracePt t="203052" x="3509963" y="4660900"/>
          <p14:tracePt t="203068" x="3803650" y="4625975"/>
          <p14:tracePt t="203085" x="3919538" y="4608513"/>
          <p14:tracePt t="203102" x="4133850" y="4562475"/>
          <p14:tracePt t="203118" x="4197350" y="4554538"/>
          <p14:tracePt t="203135" x="4251325" y="4545013"/>
          <p14:tracePt t="203152" x="4286250" y="4545013"/>
          <p14:tracePt t="203168" x="4295775" y="4545013"/>
          <p14:tracePt t="203530" x="4303713" y="4545013"/>
          <p14:tracePt t="203555" x="4313238" y="4545013"/>
          <p14:tracePt t="203569" x="4322763" y="4545013"/>
          <p14:tracePt t="203580" x="4348163" y="4545013"/>
          <p14:tracePt t="203594" x="4367213" y="4545013"/>
          <p14:tracePt t="203604" x="4402138" y="4545013"/>
          <p14:tracePt t="203619" x="4429125" y="4545013"/>
          <p14:tracePt t="203635" x="4473575" y="4545013"/>
          <p14:tracePt t="203652" x="4527550" y="4545013"/>
          <p14:tracePt t="203669" x="4608513" y="4545013"/>
          <p14:tracePt t="203685" x="4633913" y="4545013"/>
          <p14:tracePt t="203702" x="4679950" y="4545013"/>
          <p14:tracePt t="203728" x="4687888" y="4545013"/>
          <p14:tracePt t="203740" x="4697413" y="4545013"/>
          <p14:tracePt t="204132" x="4705350" y="4545013"/>
          <p14:tracePt t="204144" x="4732338" y="4545013"/>
          <p14:tracePt t="204155" x="4759325" y="4545013"/>
          <p14:tracePt t="204168" x="4813300" y="4545013"/>
          <p14:tracePt t="204180" x="4894263" y="4554538"/>
          <p14:tracePt t="204192" x="4973638" y="4572000"/>
          <p14:tracePt t="204204" x="5081588" y="4589463"/>
          <p14:tracePt t="204219" x="5180013" y="4608513"/>
          <p14:tracePt t="204235" x="5276850" y="4633913"/>
          <p14:tracePt t="204252" x="5367338" y="4652963"/>
          <p14:tracePt t="204269" x="5500688" y="4670425"/>
          <p14:tracePt t="204285" x="5554663" y="4670425"/>
          <p14:tracePt t="204302" x="5599113" y="4670425"/>
          <p14:tracePt t="204319" x="5688013" y="4670425"/>
          <p14:tracePt t="204336" x="5741988" y="4679950"/>
          <p14:tracePt t="204352" x="5822950" y="4679950"/>
          <p14:tracePt t="204369" x="5875338" y="4679950"/>
          <p14:tracePt t="204385" x="5919788" y="4679950"/>
          <p14:tracePt t="204402" x="5991225" y="4679950"/>
          <p14:tracePt t="204419" x="6018213" y="4679950"/>
          <p14:tracePt t="204435" x="6027738" y="4679950"/>
          <p14:tracePt t="204452" x="6037263" y="4679950"/>
          <p14:tracePt t="204469" x="6045200" y="4679950"/>
          <p14:tracePt t="204658" x="6054725" y="4679950"/>
          <p14:tracePt t="204672" x="6062663" y="4679950"/>
          <p14:tracePt t="204695" x="6081713" y="4670425"/>
          <p14:tracePt t="204707" x="6089650" y="4660900"/>
          <p14:tracePt t="204719" x="6108700" y="4652963"/>
          <p14:tracePt t="204732" x="6134100" y="4652963"/>
          <p14:tracePt t="204744" x="6180138" y="4643438"/>
          <p14:tracePt t="204756" x="6215063" y="4633913"/>
          <p14:tracePt t="204769" x="6269038" y="4625975"/>
          <p14:tracePt t="204786" x="6323013" y="4616450"/>
          <p14:tracePt t="204802" x="6367463" y="4616450"/>
          <p14:tracePt t="204819" x="6438900" y="4608513"/>
          <p14:tracePt t="204836" x="6456363" y="4608513"/>
          <p14:tracePt t="204852" x="6465888" y="4608513"/>
          <p14:tracePt t="205394" x="6465888" y="4598988"/>
          <p14:tracePt t="205407" x="6465888" y="4589463"/>
          <p14:tracePt t="205417" x="6465888" y="4581525"/>
          <p14:tracePt t="205431" x="6473825" y="4554538"/>
          <p14:tracePt t="205443" x="6518275" y="4483100"/>
          <p14:tracePt t="205454" x="6581775" y="4367213"/>
          <p14:tracePt t="205469" x="6697663" y="4143375"/>
          <p14:tracePt t="205486" x="6813550" y="3956050"/>
          <p14:tracePt t="205503" x="6902450" y="3786188"/>
          <p14:tracePt t="205519" x="7027863" y="3517900"/>
          <p14:tracePt t="205536" x="7054850" y="3419475"/>
          <p14:tracePt t="205553" x="7099300" y="3330575"/>
          <p14:tracePt t="205570" x="7161213" y="3170238"/>
          <p14:tracePt t="205586" x="7197725" y="3089275"/>
          <p14:tracePt t="205602" x="7242175" y="2973388"/>
          <p14:tracePt t="205619" x="7242175" y="2955925"/>
          <p14:tracePt t="205636" x="7242175" y="2946400"/>
          <p14:tracePt t="205653" x="7242175" y="2938463"/>
          <p14:tracePt t="205675" x="7242175" y="2928938"/>
          <p14:tracePt t="205700" x="7251700" y="2928938"/>
          <p14:tracePt t="205762" x="7259638" y="2928938"/>
          <p14:tracePt t="205799" x="7269163" y="2919413"/>
          <p14:tracePt t="205811" x="7277100" y="2911475"/>
          <p14:tracePt t="205822" x="7304088" y="2901950"/>
          <p14:tracePt t="205837" x="7340600" y="2884488"/>
          <p14:tracePt t="206006" x="7340600" y="2874963"/>
          <p14:tracePt t="206018" x="7340600" y="2857500"/>
          <p14:tracePt t="206029" x="7340600" y="2847975"/>
          <p14:tracePt t="206043" x="7340600" y="2830513"/>
          <p14:tracePt t="206056" x="7340600" y="2813050"/>
          <p14:tracePt t="206069" x="7340600" y="2795588"/>
          <p14:tracePt t="206086" x="7348538" y="2776538"/>
          <p14:tracePt t="206103" x="7348538" y="2768600"/>
          <p14:tracePt t="206119" x="7348538" y="2759075"/>
          <p14:tracePt t="206189" x="7358063" y="2759075"/>
          <p14:tracePt t="206202" x="7367588" y="2751138"/>
          <p14:tracePt t="206215" x="7375525" y="2741613"/>
          <p14:tracePt t="206227" x="7385050" y="2741613"/>
          <p14:tracePt t="206240" x="7394575" y="2732088"/>
          <p14:tracePt t="206253" x="7412038" y="2724150"/>
          <p14:tracePt t="206269" x="7419975" y="2724150"/>
          <p14:tracePt t="206286" x="7429500" y="2714625"/>
          <p14:tracePt t="206303" x="7446963" y="2697163"/>
          <p14:tracePt t="206325" x="7456488" y="2687638"/>
          <p14:tracePt t="206351" x="7466013" y="2679700"/>
          <p14:tracePt t="206361" x="7466013" y="2670175"/>
          <p14:tracePt t="206411" x="7473950" y="2670175"/>
          <p14:tracePt t="206435" x="7483475" y="2660650"/>
          <p14:tracePt t="206460" x="7491413" y="2652713"/>
          <p14:tracePt t="206484" x="7500938" y="2652713"/>
          <p14:tracePt t="206497" x="7510463" y="2652713"/>
          <p14:tracePt t="206533" x="7518400" y="2643188"/>
          <p14:tracePt t="206557" x="7537450" y="2643188"/>
          <p14:tracePt t="206570" x="7545388" y="2633663"/>
          <p14:tracePt t="206582" x="7554913" y="2633663"/>
          <p14:tracePt t="206596" x="7562850" y="2625725"/>
          <p14:tracePt t="206606" x="7572375" y="2616200"/>
          <p14:tracePt t="206619" x="7589838" y="2608263"/>
          <p14:tracePt t="206636" x="7599363" y="2598738"/>
          <p14:tracePt t="206653" x="7608888" y="2581275"/>
          <p14:tracePt t="206670" x="7634288" y="2562225"/>
          <p14:tracePt t="206686" x="7634288" y="2554288"/>
          <p14:tracePt t="206703" x="7643813" y="2544763"/>
          <p14:tracePt t="207121" x="7653338" y="2544763"/>
          <p14:tracePt t="207133" x="7661275" y="2544763"/>
          <p14:tracePt t="207147" x="7670800" y="2544763"/>
          <p14:tracePt t="207158" x="7680325" y="2554288"/>
          <p14:tracePt t="207170" x="7688263" y="2554288"/>
          <p14:tracePt t="207186" x="7697788" y="2554288"/>
          <p14:tracePt t="207648" x="7688263" y="2554288"/>
          <p14:tracePt t="207671" x="7688263" y="2544763"/>
          <p14:tracePt t="207684" x="7680325" y="2544763"/>
          <p14:tracePt t="207720" x="7680325" y="2536825"/>
          <p14:tracePt t="207733" x="7670800" y="2536825"/>
          <p14:tracePt t="207757" x="7661275" y="2527300"/>
          <p14:tracePt t="207770" x="7653338" y="2517775"/>
          <p14:tracePt t="207782" x="7643813" y="2517775"/>
          <p14:tracePt t="207795" x="7634288" y="2509838"/>
          <p14:tracePt t="207806" x="7616825" y="2500313"/>
          <p14:tracePt t="207820" x="7608888" y="2490788"/>
          <p14:tracePt t="207836" x="7599363" y="2482850"/>
          <p14:tracePt t="207853" x="7589838" y="2473325"/>
          <p14:tracePt t="207870" x="7581900" y="2465388"/>
          <p14:tracePt t="207886" x="7572375" y="2455863"/>
          <p14:tracePt t="207903" x="7562850" y="2455863"/>
          <p14:tracePt t="208112" x="7572375" y="2455863"/>
          <p14:tracePt t="208125" x="7581900" y="2455863"/>
          <p14:tracePt t="208137" x="7589838" y="2455863"/>
          <p14:tracePt t="208150" x="7589838" y="2473325"/>
          <p14:tracePt t="208162" x="7608888" y="2473325"/>
          <p14:tracePt t="208173" x="7616825" y="2490788"/>
          <p14:tracePt t="208186" x="7626350" y="2500313"/>
          <p14:tracePt t="208203" x="7634288" y="2509838"/>
          <p14:tracePt t="208221" x="7653338" y="2517775"/>
          <p14:tracePt t="208236" x="7661275" y="2536825"/>
          <p14:tracePt t="208259" x="7670800" y="2536825"/>
          <p14:tracePt t="208666" x="7661275" y="2536825"/>
          <p14:tracePt t="208690" x="7653338" y="2536825"/>
          <p14:tracePt t="208702" x="7643813" y="2527300"/>
          <p14:tracePt t="208715" x="7626350" y="2517775"/>
          <p14:tracePt t="208727" x="7608888" y="2509838"/>
          <p14:tracePt t="208739" x="7599363" y="2490788"/>
          <p14:tracePt t="208753" x="7572375" y="2473325"/>
          <p14:tracePt t="208770" x="7562850" y="2465388"/>
          <p14:tracePt t="208787" x="7554913" y="2455863"/>
          <p14:tracePt t="208986" x="7562850" y="2455863"/>
          <p14:tracePt t="208996" x="7581900" y="2473325"/>
          <p14:tracePt t="209009" x="7589838" y="2482850"/>
          <p14:tracePt t="209021" x="7599363" y="2490788"/>
          <p14:tracePt t="209037" x="7608888" y="2500313"/>
          <p14:tracePt t="209054" x="7616825" y="2509838"/>
          <p14:tracePt t="209070" x="7626350" y="2517775"/>
          <p14:tracePt t="209087" x="7643813" y="2536825"/>
          <p14:tracePt t="209106" x="7661275" y="2544763"/>
          <p14:tracePt t="209130" x="7680325" y="2554288"/>
          <p14:tracePt t="209143" x="7680325" y="2562225"/>
          <p14:tracePt t="209155" x="7688263" y="2562225"/>
          <p14:tracePt t="209425" x="7680325" y="2562225"/>
          <p14:tracePt t="209437" x="7670800" y="2554288"/>
          <p14:tracePt t="209462" x="7661275" y="2544763"/>
          <p14:tracePt t="209486" x="7653338" y="2536825"/>
          <p14:tracePt t="209499" x="7643813" y="2527300"/>
          <p14:tracePt t="209511" x="7634288" y="2517775"/>
          <p14:tracePt t="209523" x="7626350" y="2509838"/>
          <p14:tracePt t="209537" x="7599363" y="2500313"/>
          <p14:tracePt t="209554" x="7581900" y="2482850"/>
          <p14:tracePt t="209570" x="7562850" y="2473325"/>
          <p14:tracePt t="209587" x="7545388" y="2465388"/>
          <p14:tracePt t="209604" x="7537450" y="2455863"/>
          <p14:tracePt t="209732" x="7545388" y="2455863"/>
          <p14:tracePt t="209744" x="7554913" y="2465388"/>
          <p14:tracePt t="209757" x="7572375" y="2473325"/>
          <p14:tracePt t="209768" x="7581900" y="2482850"/>
          <p14:tracePt t="209781" x="7608888" y="2509838"/>
          <p14:tracePt t="209792" x="7626350" y="2517775"/>
          <p14:tracePt t="209805" x="7643813" y="2527300"/>
          <p14:tracePt t="209820" x="7661275" y="2536825"/>
          <p14:tracePt t="209837" x="7670800" y="2554288"/>
          <p14:tracePt t="209854" x="7697788" y="2562225"/>
          <p14:tracePt t="209870" x="7715250" y="2581275"/>
          <p14:tracePt t="209887" x="7732713" y="2581275"/>
          <p14:tracePt t="209904" x="7751763" y="2589213"/>
          <p14:tracePt t="210112" x="7742238" y="2589213"/>
          <p14:tracePt t="210124" x="7732713" y="2589213"/>
          <p14:tracePt t="210137" x="7724775" y="2589213"/>
          <p14:tracePt t="210149" x="7715250" y="2581275"/>
          <p14:tracePt t="210161" x="7705725" y="2581275"/>
          <p14:tracePt t="210173" x="7697788" y="2581275"/>
          <p14:tracePt t="210187" x="7688263" y="2562225"/>
          <p14:tracePt t="210204" x="7680325" y="2562225"/>
          <p14:tracePt t="210221" x="7661275" y="2544763"/>
          <p14:tracePt t="210237" x="7634288" y="2536825"/>
          <p14:tracePt t="210254" x="7626350" y="2536825"/>
          <p14:tracePt t="210271" x="7616825" y="2517775"/>
          <p14:tracePt t="210287" x="7589838" y="2509838"/>
          <p14:tracePt t="210304" x="7581900" y="2500313"/>
          <p14:tracePt t="210321" x="7572375" y="2490788"/>
          <p14:tracePt t="210338" x="7562850" y="2482850"/>
          <p14:tracePt t="210354" x="7554913" y="2482850"/>
          <p14:tracePt t="210371" x="7554913" y="2473325"/>
          <p14:tracePt t="210387" x="7537450" y="2465388"/>
          <p14:tracePt t="210566" x="7545388" y="2465388"/>
          <p14:tracePt t="210590" x="7554913" y="2473325"/>
          <p14:tracePt t="210602" x="7572375" y="2482850"/>
          <p14:tracePt t="210614" x="7581900" y="2482850"/>
          <p14:tracePt t="210626" x="7599363" y="2500313"/>
          <p14:tracePt t="210639" x="7608888" y="2500313"/>
          <p14:tracePt t="210654" x="7616825" y="2509838"/>
          <p14:tracePt t="210671" x="7626350" y="2517775"/>
          <p14:tracePt t="210687" x="7634288" y="2517775"/>
          <p14:tracePt t="210704" x="7653338" y="2536825"/>
          <p14:tracePt t="211006" x="7643813" y="2536825"/>
          <p14:tracePt t="211079" x="7634288" y="2527300"/>
          <p14:tracePt t="211202" x="7626350" y="2527300"/>
          <p14:tracePt t="211398" x="7634288" y="2527300"/>
          <p14:tracePt t="211423" x="7643813" y="2536825"/>
          <p14:tracePt t="211435" x="7653338" y="2536825"/>
          <p14:tracePt t="211447" x="7670800" y="2544763"/>
          <p14:tracePt t="211459" x="7680325" y="2554288"/>
          <p14:tracePt t="211472" x="7697788" y="2554288"/>
          <p14:tracePt t="211488" x="7697788" y="2562225"/>
          <p14:tracePt t="211504" x="7705725" y="2571750"/>
          <p14:tracePt t="211521" x="7724775" y="2571750"/>
          <p14:tracePt t="211791" x="7715250" y="2571750"/>
          <p14:tracePt t="211803" x="7705725" y="2571750"/>
          <p14:tracePt t="211815" x="7688263" y="2571750"/>
          <p14:tracePt t="211827" x="7680325" y="2562225"/>
          <p14:tracePt t="211839" x="7661275" y="2544763"/>
          <p14:tracePt t="211854" x="7634288" y="2536825"/>
          <p14:tracePt t="211871" x="7616825" y="2517775"/>
          <p14:tracePt t="211888" x="7599363" y="2509838"/>
          <p14:tracePt t="211904" x="7572375" y="2490788"/>
          <p14:tracePt t="211921" x="7554913" y="2473325"/>
          <p14:tracePt t="211938" x="7537450" y="2455863"/>
          <p14:tracePt t="211955" x="7527925" y="2455863"/>
          <p14:tracePt t="211971" x="7518400" y="2455863"/>
          <p14:tracePt t="212195" x="7537450" y="2455863"/>
          <p14:tracePt t="212208" x="7545388" y="2455863"/>
          <p14:tracePt t="212219" x="7572375" y="2465388"/>
          <p14:tracePt t="212233" x="7581900" y="2465388"/>
          <p14:tracePt t="212244" x="7589838" y="2465388"/>
          <p14:tracePt t="212256" x="7599363" y="2465388"/>
          <p14:tracePt t="212271" x="7599363" y="2473325"/>
          <p14:tracePt t="212288" x="7616825" y="2473325"/>
          <p14:tracePt t="212305" x="7626350" y="2473325"/>
          <p14:tracePt t="212539" x="7634288" y="2473325"/>
          <p14:tracePt t="212550" x="7643813" y="2473325"/>
          <p14:tracePt t="212698" x="7634288" y="2473325"/>
          <p14:tracePt t="212721" x="7626350" y="2473325"/>
          <p14:tracePt t="212735" x="7616825" y="2473325"/>
          <p14:tracePt t="212746" x="7608888" y="2473325"/>
          <p14:tracePt t="212758" x="7608888" y="2465388"/>
          <p14:tracePt t="212771" x="7589838" y="2465388"/>
          <p14:tracePt t="212796" x="7581900" y="2465388"/>
          <p14:tracePt t="212808" x="7572375" y="2465388"/>
          <p14:tracePt t="212821" x="7562850" y="2465388"/>
          <p14:tracePt t="212838" x="7554913" y="2465388"/>
          <p14:tracePt t="213017" x="7554913" y="2473325"/>
          <p14:tracePt t="213028" x="7554913" y="2482850"/>
          <p14:tracePt t="213040" x="7554913" y="2500313"/>
          <p14:tracePt t="213053" x="7554913" y="2509838"/>
          <p14:tracePt t="213077" x="7554913" y="2517775"/>
          <p14:tracePt t="213089" x="7554913" y="2527300"/>
          <p14:tracePt t="213212" x="7562850" y="2527300"/>
          <p14:tracePt t="213237" x="7572375" y="2527300"/>
          <p14:tracePt t="213262" x="7581900" y="2527300"/>
          <p14:tracePt t="213433" x="7581900" y="2517775"/>
          <p14:tracePt t="213457" x="7581900" y="2509838"/>
          <p14:tracePt t="213470" x="7581900" y="2500313"/>
          <p14:tracePt t="213482" x="7581900" y="2490788"/>
          <p14:tracePt t="213493" x="7581900" y="2482850"/>
          <p14:tracePt t="213519" x="7581900" y="2473325"/>
          <p14:tracePt t="213616" x="7589838" y="2473325"/>
          <p14:tracePt t="213628" x="7599363" y="2473325"/>
          <p14:tracePt t="213641" x="7608888" y="2473325"/>
          <p14:tracePt t="213664" x="7616825" y="2473325"/>
          <p14:tracePt t="213678" x="7626350" y="2473325"/>
          <p14:tracePt t="213702" x="7634288" y="2473325"/>
          <p14:tracePt t="213837" x="7634288" y="2482850"/>
          <p14:tracePt t="213861" x="7634288" y="2490788"/>
          <p14:tracePt t="213875" x="7634288" y="2500313"/>
          <p14:tracePt t="214009" x="7634288" y="2509838"/>
          <p14:tracePt t="214033" x="7634288" y="2517775"/>
          <p14:tracePt t="214046" x="7643813" y="2517775"/>
          <p14:tracePt t="214058" x="7643813" y="2527300"/>
          <p14:tracePt t="214069" x="7653338" y="2536825"/>
          <p14:tracePt t="214083" x="7653338" y="2544763"/>
          <p14:tracePt t="215210" x="7653338" y="2554288"/>
          <p14:tracePt t="215221" x="7653338" y="2562225"/>
          <p14:tracePt t="215283" x="7653338" y="2571750"/>
          <p14:tracePt t="215295" x="7653338" y="2589213"/>
          <p14:tracePt t="215307" x="7653338" y="2598738"/>
          <p14:tracePt t="215319" x="7653338" y="2608263"/>
          <p14:tracePt t="215332" x="7653338" y="2616200"/>
          <p14:tracePt t="215345" x="7653338" y="2625725"/>
          <p14:tracePt t="215357" x="7653338" y="2633663"/>
          <p14:tracePt t="215372" x="7653338" y="2652713"/>
          <p14:tracePt t="215389" x="7661275" y="2652713"/>
          <p14:tracePt t="215406" x="7661275" y="2670175"/>
          <p14:tracePt t="215422" x="7661275" y="2679700"/>
          <p14:tracePt t="215492" x="7670800" y="2679700"/>
          <p14:tracePt t="215614" x="7670800" y="2670175"/>
          <p14:tracePt t="215626" x="7670800" y="2660650"/>
          <p14:tracePt t="215650" x="7670800" y="2652713"/>
          <p14:tracePt t="215663" x="7670800" y="2643188"/>
          <p14:tracePt t="215675" x="7670800" y="2633663"/>
          <p14:tracePt t="215688" x="7670800" y="2625725"/>
          <p14:tracePt t="215700" x="7670800" y="2616200"/>
          <p14:tracePt t="215710" x="7670800" y="2608263"/>
          <p14:tracePt t="215725" x="7670800" y="2598738"/>
          <p14:tracePt t="215748" x="7670800" y="2589213"/>
          <p14:tracePt t="215760" x="7670800" y="2581275"/>
          <p14:tracePt t="215772" x="7670800" y="2571750"/>
          <p14:tracePt t="215799" x="7670800" y="2554288"/>
          <p14:tracePt t="215810" x="7670800" y="2544763"/>
          <p14:tracePt t="215822" x="7670800" y="2536825"/>
          <p14:tracePt t="215859" x="7670800" y="2527300"/>
          <p14:tracePt t="215896" x="7661275" y="2527300"/>
          <p14:tracePt t="215922" x="7653338" y="2527300"/>
          <p14:tracePt t="215957" x="7643813" y="2517775"/>
          <p14:tracePt t="215982" x="7634288" y="2509838"/>
          <p14:tracePt t="216017" x="7626350" y="2509838"/>
          <p14:tracePt t="216435" x="7626350" y="2517775"/>
          <p14:tracePt t="216533" x="7626350" y="2527300"/>
          <p14:tracePt t="216569" x="7626350" y="2536825"/>
          <p14:tracePt t="216595" x="7626350" y="2544763"/>
          <p14:tracePt t="216607" x="7626350" y="2554288"/>
          <p14:tracePt t="216632" x="7626350" y="2562225"/>
          <p14:tracePt t="216655" x="7626350" y="2571750"/>
          <p14:tracePt t="216669" x="7634288" y="2581275"/>
          <p14:tracePt t="216679" x="7634288" y="2589213"/>
          <p14:tracePt t="216705" x="7634288" y="2608263"/>
          <p14:tracePt t="216730" x="7634288" y="2616200"/>
          <p14:tracePt t="216741" x="7643813" y="2616200"/>
          <p14:tracePt t="216877" x="7643813" y="2625725"/>
          <p14:tracePt t="217121" x="7653338" y="2625725"/>
          <p14:tracePt t="219277" x="7653338" y="2633663"/>
          <p14:tracePt t="219302" x="7653338" y="2643188"/>
          <p14:tracePt t="219326" x="7653338" y="2652713"/>
          <p14:tracePt t="219339" x="7653338" y="2660650"/>
          <p14:tracePt t="219352" x="7643813" y="2660650"/>
          <p14:tracePt t="219364" x="7643813" y="2670175"/>
          <p14:tracePt t="219388" x="7643813" y="2679700"/>
          <p14:tracePt t="219413" x="7634288" y="2687638"/>
          <p14:tracePt t="219425" x="7634288" y="2697163"/>
          <p14:tracePt t="219461" x="7626350" y="2705100"/>
          <p14:tracePt t="219498" x="7616825" y="2724150"/>
          <p14:tracePt t="219511" x="7608888" y="2724150"/>
          <p14:tracePt t="219523" x="7608888" y="2741613"/>
          <p14:tracePt t="219535" x="7599363" y="2741613"/>
          <p14:tracePt t="219548" x="7589838" y="2751138"/>
          <p14:tracePt t="219560" x="7589838" y="2759075"/>
          <p14:tracePt t="219584" x="7581900" y="2768600"/>
          <p14:tracePt t="219634" x="7572375" y="2776538"/>
          <p14:tracePt t="219659" x="7562850" y="2776538"/>
          <p14:tracePt t="219671" x="7554913" y="2786063"/>
          <p14:tracePt t="219694" x="7545388" y="2786063"/>
          <p14:tracePt t="219732" x="7537450" y="2786063"/>
          <p14:tracePt t="219757" x="7537450" y="2795588"/>
          <p14:tracePt t="219780" x="7527925" y="2795588"/>
          <p14:tracePt t="220846" x="7518400" y="2795588"/>
          <p14:tracePt t="220932" x="7510463" y="2795588"/>
          <p14:tracePt t="220947" x="7510463" y="2803525"/>
          <p14:tracePt t="220994" x="7500938" y="2803525"/>
          <p14:tracePt t="221005" x="7500938" y="2813050"/>
          <p14:tracePt t="221337" x="7510463" y="2813050"/>
          <p14:tracePt t="221349" x="7510463" y="2803525"/>
          <p14:tracePt t="221374" x="7518400" y="2803525"/>
          <p14:tracePt t="221386" x="7518400" y="2795588"/>
          <p14:tracePt t="221422" x="7518400" y="2786063"/>
          <p14:tracePt t="221450" x="7527925" y="2776538"/>
          <p14:tracePt t="221461" x="7537450" y="2768600"/>
          <p14:tracePt t="221471" x="7537450" y="2751138"/>
          <p14:tracePt t="221483" x="7545388" y="2732088"/>
          <p14:tracePt t="221496" x="7562850" y="2714625"/>
          <p14:tracePt t="221508" x="7581900" y="2697163"/>
          <p14:tracePt t="221524" x="7599363" y="2660650"/>
          <p14:tracePt t="221541" x="7599363" y="2652713"/>
          <p14:tracePt t="221557" x="7608888" y="2633663"/>
          <p14:tracePt t="221574" x="7626350" y="2608263"/>
          <p14:tracePt t="221591" x="7634288" y="2581275"/>
          <p14:tracePt t="221619" x="7688263" y="2490788"/>
          <p14:tracePt t="221640" x="7697788" y="2473325"/>
          <p14:tracePt t="221644" x="7705725" y="2455863"/>
          <p14:tracePt t="221657" x="7715250" y="2438400"/>
          <p14:tracePt t="221679" x="7715250" y="2428875"/>
          <p14:tracePt t="221693" x="7724775" y="2428875"/>
          <p14:tracePt t="221707" x="7732713" y="2411413"/>
          <p14:tracePt t="221724" x="7732713" y="2393950"/>
          <p14:tracePt t="221741" x="7742238" y="2366963"/>
          <p14:tracePt t="221758" x="7742238" y="2357438"/>
          <p14:tracePt t="221815" x="7742238" y="2347913"/>
          <p14:tracePt t="221827" x="7742238" y="2339975"/>
          <p14:tracePt t="221839" x="7742238" y="2330450"/>
          <p14:tracePt t="221851" x="7742238" y="2322513"/>
          <p14:tracePt t="221864" x="7742238" y="2312988"/>
          <p14:tracePt t="221876" x="7742238" y="2303463"/>
          <p14:tracePt t="222219" x="7751763" y="2286000"/>
          <p14:tracePt t="222232" x="7751763" y="2276475"/>
          <p14:tracePt t="222243" x="7751763" y="2268538"/>
          <p14:tracePt t="222256" x="7751763" y="2259013"/>
          <p14:tracePt t="222268" x="7751763" y="2251075"/>
          <p14:tracePt t="222280" x="7751763" y="2241550"/>
          <p14:tracePt t="222293" x="7751763" y="2224088"/>
          <p14:tracePt t="222308" x="7751763" y="2197100"/>
          <p14:tracePt t="222324" x="7751763" y="2170113"/>
          <p14:tracePt t="222342" x="7751763" y="2125663"/>
          <p14:tracePt t="222358" x="7751763" y="2116138"/>
          <p14:tracePt t="222374" x="7751763" y="2108200"/>
          <p14:tracePt t="222391" x="7751763" y="2081213"/>
          <p14:tracePt t="222408" x="7751763" y="2062163"/>
          <p14:tracePt t="222424" x="7751763" y="2044700"/>
          <p14:tracePt t="222441" x="7751763" y="2000250"/>
          <p14:tracePt t="222458" x="7751763" y="1982788"/>
          <p14:tracePt t="222474" x="7751763" y="1965325"/>
          <p14:tracePt t="222491" x="7742238" y="1938338"/>
          <p14:tracePt t="222508" x="7732713" y="1928813"/>
          <p14:tracePt t="222524" x="7732713" y="1919288"/>
          <p14:tracePt t="222541" x="7715250" y="1893888"/>
          <p14:tracePt t="222558" x="7697788" y="1884363"/>
          <p14:tracePt t="222574" x="7688263" y="1866900"/>
          <p14:tracePt t="222591" x="7688263" y="1857375"/>
          <p14:tracePt t="222608" x="7670800" y="1857375"/>
          <p14:tracePt t="222625" x="7643813" y="1830388"/>
          <p14:tracePt t="222641" x="7616825" y="1830388"/>
          <p14:tracePt t="222658" x="7608888" y="1822450"/>
          <p14:tracePt t="222674" x="7581900" y="1812925"/>
          <p14:tracePt t="222697" x="7562850" y="1812925"/>
          <p14:tracePt t="222710" x="7554913" y="1803400"/>
          <p14:tracePt t="222724" x="7545388" y="1803400"/>
          <p14:tracePt t="222741" x="7527925" y="1803400"/>
          <p14:tracePt t="222758" x="7518400" y="1795463"/>
          <p14:tracePt t="222774" x="7500938" y="1795463"/>
          <p14:tracePt t="222808" x="7491413" y="1795463"/>
          <p14:tracePt t="222819" x="7483475" y="1795463"/>
          <p14:tracePt t="222833" x="7466013" y="1795463"/>
          <p14:tracePt t="222856" x="7456488" y="1795463"/>
          <p14:tracePt t="222869" x="7446963" y="1795463"/>
          <p14:tracePt t="222881" x="7439025" y="1795463"/>
          <p14:tracePt t="223212" x="7446963" y="1795463"/>
          <p14:tracePt t="223248" x="7456488" y="1795463"/>
          <p14:tracePt t="223273" x="7466013" y="1795463"/>
          <p14:tracePt t="223286" x="7473950" y="1795463"/>
          <p14:tracePt t="223323" x="7483475" y="1795463"/>
          <p14:tracePt t="223335" x="7491413" y="1795463"/>
          <p14:tracePt t="223346" x="7500938" y="1795463"/>
          <p14:tracePt t="223371" x="7510463" y="1795463"/>
          <p14:tracePt t="223383" x="7527925" y="1795463"/>
          <p14:tracePt t="223396" x="7537450" y="1795463"/>
          <p14:tracePt t="223409" x="7554913" y="1803400"/>
          <p14:tracePt t="223425" x="7572375" y="1803400"/>
          <p14:tracePt t="223441" x="7581900" y="1803400"/>
          <p14:tracePt t="223458" x="7608888" y="1822450"/>
          <p14:tracePt t="223475" x="7616825" y="1830388"/>
          <p14:tracePt t="223491" x="7634288" y="1830388"/>
          <p14:tracePt t="223508" x="7643813" y="1847850"/>
          <p14:tracePt t="223525" x="7653338" y="1857375"/>
          <p14:tracePt t="223541" x="7661275" y="1857375"/>
          <p14:tracePt t="223558" x="7680325" y="1874838"/>
          <p14:tracePt t="223575" x="7680325" y="1884363"/>
          <p14:tracePt t="223592" x="7688263" y="1893888"/>
          <p14:tracePt t="223608" x="7688263" y="1901825"/>
          <p14:tracePt t="223628" x="7697788" y="1911350"/>
          <p14:tracePt t="223642" x="7705725" y="1919288"/>
          <p14:tracePt t="223658" x="7705725" y="1928813"/>
          <p14:tracePt t="223675" x="7715250" y="1938338"/>
          <p14:tracePt t="223691" x="7715250" y="1955800"/>
          <p14:tracePt t="223708" x="7724775" y="1965325"/>
          <p14:tracePt t="223725" x="7724775" y="1973263"/>
          <p14:tracePt t="223741" x="7732713" y="2000250"/>
          <p14:tracePt t="223758" x="7732713" y="2009775"/>
          <p14:tracePt t="223775" x="7742238" y="2044700"/>
          <p14:tracePt t="223792" x="7742238" y="2054225"/>
          <p14:tracePt t="223808" x="7742238" y="2071688"/>
          <p14:tracePt t="223825" x="7742238" y="2089150"/>
          <p14:tracePt t="223841" x="7742238" y="2108200"/>
          <p14:tracePt t="223858" x="7742238" y="2116138"/>
          <p14:tracePt t="223875" x="7742238" y="2143125"/>
          <p14:tracePt t="223892" x="7742238" y="2152650"/>
          <p14:tracePt t="223908" x="7742238" y="2160588"/>
          <p14:tracePt t="223925" x="7742238" y="2179638"/>
          <p14:tracePt t="223942" x="7742238" y="2187575"/>
          <p14:tracePt t="223959" x="7742238" y="2197100"/>
          <p14:tracePt t="223985" x="7742238" y="2205038"/>
          <p14:tracePt t="223997" x="7742238" y="2214563"/>
          <p14:tracePt t="224010" x="7742238" y="2224088"/>
          <p14:tracePt t="224032" x="7742238" y="2232025"/>
          <p14:tracePt t="224045" x="7742238" y="2241550"/>
          <p14:tracePt t="224058" x="7742238" y="2251075"/>
          <p14:tracePt t="224093" x="7742238" y="2259013"/>
          <p14:tracePt t="224107" x="7742238" y="2268538"/>
          <p14:tracePt t="224119" x="7742238" y="2276475"/>
          <p14:tracePt t="224130" x="7742238" y="2286000"/>
          <p14:tracePt t="224143" x="7732713" y="2295525"/>
          <p14:tracePt t="224158" x="7732713" y="2303463"/>
          <p14:tracePt t="224175" x="7732713" y="2312988"/>
          <p14:tracePt t="224192" x="7732713" y="2322513"/>
          <p14:tracePt t="224208" x="7715250" y="2347913"/>
          <p14:tracePt t="224225" x="7715250" y="2366963"/>
          <p14:tracePt t="224241" x="7705725" y="2393950"/>
          <p14:tracePt t="224258" x="7705725" y="2411413"/>
          <p14:tracePt t="224275" x="7697788" y="2419350"/>
          <p14:tracePt t="224291" x="7697788" y="2428875"/>
          <p14:tracePt t="224694" x="7697788" y="2455863"/>
          <p14:tracePt t="224706" x="7688263" y="2473325"/>
          <p14:tracePt t="224719" x="7680325" y="2490788"/>
          <p14:tracePt t="224731" x="7670800" y="2490788"/>
          <p14:tracePt t="224744" x="7670800" y="2500313"/>
          <p14:tracePt t="224758" x="7670800" y="2517775"/>
          <p14:tracePt t="224775" x="7661275" y="2517775"/>
          <p14:tracePt t="224792" x="7661275" y="2544763"/>
          <p14:tracePt t="224808" x="7653338" y="2544763"/>
          <p14:tracePt t="224825" x="7653338" y="2554288"/>
          <p14:tracePt t="224842" x="7643813" y="2562225"/>
          <p14:tracePt t="224858" x="7643813" y="2581275"/>
          <p14:tracePt t="224878" x="7634288" y="2589213"/>
          <p14:tracePt t="224903" x="7634288" y="2598738"/>
          <p14:tracePt t="224915" x="7626350" y="2598738"/>
          <p14:tracePt t="224928" x="7626350" y="2608263"/>
          <p14:tracePt t="224942" x="7616825" y="2608263"/>
          <p14:tracePt t="224958" x="7616825" y="2616200"/>
          <p14:tracePt t="224979" x="7608888" y="2616200"/>
          <p14:tracePt t="225002" x="7599363" y="2616200"/>
          <p14:tracePt t="225013" x="7581900" y="2625725"/>
          <p14:tracePt t="225025" x="7562850" y="2633663"/>
          <p14:tracePt t="225042" x="7537450" y="2633663"/>
          <p14:tracePt t="225058" x="7491413" y="2643188"/>
          <p14:tracePt t="225075" x="7419975" y="2652713"/>
          <p14:tracePt t="225092" x="7394575" y="2652713"/>
          <p14:tracePt t="225109" x="7367588" y="2652713"/>
          <p14:tracePt t="225125" x="7348538" y="2643188"/>
          <p14:tracePt t="225148" x="7348538" y="2633663"/>
          <p14:tracePt t="225185" x="7348538" y="2625725"/>
          <p14:tracePt t="225246" x="7358063" y="2625725"/>
          <p14:tracePt t="225283" x="7367588" y="2625725"/>
          <p14:tracePt t="225319" x="7375525" y="2625725"/>
          <p14:tracePt t="225357" x="7385050" y="2625725"/>
          <p14:tracePt t="225368" x="7394575" y="2625725"/>
          <p14:tracePt t="225393" x="7402513" y="2625725"/>
          <p14:tracePt t="225405" x="7412038" y="2625725"/>
          <p14:tracePt t="225418" x="7419975" y="2625725"/>
          <p14:tracePt t="225430" x="7439025" y="2625725"/>
          <p14:tracePt t="225442" x="7446963" y="2625725"/>
          <p14:tracePt t="225459" x="7456488" y="2625725"/>
          <p14:tracePt t="225475" x="7473950" y="2625725"/>
          <p14:tracePt t="225492" x="7527925" y="2625725"/>
          <p14:tracePt t="225509" x="7537450" y="2625725"/>
          <p14:tracePt t="225525" x="7554913" y="2616200"/>
          <p14:tracePt t="225542" x="7562850" y="2608263"/>
          <p14:tracePt t="225559" x="7572375" y="2608263"/>
          <p14:tracePt t="225575" x="7581900" y="2598738"/>
          <p14:tracePt t="225592" x="7581900" y="2589213"/>
          <p14:tracePt t="225609" x="7581900" y="2581275"/>
          <p14:tracePt t="225625" x="7581900" y="2571750"/>
          <p14:tracePt t="225650" x="7581900" y="2562225"/>
          <p14:tracePt t="225663" x="7581900" y="2554288"/>
          <p14:tracePt t="225736" x="7581900" y="2544763"/>
          <p14:tracePt t="226422" x="7589838" y="2544763"/>
          <p14:tracePt t="226435" x="7589838" y="2536825"/>
          <p14:tracePt t="226497" x="7589838" y="2527300"/>
          <p14:tracePt t="226508" x="7589838" y="2517775"/>
          <p14:tracePt t="226533" x="7599363" y="2500313"/>
          <p14:tracePt t="226545" x="7599363" y="2490788"/>
          <p14:tracePt t="226557" x="7599363" y="2482850"/>
          <p14:tracePt t="226570" x="7608888" y="2465388"/>
          <p14:tracePt t="226581" x="7608888" y="2455863"/>
          <p14:tracePt t="226606" x="7608888" y="2438400"/>
          <p14:tracePt t="226619" x="7608888" y="2428875"/>
          <p14:tracePt t="226630" x="7608888" y="2419350"/>
          <p14:tracePt t="226643" x="7616825" y="2401888"/>
          <p14:tracePt t="226659" x="7616825" y="2393950"/>
          <p14:tracePt t="226676" x="7616825" y="2384425"/>
          <p14:tracePt t="226692" x="7616825" y="2374900"/>
          <p14:tracePt t="226709" x="7616825" y="2366963"/>
          <p14:tracePt t="227133" x="7616825" y="2374900"/>
          <p14:tracePt t="227207" x="7616825" y="2384425"/>
          <p14:tracePt t="227318" x="7616825" y="2393950"/>
          <p14:tracePt t="227794" x="7616825" y="2401888"/>
          <p14:tracePt t="227892" x="7616825" y="2411413"/>
          <p14:tracePt t="227929" x="7616825" y="2419350"/>
          <p14:tracePt t="227941" x="7616825" y="2438400"/>
          <p14:tracePt t="227953" x="7616825" y="2455863"/>
          <p14:tracePt t="227965" x="7616825" y="2473325"/>
          <p14:tracePt t="227978" x="7616825" y="2490788"/>
          <p14:tracePt t="227992" x="7608888" y="2517775"/>
          <p14:tracePt t="228009" x="7608888" y="2536825"/>
          <p14:tracePt t="228026" x="7608888" y="2554288"/>
          <p14:tracePt t="228043" x="7599363" y="2581275"/>
          <p14:tracePt t="228064" x="7599363" y="2598738"/>
          <p14:tracePt t="228101" x="7589838" y="2608263"/>
          <p14:tracePt t="228162" x="7589838" y="2616200"/>
          <p14:tracePt t="228174" x="7589838" y="2625725"/>
          <p14:tracePt t="228198" x="7581900" y="2633663"/>
          <p14:tracePt t="228210" x="7581900" y="2643188"/>
          <p14:tracePt t="228223" x="7572375" y="2652713"/>
          <p14:tracePt t="228236" x="7572375" y="2670175"/>
          <p14:tracePt t="228247" x="7562850" y="2670175"/>
          <p14:tracePt t="228260" x="7562850" y="2687638"/>
          <p14:tracePt t="228284" x="7554913" y="2687638"/>
          <p14:tracePt t="228321" x="7554913" y="2697163"/>
          <p14:tracePt t="228899" x="7545388" y="2697163"/>
          <p14:tracePt t="228996" x="7537450" y="2697163"/>
          <p14:tracePt t="229058" x="7527925" y="2697163"/>
          <p14:tracePt t="229388" x="7527925" y="2687638"/>
          <p14:tracePt t="229401" x="7527925" y="2679700"/>
          <p14:tracePt t="229412" x="7537450" y="2679700"/>
          <p14:tracePt t="229438" x="7537450" y="2670175"/>
          <p14:tracePt t="229450" x="7545388" y="2670175"/>
          <p14:tracePt t="229486" x="7554913" y="2670175"/>
          <p14:tracePt t="229515" x="7562850" y="2660650"/>
          <p14:tracePt t="229536" x="7562850" y="2652713"/>
          <p14:tracePt t="229547" x="7572375" y="2643188"/>
          <p14:tracePt t="229559" x="7581900" y="2643188"/>
          <p14:tracePt t="229572" x="7581900" y="2633663"/>
          <p14:tracePt t="229585" x="7589838" y="2625725"/>
          <p14:tracePt t="229621" x="7589838" y="2616200"/>
          <p14:tracePt t="229645" x="7589838" y="2608263"/>
          <p14:tracePt t="229670" x="7589838" y="2598738"/>
          <p14:tracePt t="229720" x="7589838" y="2589213"/>
          <p14:tracePt t="229755" x="7589838" y="2581275"/>
          <p14:tracePt t="229780" x="7589838" y="2571750"/>
          <p14:tracePt t="229854" x="7589838" y="2562225"/>
          <p14:tracePt t="229878" x="7589838" y="2554288"/>
          <p14:tracePt t="230295" x="7599363" y="2544763"/>
          <p14:tracePt t="230319" x="7599363" y="2536825"/>
          <p14:tracePt t="230442" x="7599363" y="2527300"/>
          <p14:tracePt t="230503" x="7608888" y="2517775"/>
          <p14:tracePt t="230518" x="7616825" y="2517775"/>
          <p14:tracePt t="230576" x="7616825" y="2509838"/>
          <p14:tracePt t="230860" x="7608888" y="2509838"/>
          <p14:tracePt t="231263" x="7599363" y="2509838"/>
          <p14:tracePt t="231275" x="7599363" y="2517775"/>
          <p14:tracePt t="231313" x="7599363" y="2527300"/>
          <p14:tracePt t="231338" x="7589838" y="2527300"/>
          <p14:tracePt t="231349" x="7589838" y="2536825"/>
          <p14:tracePt t="231374" x="7589838" y="2544763"/>
          <p14:tracePt t="231386" x="7589838" y="2554288"/>
          <p14:tracePt t="231422" x="7589838" y="2562225"/>
          <p14:tracePt t="231447" x="7589838" y="2571750"/>
          <p14:tracePt t="231471" x="7581900" y="2581275"/>
          <p14:tracePt t="231484" x="7581900" y="2589213"/>
          <p14:tracePt t="231509" x="7572375" y="2598738"/>
          <p14:tracePt t="231619" x="7562850" y="2608263"/>
          <p14:tracePt t="231742" x="7562850" y="2598738"/>
          <p14:tracePt t="231765" x="7562850" y="2589213"/>
          <p14:tracePt t="231778" x="7562850" y="2581275"/>
          <p14:tracePt t="231790" x="7572375" y="2571750"/>
          <p14:tracePt t="231814" x="7572375" y="2562225"/>
          <p14:tracePt t="231827" x="7572375" y="2554288"/>
          <p14:tracePt t="231839" x="7581900" y="2554288"/>
          <p14:tracePt t="231851" x="7581900" y="2544763"/>
          <p14:tracePt t="231888" x="7581900" y="2536825"/>
          <p14:tracePt t="231900" x="7581900" y="2527300"/>
          <p14:tracePt t="231912" x="7589838" y="2517775"/>
          <p14:tracePt t="231924" x="7589838" y="2509838"/>
          <p14:tracePt t="231937" x="7589838" y="2500313"/>
          <p14:tracePt t="231962" x="7589838" y="2482850"/>
          <p14:tracePt t="231985" x="7589838" y="2473325"/>
          <p14:tracePt t="232010" x="7589838" y="2465388"/>
          <p14:tracePt t="232025" x="7589838" y="2446338"/>
          <p14:tracePt t="232048" x="7589838" y="2428875"/>
          <p14:tracePt t="232072" x="7589838" y="2419350"/>
          <p14:tracePt t="232096" x="7589838" y="2411413"/>
          <p14:tracePt t="232109" x="7589838" y="2401888"/>
          <p14:tracePt t="232122" x="7589838" y="2384425"/>
          <p14:tracePt t="232158" x="7589838" y="2374900"/>
          <p14:tracePt t="232218" x="7589838" y="2366963"/>
          <p14:tracePt t="232256" x="7589838" y="2357438"/>
          <p14:tracePt t="232268" x="7589838" y="2347913"/>
          <p14:tracePt t="232281" x="7589838" y="2339975"/>
          <p14:tracePt t="232292" x="7589838" y="2322513"/>
          <p14:tracePt t="232304" x="7581900" y="2303463"/>
          <p14:tracePt t="232316" x="7581900" y="2268538"/>
          <p14:tracePt t="232329" x="7581900" y="2214563"/>
          <p14:tracePt t="232344" x="7581900" y="2179638"/>
          <p14:tracePt t="232361" x="7581900" y="2152650"/>
          <p14:tracePt t="232378" x="7581900" y="2116138"/>
          <p14:tracePt t="232671" x="7581900" y="2125663"/>
          <p14:tracePt t="232696" x="7581900" y="2133600"/>
          <p14:tracePt t="232722" x="7581900" y="2152650"/>
          <p14:tracePt t="232734" x="7581900" y="2160588"/>
          <p14:tracePt t="232745" x="7581900" y="2179638"/>
          <p14:tracePt t="232758" x="7581900" y="2197100"/>
          <p14:tracePt t="232769" x="7581900" y="2224088"/>
          <p14:tracePt t="232782" x="7572375" y="2241550"/>
          <p14:tracePt t="232795" x="7562850" y="2259013"/>
          <p14:tracePt t="232811" x="7562850" y="2268538"/>
          <p14:tracePt t="232828" x="7554913" y="2295525"/>
          <p14:tracePt t="232844" x="7554913" y="2322513"/>
          <p14:tracePt t="232861" x="7554913" y="2330450"/>
          <p14:tracePt t="232878" x="7554913" y="2357438"/>
          <p14:tracePt t="232894" x="7554913" y="2384425"/>
          <p14:tracePt t="232911" x="7554913" y="2393950"/>
          <p14:tracePt t="232928" x="7554913" y="2411413"/>
          <p14:tracePt t="232944" x="7554913" y="2438400"/>
          <p14:tracePt t="232961" x="7554913" y="2455863"/>
          <p14:tracePt t="232978" x="7554913" y="2490788"/>
          <p14:tracePt t="232994" x="7554913" y="2500313"/>
          <p14:tracePt t="233011" x="7554913" y="2517775"/>
          <p14:tracePt t="233028" x="7554913" y="2536825"/>
          <p14:tracePt t="233044" x="7554913" y="2544763"/>
          <p14:tracePt t="233114" x="7554913" y="2554288"/>
          <p14:tracePt t="233224" x="7545388" y="2544763"/>
          <p14:tracePt t="233249" x="7545388" y="2536825"/>
          <p14:tracePt t="233259" x="7545388" y="2527300"/>
          <p14:tracePt t="233285" x="7545388" y="2517775"/>
          <p14:tracePt t="233629" x="7537450" y="2517775"/>
          <p14:tracePt t="233641" x="7537450" y="2509838"/>
          <p14:tracePt t="233652" x="7527925" y="2509838"/>
          <p14:tracePt t="233664" x="7518400" y="2500313"/>
          <p14:tracePt t="233678" x="7518400" y="2490788"/>
          <p14:tracePt t="233695" x="7510463" y="2482850"/>
          <p14:tracePt t="233711" x="7510463" y="2473325"/>
          <p14:tracePt t="233728" x="7510463" y="2465388"/>
          <p14:tracePt t="233745" x="7510463" y="2446338"/>
          <p14:tracePt t="233761" x="7500938" y="2438400"/>
          <p14:tracePt t="233778" x="7491413" y="2419350"/>
          <p14:tracePt t="233799" x="7491413" y="2411413"/>
          <p14:tracePt t="233812" x="7491413" y="2401888"/>
          <p14:tracePt t="233837" x="7491413" y="2393950"/>
          <p14:tracePt t="233862" x="7483475" y="2393950"/>
          <p14:tracePt t="233874" x="7483475" y="2384425"/>
          <p14:tracePt t="233886" x="7473950" y="2384425"/>
          <p14:tracePt t="233934" x="7466013" y="2384425"/>
          <p14:tracePt t="233960" x="7456488" y="2384425"/>
          <p14:tracePt t="233996" x="7446963" y="2384425"/>
          <p14:tracePt t="234020" x="7439025" y="2384425"/>
          <p14:tracePt t="234048" x="7429500" y="2393950"/>
          <p14:tracePt t="234057" x="7419975" y="2393950"/>
          <p14:tracePt t="234069" x="7412038" y="2411413"/>
          <p14:tracePt t="234094" x="7402513" y="2411413"/>
          <p14:tracePt t="234118" x="7394575" y="2419350"/>
          <p14:tracePt t="234155" x="7394575" y="2428875"/>
          <p14:tracePt t="234228" x="7394575" y="2438400"/>
          <p14:tracePt t="234388" x="7402513" y="2438400"/>
          <p14:tracePt t="234413" x="7419975" y="2438400"/>
          <p14:tracePt t="234437" x="7429500" y="2438400"/>
          <p14:tracePt t="234461" x="7439025" y="2438400"/>
          <p14:tracePt t="234498" x="7446963" y="2438400"/>
          <p14:tracePt t="234510" x="7456488" y="2438400"/>
          <p14:tracePt t="234550" x="7466013" y="2438400"/>
          <p14:tracePt t="234608" x="7473950" y="2438400"/>
          <p14:tracePt t="234620" x="7483475" y="2438400"/>
          <p14:tracePt t="234658" x="7483475" y="2428875"/>
          <p14:tracePt t="234670" x="7491413" y="2419350"/>
          <p14:tracePt t="234707" x="7500938" y="2411413"/>
          <p14:tracePt t="234719" x="7500938" y="2401888"/>
          <p14:tracePt t="234732" x="7510463" y="2393950"/>
          <p14:tracePt t="234742" x="7518400" y="2384425"/>
          <p14:tracePt t="234769" x="7518400" y="2374900"/>
          <p14:tracePt t="234792" x="7518400" y="2366963"/>
          <p14:tracePt t="235052" x="7510463" y="2366963"/>
          <p14:tracePt t="235062" x="7500938" y="2366963"/>
          <p14:tracePt t="235075" x="7491413" y="2366963"/>
          <p14:tracePt t="235087" x="7483475" y="2366963"/>
          <p14:tracePt t="235098" x="7473950" y="2366963"/>
          <p14:tracePt t="235112" x="7466013" y="2366963"/>
          <p14:tracePt t="235135" x="7446963" y="2366963"/>
          <p14:tracePt t="235160" x="7439025" y="2366963"/>
          <p14:tracePt t="235185" x="7429500" y="2366963"/>
          <p14:tracePt t="235197" x="7419975" y="2374900"/>
          <p14:tracePt t="235210" x="7412038" y="2374900"/>
          <p14:tracePt t="235221" x="7402513" y="2384425"/>
          <p14:tracePt t="235233" x="7385050" y="2393950"/>
          <p14:tracePt t="235256" x="7375525" y="2393950"/>
          <p14:tracePt t="235320" x="7375525" y="2401888"/>
          <p14:tracePt t="235381" x="7375525" y="2411413"/>
          <p14:tracePt t="235418" x="7375525" y="2419350"/>
          <p14:tracePt t="235466" x="7375525" y="2428875"/>
          <p14:tracePt t="235503" x="7375525" y="2438400"/>
          <p14:tracePt t="235526" x="7375525" y="2446338"/>
          <p14:tracePt t="235540" x="7375525" y="2455863"/>
          <p14:tracePt t="235566" x="7375525" y="2465388"/>
          <p14:tracePt t="235577" x="7394575" y="2465388"/>
          <p14:tracePt t="235588" x="7394575" y="2473325"/>
          <p14:tracePt t="235600" x="7394575" y="2482850"/>
          <p14:tracePt t="235614" x="7402513" y="2482850"/>
          <p14:tracePt t="235637" x="7412038" y="2482850"/>
          <p14:tracePt t="235649" x="7412038" y="2490788"/>
          <p14:tracePt t="235675" x="7419975" y="2490788"/>
          <p14:tracePt t="235699" x="7429500" y="2490788"/>
          <p14:tracePt t="235736" x="7439025" y="2490788"/>
          <p14:tracePt t="235760" x="7446963" y="2490788"/>
          <p14:tracePt t="235773" x="7456488" y="2490788"/>
          <p14:tracePt t="235810" x="7466013" y="2490788"/>
          <p14:tracePt t="235847" x="7473950" y="2490788"/>
          <p14:tracePt t="235882" x="7483475" y="2490788"/>
          <p14:tracePt t="235896" x="7491413" y="2482850"/>
          <p14:tracePt t="235908" x="7491413" y="2473325"/>
          <p14:tracePt t="235919" x="7500938" y="2473325"/>
          <p14:tracePt t="235932" x="7510463" y="2465388"/>
          <p14:tracePt t="235945" x="7518400" y="2465388"/>
          <p14:tracePt t="235962" x="7537450" y="2455863"/>
          <p14:tracePt t="235978" x="7537450" y="2446338"/>
          <p14:tracePt t="235995" x="7545388" y="2438400"/>
          <p14:tracePt t="236012" x="7554913" y="2438400"/>
          <p14:tracePt t="236030" x="7554913" y="2428875"/>
          <p14:tracePt t="236055" x="7554913" y="2419350"/>
          <p14:tracePt t="236103" x="7554913" y="2411413"/>
          <p14:tracePt t="236140" x="7545388" y="2401888"/>
          <p14:tracePt t="236153" x="7545388" y="2393950"/>
          <p14:tracePt t="236164" x="7537450" y="2393950"/>
          <p14:tracePt t="236178" x="7537450" y="2384425"/>
          <p14:tracePt t="236201" x="7527925" y="2374900"/>
          <p14:tracePt t="236213" x="7518400" y="2374900"/>
          <p14:tracePt t="236263" x="7510463" y="2366963"/>
          <p14:tracePt t="236275" x="7500938" y="2366963"/>
          <p14:tracePt t="236287" x="7491413" y="2366963"/>
          <p14:tracePt t="236300" x="7483475" y="2357438"/>
          <p14:tracePt t="236323" x="7466013" y="2357438"/>
          <p14:tracePt t="236349" x="7456488" y="2357438"/>
          <p14:tracePt t="236409" x="7446963" y="2357438"/>
          <p14:tracePt t="236458" x="7439025" y="2357438"/>
          <p14:tracePt t="236483" x="7429500" y="2357438"/>
          <p14:tracePt t="236631" x="7429500" y="2366963"/>
          <p14:tracePt t="236643" x="7429500" y="2374900"/>
          <p14:tracePt t="236667" x="7429500" y="2384425"/>
          <p14:tracePt t="236692" x="7429500" y="2393950"/>
          <p14:tracePt t="236703" x="7429500" y="2401888"/>
          <p14:tracePt t="236716" x="7429500" y="2411413"/>
          <p14:tracePt t="236740" x="7429500" y="2419350"/>
          <p14:tracePt t="236754" x="7429500" y="2428875"/>
          <p14:tracePt t="236801" x="7429500" y="2438400"/>
          <p14:tracePt t="236888" x="7439025" y="2438400"/>
          <p14:tracePt t="238664" x="7446963" y="2438400"/>
          <p14:tracePt t="238701" x="7446963" y="2446338"/>
          <p14:tracePt t="238713" x="7456488" y="2446338"/>
          <p14:tracePt t="238750" x="7456488" y="2455863"/>
          <p14:tracePt t="238787" x="7466013" y="2455863"/>
          <p14:tracePt t="238972" x="7473950" y="2455863"/>
          <p14:tracePt t="239351" x="7473950" y="2446338"/>
          <p14:tracePt t="239620" x="7473950" y="2438400"/>
          <p14:tracePt t="239645" x="7473950" y="2428875"/>
          <p14:tracePt t="239657" x="7473950" y="2419350"/>
          <p14:tracePt t="239682" x="7483475" y="2401888"/>
          <p14:tracePt t="239694" x="7483475" y="2393950"/>
          <p14:tracePt t="239706" x="7483475" y="2384425"/>
          <p14:tracePt t="239717" x="7483475" y="2366963"/>
          <p14:tracePt t="239731" x="7491413" y="2339975"/>
          <p14:tracePt t="239746" x="7510463" y="2303463"/>
          <p14:tracePt t="239763" x="7545388" y="2224088"/>
          <p14:tracePt t="239780" x="7680325" y="2081213"/>
          <p14:tracePt t="239796" x="7724775" y="2036763"/>
          <p14:tracePt t="239813" x="7742238" y="2000250"/>
          <p14:tracePt t="239830" x="7742238" y="1990725"/>
          <p14:tracePt t="239846" x="7742238" y="1982788"/>
          <p14:tracePt t="240332" x="7732713" y="1982788"/>
          <p14:tracePt t="240343" x="7724775" y="1982788"/>
          <p14:tracePt t="240355" x="7705725" y="1982788"/>
          <p14:tracePt t="240369" x="7697788" y="1982788"/>
          <p14:tracePt t="240392" x="7680325" y="1982788"/>
          <p14:tracePt t="240404" x="7670800" y="1982788"/>
          <p14:tracePt t="240415" x="7661275" y="1982788"/>
          <p14:tracePt t="240430" x="7653338" y="1982788"/>
          <p14:tracePt t="240447" x="7643813" y="1982788"/>
          <p14:tracePt t="240464" x="7634288" y="1982788"/>
          <p14:tracePt t="240480" x="7616825" y="1982788"/>
          <p14:tracePt t="240497" x="7599363" y="1982788"/>
          <p14:tracePt t="240513" x="7589838" y="1982788"/>
          <p14:tracePt t="240530" x="7562850" y="1982788"/>
          <p14:tracePt t="240547" x="7537450" y="1982788"/>
          <p14:tracePt t="240563" x="7510463" y="1990725"/>
          <p14:tracePt t="240580" x="7500938" y="1990725"/>
          <p14:tracePt t="240597" x="7483475" y="1990725"/>
          <p14:tracePt t="240613" x="7466013" y="1990725"/>
          <p14:tracePt t="240630" x="7456488" y="1990725"/>
          <p14:tracePt t="240649" x="7446963" y="1990725"/>
          <p14:tracePt t="240663" x="7439025" y="1990725"/>
          <p14:tracePt t="240735" x="7429500" y="1990725"/>
          <p14:tracePt t="240943" x="7429500" y="2000250"/>
          <p14:tracePt t="240956" x="7429500" y="2009775"/>
          <p14:tracePt t="240968" x="7429500" y="2017713"/>
          <p14:tracePt t="240980" x="7429500" y="2036763"/>
          <p14:tracePt t="240994" x="7446963" y="2044700"/>
          <p14:tracePt t="241005" x="7456488" y="2062163"/>
          <p14:tracePt t="241017" x="7456488" y="2089150"/>
          <p14:tracePt t="241030" x="7466013" y="2108200"/>
          <p14:tracePt t="241047" x="7483475" y="2116138"/>
          <p14:tracePt t="241063" x="7483475" y="2143125"/>
          <p14:tracePt t="241080" x="7510463" y="2179638"/>
          <p14:tracePt t="241097" x="7518400" y="2197100"/>
          <p14:tracePt t="241113" x="7527925" y="2224088"/>
          <p14:tracePt t="241130" x="7545388" y="2259013"/>
          <p14:tracePt t="241147" x="7554913" y="2276475"/>
          <p14:tracePt t="241163" x="7562850" y="2303463"/>
          <p14:tracePt t="241180" x="7581900" y="2339975"/>
          <p14:tracePt t="241197" x="7581900" y="2366963"/>
          <p14:tracePt t="241213" x="7589838" y="2411413"/>
          <p14:tracePt t="241230" x="7599363" y="2419350"/>
          <p14:tracePt t="241247" x="7599363" y="2438400"/>
          <p14:tracePt t="241263" x="7608888" y="2465388"/>
          <p14:tracePt t="241280" x="7616825" y="2482850"/>
          <p14:tracePt t="241297" x="7616825" y="2490788"/>
          <p14:tracePt t="241313" x="7616825" y="2509838"/>
          <p14:tracePt t="241330" x="7616825" y="2527300"/>
          <p14:tracePt t="241348" x="7616825" y="2544763"/>
          <p14:tracePt t="241373" x="7616825" y="2554288"/>
          <p14:tracePt t="241396" x="7608888" y="2562225"/>
          <p14:tracePt t="241423" x="7608888" y="2571750"/>
          <p14:tracePt t="241433" x="7599363" y="2571750"/>
          <p14:tracePt t="241483" x="7589838" y="2581275"/>
          <p14:tracePt t="241495" x="7581900" y="2581275"/>
          <p14:tracePt t="241520" x="7572375" y="2581275"/>
          <p14:tracePt t="241544" x="7562850" y="2581275"/>
          <p14:tracePt t="241569" x="7554913" y="2581275"/>
          <p14:tracePt t="241581" x="7545388" y="2581275"/>
          <p14:tracePt t="241594" x="7537450" y="2581275"/>
          <p14:tracePt t="241608" x="7527925" y="2571750"/>
          <p14:tracePt t="241618" x="7510463" y="2571750"/>
          <p14:tracePt t="241630" x="7491413" y="2554288"/>
          <p14:tracePt t="241647" x="7483475" y="2544763"/>
          <p14:tracePt t="241664" x="7466013" y="2544763"/>
          <p14:tracePt t="241680" x="7446963" y="2517775"/>
          <p14:tracePt t="241697" x="7439025" y="2509838"/>
          <p14:tracePt t="241716" x="7429500" y="2500313"/>
          <p14:tracePt t="241730" x="7429500" y="2490788"/>
          <p14:tracePt t="241765" x="7429500" y="2482850"/>
          <p14:tracePt t="241777" x="7419975" y="2482850"/>
          <p14:tracePt t="241803" x="7412038" y="2473325"/>
          <p14:tracePt t="241875" x="7412038" y="2465388"/>
          <p14:tracePt t="242194" x="7412038" y="2473325"/>
          <p14:tracePt t="242205" x="7412038" y="2482850"/>
          <p14:tracePt t="242218" x="7419975" y="2490788"/>
          <p14:tracePt t="242231" x="7419975" y="2500313"/>
          <p14:tracePt t="242242" x="7419975" y="2509838"/>
          <p14:tracePt t="242255" x="7419975" y="2517775"/>
          <p14:tracePt t="242266" x="7429500" y="2544763"/>
          <p14:tracePt t="242280" x="7439025" y="2554288"/>
          <p14:tracePt t="242297" x="7439025" y="2562225"/>
          <p14:tracePt t="242314" x="7439025" y="2581275"/>
          <p14:tracePt t="242330" x="7439025" y="2598738"/>
          <p14:tracePt t="242347" x="7446963" y="2616200"/>
          <p14:tracePt t="242364" x="7446963" y="2625725"/>
          <p14:tracePt t="242381" x="7456488" y="2652713"/>
          <p14:tracePt t="242401" x="7456488" y="2660650"/>
          <p14:tracePt t="242414" x="7456488" y="2670175"/>
          <p14:tracePt t="242430" x="7456488" y="2679700"/>
          <p14:tracePt t="242447" x="7466013" y="2679700"/>
          <p14:tracePt t="242464" x="7473950" y="2697163"/>
          <p14:tracePt t="242488" x="7473950" y="2705100"/>
          <p14:tracePt t="242500" x="7483475" y="2705100"/>
          <p14:tracePt t="242695" x="7491413" y="2705100"/>
          <p14:tracePt t="242794" x="7510463" y="2705100"/>
          <p14:tracePt t="242807" x="7510463" y="2697163"/>
          <p14:tracePt t="242818" x="7527925" y="2679700"/>
          <p14:tracePt t="242830" x="7537450" y="2670175"/>
          <p14:tracePt t="242843" x="7545388" y="2660650"/>
          <p14:tracePt t="242855" x="7545388" y="2652713"/>
          <p14:tracePt t="242868" x="7554913" y="2652713"/>
          <p14:tracePt t="242881" x="7554913" y="2643188"/>
          <p14:tracePt t="242897" x="7562850" y="2643188"/>
          <p14:tracePt t="242914" x="7572375" y="2633663"/>
          <p14:tracePt t="242931" x="7572375" y="2616200"/>
          <p14:tracePt t="242948" x="7581900" y="2608263"/>
          <p14:tracePt t="242966" x="7581900" y="2598738"/>
          <p14:tracePt t="242990" x="7589838" y="2589213"/>
          <p14:tracePt t="243026" x="7599363" y="2571750"/>
          <p14:tracePt t="243052" x="7599363" y="2554288"/>
          <p14:tracePt t="243077" x="7599363" y="2544763"/>
          <p14:tracePt t="243089" x="7608888" y="2544763"/>
          <p14:tracePt t="243100" x="7608888" y="2527300"/>
          <p14:tracePt t="243126" x="7608888" y="2517775"/>
          <p14:tracePt t="243137" x="7608888" y="2509838"/>
          <p14:tracePt t="243149" x="7608888" y="2500313"/>
          <p14:tracePt t="243163" x="7616825" y="2490788"/>
          <p14:tracePt t="243174" x="7616825" y="2482850"/>
          <p14:tracePt t="243186" x="7626350" y="2473325"/>
          <p14:tracePt t="243198" x="7626350" y="2465388"/>
          <p14:tracePt t="243214" x="7626350" y="2455863"/>
          <p14:tracePt t="243231" x="7626350" y="2446338"/>
          <p14:tracePt t="243248" x="7626350" y="2428875"/>
          <p14:tracePt t="243264" x="7626350" y="2419350"/>
          <p14:tracePt t="243281" x="7626350" y="2411413"/>
          <p14:tracePt t="243297" x="7634288" y="2374900"/>
          <p14:tracePt t="243314" x="7634288" y="2357438"/>
          <p14:tracePt t="243331" x="7634288" y="2339975"/>
          <p14:tracePt t="243348" x="7634288" y="2303463"/>
          <p14:tracePt t="243364" x="7634288" y="2295525"/>
          <p14:tracePt t="243381" x="7634288" y="2276475"/>
          <p14:tracePt t="243398" x="7634288" y="2241550"/>
          <p14:tracePt t="243420" x="7634288" y="2232025"/>
          <p14:tracePt t="243469" x="7634288" y="2224088"/>
          <p14:tracePt t="243480" x="7634288" y="2214563"/>
          <p14:tracePt t="243505" x="7634288" y="2205038"/>
          <p14:tracePt t="243516" x="7634288" y="2197100"/>
          <p14:tracePt t="243530" x="7634288" y="2187575"/>
          <p14:tracePt t="243553" x="7634288" y="2179638"/>
          <p14:tracePt t="243566" x="7634288" y="2170113"/>
          <p14:tracePt t="243578" x="7634288" y="2160588"/>
          <p14:tracePt t="243592" x="7634288" y="2152650"/>
          <p14:tracePt t="243604" x="7634288" y="2143125"/>
          <p14:tracePt t="243617" x="7626350" y="2125663"/>
          <p14:tracePt t="243631" x="7626350" y="2116138"/>
          <p14:tracePt t="243651" x="7626350" y="2098675"/>
          <p14:tracePt t="243664" x="7616825" y="2089150"/>
          <p14:tracePt t="243681" x="7608888" y="2081213"/>
          <p14:tracePt t="243697" x="7608888" y="2071688"/>
          <p14:tracePt t="243725" x="7608888" y="2062163"/>
          <p14:tracePt t="243738" x="7608888" y="2054225"/>
          <p14:tracePt t="243751" x="7599363" y="2054225"/>
          <p14:tracePt t="243799" x="7589838" y="2054225"/>
          <p14:tracePt t="243860" x="7581900" y="2054225"/>
          <p14:tracePt t="244044" x="7589838" y="2062163"/>
          <p14:tracePt t="244070" x="7599363" y="2062163"/>
          <p14:tracePt t="244079" x="7599363" y="2071688"/>
          <p14:tracePt t="244093" x="7608888" y="2081213"/>
          <p14:tracePt t="244105" x="7616825" y="2089150"/>
          <p14:tracePt t="244130" x="7626350" y="2098675"/>
          <p14:tracePt t="244142" x="7626350" y="2108200"/>
          <p14:tracePt t="244153" x="7634288" y="2116138"/>
          <p14:tracePt t="244166" x="7643813" y="2143125"/>
          <p14:tracePt t="244181" x="7653338" y="2152650"/>
          <p14:tracePt t="244198" x="7653338" y="2170113"/>
          <p14:tracePt t="244214" x="7661275" y="2187575"/>
          <p14:tracePt t="244231" x="7680325" y="2232025"/>
          <p14:tracePt t="244248" x="7680325" y="2259013"/>
          <p14:tracePt t="244265" x="7680325" y="2286000"/>
          <p14:tracePt t="244281" x="7680325" y="2322513"/>
          <p14:tracePt t="244298" x="7680325" y="2347913"/>
          <p14:tracePt t="244314" x="7680325" y="2384425"/>
          <p14:tracePt t="244331" x="7680325" y="2393950"/>
          <p14:tracePt t="244348" x="7680325" y="2419350"/>
          <p14:tracePt t="244364" x="7680325" y="2446338"/>
          <p14:tracePt t="244381" x="7680325" y="2465388"/>
          <p14:tracePt t="244398" x="7680325" y="2482850"/>
          <p14:tracePt t="244414" x="7680325" y="2509838"/>
          <p14:tracePt t="244431" x="7680325" y="2527300"/>
          <p14:tracePt t="244448" x="7670800" y="2536825"/>
          <p14:tracePt t="244464" x="7670800" y="2571750"/>
          <p14:tracePt t="244481" x="7661275" y="2589213"/>
          <p14:tracePt t="244498" x="7643813" y="2633663"/>
          <p14:tracePt t="244514" x="7634288" y="2652713"/>
          <p14:tracePt t="244532" x="7626350" y="2687638"/>
          <p14:tracePt t="244548" x="7616825" y="2714625"/>
          <p14:tracePt t="244565" x="7608888" y="2732088"/>
          <p14:tracePt t="244581" x="7608888" y="2741613"/>
          <p14:tracePt t="244598" x="7589838" y="2776538"/>
          <p14:tracePt t="244614" x="7581900" y="2795588"/>
          <p14:tracePt t="244631" x="7572375" y="2803525"/>
          <p14:tracePt t="244648" x="7562850" y="2822575"/>
          <p14:tracePt t="244729" x="7562850" y="2830513"/>
          <p14:tracePt t="244803" x="7554913" y="2830513"/>
          <p14:tracePt t="244926" x="7554913" y="2822575"/>
          <p14:tracePt t="244976" x="7554913" y="2813050"/>
          <p14:tracePt t="244988" x="7562850" y="2803525"/>
          <p14:tracePt t="245012" x="7572375" y="2803525"/>
          <p14:tracePt t="245025" x="7572375" y="2795588"/>
          <p14:tracePt t="245049" x="7581900" y="2786063"/>
          <p14:tracePt t="245061" x="7581900" y="2776538"/>
          <p14:tracePt t="245074" x="7589838" y="2759075"/>
          <p14:tracePt t="245085" x="7599363" y="2751138"/>
          <p14:tracePt t="245098" x="7626350" y="2724150"/>
          <p14:tracePt t="245115" x="7643813" y="2697163"/>
          <p14:tracePt t="245131" x="7653338" y="2679700"/>
          <p14:tracePt t="245148" x="7688263" y="2625725"/>
          <p14:tracePt t="245165" x="7705725" y="2598738"/>
          <p14:tracePt t="245181" x="7724775" y="2562225"/>
          <p14:tracePt t="245198" x="7759700" y="2490788"/>
          <p14:tracePt t="245215" x="7777163" y="2465388"/>
          <p14:tracePt t="245232" x="7804150" y="2411413"/>
          <p14:tracePt t="245248" x="7813675" y="2393950"/>
          <p14:tracePt t="245265" x="7813675" y="2384425"/>
          <p14:tracePt t="245281" x="7823200" y="2357438"/>
          <p14:tracePt t="245298" x="7823200" y="2347913"/>
          <p14:tracePt t="245315" x="7823200" y="2339975"/>
          <p14:tracePt t="245331" x="7823200" y="2322513"/>
          <p14:tracePt t="245356" x="7823200" y="2312988"/>
          <p14:tracePt t="245369" x="7823200" y="2303463"/>
          <p14:tracePt t="245381" x="7823200" y="2295525"/>
          <p14:tracePt t="245398" x="7823200" y="2286000"/>
          <p14:tracePt t="245415" x="7823200" y="2268538"/>
          <p14:tracePt t="245431" x="7823200" y="2241550"/>
          <p14:tracePt t="245448" x="7823200" y="2232025"/>
          <p14:tracePt t="245465" x="7813675" y="2205038"/>
          <p14:tracePt t="245482" x="7804150" y="2197100"/>
          <p14:tracePt t="245498" x="7804150" y="2179638"/>
          <p14:tracePt t="245515" x="7796213" y="2170113"/>
          <p14:tracePt t="245515" x="7786688" y="2152650"/>
          <p14:tracePt t="245532" x="7786688" y="2125663"/>
          <p14:tracePt t="245549" x="7777163" y="2108200"/>
          <p14:tracePt t="245565" x="7769225" y="2081213"/>
          <p14:tracePt t="245581" x="7759700" y="2081213"/>
          <p14:tracePt t="245598" x="7759700" y="2071688"/>
          <p14:tracePt t="245615" x="7751763" y="2044700"/>
          <p14:tracePt t="245631" x="7742238" y="2027238"/>
          <p14:tracePt t="245648" x="7742238" y="2017713"/>
          <p14:tracePt t="245665" x="7732713" y="1990725"/>
          <p14:tracePt t="245682" x="7732713" y="1982788"/>
          <p14:tracePt t="245698" x="7724775" y="1965325"/>
          <p14:tracePt t="245715" x="7724775" y="1955800"/>
          <p14:tracePt t="245731" x="7715250" y="1938338"/>
          <p14:tracePt t="245748" x="7705725" y="1911350"/>
          <p14:tracePt t="245765" x="7697788" y="1893888"/>
          <p14:tracePt t="245782" x="7688263" y="1874838"/>
          <p14:tracePt t="245798" x="7680325" y="1857375"/>
          <p14:tracePt t="245820" x="7670800" y="1847850"/>
          <p14:tracePt t="245833" x="7670800" y="1839913"/>
          <p14:tracePt t="246690" x="7670800" y="1847850"/>
          <p14:tracePt t="246777" x="7670800" y="1857375"/>
          <p14:tracePt t="246813" x="7670800" y="1874838"/>
          <p14:tracePt t="246838" x="7670800" y="1884363"/>
          <p14:tracePt t="246850" x="7680325" y="1893888"/>
          <p14:tracePt t="246862" x="7688263" y="1911350"/>
          <p14:tracePt t="246875" x="7697788" y="1928813"/>
          <p14:tracePt t="246887" x="7705725" y="1938338"/>
          <p14:tracePt t="246900" x="7715250" y="1955800"/>
          <p14:tracePt t="246916" x="7724775" y="1973263"/>
          <p14:tracePt t="246932" x="7732713" y="1990725"/>
          <p14:tracePt t="246949" x="7742238" y="2036763"/>
          <p14:tracePt t="246965" x="7759700" y="2054225"/>
          <p14:tracePt t="246982" x="7759700" y="2071688"/>
          <p14:tracePt t="246999" x="7777163" y="2098675"/>
          <p14:tracePt t="247015" x="7777163" y="2108200"/>
          <p14:tracePt t="247032" x="7786688" y="2125663"/>
          <p14:tracePt t="247049" x="7796213" y="2152650"/>
          <p14:tracePt t="247065" x="7796213" y="2170113"/>
          <p14:tracePt t="247082" x="7804150" y="2197100"/>
          <p14:tracePt t="247099" x="7813675" y="2232025"/>
          <p14:tracePt t="247115" x="7813675" y="2259013"/>
          <p14:tracePt t="247132" x="7813675" y="2276475"/>
          <p14:tracePt t="247149" x="7823200" y="2322513"/>
          <p14:tracePt t="247165" x="7823200" y="2330450"/>
          <p14:tracePt t="247182" x="7823200" y="2357438"/>
          <p14:tracePt t="247218" x="7823200" y="2374900"/>
          <p14:tracePt t="247254" x="7823200" y="2384425"/>
          <p14:tracePt t="247303" x="7813675" y="2384425"/>
          <p14:tracePt t="247315" x="7813675" y="2393950"/>
          <p14:tracePt t="247353" x="7813675" y="2401888"/>
          <p14:tracePt t="247365" x="7804150" y="2411413"/>
          <p14:tracePt t="247389" x="7804150" y="2419350"/>
          <p14:tracePt t="247402" x="7796213" y="2428875"/>
          <p14:tracePt t="247426" x="7786688" y="2438400"/>
          <p14:tracePt t="247451" x="7777163" y="2455863"/>
          <p14:tracePt t="247463" x="7769225" y="2465388"/>
          <p14:tracePt t="247476" x="7769225" y="2473325"/>
          <p14:tracePt t="247488" x="7759700" y="2482850"/>
          <p14:tracePt t="247500" x="7759700" y="2490788"/>
          <p14:tracePt t="247516" x="7751763" y="2509838"/>
          <p14:tracePt t="247532" x="7742238" y="2517775"/>
          <p14:tracePt t="247549" x="7724775" y="2544763"/>
          <p14:tracePt t="247565" x="7715250" y="2554288"/>
          <p14:tracePt t="247583" x="7715250" y="2571750"/>
          <p14:tracePt t="247599" x="7688263" y="2598738"/>
          <p14:tracePt t="247616" x="7688263" y="2608263"/>
          <p14:tracePt t="247632" x="7670800" y="2616200"/>
          <p14:tracePt t="247649" x="7661275" y="2643188"/>
          <p14:tracePt t="247665" x="7653338" y="2652713"/>
          <p14:tracePt t="247682" x="7653338" y="2660650"/>
          <p14:tracePt t="247699" x="7643813" y="2670175"/>
          <p14:tracePt t="247716" x="7634288" y="2670175"/>
          <p14:tracePt t="247732" x="7626350" y="2679700"/>
          <p14:tracePt t="247780" x="7626350" y="2687638"/>
          <p14:tracePt t="247793" x="7616825" y="2687638"/>
          <p14:tracePt t="247829" x="7616825" y="2697163"/>
          <p14:tracePt t="247854" x="7608888" y="2705100"/>
          <p14:tracePt t="247866" x="7599363" y="2705100"/>
          <p14:tracePt t="247878" x="7589838" y="2714625"/>
          <p14:tracePt t="247891" x="7581900" y="2724150"/>
          <p14:tracePt t="247903" x="7572375" y="2732088"/>
          <p14:tracePt t="247915" x="7562850" y="2751138"/>
          <p14:tracePt t="247940" x="7554913" y="2759075"/>
          <p14:tracePt t="248259" x="7554913" y="2751138"/>
          <p14:tracePt t="248271" x="7554913" y="2741613"/>
          <p14:tracePt t="248284" x="7554913" y="2732088"/>
          <p14:tracePt t="248307" x="7554913" y="2724150"/>
          <p14:tracePt t="248319" x="7554913" y="2714625"/>
          <p14:tracePt t="248331" x="7554913" y="2697163"/>
          <p14:tracePt t="248344" x="7554913" y="2687638"/>
          <p14:tracePt t="248355" x="7562850" y="2679700"/>
          <p14:tracePt t="248369" x="7562850" y="2660650"/>
          <p14:tracePt t="248382" x="7581900" y="2643188"/>
          <p14:tracePt t="248399" x="7589838" y="2625725"/>
          <p14:tracePt t="248416" x="7589838" y="2616200"/>
          <p14:tracePt t="248432" x="7616825" y="2571750"/>
          <p14:tracePt t="248449" x="7626350" y="2554288"/>
          <p14:tracePt t="248466" x="7634288" y="2536825"/>
          <p14:tracePt t="248482" x="7643813" y="2500313"/>
          <p14:tracePt t="248499" x="7653338" y="2482850"/>
          <p14:tracePt t="248516" x="7661275" y="2473325"/>
          <p14:tracePt t="248532" x="7661275" y="2438400"/>
          <p14:tracePt t="248549" x="7680325" y="2419350"/>
          <p14:tracePt t="248566" x="7688263" y="2401888"/>
          <p14:tracePt t="248566" x="7688263" y="2374900"/>
          <p14:tracePt t="248591" x="7688263" y="2366963"/>
          <p14:tracePt t="248655" x="7688263" y="2357438"/>
          <p14:tracePt t="248823" x="7688263" y="2366963"/>
          <p14:tracePt t="248848" x="7688263" y="2374900"/>
          <p14:tracePt t="248872" x="7680325" y="2374900"/>
          <p14:tracePt t="248884" x="7680325" y="2384425"/>
          <p14:tracePt t="248896" x="7670800" y="2393950"/>
          <p14:tracePt t="248908" x="7661275" y="2401888"/>
          <p14:tracePt t="248920" x="7653338" y="2419350"/>
          <p14:tracePt t="248933" x="7626350" y="2438400"/>
          <p14:tracePt t="248949" x="7608888" y="2465388"/>
          <p14:tracePt t="248966" x="7589838" y="2490788"/>
          <p14:tracePt t="248983" x="7545388" y="2536825"/>
          <p14:tracePt t="248999" x="7537450" y="2562225"/>
          <p14:tracePt t="249016" x="7527925" y="2571750"/>
          <p14:tracePt t="249032" x="7518400" y="2589213"/>
          <p14:tracePt t="249049" x="7510463" y="2598738"/>
          <p14:tracePt t="249866" x="7510463" y="2589213"/>
          <p14:tracePt t="249939" x="7510463" y="2581275"/>
          <p14:tracePt t="250994" x="7518400" y="2581275"/>
          <p14:tracePt t="251017" x="7527925" y="2571750"/>
          <p14:tracePt t="251041" x="7527925" y="2562225"/>
          <p14:tracePt t="251054" x="7537450" y="2554288"/>
          <p14:tracePt t="251078" x="7537450" y="2544763"/>
          <p14:tracePt t="251091" x="7545388" y="2544763"/>
          <p14:tracePt t="251128" x="7545388" y="2536825"/>
          <p14:tracePt t="251140" x="7545388" y="2527300"/>
          <p14:tracePt t="251151" x="7554913" y="2527300"/>
          <p14:tracePt t="251164" x="7562850" y="2517775"/>
          <p14:tracePt t="251177" x="7562850" y="2509838"/>
          <p14:tracePt t="251189" x="7572375" y="2500313"/>
          <p14:tracePt t="251200" x="7581900" y="2482850"/>
          <p14:tracePt t="251217" x="7581900" y="2473325"/>
          <p14:tracePt t="251233" x="7589838" y="2455863"/>
          <p14:tracePt t="251250" x="7599363" y="2446338"/>
          <p14:tracePt t="251267" x="7599363" y="2428875"/>
          <p14:tracePt t="251283" x="7599363" y="2411413"/>
          <p14:tracePt t="251301" x="7616825" y="2366963"/>
          <p14:tracePt t="251317" x="7626350" y="2339975"/>
          <p14:tracePt t="251333" x="7626350" y="2322513"/>
          <p14:tracePt t="251350" x="7626350" y="2295525"/>
          <p14:tracePt t="251367" x="7626350" y="2276475"/>
          <p14:tracePt t="251383" x="7626350" y="2259013"/>
          <p14:tracePt t="251400" x="7626350" y="2232025"/>
          <p14:tracePt t="251417" x="7626350" y="2205038"/>
          <p14:tracePt t="251433" x="7626350" y="2170113"/>
          <p14:tracePt t="251450" x="7626350" y="2160588"/>
          <p14:tracePt t="251467" x="7626350" y="2143125"/>
          <p14:tracePt t="251483" x="7626350" y="2116138"/>
          <p14:tracePt t="251500" x="7626350" y="2108200"/>
          <p14:tracePt t="251517" x="7626350" y="2081213"/>
          <p14:tracePt t="251533" x="7626350" y="2054225"/>
          <p14:tracePt t="251550" x="7626350" y="2036763"/>
          <p14:tracePt t="251567" x="7626350" y="2027238"/>
          <p14:tracePt t="251583" x="7626350" y="2017713"/>
          <p14:tracePt t="251827" x="7626350" y="2027238"/>
          <p14:tracePt t="251924" x="7626350" y="2036763"/>
          <p14:tracePt t="252132" x="7626350" y="2044700"/>
          <p14:tracePt t="252242" x="7626350" y="2054225"/>
          <p14:tracePt t="252304" x="7634288" y="2071688"/>
          <p14:tracePt t="252315" x="7643813" y="2081213"/>
          <p14:tracePt t="252329" x="7653338" y="2089150"/>
          <p14:tracePt t="252340" x="7653338" y="2108200"/>
          <p14:tracePt t="252351" x="7661275" y="2116138"/>
          <p14:tracePt t="252367" x="7670800" y="2133600"/>
          <p14:tracePt t="252384" x="7670800" y="2143125"/>
          <p14:tracePt t="252400" x="7680325" y="2152650"/>
          <p14:tracePt t="252417" x="7688263" y="2179638"/>
          <p14:tracePt t="252434" x="7688263" y="2187575"/>
          <p14:tracePt t="252450" x="7688263" y="2214563"/>
          <p14:tracePt t="252467" x="7688263" y="2251075"/>
          <p14:tracePt t="252484" x="7688263" y="2268538"/>
          <p14:tracePt t="252500" x="7688263" y="2303463"/>
          <p14:tracePt t="252517" x="7688263" y="2322513"/>
          <p14:tracePt t="252534" x="7688263" y="2339975"/>
          <p14:tracePt t="252550" x="7688263" y="2374900"/>
          <p14:tracePt t="252567" x="7688263" y="2393950"/>
          <p14:tracePt t="252584" x="7688263" y="2401888"/>
          <p14:tracePt t="252600" x="7680325" y="2438400"/>
          <p14:tracePt t="252622" x="7680325" y="2446338"/>
          <p14:tracePt t="252634" x="7670800" y="2446338"/>
          <p14:tracePt t="252650" x="7670800" y="2455863"/>
          <p14:tracePt t="252667" x="7670800" y="2465388"/>
          <p14:tracePt t="252684" x="7661275" y="2465388"/>
          <p14:tracePt t="252700" x="7653338" y="2473325"/>
          <p14:tracePt t="252717" x="7643813" y="2482850"/>
          <p14:tracePt t="252734" x="7626350" y="2500313"/>
          <p14:tracePt t="252757" x="7616825" y="2509838"/>
          <p14:tracePt t="252782" x="7608888" y="2509838"/>
          <p14:tracePt t="252794" x="7608888" y="2517775"/>
          <p14:tracePt t="252806" x="7599363" y="2517775"/>
          <p14:tracePt t="252819" x="7589838" y="2527300"/>
          <p14:tracePt t="252843" x="7581900" y="2536825"/>
          <p14:tracePt t="252990" x="7572375" y="2536825"/>
          <p14:tracePt t="253479" x="7572375" y="2527300"/>
          <p14:tracePt t="253529" x="7572375" y="2517775"/>
          <p14:tracePt t="253566" x="7572375" y="2509838"/>
          <p14:tracePt t="253578" x="7572375" y="2500313"/>
          <p14:tracePt t="253627" x="7572375" y="2490788"/>
          <p14:tracePt t="253651" x="7562850" y="2482850"/>
          <p14:tracePt t="253664" x="7562850" y="2473325"/>
          <p14:tracePt t="253677" x="7562850" y="2465388"/>
          <p14:tracePt t="253702" x="7562850" y="2446338"/>
          <p14:tracePt t="253725" x="7562850" y="2438400"/>
          <p14:tracePt t="253750" x="7562850" y="2428875"/>
          <p14:tracePt t="253760" x="7562850" y="2419350"/>
          <p14:tracePt t="253786" x="7554913" y="2419350"/>
          <p14:tracePt t="253811" x="7554913" y="2411413"/>
          <p14:tracePt t="253835" x="7545388" y="2411413"/>
          <p14:tracePt t="253859" x="7537450" y="2411413"/>
          <p14:tracePt t="253871" x="7527925" y="2401888"/>
          <p14:tracePt t="253884" x="7518400" y="2401888"/>
          <p14:tracePt t="253897" x="7510463" y="2393950"/>
          <p14:tracePt t="253908" x="7491413" y="2374900"/>
          <p14:tracePt t="253922" x="7483475" y="2366963"/>
          <p14:tracePt t="253934" x="7466013" y="2347913"/>
          <p14:tracePt t="253951" x="7456488" y="2330450"/>
          <p14:tracePt t="253967" x="7446963" y="2330450"/>
          <p14:tracePt t="253985" x="7429500" y="2312988"/>
          <p14:tracePt t="254001" x="7429500" y="2303463"/>
          <p14:tracePt t="254019" x="7419975" y="2303463"/>
          <p14:tracePt t="254034" x="7419975" y="2295525"/>
          <p14:tracePt t="254051" x="7412038" y="2295525"/>
          <p14:tracePt t="254607" x="7412038" y="2303463"/>
          <p14:tracePt t="254914" x="7412038" y="2312988"/>
          <p14:tracePt t="255037" x="7412038" y="2322513"/>
          <p14:tracePt t="255049" x="7412038" y="2330450"/>
          <p14:tracePt t="255074" x="7419975" y="2339975"/>
          <p14:tracePt t="255099" x="7419975" y="2347913"/>
          <p14:tracePt t="255110" x="7429500" y="2347913"/>
          <p14:tracePt t="255123" x="7429500" y="2366963"/>
          <p14:tracePt t="255134" x="7439025" y="2366963"/>
          <p14:tracePt t="255146" x="7439025" y="2384425"/>
          <p14:tracePt t="255171" x="7446963" y="2393950"/>
          <p14:tracePt t="255197" x="7446963" y="2401888"/>
          <p14:tracePt t="255220" x="7446963" y="2411413"/>
          <p14:tracePt t="256702" x="7456488" y="2411413"/>
          <p14:tracePt t="256717" x="7466013" y="2411413"/>
          <p14:tracePt t="256726" x="7466013" y="2419350"/>
          <p14:tracePt t="256738" x="7473950" y="2438400"/>
          <p14:tracePt t="256752" x="7483475" y="2446338"/>
          <p14:tracePt t="256768" x="7483475" y="2455863"/>
          <p14:tracePt t="256785" x="7491413" y="2465388"/>
          <p14:tracePt t="256802" x="7500938" y="2482850"/>
          <p14:tracePt t="256824" x="7510463" y="2490788"/>
          <p14:tracePt t="256886" x="7518400" y="2490788"/>
          <p14:tracePt t="256924" x="7527925" y="2490788"/>
          <p14:tracePt t="256936" x="7537450" y="2490788"/>
          <p14:tracePt t="256961" x="7545388" y="2490788"/>
          <p14:tracePt t="256973" x="7554913" y="2490788"/>
          <p14:tracePt t="256985" x="7562850" y="2490788"/>
          <p14:tracePt t="257010" x="7572375" y="2490788"/>
          <p14:tracePt t="257035" x="7581900" y="2490788"/>
          <p14:tracePt t="257059" x="7589838" y="2490788"/>
          <p14:tracePt t="257291" x="7581900" y="2490788"/>
          <p14:tracePt t="257304" x="7581900" y="2500313"/>
          <p14:tracePt t="257316" x="7572375" y="2500313"/>
          <p14:tracePt t="257328" x="7572375" y="2509838"/>
          <p14:tracePt t="257341" x="7554913" y="2517775"/>
          <p14:tracePt t="257365" x="7545388" y="2517775"/>
          <p14:tracePt t="257377" x="7545388" y="2527300"/>
          <p14:tracePt t="257401" x="7537450" y="2527300"/>
          <p14:tracePt t="257413" x="7537450" y="2536825"/>
          <p14:tracePt t="257426" x="7527925" y="2536825"/>
          <p14:tracePt t="257449" x="7527925" y="2544763"/>
          <p14:tracePt t="257476" x="7518400" y="2544763"/>
          <p14:tracePt t="257634" x="7527925" y="2536825"/>
          <p14:tracePt t="257646" x="7537450" y="2536825"/>
          <p14:tracePt t="257671" x="7545388" y="2527300"/>
          <p14:tracePt t="257722" x="7545388" y="2517775"/>
          <p14:tracePt t="257732" x="7554913" y="2517775"/>
          <p14:tracePt t="257756" x="7554913" y="2509838"/>
          <p14:tracePt t="258210" x="7545388" y="2509838"/>
          <p14:tracePt t="258283" x="7545388" y="2517775"/>
          <p14:tracePt t="258368" x="7545388" y="2527300"/>
          <p14:tracePt t="258417" x="7537450" y="2527300"/>
          <p14:tracePt t="258455" x="7527925" y="2527300"/>
          <p14:tracePt t="258492" x="7518400" y="2536825"/>
          <p14:tracePt t="258506" x="7510463" y="2536825"/>
          <p14:tracePt t="258517" x="7500938" y="2544763"/>
          <p14:tracePt t="258541" x="7491413" y="2544763"/>
          <p14:tracePt t="258555" x="7483475" y="2544763"/>
          <p14:tracePt t="258579" x="7473950" y="2544763"/>
          <p14:tracePt t="258615" x="7466013" y="2544763"/>
          <p14:tracePt t="258897" x="7473950" y="2544763"/>
          <p14:tracePt t="258923" x="7483475" y="2544763"/>
          <p14:tracePt t="258934" x="7491413" y="2536825"/>
          <p14:tracePt t="258957" x="7500938" y="2536825"/>
          <p14:tracePt t="258994" x="7510463" y="2527300"/>
          <p14:tracePt t="259020" x="7518400" y="2527300"/>
          <p14:tracePt t="259032" x="7518400" y="2517775"/>
          <p14:tracePt t="259044" x="7527925" y="2509838"/>
          <p14:tracePt t="259057" x="7527925" y="2500313"/>
          <p14:tracePt t="259069" x="7545388" y="2490788"/>
          <p14:tracePt t="259086" x="7545388" y="2482850"/>
          <p14:tracePt t="259102" x="7545388" y="2473325"/>
          <p14:tracePt t="259119" x="7545388" y="2465388"/>
          <p14:tracePt t="259135" x="7545388" y="2455863"/>
          <p14:tracePt t="259152" x="7545388" y="2446338"/>
          <p14:tracePt t="259169" x="7545388" y="2438400"/>
          <p14:tracePt t="259186" x="7545388" y="2428875"/>
          <p14:tracePt t="259204" x="7545388" y="2419350"/>
          <p14:tracePt t="259230" x="7545388" y="2411413"/>
          <p14:tracePt t="259497" x="7545388" y="2419350"/>
          <p14:tracePt t="259608" x="7537450" y="2419350"/>
          <p14:tracePt t="259755" x="7537450" y="2428875"/>
          <p14:tracePt t="260674" x="7527925" y="2428875"/>
          <p14:tracePt t="260686" x="7527925" y="2438400"/>
          <p14:tracePt t="260698" x="7518400" y="2438400"/>
          <p14:tracePt t="260711" x="7510463" y="2438400"/>
          <p14:tracePt t="260738" x="7500938" y="2438400"/>
          <p14:tracePt t="261409" x="7491413" y="2438400"/>
          <p14:tracePt t="261619" x="7491413" y="2428875"/>
          <p14:tracePt t="261888" x="7491413" y="2419350"/>
          <p14:tracePt t="261912" x="7491413" y="2411413"/>
          <p14:tracePt t="261925" x="7491413" y="2401888"/>
          <p14:tracePt t="261936" x="7491413" y="2393950"/>
          <p14:tracePt t="261961" x="7491413" y="2384425"/>
          <p14:tracePt t="261985" x="7491413" y="2374900"/>
          <p14:tracePt t="262022" x="7491413" y="2366963"/>
          <p14:tracePt t="262121" x="7491413" y="2357438"/>
          <p14:tracePt t="262132" x="7491413" y="2347913"/>
          <p14:tracePt t="262158" x="7483475" y="2347913"/>
          <p14:tracePt t="262193" x="7473950" y="2339975"/>
          <p14:tracePt t="262243" x="7473950" y="2330450"/>
          <p14:tracePt t="262268" x="7466013" y="2330450"/>
          <p14:tracePt t="262317" x="7456488" y="2330450"/>
          <p14:tracePt t="262341" x="7456488" y="2322513"/>
          <p14:tracePt t="262353" x="7446963" y="2322513"/>
          <p14:tracePt t="262365" x="7439025" y="2322513"/>
          <p14:tracePt t="262378" x="7439025" y="2312988"/>
          <p14:tracePt t="262415" x="7429500" y="2312988"/>
          <p14:tracePt t="262440" x="7412038" y="2312988"/>
          <p14:tracePt t="262463" x="7402513" y="2312988"/>
          <p14:tracePt t="262475" x="7402513" y="2322513"/>
          <p14:tracePt t="262524" x="7394575" y="2330450"/>
          <p14:tracePt t="262550" x="7385050" y="2339975"/>
          <p14:tracePt t="262574" x="7385050" y="2347913"/>
          <p14:tracePt t="262586" x="7375525" y="2357438"/>
          <p14:tracePt t="262635" x="7375525" y="2366963"/>
          <p14:tracePt t="262672" x="7375525" y="2384425"/>
          <p14:tracePt t="262697" x="7375525" y="2393950"/>
          <p14:tracePt t="262709" x="7375525" y="2401888"/>
          <p14:tracePt t="262721" x="7375525" y="2411413"/>
          <p14:tracePt t="262745" x="7375525" y="2419350"/>
          <p14:tracePt t="262794" x="7375525" y="2428875"/>
          <p14:tracePt t="262831" x="7385050" y="2428875"/>
          <p14:tracePt t="262843" x="7394575" y="2428875"/>
          <p14:tracePt t="262855" x="7402513" y="2428875"/>
          <p14:tracePt t="262879" x="7412038" y="2428875"/>
          <p14:tracePt t="262893" x="7419975" y="2428875"/>
          <p14:tracePt t="262929" x="7429500" y="2428875"/>
          <p14:tracePt t="262978" x="7439025" y="2419350"/>
          <p14:tracePt t="262991" x="7446963" y="2411413"/>
          <p14:tracePt t="263003" x="7446963" y="2401888"/>
          <p14:tracePt t="263027" x="7456488" y="2393950"/>
          <p14:tracePt t="263052" x="7456488" y="2384425"/>
          <p14:tracePt t="263063" x="7466013" y="2374900"/>
          <p14:tracePt t="263088" x="7473950" y="2366963"/>
          <p14:tracePt t="263114" x="7473950" y="2357438"/>
          <p14:tracePt t="263162" x="7473950" y="2347913"/>
          <p14:tracePt t="263211" x="7473950" y="2339975"/>
          <p14:tracePt t="263224" x="7466013" y="2339975"/>
          <p14:tracePt t="263247" x="7456488" y="2339975"/>
          <p14:tracePt t="263263" x="7446963" y="2330450"/>
          <p14:tracePt t="263272" x="7439025" y="2330450"/>
          <p14:tracePt t="263297" x="7429500" y="2322513"/>
          <p14:tracePt t="263321" x="7419975" y="2322513"/>
          <p14:tracePt t="263334" x="7412038" y="2322513"/>
          <p14:tracePt t="263346" x="7402513" y="2322513"/>
          <p14:tracePt t="263370" x="7394575" y="2322513"/>
          <p14:tracePt t="263382" x="7385050" y="2322513"/>
          <p14:tracePt t="263407" x="7375525" y="2322513"/>
          <p14:tracePt t="263432" x="7367588" y="2322513"/>
          <p14:tracePt t="263444" x="7358063" y="2322513"/>
          <p14:tracePt t="263456" x="7340600" y="2330450"/>
          <p14:tracePt t="263469" x="7340600" y="2339975"/>
          <p14:tracePt t="263481" x="7331075" y="2339975"/>
          <p14:tracePt t="263504" x="7331075" y="2347913"/>
          <p14:tracePt t="263567" x="7331075" y="2357438"/>
          <p14:tracePt t="263590" x="7331075" y="2366963"/>
          <p14:tracePt t="263603" x="7331075" y="2374900"/>
          <p14:tracePt t="263615" x="7331075" y="2384425"/>
          <p14:tracePt t="263627" x="7340600" y="2393950"/>
          <p14:tracePt t="263641" x="7348538" y="2411413"/>
          <p14:tracePt t="263654" x="7358063" y="2419350"/>
          <p14:tracePt t="263670" x="7367588" y="2438400"/>
          <p14:tracePt t="263687" x="7375525" y="2446338"/>
          <p14:tracePt t="263704" x="7402513" y="2473325"/>
          <p14:tracePt t="263720" x="7419975" y="2482850"/>
          <p14:tracePt t="263737" x="7429500" y="2482850"/>
          <p14:tracePt t="263754" x="7446963" y="2482850"/>
          <p14:tracePt t="263770" x="7456488" y="2482850"/>
          <p14:tracePt t="263787" x="7466013" y="2482850"/>
          <p14:tracePt t="263804" x="7473950" y="2482850"/>
          <p14:tracePt t="263821" x="7483475" y="2482850"/>
          <p14:tracePt t="263837" x="7483475" y="2473325"/>
          <p14:tracePt t="263860" x="7483475" y="2465388"/>
          <p14:tracePt t="263885" x="7483475" y="2455863"/>
          <p14:tracePt t="263921" x="7483475" y="2446338"/>
          <p14:tracePt t="263934" x="7483475" y="2438400"/>
          <p14:tracePt t="263946" x="7483475" y="2428875"/>
          <p14:tracePt t="263959" x="7483475" y="2419350"/>
          <p14:tracePt t="263971" x="7483475" y="2401888"/>
          <p14:tracePt t="263987" x="7473950" y="2401888"/>
          <p14:tracePt t="264004" x="7473950" y="2393950"/>
          <p14:tracePt t="264020" x="7456488" y="2366963"/>
          <p14:tracePt t="264037" x="7446963" y="2366963"/>
          <p14:tracePt t="264054" x="7439025" y="2357438"/>
          <p14:tracePt t="264071" x="7429500" y="2357438"/>
          <p14:tracePt t="264092" x="7419975" y="2357438"/>
          <p14:tracePt t="264117" x="7412038" y="2357438"/>
          <p14:tracePt t="264167" x="7412038" y="2366963"/>
          <p14:tracePt t="264180" x="7412038" y="2374900"/>
          <p14:tracePt t="264203" x="7412038" y="2384425"/>
          <p14:tracePt t="264216" x="7412038" y="2393950"/>
          <p14:tracePt t="264228" x="7412038" y="2401888"/>
          <p14:tracePt t="264240" x="7412038" y="2419350"/>
          <p14:tracePt t="264254" x="7412038" y="2438400"/>
          <p14:tracePt t="264271" x="7412038" y="2455863"/>
          <p14:tracePt t="264287" x="7412038" y="2473325"/>
          <p14:tracePt t="264304" x="7412038" y="2500313"/>
          <p14:tracePt t="264326" x="7412038" y="2517775"/>
          <p14:tracePt t="264349" x="7419975" y="2527300"/>
          <p14:tracePt t="264376" x="7439025" y="2536825"/>
          <p14:tracePt t="264389" x="7439025" y="2544763"/>
          <p14:tracePt t="264400" x="7446963" y="2544763"/>
          <p14:tracePt t="264411" x="7456488" y="2544763"/>
          <p14:tracePt t="264424" x="7466013" y="2544763"/>
          <p14:tracePt t="264437" x="7473950" y="2544763"/>
          <p14:tracePt t="264460" x="7491413" y="2544763"/>
          <p14:tracePt t="264486" x="7500938" y="2544763"/>
          <p14:tracePt t="264510" x="7510463" y="2536825"/>
          <p14:tracePt t="264521" x="7518400" y="2536825"/>
          <p14:tracePt t="264534" x="7518400" y="2527300"/>
          <p14:tracePt t="264547" x="7527925" y="2517775"/>
          <p14:tracePt t="264559" x="7545388" y="2490788"/>
          <p14:tracePt t="264571" x="7562850" y="2465388"/>
          <p14:tracePt t="264587" x="7589838" y="2438400"/>
          <p14:tracePt t="264604" x="7616825" y="2411413"/>
          <p14:tracePt t="264621" x="7634288" y="2384425"/>
          <p14:tracePt t="264645" x="7634288" y="2374900"/>
          <p14:tracePt t="264657" x="7634288" y="2366963"/>
          <p14:tracePt t="264671" x="7634288" y="2357438"/>
          <p14:tracePt t="264718" x="7626350" y="2357438"/>
          <p14:tracePt t="264730" x="7626350" y="2347913"/>
          <p14:tracePt t="264743" x="7616825" y="2347913"/>
          <p14:tracePt t="264756" x="7599363" y="2347913"/>
          <p14:tracePt t="264770" x="7589838" y="2347913"/>
          <p14:tracePt t="264781" x="7581900" y="2339975"/>
          <p14:tracePt t="264792" x="7572375" y="2339975"/>
          <p14:tracePt t="264804" x="7562850" y="2339975"/>
          <p14:tracePt t="264828" x="7554913" y="2339975"/>
          <p14:tracePt t="264903" x="7545388" y="2339975"/>
          <p14:tracePt t="265172" x="7537450" y="2347913"/>
          <p14:tracePt t="265183" x="7518400" y="2347913"/>
          <p14:tracePt t="265196" x="7500938" y="2366963"/>
          <p14:tracePt t="265209" x="7483475" y="2374900"/>
          <p14:tracePt t="265221" x="7466013" y="2384425"/>
          <p14:tracePt t="265237" x="7429500" y="2411413"/>
          <p14:tracePt t="265254" x="7394575" y="2428875"/>
          <p14:tracePt t="265271" x="7340600" y="2455863"/>
          <p14:tracePt t="265287" x="7188200" y="2527300"/>
          <p14:tracePt t="265304" x="7089775" y="2581275"/>
          <p14:tracePt t="265321" x="6751638" y="2741613"/>
          <p14:tracePt t="265338" x="6545263" y="2822575"/>
          <p14:tracePt t="265355" x="6296025" y="2901950"/>
          <p14:tracePt t="265371" x="5840413" y="2982913"/>
          <p14:tracePt t="265388" x="5581650" y="3000375"/>
          <p14:tracePt t="265404" x="5303838" y="3009900"/>
          <p14:tracePt t="265405" x="5010150" y="3009900"/>
          <p14:tracePt t="265421" x="4705350" y="3009900"/>
          <p14:tracePt t="265438" x="4384675" y="3009900"/>
          <p14:tracePt t="265454" x="3857625" y="2928938"/>
          <p14:tracePt t="265471" x="3670300" y="2857500"/>
          <p14:tracePt t="265488" x="3536950" y="2795588"/>
          <p14:tracePt t="265504" x="3357563" y="2687638"/>
          <p14:tracePt t="265521" x="3303588" y="2652713"/>
          <p14:tracePt t="265538" x="3268663" y="2633663"/>
          <p14:tracePt t="265555" x="3251200" y="2625725"/>
          <p14:tracePt t="265858" x="3241675" y="2625725"/>
          <p14:tracePt t="265870" x="3241675" y="2616200"/>
          <p14:tracePt t="265882" x="3224213" y="2608263"/>
          <p14:tracePt t="265894" x="3160713" y="2598738"/>
          <p14:tracePt t="265907" x="3054350" y="2554288"/>
          <p14:tracePt t="265921" x="2867025" y="2490788"/>
          <p14:tracePt t="265938" x="2562225" y="2384425"/>
          <p14:tracePt t="265955" x="2259013" y="2232025"/>
          <p14:tracePt t="265971" x="1697038" y="1928813"/>
          <p14:tracePt t="265988" x="1482725" y="1803400"/>
          <p14:tracePt t="266004" x="1285875" y="1670050"/>
          <p14:tracePt t="266021" x="911225" y="1366838"/>
          <p14:tracePt t="266038" x="785813" y="1204913"/>
          <p14:tracePt t="266054" x="608013" y="857250"/>
          <p14:tracePt t="266071" x="561975" y="750888"/>
          <p14:tracePt t="266088" x="536575" y="687388"/>
          <p14:tracePt t="266104" x="500063" y="652463"/>
          <p14:tracePt t="266360" x="473075" y="608013"/>
          <p14:tracePt t="266372" x="428625" y="536575"/>
          <p14:tracePt t="266385" x="401638" y="465138"/>
          <p14:tracePt t="269582" x="98425" y="1158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12397"/>
      </p:ext>
    </p:extLst>
  </p:cSld>
  <p:clrMapOvr>
    <a:masterClrMapping/>
  </p:clrMapOvr>
  <p:transition advTm="89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52" x="8491538" y="5089525"/>
          <p14:tracePt t="9544" x="8474075" y="5081588"/>
          <p14:tracePt t="9558" x="8429625" y="5072063"/>
          <p14:tracePt t="9570" x="8348663" y="5054600"/>
          <p14:tracePt t="9582" x="8205788" y="5018088"/>
          <p14:tracePt t="9595" x="7983538" y="4965700"/>
          <p14:tracePt t="9607" x="7705725" y="4894263"/>
          <p14:tracePt t="9617" x="7385050" y="4776788"/>
          <p14:tracePt t="9632" x="7045325" y="4625975"/>
          <p14:tracePt t="9649" x="6732588" y="4438650"/>
          <p14:tracePt t="9665" x="6456363" y="4268788"/>
          <p14:tracePt t="9682" x="6027738" y="3919538"/>
          <p14:tracePt t="9699" x="5919788" y="3813175"/>
          <p14:tracePt t="9716" x="5857875" y="3741738"/>
          <p14:tracePt t="9732" x="5803900" y="3679825"/>
          <p14:tracePt t="9749" x="5795963" y="3660775"/>
          <p14:tracePt t="9767" x="5795963" y="3652838"/>
          <p14:tracePt t="9790" x="5786438" y="3652838"/>
          <p14:tracePt t="10279" x="5768975" y="3652838"/>
          <p14:tracePt t="10292" x="5741988" y="3652838"/>
          <p14:tracePt t="10305" x="5732463" y="3652838"/>
          <p14:tracePt t="10317" x="5715000" y="3652838"/>
          <p14:tracePt t="10329" x="5680075" y="3652838"/>
          <p14:tracePt t="10341" x="5653088" y="3643313"/>
          <p14:tracePt t="10354" x="5626100" y="3633788"/>
          <p14:tracePt t="10366" x="5581650" y="3616325"/>
          <p14:tracePt t="10382" x="5527675" y="3589338"/>
          <p14:tracePt t="10399" x="5473700" y="3562350"/>
          <p14:tracePt t="10416" x="5394325" y="3509963"/>
          <p14:tracePt t="10432" x="5241925" y="3384550"/>
          <p14:tracePt t="10449" x="5153025" y="3286125"/>
          <p14:tracePt t="10465" x="5072063" y="3133725"/>
          <p14:tracePt t="10482" x="5045075" y="3081338"/>
          <p14:tracePt t="10499" x="5027613" y="3036888"/>
          <p14:tracePt t="10515" x="5010150" y="2938463"/>
          <p14:tracePt t="10532" x="5010150" y="2884488"/>
          <p14:tracePt t="10549" x="5000625" y="2822575"/>
          <p14:tracePt t="10565" x="4991100" y="2724150"/>
          <p14:tracePt t="10582" x="4973638" y="2679700"/>
          <p14:tracePt t="10599" x="4946650" y="2608263"/>
          <p14:tracePt t="10615" x="4946650" y="2589213"/>
          <p14:tracePt t="10632" x="4938713" y="2571750"/>
          <p14:tracePt t="10649" x="4919663" y="2554288"/>
          <p14:tracePt t="10666" x="4919663" y="2536825"/>
          <p14:tracePt t="10682" x="4911725" y="2536825"/>
          <p14:tracePt t="11654" x="4902200" y="2536825"/>
          <p14:tracePt t="11679" x="4894263" y="2536825"/>
          <p14:tracePt t="11689" x="4884738" y="2536825"/>
          <p14:tracePt t="11702" x="4875213" y="2536825"/>
          <p14:tracePt t="11714" x="4857750" y="2536825"/>
          <p14:tracePt t="11727" x="4840288" y="2536825"/>
          <p14:tracePt t="11739" x="4803775" y="2517775"/>
          <p14:tracePt t="11750" x="4776788" y="2509838"/>
          <p14:tracePt t="11766" x="4741863" y="2509838"/>
          <p14:tracePt t="11783" x="4697413" y="2490788"/>
          <p14:tracePt t="11799" x="4625975" y="2465388"/>
          <p14:tracePt t="11816" x="4598988" y="2438400"/>
          <p14:tracePt t="11833" x="4572000" y="2428875"/>
          <p14:tracePt t="11850" x="4554538" y="2411413"/>
          <p14:tracePt t="11866" x="4554538" y="2401888"/>
          <p14:tracePt t="12314" x="4537075" y="2401888"/>
          <p14:tracePt t="12327" x="4491038" y="2401888"/>
          <p14:tracePt t="12339" x="4429125" y="2411413"/>
          <p14:tracePt t="12352" x="4348163" y="2411413"/>
          <p14:tracePt t="12366" x="4259263" y="2411413"/>
          <p14:tracePt t="12383" x="4179888" y="2411413"/>
          <p14:tracePt t="12400" x="4098925" y="2393950"/>
          <p14:tracePt t="12416" x="3929063" y="2322513"/>
          <p14:tracePt t="12433" x="3857625" y="2259013"/>
          <p14:tracePt t="12449" x="3724275" y="2133600"/>
          <p14:tracePt t="12466" x="3679825" y="2071688"/>
          <p14:tracePt t="12483" x="3643313" y="2000250"/>
          <p14:tracePt t="12500" x="3581400" y="1884363"/>
          <p14:tracePt t="12516" x="3554413" y="1839913"/>
          <p14:tracePt t="12533" x="3517900" y="1795463"/>
          <p14:tracePt t="12550" x="3446463" y="1704975"/>
          <p14:tracePt t="12566" x="3411538" y="1660525"/>
          <p14:tracePt t="12583" x="3375025" y="1633538"/>
          <p14:tracePt t="12600" x="3322638" y="1581150"/>
          <p14:tracePt t="12616" x="3303588" y="1554163"/>
          <p14:tracePt t="12633" x="3276600" y="1544638"/>
          <p14:tracePt t="12650" x="3259138" y="1517650"/>
          <p14:tracePt t="12666" x="3251200" y="1500188"/>
          <p14:tracePt t="12683" x="3241675" y="1500188"/>
          <p14:tracePt t="13001" x="3241675" y="1490663"/>
          <p14:tracePt t="13025" x="3241675" y="1473200"/>
          <p14:tracePt t="13039" x="3259138" y="1455738"/>
          <p14:tracePt t="13050" x="3313113" y="1428750"/>
          <p14:tracePt t="13063" x="3367088" y="1393825"/>
          <p14:tracePt t="13074" x="3429000" y="1374775"/>
          <p14:tracePt t="13087" x="3490913" y="1357313"/>
          <p14:tracePt t="13100" x="3554413" y="1347788"/>
          <p14:tracePt t="13116" x="3589338" y="1347788"/>
          <p14:tracePt t="13133" x="3652838" y="1347788"/>
          <p14:tracePt t="13150" x="3732213" y="1347788"/>
          <p14:tracePt t="13167" x="3759200" y="1347788"/>
          <p14:tracePt t="13183" x="3786188" y="1347788"/>
          <p14:tracePt t="13200" x="3840163" y="1384300"/>
          <p14:tracePt t="13216" x="3875088" y="1393825"/>
          <p14:tracePt t="13233" x="3929063" y="1411288"/>
          <p14:tracePt t="13250" x="4027488" y="1465263"/>
          <p14:tracePt t="13267" x="4081463" y="1500188"/>
          <p14:tracePt t="13283" x="4160838" y="1571625"/>
          <p14:tracePt t="13300" x="4197350" y="1608138"/>
          <p14:tracePt t="13316" x="4232275" y="1652588"/>
          <p14:tracePt t="13333" x="4268788" y="1687513"/>
          <p14:tracePt t="13350" x="4303713" y="1724025"/>
          <p14:tracePt t="13366" x="4322763" y="1751013"/>
          <p14:tracePt t="13383" x="4375150" y="1812925"/>
          <p14:tracePt t="13400" x="4402138" y="1830388"/>
          <p14:tracePt t="13416" x="4429125" y="1866900"/>
          <p14:tracePt t="13433" x="4483100" y="1938338"/>
          <p14:tracePt t="13450" x="4500563" y="1973263"/>
          <p14:tracePt t="13467" x="4562475" y="2054225"/>
          <p14:tracePt t="13483" x="4589463" y="2108200"/>
          <p14:tracePt t="13500" x="4616450" y="2152650"/>
          <p14:tracePt t="13516" x="4670425" y="2241550"/>
          <p14:tracePt t="13533" x="4687888" y="2268538"/>
          <p14:tracePt t="13550" x="4714875" y="2312988"/>
          <p14:tracePt t="13566" x="4768850" y="2401888"/>
          <p14:tracePt t="13583" x="4795838" y="2455863"/>
          <p14:tracePt t="13600" x="4822825" y="2509838"/>
          <p14:tracePt t="13617" x="4867275" y="2616200"/>
          <p14:tracePt t="13633" x="4884738" y="2670175"/>
          <p14:tracePt t="13650" x="4929188" y="2759075"/>
          <p14:tracePt t="13666" x="4938713" y="2813050"/>
          <p14:tracePt t="13683" x="4946650" y="2867025"/>
          <p14:tracePt t="13700" x="4956175" y="2955925"/>
          <p14:tracePt t="13716" x="4956175" y="3000375"/>
          <p14:tracePt t="13733" x="4956175" y="3044825"/>
          <p14:tracePt t="13750" x="4956175" y="3116263"/>
          <p14:tracePt t="13766" x="4956175" y="3143250"/>
          <p14:tracePt t="13783" x="4946650" y="3170238"/>
          <p14:tracePt t="13800" x="4938713" y="3179763"/>
          <p14:tracePt t="13846" x="4929188" y="3179763"/>
          <p14:tracePt t="14141" x="4929188" y="3197225"/>
          <p14:tracePt t="14153" x="4929188" y="3205163"/>
          <p14:tracePt t="14166" x="4929188" y="3224213"/>
          <p14:tracePt t="14177" x="4929188" y="3251200"/>
          <p14:tracePt t="14189" x="4911725" y="3303588"/>
          <p14:tracePt t="14203" x="4894263" y="3375025"/>
          <p14:tracePt t="14217" x="4867275" y="3455988"/>
          <p14:tracePt t="14233" x="4840288" y="3562350"/>
          <p14:tracePt t="14250" x="4795838" y="3687763"/>
          <p14:tracePt t="14267" x="4679950" y="3965575"/>
          <p14:tracePt t="14283" x="4625975" y="4071938"/>
          <p14:tracePt t="14300" x="4518025" y="4268788"/>
          <p14:tracePt t="14317" x="4456113" y="4357688"/>
          <p14:tracePt t="14333" x="4411663" y="4438650"/>
          <p14:tracePt t="14350" x="4313238" y="4545013"/>
          <p14:tracePt t="14367" x="4268788" y="4581525"/>
          <p14:tracePt t="14383" x="4232275" y="4608513"/>
          <p14:tracePt t="14400" x="4160838" y="4633913"/>
          <p14:tracePt t="14417" x="4133850" y="4643438"/>
          <p14:tracePt t="14434" x="4108450" y="4643438"/>
          <p14:tracePt t="14450" x="4071938" y="4643438"/>
          <p14:tracePt t="14467" x="4062413" y="4643438"/>
          <p14:tracePt t="14545" x="4044950" y="4660900"/>
          <p14:tracePt t="14558" x="4027488" y="4670425"/>
          <p14:tracePt t="14569" x="4017963" y="4679950"/>
          <p14:tracePt t="14581" x="4010025" y="4679950"/>
          <p14:tracePt t="14594" x="4000500" y="4697413"/>
          <p14:tracePt t="14618" x="3983038" y="4714875"/>
          <p14:tracePt t="14645" x="3965575" y="4724400"/>
          <p14:tracePt t="14667" x="3946525" y="4732338"/>
          <p14:tracePt t="14681" x="3946525" y="4741863"/>
          <p14:tracePt t="14691" x="3938588" y="4741863"/>
          <p14:tracePt t="14716" x="3929063" y="4741863"/>
          <p14:tracePt t="14889" x="3938588" y="4741863"/>
          <p14:tracePt t="14913" x="3946525" y="4741863"/>
          <p14:tracePt t="14924" x="3956050" y="4741863"/>
          <p14:tracePt t="14938" x="3965575" y="4741863"/>
          <p14:tracePt t="14952" x="3973513" y="4741863"/>
          <p14:tracePt t="14961" x="3983038" y="4732338"/>
          <p14:tracePt t="14974" x="3990975" y="4732338"/>
          <p14:tracePt t="14987" x="4000500" y="4732338"/>
          <p14:tracePt t="15000" x="4017963" y="4732338"/>
          <p14:tracePt t="15017" x="4027488" y="4724400"/>
          <p14:tracePt t="15034" x="4044950" y="4714875"/>
          <p14:tracePt t="15050" x="4089400" y="4697413"/>
          <p14:tracePt t="15067" x="4108450" y="4679950"/>
          <p14:tracePt t="15084" x="4179888" y="4633913"/>
          <p14:tracePt t="15100" x="4241800" y="4589463"/>
          <p14:tracePt t="15117" x="4295775" y="4545013"/>
          <p14:tracePt t="15134" x="4456113" y="4402138"/>
          <p14:tracePt t="15150" x="4527550" y="4330700"/>
          <p14:tracePt t="15167" x="4589463" y="4241800"/>
          <p14:tracePt t="15184" x="4741863" y="4044950"/>
          <p14:tracePt t="15200" x="4795838" y="3946525"/>
          <p14:tracePt t="15217" x="4840288" y="3848100"/>
          <p14:tracePt t="15234" x="4884738" y="3679825"/>
          <p14:tracePt t="15250" x="4894263" y="3633788"/>
          <p14:tracePt t="15267" x="4894263" y="3598863"/>
          <p14:tracePt t="15284" x="4894263" y="3589338"/>
          <p14:tracePt t="15697" x="4884738" y="3589338"/>
          <p14:tracePt t="15710" x="4875213" y="3608388"/>
          <p14:tracePt t="15722" x="4875213" y="3625850"/>
          <p14:tracePt t="15734" x="4857750" y="3652838"/>
          <p14:tracePt t="15746" x="4840288" y="3697288"/>
          <p14:tracePt t="15758" x="4822825" y="3732213"/>
          <p14:tracePt t="15770" x="4795838" y="3786188"/>
          <p14:tracePt t="15784" x="4768850" y="3857625"/>
          <p14:tracePt t="15801" x="4732338" y="3919538"/>
          <p14:tracePt t="15817" x="4697413" y="3990975"/>
          <p14:tracePt t="15834" x="4608513" y="4152900"/>
          <p14:tracePt t="15851" x="4562475" y="4232275"/>
          <p14:tracePt t="15867" x="4537075" y="4276725"/>
          <p14:tracePt t="15884" x="4500563" y="4330700"/>
          <p14:tracePt t="15906" x="4500563" y="4340225"/>
          <p14:tracePt t="16065" x="4500563" y="4322763"/>
          <p14:tracePt t="16077" x="4500563" y="4295775"/>
          <p14:tracePt t="16090" x="4500563" y="4259263"/>
          <p14:tracePt t="16102" x="4518025" y="4232275"/>
          <p14:tracePt t="16117" x="4518025" y="4205288"/>
          <p14:tracePt t="16134" x="4527550" y="4187825"/>
          <p14:tracePt t="16151" x="4527550" y="4160838"/>
          <p14:tracePt t="16167" x="4537075" y="4152900"/>
          <p14:tracePt t="16184" x="4537075" y="4143375"/>
          <p14:tracePt t="16201" x="4537075" y="4133850"/>
          <p14:tracePt t="16217" x="4545013" y="4125913"/>
          <p14:tracePt t="16346" x="4545013" y="4133850"/>
          <p14:tracePt t="16358" x="4545013" y="4143375"/>
          <p14:tracePt t="16372" x="4545013" y="4152900"/>
          <p14:tracePt t="16383" x="4545013" y="4160838"/>
          <p14:tracePt t="16396" x="4545013" y="4179888"/>
          <p14:tracePt t="16408" x="4537075" y="4187825"/>
          <p14:tracePt t="16421" x="4527550" y="4205288"/>
          <p14:tracePt t="16434" x="4518025" y="4224338"/>
          <p14:tracePt t="16451" x="4500563" y="4251325"/>
          <p14:tracePt t="16468" x="4491038" y="4268788"/>
          <p14:tracePt t="16484" x="4456113" y="4313238"/>
          <p14:tracePt t="16501" x="4429125" y="4340225"/>
          <p14:tracePt t="16517" x="4384675" y="4384675"/>
          <p14:tracePt t="16534" x="4286250" y="4483100"/>
          <p14:tracePt t="16551" x="4241800" y="4527550"/>
          <p14:tracePt t="16567" x="4152900" y="4572000"/>
          <p14:tracePt t="16584" x="4143375" y="4589463"/>
          <p14:tracePt t="16601" x="4125913" y="4589463"/>
          <p14:tracePt t="17033" x="4125913" y="4581525"/>
          <p14:tracePt t="17291" x="4133850" y="4581525"/>
          <p14:tracePt t="17302" x="4133850" y="4572000"/>
          <p14:tracePt t="17425" x="4133850" y="4562475"/>
          <p14:tracePt t="17438" x="4143375" y="4562475"/>
          <p14:tracePt t="17449" x="4143375" y="4554538"/>
          <p14:tracePt t="17461" x="4152900" y="4545013"/>
          <p14:tracePt t="17476" x="4160838" y="4537075"/>
          <p14:tracePt t="17487" x="4170363" y="4510088"/>
          <p14:tracePt t="17501" x="4197350" y="4491038"/>
          <p14:tracePt t="17518" x="4205288" y="4473575"/>
          <p14:tracePt t="17534" x="4224338" y="4429125"/>
          <p14:tracePt t="17551" x="4276725" y="4330700"/>
          <p14:tracePt t="17568" x="4295775" y="4295775"/>
          <p14:tracePt t="17584" x="4313238" y="4197350"/>
          <p14:tracePt t="17601" x="4322763" y="4152900"/>
          <p14:tracePt t="17618" x="4322763" y="4098925"/>
          <p14:tracePt t="17634" x="4322763" y="3990975"/>
          <p14:tracePt t="17651" x="4322763" y="3938588"/>
          <p14:tracePt t="17668" x="4322763" y="3894138"/>
          <p14:tracePt t="17684" x="4322763" y="3822700"/>
          <p14:tracePt t="17701" x="4322763" y="3803650"/>
          <p14:tracePt t="17720" x="4322763" y="3795713"/>
          <p14:tracePt t="17735" x="4322763" y="3786188"/>
          <p14:tracePt t="17781" x="4322763" y="3776663"/>
          <p14:tracePt t="17818" x="4322763" y="3768725"/>
          <p14:tracePt t="18025" x="4313238" y="3776663"/>
          <p14:tracePt t="18037" x="4303713" y="3786188"/>
          <p14:tracePt t="18051" x="4303713" y="3803650"/>
          <p14:tracePt t="18063" x="4303713" y="3813175"/>
          <p14:tracePt t="18075" x="4286250" y="3822700"/>
          <p14:tracePt t="18086" x="4276725" y="3848100"/>
          <p14:tracePt t="18101" x="4276725" y="3867150"/>
          <p14:tracePt t="18118" x="4259263" y="3884613"/>
          <p14:tracePt t="18135" x="4224338" y="3938588"/>
          <p14:tracePt t="18151" x="4205288" y="3956050"/>
          <p14:tracePt t="18168" x="4197350" y="3990975"/>
          <p14:tracePt t="18185" x="4160838" y="4027488"/>
          <p14:tracePt t="18201" x="4143375" y="4044950"/>
          <p14:tracePt t="18218" x="4133850" y="4054475"/>
          <p14:tracePt t="18235" x="4108450" y="4071938"/>
          <p14:tracePt t="18259" x="4089400" y="4081463"/>
          <p14:tracePt t="18272" x="4081463" y="4081463"/>
          <p14:tracePt t="18285" x="4071938" y="4089400"/>
          <p14:tracePt t="18301" x="4054475" y="4108450"/>
          <p14:tracePt t="18318" x="4044950" y="4108450"/>
          <p14:tracePt t="18335" x="4017963" y="4116388"/>
          <p14:tracePt t="18351" x="4010025" y="4125913"/>
          <p14:tracePt t="18368" x="3990975" y="4125913"/>
          <p14:tracePt t="18385" x="3983038" y="4125913"/>
          <p14:tracePt t="18401" x="3983038" y="4133850"/>
          <p14:tracePt t="18418" x="3956050" y="4152900"/>
          <p14:tracePt t="18435" x="3938588" y="4160838"/>
          <p14:tracePt t="18565" x="3946525" y="4160838"/>
          <p14:tracePt t="18578" x="3956050" y="4152900"/>
          <p14:tracePt t="18590" x="3973513" y="4143375"/>
          <p14:tracePt t="18601" x="4000500" y="4143375"/>
          <p14:tracePt t="18614" x="4017963" y="4133850"/>
          <p14:tracePt t="18625" x="4044950" y="4116388"/>
          <p14:tracePt t="18638" x="4089400" y="4098925"/>
          <p14:tracePt t="18651" x="4125913" y="4089400"/>
          <p14:tracePt t="18668" x="4160838" y="4071938"/>
          <p14:tracePt t="18685" x="4187825" y="4044950"/>
          <p14:tracePt t="18701" x="4232275" y="4010025"/>
          <p14:tracePt t="18718" x="4251325" y="3990975"/>
          <p14:tracePt t="18735" x="4251325" y="3983038"/>
          <p14:tracePt t="18751" x="4259263" y="3956050"/>
          <p14:tracePt t="18768" x="4268788" y="3946525"/>
          <p14:tracePt t="18785" x="4268788" y="3938588"/>
          <p14:tracePt t="18801" x="4276725" y="3929063"/>
          <p14:tracePt t="18818" x="4276725" y="3919538"/>
          <p14:tracePt t="19214" x="4276725" y="3911600"/>
          <p14:tracePt t="19252" x="4286250" y="3894138"/>
          <p14:tracePt t="19263" x="4295775" y="3857625"/>
          <p14:tracePt t="19275" x="4313238" y="3830638"/>
          <p14:tracePt t="19288" x="4322763" y="3776663"/>
          <p14:tracePt t="19302" x="4340225" y="3724275"/>
          <p14:tracePt t="19319" x="4357688" y="3670300"/>
          <p14:tracePt t="19335" x="4367213" y="3608388"/>
          <p14:tracePt t="19352" x="4384675" y="3517900"/>
          <p14:tracePt t="19368" x="4384675" y="3500438"/>
          <p14:tracePt t="19385" x="4384675" y="3482975"/>
          <p14:tracePt t="19402" x="4384675" y="3473450"/>
          <p14:tracePt t="20035" x="4384675" y="3482975"/>
          <p14:tracePt t="20048" x="4384675" y="3500438"/>
          <p14:tracePt t="20061" x="4384675" y="3517900"/>
          <p14:tracePt t="20070" x="4384675" y="3544888"/>
          <p14:tracePt t="20085" x="4384675" y="3581400"/>
          <p14:tracePt t="20102" x="4375150" y="3616325"/>
          <p14:tracePt t="20118" x="4375150" y="3643313"/>
          <p14:tracePt t="20135" x="4375150" y="3679825"/>
          <p14:tracePt t="20152" x="4375150" y="3697288"/>
          <p14:tracePt t="20169" x="4375150" y="3714750"/>
          <p14:tracePt t="20185" x="4375150" y="3751263"/>
          <p14:tracePt t="20202" x="4375150" y="3759200"/>
          <p14:tracePt t="20219" x="4384675" y="3776663"/>
          <p14:tracePt t="20267" x="4394200" y="3776663"/>
          <p14:tracePt t="20439" x="4394200" y="3768725"/>
          <p14:tracePt t="20451" x="4394200" y="3759200"/>
          <p14:tracePt t="20463" x="4394200" y="3751263"/>
          <p14:tracePt t="20476" x="4394200" y="3732213"/>
          <p14:tracePt t="20489" x="4394200" y="3714750"/>
          <p14:tracePt t="20502" x="4394200" y="3687763"/>
          <p14:tracePt t="20518" x="4394200" y="3660775"/>
          <p14:tracePt t="20535" x="4394200" y="3625850"/>
          <p14:tracePt t="20552" x="4394200" y="3554413"/>
          <p14:tracePt t="20569" x="4394200" y="3527425"/>
          <p14:tracePt t="20585" x="4394200" y="3446463"/>
          <p14:tracePt t="20602" x="4402138" y="3411538"/>
          <p14:tracePt t="20618" x="4402138" y="3384550"/>
          <p14:tracePt t="20635" x="4411663" y="3330575"/>
          <p14:tracePt t="20652" x="4411663" y="3303588"/>
          <p14:tracePt t="20669" x="4411663" y="3295650"/>
          <p14:tracePt t="20685" x="4411663" y="3286125"/>
          <p14:tracePt t="20702" x="4411663" y="3276600"/>
          <p14:tracePt t="20769" x="4411663" y="3286125"/>
          <p14:tracePt t="21101" x="4419600" y="3286125"/>
          <p14:tracePt t="21127" x="4429125" y="3276600"/>
          <p14:tracePt t="21138" x="4429125" y="3259138"/>
          <p14:tracePt t="21150" x="4438650" y="3232150"/>
          <p14:tracePt t="21163" x="4446588" y="3187700"/>
          <p14:tracePt t="21174" x="4446588" y="3125788"/>
          <p14:tracePt t="21187" x="4456113" y="3044825"/>
          <p14:tracePt t="21202" x="4456113" y="2946400"/>
          <p14:tracePt t="21219" x="4456113" y="2840038"/>
          <p14:tracePt t="21235" x="4446588" y="2652713"/>
          <p14:tracePt t="21252" x="4419600" y="2589213"/>
          <p14:tracePt t="21269" x="4411663" y="2562225"/>
          <p14:tracePt t="21286" x="4384675" y="2527300"/>
          <p14:tracePt t="21302" x="4375150" y="2509838"/>
          <p14:tracePt t="21319" x="4367213" y="2500313"/>
          <p14:tracePt t="21336" x="4340225" y="2482850"/>
          <p14:tracePt t="21352" x="4330700" y="2473325"/>
          <p14:tracePt t="21369" x="4313238" y="2465388"/>
          <p14:tracePt t="21386" x="4276725" y="2455863"/>
          <p14:tracePt t="21402" x="4259263" y="2446338"/>
          <p14:tracePt t="21419" x="4251325" y="2438400"/>
          <p14:tracePt t="21419" x="4241800" y="2428875"/>
          <p14:tracePt t="21436" x="4224338" y="2419350"/>
          <p14:tracePt t="21452" x="4205288" y="2411413"/>
          <p14:tracePt t="21469" x="4170363" y="2374900"/>
          <p14:tracePt t="21486" x="4143375" y="2339975"/>
          <p14:tracePt t="21502" x="4133850" y="2312988"/>
          <p14:tracePt t="21519" x="4108450" y="2268538"/>
          <p14:tracePt t="21536" x="4089400" y="2251075"/>
          <p14:tracePt t="21552" x="4081463" y="2241550"/>
          <p14:tracePt t="21569" x="4054475" y="2214563"/>
          <p14:tracePt t="21586" x="4044950" y="2197100"/>
          <p14:tracePt t="21602" x="4027488" y="2179638"/>
          <p14:tracePt t="21619" x="4010025" y="2152650"/>
          <p14:tracePt t="21636" x="4010025" y="2143125"/>
          <p14:tracePt t="21652" x="3990975" y="2133600"/>
          <p14:tracePt t="21669" x="3973513" y="2116138"/>
          <p14:tracePt t="21686" x="3973513" y="2108200"/>
          <p14:tracePt t="21702" x="3956050" y="2098675"/>
          <p14:tracePt t="21719" x="3946525" y="2089150"/>
          <p14:tracePt t="21736" x="3938588" y="2089150"/>
          <p14:tracePt t="21752" x="3938588" y="2081213"/>
          <p14:tracePt t="21849" x="3946525" y="2081213"/>
          <p14:tracePt t="21860" x="3956050" y="2081213"/>
          <p14:tracePt t="21872" x="3973513" y="2081213"/>
          <p14:tracePt t="21885" x="3990975" y="2081213"/>
          <p14:tracePt t="21898" x="4010025" y="2081213"/>
          <p14:tracePt t="21910" x="4037013" y="2081213"/>
          <p14:tracePt t="21922" x="4062413" y="2081213"/>
          <p14:tracePt t="21936" x="4081463" y="2089150"/>
          <p14:tracePt t="21952" x="4098925" y="2098675"/>
          <p14:tracePt t="21969" x="4116388" y="2108200"/>
          <p14:tracePt t="21986" x="4160838" y="2133600"/>
          <p14:tracePt t="22002" x="4179888" y="2143125"/>
          <p14:tracePt t="22019" x="4205288" y="2170113"/>
          <p14:tracePt t="22036" x="4251325" y="2205038"/>
          <p14:tracePt t="22052" x="4276725" y="2214563"/>
          <p14:tracePt t="22069" x="4313238" y="2241550"/>
          <p14:tracePt t="22086" x="4330700" y="2259013"/>
          <p14:tracePt t="22102" x="4340225" y="2268538"/>
          <p14:tracePt t="22119" x="4357688" y="2303463"/>
          <p14:tracePt t="22136" x="4367213" y="2312988"/>
          <p14:tracePt t="22152" x="4375150" y="2330450"/>
          <p14:tracePt t="22169" x="4375150" y="2339975"/>
          <p14:tracePt t="22216" x="4375150" y="2347913"/>
          <p14:tracePt t="22326" x="4375150" y="2339975"/>
          <p14:tracePt t="22339" x="4367213" y="2330450"/>
          <p14:tracePt t="22351" x="4357688" y="2303463"/>
          <p14:tracePt t="22363" x="4340225" y="2286000"/>
          <p14:tracePt t="22376" x="4322763" y="2268538"/>
          <p14:tracePt t="22388" x="4286250" y="2232025"/>
          <p14:tracePt t="22403" x="4251325" y="2187575"/>
          <p14:tracePt t="22419" x="4205288" y="2152650"/>
          <p14:tracePt t="22436" x="4125913" y="2081213"/>
          <p14:tracePt t="22453" x="4089400" y="2044700"/>
          <p14:tracePt t="22469" x="4044950" y="2009775"/>
          <p14:tracePt t="22486" x="4010025" y="1990725"/>
          <p14:tracePt t="22503" x="3965575" y="1955800"/>
          <p14:tracePt t="22519" x="3956050" y="1938338"/>
          <p14:tracePt t="22536" x="3946525" y="1938338"/>
          <p14:tracePt t="22553" x="3938588" y="1928813"/>
          <p14:tracePt t="22792" x="3946525" y="1928813"/>
          <p14:tracePt t="22805" x="3956050" y="1928813"/>
          <p14:tracePt t="22816" x="3965575" y="1938338"/>
          <p14:tracePt t="22829" x="3973513" y="1946275"/>
          <p14:tracePt t="22841" x="4000500" y="1955800"/>
          <p14:tracePt t="22854" x="4017963" y="1982788"/>
          <p14:tracePt t="22869" x="4037013" y="1990725"/>
          <p14:tracePt t="22886" x="4054475" y="2009775"/>
          <p14:tracePt t="22903" x="4089400" y="2054225"/>
          <p14:tracePt t="22920" x="4108450" y="2081213"/>
          <p14:tracePt t="22936" x="4125913" y="2098675"/>
          <p14:tracePt t="22953" x="4160838" y="2143125"/>
          <p14:tracePt t="22969" x="4179888" y="2160588"/>
          <p14:tracePt t="22986" x="4197350" y="2179638"/>
          <p14:tracePt t="23003" x="4214813" y="2205038"/>
          <p14:tracePt t="23019" x="4224338" y="2214563"/>
          <p14:tracePt t="23036" x="4224338" y="2224088"/>
          <p14:tracePt t="23053" x="4232275" y="2232025"/>
          <p14:tracePt t="23209" x="4224338" y="2224088"/>
          <p14:tracePt t="23246" x="4214813" y="2214563"/>
          <p14:tracePt t="23258" x="4205288" y="2214563"/>
          <p14:tracePt t="23269" x="4197350" y="2197100"/>
          <p14:tracePt t="23295" x="4187825" y="2179638"/>
          <p14:tracePt t="23307" x="4179888" y="2179638"/>
          <p14:tracePt t="23319" x="4170363" y="2160588"/>
          <p14:tracePt t="23331" x="4160838" y="2152650"/>
          <p14:tracePt t="23343" x="4152900" y="2143125"/>
          <p14:tracePt t="23355" x="4143375" y="2125663"/>
          <p14:tracePt t="23370" x="4125913" y="2108200"/>
          <p14:tracePt t="23386" x="4108450" y="2089150"/>
          <p14:tracePt t="23403" x="4089400" y="2071688"/>
          <p14:tracePt t="23420" x="4054475" y="2036763"/>
          <p14:tracePt t="23436" x="4017963" y="2027238"/>
          <p14:tracePt t="23453" x="4000500" y="2000250"/>
          <p14:tracePt t="23470" x="3965575" y="1965325"/>
          <p14:tracePt t="23486" x="3956050" y="1965325"/>
          <p14:tracePt t="23503" x="3956050" y="1955800"/>
          <p14:tracePt t="24005" x="3965575" y="1955800"/>
          <p14:tracePt t="24030" x="3973513" y="1955800"/>
          <p14:tracePt t="24041" x="3983038" y="1955800"/>
          <p14:tracePt t="24056" x="3990975" y="1965325"/>
          <p14:tracePt t="24065" x="4000500" y="1973263"/>
          <p14:tracePt t="24079" x="4010025" y="1973263"/>
          <p14:tracePt t="24091" x="4037013" y="1990725"/>
          <p14:tracePt t="24104" x="4044950" y="2000250"/>
          <p14:tracePt t="24120" x="4062413" y="2017713"/>
          <p14:tracePt t="24136" x="4089400" y="2027238"/>
          <p14:tracePt t="24153" x="4125913" y="2054225"/>
          <p14:tracePt t="24170" x="4160838" y="2081213"/>
          <p14:tracePt t="24186" x="4179888" y="2098675"/>
          <p14:tracePt t="24203" x="4232275" y="2143125"/>
          <p14:tracePt t="24220" x="4251325" y="2160588"/>
          <p14:tracePt t="24236" x="4268788" y="2170113"/>
          <p14:tracePt t="24253" x="4295775" y="2205038"/>
          <p14:tracePt t="24270" x="4303713" y="2224088"/>
          <p14:tracePt t="24287" x="4330700" y="2268538"/>
          <p14:tracePt t="24303" x="4330700" y="2276475"/>
          <p14:tracePt t="24320" x="4340225" y="2295525"/>
          <p14:tracePt t="24336" x="4348163" y="2295525"/>
          <p14:tracePt t="24353" x="4348163" y="2303463"/>
          <p14:tracePt t="24373" x="4348163" y="2312988"/>
          <p14:tracePt t="24398" x="4348163" y="2322513"/>
          <p14:tracePt t="24716" x="4340225" y="2322513"/>
          <p14:tracePt t="24729" x="4330700" y="2312988"/>
          <p14:tracePt t="24740" x="4313238" y="2295525"/>
          <p14:tracePt t="24754" x="4276725" y="2259013"/>
          <p14:tracePt t="24765" x="4241800" y="2241550"/>
          <p14:tracePt t="24778" x="4214813" y="2205038"/>
          <p14:tracePt t="24790" x="4187825" y="2170113"/>
          <p14:tracePt t="24803" x="4143375" y="2116138"/>
          <p14:tracePt t="24820" x="4108450" y="2062163"/>
          <p14:tracePt t="24837" x="4071938" y="2009775"/>
          <p14:tracePt t="24853" x="4000500" y="1919288"/>
          <p14:tracePt t="24870" x="3973513" y="1884363"/>
          <p14:tracePt t="24887" x="3965575" y="1874838"/>
          <p14:tracePt t="24903" x="3946525" y="1857375"/>
          <p14:tracePt t="24920" x="3946525" y="1847850"/>
          <p14:tracePt t="25073" x="3956050" y="1847850"/>
          <p14:tracePt t="25084" x="3965575" y="1857375"/>
          <p14:tracePt t="25097" x="3965575" y="1866900"/>
          <p14:tracePt t="25108" x="3983038" y="1866900"/>
          <p14:tracePt t="25121" x="3990975" y="1884363"/>
          <p14:tracePt t="25137" x="4010025" y="1901825"/>
          <p14:tracePt t="25153" x="4027488" y="1919288"/>
          <p14:tracePt t="25170" x="4062413" y="1955800"/>
          <p14:tracePt t="25187" x="4081463" y="1982788"/>
          <p14:tracePt t="25203" x="4108450" y="2000250"/>
          <p14:tracePt t="25220" x="4152900" y="2054225"/>
          <p14:tracePt t="25237" x="4160838" y="2062163"/>
          <p14:tracePt t="25253" x="4179888" y="2089150"/>
          <p14:tracePt t="25270" x="4197350" y="2116138"/>
          <p14:tracePt t="25287" x="4214813" y="2125663"/>
          <p14:tracePt t="25303" x="4224338" y="2133600"/>
          <p14:tracePt t="25320" x="4232275" y="2143125"/>
          <p14:tracePt t="25337" x="4232275" y="2152650"/>
          <p14:tracePt t="25354" x="4241800" y="2160588"/>
          <p14:tracePt t="25404" x="4251325" y="2160588"/>
          <p14:tracePt t="25439" x="4251325" y="2170113"/>
          <p14:tracePt t="25612" x="4259263" y="2170113"/>
          <p14:tracePt t="25733" x="4251325" y="2170113"/>
          <p14:tracePt t="25771" x="4241800" y="2170113"/>
          <p14:tracePt t="25806" x="4232275" y="2160588"/>
          <p14:tracePt t="25819" x="4232275" y="2152650"/>
          <p14:tracePt t="25832" x="4224338" y="2152650"/>
          <p14:tracePt t="25844" x="4214813" y="2143125"/>
          <p14:tracePt t="25856" x="4205288" y="2143125"/>
          <p14:tracePt t="25870" x="4197350" y="2125663"/>
          <p14:tracePt t="25887" x="4179888" y="2125663"/>
          <p14:tracePt t="25904" x="4160838" y="2108200"/>
          <p14:tracePt t="25920" x="4125913" y="2089150"/>
          <p14:tracePt t="25937" x="4116388" y="2071688"/>
          <p14:tracePt t="25954" x="4108450" y="2071688"/>
          <p14:tracePt t="25970" x="4089400" y="2054225"/>
          <p14:tracePt t="25987" x="4081463" y="2054225"/>
          <p14:tracePt t="26004" x="4071938" y="2044700"/>
          <p14:tracePt t="26162" x="4081463" y="2044700"/>
          <p14:tracePt t="26186" x="4089400" y="2044700"/>
          <p14:tracePt t="26200" x="4098925" y="2044700"/>
          <p14:tracePt t="26211" x="4108450" y="2054225"/>
          <p14:tracePt t="26223" x="4125913" y="2054225"/>
          <p14:tracePt t="26237" x="4143375" y="2071688"/>
          <p14:tracePt t="26254" x="4160838" y="2081213"/>
          <p14:tracePt t="26270" x="4187825" y="2108200"/>
          <p14:tracePt t="26287" x="4241800" y="2152650"/>
          <p14:tracePt t="26304" x="4259263" y="2170113"/>
          <p14:tracePt t="26320" x="4276725" y="2187575"/>
          <p14:tracePt t="26337" x="4322763" y="2241550"/>
          <p14:tracePt t="26354" x="4340225" y="2251075"/>
          <p14:tracePt t="26370" x="4348163" y="2268538"/>
          <p14:tracePt t="26387" x="4367213" y="2286000"/>
          <p14:tracePt t="26404" x="4367213" y="2295525"/>
          <p14:tracePt t="26690" x="4367213" y="2303463"/>
          <p14:tracePt t="26701" x="4367213" y="2312988"/>
          <p14:tracePt t="26714" x="4375150" y="2312988"/>
          <p14:tracePt t="26727" x="4375150" y="2322513"/>
          <p14:tracePt t="26738" x="4375150" y="2339975"/>
          <p14:tracePt t="26754" x="4384675" y="2347913"/>
          <p14:tracePt t="26771" x="4384675" y="2366963"/>
          <p14:tracePt t="26787" x="4394200" y="2419350"/>
          <p14:tracePt t="26804" x="4402138" y="2438400"/>
          <p14:tracePt t="26820" x="4411663" y="2455863"/>
          <p14:tracePt t="26837" x="4411663" y="2482850"/>
          <p14:tracePt t="26854" x="4411663" y="2490788"/>
          <p14:tracePt t="27143" x="4411663" y="2482850"/>
          <p14:tracePt t="27155" x="4402138" y="2465388"/>
          <p14:tracePt t="27167" x="4375150" y="2428875"/>
          <p14:tracePt t="27178" x="4340225" y="2374900"/>
          <p14:tracePt t="27192" x="4295775" y="2303463"/>
          <p14:tracePt t="27204" x="4232275" y="2214563"/>
          <p14:tracePt t="27221" x="4152900" y="2133600"/>
          <p14:tracePt t="27237" x="4081463" y="2044700"/>
          <p14:tracePt t="27254" x="3946525" y="1919288"/>
          <p14:tracePt t="27271" x="3894138" y="1857375"/>
          <p14:tracePt t="27287" x="3857625" y="1830388"/>
          <p14:tracePt t="27304" x="3822700" y="1803400"/>
          <p14:tracePt t="27321" x="3813175" y="1795463"/>
          <p14:tracePt t="27351" x="3803650" y="1795463"/>
          <p14:tracePt t="27413" x="3795713" y="1795463"/>
          <p14:tracePt t="27461" x="3786188" y="1795463"/>
          <p14:tracePt t="27474" x="3776663" y="1795463"/>
          <p14:tracePt t="27486" x="3768725" y="1795463"/>
          <p14:tracePt t="27498" x="3759200" y="1803400"/>
          <p14:tracePt t="27510" x="3751263" y="1803400"/>
          <p14:tracePt t="27522" x="3741738" y="1803400"/>
          <p14:tracePt t="27537" x="3732213" y="1803400"/>
          <p14:tracePt t="27554" x="3724275" y="1803400"/>
          <p14:tracePt t="27571" x="3705225" y="1812925"/>
          <p14:tracePt t="27587" x="3687763" y="1822450"/>
          <p14:tracePt t="27604" x="3670300" y="1830388"/>
          <p14:tracePt t="27621" x="3643313" y="1847850"/>
          <p14:tracePt t="27637" x="3633788" y="1847850"/>
          <p14:tracePt t="27654" x="3625850" y="1847850"/>
          <p14:tracePt t="27671" x="3616325" y="1857375"/>
          <p14:tracePt t="27694" x="3608388" y="1857375"/>
          <p14:tracePt t="27706" x="3598863" y="1866900"/>
          <p14:tracePt t="27721" x="3589338" y="1874838"/>
          <p14:tracePt t="27737" x="3581400" y="1874838"/>
          <p14:tracePt t="27754" x="3571875" y="1884363"/>
          <p14:tracePt t="27771" x="3562350" y="1893888"/>
          <p14:tracePt t="27788" x="3554413" y="1893888"/>
          <p14:tracePt t="27840" x="3544888" y="1893888"/>
          <p14:tracePt t="27854" x="3544888" y="1901825"/>
          <p14:tracePt t="27964" x="3536950" y="1911350"/>
          <p14:tracePt t="27976" x="3509963" y="1919288"/>
          <p14:tracePt t="27988" x="3500438" y="1928813"/>
          <p14:tracePt t="28001" x="3482975" y="1928813"/>
          <p14:tracePt t="28013" x="3482975" y="1938338"/>
          <p14:tracePt t="28024" x="3473450" y="1938338"/>
          <p14:tracePt t="28159" x="3490913" y="1928813"/>
          <p14:tracePt t="28172" x="3509963" y="1919288"/>
          <p14:tracePt t="28185" x="3517900" y="1911350"/>
          <p14:tracePt t="28196" x="3536950" y="1901825"/>
          <p14:tracePt t="28210" x="3544888" y="1901825"/>
          <p14:tracePt t="28222" x="3554413" y="1901825"/>
          <p14:tracePt t="28238" x="3554413" y="1893888"/>
          <p14:tracePt t="28254" x="3562350" y="1893888"/>
          <p14:tracePt t="28271" x="3571875" y="1884363"/>
          <p14:tracePt t="28288" x="3581400" y="1884363"/>
          <p14:tracePt t="28304" x="3598863" y="1874838"/>
          <p14:tracePt t="28321" x="3643313" y="1866900"/>
          <p14:tracePt t="28338" x="3670300" y="1857375"/>
          <p14:tracePt t="28354" x="3714750" y="1847850"/>
          <p14:tracePt t="28371" x="3786188" y="1822450"/>
          <p14:tracePt t="28388" x="3795713" y="1812925"/>
          <p14:tracePt t="28404" x="3803650" y="1812925"/>
          <p14:tracePt t="28491" x="3795713" y="1812925"/>
          <p14:tracePt t="28503" x="3786188" y="1812925"/>
          <p14:tracePt t="28527" x="3776663" y="1812925"/>
          <p14:tracePt t="28539" x="3768725" y="1812925"/>
          <p14:tracePt t="28556" x="3759200" y="1812925"/>
          <p14:tracePt t="28566" x="3751263" y="1812925"/>
          <p14:tracePt t="28577" x="3741738" y="1812925"/>
          <p14:tracePt t="28589" x="3732213" y="1812925"/>
          <p14:tracePt t="28605" x="3714750" y="1803400"/>
          <p14:tracePt t="28625" x="3697288" y="1795463"/>
          <p14:tracePt t="28638" x="3687763" y="1776413"/>
          <p14:tracePt t="28655" x="3679825" y="1776413"/>
          <p14:tracePt t="28671" x="3670300" y="1768475"/>
          <p14:tracePt t="28688" x="3652838" y="1741488"/>
          <p14:tracePt t="28705" x="3633788" y="1724025"/>
          <p14:tracePt t="28721" x="3633788" y="1704975"/>
          <p14:tracePt t="28738" x="3608388" y="1670050"/>
          <p14:tracePt t="28755" x="3598863" y="1652588"/>
          <p14:tracePt t="28771" x="3581400" y="1633538"/>
          <p14:tracePt t="28788" x="3571875" y="1625600"/>
          <p14:tracePt t="28920" x="3571875" y="1633538"/>
          <p14:tracePt t="28932" x="3571875" y="1643063"/>
          <p14:tracePt t="28944" x="3571875" y="1652588"/>
          <p14:tracePt t="28967" x="3571875" y="1670050"/>
          <p14:tracePt t="28982" x="3562350" y="1670050"/>
          <p14:tracePt t="28993" x="3562350" y="1679575"/>
          <p14:tracePt t="29029" x="3562350" y="1687513"/>
          <p14:tracePt t="29057" x="3562350" y="1697038"/>
          <p14:tracePt t="29068" x="3554413" y="1697038"/>
          <p14:tracePt t="29117" x="3544888" y="1697038"/>
          <p14:tracePt t="29128" x="3544888" y="1704975"/>
          <p14:tracePt t="29165" x="3544888" y="1714500"/>
          <p14:tracePt t="29176" x="3544888" y="1724025"/>
          <p14:tracePt t="29189" x="3544888" y="1731963"/>
          <p14:tracePt t="29213" x="3544888" y="1741488"/>
          <p14:tracePt t="29226" x="3544888" y="1751013"/>
          <p14:tracePt t="29237" x="3544888" y="1758950"/>
          <p14:tracePt t="29263" x="3544888" y="1768475"/>
          <p14:tracePt t="29276" x="3544888" y="1776413"/>
          <p14:tracePt t="29288" x="3554413" y="1785938"/>
          <p14:tracePt t="29299" x="3554413" y="1795463"/>
          <p14:tracePt t="29312" x="3554413" y="1803400"/>
          <p14:tracePt t="29323" x="3554413" y="1822450"/>
          <p14:tracePt t="29338" x="3562350" y="1830388"/>
          <p14:tracePt t="29355" x="3562350" y="1839913"/>
          <p14:tracePt t="29371" x="3571875" y="1857375"/>
          <p14:tracePt t="29388" x="3581400" y="1884363"/>
          <p14:tracePt t="29405" x="3589338" y="1911350"/>
          <p14:tracePt t="29422" x="3589338" y="1928813"/>
          <p14:tracePt t="29438" x="3589338" y="1946275"/>
          <p14:tracePt t="29459" x="3589338" y="1955800"/>
          <p14:tracePt t="29483" x="3598863" y="1955800"/>
          <p14:tracePt t="29741" x="3598863" y="1938338"/>
          <p14:tracePt t="29752" x="3598863" y="1928813"/>
          <p14:tracePt t="29765" x="3598863" y="1911350"/>
          <p14:tracePt t="29778" x="3589338" y="1884363"/>
          <p14:tracePt t="29789" x="3571875" y="1847850"/>
          <p14:tracePt t="29805" x="3571875" y="1830388"/>
          <p14:tracePt t="29821" x="3562350" y="1822450"/>
          <p14:tracePt t="29838" x="3544888" y="1795463"/>
          <p14:tracePt t="29855" x="3536950" y="1776413"/>
          <p14:tracePt t="29872" x="3527425" y="1758950"/>
          <p14:tracePt t="29888" x="3517900" y="1714500"/>
          <p14:tracePt t="29905" x="3517900" y="1697038"/>
          <p14:tracePt t="29922" x="3509963" y="1687513"/>
          <p14:tracePt t="29938" x="3509963" y="1679575"/>
          <p14:tracePt t="29974" x="3509963" y="1670050"/>
          <p14:tracePt t="30389" x="3509963" y="1660525"/>
          <p14:tracePt t="30401" x="3509963" y="1652588"/>
          <p14:tracePt t="30413" x="3509963" y="1643063"/>
          <p14:tracePt t="30426" x="3517900" y="1625600"/>
          <p14:tracePt t="30438" x="3536950" y="1608138"/>
          <p14:tracePt t="30455" x="3536950" y="1589088"/>
          <p14:tracePt t="30472" x="3544888" y="1581150"/>
          <p14:tracePt t="30488" x="3554413" y="1562100"/>
          <p14:tracePt t="30505" x="3554413" y="1554163"/>
          <p14:tracePt t="30522" x="3562350" y="1544638"/>
          <p14:tracePt t="30538" x="3571875" y="1544638"/>
          <p14:tracePt t="30555" x="3581400" y="1527175"/>
          <p14:tracePt t="30572" x="3598863" y="1527175"/>
          <p14:tracePt t="30588" x="3608388" y="1517650"/>
          <p14:tracePt t="30605" x="3625850" y="1509713"/>
          <p14:tracePt t="30622" x="3643313" y="1509713"/>
          <p14:tracePt t="30638" x="3670300" y="1500188"/>
          <p14:tracePt t="30655" x="3679825" y="1500188"/>
          <p14:tracePt t="30672" x="3705225" y="1500188"/>
          <p14:tracePt t="30688" x="3714750" y="1500188"/>
          <p14:tracePt t="30705" x="3724275" y="1500188"/>
          <p14:tracePt t="30722" x="3741738" y="1500188"/>
          <p14:tracePt t="30744" x="3751263" y="1500188"/>
          <p14:tracePt t="30757" x="3751263" y="1509713"/>
          <p14:tracePt t="30772" x="3768725" y="1509713"/>
          <p14:tracePt t="30788" x="3768725" y="1517650"/>
          <p14:tracePt t="30805" x="3776663" y="1517650"/>
          <p14:tracePt t="30822" x="3786188" y="1527175"/>
          <p14:tracePt t="30842" x="3786188" y="1536700"/>
          <p14:tracePt t="30866" x="3786188" y="1544638"/>
          <p14:tracePt t="30879" x="3795713" y="1544638"/>
          <p14:tracePt t="30891" x="3795713" y="1554163"/>
          <p14:tracePt t="30915" x="3795713" y="1562100"/>
          <p14:tracePt t="30940" x="3803650" y="1562100"/>
          <p14:tracePt t="30990" x="3803650" y="1571625"/>
          <p14:tracePt t="31076" x="3795713" y="1571625"/>
          <p14:tracePt t="31112" x="3786188" y="1571625"/>
          <p14:tracePt t="31126" x="3776663" y="1571625"/>
          <p14:tracePt t="31138" x="3768725" y="1571625"/>
          <p14:tracePt t="31150" x="3751263" y="1571625"/>
          <p14:tracePt t="31163" x="3741738" y="1571625"/>
          <p14:tracePt t="31174" x="3724275" y="1571625"/>
          <p14:tracePt t="31189" x="3705225" y="1571625"/>
          <p14:tracePt t="31205" x="3687763" y="1571625"/>
          <p14:tracePt t="31222" x="3660775" y="1571625"/>
          <p14:tracePt t="31239" x="3625850" y="1554163"/>
          <p14:tracePt t="31255" x="3608388" y="1554163"/>
          <p14:tracePt t="31272" x="3581400" y="1554163"/>
          <p14:tracePt t="31289" x="3562350" y="1544638"/>
          <p14:tracePt t="31306" x="3554413" y="1544638"/>
          <p14:tracePt t="31322" x="3544888" y="1544638"/>
          <p14:tracePt t="31339" x="3536950" y="1544638"/>
          <p14:tracePt t="31480" x="3527425" y="1544638"/>
          <p14:tracePt t="31531" x="3517900" y="1544638"/>
          <p14:tracePt t="31541" x="3509963" y="1554163"/>
          <p14:tracePt t="31580" x="3500438" y="1554163"/>
          <p14:tracePt t="31604" x="3500438" y="1562100"/>
          <p14:tracePt t="31714" x="3500438" y="1571625"/>
          <p14:tracePt t="31970" x="3509963" y="1571625"/>
          <p14:tracePt t="31995" x="3509963" y="1562100"/>
          <p14:tracePt t="32008" x="3527425" y="1562100"/>
          <p14:tracePt t="32033" x="3544888" y="1554163"/>
          <p14:tracePt t="32045" x="3554413" y="1554163"/>
          <p14:tracePt t="32056" x="3562350" y="1544638"/>
          <p14:tracePt t="32069" x="3581400" y="1544638"/>
          <p14:tracePt t="32083" x="3589338" y="1544638"/>
          <p14:tracePt t="32093" x="3598863" y="1544638"/>
          <p14:tracePt t="32105" x="3608388" y="1544638"/>
          <p14:tracePt t="32122" x="3616325" y="1544638"/>
          <p14:tracePt t="32139" x="3625850" y="1544638"/>
          <p14:tracePt t="32156" x="3652838" y="1544638"/>
          <p14:tracePt t="32172" x="3660775" y="1544638"/>
          <p14:tracePt t="32189" x="3670300" y="1544638"/>
          <p14:tracePt t="32206" x="3679825" y="1544638"/>
          <p14:tracePt t="32222" x="3687763" y="1536700"/>
          <p14:tracePt t="32265" x="3697288" y="1536700"/>
          <p14:tracePt t="32558" x="3687763" y="1536700"/>
          <p14:tracePt t="32587" x="3679825" y="1536700"/>
          <p14:tracePt t="32634" x="3670300" y="1536700"/>
          <p14:tracePt t="32694" x="3660775" y="1536700"/>
          <p14:tracePt t="32719" x="3652838" y="1536700"/>
          <p14:tracePt t="32731" x="3643313" y="1536700"/>
          <p14:tracePt t="32754" x="3633788" y="1536700"/>
          <p14:tracePt t="32767" x="3625850" y="1536700"/>
          <p14:tracePt t="32780" x="3616325" y="1536700"/>
          <p14:tracePt t="32803" x="3608388" y="1536700"/>
          <p14:tracePt t="32816" x="3589338" y="1536700"/>
          <p14:tracePt t="32829" x="3581400" y="1536700"/>
          <p14:tracePt t="32842" x="3571875" y="1536700"/>
          <p14:tracePt t="32902" x="3571875" y="1544638"/>
          <p14:tracePt t="33098" x="3571875" y="1554163"/>
          <p14:tracePt t="33122" x="3571875" y="1562100"/>
          <p14:tracePt t="33134" x="3562350" y="1562100"/>
          <p14:tracePt t="33147" x="3554413" y="1562100"/>
          <p14:tracePt t="33159" x="3554413" y="1571625"/>
          <p14:tracePt t="33197" x="3554413" y="1581150"/>
          <p14:tracePt t="33233" x="3554413" y="1589088"/>
          <p14:tracePt t="33294" x="3554413" y="1598613"/>
          <p14:tracePt t="33552" x="3562350" y="1598613"/>
          <p14:tracePt t="33564" x="3571875" y="1589088"/>
          <p14:tracePt t="33576" x="3589338" y="1571625"/>
          <p14:tracePt t="33593" x="3616325" y="1562100"/>
          <p14:tracePt t="33603" x="3643313" y="1544638"/>
          <p14:tracePt t="33613" x="3670300" y="1536700"/>
          <p14:tracePt t="33625" x="3697288" y="1527175"/>
          <p14:tracePt t="33639" x="3732213" y="1509713"/>
          <p14:tracePt t="33656" x="3751263" y="1509713"/>
          <p14:tracePt t="33673" x="3768725" y="1500188"/>
          <p14:tracePt t="33689" x="3803650" y="1500188"/>
          <p14:tracePt t="33711" x="3822700" y="1500188"/>
          <p14:tracePt t="33736" x="3830638" y="1500188"/>
          <p14:tracePt t="33772" x="3840163" y="1500188"/>
          <p14:tracePt t="33784" x="3848100" y="1500188"/>
          <p14:tracePt t="33797" x="3857625" y="1500188"/>
          <p14:tracePt t="33808" x="3867150" y="1500188"/>
          <p14:tracePt t="33823" x="3875088" y="1500188"/>
          <p14:tracePt t="33846" x="3884613" y="1500188"/>
          <p14:tracePt t="33858" x="3902075" y="1500188"/>
          <p14:tracePt t="33873" x="3911600" y="1500188"/>
          <p14:tracePt t="33889" x="3919538" y="1500188"/>
          <p14:tracePt t="33906" x="3929063" y="1500188"/>
          <p14:tracePt t="33923" x="3946525" y="1500188"/>
          <p14:tracePt t="33939" x="3956050" y="1500188"/>
          <p14:tracePt t="33956" x="3965575" y="1500188"/>
          <p14:tracePt t="33973" x="3973513" y="1500188"/>
          <p14:tracePt t="33993" x="3983038" y="1500188"/>
          <p14:tracePt t="34066" x="3983038" y="1509713"/>
          <p14:tracePt t="34140" x="3983038" y="1517650"/>
          <p14:tracePt t="34165" x="3973513" y="1527175"/>
          <p14:tracePt t="34214" x="3965575" y="1527175"/>
          <p14:tracePt t="34225" x="3956050" y="1527175"/>
          <p14:tracePt t="34250" x="3946525" y="1527175"/>
          <p14:tracePt t="34275" x="3929063" y="1527175"/>
          <p14:tracePt t="34300" x="3919538" y="1527175"/>
          <p14:tracePt t="34335" x="3911600" y="1527175"/>
          <p14:tracePt t="34362" x="3902075" y="1527175"/>
          <p14:tracePt t="34373" x="3894138" y="1527175"/>
          <p14:tracePt t="34398" x="3884613" y="1527175"/>
          <p14:tracePt t="34410" x="3875088" y="1527175"/>
          <p14:tracePt t="34422" x="3867150" y="1527175"/>
          <p14:tracePt t="34447" x="3857625" y="1527175"/>
          <p14:tracePt t="34458" x="3848100" y="1527175"/>
          <p14:tracePt t="34470" x="3840163" y="1527175"/>
          <p14:tracePt t="34496" x="3830638" y="1527175"/>
          <p14:tracePt t="34507" x="3822700" y="1527175"/>
          <p14:tracePt t="34520" x="3813175" y="1527175"/>
          <p14:tracePt t="34533" x="3803650" y="1527175"/>
          <p14:tracePt t="34545" x="3795713" y="1527175"/>
          <p14:tracePt t="34557" x="3786188" y="1527175"/>
          <p14:tracePt t="34582" x="3776663" y="1527175"/>
          <p14:tracePt t="34595" x="3759200" y="1527175"/>
          <p14:tracePt t="34618" x="3741738" y="1536700"/>
          <p14:tracePt t="34642" x="3732213" y="1536700"/>
          <p14:tracePt t="34667" x="3714750" y="1536700"/>
          <p14:tracePt t="34679" x="3705225" y="1544638"/>
          <p14:tracePt t="34692" x="3697288" y="1544638"/>
          <p14:tracePt t="34703" x="3679825" y="1554163"/>
          <p14:tracePt t="34716" x="3670300" y="1562100"/>
          <p14:tracePt t="34728" x="3660775" y="1562100"/>
          <p14:tracePt t="34740" x="3652838" y="1562100"/>
          <p14:tracePt t="34766" x="3643313" y="1571625"/>
          <p14:tracePt t="34777" x="3633788" y="1571625"/>
          <p14:tracePt t="34801" x="3625850" y="1571625"/>
          <p14:tracePt t="34815" x="3616325" y="1571625"/>
          <p14:tracePt t="34826" x="3616325" y="1581150"/>
          <p14:tracePt t="34840" x="3608388" y="1581150"/>
          <p14:tracePt t="34912" x="3608388" y="1589088"/>
          <p14:tracePt t="34949" x="3608388" y="1598613"/>
          <p14:tracePt t="34986" x="3608388" y="1608138"/>
          <p14:tracePt t="34998" x="3608388" y="1616075"/>
          <p14:tracePt t="35023" x="3608388" y="1625600"/>
          <p14:tracePt t="35035" x="3608388" y="1633538"/>
          <p14:tracePt t="35047" x="3598863" y="1643063"/>
          <p14:tracePt t="35072" x="3598863" y="1652588"/>
          <p14:tracePt t="35097" x="3598863" y="1660525"/>
          <p14:tracePt t="35146" x="3598863" y="1670050"/>
          <p14:tracePt t="35182" x="3598863" y="1679575"/>
          <p14:tracePt t="35219" x="3598863" y="1687513"/>
          <p14:tracePt t="35256" x="3598863" y="1697038"/>
          <p14:tracePt t="35268" x="3598863" y="1704975"/>
          <p14:tracePt t="35293" x="3598863" y="1714500"/>
          <p14:tracePt t="35316" x="3598863" y="1731963"/>
          <p14:tracePt t="35342" x="3598863" y="1741488"/>
          <p14:tracePt t="35378" x="3598863" y="1751013"/>
          <p14:tracePt t="35414" x="3598863" y="1758950"/>
          <p14:tracePt t="35426" x="3598863" y="1768475"/>
          <p14:tracePt t="35452" x="3598863" y="1776413"/>
          <p14:tracePt t="35487" x="3598863" y="1785938"/>
          <p14:tracePt t="35500" x="3598863" y="1795463"/>
          <p14:tracePt t="35525" x="3598863" y="1803400"/>
          <p14:tracePt t="35550" x="3598863" y="1812925"/>
          <p14:tracePt t="35574" x="3598863" y="1822450"/>
          <p14:tracePt t="35587" x="3598863" y="1830388"/>
          <p14:tracePt t="35598" x="3608388" y="1830388"/>
          <p14:tracePt t="35612" x="3608388" y="1839913"/>
          <p14:tracePt t="35635" x="3608388" y="1847850"/>
          <p14:tracePt t="35660" x="3608388" y="1857375"/>
          <p14:tracePt t="35684" x="3616325" y="1866900"/>
          <p14:tracePt t="35721" x="3616325" y="1874838"/>
          <p14:tracePt t="35747" x="3616325" y="1884363"/>
          <p14:tracePt t="35757" x="3616325" y="1893888"/>
          <p14:tracePt t="35794" x="3616325" y="1901825"/>
          <p14:tracePt t="35819" x="3616325" y="1911350"/>
          <p14:tracePt t="35831" x="3625850" y="1911350"/>
          <p14:tracePt t="35844" x="3625850" y="1919288"/>
          <p14:tracePt t="35856" x="3625850" y="1928813"/>
          <p14:tracePt t="35880" x="3625850" y="1938338"/>
          <p14:tracePt t="35893" x="3625850" y="1946275"/>
          <p14:tracePt t="35918" x="3625850" y="1955800"/>
          <p14:tracePt t="36077" x="3625850" y="1965325"/>
          <p14:tracePt t="36652" x="3643313" y="1965325"/>
          <p14:tracePt t="36677" x="3652838" y="1965325"/>
          <p14:tracePt t="36762" x="3660775" y="1965325"/>
          <p14:tracePt t="36787" x="3670300" y="1965325"/>
          <p14:tracePt t="36799" x="3679825" y="1965325"/>
          <p14:tracePt t="36811" x="3705225" y="1965325"/>
          <p14:tracePt t="36825" x="3714750" y="1965325"/>
          <p14:tracePt t="36837" x="3732213" y="1965325"/>
          <p14:tracePt t="36848" x="3751263" y="1965325"/>
          <p14:tracePt t="36862" x="3768725" y="1965325"/>
          <p14:tracePt t="36874" x="3786188" y="1965325"/>
          <p14:tracePt t="36890" x="3795713" y="1965325"/>
          <p14:tracePt t="36907" x="3803650" y="1965325"/>
          <p14:tracePt t="36924" x="3822700" y="1965325"/>
          <p14:tracePt t="36940" x="3830638" y="1965325"/>
          <p14:tracePt t="36957" x="3840163" y="1965325"/>
          <p14:tracePt t="36974" x="3867150" y="1965325"/>
          <p14:tracePt t="36990" x="3875088" y="1965325"/>
          <p14:tracePt t="37007" x="3894138" y="1965325"/>
          <p14:tracePt t="37032" x="3902075" y="1965325"/>
          <p14:tracePt t="37044" x="3911600" y="1965325"/>
          <p14:tracePt t="37265" x="3902075" y="1965325"/>
          <p14:tracePt t="37278" x="3894138" y="1965325"/>
          <p14:tracePt t="37289" x="3884613" y="1965325"/>
          <p14:tracePt t="37302" x="3875088" y="1965325"/>
          <p14:tracePt t="37315" x="3848100" y="1965325"/>
          <p14:tracePt t="37327" x="3830638" y="1965325"/>
          <p14:tracePt t="37340" x="3803650" y="1965325"/>
          <p14:tracePt t="37357" x="3786188" y="1965325"/>
          <p14:tracePt t="37374" x="3768725" y="1965325"/>
          <p14:tracePt t="37390" x="3741738" y="1965325"/>
          <p14:tracePt t="37407" x="3724275" y="1965325"/>
          <p14:tracePt t="37424" x="3697288" y="1965325"/>
          <p14:tracePt t="37441" x="3687763" y="1965325"/>
          <p14:tracePt t="37457" x="3670300" y="1965325"/>
          <p14:tracePt t="37474" x="3643313" y="1965325"/>
          <p14:tracePt t="37768" x="3643313" y="1955800"/>
          <p14:tracePt t="37780" x="3643313" y="1946275"/>
          <p14:tracePt t="37792" x="3643313" y="1938338"/>
          <p14:tracePt t="37805" x="3643313" y="1928813"/>
          <p14:tracePt t="37817" x="3633788" y="1919288"/>
          <p14:tracePt t="37830" x="3633788" y="1893888"/>
          <p14:tracePt t="37841" x="3616325" y="1884363"/>
          <p14:tracePt t="37857" x="3608388" y="1866900"/>
          <p14:tracePt t="37874" x="3608388" y="1847850"/>
          <p14:tracePt t="37891" x="3589338" y="1822450"/>
          <p14:tracePt t="37907" x="3571875" y="1803400"/>
          <p14:tracePt t="37924" x="3562350" y="1795463"/>
          <p14:tracePt t="37941" x="3554413" y="1768475"/>
          <p14:tracePt t="37957" x="3544888" y="1751013"/>
          <p14:tracePt t="37977" x="3536950" y="1751013"/>
          <p14:tracePt t="38001" x="3527425" y="1751013"/>
          <p14:tracePt t="38025" x="3517900" y="1741488"/>
          <p14:tracePt t="38062" x="3509963" y="1741488"/>
          <p14:tracePt t="38074" x="3500438" y="1741488"/>
          <p14:tracePt t="38087" x="3490913" y="1741488"/>
          <p14:tracePt t="38111" x="3490913" y="1731963"/>
          <p14:tracePt t="38294" x="3500438" y="1741488"/>
          <p14:tracePt t="38319" x="3509963" y="1751013"/>
          <p14:tracePt t="38331" x="3509963" y="1758950"/>
          <p14:tracePt t="38344" x="3517900" y="1768475"/>
          <p14:tracePt t="38356" x="3527425" y="1768475"/>
          <p14:tracePt t="38368" x="3527425" y="1785938"/>
          <p14:tracePt t="38380" x="3544888" y="1785938"/>
          <p14:tracePt t="38392" x="3544888" y="1795463"/>
          <p14:tracePt t="38407" x="3554413" y="1803400"/>
          <p14:tracePt t="38424" x="3562350" y="1812925"/>
          <p14:tracePt t="38441" x="3571875" y="1812925"/>
          <p14:tracePt t="38457" x="3589338" y="1839913"/>
          <p14:tracePt t="38474" x="3589338" y="1847850"/>
          <p14:tracePt t="38491" x="3598863" y="1857375"/>
          <p14:tracePt t="38507" x="3616325" y="1884363"/>
          <p14:tracePt t="38524" x="3625850" y="1893888"/>
          <p14:tracePt t="38541" x="3625850" y="1911350"/>
          <p14:tracePt t="38558" x="3633788" y="1919288"/>
          <p14:tracePt t="38576" x="3633788" y="1928813"/>
          <p14:tracePt t="38662" x="3633788" y="1938338"/>
          <p14:tracePt t="38981" x="3633788" y="1928813"/>
          <p14:tracePt t="39091" x="3633788" y="1919288"/>
          <p14:tracePt t="39115" x="3633788" y="1911350"/>
          <p14:tracePt t="39152" x="3625850" y="1893888"/>
          <p14:tracePt t="39177" x="3616325" y="1884363"/>
          <p14:tracePt t="39189" x="3616325" y="1874838"/>
          <p14:tracePt t="39202" x="3616325" y="1866900"/>
          <p14:tracePt t="39214" x="3608388" y="1857375"/>
          <p14:tracePt t="39226" x="3608388" y="1847850"/>
          <p14:tracePt t="39241" x="3598863" y="1839913"/>
          <p14:tracePt t="39258" x="3598863" y="1822450"/>
          <p14:tracePt t="39274" x="3598863" y="1812925"/>
          <p14:tracePt t="39291" x="3589338" y="1803400"/>
          <p14:tracePt t="39308" x="3589338" y="1795463"/>
          <p14:tracePt t="39325" x="3589338" y="1785938"/>
          <p14:tracePt t="39362" x="3581400" y="1785938"/>
          <p14:tracePt t="39385" x="3571875" y="1785938"/>
          <p14:tracePt t="39471" x="3562350" y="1785938"/>
          <p14:tracePt t="39655" x="3562350" y="1795463"/>
          <p14:tracePt t="39680" x="3562350" y="1803400"/>
          <p14:tracePt t="39704" x="3562350" y="1822450"/>
          <p14:tracePt t="39716" x="3571875" y="1822450"/>
          <p14:tracePt t="39730" x="3581400" y="1839913"/>
          <p14:tracePt t="39740" x="3581400" y="1847850"/>
          <p14:tracePt t="39753" x="3589338" y="1866900"/>
          <p14:tracePt t="39765" x="3598863" y="1893888"/>
          <p14:tracePt t="39777" x="3608388" y="1901825"/>
          <p14:tracePt t="39791" x="3608388" y="1928813"/>
          <p14:tracePt t="39808" x="3625850" y="1946275"/>
          <p14:tracePt t="39824" x="3633788" y="1965325"/>
          <p14:tracePt t="39841" x="3633788" y="1982788"/>
          <p14:tracePt t="39858" x="3633788" y="2000250"/>
          <p14:tracePt t="39876" x="3643313" y="2009775"/>
          <p14:tracePt t="39913" x="3643313" y="2017713"/>
          <p14:tracePt t="40122" x="3643313" y="2009775"/>
          <p14:tracePt t="40512" x="3643313" y="2000250"/>
          <p14:tracePt t="40744" x="3643313" y="1990725"/>
          <p14:tracePt t="40757" x="3633788" y="1990725"/>
          <p14:tracePt t="40769" x="3633788" y="1982788"/>
          <p14:tracePt t="40794" x="3633788" y="1973263"/>
          <p14:tracePt t="40806" x="3633788" y="1965325"/>
          <p14:tracePt t="40817" x="3625850" y="1955800"/>
          <p14:tracePt t="40843" x="3616325" y="1955800"/>
          <p14:tracePt t="40855" x="3616325" y="1946275"/>
          <p14:tracePt t="40892" x="3616325" y="1938338"/>
          <p14:tracePt t="40915" x="3616325" y="1928813"/>
          <p14:tracePt t="40941" x="3616325" y="1919288"/>
          <p14:tracePt t="41432" x="3616325" y="1928813"/>
          <p14:tracePt t="42695" x="3625850" y="1919288"/>
          <p14:tracePt t="42706" x="3633788" y="1919288"/>
          <p14:tracePt t="42719" x="3652838" y="1911350"/>
          <p14:tracePt t="42732" x="3670300" y="1901825"/>
          <p14:tracePt t="42743" x="3687763" y="1901825"/>
          <p14:tracePt t="42759" x="3705225" y="1901825"/>
          <p14:tracePt t="42775" x="3741738" y="1901825"/>
          <p14:tracePt t="42792" x="3786188" y="1901825"/>
          <p14:tracePt t="42809" x="3803650" y="1901825"/>
          <p14:tracePt t="42825" x="3830638" y="1911350"/>
          <p14:tracePt t="42842" x="3894138" y="1928813"/>
          <p14:tracePt t="42859" x="3919538" y="1946275"/>
          <p14:tracePt t="42876" x="3938588" y="1955800"/>
          <p14:tracePt t="42892" x="3990975" y="1973263"/>
          <p14:tracePt t="42909" x="4010025" y="1982788"/>
          <p14:tracePt t="42926" x="4037013" y="1990725"/>
          <p14:tracePt t="42942" x="4081463" y="2000250"/>
          <p14:tracePt t="42959" x="4098925" y="2000250"/>
          <p14:tracePt t="42975" x="4108450" y="2009775"/>
          <p14:tracePt t="42992" x="4125913" y="2009775"/>
          <p14:tracePt t="43111" x="4116388" y="2009775"/>
          <p14:tracePt t="43136" x="4108450" y="2009775"/>
          <p14:tracePt t="43173" x="4098925" y="2009775"/>
          <p14:tracePt t="43184" x="4089400" y="2009775"/>
          <p14:tracePt t="43210" x="4081463" y="2009775"/>
          <p14:tracePt t="43233" x="4062413" y="2000250"/>
          <p14:tracePt t="43246" x="4054475" y="2000250"/>
          <p14:tracePt t="43257" x="4044950" y="1990725"/>
          <p14:tracePt t="43271" x="4037013" y="1990725"/>
          <p14:tracePt t="43282" x="4027488" y="1982788"/>
          <p14:tracePt t="43331" x="4027488" y="1973263"/>
          <p14:tracePt t="43626" x="4027488" y="1965325"/>
          <p14:tracePt t="43735" x="4037013" y="1965325"/>
          <p14:tracePt t="43773" x="4044950" y="1965325"/>
          <p14:tracePt t="43786" x="4062413" y="1965325"/>
          <p14:tracePt t="43797" x="4071938" y="1973263"/>
          <p14:tracePt t="43810" x="4098925" y="1982788"/>
          <p14:tracePt t="43821" x="4116388" y="1990725"/>
          <p14:tracePt t="43835" x="4133850" y="2009775"/>
          <p14:tracePt t="43845" x="4160838" y="2017713"/>
          <p14:tracePt t="43859" x="4187825" y="2036763"/>
          <p14:tracePt t="43876" x="4214813" y="2044700"/>
          <p14:tracePt t="43893" x="4232275" y="2071688"/>
          <p14:tracePt t="43909" x="4259263" y="2098675"/>
          <p14:tracePt t="43926" x="4276725" y="2108200"/>
          <p14:tracePt t="43942" x="4276725" y="2125663"/>
          <p14:tracePt t="43959" x="4303713" y="2152650"/>
          <p14:tracePt t="43976" x="4313238" y="2152650"/>
          <p14:tracePt t="43993" x="4330700" y="2170113"/>
          <p14:tracePt t="44009" x="4330700" y="2179638"/>
          <p14:tracePt t="44030" x="4340225" y="2179638"/>
          <p14:tracePt t="44300" x="4340225" y="2170113"/>
          <p14:tracePt t="44311" x="4340225" y="2160588"/>
          <p14:tracePt t="44326" x="4340225" y="2143125"/>
          <p14:tracePt t="44335" x="4330700" y="2125663"/>
          <p14:tracePt t="44349" x="4330700" y="2098675"/>
          <p14:tracePt t="44373" x="4330700" y="2089150"/>
          <p14:tracePt t="44409" x="4330700" y="2081213"/>
          <p14:tracePt t="44434" x="4330700" y="2071688"/>
          <p14:tracePt t="44447" x="4330700" y="2062163"/>
          <p14:tracePt t="44459" x="4330700" y="2054225"/>
          <p14:tracePt t="44471" x="4330700" y="2044700"/>
          <p14:tracePt t="44496" x="4330700" y="2027238"/>
          <p14:tracePt t="44533" x="4330700" y="2017713"/>
          <p14:tracePt t="44545" x="4330700" y="2009775"/>
          <p14:tracePt t="44569" x="4330700" y="1990725"/>
          <p14:tracePt t="44582" x="4330700" y="1982788"/>
          <p14:tracePt t="44594" x="4330700" y="1973263"/>
          <p14:tracePt t="44606" x="4330700" y="1965325"/>
          <p14:tracePt t="44617" x="4322763" y="1965325"/>
          <p14:tracePt t="44630" x="4322763" y="1955800"/>
          <p14:tracePt t="44753" x="4322763" y="1965325"/>
          <p14:tracePt t="44790" x="4313238" y="1973263"/>
          <p14:tracePt t="44814" x="4313238" y="1982788"/>
          <p14:tracePt t="44827" x="4313238" y="1990725"/>
          <p14:tracePt t="44839" x="4303713" y="1990725"/>
          <p14:tracePt t="44850" x="4295775" y="2000250"/>
          <p14:tracePt t="44864" x="4295775" y="2009775"/>
          <p14:tracePt t="44876" x="4295775" y="2017713"/>
          <p14:tracePt t="44893" x="4286250" y="2017713"/>
          <p14:tracePt t="44909" x="4286250" y="2027238"/>
          <p14:tracePt t="44926" x="4276725" y="2044700"/>
          <p14:tracePt t="44943" x="4268788" y="2044700"/>
          <p14:tracePt t="44960" x="4268788" y="2054225"/>
          <p14:tracePt t="44976" x="4259263" y="2071688"/>
          <p14:tracePt t="44993" x="4251325" y="2071688"/>
          <p14:tracePt t="45010" x="4241800" y="2081213"/>
          <p14:tracePt t="45026" x="4241800" y="2089150"/>
          <p14:tracePt t="45043" x="4232275" y="2089150"/>
          <p14:tracePt t="45059" x="4224338" y="2098675"/>
          <p14:tracePt t="45076" x="4214813" y="2116138"/>
          <p14:tracePt t="45121" x="4205288" y="2116138"/>
          <p14:tracePt t="45133" x="4205288" y="2125663"/>
          <p14:tracePt t="45171" x="4197350" y="2125663"/>
          <p14:tracePt t="45183" x="4197350" y="2133600"/>
          <p14:tracePt t="45195" x="4187825" y="2133600"/>
          <p14:tracePt t="45219" x="4187825" y="2143125"/>
          <p14:tracePt t="45243" x="4179888" y="2143125"/>
          <p14:tracePt t="45255" x="4179888" y="2152650"/>
          <p14:tracePt t="45305" x="4170363" y="2160588"/>
          <p14:tracePt t="45341" x="4160838" y="2170113"/>
          <p14:tracePt t="45378" x="4152900" y="2170113"/>
          <p14:tracePt t="45390" x="4152900" y="2179638"/>
          <p14:tracePt t="45414" x="4143375" y="2187575"/>
          <p14:tracePt t="45697" x="4143375" y="2179638"/>
          <p14:tracePt t="45709" x="4143375" y="2170113"/>
          <p14:tracePt t="45734" x="4143375" y="2160588"/>
          <p14:tracePt t="45746" x="4152900" y="2160588"/>
          <p14:tracePt t="45758" x="4160838" y="2143125"/>
          <p14:tracePt t="45770" x="4160838" y="2133600"/>
          <p14:tracePt t="45782" x="4160838" y="2125663"/>
          <p14:tracePt t="45794" x="4170363" y="2116138"/>
          <p14:tracePt t="45810" x="4179888" y="2108200"/>
          <p14:tracePt t="45826" x="4187825" y="2098675"/>
          <p14:tracePt t="45843" x="4205288" y="2071688"/>
          <p14:tracePt t="45860" x="4214813" y="2062163"/>
          <p14:tracePt t="45877" x="4224338" y="2044700"/>
          <p14:tracePt t="45893" x="4232275" y="2027238"/>
          <p14:tracePt t="45917" x="4241800" y="2017713"/>
          <p14:tracePt t="45942" x="4251325" y="2017713"/>
          <p14:tracePt t="45966" x="4251325" y="2009775"/>
          <p14:tracePt t="46015" x="4251325" y="2000250"/>
          <p14:tracePt t="46039" x="4251325" y="1990725"/>
          <p14:tracePt t="46077" x="4251325" y="1982788"/>
          <p14:tracePt t="46088" x="4259263" y="1982788"/>
          <p14:tracePt t="46101" x="4259263" y="1965325"/>
          <p14:tracePt t="46124" x="4259263" y="1955800"/>
          <p14:tracePt t="46359" x="4259263" y="1965325"/>
          <p14:tracePt t="46370" x="4259263" y="1973263"/>
          <p14:tracePt t="46395" x="4259263" y="1982788"/>
          <p14:tracePt t="46421" x="4251325" y="1982788"/>
          <p14:tracePt t="46431" x="4241800" y="2000250"/>
          <p14:tracePt t="46456" x="4232275" y="2009775"/>
          <p14:tracePt t="46468" x="4224338" y="2027238"/>
          <p14:tracePt t="46481" x="4224338" y="2036763"/>
          <p14:tracePt t="46492" x="4214813" y="2054225"/>
          <p14:tracePt t="46506" x="4205288" y="2062163"/>
          <p14:tracePt t="46518" x="4205288" y="2071688"/>
          <p14:tracePt t="46543" x="4197350" y="2089150"/>
          <p14:tracePt t="46567" x="4187825" y="2098675"/>
          <p14:tracePt t="46592" x="4187825" y="2108200"/>
          <p14:tracePt t="46615" x="4187825" y="2116138"/>
          <p14:tracePt t="46652" x="4187825" y="2125663"/>
          <p14:tracePt t="46775" x="4179888" y="2133600"/>
          <p14:tracePt t="46787" x="4179888" y="2143125"/>
          <p14:tracePt t="46799" x="4170363" y="2152650"/>
          <p14:tracePt t="46824" x="4160838" y="2160588"/>
          <p14:tracePt t="46935" x="4160838" y="2170113"/>
          <p14:tracePt t="46996" x="4160838" y="2179638"/>
          <p14:tracePt t="47105" x="4152900" y="2179638"/>
          <p14:tracePt t="47388" x="4152900" y="2170113"/>
          <p14:tracePt t="47437" x="4152900" y="2160588"/>
          <p14:tracePt t="47450" x="4160838" y="2160588"/>
          <p14:tracePt t="47473" x="4160838" y="2152650"/>
          <p14:tracePt t="47486" x="4170363" y="2152650"/>
          <p14:tracePt t="47499" x="4170363" y="2143125"/>
          <p14:tracePt t="47533" x="4179888" y="2133600"/>
          <p14:tracePt t="47596" x="4179888" y="2125663"/>
          <p14:tracePt t="47644" x="4179888" y="2116138"/>
          <p14:tracePt t="47670" x="4179888" y="2108200"/>
          <p14:tracePt t="47699" x="4187825" y="2108200"/>
          <p14:tracePt t="47719" x="4187825" y="2098675"/>
          <p14:tracePt t="47731" x="4197350" y="2098675"/>
          <p14:tracePt t="47744" x="4197350" y="2089150"/>
          <p14:tracePt t="47755" x="4205288" y="2081213"/>
          <p14:tracePt t="47792" x="4205288" y="2071688"/>
          <p14:tracePt t="47806" x="4214813" y="2071688"/>
          <p14:tracePt t="47830" x="4224338" y="2062163"/>
          <p14:tracePt t="47841" x="4232275" y="2062163"/>
          <p14:tracePt t="47853" x="4232275" y="2044700"/>
          <p14:tracePt t="47866" x="4241800" y="2044700"/>
          <p14:tracePt t="47878" x="4241800" y="2027238"/>
          <p14:tracePt t="47894" x="4251325" y="2027238"/>
          <p14:tracePt t="47910" x="4259263" y="2017713"/>
          <p14:tracePt t="48479" x="4259263" y="2000250"/>
          <p14:tracePt t="48492" x="4268788" y="2000250"/>
          <p14:tracePt t="48503" x="4268788" y="1990725"/>
          <p14:tracePt t="48516" x="4268788" y="1973263"/>
          <p14:tracePt t="48528" x="4268788" y="1965325"/>
          <p14:tracePt t="48544" x="4268788" y="1955800"/>
          <p14:tracePt t="48565" x="4268788" y="1946275"/>
          <p14:tracePt t="48614" x="4268788" y="1938338"/>
          <p14:tracePt t="48625" x="4268788" y="1928813"/>
          <p14:tracePt t="48651" x="4259263" y="1928813"/>
          <p14:tracePt t="48662" x="4251325" y="1919288"/>
          <p14:tracePt t="48686" x="4241800" y="1911350"/>
          <p14:tracePt t="48702" x="4224338" y="1901825"/>
          <p14:tracePt t="48712" x="4214813" y="1893888"/>
          <p14:tracePt t="48724" x="4197350" y="1874838"/>
          <p14:tracePt t="48736" x="4187825" y="1874838"/>
          <p14:tracePt t="48748" x="4179888" y="1866900"/>
          <p14:tracePt t="48773" x="4179888" y="1857375"/>
          <p14:tracePt t="48871" x="4179888" y="1847850"/>
          <p14:tracePt t="48933" x="4179888" y="1839913"/>
          <p14:tracePt t="49091" x="4187825" y="1839913"/>
          <p14:tracePt t="49103" x="4197350" y="1839913"/>
          <p14:tracePt t="49129" x="4214813" y="1839913"/>
          <p14:tracePt t="49312" x="4224338" y="1839913"/>
          <p14:tracePt t="49324" x="4224338" y="1847850"/>
          <p14:tracePt t="49336" x="4232275" y="1847850"/>
          <p14:tracePt t="49348" x="4241800" y="1857375"/>
          <p14:tracePt t="49361" x="4251325" y="1857375"/>
          <p14:tracePt t="49377" x="4259263" y="1874838"/>
          <p14:tracePt t="49394" x="4276725" y="1884363"/>
          <p14:tracePt t="49411" x="4303713" y="1911350"/>
          <p14:tracePt t="49427" x="4313238" y="1919288"/>
          <p14:tracePt t="49444" x="4330700" y="1938338"/>
          <p14:tracePt t="49461" x="4357688" y="1955800"/>
          <p14:tracePt t="49478" x="4367213" y="1965325"/>
          <p14:tracePt t="49495" x="4384675" y="1973263"/>
          <p14:tracePt t="49520" x="4384675" y="1982788"/>
          <p14:tracePt t="49827" x="4375150" y="1982788"/>
          <p14:tracePt t="49864" x="4367213" y="1982788"/>
          <p14:tracePt t="49925" x="4357688" y="1982788"/>
          <p14:tracePt t="49962" x="4348163" y="1990725"/>
          <p14:tracePt t="49975" x="4340225" y="1990725"/>
          <p14:tracePt t="50011" x="4330700" y="2000250"/>
          <p14:tracePt t="50047" x="4322763" y="2000250"/>
          <p14:tracePt t="50059" x="4313238" y="2009775"/>
          <p14:tracePt t="50071" x="4313238" y="2017713"/>
          <p14:tracePt t="50082" x="4303713" y="2017713"/>
          <p14:tracePt t="50096" x="4295775" y="2027238"/>
          <p14:tracePt t="50111" x="4286250" y="2036763"/>
          <p14:tracePt t="50128" x="4276725" y="2044700"/>
          <p14:tracePt t="50144" x="4259263" y="2062163"/>
          <p14:tracePt t="50161" x="4251325" y="2081213"/>
          <p14:tracePt t="50178" x="4224338" y="2098675"/>
          <p14:tracePt t="50194" x="4187825" y="2143125"/>
          <p14:tracePt t="50211" x="4179888" y="2160588"/>
          <p14:tracePt t="50228" x="4170363" y="2170113"/>
          <p14:tracePt t="50245" x="4160838" y="2179638"/>
          <p14:tracePt t="50390" x="4152900" y="2179638"/>
          <p14:tracePt t="50633" x="4152900" y="2170113"/>
          <p14:tracePt t="50952" x="4152900" y="2179638"/>
          <p14:tracePt t="51285" x="4170363" y="2179638"/>
          <p14:tracePt t="51296" x="4179888" y="2187575"/>
          <p14:tracePt t="51310" x="4197350" y="2205038"/>
          <p14:tracePt t="51322" x="4224338" y="2214563"/>
          <p14:tracePt t="51335" x="4241800" y="2232025"/>
          <p14:tracePt t="51345" x="4268788" y="2259013"/>
          <p14:tracePt t="51361" x="4303713" y="2286000"/>
          <p14:tracePt t="51378" x="4322763" y="2303463"/>
          <p14:tracePt t="51395" x="4348163" y="2330450"/>
          <p14:tracePt t="51411" x="4375150" y="2357438"/>
          <p14:tracePt t="51428" x="4384675" y="2374900"/>
          <p14:tracePt t="51445" x="4402138" y="2384425"/>
          <p14:tracePt t="51461" x="4411663" y="2393950"/>
          <p14:tracePt t="51478" x="4419600" y="2401888"/>
          <p14:tracePt t="51495" x="4438650" y="2411413"/>
          <p14:tracePt t="51512" x="4446588" y="2419350"/>
          <p14:tracePt t="51530" x="4465638" y="2428875"/>
          <p14:tracePt t="51554" x="4465638" y="2438400"/>
          <p14:tracePt t="51566" x="4473575" y="2438400"/>
          <p14:tracePt t="51603" x="4483100" y="2438400"/>
          <p14:tracePt t="51616" x="4483100" y="2446338"/>
          <p14:tracePt t="51628" x="4491038" y="2446338"/>
          <p14:tracePt t="51641" x="4500563" y="2455863"/>
          <p14:tracePt t="51653" x="4510088" y="2465388"/>
          <p14:tracePt t="51664" x="4518025" y="2473325"/>
          <p14:tracePt t="51678" x="4527550" y="2482850"/>
          <p14:tracePt t="51695" x="4537075" y="2490788"/>
          <p14:tracePt t="51712" x="4537075" y="2500313"/>
          <p14:tracePt t="51730" x="4545013" y="2509838"/>
          <p14:tracePt t="51762" x="4545013" y="2517775"/>
          <p14:tracePt t="52021" x="4545013" y="2527300"/>
          <p14:tracePt t="52057" x="4545013" y="2536825"/>
          <p14:tracePt t="52081" x="4545013" y="2544763"/>
          <p14:tracePt t="52093" x="4554538" y="2554288"/>
          <p14:tracePt t="52106" x="4562475" y="2571750"/>
          <p14:tracePt t="52117" x="4562475" y="2598738"/>
          <p14:tracePt t="52130" x="4572000" y="2625725"/>
          <p14:tracePt t="52145" x="4572000" y="2652713"/>
          <p14:tracePt t="52162" x="4581525" y="2679700"/>
          <p14:tracePt t="52178" x="4589463" y="2714625"/>
          <p14:tracePt t="52195" x="4608513" y="2795588"/>
          <p14:tracePt t="52212" x="4616450" y="2830513"/>
          <p14:tracePt t="52228" x="4616450" y="2857500"/>
          <p14:tracePt t="52245" x="4616450" y="2911475"/>
          <p14:tracePt t="52262" x="4616450" y="2938463"/>
          <p14:tracePt t="52278" x="4616450" y="2990850"/>
          <p14:tracePt t="52295" x="4616450" y="3017838"/>
          <p14:tracePt t="52312" x="4616450" y="3036888"/>
          <p14:tracePt t="52328" x="4616450" y="3089275"/>
          <p14:tracePt t="52345" x="4616450" y="3116263"/>
          <p14:tracePt t="52362" x="4608513" y="3152775"/>
          <p14:tracePt t="52379" x="4598988" y="3197225"/>
          <p14:tracePt t="52395" x="4589463" y="3224213"/>
          <p14:tracePt t="52412" x="4589463" y="3241675"/>
          <p14:tracePt t="52428" x="4581525" y="3251200"/>
          <p14:tracePt t="52445" x="4581525" y="3259138"/>
          <p14:tracePt t="52462" x="4572000" y="3276600"/>
          <p14:tracePt t="52478" x="4572000" y="3286125"/>
          <p14:tracePt t="52499" x="4562475" y="3295650"/>
          <p14:tracePt t="52534" x="4562475" y="3303588"/>
          <p14:tracePt t="52548" x="4562475" y="3313113"/>
          <p14:tracePt t="52559" x="4562475" y="3340100"/>
          <p14:tracePt t="52571" x="4562475" y="3357563"/>
          <p14:tracePt t="52589" x="4562475" y="3384550"/>
          <p14:tracePt t="52596" x="4562475" y="3419475"/>
          <p14:tracePt t="52612" x="4562475" y="3438525"/>
          <p14:tracePt t="52633" x="4562475" y="3455988"/>
          <p14:tracePt t="53061" x="4562475" y="3465513"/>
          <p14:tracePt t="53074" x="4562475" y="3473450"/>
          <p14:tracePt t="53086" x="4562475" y="3500438"/>
          <p14:tracePt t="53099" x="4562475" y="3527425"/>
          <p14:tracePt t="53112" x="4562475" y="3562350"/>
          <p14:tracePt t="53129" x="4562475" y="3616325"/>
          <p14:tracePt t="53145" x="4562475" y="3660775"/>
          <p14:tracePt t="53162" x="4562475" y="3768725"/>
          <p14:tracePt t="53179" x="4562475" y="3813175"/>
          <p14:tracePt t="53195" x="4562475" y="3867150"/>
          <p14:tracePt t="53212" x="4554538" y="3929063"/>
          <p14:tracePt t="53229" x="4537075" y="3973513"/>
          <p14:tracePt t="53246" x="4518025" y="4044950"/>
          <p14:tracePt t="53262" x="4510088" y="4062413"/>
          <p14:tracePt t="53279" x="4510088" y="4071938"/>
          <p14:tracePt t="53295" x="4510088" y="4089400"/>
          <p14:tracePt t="53320" x="4500563" y="4089400"/>
          <p14:tracePt t="53332" x="4500563" y="4098925"/>
          <p14:tracePt t="53345" x="4491038" y="4098925"/>
          <p14:tracePt t="53362" x="4491038" y="4116388"/>
          <p14:tracePt t="53379" x="4483100" y="4116388"/>
          <p14:tracePt t="53395" x="4473575" y="4125913"/>
          <p14:tracePt t="53412" x="4473575" y="4133850"/>
          <p14:tracePt t="53429" x="4456113" y="4152900"/>
          <p14:tracePt t="53445" x="4446588" y="4170363"/>
          <p14:tracePt t="53462" x="4438650" y="4187825"/>
          <p14:tracePt t="53479" x="4419600" y="4232275"/>
          <p14:tracePt t="53496" x="4411663" y="4232275"/>
          <p14:tracePt t="53512" x="4411663" y="4241800"/>
          <p14:tracePt t="53529" x="4411663" y="4251325"/>
          <p14:tracePt t="53552" x="4402138" y="4251325"/>
          <p14:tracePt t="53601" x="4394200" y="4251325"/>
          <p14:tracePt t="53651" x="4384675" y="4251325"/>
          <p14:tracePt t="53674" x="4375150" y="4251325"/>
          <p14:tracePt t="53687" x="4367213" y="4251325"/>
          <p14:tracePt t="53699" x="4357688" y="4251325"/>
          <p14:tracePt t="53710" x="4348163" y="4251325"/>
          <p14:tracePt t="53723" x="4340225" y="4251325"/>
          <p14:tracePt t="53737" x="4322763" y="4251325"/>
          <p14:tracePt t="53749" x="4313238" y="4251325"/>
          <p14:tracePt t="53762" x="4303713" y="4251325"/>
          <p14:tracePt t="53779" x="4295775" y="4251325"/>
          <p14:tracePt t="53796" x="4286250" y="4251325"/>
          <p14:tracePt t="53812" x="4259263" y="4251325"/>
          <p14:tracePt t="53829" x="4251325" y="4251325"/>
          <p14:tracePt t="53845" x="4224338" y="4251325"/>
          <p14:tracePt t="53862" x="4214813" y="4232275"/>
          <p14:tracePt t="53879" x="4197350" y="4232275"/>
          <p14:tracePt t="53896" x="4179888" y="4214813"/>
          <p14:tracePt t="53912" x="4179888" y="4205288"/>
          <p14:tracePt t="53933" x="4170363" y="4197350"/>
          <p14:tracePt t="53957" x="4170363" y="4187825"/>
          <p14:tracePt t="53970" x="4160838" y="4187825"/>
          <p14:tracePt t="53981" x="4160838" y="4179888"/>
          <p14:tracePt t="54091" x="4160838" y="4170363"/>
          <p14:tracePt t="54570" x="4170363" y="4170363"/>
          <p14:tracePt t="54594" x="4179888" y="4179888"/>
          <p14:tracePt t="54618" x="4197350" y="4197350"/>
          <p14:tracePt t="54643" x="4214813" y="4205288"/>
          <p14:tracePt t="54656" x="4232275" y="4224338"/>
          <p14:tracePt t="54666" x="4251325" y="4241800"/>
          <p14:tracePt t="54680" x="4259263" y="4259263"/>
          <p14:tracePt t="54692" x="4276725" y="4276725"/>
          <p14:tracePt t="54703" x="4295775" y="4295775"/>
          <p14:tracePt t="54716" x="4303713" y="4313238"/>
          <p14:tracePt t="54729" x="4313238" y="4322763"/>
          <p14:tracePt t="54746" x="4322763" y="4340225"/>
          <p14:tracePt t="54762" x="4322763" y="4348163"/>
          <p14:tracePt t="54779" x="4340225" y="4367213"/>
          <p14:tracePt t="54796" x="4340225" y="4375150"/>
          <p14:tracePt t="54813" x="4348163" y="4394200"/>
          <p14:tracePt t="54829" x="4357688" y="4411663"/>
          <p14:tracePt t="54851" x="4357688" y="4419600"/>
          <p14:tracePt t="55072" x="4357688" y="4411663"/>
          <p14:tracePt t="55219" x="4357688" y="4402138"/>
          <p14:tracePt t="55243" x="4357688" y="4394200"/>
          <p14:tracePt t="55256" x="4357688" y="4384675"/>
          <p14:tracePt t="55269" x="4348163" y="4375150"/>
          <p14:tracePt t="55281" x="4340225" y="4375150"/>
          <p14:tracePt t="55293" x="4330700" y="4367213"/>
          <p14:tracePt t="55305" x="4322763" y="4357688"/>
          <p14:tracePt t="55317" x="4303713" y="4348163"/>
          <p14:tracePt t="55341" x="4286250" y="4330700"/>
          <p14:tracePt t="55353" x="4276725" y="4322763"/>
          <p14:tracePt t="55366" x="4268788" y="4303713"/>
          <p14:tracePt t="55379" x="4259263" y="4303713"/>
          <p14:tracePt t="55396" x="4251325" y="4295775"/>
          <p14:tracePt t="55428" x="4251325" y="4286250"/>
          <p14:tracePt t="55439" x="4241800" y="4286250"/>
          <p14:tracePt t="55660" x="4232275" y="4286250"/>
          <p14:tracePt t="55772" x="4224338" y="4286250"/>
          <p14:tracePt t="55906" x="4214813" y="4286250"/>
          <p14:tracePt t="57069" x="4224338" y="4286250"/>
          <p14:tracePt t="57093" x="4232275" y="4286250"/>
          <p14:tracePt t="57268" x="4232275" y="4276725"/>
          <p14:tracePt t="57278" x="4232275" y="4268788"/>
          <p14:tracePt t="57732" x="4232275" y="4259263"/>
          <p14:tracePt t="57828" x="4232275" y="4251325"/>
          <p14:tracePt t="57865" x="4232275" y="4241800"/>
          <p14:tracePt t="57914" x="4232275" y="4232275"/>
          <p14:tracePt t="58122" x="4224338" y="4232275"/>
          <p14:tracePt t="58257" x="4214813" y="4232275"/>
          <p14:tracePt t="58294" x="4214813" y="4224338"/>
          <p14:tracePt t="58319" x="4205288" y="4214813"/>
          <p14:tracePt t="58330" x="4205288" y="4205288"/>
          <p14:tracePt t="58356" x="4205288" y="4197350"/>
          <p14:tracePt t="58367" x="4205288" y="4187825"/>
          <p14:tracePt t="58379" x="4197350" y="4179888"/>
          <p14:tracePt t="58416" x="4197350" y="4170363"/>
          <p14:tracePt t="58442" x="4187825" y="4170363"/>
          <p14:tracePt t="58675" x="4197350" y="4170363"/>
          <p14:tracePt t="58699" x="4205288" y="4160838"/>
          <p14:tracePt t="58723" x="4205288" y="4152900"/>
          <p14:tracePt t="58735" x="4214813" y="4152900"/>
          <p14:tracePt t="58748" x="4224338" y="4152900"/>
          <p14:tracePt t="58760" x="4224338" y="4143375"/>
          <p14:tracePt t="58774" x="4232275" y="4143375"/>
          <p14:tracePt t="58785" x="4251325" y="4125913"/>
          <p14:tracePt t="58797" x="4259263" y="4116388"/>
          <p14:tracePt t="58814" x="4268788" y="4098925"/>
          <p14:tracePt t="58831" x="4276725" y="4081463"/>
          <p14:tracePt t="58847" x="4313238" y="4037013"/>
          <p14:tracePt t="58864" x="4357688" y="3973513"/>
          <p14:tracePt t="58880" x="4537075" y="3741738"/>
          <p14:tracePt t="58897" x="4830763" y="3313113"/>
          <p14:tracePt t="58914" x="4857750" y="3259138"/>
          <p14:tracePt t="58930" x="4875213" y="3232150"/>
          <p14:tracePt t="58947" x="4884738" y="3214688"/>
          <p14:tracePt t="59004" x="4875213" y="3214688"/>
          <p14:tracePt t="59042" x="4867275" y="3214688"/>
          <p14:tracePt t="59055" x="4867275" y="3224213"/>
          <p14:tracePt t="59068" x="4867275" y="3232150"/>
          <p14:tracePt t="59080" x="4857750" y="3232150"/>
          <p14:tracePt t="59105" x="4857750" y="3241675"/>
          <p14:tracePt t="59153" x="4848225" y="3241675"/>
          <p14:tracePt t="59165" x="4840288" y="3251200"/>
          <p14:tracePt t="59190" x="4840288" y="3259138"/>
          <p14:tracePt t="59203" x="4830763" y="3268663"/>
          <p14:tracePt t="59214" x="4813300" y="3276600"/>
          <p14:tracePt t="59226" x="4795838" y="3295650"/>
          <p14:tracePt t="59239" x="4768850" y="3322638"/>
          <p14:tracePt t="59251" x="4732338" y="3367088"/>
          <p14:tracePt t="59264" x="4687888" y="3411538"/>
          <p14:tracePt t="59281" x="4633913" y="3455988"/>
          <p14:tracePt t="59297" x="4589463" y="3500438"/>
          <p14:tracePt t="59314" x="4446588" y="3660775"/>
          <p14:tracePt t="59331" x="4367213" y="3759200"/>
          <p14:tracePt t="59347" x="4295775" y="3848100"/>
          <p14:tracePt t="59364" x="4160838" y="4027488"/>
          <p14:tracePt t="59381" x="4108450" y="4098925"/>
          <p14:tracePt t="59397" x="4071938" y="4152900"/>
          <p14:tracePt t="59414" x="4027488" y="4205288"/>
          <p14:tracePt t="59431" x="4017963" y="4214813"/>
          <p14:tracePt t="59447" x="4010025" y="4232275"/>
          <p14:tracePt t="59472" x="4000500" y="4232275"/>
          <p14:tracePt t="59485" x="4000500" y="4241800"/>
          <p14:tracePt t="60317" x="4010025" y="4241800"/>
          <p14:tracePt t="60328" x="4017963" y="4241800"/>
          <p14:tracePt t="60340" x="4027488" y="4241800"/>
          <p14:tracePt t="60353" x="4044950" y="4241800"/>
          <p14:tracePt t="60366" x="4062413" y="4241800"/>
          <p14:tracePt t="60381" x="4089400" y="4241800"/>
          <p14:tracePt t="60398" x="4108450" y="4241800"/>
          <p14:tracePt t="60414" x="4143375" y="4241800"/>
          <p14:tracePt t="60431" x="4197350" y="4241800"/>
          <p14:tracePt t="60447" x="4224338" y="4241800"/>
          <p14:tracePt t="60464" x="4276725" y="4241800"/>
          <p14:tracePt t="60481" x="4295775" y="4251325"/>
          <p14:tracePt t="60497" x="4313238" y="4251325"/>
          <p14:tracePt t="60514" x="4348163" y="4259263"/>
          <p14:tracePt t="60531" x="4357688" y="4259263"/>
          <p14:tracePt t="60548" x="4367213" y="4259263"/>
          <p14:tracePt t="60564" x="4375150" y="4259263"/>
          <p14:tracePt t="60586" x="4384675" y="4259263"/>
          <p14:tracePt t="60757" x="4394200" y="4259263"/>
          <p14:tracePt t="60781" x="4394200" y="4268788"/>
          <p14:tracePt t="60795" x="4402138" y="4268788"/>
          <p14:tracePt t="60819" x="4411663" y="4268788"/>
          <p14:tracePt t="60830" x="4411663" y="4276725"/>
          <p14:tracePt t="60843" x="4411663" y="4286250"/>
          <p14:tracePt t="60879" x="4411663" y="4295775"/>
          <p14:tracePt t="60904" x="4411663" y="4303713"/>
          <p14:tracePt t="60917" x="4411663" y="4313238"/>
          <p14:tracePt t="60953" x="4411663" y="4322763"/>
          <p14:tracePt t="60990" x="4402138" y="4340225"/>
          <p14:tracePt t="61014" x="4394200" y="4348163"/>
          <p14:tracePt t="61027" x="4384675" y="4367213"/>
          <p14:tracePt t="61039" x="4375150" y="4367213"/>
          <p14:tracePt t="61050" x="4367213" y="4384675"/>
          <p14:tracePt t="61064" x="4367213" y="4394200"/>
          <p14:tracePt t="61081" x="4357688" y="4411663"/>
          <p14:tracePt t="61097" x="4348163" y="4411663"/>
          <p14:tracePt t="61115" x="4348163" y="4419600"/>
          <p14:tracePt t="62131" x="4340225" y="4419600"/>
          <p14:tracePt t="62204" x="4340225" y="4429125"/>
          <p14:tracePt t="62217" x="4340225" y="4438650"/>
          <p14:tracePt t="62229" x="4340225" y="4446588"/>
          <p14:tracePt t="62253" x="4340225" y="4456113"/>
          <p14:tracePt t="62278" x="4340225" y="4465638"/>
          <p14:tracePt t="62291" x="4340225" y="4473575"/>
          <p14:tracePt t="62306" x="4340225" y="4483100"/>
          <p14:tracePt t="62315" x="4340225" y="4491038"/>
          <p14:tracePt t="62328" x="4340225" y="4500563"/>
          <p14:tracePt t="62338" x="4340225" y="4510088"/>
          <p14:tracePt t="62364" x="4340225" y="4518025"/>
          <p14:tracePt t="62499" x="4340225" y="4510088"/>
          <p14:tracePt t="62537" x="4340225" y="4500563"/>
          <p14:tracePt t="62584" x="4340225" y="4491038"/>
          <p14:tracePt t="62659" x="4330700" y="4483100"/>
          <p14:tracePt t="63025" x="4330700" y="4473575"/>
          <p14:tracePt t="63098" x="4330700" y="4465638"/>
          <p14:tracePt t="63136" x="4330700" y="4456113"/>
          <p14:tracePt t="63147" x="4322763" y="4446588"/>
          <p14:tracePt t="63172" x="4322763" y="4438650"/>
          <p14:tracePt t="63198" x="4313238" y="4429125"/>
          <p14:tracePt t="63221" x="4313238" y="4419600"/>
          <p14:tracePt t="63234" x="4313238" y="4411663"/>
          <p14:tracePt t="63258" x="4303713" y="4402138"/>
          <p14:tracePt t="63284" x="4303713" y="4394200"/>
          <p14:tracePt t="63295" x="4295775" y="4384675"/>
          <p14:tracePt t="63309" x="4286250" y="4384675"/>
          <p14:tracePt t="63320" x="4286250" y="4375150"/>
          <p14:tracePt t="63332" x="4286250" y="4357688"/>
          <p14:tracePt t="63348" x="4276725" y="4348163"/>
          <p14:tracePt t="63365" x="4259263" y="4330700"/>
          <p14:tracePt t="63382" x="4251325" y="4286250"/>
          <p14:tracePt t="63398" x="4241800" y="4276725"/>
          <p14:tracePt t="63415" x="4232275" y="4259263"/>
          <p14:tracePt t="63432" x="4224338" y="4241800"/>
          <p14:tracePt t="63454" x="4214813" y="4241800"/>
          <p14:tracePt t="63466" x="4205288" y="4232275"/>
          <p14:tracePt t="63491" x="4205288" y="4224338"/>
          <p14:tracePt t="63504" x="4205288" y="4214813"/>
          <p14:tracePt t="64509" x="4205288" y="4224338"/>
          <p14:tracePt t="64631" x="4205288" y="4232275"/>
          <p14:tracePt t="64668" x="4197350" y="4232275"/>
          <p14:tracePt t="64680" x="4197350" y="4251325"/>
          <p14:tracePt t="64692" x="4187825" y="4251325"/>
          <p14:tracePt t="64704" x="4179888" y="4259263"/>
          <p14:tracePt t="64717" x="4152900" y="4276725"/>
          <p14:tracePt t="64732" x="4143375" y="4286250"/>
          <p14:tracePt t="64749" x="4133850" y="4286250"/>
          <p14:tracePt t="64766" x="4116388" y="4295775"/>
          <p14:tracePt t="64782" x="4108450" y="4295775"/>
          <p14:tracePt t="64799" x="4089400" y="4303713"/>
          <p14:tracePt t="64816" x="4071938" y="4303713"/>
          <p14:tracePt t="64832" x="4000500" y="4330700"/>
          <p14:tracePt t="64849" x="3973513" y="4340225"/>
          <p14:tracePt t="64866" x="3929063" y="4348163"/>
          <p14:tracePt t="64883" x="3911600" y="4348163"/>
          <p14:tracePt t="64902" x="3894138" y="4348163"/>
          <p14:tracePt t="64926" x="3884613" y="4348163"/>
          <p14:tracePt t="64938" x="3884613" y="4340225"/>
          <p14:tracePt t="64949" x="3875088" y="4340225"/>
          <p14:tracePt t="64966" x="3875088" y="4330700"/>
          <p14:tracePt t="64987" x="3875088" y="4322763"/>
          <p14:tracePt t="65011" x="3875088" y="4313238"/>
          <p14:tracePt t="65073" x="3875088" y="4303713"/>
          <p14:tracePt t="65171" x="3884613" y="4303713"/>
          <p14:tracePt t="65182" x="3884613" y="4295775"/>
          <p14:tracePt t="65268" x="3894138" y="4295775"/>
          <p14:tracePt t="65282" x="3894138" y="4286250"/>
          <p14:tracePt t="65292" x="3911600" y="4276725"/>
          <p14:tracePt t="65319" x="3919538" y="4276725"/>
          <p14:tracePt t="65330" x="3929063" y="4268788"/>
          <p14:tracePt t="65341" x="3938588" y="4268788"/>
          <p14:tracePt t="65355" x="3956050" y="4259263"/>
          <p14:tracePt t="65367" x="3965575" y="4241800"/>
          <p14:tracePt t="65382" x="4000500" y="4224338"/>
          <p14:tracePt t="65399" x="4027488" y="4187825"/>
          <p14:tracePt t="65416" x="4089400" y="4133850"/>
          <p14:tracePt t="65432" x="4116388" y="4108450"/>
          <p14:tracePt t="65449" x="4125913" y="4098925"/>
          <p14:tracePt t="65466" x="4152900" y="4081463"/>
          <p14:tracePt t="65482" x="4160838" y="4062413"/>
          <p14:tracePt t="65499" x="4170363" y="4054475"/>
          <p14:tracePt t="65516" x="4187825" y="4027488"/>
          <p14:tracePt t="65538" x="4197350" y="4010025"/>
          <p14:tracePt t="65550" x="4205288" y="3990975"/>
          <p14:tracePt t="65566" x="4214813" y="3973513"/>
          <p14:tracePt t="65583" x="4232275" y="3946525"/>
          <p14:tracePt t="65599" x="4259263" y="3894138"/>
          <p14:tracePt t="65616" x="4276725" y="3875088"/>
          <p14:tracePt t="65632" x="4276725" y="3857625"/>
          <p14:tracePt t="65649" x="4286250" y="3848100"/>
          <p14:tracePt t="65673" x="4286250" y="3840163"/>
          <p14:tracePt t="65686" x="4295775" y="3830638"/>
          <p14:tracePt t="65699" x="4303713" y="3813175"/>
          <p14:tracePt t="65716" x="4303713" y="3803650"/>
          <p14:tracePt t="65733" x="4303713" y="3786188"/>
          <p14:tracePt t="65749" x="4322763" y="3741738"/>
          <p14:tracePt t="65766" x="4322763" y="3724275"/>
          <p14:tracePt t="65782" x="4322763" y="3705225"/>
          <p14:tracePt t="65799" x="4330700" y="3687763"/>
          <p14:tracePt t="65816" x="4330700" y="3679825"/>
          <p14:tracePt t="66137" x="4330700" y="3687763"/>
          <p14:tracePt t="66777" x="4330700" y="3697288"/>
          <p14:tracePt t="66801" x="4330700" y="3714750"/>
          <p14:tracePt t="66812" x="4330700" y="3724275"/>
          <p14:tracePt t="66826" x="4322763" y="3741738"/>
          <p14:tracePt t="66840" x="4322763" y="3759200"/>
          <p14:tracePt t="66850" x="4313238" y="3776663"/>
          <p14:tracePt t="66866" x="4303713" y="3803650"/>
          <p14:tracePt t="66883" x="4295775" y="3830638"/>
          <p14:tracePt t="66900" x="4268788" y="3867150"/>
          <p14:tracePt t="66916" x="4259263" y="3894138"/>
          <p14:tracePt t="66933" x="4241800" y="3919538"/>
          <p14:tracePt t="66950" x="4205288" y="3965575"/>
          <p14:tracePt t="66966" x="4197350" y="3983038"/>
          <p14:tracePt t="66983" x="4179888" y="4000500"/>
          <p14:tracePt t="67000" x="4152900" y="4027488"/>
          <p14:tracePt t="67016" x="4143375" y="4044950"/>
          <p14:tracePt t="67033" x="4116388" y="4062413"/>
          <p14:tracePt t="67050" x="4108450" y="4071938"/>
          <p14:tracePt t="67066" x="4089400" y="4089400"/>
          <p14:tracePt t="67083" x="4044950" y="4143375"/>
          <p14:tracePt t="67100" x="4017963" y="4170363"/>
          <p14:tracePt t="67116" x="3990975" y="4197350"/>
          <p14:tracePt t="67133" x="3965575" y="4232275"/>
          <p14:tracePt t="67150" x="3956050" y="4241800"/>
          <p14:tracePt t="67166" x="3946525" y="4241800"/>
          <p14:tracePt t="67183" x="3938588" y="4241800"/>
          <p14:tracePt t="67523" x="3946525" y="4232275"/>
          <p14:tracePt t="67537" x="3946525" y="4224338"/>
          <p14:tracePt t="67548" x="3956050" y="4224338"/>
          <p14:tracePt t="67560" x="3983038" y="4214813"/>
          <p14:tracePt t="67572" x="4010025" y="4187825"/>
          <p14:tracePt t="67584" x="4062413" y="4160838"/>
          <p14:tracePt t="67600" x="4108450" y="4133850"/>
          <p14:tracePt t="67617" x="4152900" y="4089400"/>
          <p14:tracePt t="67633" x="4251325" y="4010025"/>
          <p14:tracePt t="67650" x="4295775" y="3965575"/>
          <p14:tracePt t="67666" x="4340225" y="3911600"/>
          <p14:tracePt t="67683" x="4402138" y="3822700"/>
          <p14:tracePt t="67700" x="4411663" y="3813175"/>
          <p14:tracePt t="67717" x="4419600" y="3803650"/>
          <p14:tracePt t="67733" x="4419600" y="3786188"/>
          <p14:tracePt t="67755" x="4419600" y="3776663"/>
          <p14:tracePt t="67780" x="4429125" y="3768725"/>
          <p14:tracePt t="67806" x="4429125" y="3751263"/>
          <p14:tracePt t="67817" x="4438650" y="3751263"/>
          <p14:tracePt t="67854" x="4438650" y="3741738"/>
          <p14:tracePt t="67879" x="4446588" y="3741738"/>
          <p14:tracePt t="67891" x="4446588" y="3732213"/>
          <p14:tracePt t="67904" x="4456113" y="3724275"/>
          <p14:tracePt t="67928" x="4456113" y="3714750"/>
          <p14:tracePt t="68786" x="4456113" y="3697288"/>
          <p14:tracePt t="68798" x="4456113" y="3679825"/>
          <p14:tracePt t="68811" x="4456113" y="3652838"/>
          <p14:tracePt t="68823" x="4456113" y="3625850"/>
          <p14:tracePt t="68835" x="4456113" y="3598863"/>
          <p14:tracePt t="68850" x="4456113" y="3571875"/>
          <p14:tracePt t="68867" x="4456113" y="3544888"/>
          <p14:tracePt t="68885" x="4446588" y="3482975"/>
          <p14:tracePt t="68900" x="4446588" y="3446463"/>
          <p14:tracePt t="68917" x="4438650" y="3419475"/>
          <p14:tracePt t="68933" x="4438650" y="3367088"/>
          <p14:tracePt t="68950" x="4438650" y="3340100"/>
          <p14:tracePt t="68967" x="4438650" y="3303588"/>
          <p14:tracePt t="68983" x="4429125" y="3251200"/>
          <p14:tracePt t="69000" x="4429125" y="3224213"/>
          <p14:tracePt t="69017" x="4429125" y="3205163"/>
          <p14:tracePt t="69034" x="4429125" y="3187700"/>
          <p14:tracePt t="69050" x="4419600" y="3179763"/>
          <p14:tracePt t="69067" x="4419600" y="3170238"/>
          <p14:tracePt t="69084" x="4419600" y="3152775"/>
          <p14:tracePt t="69100" x="4419600" y="3143250"/>
          <p14:tracePt t="69117" x="4419600" y="3133725"/>
          <p14:tracePt t="69214" x="4411663" y="3133725"/>
          <p14:tracePt t="69410" x="4411663" y="3143250"/>
          <p14:tracePt t="69423" x="4419600" y="3170238"/>
          <p14:tracePt t="69435" x="4429125" y="3187700"/>
          <p14:tracePt t="69448" x="4429125" y="3224213"/>
          <p14:tracePt t="69459" x="4438650" y="3268663"/>
          <p14:tracePt t="69473" x="4438650" y="3295650"/>
          <p14:tracePt t="69484" x="4438650" y="3340100"/>
          <p14:tracePt t="69500" x="4438650" y="3384550"/>
          <p14:tracePt t="69517" x="4438650" y="3465513"/>
          <p14:tracePt t="69534" x="4438650" y="3608388"/>
          <p14:tracePt t="69550" x="4419600" y="3697288"/>
          <p14:tracePt t="69567" x="4402138" y="3786188"/>
          <p14:tracePt t="69584" x="4367213" y="3911600"/>
          <p14:tracePt t="69600" x="4340225" y="3965575"/>
          <p14:tracePt t="69617" x="4322763" y="4010025"/>
          <p14:tracePt t="69634" x="4268788" y="4089400"/>
          <p14:tracePt t="69650" x="4251325" y="4125913"/>
          <p14:tracePt t="69667" x="4214813" y="4170363"/>
          <p14:tracePt t="69684" x="4197350" y="4179888"/>
          <p14:tracePt t="69701" x="4187825" y="4187825"/>
          <p14:tracePt t="69718" x="4179888" y="4197350"/>
          <p14:tracePt t="69741" x="4160838" y="4205288"/>
          <p14:tracePt t="69754" x="4152900" y="4205288"/>
          <p14:tracePt t="69767" x="4143375" y="4214813"/>
          <p14:tracePt t="69784" x="4125913" y="4224338"/>
          <p14:tracePt t="69801" x="4116388" y="4224338"/>
          <p14:tracePt t="69817" x="4098925" y="4241800"/>
          <p14:tracePt t="69835" x="4081463" y="4241800"/>
          <p14:tracePt t="69851" x="4062413" y="4251325"/>
          <p14:tracePt t="69867" x="3990975" y="4295775"/>
          <p14:tracePt t="69884" x="3956050" y="4303713"/>
          <p14:tracePt t="69900" x="3848100" y="4367213"/>
          <p14:tracePt t="69917" x="3795713" y="4384675"/>
          <p14:tracePt t="69934" x="3741738" y="4402138"/>
          <p14:tracePt t="69950" x="3687763" y="4411663"/>
          <p14:tracePt t="69967" x="3687763" y="4419600"/>
          <p14:tracePt t="70134" x="3687763" y="4411663"/>
          <p14:tracePt t="70146" x="3705225" y="4402138"/>
          <p14:tracePt t="70158" x="3732213" y="4384675"/>
          <p14:tracePt t="70171" x="3759200" y="4367213"/>
          <p14:tracePt t="70184" x="3803650" y="4348163"/>
          <p14:tracePt t="70202" x="3830638" y="4313238"/>
          <p14:tracePt t="70217" x="3875088" y="4286250"/>
          <p14:tracePt t="70234" x="3938588" y="4232275"/>
          <p14:tracePt t="70251" x="3973513" y="4205288"/>
          <p14:tracePt t="70268" x="3990975" y="4187825"/>
          <p14:tracePt t="70284" x="4017963" y="4160838"/>
          <p14:tracePt t="70317" x="4027488" y="4160838"/>
          <p14:tracePt t="70341" x="4027488" y="4152900"/>
          <p14:tracePt t="70427" x="4044950" y="4152900"/>
          <p14:tracePt t="70439" x="4054475" y="4143375"/>
          <p14:tracePt t="70451" x="4062413" y="4143375"/>
          <p14:tracePt t="70465" x="4071938" y="4143375"/>
          <p14:tracePt t="70488" x="4089400" y="4143375"/>
          <p14:tracePt t="70500" x="4098925" y="4143375"/>
          <p14:tracePt t="70513" x="4108450" y="4143375"/>
          <p14:tracePt t="70525" x="4125913" y="4143375"/>
          <p14:tracePt t="70537" x="4133850" y="4143375"/>
          <p14:tracePt t="70562" x="4143375" y="4143375"/>
          <p14:tracePt t="70574" x="4152900" y="4143375"/>
          <p14:tracePt t="70732" x="4160838" y="4143375"/>
          <p14:tracePt t="70757" x="4170363" y="4143375"/>
          <p14:tracePt t="70770" x="4179888" y="4143375"/>
          <p14:tracePt t="70781" x="4179888" y="4152900"/>
          <p14:tracePt t="70794" x="4187825" y="4152900"/>
          <p14:tracePt t="70806" x="4197350" y="4152900"/>
          <p14:tracePt t="70819" x="4205288" y="4152900"/>
          <p14:tracePt t="70855" x="4214813" y="4152900"/>
          <p14:tracePt t="71886" x="4214813" y="4160838"/>
          <p14:tracePt t="73712" x="4205288" y="4160838"/>
          <p14:tracePt t="73871" x="4205288" y="4152900"/>
          <p14:tracePt t="73886" x="4205288" y="4143375"/>
          <p14:tracePt t="73907" x="4205288" y="4133850"/>
          <p14:tracePt t="73932" x="4205288" y="4116388"/>
          <p14:tracePt t="73957" x="4205288" y="4108450"/>
          <p14:tracePt t="73969" x="4205288" y="4081463"/>
          <p14:tracePt t="73980" x="4205288" y="4071938"/>
          <p14:tracePt t="73994" x="4205288" y="4062413"/>
          <p14:tracePt t="74006" x="4205288" y="4044950"/>
          <p14:tracePt t="74019" x="4205288" y="4037013"/>
          <p14:tracePt t="74043" x="4205288" y="4017963"/>
          <p14:tracePt t="74055" x="4205288" y="4000500"/>
          <p14:tracePt t="74068" x="4205288" y="3983038"/>
          <p14:tracePt t="74085" x="4205288" y="3965575"/>
          <p14:tracePt t="74102" x="4205288" y="3946525"/>
          <p14:tracePt t="74118" x="4197350" y="3919538"/>
          <p14:tracePt t="74135" x="4197350" y="3911600"/>
          <p14:tracePt t="74152" x="4197350" y="3894138"/>
          <p14:tracePt t="74168" x="4197350" y="3840163"/>
          <p14:tracePt t="74185" x="4197350" y="3795713"/>
          <p14:tracePt t="74202" x="4187825" y="3732213"/>
          <p14:tracePt t="74218" x="4187825" y="3625850"/>
          <p14:tracePt t="74235" x="4187825" y="3581400"/>
          <p14:tracePt t="74252" x="4187825" y="3544888"/>
          <p14:tracePt t="74268" x="4187825" y="3536950"/>
          <p14:tracePt t="74285" x="4187825" y="3527425"/>
          <p14:tracePt t="74302" x="4187825" y="3509963"/>
          <p14:tracePt t="74319" x="4187825" y="3490913"/>
          <p14:tracePt t="74337" x="4187825" y="3482975"/>
          <p14:tracePt t="74644" x="4187825" y="3473450"/>
          <p14:tracePt t="74654" x="4187825" y="3465513"/>
          <p14:tracePt t="74679" x="4187825" y="3455988"/>
          <p14:tracePt t="74692" x="4187825" y="3438525"/>
          <p14:tracePt t="74705" x="4187825" y="3429000"/>
          <p14:tracePt t="74718" x="4187825" y="3411538"/>
          <p14:tracePt t="74728" x="4187825" y="3394075"/>
          <p14:tracePt t="74742" x="4187825" y="3375025"/>
          <p14:tracePt t="74753" x="4187825" y="3348038"/>
          <p14:tracePt t="74769" x="4187825" y="3330575"/>
          <p14:tracePt t="74785" x="4187825" y="3303588"/>
          <p14:tracePt t="74802" x="4197350" y="3259138"/>
          <p14:tracePt t="74819" x="4197350" y="3241675"/>
          <p14:tracePt t="74835" x="4205288" y="3214688"/>
          <p14:tracePt t="74852" x="4214813" y="3125788"/>
          <p14:tracePt t="74869" x="4224338" y="3062288"/>
          <p14:tracePt t="74885" x="4224338" y="3000375"/>
          <p14:tracePt t="74902" x="4232275" y="2911475"/>
          <p14:tracePt t="74919" x="4232275" y="2901950"/>
          <p14:tracePt t="74935" x="4232275" y="2894013"/>
          <p14:tracePt t="74952" x="4232275" y="2874963"/>
          <p14:tracePt t="74969" x="4232275" y="2857500"/>
          <p14:tracePt t="74985" x="4241800" y="2840038"/>
          <p14:tracePt t="75002" x="4259263" y="2813050"/>
          <p14:tracePt t="75024" x="4268788" y="2803525"/>
          <p14:tracePt t="75059" x="4268788" y="2795588"/>
          <p14:tracePt t="75096" x="4276725" y="2795588"/>
          <p14:tracePt t="75158" x="4276725" y="2786063"/>
          <p14:tracePt t="75428" x="4276725" y="2795588"/>
          <p14:tracePt t="75501" x="4276725" y="2803525"/>
          <p14:tracePt t="75549" x="4276725" y="2813050"/>
          <p14:tracePt t="75599" x="4276725" y="2822575"/>
          <p14:tracePt t="75611" x="4276725" y="2830513"/>
          <p14:tracePt t="75661" x="4276725" y="2840038"/>
          <p14:tracePt t="75684" x="4276725" y="2847975"/>
          <p14:tracePt t="75708" x="4276725" y="2857500"/>
          <p14:tracePt t="75722" x="4268788" y="2867025"/>
          <p14:tracePt t="75734" x="4268788" y="2874963"/>
          <p14:tracePt t="75746" x="4268788" y="2884488"/>
          <p14:tracePt t="75758" x="4268788" y="2901950"/>
          <p14:tracePt t="75770" x="4259263" y="2911475"/>
          <p14:tracePt t="75786" x="4259263" y="2919413"/>
          <p14:tracePt t="75802" x="4259263" y="2938463"/>
          <p14:tracePt t="75819" x="4259263" y="2955925"/>
          <p14:tracePt t="75836" x="4251325" y="2965450"/>
          <p14:tracePt t="75853" x="4251325" y="2973388"/>
          <p14:tracePt t="75869" x="4251325" y="2990850"/>
          <p14:tracePt t="75886" x="4251325" y="3000375"/>
          <p14:tracePt t="75902" x="4241800" y="3009900"/>
          <p14:tracePt t="75919" x="4241800" y="3027363"/>
          <p14:tracePt t="75936" x="4232275" y="3027363"/>
          <p14:tracePt t="75952" x="4232275" y="3036888"/>
          <p14:tracePt t="76248" x="4232275" y="3027363"/>
          <p14:tracePt t="76261" x="4232275" y="3017838"/>
          <p14:tracePt t="76273" x="4232275" y="3009900"/>
          <p14:tracePt t="76284" x="4232275" y="3000375"/>
          <p14:tracePt t="76297" x="4232275" y="2990850"/>
          <p14:tracePt t="76310" x="4232275" y="2982913"/>
          <p14:tracePt t="76346" x="4232275" y="2973388"/>
          <p14:tracePt t="76359" x="4232275" y="2965450"/>
          <p14:tracePt t="76384" x="4232275" y="2955925"/>
          <p14:tracePt t="76395" x="4232275" y="2938463"/>
          <p14:tracePt t="76411" x="4232275" y="2928938"/>
          <p14:tracePt t="76421" x="4232275" y="2919413"/>
          <p14:tracePt t="76436" x="4232275" y="2901950"/>
          <p14:tracePt t="76452" x="4232275" y="2894013"/>
          <p14:tracePt t="76469" x="4232275" y="2874963"/>
          <p14:tracePt t="76486" x="4232275" y="2867025"/>
          <p14:tracePt t="76506" x="4232275" y="2857500"/>
          <p14:tracePt t="76837" x="4224338" y="2857500"/>
          <p14:tracePt t="76860" x="4214813" y="2857500"/>
          <p14:tracePt t="76885" x="4205288" y="2857500"/>
          <p14:tracePt t="76897" x="4197350" y="2857500"/>
          <p14:tracePt t="76948" x="4187825" y="2857500"/>
          <p14:tracePt t="77021" x="4179888" y="2857500"/>
          <p14:tracePt t="77069" x="4170363" y="2857500"/>
          <p14:tracePt t="77106" x="4160838" y="2867025"/>
          <p14:tracePt t="77131" x="4152900" y="2867025"/>
          <p14:tracePt t="77156" x="4143375" y="2867025"/>
          <p14:tracePt t="77167" x="4133850" y="2867025"/>
          <p14:tracePt t="77204" x="4125913" y="2867025"/>
          <p14:tracePt t="77217" x="4116388" y="2867025"/>
          <p14:tracePt t="77228" x="4108450" y="2867025"/>
          <p14:tracePt t="77253" x="4098925" y="2867025"/>
          <p14:tracePt t="77290" x="4089400" y="2867025"/>
          <p14:tracePt t="77339" x="4081463" y="2867025"/>
          <p14:tracePt t="77388" x="4081463" y="2874963"/>
          <p14:tracePt t="77415" x="4071938" y="2884488"/>
          <p14:tracePt t="77425" x="4071938" y="2894013"/>
          <p14:tracePt t="77438" x="4071938" y="2901950"/>
          <p14:tracePt t="77449" x="4071938" y="2919413"/>
          <p14:tracePt t="77462" x="4071938" y="2928938"/>
          <p14:tracePt t="77475" x="4062413" y="2938463"/>
          <p14:tracePt t="77486" x="4062413" y="2946400"/>
          <p14:tracePt t="77503" x="4062413" y="2955925"/>
          <p14:tracePt t="77520" x="4062413" y="2965450"/>
          <p14:tracePt t="77536" x="4062413" y="2973388"/>
          <p14:tracePt t="77553" x="4062413" y="2982913"/>
          <p14:tracePt t="77633" x="4062413" y="2990850"/>
          <p14:tracePt t="77817" x="4062413" y="2973388"/>
          <p14:tracePt t="77841" x="4062413" y="2965450"/>
          <p14:tracePt t="77854" x="4062413" y="2955925"/>
          <p14:tracePt t="77866" x="4054475" y="2938463"/>
          <p14:tracePt t="77878" x="4044950" y="2919413"/>
          <p14:tracePt t="77891" x="4037013" y="2911475"/>
          <p14:tracePt t="77903" x="4027488" y="2894013"/>
          <p14:tracePt t="77920" x="4017963" y="2884488"/>
          <p14:tracePt t="77936" x="4010025" y="2867025"/>
          <p14:tracePt t="77953" x="3990975" y="2857500"/>
          <p14:tracePt t="77976" x="3983038" y="2847975"/>
          <p14:tracePt t="77988" x="3973513" y="2840038"/>
          <p14:tracePt t="78014" x="3965575" y="2840038"/>
          <p14:tracePt t="78038" x="3956050" y="2840038"/>
          <p14:tracePt t="78050" x="3956050" y="2830513"/>
          <p14:tracePt t="78196" x="3956050" y="2840038"/>
          <p14:tracePt t="78208" x="3956050" y="2847975"/>
          <p14:tracePt t="78234" x="3956050" y="2867025"/>
          <p14:tracePt t="78259" x="3965575" y="2874963"/>
          <p14:tracePt t="78271" x="3973513" y="2894013"/>
          <p14:tracePt t="78283" x="3973513" y="2901950"/>
          <p14:tracePt t="78295" x="3973513" y="2911475"/>
          <p14:tracePt t="78308" x="3983038" y="2919413"/>
          <p14:tracePt t="78320" x="3990975" y="2928938"/>
          <p14:tracePt t="78336" x="3990975" y="2946400"/>
          <p14:tracePt t="78353" x="4000500" y="2955925"/>
          <p14:tracePt t="78370" x="4010025" y="2982913"/>
          <p14:tracePt t="78386" x="4017963" y="2990850"/>
          <p14:tracePt t="78404" x="4027488" y="3000375"/>
          <p14:tracePt t="78404" x="4027488" y="3009900"/>
          <p14:tracePt t="78420" x="4027488" y="3017838"/>
          <p14:tracePt t="78436" x="4037013" y="3017838"/>
          <p14:tracePt t="78453" x="4037013" y="3027363"/>
          <p14:tracePt t="78470" x="4037013" y="3036888"/>
          <p14:tracePt t="78539" x="4044950" y="3036888"/>
          <p14:tracePt t="78552" x="4044950" y="3044825"/>
          <p14:tracePt t="78625" x="4044950" y="3036888"/>
          <p14:tracePt t="78650" x="4044950" y="3027363"/>
          <p14:tracePt t="78664" x="4044950" y="3009900"/>
          <p14:tracePt t="78687" x="4044950" y="2990850"/>
          <p14:tracePt t="78698" x="4044950" y="2973388"/>
          <p14:tracePt t="78711" x="4044950" y="2946400"/>
          <p14:tracePt t="78724" x="4044950" y="2928938"/>
          <p14:tracePt t="78737" x="4044950" y="2901950"/>
          <p14:tracePt t="78753" x="4044950" y="2884488"/>
          <p14:tracePt t="78770" x="4044950" y="2874963"/>
          <p14:tracePt t="78787" x="4044950" y="2867025"/>
          <p14:tracePt t="78803" x="4044950" y="2857500"/>
          <p14:tracePt t="78993" x="4044950" y="2867025"/>
          <p14:tracePt t="79018" x="4044950" y="2874963"/>
          <p14:tracePt t="79055" x="4044950" y="2884488"/>
          <p14:tracePt t="79067" x="4044950" y="2894013"/>
          <p14:tracePt t="79080" x="4044950" y="2901950"/>
          <p14:tracePt t="79104" x="4044950" y="2911475"/>
          <p14:tracePt t="79115" x="4044950" y="2919413"/>
          <p14:tracePt t="79128" x="4044950" y="2938463"/>
          <p14:tracePt t="79153" x="4044950" y="2946400"/>
          <p14:tracePt t="79165" x="4044950" y="2965450"/>
          <p14:tracePt t="79177" x="4044950" y="2973388"/>
          <p14:tracePt t="79189" x="4044950" y="2982913"/>
          <p14:tracePt t="79203" x="4044950" y="2990850"/>
          <p14:tracePt t="79226" x="4044950" y="3000375"/>
          <p14:tracePt t="79240" x="4044950" y="3009900"/>
          <p14:tracePt t="79262" x="4044950" y="3017838"/>
          <p14:tracePt t="79545" x="4044950" y="3009900"/>
          <p14:tracePt t="79557" x="4044950" y="3000375"/>
          <p14:tracePt t="79568" x="4044950" y="2990850"/>
          <p14:tracePt t="79594" x="4044950" y="2973388"/>
          <p14:tracePt t="79606" x="4044950" y="2965450"/>
          <p14:tracePt t="79619" x="4044950" y="2955925"/>
          <p14:tracePt t="79631" x="4044950" y="2938463"/>
          <p14:tracePt t="79642" x="4044950" y="2911475"/>
          <p14:tracePt t="79656" x="4044950" y="2894013"/>
          <p14:tracePt t="79670" x="4044950" y="2884488"/>
          <p14:tracePt t="79687" x="4044950" y="2874963"/>
          <p14:tracePt t="79876" x="4044950" y="2884488"/>
          <p14:tracePt t="80084" x="4044950" y="2894013"/>
          <p14:tracePt t="80195" x="4044950" y="2901950"/>
          <p14:tracePt t="80231" x="4037013" y="2901950"/>
          <p14:tracePt t="80268" x="4037013" y="2911475"/>
          <p14:tracePt t="80328" x="4037013" y="2919413"/>
          <p14:tracePt t="80354" x="4037013" y="2928938"/>
          <p14:tracePt t="80366" x="4027488" y="2928938"/>
          <p14:tracePt t="80441" x="4017963" y="2928938"/>
          <p14:tracePt t="80463" x="4010025" y="2928938"/>
          <p14:tracePt t="80488" x="4000500" y="2928938"/>
          <p14:tracePt t="80525" x="3990975" y="2919413"/>
          <p14:tracePt t="80537" x="3983038" y="2919413"/>
          <p14:tracePt t="80548" x="3973513" y="2901950"/>
          <p14:tracePt t="80561" x="3965575" y="2894013"/>
          <p14:tracePt t="80574" x="3956050" y="2874963"/>
          <p14:tracePt t="80587" x="3938588" y="2840038"/>
          <p14:tracePt t="80604" x="3929063" y="2822575"/>
          <p14:tracePt t="80620" x="3911600" y="2813050"/>
          <p14:tracePt t="80637" x="3894138" y="2795588"/>
          <p14:tracePt t="80654" x="3884613" y="2776538"/>
          <p14:tracePt t="80670" x="3875088" y="2776538"/>
          <p14:tracePt t="80687" x="3867150" y="2751138"/>
          <p14:tracePt t="80704" x="3857625" y="2732088"/>
          <p14:tracePt t="80720" x="3848100" y="2724150"/>
          <p14:tracePt t="80745" x="3840163" y="2724150"/>
          <p14:tracePt t="80769" x="3822700" y="2724150"/>
          <p14:tracePt t="80781" x="3822700" y="2714625"/>
          <p14:tracePt t="80794" x="3813175" y="2714625"/>
          <p14:tracePt t="80818" x="3795713" y="2714625"/>
          <p14:tracePt t="80843" x="3776663" y="2714625"/>
          <p14:tracePt t="80867" x="3768725" y="2714625"/>
          <p14:tracePt t="80879" x="3751263" y="2714625"/>
          <p14:tracePt t="80892" x="3741738" y="2714625"/>
          <p14:tracePt t="80904" x="3732213" y="2714625"/>
          <p14:tracePt t="80929" x="3724275" y="2714625"/>
          <p14:tracePt t="80978" x="3714750" y="2714625"/>
          <p14:tracePt t="81003" x="3705225" y="2714625"/>
          <p14:tracePt t="81150" x="3714750" y="2714625"/>
          <p14:tracePt t="81187" x="3724275" y="2714625"/>
          <p14:tracePt t="81448" x="3732213" y="2714625"/>
          <p14:tracePt t="81519" x="3741738" y="2714625"/>
          <p14:tracePt t="81555" x="3751263" y="2714625"/>
          <p14:tracePt t="81567" x="3759200" y="2714625"/>
          <p14:tracePt t="81579" x="3768725" y="2714625"/>
          <p14:tracePt t="81592" x="3776663" y="2724150"/>
          <p14:tracePt t="81604" x="3786188" y="2724150"/>
          <p14:tracePt t="81621" x="3803650" y="2732088"/>
          <p14:tracePt t="81637" x="3813175" y="2732088"/>
          <p14:tracePt t="81654" x="3848100" y="2751138"/>
          <p14:tracePt t="81671" x="3857625" y="2751138"/>
          <p14:tracePt t="81687" x="3867150" y="2751138"/>
          <p14:tracePt t="81704" x="3894138" y="2759075"/>
          <p14:tracePt t="81721" x="3902075" y="2768600"/>
          <p14:tracePt t="81737" x="3911600" y="2768600"/>
          <p14:tracePt t="81754" x="3938588" y="2776538"/>
          <p14:tracePt t="81771" x="3946525" y="2786063"/>
          <p14:tracePt t="81788" x="3965575" y="2795588"/>
          <p14:tracePt t="81804" x="3965575" y="2803525"/>
          <p14:tracePt t="81821" x="3973513" y="2803525"/>
          <p14:tracePt t="81837" x="3983038" y="2822575"/>
          <p14:tracePt t="81854" x="3990975" y="2830513"/>
          <p14:tracePt t="81871" x="4000500" y="2830513"/>
          <p14:tracePt t="81888" x="4010025" y="2847975"/>
          <p14:tracePt t="81904" x="4017963" y="2857500"/>
          <p14:tracePt t="81923" x="4027488" y="2874963"/>
          <p14:tracePt t="81951" x="4037013" y="2884488"/>
          <p14:tracePt t="81962" x="4037013" y="2894013"/>
          <p14:tracePt t="81972" x="4037013" y="2901950"/>
          <p14:tracePt t="81988" x="4037013" y="2911475"/>
          <p14:tracePt t="82004" x="4037013" y="2919413"/>
          <p14:tracePt t="82021" x="4044950" y="2938463"/>
          <p14:tracePt t="82037" x="4044950" y="2946400"/>
          <p14:tracePt t="82057" x="4044950" y="2955925"/>
          <p14:tracePt t="82082" x="4044950" y="2965450"/>
          <p14:tracePt t="82108" x="4044950" y="2973388"/>
          <p14:tracePt t="82167" x="4044950" y="2982913"/>
          <p14:tracePt t="82229" x="4037013" y="2982913"/>
          <p14:tracePt t="82340" x="4027488" y="2982913"/>
          <p14:tracePt t="82353" x="4017963" y="2982913"/>
          <p14:tracePt t="82376" x="4017963" y="2990850"/>
          <p14:tracePt t="82388" x="4010025" y="2990850"/>
          <p14:tracePt t="82413" x="4010025" y="3000375"/>
          <p14:tracePt t="82438" x="4000500" y="3000375"/>
          <p14:tracePt t="82475" x="3990975" y="3000375"/>
          <p14:tracePt t="82487" x="3983038" y="3000375"/>
          <p14:tracePt t="82499" x="3973513" y="3000375"/>
          <p14:tracePt t="82510" x="3965575" y="3000375"/>
          <p14:tracePt t="82523" x="3956050" y="3000375"/>
          <p14:tracePt t="82538" x="3938588" y="3000375"/>
          <p14:tracePt t="82554" x="3929063" y="3000375"/>
          <p14:tracePt t="82571" x="3919538" y="3000375"/>
          <p14:tracePt t="82588" x="3884613" y="3000375"/>
          <p14:tracePt t="82604" x="3875088" y="2990850"/>
          <p14:tracePt t="82622" x="3840163" y="2982913"/>
          <p14:tracePt t="82638" x="3830638" y="2982913"/>
          <p14:tracePt t="82654" x="3803650" y="2973388"/>
          <p14:tracePt t="82671" x="3776663" y="2955925"/>
          <p14:tracePt t="82688" x="3759200" y="2955925"/>
          <p14:tracePt t="82704" x="3741738" y="2955925"/>
          <p14:tracePt t="82721" x="3714750" y="2946400"/>
          <p14:tracePt t="82738" x="3687763" y="2946400"/>
          <p14:tracePt t="82754" x="3670300" y="2946400"/>
          <p14:tracePt t="82771" x="3633788" y="2946400"/>
          <p14:tracePt t="82788" x="3616325" y="2946400"/>
          <p14:tracePt t="82805" x="3598863" y="2946400"/>
          <p14:tracePt t="82821" x="3571875" y="2946400"/>
          <p14:tracePt t="82838" x="3562350" y="2946400"/>
          <p14:tracePt t="82855" x="3544888" y="2946400"/>
          <p14:tracePt t="82891" x="3536950" y="2946400"/>
          <p14:tracePt t="82940" x="3536950" y="2955925"/>
          <p14:tracePt t="82976" x="3536950" y="2973388"/>
          <p14:tracePt t="82989" x="3536950" y="2982913"/>
          <p14:tracePt t="83001" x="3527425" y="2990850"/>
          <p14:tracePt t="83013" x="3517900" y="3017838"/>
          <p14:tracePt t="83026" x="3509963" y="3027363"/>
          <p14:tracePt t="83039" x="3509963" y="3044825"/>
          <p14:tracePt t="83054" x="3509963" y="3054350"/>
          <p14:tracePt t="83071" x="3500438" y="3062288"/>
          <p14:tracePt t="83088" x="3500438" y="3081338"/>
          <p14:tracePt t="83124" x="3500438" y="3089275"/>
          <p14:tracePt t="83136" x="3500438" y="3098800"/>
          <p14:tracePt t="83161" x="3500438" y="3108325"/>
          <p14:tracePt t="83185" x="3509963" y="3116263"/>
          <p14:tracePt t="83197" x="3509963" y="3125788"/>
          <p14:tracePt t="83223" x="3517900" y="3133725"/>
          <p14:tracePt t="83234" x="3527425" y="3143250"/>
          <p14:tracePt t="83246" x="3536950" y="3152775"/>
          <p14:tracePt t="83259" x="3544888" y="3152775"/>
          <p14:tracePt t="83272" x="3544888" y="3160713"/>
          <p14:tracePt t="83288" x="3554413" y="3160713"/>
          <p14:tracePt t="83308" x="3571875" y="3170238"/>
          <p14:tracePt t="83321" x="3571875" y="3179763"/>
          <p14:tracePt t="83338" x="3581400" y="3179763"/>
          <p14:tracePt t="83355" x="3589338" y="3179763"/>
          <p14:tracePt t="83371" x="3608388" y="3187700"/>
          <p14:tracePt t="83394" x="3625850" y="3187700"/>
          <p14:tracePt t="83418" x="3633788" y="3187700"/>
          <p14:tracePt t="83429" x="3652838" y="3187700"/>
          <p14:tracePt t="83456" x="3670300" y="3187700"/>
          <p14:tracePt t="83479" x="3679825" y="3187700"/>
          <p14:tracePt t="83504" x="3687763" y="3187700"/>
          <p14:tracePt t="83516" x="3697288" y="3187700"/>
          <p14:tracePt t="83552" x="3697288" y="3179763"/>
          <p14:tracePt t="83565" x="3705225" y="3170238"/>
          <p14:tracePt t="83578" x="3705225" y="3160713"/>
          <p14:tracePt t="83590" x="3714750" y="3160713"/>
          <p14:tracePt t="83602" x="3724275" y="3152775"/>
          <p14:tracePt t="83614" x="3724275" y="3143250"/>
          <p14:tracePt t="83639" x="3732213" y="3133725"/>
          <p14:tracePt t="83664" x="3732213" y="3125788"/>
          <p14:tracePt t="83675" x="3741738" y="3116263"/>
          <p14:tracePt t="83688" x="3751263" y="3098800"/>
          <p14:tracePt t="83701" x="3751263" y="3081338"/>
          <p14:tracePt t="83713" x="3751263" y="3071813"/>
          <p14:tracePt t="83723" x="3751263" y="3054350"/>
          <p14:tracePt t="83738" x="3751263" y="3027363"/>
          <p14:tracePt t="83755" x="3751263" y="3017838"/>
          <p14:tracePt t="83771" x="3751263" y="3009900"/>
          <p14:tracePt t="83788" x="3751263" y="2982913"/>
          <p14:tracePt t="83805" x="3751263" y="2965450"/>
          <p14:tracePt t="83821" x="3751263" y="2946400"/>
          <p14:tracePt t="83838" x="3751263" y="2894013"/>
          <p14:tracePt t="83855" x="3741738" y="2874963"/>
          <p14:tracePt t="83871" x="3724275" y="2857500"/>
          <p14:tracePt t="83889" x="3705225" y="2830513"/>
          <p14:tracePt t="83905" x="3697288" y="2822575"/>
          <p14:tracePt t="83921" x="3679825" y="2822575"/>
          <p14:tracePt t="83938" x="3670300" y="2822575"/>
          <p14:tracePt t="83955" x="3652838" y="2813050"/>
          <p14:tracePt t="83972" x="3633788" y="2813050"/>
          <p14:tracePt t="83988" x="3625850" y="2813050"/>
          <p14:tracePt t="84005" x="3608388" y="2813050"/>
          <p14:tracePt t="84022" x="3598863" y="2813050"/>
          <p14:tracePt t="84043" x="3598863" y="2822575"/>
          <p14:tracePt t="84055" x="3589338" y="2830513"/>
          <p14:tracePt t="84071" x="3581400" y="2840038"/>
          <p14:tracePt t="84088" x="3581400" y="2847975"/>
          <p14:tracePt t="84105" x="3581400" y="2867025"/>
          <p14:tracePt t="84121" x="3571875" y="2874963"/>
          <p14:tracePt t="84138" x="3562350" y="2894013"/>
          <p14:tracePt t="84155" x="3562350" y="2911475"/>
          <p14:tracePt t="84172" x="3562350" y="2928938"/>
          <p14:tracePt t="84188" x="3562350" y="2938463"/>
          <p14:tracePt t="84205" x="3562350" y="2965450"/>
          <p14:tracePt t="84222" x="3562350" y="2990850"/>
          <p14:tracePt t="84238" x="3562350" y="3027363"/>
          <p14:tracePt t="84255" x="3562350" y="3044825"/>
          <p14:tracePt t="84272" x="3562350" y="3062288"/>
          <p14:tracePt t="84288" x="3562350" y="3071813"/>
          <p14:tracePt t="84290" x="3562350" y="3081338"/>
          <p14:tracePt t="84305" x="3562350" y="3098800"/>
          <p14:tracePt t="84321" x="3562350" y="3116263"/>
          <p14:tracePt t="84338" x="3562350" y="3143250"/>
          <p14:tracePt t="84355" x="3562350" y="3170238"/>
          <p14:tracePt t="84372" x="3562350" y="3179763"/>
          <p14:tracePt t="84388" x="3571875" y="3197225"/>
          <p14:tracePt t="84405" x="3589338" y="3205163"/>
          <p14:tracePt t="84422" x="3589338" y="3214688"/>
          <p14:tracePt t="84438" x="3625850" y="3232150"/>
          <p14:tracePt t="84455" x="3633788" y="3241675"/>
          <p14:tracePt t="84472" x="3670300" y="3251200"/>
          <p14:tracePt t="84489" x="3687763" y="3251200"/>
          <p14:tracePt t="84505" x="3705225" y="3251200"/>
          <p14:tracePt t="84522" x="3732213" y="3251200"/>
          <p14:tracePt t="84546" x="3751263" y="3251200"/>
          <p14:tracePt t="84594" x="3759200" y="3251200"/>
          <p14:tracePt t="84620" x="3759200" y="3241675"/>
          <p14:tracePt t="84644" x="3759200" y="3224213"/>
          <p14:tracePt t="84668" x="3759200" y="3214688"/>
          <p14:tracePt t="84680" x="3759200" y="3197225"/>
          <p14:tracePt t="84693" x="3759200" y="3187700"/>
          <p14:tracePt t="84704" x="3759200" y="3179763"/>
          <p14:tracePt t="84717" x="3759200" y="3152775"/>
          <p14:tracePt t="84729" x="3759200" y="3133725"/>
          <p14:tracePt t="84742" x="3751263" y="3116263"/>
          <p14:tracePt t="84755" x="3741738" y="3089275"/>
          <p14:tracePt t="84772" x="3714750" y="3054350"/>
          <p14:tracePt t="84788" x="3687763" y="3027363"/>
          <p14:tracePt t="84805" x="3643313" y="2973388"/>
          <p14:tracePt t="84822" x="3625850" y="2955925"/>
          <p14:tracePt t="84838" x="3581400" y="2946400"/>
          <p14:tracePt t="84855" x="3571875" y="2938463"/>
          <p14:tracePt t="84872" x="3562350" y="2938463"/>
          <p14:tracePt t="84889" x="3544888" y="2938463"/>
          <p14:tracePt t="85182" x="3554413" y="2938463"/>
          <p14:tracePt t="85464" x="3554413" y="2946400"/>
          <p14:tracePt t="85489" x="3554413" y="2955925"/>
          <p14:tracePt t="85501" x="3554413" y="2965450"/>
          <p14:tracePt t="85512" x="3554413" y="2973388"/>
          <p14:tracePt t="85525" x="3554413" y="3000375"/>
          <p14:tracePt t="85539" x="3554413" y="3017838"/>
          <p14:tracePt t="85555" x="3554413" y="3036888"/>
          <p14:tracePt t="85572" x="3554413" y="3054350"/>
          <p14:tracePt t="85589" x="3554413" y="3089275"/>
          <p14:tracePt t="85605" x="3554413" y="3108325"/>
          <p14:tracePt t="85622" x="3554413" y="3152775"/>
          <p14:tracePt t="85639" x="3554413" y="3170238"/>
          <p14:tracePt t="85655" x="3554413" y="3187700"/>
          <p14:tracePt t="85672" x="3554413" y="3205163"/>
          <p14:tracePt t="85689" x="3562350" y="3205163"/>
          <p14:tracePt t="85705" x="3571875" y="3214688"/>
          <p14:tracePt t="85723" x="3581400" y="3214688"/>
          <p14:tracePt t="85746" x="3589338" y="3214688"/>
          <p14:tracePt t="85759" x="3598863" y="3214688"/>
          <p14:tracePt t="85782" x="3608388" y="3214688"/>
          <p14:tracePt t="85796" x="3616325" y="3214688"/>
          <p14:tracePt t="85820" x="3625850" y="3214688"/>
          <p14:tracePt t="85831" x="3633788" y="3214688"/>
          <p14:tracePt t="85857" x="3633788" y="3205163"/>
          <p14:tracePt t="85918" x="3633788" y="3197225"/>
          <p14:tracePt t="86236" x="3625850" y="3197225"/>
          <p14:tracePt t="86359" x="3616325" y="3197225"/>
          <p14:tracePt t="86458" x="3608388" y="3197225"/>
          <p14:tracePt t="86507" x="3598863" y="3197225"/>
          <p14:tracePt t="86532" x="3589338" y="3197225"/>
          <p14:tracePt t="86554" x="3589338" y="3205163"/>
          <p14:tracePt t="86592" x="3581400" y="3205163"/>
          <p14:tracePt t="86641" x="3571875" y="3205163"/>
          <p14:tracePt t="86701" x="3571875" y="3214688"/>
          <p14:tracePt t="86714" x="3562350" y="3214688"/>
          <p14:tracePt t="86738" x="3554413" y="3224213"/>
          <p14:tracePt t="86787" x="3544888" y="3224213"/>
          <p14:tracePt t="86838" x="3544888" y="3232150"/>
          <p14:tracePt t="86849" x="3536950" y="3232150"/>
          <p14:tracePt t="86874" x="3527425" y="3232150"/>
          <p14:tracePt t="86898" x="3527425" y="3241675"/>
          <p14:tracePt t="86972" x="3517900" y="3241675"/>
          <p14:tracePt t="87083" x="3517900" y="3251200"/>
          <p14:tracePt t="87131" x="3509963" y="3251200"/>
          <p14:tracePt t="87204" x="3500438" y="3251200"/>
          <p14:tracePt t="87217" x="3490913" y="3259138"/>
          <p14:tracePt t="87254" x="3482975" y="3268663"/>
          <p14:tracePt t="87328" x="3473450" y="3268663"/>
          <p14:tracePt t="87376" x="3473450" y="3276600"/>
          <p14:tracePt t="87388" x="3465513" y="3276600"/>
          <p14:tracePt t="87413" x="3465513" y="3286125"/>
          <p14:tracePt t="87438" x="3465513" y="3295650"/>
          <p14:tracePt t="87449" x="3455988" y="3295650"/>
          <p14:tracePt t="87474" x="3455988" y="3303588"/>
          <p14:tracePt t="87489" x="3446463" y="3313113"/>
          <p14:tracePt t="87499" x="3438525" y="3322638"/>
          <p14:tracePt t="87536" x="3429000" y="3330575"/>
          <p14:tracePt t="87548" x="3429000" y="3340100"/>
          <p14:tracePt t="87645" x="3429000" y="3348038"/>
          <p14:tracePt t="87658" x="3419475" y="3348038"/>
          <p14:tracePt t="87682" x="3411538" y="3367088"/>
          <p14:tracePt t="87707" x="3402013" y="3367088"/>
          <p14:tracePt t="87721" x="3402013" y="3375025"/>
          <p14:tracePt t="87744" x="3402013" y="3384550"/>
          <p14:tracePt t="87805" x="3384550" y="3394075"/>
          <p14:tracePt t="87817" x="3384550" y="3402013"/>
          <p14:tracePt t="87842" x="3375025" y="3411538"/>
          <p14:tracePt t="87855" x="3375025" y="3419475"/>
          <p14:tracePt t="87867" x="3375025" y="3429000"/>
          <p14:tracePt t="87880" x="3357563" y="3438525"/>
          <p14:tracePt t="87891" x="3357563" y="3465513"/>
          <p14:tracePt t="87906" x="3340100" y="3490913"/>
          <p14:tracePt t="87923" x="3303588" y="3527425"/>
          <p14:tracePt t="87939" x="3268663" y="3589338"/>
          <p14:tracePt t="87956" x="3197225" y="3714750"/>
          <p14:tracePt t="87973" x="3179763" y="3732213"/>
          <p14:tracePt t="87989" x="3170238" y="3741738"/>
          <p14:tracePt t="88006" x="3170238" y="37512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Uriniferous tubule 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74694"/>
      </p:ext>
    </p:extLst>
  </p:cSld>
  <p:clrMapOvr>
    <a:masterClrMapping/>
  </p:clrMapOvr>
  <p:transition advTm="132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5" x="3170238" y="3741738"/>
          <p14:tracePt t="1889" x="3170238" y="3732213"/>
          <p14:tracePt t="1900" x="3170238" y="3714750"/>
          <p14:tracePt t="1911" x="3197225" y="3643313"/>
          <p14:tracePt t="1926" x="3259138" y="3527425"/>
          <p14:tracePt t="1938" x="3367088" y="3295650"/>
          <p14:tracePt t="1951" x="3500438" y="3027363"/>
          <p14:tracePt t="1966" x="3608388" y="2795588"/>
          <p14:tracePt t="1983" x="3697288" y="2562225"/>
          <p14:tracePt t="2000" x="3803650" y="2232025"/>
          <p14:tracePt t="2016" x="3822700" y="2125663"/>
          <p14:tracePt t="2033" x="3848100" y="2027238"/>
          <p14:tracePt t="2050" x="3848100" y="1874838"/>
          <p14:tracePt t="2066" x="3848100" y="1803400"/>
          <p14:tracePt t="2083" x="3840163" y="1731963"/>
          <p14:tracePt t="2100" x="3822700" y="1625600"/>
          <p14:tracePt t="2116" x="3813175" y="1581150"/>
          <p14:tracePt t="2133" x="3795713" y="1544638"/>
          <p14:tracePt t="2150" x="3795713" y="1536700"/>
          <p14:tracePt t="2427" x="3795713" y="1527175"/>
          <p14:tracePt t="2452" x="3786188" y="1500188"/>
          <p14:tracePt t="2464" x="3776663" y="1482725"/>
          <p14:tracePt t="2477" x="3751263" y="1446213"/>
          <p14:tracePt t="2489" x="3724275" y="1393825"/>
          <p14:tracePt t="2502" x="3697288" y="1339850"/>
          <p14:tracePt t="2517" x="3670300" y="1258888"/>
          <p14:tracePt t="2533" x="3652838" y="1204913"/>
          <p14:tracePt t="2550" x="3652838" y="1160463"/>
          <p14:tracePt t="2567" x="3652838" y="1152525"/>
          <p14:tracePt t="2583" x="3660775" y="1152525"/>
          <p14:tracePt t="2600" x="3724275" y="1133475"/>
          <p14:tracePt t="2616" x="3786188" y="1133475"/>
          <p14:tracePt t="2633" x="3848100" y="1125538"/>
          <p14:tracePt t="2650" x="3973513" y="1125538"/>
          <p14:tracePt t="2667" x="4044950" y="1125538"/>
          <p14:tracePt t="2683" x="4116388" y="1125538"/>
          <p14:tracePt t="2700" x="4205288" y="1125538"/>
          <p14:tracePt t="2717" x="4375150" y="1125538"/>
          <p14:tracePt t="2733" x="4554538" y="1125538"/>
          <p14:tracePt t="2750" x="4643438" y="1125538"/>
          <p14:tracePt t="2767" x="4714875" y="1125538"/>
          <p14:tracePt t="2783" x="4840288" y="1125538"/>
          <p14:tracePt t="2800" x="4902200" y="1116013"/>
          <p14:tracePt t="2817" x="4946650" y="1116013"/>
          <p14:tracePt t="2833" x="5054600" y="1116013"/>
          <p14:tracePt t="2850" x="5099050" y="1116013"/>
          <p14:tracePt t="2867" x="5133975" y="1116013"/>
          <p14:tracePt t="2883" x="5251450" y="1116013"/>
          <p14:tracePt t="2900" x="5295900" y="1116013"/>
          <p14:tracePt t="2917" x="5367338" y="1116013"/>
          <p14:tracePt t="2942" x="5375275" y="1116013"/>
          <p14:tracePt t="2955" x="5384800" y="1116013"/>
          <p14:tracePt t="2979" x="5394325" y="1116013"/>
          <p14:tracePt t="2992" x="5402263" y="1116013"/>
          <p14:tracePt t="3910" x="5402263" y="1108075"/>
          <p14:tracePt t="4303" x="5394325" y="1108075"/>
          <p14:tracePt t="4328" x="5384800" y="1108075"/>
          <p14:tracePt t="4340" x="5375275" y="1108075"/>
          <p14:tracePt t="4352" x="5348288" y="1108075"/>
          <p14:tracePt t="4364" x="5313363" y="1108075"/>
          <p14:tracePt t="4377" x="5251450" y="1108075"/>
          <p14:tracePt t="4389" x="5133975" y="1098550"/>
          <p14:tracePt t="4402" x="5000625" y="1098550"/>
          <p14:tracePt t="4417" x="4857750" y="1098550"/>
          <p14:tracePt t="4434" x="4670425" y="1071563"/>
          <p14:tracePt t="4450" x="4419600" y="1027113"/>
          <p14:tracePt t="4467" x="4330700" y="1009650"/>
          <p14:tracePt t="4484" x="4276725" y="990600"/>
          <p14:tracePt t="4500" x="4205288" y="965200"/>
          <p14:tracePt t="4517" x="4197350" y="955675"/>
          <p14:tracePt t="4534" x="4170363" y="946150"/>
          <p14:tracePt t="4551" x="4143375" y="928688"/>
          <p14:tracePt t="4567" x="4133850" y="919163"/>
          <p14:tracePt t="4647" x="4133850" y="911225"/>
          <p14:tracePt t="4768" x="4143375" y="911225"/>
          <p14:tracePt t="4806" x="4152900" y="911225"/>
          <p14:tracePt t="4819" x="4160838" y="901700"/>
          <p14:tracePt t="4830" x="4170363" y="901700"/>
          <p14:tracePt t="4842" x="4187825" y="901700"/>
          <p14:tracePt t="4854" x="4214813" y="901700"/>
          <p14:tracePt t="4867" x="4268788" y="901700"/>
          <p14:tracePt t="4884" x="4322763" y="901700"/>
          <p14:tracePt t="4901" x="4402138" y="901700"/>
          <p14:tracePt t="4917" x="4581525" y="901700"/>
          <p14:tracePt t="4934" x="4687888" y="911225"/>
          <p14:tracePt t="4951" x="4803775" y="919163"/>
          <p14:tracePt t="4967" x="5000625" y="955675"/>
          <p14:tracePt t="4984" x="5099050" y="965200"/>
          <p14:tracePt t="5001" x="5170488" y="973138"/>
          <p14:tracePt t="5017" x="5295900" y="990600"/>
          <p14:tracePt t="5034" x="5322888" y="990600"/>
          <p14:tracePt t="5051" x="5357813" y="1000125"/>
          <p14:tracePt t="5067" x="5367338" y="1009650"/>
          <p14:tracePt t="5969" x="5357813" y="1009650"/>
          <p14:tracePt t="6019" x="5348288" y="1009650"/>
          <p14:tracePt t="6055" x="5340350" y="1009650"/>
          <p14:tracePt t="6068" x="5330825" y="1009650"/>
          <p14:tracePt t="6081" x="5322888" y="1009650"/>
          <p14:tracePt t="6093" x="5286375" y="1009650"/>
          <p14:tracePt t="6104" x="5259388" y="1009650"/>
          <p14:tracePt t="6118" x="5214938" y="1009650"/>
          <p14:tracePt t="6134" x="5143500" y="1009650"/>
          <p14:tracePt t="6151" x="5054600" y="1009650"/>
          <p14:tracePt t="6168" x="4840288" y="1000125"/>
          <p14:tracePt t="6184" x="4714875" y="982663"/>
          <p14:tracePt t="6201" x="4589463" y="965200"/>
          <p14:tracePt t="6218" x="4384675" y="938213"/>
          <p14:tracePt t="6234" x="4313238" y="911225"/>
          <p14:tracePt t="6251" x="4259263" y="901700"/>
          <p14:tracePt t="6268" x="4214813" y="893763"/>
          <p14:tracePt t="6284" x="4205288" y="884238"/>
          <p14:tracePt t="6301" x="4197350" y="884238"/>
          <p14:tracePt t="6363" x="4197350" y="874713"/>
          <p14:tracePt t="6423" x="4187825" y="874713"/>
          <p14:tracePt t="6448" x="4170363" y="874713"/>
          <p14:tracePt t="6472" x="4152900" y="874713"/>
          <p14:tracePt t="6497" x="4143375" y="866775"/>
          <p14:tracePt t="6509" x="4125913" y="866775"/>
          <p14:tracePt t="6523" x="4125913" y="857250"/>
          <p14:tracePt t="6534" x="4116388" y="857250"/>
          <p14:tracePt t="6570" x="4116388" y="847725"/>
          <p14:tracePt t="6656" x="4116388" y="839788"/>
          <p14:tracePt t="6718" x="4125913" y="839788"/>
          <p14:tracePt t="6742" x="4143375" y="839788"/>
          <p14:tracePt t="6755" x="4152900" y="839788"/>
          <p14:tracePt t="6766" x="4160838" y="839788"/>
          <p14:tracePt t="6779" x="4187825" y="839788"/>
          <p14:tracePt t="6791" x="4214813" y="839788"/>
          <p14:tracePt t="6803" x="4251325" y="839788"/>
          <p14:tracePt t="6818" x="4313238" y="839788"/>
          <p14:tracePt t="6835" x="4394200" y="839788"/>
          <p14:tracePt t="6851" x="4491038" y="847725"/>
          <p14:tracePt t="6868" x="4705350" y="874713"/>
          <p14:tracePt t="6884" x="4822825" y="893763"/>
          <p14:tracePt t="6901" x="5089525" y="938213"/>
          <p14:tracePt t="6918" x="5214938" y="965200"/>
          <p14:tracePt t="6935" x="5313363" y="982663"/>
          <p14:tracePt t="6951" x="5473700" y="1017588"/>
          <p14:tracePt t="6968" x="5537200" y="1027113"/>
          <p14:tracePt t="6985" x="5589588" y="1036638"/>
          <p14:tracePt t="7001" x="5680075" y="1062038"/>
          <p14:tracePt t="7018" x="5724525" y="1081088"/>
          <p14:tracePt t="7035" x="5751513" y="1081088"/>
          <p14:tracePt t="7051" x="5786438" y="1089025"/>
          <p14:tracePt t="7068" x="5795963" y="1089025"/>
          <p14:tracePt t="7085" x="5803900" y="1089025"/>
          <p14:tracePt t="7624" x="5803900" y="1098550"/>
          <p14:tracePt t="7943" x="5795963" y="1098550"/>
          <p14:tracePt t="7967" x="5776913" y="1098550"/>
          <p14:tracePt t="7980" x="5759450" y="1098550"/>
          <p14:tracePt t="7992" x="5732463" y="1098550"/>
          <p14:tracePt t="8005" x="5697538" y="1098550"/>
          <p14:tracePt t="8018" x="5643563" y="1098550"/>
          <p14:tracePt t="8035" x="5581650" y="1098550"/>
          <p14:tracePt t="8052" x="5510213" y="1098550"/>
          <p14:tracePt t="8068" x="5313363" y="1098550"/>
          <p14:tracePt t="8085" x="5197475" y="1098550"/>
          <p14:tracePt t="8102" x="5072063" y="1089025"/>
          <p14:tracePt t="8118" x="4830763" y="1062038"/>
          <p14:tracePt t="8135" x="4732338" y="1044575"/>
          <p14:tracePt t="8152" x="4572000" y="1036638"/>
          <p14:tracePt t="8168" x="4500563" y="1036638"/>
          <p14:tracePt t="8185" x="4438650" y="1036638"/>
          <p14:tracePt t="8202" x="4340225" y="1036638"/>
          <p14:tracePt t="8218" x="4295775" y="1036638"/>
          <p14:tracePt t="8235" x="4268788" y="1036638"/>
          <p14:tracePt t="8252" x="4232275" y="1036638"/>
          <p14:tracePt t="8269" x="4224338" y="1036638"/>
          <p14:tracePt t="8285" x="4197350" y="1027113"/>
          <p14:tracePt t="8302" x="4187825" y="1027113"/>
          <p14:tracePt t="8318" x="4170363" y="1027113"/>
          <p14:tracePt t="8335" x="4170363" y="1017588"/>
          <p14:tracePt t="8360" x="4170363" y="1009650"/>
          <p14:tracePt t="8397" x="4170363" y="1000125"/>
          <p14:tracePt t="8421" x="4170363" y="990600"/>
          <p14:tracePt t="8445" x="4179888" y="990600"/>
          <p14:tracePt t="8482" x="4187825" y="990600"/>
          <p14:tracePt t="8507" x="4197350" y="990600"/>
          <p14:tracePt t="8530" x="4214813" y="990600"/>
          <p14:tracePt t="8543" x="4224338" y="990600"/>
          <p14:tracePt t="8556" x="4232275" y="990600"/>
          <p14:tracePt t="8568" x="4251325" y="990600"/>
          <p14:tracePt t="8581" x="4268788" y="990600"/>
          <p14:tracePt t="8593" x="4286250" y="990600"/>
          <p14:tracePt t="8605" x="4303713" y="990600"/>
          <p14:tracePt t="8618" x="4330700" y="990600"/>
          <p14:tracePt t="8635" x="4357688" y="990600"/>
          <p14:tracePt t="8652" x="4394200" y="990600"/>
          <p14:tracePt t="8669" x="4491038" y="990600"/>
          <p14:tracePt t="8685" x="4545013" y="990600"/>
          <p14:tracePt t="8702" x="4598988" y="990600"/>
          <p14:tracePt t="8718" x="4732338" y="990600"/>
          <p14:tracePt t="8735" x="4795838" y="990600"/>
          <p14:tracePt t="8752" x="4875213" y="990600"/>
          <p14:tracePt t="8768" x="5037138" y="990600"/>
          <p14:tracePt t="8785" x="5126038" y="990600"/>
          <p14:tracePt t="8802" x="5303838" y="990600"/>
          <p14:tracePt t="8818" x="5402263" y="990600"/>
          <p14:tracePt t="8835" x="5483225" y="990600"/>
          <p14:tracePt t="8852" x="5670550" y="990600"/>
          <p14:tracePt t="8868" x="5768975" y="990600"/>
          <p14:tracePt t="8885" x="5848350" y="990600"/>
          <p14:tracePt t="8902" x="5965825" y="990600"/>
          <p14:tracePt t="8918" x="6000750" y="990600"/>
          <p14:tracePt t="8935" x="6037263" y="990600"/>
          <p14:tracePt t="8952" x="6045200" y="990600"/>
          <p14:tracePt t="11043" x="6045200" y="1000125"/>
          <p14:tracePt t="11069" x="6045200" y="1009650"/>
          <p14:tracePt t="11105" x="6045200" y="1017588"/>
          <p14:tracePt t="11130" x="6045200" y="1027113"/>
          <p14:tracePt t="11154" x="6045200" y="1036638"/>
          <p14:tracePt t="11178" x="6045200" y="1044575"/>
          <p14:tracePt t="11202" x="6045200" y="1054100"/>
          <p14:tracePt t="11215" x="6045200" y="1062038"/>
          <p14:tracePt t="11240" x="6054725" y="1071563"/>
          <p14:tracePt t="11251" x="6054725" y="1081088"/>
          <p14:tracePt t="11264" x="6054725" y="1089025"/>
          <p14:tracePt t="11276" x="6062663" y="1116013"/>
          <p14:tracePt t="11288" x="6072188" y="1143000"/>
          <p14:tracePt t="11302" x="6081713" y="1169988"/>
          <p14:tracePt t="11319" x="6089650" y="1187450"/>
          <p14:tracePt t="11336" x="6099175" y="1214438"/>
          <p14:tracePt t="11352" x="6108700" y="1276350"/>
          <p14:tracePt t="11369" x="6116638" y="1312863"/>
          <p14:tracePt t="11386" x="6143625" y="1419225"/>
          <p14:tracePt t="11403" x="6153150" y="1482725"/>
          <p14:tracePt t="11419" x="6161088" y="1527175"/>
          <p14:tracePt t="11436" x="6180138" y="1633538"/>
          <p14:tracePt t="11452" x="6197600" y="1679575"/>
          <p14:tracePt t="11469" x="6215063" y="1714500"/>
          <p14:tracePt t="11486" x="6242050" y="1822450"/>
          <p14:tracePt t="11502" x="6269038" y="1884363"/>
          <p14:tracePt t="11519" x="6286500" y="1955800"/>
          <p14:tracePt t="11536" x="6313488" y="2044700"/>
          <p14:tracePt t="11552" x="6323013" y="2081213"/>
          <p14:tracePt t="11569" x="6330950" y="2125663"/>
          <p14:tracePt t="11586" x="6330950" y="2133600"/>
          <p14:tracePt t="11603" x="6340475" y="2143125"/>
          <p14:tracePt t="11619" x="6340475" y="2160588"/>
          <p14:tracePt t="11877" x="6375400" y="2187575"/>
          <p14:tracePt t="11888" x="6419850" y="2251075"/>
          <p14:tracePt t="11902" x="6483350" y="2303463"/>
          <p14:tracePt t="11914" x="6572250" y="2411413"/>
          <p14:tracePt t="11926" x="6705600" y="2571750"/>
          <p14:tracePt t="11938" x="6858000" y="2751138"/>
          <p14:tracePt t="11953" x="6991350" y="2911475"/>
          <p14:tracePt t="11969" x="7108825" y="3089275"/>
          <p14:tracePt t="11986" x="7197725" y="3232150"/>
          <p14:tracePt t="12003" x="7348538" y="3500438"/>
          <p14:tracePt t="12019" x="7394575" y="3608388"/>
          <p14:tracePt t="12036" x="7466013" y="3786188"/>
          <p14:tracePt t="12053" x="7491413" y="3857625"/>
          <p14:tracePt t="12069" x="7510463" y="3894138"/>
          <p14:tracePt t="12086" x="7527925" y="3929063"/>
          <p14:tracePt t="12110" x="7527925" y="3938588"/>
          <p14:tracePt t="12307" x="7527925" y="3929063"/>
          <p14:tracePt t="12430" x="7537450" y="3929063"/>
          <p14:tracePt t="12441" x="7537450" y="3919538"/>
          <p14:tracePt t="12453" x="7545388" y="3919538"/>
          <p14:tracePt t="12478" x="7554913" y="3919538"/>
          <p14:tracePt t="12490" x="7562850" y="3919538"/>
          <p14:tracePt t="12514" x="7562850" y="3911600"/>
          <p14:tracePt t="12601" x="7562850" y="3902075"/>
          <p14:tracePt t="12674" x="7572375" y="3894138"/>
          <p14:tracePt t="12698" x="7581900" y="3894138"/>
          <p14:tracePt t="12723" x="7581900" y="3884613"/>
          <p14:tracePt t="12809" x="7589838" y="3884613"/>
          <p14:tracePt t="12821" x="7599363" y="3875088"/>
          <p14:tracePt t="16841" x="7589838" y="3875088"/>
          <p14:tracePt t="16853" x="7572375" y="3875088"/>
          <p14:tracePt t="16865" x="7545388" y="3867150"/>
          <p14:tracePt t="16878" x="7510463" y="3848100"/>
          <p14:tracePt t="16890" x="7466013" y="3822700"/>
          <p14:tracePt t="16904" x="7412038" y="3786188"/>
          <p14:tracePt t="16921" x="7348538" y="3751263"/>
          <p14:tracePt t="16938" x="7277100" y="3705225"/>
          <p14:tracePt t="16954" x="7126288" y="3554413"/>
          <p14:tracePt t="16971" x="7054850" y="3473450"/>
          <p14:tracePt t="16988" x="7000875" y="3384550"/>
          <p14:tracePt t="17004" x="6867525" y="3232150"/>
          <p14:tracePt t="17021" x="6823075" y="3179763"/>
          <p14:tracePt t="17038" x="6732588" y="3089275"/>
          <p14:tracePt t="17054" x="6688138" y="3044825"/>
          <p14:tracePt t="17071" x="6643688" y="3009900"/>
          <p14:tracePt t="17088" x="6581775" y="2938463"/>
          <p14:tracePt t="17104" x="6545263" y="2919413"/>
          <p14:tracePt t="17121" x="6527800" y="2901950"/>
          <p14:tracePt t="17138" x="6500813" y="2874963"/>
          <p14:tracePt t="17155" x="6483350" y="2867025"/>
          <p14:tracePt t="17551" x="6473825" y="2847975"/>
          <p14:tracePt t="17564" x="6446838" y="2813050"/>
          <p14:tracePt t="17577" x="6402388" y="2768600"/>
          <p14:tracePt t="17589" x="6357938" y="2714625"/>
          <p14:tracePt t="17601" x="6286500" y="2643188"/>
          <p14:tracePt t="17613" x="6215063" y="2544763"/>
          <p14:tracePt t="17625" x="6153150" y="2455863"/>
          <p14:tracePt t="17638" x="6108700" y="2374900"/>
          <p14:tracePt t="17654" x="6054725" y="2295525"/>
          <p14:tracePt t="17671" x="6018213" y="2241550"/>
          <p14:tracePt t="17688" x="5991225" y="2179638"/>
          <p14:tracePt t="17710" x="5983288" y="2179638"/>
          <p14:tracePt t="18054" x="5973763" y="2179638"/>
          <p14:tracePt t="18080" x="5956300" y="2179638"/>
          <p14:tracePt t="18092" x="5938838" y="2179638"/>
          <p14:tracePt t="18103" x="5902325" y="2187575"/>
          <p14:tracePt t="18115" x="5840413" y="2205038"/>
          <p14:tracePt t="18128" x="5768975" y="2224088"/>
          <p14:tracePt t="18141" x="5680075" y="2232025"/>
          <p14:tracePt t="18155" x="5562600" y="2241550"/>
          <p14:tracePt t="18171" x="5465763" y="2251075"/>
          <p14:tracePt t="18188" x="5384800" y="2251075"/>
          <p14:tracePt t="18205" x="5276850" y="2241550"/>
          <p14:tracePt t="18222" x="5251450" y="2232025"/>
          <p14:tracePt t="18238" x="5232400" y="2214563"/>
          <p14:tracePt t="18255" x="5232400" y="2205038"/>
          <p14:tracePt t="18271" x="5232400" y="2197100"/>
          <p14:tracePt t="18900" x="5224463" y="2197100"/>
          <p14:tracePt t="18924" x="5205413" y="2197100"/>
          <p14:tracePt t="18936" x="5187950" y="2197100"/>
          <p14:tracePt t="18949" x="5160963" y="2197100"/>
          <p14:tracePt t="18962" x="5133975" y="2197100"/>
          <p14:tracePt t="18973" x="5099050" y="2197100"/>
          <p14:tracePt t="18988" x="5045075" y="2197100"/>
          <p14:tracePt t="19005" x="4983163" y="2205038"/>
          <p14:tracePt t="19022" x="4902200" y="2224088"/>
          <p14:tracePt t="19038" x="4537075" y="2322513"/>
          <p14:tracePt t="19055" x="4313238" y="2374900"/>
          <p14:tracePt t="19072" x="4062413" y="2438400"/>
          <p14:tracePt t="19088" x="3608388" y="2517775"/>
          <p14:tracePt t="19105" x="3394075" y="2562225"/>
          <p14:tracePt t="19122" x="3081338" y="2616200"/>
          <p14:tracePt t="19138" x="2938463" y="2652713"/>
          <p14:tracePt t="19155" x="2830513" y="2660650"/>
          <p14:tracePt t="19172" x="2633663" y="2679700"/>
          <p14:tracePt t="19188" x="2571750" y="2679700"/>
          <p14:tracePt t="19205" x="2517775" y="2679700"/>
          <p14:tracePt t="19222" x="2411413" y="2679700"/>
          <p14:tracePt t="19238" x="2357438" y="2687638"/>
          <p14:tracePt t="19255" x="2259013" y="2697163"/>
          <p14:tracePt t="19272" x="2197100" y="2705100"/>
          <p14:tracePt t="19288" x="2143125" y="2714625"/>
          <p14:tracePt t="19305" x="2027238" y="2732088"/>
          <p14:tracePt t="19322" x="1965325" y="2732088"/>
          <p14:tracePt t="19338" x="1901825" y="2732088"/>
          <p14:tracePt t="19355" x="1803400" y="2732088"/>
          <p14:tracePt t="19372" x="1768475" y="2732088"/>
          <p14:tracePt t="19388" x="1751013" y="2732088"/>
          <p14:tracePt t="19405" x="1731963" y="2724150"/>
          <p14:tracePt t="19422" x="1724025" y="2714625"/>
          <p14:tracePt t="19464" x="1724025" y="2705100"/>
          <p14:tracePt t="19599" x="1724025" y="2697163"/>
          <p14:tracePt t="19709" x="1724025" y="2687638"/>
          <p14:tracePt t="19734" x="1724025" y="2679700"/>
          <p14:tracePt t="19770" x="1731963" y="2679700"/>
          <p14:tracePt t="19794" x="1751013" y="2679700"/>
          <p14:tracePt t="19808" x="1768475" y="2679700"/>
          <p14:tracePt t="19821" x="1795463" y="2679700"/>
          <p14:tracePt t="19832" x="1830388" y="2679700"/>
          <p14:tracePt t="19845" x="1884363" y="2687638"/>
          <p14:tracePt t="19856" x="1946275" y="2724150"/>
          <p14:tracePt t="19872" x="2054225" y="2786063"/>
          <p14:tracePt t="19888" x="2170113" y="2857500"/>
          <p14:tracePt t="19905" x="2411413" y="3036888"/>
          <p14:tracePt t="19922" x="2500313" y="3133725"/>
          <p14:tracePt t="19939" x="2589213" y="3224213"/>
          <p14:tracePt t="19955" x="2724150" y="3411538"/>
          <p14:tracePt t="19972" x="2786063" y="3500438"/>
          <p14:tracePt t="19988" x="2847975" y="3633788"/>
          <p14:tracePt t="20005" x="2919413" y="3813175"/>
          <p14:tracePt t="20022" x="2946400" y="3867150"/>
          <p14:tracePt t="20039" x="2955925" y="3894138"/>
          <p14:tracePt t="20055" x="2955925" y="3911600"/>
          <p14:tracePt t="20138" x="2955925" y="3919538"/>
          <p14:tracePt t="20150" x="2965450" y="3929063"/>
          <p14:tracePt t="20162" x="2973388" y="3938588"/>
          <p14:tracePt t="20408" x="2973388" y="3956050"/>
          <p14:tracePt t="20420" x="2973388" y="3983038"/>
          <p14:tracePt t="20432" x="2982913" y="4027488"/>
          <p14:tracePt t="20444" x="3000375" y="4081463"/>
          <p14:tracePt t="20457" x="3017838" y="4143375"/>
          <p14:tracePt t="20472" x="3027363" y="4205288"/>
          <p14:tracePt t="20489" x="3036888" y="4259263"/>
          <p14:tracePt t="20505" x="3044825" y="4303713"/>
          <p14:tracePt t="20522" x="3054350" y="4384675"/>
          <p14:tracePt t="20539" x="3054350" y="4402138"/>
          <p14:tracePt t="20555" x="3062288" y="4438650"/>
          <p14:tracePt t="20572" x="3071813" y="4438650"/>
          <p14:tracePt t="20589" x="3071813" y="4446588"/>
          <p14:tracePt t="20616" x="3081338" y="4446588"/>
          <p14:tracePt t="20714" x="3081338" y="4456113"/>
          <p14:tracePt t="20751" x="3089275" y="4465638"/>
          <p14:tracePt t="20762" x="3098800" y="4483100"/>
          <p14:tracePt t="20775" x="3098800" y="4491038"/>
          <p14:tracePt t="20787" x="3116263" y="4510088"/>
          <p14:tracePt t="20826" x="3116263" y="4518025"/>
          <p14:tracePt t="21105" x="3116263" y="4510088"/>
          <p14:tracePt t="21118" x="3116263" y="4491038"/>
          <p14:tracePt t="21129" x="3108325" y="4473575"/>
          <p14:tracePt t="21142" x="3071813" y="4419600"/>
          <p14:tracePt t="21156" x="3027363" y="4367213"/>
          <p14:tracePt t="21172" x="2965450" y="4286250"/>
          <p14:tracePt t="21189" x="2884488" y="4179888"/>
          <p14:tracePt t="21206" x="2670175" y="3894138"/>
          <p14:tracePt t="21222" x="2571750" y="3751263"/>
          <p14:tracePt t="21239" x="2473325" y="3598863"/>
          <p14:tracePt t="21255" x="2357438" y="3375025"/>
          <p14:tracePt t="21272" x="2303463" y="3286125"/>
          <p14:tracePt t="21289" x="2268538" y="3232150"/>
          <p14:tracePt t="21306" x="2214563" y="3116263"/>
          <p14:tracePt t="21322" x="2187575" y="3062288"/>
          <p14:tracePt t="21339" x="2170113" y="3027363"/>
          <p14:tracePt t="21356" x="2143125" y="2946400"/>
          <p14:tracePt t="21372" x="2133600" y="2911475"/>
          <p14:tracePt t="21389" x="2116138" y="2867025"/>
          <p14:tracePt t="21406" x="2108200" y="2847975"/>
          <p14:tracePt t="21422" x="2108200" y="2840038"/>
          <p14:tracePt t="21439" x="2089150" y="2813050"/>
          <p14:tracePt t="21456" x="2089150" y="2795588"/>
          <p14:tracePt t="21472" x="2071688" y="2776538"/>
          <p14:tracePt t="21489" x="2062163" y="2741613"/>
          <p14:tracePt t="21506" x="2054225" y="2732088"/>
          <p14:tracePt t="21522" x="2036763" y="2687638"/>
          <p14:tracePt t="21539" x="2036763" y="2679700"/>
          <p14:tracePt t="21556" x="2027238" y="2670175"/>
          <p14:tracePt t="21572" x="2027238" y="2660650"/>
          <p14:tracePt t="21644" x="2027238" y="2679700"/>
          <p14:tracePt t="21656" x="2036763" y="2697163"/>
          <p14:tracePt t="21669" x="2062163" y="2732088"/>
          <p14:tracePt t="21681" x="2089150" y="2786063"/>
          <p14:tracePt t="21693" x="2116138" y="2867025"/>
          <p14:tracePt t="21706" x="2160588" y="2946400"/>
          <p14:tracePt t="21722" x="2197100" y="3036888"/>
          <p14:tracePt t="21739" x="2251075" y="3143250"/>
          <p14:tracePt t="21756" x="2347913" y="3402013"/>
          <p14:tracePt t="21772" x="2401888" y="3562350"/>
          <p14:tracePt t="21789" x="2473325" y="3741738"/>
          <p14:tracePt t="21806" x="2589213" y="4037013"/>
          <p14:tracePt t="21822" x="2625725" y="4125913"/>
          <p14:tracePt t="21839" x="2652713" y="4214813"/>
          <p14:tracePt t="21856" x="2705100" y="4322763"/>
          <p14:tracePt t="21872" x="2724150" y="4348163"/>
          <p14:tracePt t="21889" x="2741613" y="4394200"/>
          <p14:tracePt t="21906" x="2759075" y="4438650"/>
          <p14:tracePt t="21923" x="2768600" y="4446588"/>
          <p14:tracePt t="21939" x="2768600" y="4456113"/>
          <p14:tracePt t="21956" x="2768600" y="4465638"/>
          <p14:tracePt t="22050" x="2768600" y="4446588"/>
          <p14:tracePt t="22074" x="2768600" y="4438650"/>
          <p14:tracePt t="22086" x="2768600" y="4429125"/>
          <p14:tracePt t="22100" x="2768600" y="4419600"/>
          <p14:tracePt t="22111" x="2768600" y="4402138"/>
          <p14:tracePt t="22123" x="2768600" y="4375150"/>
          <p14:tracePt t="22139" x="2768600" y="4340225"/>
          <p14:tracePt t="22156" x="2786063" y="4276725"/>
          <p14:tracePt t="22173" x="2840038" y="4037013"/>
          <p14:tracePt t="22189" x="2911475" y="3840163"/>
          <p14:tracePt t="22206" x="2955925" y="3687763"/>
          <p14:tracePt t="22223" x="3036888" y="3384550"/>
          <p14:tracePt t="22239" x="3071813" y="3286125"/>
          <p14:tracePt t="22256" x="3098800" y="3187700"/>
          <p14:tracePt t="22273" x="3205163" y="2973388"/>
          <p14:tracePt t="22289" x="3259138" y="2867025"/>
          <p14:tracePt t="22306" x="3348038" y="2759075"/>
          <p14:tracePt t="22323" x="3509963" y="2544763"/>
          <p14:tracePt t="22339" x="3581400" y="2473325"/>
          <p14:tracePt t="22356" x="3608388" y="2446338"/>
          <p14:tracePt t="22373" x="3633788" y="2419350"/>
          <p14:tracePt t="22389" x="3652838" y="2411413"/>
          <p14:tracePt t="22406" x="3660775" y="2411413"/>
          <p14:tracePt t="22423" x="3670300" y="2411413"/>
          <p14:tracePt t="22626" x="3670300" y="2401888"/>
          <p14:tracePt t="22638" x="3670300" y="2393950"/>
          <p14:tracePt t="22650" x="3670300" y="2366963"/>
          <p14:tracePt t="22662" x="3670300" y="2312988"/>
          <p14:tracePt t="22675" x="3670300" y="2197100"/>
          <p14:tracePt t="22689" x="3687763" y="1990725"/>
          <p14:tracePt t="22706" x="3741738" y="1679575"/>
          <p14:tracePt t="22723" x="3776663" y="1214438"/>
          <p14:tracePt t="22740" x="3776663" y="1081088"/>
          <p14:tracePt t="22756" x="3776663" y="982663"/>
          <p14:tracePt t="22773" x="3776663" y="847725"/>
          <p14:tracePt t="22789" x="3768725" y="812800"/>
          <p14:tracePt t="22806" x="3759200" y="785813"/>
          <p14:tracePt t="22823" x="3759200" y="768350"/>
          <p14:tracePt t="22970" x="3768725" y="768350"/>
          <p14:tracePt t="22981" x="3795713" y="768350"/>
          <p14:tracePt t="22994" x="3813175" y="768350"/>
          <p14:tracePt t="23006" x="3840163" y="768350"/>
          <p14:tracePt t="23019" x="3875088" y="768350"/>
          <p14:tracePt t="23030" x="3919538" y="768350"/>
          <p14:tracePt t="23043" x="4000500" y="768350"/>
          <p14:tracePt t="23056" x="4098925" y="768350"/>
          <p14:tracePt t="23073" x="4214813" y="768350"/>
          <p14:tracePt t="23090" x="4348163" y="768350"/>
          <p14:tracePt t="23106" x="4652963" y="776288"/>
          <p14:tracePt t="23123" x="4786313" y="776288"/>
          <p14:tracePt t="23140" x="4911725" y="795338"/>
          <p14:tracePt t="23156" x="5099050" y="795338"/>
          <p14:tracePt t="23173" x="5187950" y="795338"/>
          <p14:tracePt t="23190" x="5295900" y="795338"/>
          <p14:tracePt t="23206" x="5340350" y="795338"/>
          <p14:tracePt t="23223" x="5375275" y="785813"/>
          <p14:tracePt t="23240" x="5429250" y="768350"/>
          <p14:tracePt t="23256" x="5446713" y="768350"/>
          <p14:tracePt t="23273" x="5456238" y="768350"/>
          <p14:tracePt t="23290" x="5483225" y="768350"/>
          <p14:tracePt t="23307" x="5491163" y="768350"/>
          <p14:tracePt t="23325" x="5500688" y="768350"/>
          <p14:tracePt t="24502" x="5491163" y="768350"/>
          <p14:tracePt t="24526" x="5483225" y="768350"/>
          <p14:tracePt t="24537" x="5465763" y="768350"/>
          <p14:tracePt t="24551" x="5429250" y="768350"/>
          <p14:tracePt t="24563" x="5367338" y="795338"/>
          <p14:tracePt t="24575" x="5251450" y="847725"/>
          <p14:tracePt t="24590" x="5099050" y="919163"/>
          <p14:tracePt t="24607" x="4848225" y="1027113"/>
          <p14:tracePt t="24623" x="4589463" y="1133475"/>
          <p14:tracePt t="24640" x="4125913" y="1322388"/>
          <p14:tracePt t="24657" x="3884613" y="1419225"/>
          <p14:tracePt t="24674" x="3402013" y="1598613"/>
          <p14:tracePt t="24690" x="3125788" y="1704975"/>
          <p14:tracePt t="24707" x="2830513" y="1847850"/>
          <p14:tracePt t="24723" x="2214563" y="2125663"/>
          <p14:tracePt t="24740" x="1965325" y="2214563"/>
          <p14:tracePt t="24757" x="1785938" y="2268538"/>
          <p14:tracePt t="24773" x="1581150" y="2303463"/>
          <p14:tracePt t="24790" x="1517650" y="2303463"/>
          <p14:tracePt t="24807" x="1465263" y="2303463"/>
          <p14:tracePt t="24823" x="1401763" y="2295525"/>
          <p14:tracePt t="24840" x="1374775" y="2276475"/>
          <p14:tracePt t="24857" x="1357313" y="2268538"/>
          <p14:tracePt t="24873" x="1339850" y="2241550"/>
          <p14:tracePt t="24890" x="1339850" y="2232025"/>
          <p14:tracePt t="24907" x="1330325" y="2214563"/>
          <p14:tracePt t="24930" x="1330325" y="2205038"/>
          <p14:tracePt t="24967" x="1330325" y="2197100"/>
          <p14:tracePt t="24992" x="1330325" y="2187575"/>
          <p14:tracePt t="25015" x="1339850" y="2179638"/>
          <p14:tracePt t="25029" x="1347788" y="2179638"/>
          <p14:tracePt t="25053" x="1357313" y="2160588"/>
          <p14:tracePt t="25064" x="1374775" y="2152650"/>
          <p14:tracePt t="25077" x="1401763" y="2133600"/>
          <p14:tracePt t="25090" x="1455738" y="2108200"/>
          <p14:tracePt t="25101" x="1536700" y="2071688"/>
          <p14:tracePt t="25115" x="1652588" y="2009775"/>
          <p14:tracePt t="25126" x="1839913" y="1928813"/>
          <p14:tracePt t="25140" x="2071688" y="1822450"/>
          <p14:tracePt t="25157" x="2276475" y="1758950"/>
          <p14:tracePt t="25174" x="2455863" y="1697038"/>
          <p14:tracePt t="25190" x="2786063" y="1633538"/>
          <p14:tracePt t="25207" x="2946400" y="1625600"/>
          <p14:tracePt t="25224" x="3179763" y="1608138"/>
          <p14:tracePt t="25240" x="3276600" y="1608138"/>
          <p14:tracePt t="25257" x="3384550" y="1608138"/>
          <p14:tracePt t="25273" x="3517900" y="1608138"/>
          <p14:tracePt t="25290" x="3571875" y="1608138"/>
          <p14:tracePt t="25307" x="3608388" y="1616075"/>
          <p14:tracePt t="25324" x="3687763" y="1633538"/>
          <p14:tracePt t="25340" x="3714750" y="1643063"/>
          <p14:tracePt t="25357" x="3732213" y="1643063"/>
          <p14:tracePt t="25374" x="3751263" y="1652588"/>
          <p14:tracePt t="25397" x="3759200" y="1652588"/>
          <p14:tracePt t="25421" x="3776663" y="1652588"/>
          <p14:tracePt t="25434" x="3786188" y="1652588"/>
          <p14:tracePt t="25446" x="3803650" y="1652588"/>
          <p14:tracePt t="25457" x="3813175" y="1652588"/>
          <p14:tracePt t="25474" x="3840163" y="1652588"/>
          <p14:tracePt t="25490" x="3867150" y="1652588"/>
          <p14:tracePt t="25507" x="3938588" y="1652588"/>
          <p14:tracePt t="25524" x="3973513" y="1652588"/>
          <p14:tracePt t="25540" x="4010025" y="1652588"/>
          <p14:tracePt t="25557" x="4081463" y="1652588"/>
          <p14:tracePt t="25574" x="4098925" y="1652588"/>
          <p14:tracePt t="25590" x="4108450" y="1652588"/>
          <p14:tracePt t="25607" x="4125913" y="1652588"/>
          <p14:tracePt t="25624" x="4133850" y="1652588"/>
          <p14:tracePt t="25640" x="4143375" y="1652588"/>
          <p14:tracePt t="25657" x="4160838" y="1652588"/>
          <p14:tracePt t="25674" x="4170363" y="1660525"/>
          <p14:tracePt t="25690" x="4187825" y="1670050"/>
          <p14:tracePt t="25707" x="4197350" y="1670050"/>
          <p14:tracePt t="25724" x="4214813" y="1670050"/>
          <p14:tracePt t="25740" x="4232275" y="1679575"/>
          <p14:tracePt t="25757" x="4232275" y="1687513"/>
          <p14:tracePt t="25774" x="4241800" y="1687513"/>
          <p14:tracePt t="25790" x="4251325" y="1697038"/>
          <p14:tracePt t="25807" x="4259263" y="1697038"/>
          <p14:tracePt t="26168" x="4268788" y="1697038"/>
          <p14:tracePt t="26181" x="4313238" y="1697038"/>
          <p14:tracePt t="26193" x="4357688" y="1687513"/>
          <p14:tracePt t="26205" x="4419600" y="1679575"/>
          <p14:tracePt t="26217" x="4510088" y="1670050"/>
          <p14:tracePt t="26230" x="4598988" y="1670050"/>
          <p14:tracePt t="26242" x="4660900" y="1670050"/>
          <p14:tracePt t="26257" x="4697413" y="1670050"/>
          <p14:tracePt t="26274" x="4714875" y="1670050"/>
          <p14:tracePt t="26290" x="4724400" y="1670050"/>
          <p14:tracePt t="26307" x="4732338" y="1670050"/>
          <p14:tracePt t="28240" x="4724400" y="1679575"/>
          <p14:tracePt t="28252" x="4724400" y="1687513"/>
          <p14:tracePt t="28276" x="4714875" y="1697038"/>
          <p14:tracePt t="28288" x="4705350" y="1697038"/>
          <p14:tracePt t="28302" x="4705350" y="1704975"/>
          <p14:tracePt t="28313" x="4697413" y="1714500"/>
          <p14:tracePt t="28325" x="4687888" y="1724025"/>
          <p14:tracePt t="28341" x="4687888" y="1741488"/>
          <p14:tracePt t="28358" x="4660900" y="1776413"/>
          <p14:tracePt t="28375" x="4608513" y="1857375"/>
          <p14:tracePt t="28391" x="4572000" y="1928813"/>
          <p14:tracePt t="28408" x="4537075" y="1990725"/>
          <p14:tracePt t="28425" x="4438650" y="2125663"/>
          <p14:tracePt t="28441" x="4394200" y="2197100"/>
          <p14:tracePt t="28458" x="4330700" y="2259013"/>
          <p14:tracePt t="28475" x="4205288" y="2401888"/>
          <p14:tracePt t="28491" x="4133850" y="2465388"/>
          <p14:tracePt t="28508" x="4071938" y="2536825"/>
          <p14:tracePt t="28525" x="3911600" y="2633663"/>
          <p14:tracePt t="28541" x="3830638" y="2670175"/>
          <p14:tracePt t="28558" x="3741738" y="2714625"/>
          <p14:tracePt t="28575" x="3598863" y="2759075"/>
          <p14:tracePt t="28591" x="3527425" y="2768600"/>
          <p14:tracePt t="28608" x="3375025" y="2795588"/>
          <p14:tracePt t="28625" x="3286125" y="2813050"/>
          <p14:tracePt t="28641" x="3205163" y="2847975"/>
          <p14:tracePt t="28658" x="2973388" y="2919413"/>
          <p14:tracePt t="28675" x="2822575" y="2982913"/>
          <p14:tracePt t="28691" x="2660650" y="3027363"/>
          <p14:tracePt t="28708" x="2374900" y="3108325"/>
          <p14:tracePt t="28725" x="2259013" y="3125788"/>
          <p14:tracePt t="28741" x="2116138" y="3143250"/>
          <p14:tracePt t="28758" x="2081213" y="3143250"/>
          <p14:tracePt t="28775" x="2071688" y="3152775"/>
          <p14:tracePt t="28791" x="2054225" y="3160713"/>
          <p14:tracePt t="29109" x="2036763" y="3143250"/>
          <p14:tracePt t="29126" x="2017713" y="3125788"/>
          <p14:tracePt t="29135" x="1982788" y="3098800"/>
          <p14:tracePt t="29146" x="1955800" y="3071813"/>
          <p14:tracePt t="29160" x="1938338" y="3044825"/>
          <p14:tracePt t="29175" x="1919288" y="3027363"/>
          <p14:tracePt t="29192" x="1911350" y="3009900"/>
          <p14:tracePt t="29208" x="1911350" y="2982913"/>
          <p14:tracePt t="29225" x="1911350" y="2973388"/>
          <p14:tracePt t="29245" x="1911350" y="2965450"/>
          <p14:tracePt t="29283" x="1911350" y="2955925"/>
          <p14:tracePt t="29306" x="1911350" y="2946400"/>
          <p14:tracePt t="29331" x="1911350" y="2938463"/>
          <p14:tracePt t="29343" x="1919288" y="2938463"/>
          <p14:tracePt t="29551" x="1938338" y="2938463"/>
          <p14:tracePt t="29564" x="1955800" y="2938463"/>
          <p14:tracePt t="29576" x="1973263" y="2938463"/>
          <p14:tracePt t="29588" x="2000250" y="2938463"/>
          <p14:tracePt t="29600" x="2036763" y="2938463"/>
          <p14:tracePt t="29612" x="2071688" y="2938463"/>
          <p14:tracePt t="29625" x="2125663" y="2938463"/>
          <p14:tracePt t="29642" x="2160588" y="2938463"/>
          <p14:tracePt t="29658" x="2197100" y="2938463"/>
          <p14:tracePt t="29675" x="2259013" y="2938463"/>
          <p14:tracePt t="29692" x="2276475" y="2938463"/>
          <p14:tracePt t="29709" x="2286000" y="2938463"/>
          <p14:tracePt t="29725" x="2295525" y="2938463"/>
          <p14:tracePt t="29858" x="2295525" y="2928938"/>
          <p14:tracePt t="30434" x="2295525" y="2938463"/>
          <p14:tracePt t="34013" x="2286000" y="2938463"/>
          <p14:tracePt t="34025" x="2276475" y="2938463"/>
          <p14:tracePt t="34037" x="2259013" y="2938463"/>
          <p14:tracePt t="34050" x="2232025" y="2938463"/>
          <p14:tracePt t="34061" x="2197100" y="2938463"/>
          <p14:tracePt t="34076" x="2143125" y="2928938"/>
          <p14:tracePt t="34093" x="2108200" y="2919413"/>
          <p14:tracePt t="34109" x="2000250" y="2894013"/>
          <p14:tracePt t="34126" x="1938338" y="2874963"/>
          <p14:tracePt t="34143" x="1884363" y="2857500"/>
          <p14:tracePt t="34160" x="1724025" y="2822575"/>
          <p14:tracePt t="34176" x="1625600" y="2803525"/>
          <p14:tracePt t="34193" x="1509713" y="2786063"/>
          <p14:tracePt t="34210" x="1374775" y="2732088"/>
          <p14:tracePt t="34226" x="1330325" y="2724150"/>
          <p14:tracePt t="34243" x="1303338" y="2714625"/>
          <p14:tracePt t="34260" x="1250950" y="2687638"/>
          <p14:tracePt t="34276" x="1223963" y="2679700"/>
          <p14:tracePt t="34293" x="1196975" y="2670175"/>
          <p14:tracePt t="34310" x="1133475" y="2643188"/>
          <p14:tracePt t="34326" x="1108075" y="2633663"/>
          <p14:tracePt t="34343" x="1044575" y="2608263"/>
          <p14:tracePt t="34360" x="1027113" y="2608263"/>
          <p14:tracePt t="34377" x="1009650" y="2598738"/>
          <p14:tracePt t="34393" x="965200" y="2581275"/>
          <p14:tracePt t="34410" x="946150" y="2571750"/>
          <p14:tracePt t="34426" x="938213" y="2562225"/>
          <p14:tracePt t="34443" x="928688" y="2554288"/>
          <p14:tracePt t="34466" x="928688" y="2544763"/>
          <p14:tracePt t="34491" x="938213" y="2544763"/>
          <p14:tracePt t="34503" x="955675" y="2536825"/>
          <p14:tracePt t="34516" x="973138" y="2527300"/>
          <p14:tracePt t="34528" x="1009650" y="2527300"/>
          <p14:tracePt t="34543" x="1044575" y="2527300"/>
          <p14:tracePt t="34560" x="1108075" y="2527300"/>
          <p14:tracePt t="34577" x="1241425" y="2527300"/>
          <p14:tracePt t="34593" x="1303338" y="2527300"/>
          <p14:tracePt t="34610" x="1374775" y="2527300"/>
          <p14:tracePt t="34626" x="1527175" y="2527300"/>
          <p14:tracePt t="34643" x="1598613" y="2536825"/>
          <p14:tracePt t="34660" x="1670050" y="2536825"/>
          <p14:tracePt t="34676" x="1830388" y="2544763"/>
          <p14:tracePt t="34693" x="1911350" y="2554288"/>
          <p14:tracePt t="34710" x="1990725" y="2554288"/>
          <p14:tracePt t="34726" x="2152650" y="2562225"/>
          <p14:tracePt t="34743" x="2224088" y="2562225"/>
          <p14:tracePt t="34760" x="2347913" y="2581275"/>
          <p14:tracePt t="34777" x="2411413" y="2581275"/>
          <p14:tracePt t="34793" x="2455863" y="2589213"/>
          <p14:tracePt t="34810" x="2527300" y="2598738"/>
          <p14:tracePt t="34826" x="2562225" y="2598738"/>
          <p14:tracePt t="34843" x="2581275" y="2608263"/>
          <p14:tracePt t="34860" x="2598738" y="2616200"/>
          <p14:tracePt t="34876" x="2608263" y="2616200"/>
          <p14:tracePt t="34896" x="2616200" y="2616200"/>
          <p14:tracePt t="34918" x="2616200" y="2625725"/>
          <p14:tracePt t="34956" x="2616200" y="2633663"/>
          <p14:tracePt t="34969" x="2616200" y="2643188"/>
          <p14:tracePt t="34981" x="2616200" y="2652713"/>
          <p14:tracePt t="35005" x="2616200" y="2670175"/>
          <p14:tracePt t="35018" x="2616200" y="2679700"/>
          <p14:tracePt t="35030" x="2608263" y="2697163"/>
          <p14:tracePt t="35042" x="2598738" y="2724150"/>
          <p14:tracePt t="35054" x="2581275" y="2741613"/>
          <p14:tracePt t="35067" x="2562225" y="2759075"/>
          <p14:tracePt t="35079" x="2536825" y="2786063"/>
          <p14:tracePt t="35093" x="2517775" y="2795588"/>
          <p14:tracePt t="35110" x="2500313" y="2813050"/>
          <p14:tracePt t="35127" x="2473325" y="2840038"/>
          <p14:tracePt t="35143" x="2411413" y="2874963"/>
          <p14:tracePt t="35160" x="2374900" y="2894013"/>
          <p14:tracePt t="35177" x="2295525" y="2928938"/>
          <p14:tracePt t="35193" x="2251075" y="2946400"/>
          <p14:tracePt t="35210" x="2214563" y="2955925"/>
          <p14:tracePt t="35227" x="2133600" y="2955925"/>
          <p14:tracePt t="35244" x="2098675" y="2955925"/>
          <p14:tracePt t="35260" x="2054225" y="2955925"/>
          <p14:tracePt t="35277" x="1955800" y="2955925"/>
          <p14:tracePt t="35293" x="1911350" y="2955925"/>
          <p14:tracePt t="35310" x="1839913" y="2946400"/>
          <p14:tracePt t="35327" x="1714500" y="2911475"/>
          <p14:tracePt t="35343" x="1643063" y="2894013"/>
          <p14:tracePt t="35360" x="1500188" y="2847975"/>
          <p14:tracePt t="35377" x="1419225" y="2830513"/>
          <p14:tracePt t="35393" x="1357313" y="2813050"/>
          <p14:tracePt t="35410" x="1250950" y="2759075"/>
          <p14:tracePt t="35427" x="1223963" y="2741613"/>
          <p14:tracePt t="35443" x="1196975" y="2732088"/>
          <p14:tracePt t="35460" x="1187450" y="2697163"/>
          <p14:tracePt t="35477" x="1187450" y="2687638"/>
          <p14:tracePt t="35494" x="1187450" y="2679700"/>
          <p14:tracePt t="35510" x="1187450" y="2660650"/>
          <p14:tracePt t="35545" x="1196975" y="2652713"/>
          <p14:tracePt t="35557" x="1214438" y="2643188"/>
          <p14:tracePt t="35570" x="1241425" y="2633663"/>
          <p14:tracePt t="35581" x="1276350" y="2625725"/>
          <p14:tracePt t="35593" x="1330325" y="2616200"/>
          <p14:tracePt t="35610" x="1411288" y="2598738"/>
          <p14:tracePt t="35627" x="1490663" y="2581275"/>
          <p14:tracePt t="35643" x="1714500" y="2562225"/>
          <p14:tracePt t="35660" x="1847850" y="2554288"/>
          <p14:tracePt t="35677" x="1982788" y="2544763"/>
          <p14:tracePt t="35693" x="2232025" y="2544763"/>
          <p14:tracePt t="35710" x="2347913" y="2544763"/>
          <p14:tracePt t="35727" x="2419350" y="2544763"/>
          <p14:tracePt t="35743" x="2554288" y="2554288"/>
          <p14:tracePt t="35760" x="2608263" y="2562225"/>
          <p14:tracePt t="35777" x="2679700" y="2589213"/>
          <p14:tracePt t="35794" x="2687638" y="2598738"/>
          <p14:tracePt t="35810" x="2697163" y="2616200"/>
          <p14:tracePt t="35827" x="2705100" y="2625725"/>
          <p14:tracePt t="35913" x="2705100" y="2633663"/>
          <p14:tracePt t="36035" x="2705100" y="2643188"/>
          <p14:tracePt t="36073" x="2714625" y="2652713"/>
          <p14:tracePt t="36084" x="2724150" y="2660650"/>
          <p14:tracePt t="36096" x="2724150" y="2679700"/>
          <p14:tracePt t="36108" x="2732088" y="2697163"/>
          <p14:tracePt t="36121" x="2741613" y="2705100"/>
          <p14:tracePt t="36133" x="2741613" y="2724150"/>
          <p14:tracePt t="36145" x="2751138" y="2741613"/>
          <p14:tracePt t="36160" x="2751138" y="2759075"/>
          <p14:tracePt t="36177" x="2759075" y="2786063"/>
          <p14:tracePt t="36194" x="2759075" y="2830513"/>
          <p14:tracePt t="36210" x="2768600" y="2847975"/>
          <p14:tracePt t="36227" x="2768600" y="2857500"/>
          <p14:tracePt t="36244" x="2768600" y="2884488"/>
          <p14:tracePt t="36280" x="2768600" y="2894013"/>
          <p14:tracePt t="36293" x="2768600" y="2901950"/>
          <p14:tracePt t="45779" x="2759075" y="2901950"/>
          <p14:tracePt t="45792" x="2741613" y="2911475"/>
          <p14:tracePt t="45803" x="2724150" y="2928938"/>
          <p14:tracePt t="45815" x="2679700" y="2973388"/>
          <p14:tracePt t="45830" x="2633663" y="3027363"/>
          <p14:tracePt t="45846" x="2598738" y="3089275"/>
          <p14:tracePt t="45863" x="2571750" y="3116263"/>
          <p14:tracePt t="45880" x="2527300" y="3205163"/>
          <p14:tracePt t="45897" x="2517775" y="3241675"/>
          <p14:tracePt t="45913" x="2446338" y="3384550"/>
          <p14:tracePt t="45930" x="2401888" y="3465513"/>
          <p14:tracePt t="45947" x="2357438" y="3554413"/>
          <p14:tracePt t="45963" x="2276475" y="3705225"/>
          <p14:tracePt t="45980" x="2259013" y="3759200"/>
          <p14:tracePt t="45996" x="2251075" y="3795713"/>
          <p14:tracePt t="46013" x="2232025" y="3830638"/>
          <p14:tracePt t="46030" x="2232025" y="3848100"/>
          <p14:tracePt t="46047" x="2224088" y="3867150"/>
          <p14:tracePt t="46063" x="2197100" y="3911600"/>
          <p14:tracePt t="46080" x="2179638" y="3956050"/>
          <p14:tracePt t="46097" x="2160588" y="4010025"/>
          <p14:tracePt t="46113" x="2108200" y="4098925"/>
          <p14:tracePt t="46130" x="2071688" y="4125913"/>
          <p14:tracePt t="46147" x="2009775" y="4214813"/>
          <p14:tracePt t="46163" x="1965325" y="4268788"/>
          <p14:tracePt t="46180" x="1901825" y="4357688"/>
          <p14:tracePt t="46197" x="1768475" y="4554538"/>
          <p14:tracePt t="46213" x="1679575" y="4751388"/>
          <p14:tracePt t="46230" x="1616075" y="4902200"/>
          <p14:tracePt t="46247" x="1562100" y="5045075"/>
          <p14:tracePt t="46263" x="1562100" y="5062538"/>
          <p14:tracePt t="46514" x="1554163" y="5089525"/>
          <p14:tracePt t="46527" x="1544638" y="5126038"/>
          <p14:tracePt t="46538" x="1536700" y="5160963"/>
          <p14:tracePt t="46551" x="1536700" y="5214938"/>
          <p14:tracePt t="46563" x="1536700" y="5276850"/>
          <p14:tracePt t="46580" x="1536700" y="5348288"/>
          <p14:tracePt t="46597" x="1536700" y="5411788"/>
          <p14:tracePt t="46613" x="1536700" y="5518150"/>
          <p14:tracePt t="46630" x="1536700" y="5572125"/>
          <p14:tracePt t="46647" x="1527175" y="5608638"/>
          <p14:tracePt t="46663" x="1517650" y="5661025"/>
          <p14:tracePt t="46680" x="1517650" y="5670550"/>
          <p14:tracePt t="46697" x="1517650" y="5680075"/>
          <p14:tracePt t="46771" x="1517650" y="5670550"/>
          <p14:tracePt t="46783" x="1517650" y="5643563"/>
          <p14:tracePt t="46795" x="1517650" y="5616575"/>
          <p14:tracePt t="46808" x="1517650" y="5572125"/>
          <p14:tracePt t="46820" x="1517650" y="5545138"/>
          <p14:tracePt t="46832" x="1517650" y="5537200"/>
          <p14:tracePt t="46847" x="1527175" y="5518150"/>
          <p14:tracePt t="46864" x="1536700" y="5500688"/>
          <p14:tracePt t="46880" x="1554163" y="5483225"/>
          <p14:tracePt t="46897" x="1608138" y="5419725"/>
          <p14:tracePt t="46914" x="1643063" y="5394325"/>
          <p14:tracePt t="46930" x="1687513" y="5375275"/>
          <p14:tracePt t="46947" x="1704975" y="5367338"/>
          <p14:tracePt t="46964" x="1704975" y="5357813"/>
          <p14:tracePt t="46980" x="1724025" y="5357813"/>
          <p14:tracePt t="47102" x="1724025" y="5348288"/>
          <p14:tracePt t="47114" x="1731963" y="5330825"/>
          <p14:tracePt t="47126" x="1741488" y="5303838"/>
          <p14:tracePt t="47139" x="1768475" y="5251450"/>
          <p14:tracePt t="47151" x="1822450" y="5180013"/>
          <p14:tracePt t="47164" x="1874838" y="5116513"/>
          <p14:tracePt t="47180" x="1938338" y="5037138"/>
          <p14:tracePt t="47197" x="1990725" y="4991100"/>
          <p14:tracePt t="47214" x="2071688" y="4938713"/>
          <p14:tracePt t="47230" x="2089150" y="4929188"/>
          <p14:tracePt t="47247" x="2108200" y="4929188"/>
          <p14:tracePt t="47264" x="2143125" y="4929188"/>
          <p14:tracePt t="47280" x="2152650" y="4929188"/>
          <p14:tracePt t="47297" x="2160588" y="4938713"/>
          <p14:tracePt t="47314" x="2170113" y="4946650"/>
          <p14:tracePt t="47421" x="2170113" y="4965700"/>
          <p14:tracePt t="47665" x="2170113" y="4973638"/>
          <p14:tracePt t="47702" x="2160588" y="4973638"/>
          <p14:tracePt t="47714" x="2152650" y="4973638"/>
          <p14:tracePt t="47727" x="2143125" y="4973638"/>
          <p14:tracePt t="47739" x="2125663" y="4973638"/>
          <p14:tracePt t="47752" x="2108200" y="4973638"/>
          <p14:tracePt t="47764" x="2081213" y="4973638"/>
          <p14:tracePt t="47780" x="2054225" y="4973638"/>
          <p14:tracePt t="47797" x="2027238" y="4973638"/>
          <p14:tracePt t="47814" x="1990725" y="4973638"/>
          <p14:tracePt t="47831" x="1982788" y="4973638"/>
          <p14:tracePt t="47847" x="1973263" y="4973638"/>
          <p14:tracePt t="47864" x="1946275" y="4973638"/>
          <p14:tracePt t="47880" x="1938338" y="4983163"/>
          <p14:tracePt t="47897" x="1911350" y="5000625"/>
          <p14:tracePt t="47914" x="1847850" y="5045075"/>
          <p14:tracePt t="47931" x="1803400" y="5099050"/>
          <p14:tracePt t="47947" x="1687513" y="5251450"/>
          <p14:tracePt t="47964" x="1625600" y="5330825"/>
          <p14:tracePt t="47981" x="1571625" y="5411788"/>
          <p14:tracePt t="47997" x="1473200" y="5527675"/>
          <p14:tracePt t="48014" x="1438275" y="5572125"/>
          <p14:tracePt t="48031" x="1401763" y="5608638"/>
          <p14:tracePt t="48047" x="1384300" y="5626100"/>
          <p14:tracePt t="48064" x="1330325" y="5661025"/>
          <p14:tracePt t="48081" x="1303338" y="5688013"/>
          <p14:tracePt t="48097" x="1250950" y="5715000"/>
          <p14:tracePt t="48114" x="1231900" y="5724525"/>
          <p14:tracePt t="48130" x="1223963" y="5724525"/>
          <p14:tracePt t="48147" x="1204913" y="5724525"/>
          <p14:tracePt t="48164" x="1196975" y="5724525"/>
          <p14:tracePt t="48266" x="1214438" y="5724525"/>
          <p14:tracePt t="48278" x="1231900" y="5724525"/>
          <p14:tracePt t="48291" x="1258888" y="5724525"/>
          <p14:tracePt t="48304" x="1295400" y="5724525"/>
          <p14:tracePt t="48316" x="1339850" y="5724525"/>
          <p14:tracePt t="48331" x="1393825" y="5724525"/>
          <p14:tracePt t="48347" x="1465263" y="5724525"/>
          <p14:tracePt t="48364" x="1554163" y="5724525"/>
          <p14:tracePt t="48381" x="1724025" y="5724525"/>
          <p14:tracePt t="48397" x="1795463" y="5732463"/>
          <p14:tracePt t="48415" x="1938338" y="5741988"/>
          <p14:tracePt t="48431" x="2000250" y="5768975"/>
          <p14:tracePt t="48447" x="2071688" y="5786438"/>
          <p14:tracePt t="48464" x="2205038" y="5813425"/>
          <p14:tracePt t="48481" x="2251075" y="5822950"/>
          <p14:tracePt t="48497" x="2312988" y="5830888"/>
          <p14:tracePt t="48514" x="2419350" y="5840413"/>
          <p14:tracePt t="48531" x="2455863" y="5848350"/>
          <p14:tracePt t="48547" x="2482850" y="5848350"/>
          <p14:tracePt t="48548" x="2509838" y="5848350"/>
          <p14:tracePt t="48564" x="2517775" y="5848350"/>
          <p14:tracePt t="48581" x="2527300" y="5848350"/>
          <p14:tracePt t="48598" x="2544763" y="5848350"/>
          <p14:tracePt t="48614" x="2554288" y="5848350"/>
          <p14:tracePt t="48631" x="2562225" y="5848350"/>
          <p14:tracePt t="48647" x="2598738" y="5840413"/>
          <p14:tracePt t="48664" x="2616200" y="5830888"/>
          <p14:tracePt t="48680" x="2643188" y="5822950"/>
          <p14:tracePt t="48697" x="2687638" y="5803900"/>
          <p14:tracePt t="48714" x="2732088" y="5786438"/>
          <p14:tracePt t="48731" x="2768600" y="5776913"/>
          <p14:tracePt t="48748" x="2847975" y="5751513"/>
          <p14:tracePt t="48764" x="2894013" y="5741988"/>
          <p14:tracePt t="48781" x="2946400" y="5724525"/>
          <p14:tracePt t="48798" x="3027363" y="5705475"/>
          <p14:tracePt t="48814" x="3071813" y="5697538"/>
          <p14:tracePt t="48831" x="3152775" y="5680075"/>
          <p14:tracePt t="48847" x="3197225" y="5670550"/>
          <p14:tracePt t="48864" x="3214688" y="5670550"/>
          <p14:tracePt t="48881" x="3241675" y="5670550"/>
          <p14:tracePt t="48898" x="3251200" y="5670550"/>
          <p14:tracePt t="48928" x="3259138" y="5670550"/>
          <p14:tracePt t="49308" x="3268663" y="5670550"/>
          <p14:tracePt t="49320" x="3303588" y="5661025"/>
          <p14:tracePt t="49333" x="3367088" y="5653088"/>
          <p14:tracePt t="49345" x="3465513" y="5643563"/>
          <p14:tracePt t="49358" x="3589338" y="5634038"/>
          <p14:tracePt t="49369" x="3705225" y="5634038"/>
          <p14:tracePt t="49382" x="3840163" y="5634038"/>
          <p14:tracePt t="49398" x="3965575" y="5634038"/>
          <p14:tracePt t="49415" x="4071938" y="5634038"/>
          <p14:tracePt t="49431" x="4259263" y="5661025"/>
          <p14:tracePt t="49448" x="4322763" y="5670550"/>
          <p14:tracePt t="49464" x="4348163" y="5680075"/>
          <p14:tracePt t="49481" x="4384675" y="5688013"/>
          <p14:tracePt t="49505" x="4394200" y="5688013"/>
          <p14:tracePt t="49516" x="4402138" y="5688013"/>
          <p14:tracePt t="49531" x="4402138" y="5697538"/>
          <p14:tracePt t="49548" x="4411663" y="5697538"/>
          <p14:tracePt t="49564" x="4419600" y="5697538"/>
          <p14:tracePt t="49582" x="4438650" y="5705475"/>
          <p14:tracePt t="49602" x="4446588" y="5705475"/>
          <p14:tracePt t="49615" x="4446588" y="5715000"/>
          <p14:tracePt t="49631" x="4456113" y="5715000"/>
          <p14:tracePt t="49665" x="4465638" y="5715000"/>
          <p14:tracePt t="49688" x="4465638" y="5724525"/>
          <p14:tracePt t="49700" x="4473575" y="5724525"/>
          <p14:tracePt t="50583" x="4473575" y="5715000"/>
          <p14:tracePt t="50594" x="4483100" y="5705475"/>
          <p14:tracePt t="50608" x="4510088" y="5680075"/>
          <p14:tracePt t="50620" x="4554538" y="5634038"/>
          <p14:tracePt t="50632" x="4633913" y="5589588"/>
          <p14:tracePt t="50648" x="4732338" y="5537200"/>
          <p14:tracePt t="50665" x="4867275" y="5473700"/>
          <p14:tracePt t="50682" x="5241925" y="5313363"/>
          <p14:tracePt t="50698" x="5491163" y="5224463"/>
          <p14:tracePt t="50715" x="5768975" y="5126038"/>
          <p14:tracePt t="50731" x="6323013" y="4946650"/>
          <p14:tracePt t="50748" x="6562725" y="4884738"/>
          <p14:tracePt t="50765" x="6769100" y="4830763"/>
          <p14:tracePt t="50781" x="7054850" y="4768850"/>
          <p14:tracePt t="50798" x="7134225" y="4741863"/>
          <p14:tracePt t="50815" x="7215188" y="4724400"/>
          <p14:tracePt t="50831" x="7304088" y="4697413"/>
          <p14:tracePt t="50848" x="7331075" y="4697413"/>
          <p14:tracePt t="50865" x="7385050" y="4697413"/>
          <p14:tracePt t="50881" x="7402513" y="4697413"/>
          <p14:tracePt t="50898" x="7412038" y="4687888"/>
          <p14:tracePt t="50915" x="7446963" y="4670425"/>
          <p14:tracePt t="50931" x="7466013" y="4670425"/>
          <p14:tracePt t="50948" x="7473950" y="4660900"/>
          <p14:tracePt t="50965" x="7500938" y="4652963"/>
          <p14:tracePt t="50981" x="7518400" y="4633913"/>
          <p14:tracePt t="51000" x="7527925" y="4616450"/>
          <p14:tracePt t="51015" x="7537450" y="4598988"/>
          <p14:tracePt t="51032" x="7537450" y="4572000"/>
          <p14:tracePt t="51048" x="7572375" y="4491038"/>
          <p14:tracePt t="51065" x="7589838" y="4446588"/>
          <p14:tracePt t="51081" x="7599363" y="4394200"/>
          <p14:tracePt t="51098" x="7616825" y="4330700"/>
          <p14:tracePt t="51115" x="7634288" y="4276725"/>
          <p14:tracePt t="51131" x="7643813" y="4224338"/>
          <p14:tracePt t="51148" x="7670800" y="4089400"/>
          <p14:tracePt t="51165" x="7688263" y="3983038"/>
          <p14:tracePt t="51181" x="7705725" y="3867150"/>
          <p14:tracePt t="51198" x="7751763" y="3652838"/>
          <p14:tracePt t="51215" x="7751763" y="3608388"/>
          <p14:tracePt t="51231" x="7742238" y="3589338"/>
          <p14:tracePt t="51248" x="7732713" y="3589338"/>
          <p14:tracePt t="51265" x="7724775" y="3589338"/>
          <p14:tracePt t="51281" x="7705725" y="3598863"/>
          <p14:tracePt t="51304" x="7705725" y="3608388"/>
          <p14:tracePt t="51317" x="7705725" y="3616325"/>
          <p14:tracePt t="51331" x="7705725" y="3625850"/>
          <p14:tracePt t="51366" x="7697788" y="3643313"/>
          <p14:tracePt t="51378" x="7670800" y="3679825"/>
          <p14:tracePt t="51391" x="7634288" y="3732213"/>
          <p14:tracePt t="51402" x="7589838" y="3786188"/>
          <p14:tracePt t="51415" x="7554913" y="3848100"/>
          <p14:tracePt t="51431" x="7537450" y="3875088"/>
          <p14:tracePt t="51448" x="7537450" y="3894138"/>
          <p14:tracePt t="51465" x="7527925" y="3911600"/>
          <p14:tracePt t="51524" x="7537450" y="3911600"/>
          <p14:tracePt t="51537" x="7554913" y="3911600"/>
          <p14:tracePt t="51549" x="7581900" y="3911600"/>
          <p14:tracePt t="51562" x="7616825" y="3911600"/>
          <p14:tracePt t="51574" x="7670800" y="3911600"/>
          <p14:tracePt t="51587" x="7715250" y="3911600"/>
          <p14:tracePt t="51599" x="7777163" y="3902075"/>
          <p14:tracePt t="51615" x="7831138" y="3894138"/>
          <p14:tracePt t="51632" x="7858125" y="3884613"/>
          <p14:tracePt t="51648" x="7885113" y="3884613"/>
          <p14:tracePt t="51665" x="7894638" y="3884613"/>
          <p14:tracePt t="51820" x="7848600" y="3884613"/>
          <p14:tracePt t="51832" x="7804150" y="3884613"/>
          <p14:tracePt t="51845" x="7715250" y="3884613"/>
          <p14:tracePt t="51856" x="7634288" y="3884613"/>
          <p14:tracePt t="51869" x="7581900" y="3894138"/>
          <p14:tracePt t="51882" x="7562850" y="3894138"/>
          <p14:tracePt t="51898" x="7554913" y="3894138"/>
          <p14:tracePt t="51919" x="7554913" y="3902075"/>
          <p14:tracePt t="51980" x="7562850" y="3902075"/>
          <p14:tracePt t="51992" x="7589838" y="3902075"/>
          <p14:tracePt t="52003" x="7616825" y="3911600"/>
          <p14:tracePt t="52017" x="7661275" y="3911600"/>
          <p14:tracePt t="52032" x="7697788" y="3911600"/>
          <p14:tracePt t="52048" x="7742238" y="3911600"/>
          <p14:tracePt t="52065" x="7796213" y="3911600"/>
          <p14:tracePt t="52082" x="7858125" y="3902075"/>
          <p14:tracePt t="52098" x="7858125" y="3894138"/>
          <p14:tracePt t="52115" x="7867650" y="3894138"/>
          <p14:tracePt t="55448" x="7867650" y="3911600"/>
          <p14:tracePt t="55460" x="7840663" y="3938588"/>
          <p14:tracePt t="55473" x="7796213" y="3973513"/>
          <p14:tracePt t="55484" x="7751763" y="4010025"/>
          <p14:tracePt t="55500" x="7688263" y="4044950"/>
          <p14:tracePt t="55516" x="7626350" y="4081463"/>
          <p14:tracePt t="55533" x="7562850" y="4116388"/>
          <p14:tracePt t="55550" x="7510463" y="4133850"/>
          <p14:tracePt t="55566" x="7500938" y="4143375"/>
          <p14:tracePt t="55607" x="7500938" y="4133850"/>
          <p14:tracePt t="55620" x="7527925" y="4108450"/>
          <p14:tracePt t="55631" x="7581900" y="4081463"/>
          <p14:tracePt t="55644" x="7634288" y="4044950"/>
          <p14:tracePt t="55657" x="7724775" y="4017963"/>
          <p14:tracePt t="55669" x="7796213" y="3983038"/>
          <p14:tracePt t="55683" x="7875588" y="3965575"/>
          <p14:tracePt t="55699" x="7939088" y="3956050"/>
          <p14:tracePt t="55716" x="8001000" y="3946525"/>
          <p14:tracePt t="55733" x="8062913" y="3946525"/>
          <p14:tracePt t="55750" x="8072438" y="3946525"/>
          <p14:tracePt t="55766" x="8089900" y="3946525"/>
          <p14:tracePt t="55842" x="8081963" y="3929063"/>
          <p14:tracePt t="55852" x="8062913" y="3911600"/>
          <p14:tracePt t="55865" x="8054975" y="3902075"/>
          <p14:tracePt t="55877" x="8045450" y="3875088"/>
          <p14:tracePt t="55890" x="8037513" y="3867150"/>
          <p14:tracePt t="55902" x="8027988" y="3848100"/>
          <p14:tracePt t="55916" x="8018463" y="3840163"/>
          <p14:tracePt t="55933" x="8010525" y="3830638"/>
          <p14:tracePt t="55950" x="8001000" y="3803650"/>
          <p14:tracePt t="55966" x="7983538" y="3786188"/>
          <p14:tracePt t="55983" x="7966075" y="3786188"/>
          <p14:tracePt t="56001" x="7956550" y="3786188"/>
          <p14:tracePt t="56016" x="7929563" y="3786188"/>
          <p14:tracePt t="56033" x="7912100" y="3795713"/>
          <p14:tracePt t="56050" x="7875588" y="3822700"/>
          <p14:tracePt t="56066" x="7875588" y="3830638"/>
          <p14:tracePt t="56083" x="7867650" y="3830638"/>
          <p14:tracePt t="56100" x="7858125" y="3840163"/>
          <p14:tracePt t="56122" x="7848600" y="3857625"/>
          <p14:tracePt t="56135" x="7848600" y="3867150"/>
          <p14:tracePt t="56150" x="7848600" y="3875088"/>
          <p14:tracePt t="56166" x="7840663" y="3894138"/>
          <p14:tracePt t="56183" x="7840663" y="3902075"/>
          <p14:tracePt t="56200" x="7840663" y="3929063"/>
          <p14:tracePt t="56216" x="7848600" y="3938588"/>
          <p14:tracePt t="56233" x="7885113" y="3956050"/>
          <p14:tracePt t="56250" x="7894638" y="3965575"/>
          <p14:tracePt t="56266" x="7912100" y="3973513"/>
          <p14:tracePt t="56283" x="7929563" y="3973513"/>
          <p14:tracePt t="56300" x="7947025" y="3973513"/>
          <p14:tracePt t="56317" x="7956550" y="3965575"/>
          <p14:tracePt t="56333" x="7983538" y="3911600"/>
          <p14:tracePt t="56350" x="7991475" y="3894138"/>
          <p14:tracePt t="56367" x="7991475" y="3867150"/>
          <p14:tracePt t="56384" x="7966075" y="3822700"/>
          <p14:tracePt t="56400" x="7920038" y="3803650"/>
          <p14:tracePt t="56416" x="7831138" y="3776663"/>
          <p14:tracePt t="56433" x="7777163" y="3768725"/>
          <p14:tracePt t="56450" x="7751763" y="3768725"/>
          <p14:tracePt t="56466" x="7724775" y="3768725"/>
          <p14:tracePt t="56483" x="7715250" y="3768725"/>
          <p14:tracePt t="56515" x="7715250" y="3776663"/>
          <p14:tracePt t="56527" x="7715250" y="3786188"/>
          <p14:tracePt t="56538" x="7715250" y="3795713"/>
          <p14:tracePt t="56552" x="7715250" y="3813175"/>
          <p14:tracePt t="56566" x="7715250" y="3822700"/>
          <p14:tracePt t="56584" x="7715250" y="3830638"/>
          <p14:tracePt t="56600" x="7715250" y="3848100"/>
          <p14:tracePt t="56616" x="7742238" y="3867150"/>
          <p14:tracePt t="56633" x="7759700" y="3875088"/>
          <p14:tracePt t="56650" x="7786688" y="3875088"/>
          <p14:tracePt t="56675" x="7796213" y="3875088"/>
          <p14:tracePt t="56749" x="7769225" y="3867150"/>
          <p14:tracePt t="56759" x="7759700" y="3867150"/>
          <p14:tracePt t="56772" x="7751763" y="3867150"/>
          <p14:tracePt t="56784" x="7742238" y="3867150"/>
          <p14:tracePt t="56809" x="7732713" y="3867150"/>
          <p14:tracePt t="56859" x="7742238" y="3867150"/>
          <p14:tracePt t="56870" x="7759700" y="3884613"/>
          <p14:tracePt t="56883" x="7777163" y="3894138"/>
          <p14:tracePt t="56895" x="7804150" y="3902075"/>
          <p14:tracePt t="56906" x="7823200" y="3911600"/>
          <p14:tracePt t="56920" x="7840663" y="3911600"/>
          <p14:tracePt t="56933" x="7848600" y="3911600"/>
          <p14:tracePt t="56950" x="7848600" y="3919538"/>
          <p14:tracePt t="56967" x="7858125" y="3919538"/>
          <p14:tracePt t="56983" x="7875588" y="3919538"/>
          <p14:tracePt t="57000" x="7875588" y="3911600"/>
          <p14:tracePt t="57017" x="7902575" y="3875088"/>
          <p14:tracePt t="57033" x="7902575" y="3867150"/>
          <p14:tracePt t="57105" x="7894638" y="3867150"/>
          <p14:tracePt t="57116" x="7875588" y="3867150"/>
          <p14:tracePt t="57127" x="7840663" y="3884613"/>
          <p14:tracePt t="57140" x="7813675" y="3902075"/>
          <p14:tracePt t="57151" x="7786688" y="3902075"/>
          <p14:tracePt t="57167" x="7769225" y="3911600"/>
          <p14:tracePt t="57184" x="7751763" y="3911600"/>
          <p14:tracePt t="57200" x="7742238" y="3911600"/>
          <p14:tracePt t="57217" x="7724775" y="3911600"/>
          <p14:tracePt t="57233" x="7715250" y="3911600"/>
          <p14:tracePt t="57250" x="7715250" y="3884613"/>
          <p14:tracePt t="57267" x="7715250" y="3875088"/>
          <p14:tracePt t="57283" x="7715250" y="3857625"/>
          <p14:tracePt t="57300" x="7732713" y="3813175"/>
          <p14:tracePt t="57317" x="7751763" y="3795713"/>
          <p14:tracePt t="57333" x="7777163" y="3776663"/>
          <p14:tracePt t="57350" x="7875588" y="3751263"/>
          <p14:tracePt t="57367" x="7939088" y="3751263"/>
          <p14:tracePt t="57384" x="8062913" y="3732213"/>
          <p14:tracePt t="57400" x="8099425" y="3732213"/>
          <p14:tracePt t="57417" x="8143875" y="3714750"/>
          <p14:tracePt t="57434" x="8180388" y="3687763"/>
          <p14:tracePt t="57450" x="8197850" y="3679825"/>
          <p14:tracePt t="57467" x="8205788" y="3660775"/>
          <p14:tracePt t="57483" x="8205788" y="3625850"/>
          <p14:tracePt t="57500" x="8205788" y="3608388"/>
          <p14:tracePt t="57517" x="8205788" y="3598863"/>
          <p14:tracePt t="57534" x="8188325" y="3562350"/>
          <p14:tracePt t="57550" x="8180388" y="3554413"/>
          <p14:tracePt t="57567" x="8161338" y="3536950"/>
          <p14:tracePt t="57584" x="8108950" y="3509963"/>
          <p14:tracePt t="57600" x="8081963" y="3500438"/>
          <p14:tracePt t="57617" x="8045450" y="3500438"/>
          <p14:tracePt t="57634" x="7939088" y="3482975"/>
          <p14:tracePt t="57650" x="7902575" y="3482975"/>
          <p14:tracePt t="57667" x="7813675" y="3482975"/>
          <p14:tracePt t="57684" x="7786688" y="3482975"/>
          <p14:tracePt t="57700" x="7769225" y="3473450"/>
          <p14:tracePt t="57717" x="7751763" y="3473450"/>
          <p14:tracePt t="57765" x="7751763" y="3482975"/>
          <p14:tracePt t="57777" x="7751763" y="3490913"/>
          <p14:tracePt t="57788" x="7751763" y="3509963"/>
          <p14:tracePt t="57801" x="7751763" y="3527425"/>
          <p14:tracePt t="57815" x="7751763" y="3562350"/>
          <p14:tracePt t="57825" x="7777163" y="3581400"/>
          <p14:tracePt t="57838" x="7804150" y="3598863"/>
          <p14:tracePt t="57850" x="7831138" y="3608388"/>
          <p14:tracePt t="57867" x="7848600" y="3625850"/>
          <p14:tracePt t="57884" x="7867650" y="3625850"/>
          <p14:tracePt t="57900" x="7902575" y="3643313"/>
          <p14:tracePt t="57917" x="7912100" y="3652838"/>
          <p14:tracePt t="57934" x="7929563" y="3660775"/>
          <p14:tracePt t="57950" x="7956550" y="3705225"/>
          <p14:tracePt t="57967" x="7956550" y="3714750"/>
          <p14:tracePt t="57984" x="7966075" y="3732213"/>
          <p14:tracePt t="58000" x="7974013" y="3768725"/>
          <p14:tracePt t="58017" x="7974013" y="3776663"/>
          <p14:tracePt t="58034" x="7974013" y="3795713"/>
          <p14:tracePt t="58050" x="7974013" y="3830638"/>
          <p14:tracePt t="58067" x="7966075" y="3840163"/>
          <p14:tracePt t="58084" x="7947025" y="3875088"/>
          <p14:tracePt t="58100" x="7947025" y="3884613"/>
          <p14:tracePt t="58146" x="7939088" y="3884613"/>
          <p14:tracePt t="58229" x="7939088" y="3894138"/>
          <p14:tracePt t="58241" x="7939088" y="3902075"/>
          <p14:tracePt t="58255" x="7947025" y="3911600"/>
          <p14:tracePt t="58266" x="7966075" y="3929063"/>
          <p14:tracePt t="58280" x="7983538" y="3956050"/>
          <p14:tracePt t="58292" x="8010525" y="3983038"/>
          <p14:tracePt t="58304" x="8027988" y="4000500"/>
          <p14:tracePt t="58317" x="8037513" y="4017963"/>
          <p14:tracePt t="58334" x="8054975" y="4027488"/>
          <p14:tracePt t="58365" x="8062913" y="4027488"/>
          <p14:tracePt t="58389" x="8072438" y="4027488"/>
          <p14:tracePt t="58426" x="8081963" y="4027488"/>
          <p14:tracePt t="58439" x="8089900" y="4000500"/>
          <p14:tracePt t="58451" x="8099425" y="3965575"/>
          <p14:tracePt t="58463" x="8108950" y="3938588"/>
          <p14:tracePt t="58475" x="8116888" y="3919538"/>
          <p14:tracePt t="58488" x="8116888" y="3902075"/>
          <p14:tracePt t="58500" x="8116888" y="3884613"/>
          <p14:tracePt t="58517" x="8116888" y="3875088"/>
          <p14:tracePt t="58534" x="8116888" y="3867150"/>
          <p14:tracePt t="58551" x="8116888" y="3857625"/>
          <p14:tracePt t="58567" x="8116888" y="3848100"/>
          <p14:tracePt t="58585" x="8108950" y="3840163"/>
          <p14:tracePt t="58601" x="8072438" y="3840163"/>
          <p14:tracePt t="58618" x="8062913" y="3840163"/>
          <p14:tracePt t="58634" x="8054975" y="3840163"/>
          <p14:tracePt t="58650" x="8045450" y="3840163"/>
          <p14:tracePt t="58667" x="8037513" y="3840163"/>
          <p14:tracePt t="58684" x="8001000" y="3857625"/>
          <p14:tracePt t="58700" x="7983538" y="3867150"/>
          <p14:tracePt t="58717" x="7966075" y="3884613"/>
          <p14:tracePt t="58734" x="7902575" y="3911600"/>
          <p14:tracePt t="58751" x="7885113" y="3919538"/>
          <p14:tracePt t="58767" x="7867650" y="3929063"/>
          <p14:tracePt t="58784" x="7823200" y="3938588"/>
          <p14:tracePt t="58801" x="7804150" y="3946525"/>
          <p14:tracePt t="58817" x="7796213" y="3946525"/>
          <p14:tracePt t="58834" x="7759700" y="3946525"/>
          <p14:tracePt t="58850" x="7742238" y="3946525"/>
          <p14:tracePt t="58867" x="7715250" y="3938588"/>
          <p14:tracePt t="58884" x="7705725" y="3929063"/>
          <p14:tracePt t="58900" x="7697788" y="3911600"/>
          <p14:tracePt t="58917" x="7688263" y="3911600"/>
          <p14:tracePt t="58934" x="7688263" y="3902075"/>
          <p14:tracePt t="59013" x="7697788" y="3902075"/>
          <p14:tracePt t="59026" x="7705725" y="3911600"/>
          <p14:tracePt t="59039" x="7715250" y="3911600"/>
          <p14:tracePt t="59052" x="7742238" y="3919538"/>
          <p14:tracePt t="59064" x="7759700" y="3938588"/>
          <p14:tracePt t="59076" x="7786688" y="3946525"/>
          <p14:tracePt t="59089" x="7831138" y="3956050"/>
          <p14:tracePt t="59101" x="7867650" y="3965575"/>
          <p14:tracePt t="59117" x="7902575" y="3965575"/>
          <p14:tracePt t="59134" x="7939088" y="3965575"/>
          <p14:tracePt t="59151" x="8018463" y="3965575"/>
          <p14:tracePt t="59167" x="8037513" y="3956050"/>
          <p14:tracePt t="59184" x="8054975" y="3956050"/>
          <p14:tracePt t="59200" x="8072438" y="3956050"/>
          <p14:tracePt t="59217" x="8072438" y="3946525"/>
          <p14:tracePt t="59369" x="8062913" y="3946525"/>
          <p14:tracePt t="59395" x="8054975" y="3956050"/>
          <p14:tracePt t="59406" x="8045450" y="3956050"/>
          <p14:tracePt t="59419" x="8027988" y="3965575"/>
          <p14:tracePt t="59432" x="8018463" y="3965575"/>
          <p14:tracePt t="59444" x="7991475" y="3965575"/>
          <p14:tracePt t="59455" x="7983538" y="3965575"/>
          <p14:tracePt t="59468" x="7956550" y="3965575"/>
          <p14:tracePt t="59484" x="7939088" y="3965575"/>
          <p14:tracePt t="59501" x="7912100" y="3956050"/>
          <p14:tracePt t="59517" x="7848600" y="3938588"/>
          <p14:tracePt t="59534" x="7823200" y="3929063"/>
          <p14:tracePt t="59551" x="7804150" y="3919538"/>
          <p14:tracePt t="59567" x="7777163" y="3911600"/>
          <p14:tracePt t="59584" x="7769225" y="3911600"/>
          <p14:tracePt t="59651" x="7769225" y="3919538"/>
          <p14:tracePt t="59676" x="7759700" y="3929063"/>
          <p14:tracePt t="59689" x="7751763" y="3956050"/>
          <p14:tracePt t="59700" x="7751763" y="3965575"/>
          <p14:tracePt t="59713" x="7751763" y="3973513"/>
          <p14:tracePt t="59725" x="7751763" y="3983038"/>
          <p14:tracePt t="59749" x="7751763" y="3990975"/>
          <p14:tracePt t="59775" x="7751763" y="4000500"/>
          <p14:tracePt t="59786" x="7759700" y="4000500"/>
          <p14:tracePt t="59800" x="7786688" y="4017963"/>
          <p14:tracePt t="59811" x="7804150" y="4017963"/>
          <p14:tracePt t="59823" x="7831138" y="4027488"/>
          <p14:tracePt t="59837" x="7848600" y="4027488"/>
          <p14:tracePt t="59851" x="7875588" y="4027488"/>
          <p14:tracePt t="59868" x="7902575" y="4027488"/>
          <p14:tracePt t="59884" x="7939088" y="4017963"/>
          <p14:tracePt t="59901" x="7947025" y="4010025"/>
          <p14:tracePt t="59918" x="7956550" y="4010025"/>
          <p14:tracePt t="59934" x="7966075" y="4000500"/>
          <p14:tracePt t="62312" x="7956550" y="4000500"/>
          <p14:tracePt t="65057" x="7956550" y="3990975"/>
          <p14:tracePt t="65080" x="7956550" y="3983038"/>
          <p14:tracePt t="65130" x="7956550" y="3973513"/>
          <p14:tracePt t="65156" x="7956550" y="3956050"/>
          <p14:tracePt t="65169" x="7966075" y="3956050"/>
          <p14:tracePt t="65179" x="7966075" y="3946525"/>
          <p14:tracePt t="65191" x="7966075" y="3929063"/>
          <p14:tracePt t="65205" x="7966075" y="3919538"/>
          <p14:tracePt t="65219" x="7966075" y="3911600"/>
          <p14:tracePt t="65240" x="7966075" y="3902075"/>
          <p14:tracePt t="65264" x="7966075" y="3894138"/>
          <p14:tracePt t="65277" x="7966075" y="3884613"/>
          <p14:tracePt t="65301" x="7966075" y="3875088"/>
          <p14:tracePt t="65325" x="7966075" y="3867150"/>
          <p14:tracePt t="65338" x="7966075" y="3857625"/>
          <p14:tracePt t="65349" x="7966075" y="3848100"/>
          <p14:tracePt t="65362" x="7966075" y="3840163"/>
          <p14:tracePt t="65375" x="7966075" y="3830638"/>
          <p14:tracePt t="65387" x="7966075" y="3813175"/>
          <p14:tracePt t="65403" x="7966075" y="3795713"/>
          <p14:tracePt t="65419" x="7966075" y="3786188"/>
          <p14:tracePt t="65436" x="7966075" y="3759200"/>
          <p14:tracePt t="65453" x="7966075" y="3751263"/>
          <p14:tracePt t="65469" x="7956550" y="3732213"/>
          <p14:tracePt t="65486" x="7956550" y="3705225"/>
          <p14:tracePt t="65503" x="7947025" y="3687763"/>
          <p14:tracePt t="65519" x="7947025" y="3670300"/>
          <p14:tracePt t="65536" x="7947025" y="3652838"/>
          <p14:tracePt t="65553" x="7939088" y="3643313"/>
          <p14:tracePt t="65569" x="7929563" y="3633788"/>
          <p14:tracePt t="65587" x="7912100" y="3616325"/>
          <p14:tracePt t="65603" x="7894638" y="3616325"/>
          <p14:tracePt t="65619" x="7867650" y="3598863"/>
          <p14:tracePt t="65636" x="7848600" y="3598863"/>
          <p14:tracePt t="65653" x="7823200" y="3598863"/>
          <p14:tracePt t="65669" x="7786688" y="3598863"/>
          <p14:tracePt t="65686" x="7769225" y="3598863"/>
          <p14:tracePt t="65703" x="7759700" y="3598863"/>
          <p14:tracePt t="65719" x="7742238" y="3598863"/>
          <p14:tracePt t="65755" x="7732713" y="3608388"/>
          <p14:tracePt t="65766" x="7732713" y="3616325"/>
          <p14:tracePt t="65780" x="7724775" y="3625850"/>
          <p14:tracePt t="65790" x="7724775" y="3633788"/>
          <p14:tracePt t="65804" x="7724775" y="3652838"/>
          <p14:tracePt t="65819" x="7715250" y="3670300"/>
          <p14:tracePt t="65836" x="7715250" y="3687763"/>
          <p14:tracePt t="65853" x="7715250" y="3714750"/>
          <p14:tracePt t="65869" x="7715250" y="3732213"/>
          <p14:tracePt t="65886" x="7715250" y="3751263"/>
          <p14:tracePt t="65903" x="7715250" y="3768725"/>
          <p14:tracePt t="65919" x="7715250" y="3776663"/>
          <p14:tracePt t="65936" x="7715250" y="3786188"/>
          <p14:tracePt t="65953" x="7715250" y="3795713"/>
          <p14:tracePt t="65969" x="7724775" y="3795713"/>
          <p14:tracePt t="65986" x="7732713" y="3803650"/>
          <p14:tracePt t="66003" x="7769225" y="3813175"/>
          <p14:tracePt t="66019" x="7786688" y="3822700"/>
          <p14:tracePt t="66036" x="7796213" y="3822700"/>
          <p14:tracePt t="66053" x="7831138" y="3822700"/>
          <p14:tracePt t="66069" x="7848600" y="3822700"/>
          <p14:tracePt t="66086" x="7885113" y="3822700"/>
          <p14:tracePt t="66103" x="7912100" y="3822700"/>
          <p14:tracePt t="66119" x="7939088" y="3822700"/>
          <p14:tracePt t="66136" x="7983538" y="3822700"/>
          <p14:tracePt t="66153" x="8001000" y="3813175"/>
          <p14:tracePt t="66169" x="8027988" y="3803650"/>
          <p14:tracePt t="66186" x="8045450" y="3803650"/>
          <p14:tracePt t="66203" x="8054975" y="3803650"/>
          <p14:tracePt t="66221" x="8062913" y="3803650"/>
          <p14:tracePt t="66236" x="8072438" y="3803650"/>
          <p14:tracePt t="66253" x="8081963" y="3803650"/>
          <p14:tracePt t="66269" x="8081963" y="3813175"/>
          <p14:tracePt t="66286" x="8089900" y="3822700"/>
          <p14:tracePt t="66303" x="8089900" y="3830638"/>
          <p14:tracePt t="66319" x="8089900" y="3857625"/>
          <p14:tracePt t="66336" x="8089900" y="3884613"/>
          <p14:tracePt t="66353" x="8089900" y="3902075"/>
          <p14:tracePt t="66369" x="8089900" y="3919538"/>
          <p14:tracePt t="66393" x="8089900" y="3929063"/>
          <p14:tracePt t="66405" x="8081963" y="3938588"/>
          <p14:tracePt t="66420" x="8072438" y="3946525"/>
          <p14:tracePt t="66436" x="8062913" y="3956050"/>
          <p14:tracePt t="66453" x="8054975" y="3965575"/>
          <p14:tracePt t="66470" x="8018463" y="3965575"/>
          <p14:tracePt t="66486" x="8001000" y="3965575"/>
          <p14:tracePt t="66503" x="7966075" y="3965575"/>
          <p14:tracePt t="66520" x="7956550" y="3965575"/>
          <p14:tracePt t="66536" x="7929563" y="3965575"/>
          <p14:tracePt t="66553" x="7894638" y="3938588"/>
          <p14:tracePt t="66570" x="7867650" y="3929063"/>
          <p14:tracePt t="66587" x="7858125" y="3911600"/>
          <p14:tracePt t="66603" x="7804150" y="3848100"/>
          <p14:tracePt t="66620" x="7777163" y="3822700"/>
          <p14:tracePt t="66636" x="7751763" y="3795713"/>
          <p14:tracePt t="66662" x="7751763" y="3786188"/>
          <p14:tracePt t="66723" x="7742238" y="3786188"/>
          <p14:tracePt t="66772" x="7742238" y="3795713"/>
          <p14:tracePt t="66833" x="7742238" y="3803650"/>
          <p14:tracePt t="66858" x="7742238" y="3813175"/>
          <p14:tracePt t="66894" x="7742238" y="3822700"/>
          <p14:tracePt t="66907" x="7769225" y="3830638"/>
          <p14:tracePt t="66919" x="7777163" y="3840163"/>
          <p14:tracePt t="66932" x="7804150" y="3840163"/>
          <p14:tracePt t="66944" x="7831138" y="3848100"/>
          <p14:tracePt t="66955" x="7858125" y="3848100"/>
          <p14:tracePt t="66970" x="7885113" y="3848100"/>
          <p14:tracePt t="66986" x="7902575" y="3848100"/>
          <p14:tracePt t="67003" x="7920038" y="3848100"/>
          <p14:tracePt t="67020" x="7947025" y="3848100"/>
          <p14:tracePt t="67041" x="7956550" y="3848100"/>
          <p14:tracePt t="67066" x="7966075" y="3840163"/>
          <p14:tracePt t="67079" x="7974013" y="3830638"/>
          <p14:tracePt t="67090" x="7983538" y="3822700"/>
          <p14:tracePt t="67103" x="7983538" y="3813175"/>
          <p14:tracePt t="67126" x="7983538" y="3803650"/>
          <p14:tracePt t="67152" x="7991475" y="3803650"/>
          <p14:tracePt t="67164" x="7991475" y="3795713"/>
          <p14:tracePt t="67189" x="7991475" y="3786188"/>
          <p14:tracePt t="67213" x="7991475" y="3776663"/>
          <p14:tracePt t="67238" x="8001000" y="3768725"/>
          <p14:tracePt t="67251" x="8001000" y="3759200"/>
          <p14:tracePt t="67263" x="8001000" y="3751263"/>
          <p14:tracePt t="67275" x="8010525" y="3741738"/>
          <p14:tracePt t="67311" x="8018463" y="3741738"/>
          <p14:tracePt t="67324" x="8018463" y="3732213"/>
          <p14:tracePt t="67335" x="8027988" y="3732213"/>
          <p14:tracePt t="67360" x="8037513" y="3732213"/>
          <p14:tracePt t="67385" x="8054975" y="3732213"/>
          <p14:tracePt t="67409" x="8062913" y="3732213"/>
          <p14:tracePt t="67421" x="8072438" y="3732213"/>
          <p14:tracePt t="67434" x="8081963" y="3741738"/>
          <p14:tracePt t="67458" x="8081963" y="3751263"/>
          <p14:tracePt t="67471" x="8081963" y="3759200"/>
          <p14:tracePt t="67483" x="8081963" y="3768725"/>
          <p14:tracePt t="67508" x="8081963" y="3776663"/>
          <p14:tracePt t="67532" x="8081963" y="3786188"/>
          <p14:tracePt t="67556" x="8081963" y="3795713"/>
          <p14:tracePt t="67582" x="8081963" y="3803650"/>
          <p14:tracePt t="67593" x="8081963" y="3813175"/>
          <p14:tracePt t="67606" x="8081963" y="3830638"/>
          <p14:tracePt t="67630" x="8072438" y="3840163"/>
          <p14:tracePt t="67643" x="8062913" y="3857625"/>
          <p14:tracePt t="67654" x="8054975" y="3867150"/>
          <p14:tracePt t="67667" x="8045450" y="3884613"/>
          <p14:tracePt t="67683" x="8027988" y="3902075"/>
          <p14:tracePt t="67693" x="8018463" y="3911600"/>
          <p14:tracePt t="67704" x="7991475" y="3919538"/>
          <p14:tracePt t="67720" x="7983538" y="3938588"/>
          <p14:tracePt t="67737" x="7966075" y="3938588"/>
          <p14:tracePt t="67754" x="7947025" y="3946525"/>
          <p14:tracePt t="67770" x="7939088" y="3946525"/>
          <p14:tracePt t="67786" x="7912100" y="3946525"/>
          <p14:tracePt t="67803" x="7885113" y="3946525"/>
          <p14:tracePt t="67820" x="7867650" y="3946525"/>
          <p14:tracePt t="67837" x="7848600" y="3946525"/>
          <p14:tracePt t="67837" x="7831138" y="3946525"/>
          <p14:tracePt t="67853" x="7813675" y="3929063"/>
          <p14:tracePt t="67870" x="7796213" y="3919538"/>
          <p14:tracePt t="67887" x="7786688" y="3919538"/>
          <p14:tracePt t="67903" x="7769225" y="3902075"/>
          <p14:tracePt t="67920" x="7759700" y="3894138"/>
          <p14:tracePt t="67936" x="7724775" y="3875088"/>
          <p14:tracePt t="67953" x="7705725" y="3867150"/>
          <p14:tracePt t="67970" x="7680325" y="3857625"/>
          <p14:tracePt t="67987" x="7661275" y="3848100"/>
          <p14:tracePt t="68003" x="7661275" y="3840163"/>
          <p14:tracePt t="68035" x="7653338" y="3840163"/>
          <p14:tracePt t="68512" x="7661275" y="3840163"/>
          <p14:tracePt t="68525" x="7670800" y="3840163"/>
          <p14:tracePt t="68548" x="7680325" y="3840163"/>
          <p14:tracePt t="68561" x="7688263" y="3840163"/>
          <p14:tracePt t="68574" x="7697788" y="3840163"/>
          <p14:tracePt t="68591" x="7705725" y="3848100"/>
          <p14:tracePt t="68598" x="7724775" y="3848100"/>
          <p14:tracePt t="68610" x="7742238" y="3848100"/>
          <p14:tracePt t="68622" x="7759700" y="3857625"/>
          <p14:tracePt t="68637" x="7777163" y="3857625"/>
          <p14:tracePt t="68654" x="7804150" y="3867150"/>
          <p14:tracePt t="68670" x="7831138" y="3867150"/>
          <p14:tracePt t="68687" x="7875588" y="3875088"/>
          <p14:tracePt t="68703" x="7902575" y="3875088"/>
          <p14:tracePt t="68720" x="7929563" y="3875088"/>
          <p14:tracePt t="68737" x="7947025" y="3875088"/>
          <p14:tracePt t="68754" x="7974013" y="3875088"/>
          <p14:tracePt t="68770" x="8010525" y="3875088"/>
          <p14:tracePt t="68787" x="8027988" y="3875088"/>
          <p14:tracePt t="68803" x="8037513" y="3875088"/>
          <p14:tracePt t="68821" x="8054975" y="3875088"/>
          <p14:tracePt t="68837" x="8062913" y="3867150"/>
          <p14:tracePt t="68855" x="8062913" y="3857625"/>
          <p14:tracePt t="68880" x="8062913" y="3840163"/>
          <p14:tracePt t="68892" x="8062913" y="3830638"/>
          <p14:tracePt t="68905" x="8062913" y="3822700"/>
          <p14:tracePt t="68920" x="8062913" y="3813175"/>
          <p14:tracePt t="68941" x="8062913" y="3803650"/>
          <p14:tracePt t="68954" x="8062913" y="3795713"/>
          <p14:tracePt t="69101" x="8062913" y="3803650"/>
          <p14:tracePt t="69137" x="8062913" y="3813175"/>
          <p14:tracePt t="69162" x="8062913" y="3822700"/>
          <p14:tracePt t="69174" x="8062913" y="3830638"/>
          <p14:tracePt t="69190" x="8062913" y="3840163"/>
          <p14:tracePt t="69200" x="8062913" y="3857625"/>
          <p14:tracePt t="69211" x="8054975" y="3875088"/>
          <p14:tracePt t="69223" x="8054975" y="3902075"/>
          <p14:tracePt t="69237" x="8037513" y="3929063"/>
          <p14:tracePt t="69254" x="8027988" y="3946525"/>
          <p14:tracePt t="69270" x="8027988" y="3956050"/>
          <p14:tracePt t="69287" x="8010525" y="3973513"/>
          <p14:tracePt t="69304" x="8001000" y="3973513"/>
          <p14:tracePt t="69320" x="7991475" y="3983038"/>
          <p14:tracePt t="69337" x="7947025" y="3983038"/>
          <p14:tracePt t="69354" x="7939088" y="3983038"/>
          <p14:tracePt t="69371" x="7912100" y="3973513"/>
          <p14:tracePt t="69394" x="7912100" y="3965575"/>
          <p14:tracePt t="69421" x="7912100" y="3956050"/>
          <p14:tracePt t="69456" x="7912100" y="3946525"/>
          <p14:tracePt t="69824" x="7894638" y="3946525"/>
          <p14:tracePt t="69835" x="7885113" y="3965575"/>
          <p14:tracePt t="69847" x="7831138" y="3990975"/>
          <p14:tracePt t="69860" x="7759700" y="4054475"/>
          <p14:tracePt t="69872" x="7634288" y="4143375"/>
          <p14:tracePt t="69887" x="7439025" y="4268788"/>
          <p14:tracePt t="69904" x="7170738" y="4411663"/>
          <p14:tracePt t="69921" x="6562725" y="4776788"/>
          <p14:tracePt t="69937" x="6276975" y="4884738"/>
          <p14:tracePt t="69954" x="6054725" y="4956175"/>
          <p14:tracePt t="69971" x="5759450" y="4991100"/>
          <p14:tracePt t="69987" x="5688013" y="4991100"/>
          <p14:tracePt t="70004" x="5661025" y="4991100"/>
          <p14:tracePt t="70021" x="5653088" y="4991100"/>
          <p14:tracePt t="70314" x="5634038" y="4991100"/>
          <p14:tracePt t="70325" x="5608638" y="4991100"/>
          <p14:tracePt t="70337" x="5562600" y="4991100"/>
          <p14:tracePt t="70350" x="5438775" y="5018088"/>
          <p14:tracePt t="70363" x="5241925" y="5108575"/>
          <p14:tracePt t="70374" x="4983163" y="5214938"/>
          <p14:tracePt t="70387" x="4714875" y="5357813"/>
          <p14:tracePt t="70404" x="4384675" y="5473700"/>
          <p14:tracePt t="70421" x="4054475" y="5608638"/>
          <p14:tracePt t="70437" x="3411538" y="5813425"/>
          <p14:tracePt t="70454" x="3152775" y="5902325"/>
          <p14:tracePt t="70471" x="2946400" y="5973763"/>
          <p14:tracePt t="70487" x="2660650" y="6054725"/>
          <p14:tracePt t="70504" x="2554288" y="6072188"/>
          <p14:tracePt t="70521" x="2465388" y="6089650"/>
          <p14:tracePt t="70521" x="2393950" y="6089650"/>
          <p14:tracePt t="70537" x="2330450" y="6099175"/>
          <p14:tracePt t="70554" x="2268538" y="6099175"/>
          <p14:tracePt t="70571" x="2197100" y="6108700"/>
          <p14:tracePt t="70588" x="2179638" y="6108700"/>
          <p14:tracePt t="70604" x="2152650" y="6108700"/>
          <p14:tracePt t="70621" x="2133600" y="6108700"/>
          <p14:tracePt t="70638" x="2125663" y="6108700"/>
          <p14:tracePt t="70790" x="2143125" y="6108700"/>
          <p14:tracePt t="70803" x="2170113" y="6108700"/>
          <p14:tracePt t="70816" x="2205038" y="6108700"/>
          <p14:tracePt t="70829" x="2251075" y="6108700"/>
          <p14:tracePt t="70841" x="2312988" y="6126163"/>
          <p14:tracePt t="70854" x="2401888" y="6153150"/>
          <p14:tracePt t="70871" x="2490788" y="6197600"/>
          <p14:tracePt t="70888" x="2589213" y="6242050"/>
          <p14:tracePt t="70904" x="2786063" y="6367463"/>
          <p14:tracePt t="70921" x="2867025" y="6419850"/>
          <p14:tracePt t="70938" x="2938463" y="6473825"/>
          <p14:tracePt t="70954" x="3062288" y="6589713"/>
          <p14:tracePt t="70971" x="3125788" y="6634163"/>
          <p14:tracePt t="70988" x="3170238" y="6697663"/>
          <p14:tracePt t="71004" x="3259138" y="6751638"/>
          <p14:tracePt t="71021" x="3286125" y="6769100"/>
          <p14:tracePt t="71038" x="3340100" y="6786563"/>
          <p14:tracePt t="71055" x="3367088" y="6786563"/>
          <p14:tracePt t="71071" x="3394075" y="6786563"/>
          <p14:tracePt t="71087" x="3411538" y="6777038"/>
          <p14:tracePt t="71104" x="3429000" y="6777038"/>
          <p14:tracePt t="71121" x="3446463" y="6751638"/>
          <p14:tracePt t="71138" x="3465513" y="6724650"/>
          <p14:tracePt t="71341" x="3465513" y="6715125"/>
          <p14:tracePt t="71366" x="3482975" y="6705600"/>
          <p14:tracePt t="71378" x="3509963" y="6680200"/>
          <p14:tracePt t="71391" x="3554413" y="6670675"/>
          <p14:tracePt t="71402" x="3608388" y="6653213"/>
          <p14:tracePt t="71415" x="3660775" y="6634163"/>
          <p14:tracePt t="71427" x="3724275" y="6616700"/>
          <p14:tracePt t="71440" x="3795713" y="6599238"/>
          <p14:tracePt t="71454" x="3875088" y="6589713"/>
          <p14:tracePt t="71471" x="3919538" y="6572250"/>
          <p14:tracePt t="71488" x="3973513" y="6562725"/>
          <p14:tracePt t="71504" x="4044950" y="6545263"/>
          <p14:tracePt t="71521" x="4071938" y="6537325"/>
          <p14:tracePt t="71538" x="4125913" y="6527800"/>
          <p14:tracePt t="71554" x="4143375" y="6527800"/>
          <p14:tracePt t="71571" x="4160838" y="6527800"/>
          <p14:tracePt t="71588" x="4170363" y="6518275"/>
          <p14:tracePt t="71604" x="4179888" y="6518275"/>
          <p14:tracePt t="72090" x="4197350" y="6518275"/>
          <p14:tracePt t="72103" x="4205288" y="6510338"/>
          <p14:tracePt t="72115" x="4224338" y="6500813"/>
          <p14:tracePt t="72127" x="4268788" y="6473825"/>
          <p14:tracePt t="72138" x="4330700" y="6429375"/>
          <p14:tracePt t="72155" x="4438650" y="6367463"/>
          <p14:tracePt t="72171" x="4598988" y="6232525"/>
          <p14:tracePt t="72188" x="4803775" y="6054725"/>
          <p14:tracePt t="72205" x="5232400" y="5634038"/>
          <p14:tracePt t="72221" x="5500688" y="5375275"/>
          <p14:tracePt t="72238" x="6099175" y="4813300"/>
          <p14:tracePt t="72255" x="6313488" y="4598988"/>
          <p14:tracePt t="72271" x="6473825" y="4429125"/>
          <p14:tracePt t="72288" x="6599238" y="4303713"/>
          <p14:tracePt t="72305" x="6616700" y="4295775"/>
          <p14:tracePt t="72580" x="6616700" y="4268788"/>
          <p14:tracePt t="72594" x="6616700" y="4241800"/>
          <p14:tracePt t="72605" x="6616700" y="4224338"/>
          <p14:tracePt t="72618" x="6616700" y="4214813"/>
          <p14:tracePt t="72630" x="6643688" y="4170363"/>
          <p14:tracePt t="72641" x="6724650" y="4089400"/>
          <p14:tracePt t="72655" x="6848475" y="4000500"/>
          <p14:tracePt t="72672" x="7018338" y="3902075"/>
          <p14:tracePt t="72688" x="7161213" y="3830638"/>
          <p14:tracePt t="72705" x="7367588" y="3724275"/>
          <p14:tracePt t="72722" x="7446963" y="3697288"/>
          <p14:tracePt t="72738" x="7527925" y="3670300"/>
          <p14:tracePt t="72755" x="7589838" y="3660775"/>
          <p14:tracePt t="72771" x="7616825" y="3660775"/>
          <p14:tracePt t="72788" x="7634288" y="3660775"/>
          <p14:tracePt t="72805" x="7661275" y="3660775"/>
          <p14:tracePt t="72821" x="7670800" y="3660775"/>
          <p14:tracePt t="72887" x="7680325" y="3660775"/>
          <p14:tracePt t="72898" x="7705725" y="3652838"/>
          <p14:tracePt t="72911" x="7724775" y="3643313"/>
          <p14:tracePt t="72923" x="7732713" y="3643313"/>
          <p14:tracePt t="72938" x="7751763" y="3633788"/>
          <p14:tracePt t="72962" x="7759700" y="3633788"/>
          <p14:tracePt t="72972" x="7777163" y="3633788"/>
          <p14:tracePt t="72997" x="7786688" y="3633788"/>
          <p14:tracePt t="73009" x="7796213" y="3633788"/>
          <p14:tracePt t="73021" x="7813675" y="3633788"/>
          <p14:tracePt t="73038" x="7823200" y="3633788"/>
          <p14:tracePt t="73055" x="7831138" y="3643313"/>
          <p14:tracePt t="73071" x="7858125" y="3660775"/>
          <p14:tracePt t="73088" x="7867650" y="3679825"/>
          <p14:tracePt t="73105" x="7875588" y="3697288"/>
          <p14:tracePt t="73122" x="7875588" y="3732213"/>
          <p14:tracePt t="73138" x="7875588" y="3759200"/>
          <p14:tracePt t="73155" x="7875588" y="3795713"/>
          <p14:tracePt t="73172" x="7858125" y="3875088"/>
          <p14:tracePt t="73188" x="7840663" y="3929063"/>
          <p14:tracePt t="73205" x="7823200" y="3983038"/>
          <p14:tracePt t="73222" x="7796213" y="4044950"/>
          <p14:tracePt t="73239" x="7759700" y="4143375"/>
          <p14:tracePt t="73255" x="7742238" y="4197350"/>
          <p14:tracePt t="73272" x="7732713" y="4214813"/>
          <p14:tracePt t="73288" x="7732713" y="4224338"/>
          <p14:tracePt t="73305" x="7732713" y="4241800"/>
          <p14:tracePt t="73322" x="7732713" y="4251325"/>
          <p14:tracePt t="73338" x="7732713" y="4268788"/>
          <p14:tracePt t="73355" x="7732713" y="4303713"/>
          <p14:tracePt t="73372" x="7742238" y="4322763"/>
          <p14:tracePt t="73388" x="7751763" y="4348163"/>
          <p14:tracePt t="73405" x="7769225" y="4394200"/>
          <p14:tracePt t="73422" x="7769225" y="4419600"/>
          <p14:tracePt t="73438" x="7786688" y="4465638"/>
          <p14:tracePt t="73455" x="7786688" y="4483100"/>
          <p14:tracePt t="73476" x="7786688" y="4491038"/>
          <p14:tracePt t="73488" x="7786688" y="4500563"/>
          <p14:tracePt t="73536" x="7796213" y="4500563"/>
          <p14:tracePt t="73548" x="7804150" y="4500563"/>
          <p14:tracePt t="73561" x="7813675" y="4500563"/>
          <p14:tracePt t="73573" x="7831138" y="4500563"/>
          <p14:tracePt t="73589" x="7840663" y="4500563"/>
          <p14:tracePt t="73831" x="7840663" y="4510088"/>
          <p14:tracePt t="73843" x="7840663" y="4537075"/>
          <p14:tracePt t="73855" x="7840663" y="4554538"/>
          <p14:tracePt t="73867" x="7858125" y="4598988"/>
          <p14:tracePt t="73879" x="7867650" y="4652963"/>
          <p14:tracePt t="73892" x="7885113" y="4714875"/>
          <p14:tracePt t="73905" x="7902575" y="4795838"/>
          <p14:tracePt t="73922" x="7912100" y="4857750"/>
          <p14:tracePt t="73938" x="7939088" y="4929188"/>
          <p14:tracePt t="73955" x="7974013" y="5045075"/>
          <p14:tracePt t="73972" x="7991475" y="5116513"/>
          <p14:tracePt t="73989" x="8010525" y="5160963"/>
          <p14:tracePt t="74005" x="8045450" y="5232400"/>
          <p14:tracePt t="74022" x="8054975" y="5268913"/>
          <p14:tracePt t="74039" x="8062913" y="5286375"/>
          <p14:tracePt t="74055" x="8072438" y="5286375"/>
          <p14:tracePt t="74137" x="8045450" y="5286375"/>
          <p14:tracePt t="74148" x="8037513" y="5286375"/>
          <p14:tracePt t="74162" x="8010525" y="5286375"/>
          <p14:tracePt t="74173" x="7991475" y="5286375"/>
          <p14:tracePt t="74189" x="7966075" y="5286375"/>
          <p14:tracePt t="74205" x="7939088" y="5268913"/>
          <p14:tracePt t="74222" x="7920038" y="5241925"/>
          <p14:tracePt t="74239" x="7867650" y="5160963"/>
          <p14:tracePt t="74255" x="7840663" y="5126038"/>
          <p14:tracePt t="74272" x="7804150" y="5000625"/>
          <p14:tracePt t="74288" x="7796213" y="4919663"/>
          <p14:tracePt t="74305" x="7796213" y="4813300"/>
          <p14:tracePt t="74322" x="7813675" y="4518025"/>
          <p14:tracePt t="74339" x="7831138" y="4384675"/>
          <p14:tracePt t="74355" x="7848600" y="4259263"/>
          <p14:tracePt t="74372" x="7867650" y="4071938"/>
          <p14:tracePt t="74389" x="7875588" y="4000500"/>
          <p14:tracePt t="74405" x="7885113" y="3884613"/>
          <p14:tracePt t="74422" x="7902575" y="3830638"/>
          <p14:tracePt t="74439" x="7920038" y="3768725"/>
          <p14:tracePt t="74455" x="7939088" y="3732213"/>
          <p14:tracePt t="74472" x="7947025" y="3687763"/>
          <p14:tracePt t="74489" x="7947025" y="3679825"/>
          <p14:tracePt t="74516" x="7947025" y="3670300"/>
          <p14:tracePt t="74590" x="7947025" y="3660775"/>
          <p14:tracePt t="74602" x="7929563" y="3652838"/>
          <p14:tracePt t="74614" x="7920038" y="3633788"/>
          <p14:tracePt t="74627" x="7902575" y="3616325"/>
          <p14:tracePt t="74639" x="7902575" y="3589338"/>
          <p14:tracePt t="74655" x="7885113" y="3554413"/>
          <p14:tracePt t="74672" x="7875588" y="3536950"/>
          <p14:tracePt t="74689" x="7858125" y="3500438"/>
          <p14:tracePt t="74705" x="7858125" y="3482975"/>
          <p14:tracePt t="74722" x="7848600" y="3482975"/>
          <p14:tracePt t="74786" x="7831138" y="3490913"/>
          <p14:tracePt t="74798" x="7813675" y="3517900"/>
          <p14:tracePt t="74810" x="7786688" y="3554413"/>
          <p14:tracePt t="74823" x="7769225" y="3571875"/>
          <p14:tracePt t="74836" x="7769225" y="3581400"/>
          <p14:tracePt t="74847" x="7759700" y="3589338"/>
          <p14:tracePt t="74858" x="7759700" y="3598863"/>
          <p14:tracePt t="74872" x="7751763" y="3616325"/>
          <p14:tracePt t="74889" x="7751763" y="3633788"/>
          <p14:tracePt t="74905" x="7751763" y="3660775"/>
          <p14:tracePt t="74922" x="7751763" y="3714750"/>
          <p14:tracePt t="74939" x="7751763" y="3741738"/>
          <p14:tracePt t="74955" x="7751763" y="3768725"/>
          <p14:tracePt t="74972" x="7751763" y="3822700"/>
          <p14:tracePt t="74989" x="7751763" y="3848100"/>
          <p14:tracePt t="75006" x="7759700" y="3919538"/>
          <p14:tracePt t="75022" x="7777163" y="3965575"/>
          <p14:tracePt t="75039" x="7796213" y="4017963"/>
          <p14:tracePt t="75056" x="7823200" y="4044950"/>
          <p14:tracePt t="75056" x="7840663" y="4081463"/>
          <p14:tracePt t="75072" x="7858125" y="4098925"/>
          <p14:tracePt t="75089" x="7885113" y="4133850"/>
          <p14:tracePt t="75105" x="7929563" y="4205288"/>
          <p14:tracePt t="75122" x="7956550" y="4241800"/>
          <p14:tracePt t="75139" x="7983538" y="4276725"/>
          <p14:tracePt t="75156" x="8027988" y="4340225"/>
          <p14:tracePt t="75172" x="8045450" y="4375150"/>
          <p14:tracePt t="75189" x="8045450" y="4402138"/>
          <p14:tracePt t="75205" x="8054975" y="4446588"/>
          <p14:tracePt t="75222" x="8062913" y="4473575"/>
          <p14:tracePt t="75239" x="8062913" y="4500563"/>
          <p14:tracePt t="75256" x="8062913" y="4572000"/>
          <p14:tracePt t="75272" x="8062913" y="4598988"/>
          <p14:tracePt t="75289" x="8054975" y="4633913"/>
          <p14:tracePt t="75306" x="8054975" y="4652963"/>
          <p14:tracePt t="75325" x="8045450" y="4652963"/>
          <p14:tracePt t="75386" x="8037513" y="4652963"/>
          <p14:tracePt t="75398" x="8027988" y="4652963"/>
          <p14:tracePt t="75411" x="8018463" y="4643438"/>
          <p14:tracePt t="75423" x="8010525" y="4633913"/>
          <p14:tracePt t="75436" x="8001000" y="4616450"/>
          <p14:tracePt t="75446" x="7991475" y="4598988"/>
          <p14:tracePt t="75460" x="7983538" y="4572000"/>
          <p14:tracePt t="75472" x="7983538" y="4554538"/>
          <p14:tracePt t="75489" x="7966075" y="4518025"/>
          <p14:tracePt t="75506" x="7956550" y="4491038"/>
          <p14:tracePt t="75522" x="7947025" y="4456113"/>
          <p14:tracePt t="75539" x="7939088" y="4429125"/>
          <p14:tracePt t="75556" x="7929563" y="4402138"/>
          <p14:tracePt t="75572" x="7920038" y="4340225"/>
          <p14:tracePt t="75590" x="7920038" y="4313238"/>
          <p14:tracePt t="75606" x="7920038" y="4286250"/>
          <p14:tracePt t="75622" x="7920038" y="4232275"/>
          <p14:tracePt t="75639" x="7912100" y="4205288"/>
          <p14:tracePt t="75656" x="7912100" y="4179888"/>
          <p14:tracePt t="75672" x="7912100" y="4133850"/>
          <p14:tracePt t="75689" x="7912100" y="4116388"/>
          <p14:tracePt t="75706" x="7912100" y="4062413"/>
          <p14:tracePt t="75722" x="7912100" y="4037013"/>
          <p14:tracePt t="75739" x="7912100" y="4017963"/>
          <p14:tracePt t="75756" x="7920038" y="4000500"/>
          <p14:tracePt t="75772" x="7929563" y="4000500"/>
          <p14:tracePt t="75804" x="7939088" y="3990975"/>
          <p14:tracePt t="75816" x="7947025" y="3990975"/>
          <p14:tracePt t="75827" x="7956550" y="3990975"/>
          <p14:tracePt t="75839" x="7966075" y="3990975"/>
          <p14:tracePt t="75856" x="7966075" y="3983038"/>
          <p14:tracePt t="75872" x="7983538" y="3983038"/>
          <p14:tracePt t="75890" x="7991475" y="3983038"/>
          <p14:tracePt t="76000" x="7991475" y="3990975"/>
          <p14:tracePt t="76036" x="7983538" y="3990975"/>
          <p14:tracePt t="76061" x="7974013" y="3990975"/>
          <p14:tracePt t="76085" x="7974013" y="4000500"/>
          <p14:tracePt t="76097" x="7966075" y="4000500"/>
          <p14:tracePt t="76122" x="7947025" y="4010025"/>
          <p14:tracePt t="76134" x="7939088" y="4017963"/>
          <p14:tracePt t="76147" x="7929563" y="4017963"/>
          <p14:tracePt t="76159" x="7902575" y="4037013"/>
          <p14:tracePt t="76173" x="7885113" y="4044950"/>
          <p14:tracePt t="76189" x="7848600" y="4044950"/>
          <p14:tracePt t="76206" x="7804150" y="4062413"/>
          <p14:tracePt t="76223" x="7715250" y="4081463"/>
          <p14:tracePt t="76239" x="7670800" y="4081463"/>
          <p14:tracePt t="76256" x="7616825" y="4081463"/>
          <p14:tracePt t="76272" x="7491413" y="4081463"/>
          <p14:tracePt t="76289" x="7429500" y="4081463"/>
          <p14:tracePt t="76306" x="7286625" y="4081463"/>
          <p14:tracePt t="76323" x="7197725" y="4081463"/>
          <p14:tracePt t="76339" x="7116763" y="4081463"/>
          <p14:tracePt t="76356" x="6911975" y="4081463"/>
          <p14:tracePt t="76373" x="6786563" y="4081463"/>
          <p14:tracePt t="76389" x="6653213" y="4089400"/>
          <p14:tracePt t="76406" x="6180138" y="4133850"/>
          <p14:tracePt t="76423" x="5919788" y="4179888"/>
          <p14:tracePt t="76439" x="5661025" y="4187825"/>
          <p14:tracePt t="76456" x="5224463" y="4160838"/>
          <p14:tracePt t="76474" x="5054600" y="4125913"/>
          <p14:tracePt t="76490" x="4875213" y="4071938"/>
          <p14:tracePt t="76490" x="4724400" y="4027488"/>
          <p14:tracePt t="76506" x="4572000" y="3983038"/>
          <p14:tracePt t="76523" x="4438650" y="3919538"/>
          <p14:tracePt t="76539" x="4152900" y="3768725"/>
          <p14:tracePt t="76556" x="4037013" y="3705225"/>
          <p14:tracePt t="76573" x="3929063" y="3643313"/>
          <p14:tracePt t="76590" x="3751263" y="3527425"/>
          <p14:tracePt t="76606" x="3687763" y="3465513"/>
          <p14:tracePt t="76623" x="3633788" y="3411538"/>
          <p14:tracePt t="76639" x="3562350" y="3322638"/>
          <p14:tracePt t="76656" x="3544888" y="3286125"/>
          <p14:tracePt t="76673" x="3527425" y="3276600"/>
          <p14:tracePt t="76689" x="3517900" y="3268663"/>
          <p14:tracePt t="76954" x="3509963" y="3259138"/>
          <p14:tracePt t="76968" x="3473450" y="3232150"/>
          <p14:tracePt t="76979" x="3411538" y="3197225"/>
          <p14:tracePt t="76992" x="3295650" y="3143250"/>
          <p14:tracePt t="77006" x="3098800" y="3071813"/>
          <p14:tracePt t="77023" x="2822575" y="2990850"/>
          <p14:tracePt t="77040" x="2527300" y="2919413"/>
          <p14:tracePt t="77056" x="2081213" y="2786063"/>
          <p14:tracePt t="77073" x="1928813" y="2741613"/>
          <p14:tracePt t="77089" x="1758950" y="2697163"/>
          <p14:tracePt t="77106" x="1731963" y="2679700"/>
          <p14:tracePt t="77123" x="1714500" y="2670175"/>
          <p14:tracePt t="77139" x="1704975" y="2670175"/>
          <p14:tracePt t="77252" x="1704975" y="2679700"/>
          <p14:tracePt t="77262" x="1704975" y="2687638"/>
          <p14:tracePt t="77274" x="1704975" y="2697163"/>
          <p14:tracePt t="77286" x="1704975" y="2714625"/>
          <p14:tracePt t="77310" x="1704975" y="2724150"/>
          <p14:tracePt t="77323" x="1704975" y="2741613"/>
          <p14:tracePt t="77334" x="1704975" y="2759075"/>
          <p14:tracePt t="77347" x="1704975" y="2786063"/>
          <p14:tracePt t="77360" x="1714500" y="2813050"/>
          <p14:tracePt t="77373" x="1731963" y="2867025"/>
          <p14:tracePt t="77390" x="1758950" y="2919413"/>
          <p14:tracePt t="77406" x="1803400" y="3000375"/>
          <p14:tracePt t="77423" x="1955800" y="3286125"/>
          <p14:tracePt t="77440" x="2071688" y="3482975"/>
          <p14:tracePt t="77456" x="2224088" y="3724275"/>
          <p14:tracePt t="77473" x="2438400" y="4089400"/>
          <p14:tracePt t="77490" x="2517775" y="4214813"/>
          <p14:tracePt t="77507" x="2652713" y="4394200"/>
          <p14:tracePt t="77523" x="2697163" y="4465638"/>
          <p14:tracePt t="77540" x="2724150" y="4510088"/>
          <p14:tracePt t="77556" x="2759075" y="4545013"/>
          <p14:tracePt t="77573" x="2759075" y="4554538"/>
          <p14:tracePt t="77604" x="2759075" y="4562475"/>
          <p14:tracePt t="77618" x="2768600" y="4562475"/>
          <p14:tracePt t="77678" x="2776538" y="4572000"/>
          <p14:tracePt t="77691" x="2795588" y="4581525"/>
          <p14:tracePt t="77703" x="2813050" y="4598988"/>
          <p14:tracePt t="77715" x="2830513" y="4608513"/>
          <p14:tracePt t="77727" x="2847975" y="4616450"/>
          <p14:tracePt t="77740" x="2867025" y="4625975"/>
          <p14:tracePt t="77757" x="2874963" y="4643438"/>
          <p14:tracePt t="77773" x="2884488" y="4643438"/>
          <p14:tracePt t="77790" x="2894013" y="4643438"/>
          <p14:tracePt t="77838" x="2894013" y="4633913"/>
          <p14:tracePt t="77850" x="2894013" y="4598988"/>
          <p14:tracePt t="77861" x="2894013" y="4545013"/>
          <p14:tracePt t="77874" x="2894013" y="4483100"/>
          <p14:tracePt t="77890" x="2867025" y="4402138"/>
          <p14:tracePt t="77906" x="2830513" y="4322763"/>
          <p14:tracePt t="77923" x="2741613" y="4089400"/>
          <p14:tracePt t="77940" x="2679700" y="3956050"/>
          <p14:tracePt t="77957" x="2616200" y="3857625"/>
          <p14:tracePt t="77973" x="2482850" y="3652838"/>
          <p14:tracePt t="77990" x="2419350" y="3562350"/>
          <p14:tracePt t="78006" x="2366963" y="3482975"/>
          <p14:tracePt t="78023" x="2276475" y="3375025"/>
          <p14:tracePt t="78040" x="2251075" y="3330575"/>
          <p14:tracePt t="78057" x="2232025" y="3295650"/>
          <p14:tracePt t="78073" x="2197100" y="3259138"/>
          <p14:tracePt t="78090" x="2187575" y="3241675"/>
          <p14:tracePt t="78119" x="2179638" y="3241675"/>
          <p14:tracePt t="78156" x="2179638" y="3232150"/>
          <p14:tracePt t="78180" x="2170113" y="3224213"/>
          <p14:tracePt t="78193" x="2170113" y="3214688"/>
          <p14:tracePt t="78218" x="2170113" y="3197225"/>
          <p14:tracePt t="78241" x="2170113" y="3187700"/>
          <p14:tracePt t="78267" x="2170113" y="3179763"/>
          <p14:tracePt t="78278" x="2170113" y="3170238"/>
          <p14:tracePt t="78292" x="2170113" y="3152775"/>
          <p14:tracePt t="78327" x="2179638" y="3152775"/>
          <p14:tracePt t="78339" x="2187575" y="3152775"/>
          <p14:tracePt t="78353" x="2224088" y="3143250"/>
          <p14:tracePt t="78363" x="2259013" y="3143250"/>
          <p14:tracePt t="78376" x="2322513" y="3143250"/>
          <p14:tracePt t="78390" x="2401888" y="3143250"/>
          <p14:tracePt t="78407" x="2517775" y="3143250"/>
          <p14:tracePt t="78423" x="2625725" y="3179763"/>
          <p14:tracePt t="78440" x="2867025" y="3259138"/>
          <p14:tracePt t="78457" x="2955925" y="3295650"/>
          <p14:tracePt t="78473" x="3017838" y="3313113"/>
          <p14:tracePt t="78490" x="3081338" y="3348038"/>
          <p14:tracePt t="78507" x="3089275" y="3348038"/>
          <p14:tracePt t="78523" x="3098800" y="3357563"/>
          <p14:tracePt t="78540" x="3098800" y="3367088"/>
          <p14:tracePt t="78574" x="3098800" y="3375025"/>
          <p14:tracePt t="78622" x="3108325" y="3375025"/>
          <p14:tracePt t="82408" x="3108325" y="3367088"/>
          <p14:tracePt t="82420" x="3108325" y="3357563"/>
          <p14:tracePt t="82432" x="3089275" y="3340100"/>
          <p14:tracePt t="82445" x="3071813" y="3313113"/>
          <p14:tracePt t="82458" x="3027363" y="3276600"/>
          <p14:tracePt t="82475" x="2955925" y="3224213"/>
          <p14:tracePt t="82492" x="2867025" y="3160713"/>
          <p14:tracePt t="82508" x="2589213" y="3009900"/>
          <p14:tracePt t="82525" x="2446338" y="2928938"/>
          <p14:tracePt t="82541" x="2303463" y="2857500"/>
          <p14:tracePt t="82558" x="2089150" y="2741613"/>
          <p14:tracePt t="82575" x="2017713" y="2705100"/>
          <p14:tracePt t="82592" x="1955800" y="2660650"/>
          <p14:tracePt t="82616" x="1946275" y="2652713"/>
          <p14:tracePt t="82753" x="1946275" y="2660650"/>
          <p14:tracePt t="83021" x="1955800" y="2660650"/>
          <p14:tracePt t="83034" x="1965325" y="2660650"/>
          <p14:tracePt t="83047" x="1973263" y="2660650"/>
          <p14:tracePt t="83058" x="1982788" y="2660650"/>
          <p14:tracePt t="83070" x="1990725" y="2660650"/>
          <p14:tracePt t="83083" x="2000250" y="2660650"/>
          <p14:tracePt t="83094" x="2009775" y="2660650"/>
          <p14:tracePt t="83108" x="2009775" y="2670175"/>
          <p14:tracePt t="83132" x="2017713" y="2670175"/>
          <p14:tracePt t="83475" x="2027238" y="2670175"/>
          <p14:tracePt t="83524" x="2036763" y="2670175"/>
          <p14:tracePt t="83536" x="2044700" y="2670175"/>
          <p14:tracePt t="83560" x="2054225" y="2670175"/>
          <p14:tracePt t="83572" x="2062163" y="2670175"/>
          <p14:tracePt t="83585" x="2071688" y="2670175"/>
          <p14:tracePt t="83597" x="2098675" y="2660650"/>
          <p14:tracePt t="83609" x="2116138" y="2652713"/>
          <p14:tracePt t="83625" x="2143125" y="2643188"/>
          <p14:tracePt t="83642" x="2170113" y="2643188"/>
          <p14:tracePt t="83658" x="2286000" y="2625725"/>
          <p14:tracePt t="83675" x="2357438" y="2616200"/>
          <p14:tracePt t="83692" x="2455863" y="2589213"/>
          <p14:tracePt t="83708" x="2705100" y="2562225"/>
          <p14:tracePt t="83725" x="2840038" y="2554288"/>
          <p14:tracePt t="83742" x="2973388" y="2544763"/>
          <p14:tracePt t="83758" x="3214688" y="2544763"/>
          <p14:tracePt t="83775" x="3330575" y="2544763"/>
          <p14:tracePt t="83792" x="3419475" y="2554288"/>
          <p14:tracePt t="83808" x="3598863" y="2589213"/>
          <p14:tracePt t="83825" x="3670300" y="2616200"/>
          <p14:tracePt t="83842" x="3741738" y="2652713"/>
          <p14:tracePt t="83858" x="3822700" y="2697163"/>
          <p14:tracePt t="83875" x="3867150" y="2724150"/>
          <p14:tracePt t="83891" x="3919538" y="2768600"/>
          <p14:tracePt t="83908" x="3938588" y="2795588"/>
          <p14:tracePt t="83925" x="3956050" y="2813050"/>
          <p14:tracePt t="83942" x="3973513" y="2840038"/>
          <p14:tracePt t="83965" x="3983038" y="2847975"/>
          <p14:tracePt t="84455" x="3983038" y="2894013"/>
          <p14:tracePt t="84467" x="3983038" y="2965450"/>
          <p14:tracePt t="84480" x="3973513" y="3071813"/>
          <p14:tracePt t="84490" x="3929063" y="3214688"/>
          <p14:tracePt t="84503" x="3875088" y="3419475"/>
          <p14:tracePt t="84517" x="3813175" y="3571875"/>
          <p14:tracePt t="84529" x="3786188" y="3697288"/>
          <p14:tracePt t="84542" x="3751263" y="3795713"/>
          <p14:tracePt t="84558" x="3724275" y="3875088"/>
          <p14:tracePt t="84575" x="3705225" y="3938588"/>
          <p14:tracePt t="84592" x="3652838" y="4071938"/>
          <p14:tracePt t="84609" x="3625850" y="4125913"/>
          <p14:tracePt t="84625" x="3598863" y="4160838"/>
          <p14:tracePt t="84642" x="3562350" y="4205288"/>
          <p14:tracePt t="84658" x="3554413" y="4214813"/>
          <p14:tracePt t="84676" x="3544888" y="4214813"/>
          <p14:tracePt t="84692" x="3536950" y="4224338"/>
          <p14:tracePt t="84709" x="3527425" y="4232275"/>
          <p14:tracePt t="84725" x="3500438" y="4251325"/>
          <p14:tracePt t="84742" x="3473450" y="4276725"/>
          <p14:tracePt t="84758" x="3446463" y="4295775"/>
          <p14:tracePt t="84775" x="3375025" y="4375150"/>
          <p14:tracePt t="84792" x="3330575" y="4411663"/>
          <p14:tracePt t="84809" x="3286125" y="4456113"/>
          <p14:tracePt t="84825" x="3205163" y="4537075"/>
          <p14:tracePt t="84842" x="3179763" y="4554538"/>
          <p14:tracePt t="84859" x="3160713" y="4581525"/>
          <p14:tracePt t="84875" x="3125788" y="4616450"/>
          <p14:tracePt t="84892" x="3108325" y="4625975"/>
          <p14:tracePt t="85632" x="3116263" y="4625975"/>
          <p14:tracePt t="85643" x="3152775" y="4625975"/>
          <p14:tracePt t="85657" x="3170238" y="4616450"/>
          <p14:tracePt t="85667" x="3187700" y="4608513"/>
          <p14:tracePt t="85681" x="3205163" y="4608513"/>
          <p14:tracePt t="85692" x="3224213" y="4598988"/>
          <p14:tracePt t="85709" x="3232150" y="4598988"/>
          <p14:tracePt t="85725" x="3241675" y="4598988"/>
          <p14:tracePt t="85742" x="3251200" y="4598988"/>
          <p14:tracePt t="85767" x="3251200" y="4589463"/>
          <p14:tracePt t="85817" x="3259138" y="4589463"/>
          <p14:tracePt t="85888" x="3259138" y="4581525"/>
          <p14:tracePt t="85901" x="3268663" y="4581525"/>
          <p14:tracePt t="85914" x="3276600" y="4572000"/>
          <p14:tracePt t="85926" x="3286125" y="4572000"/>
          <p14:tracePt t="85938" x="3313113" y="4554538"/>
          <p14:tracePt t="85951" x="3384550" y="4545013"/>
          <p14:tracePt t="85963" x="3465513" y="4518025"/>
          <p14:tracePt t="85976" x="3608388" y="4491038"/>
          <p14:tracePt t="85992" x="3822700" y="4456113"/>
          <p14:tracePt t="86009" x="4089400" y="4411663"/>
          <p14:tracePt t="86026" x="4633913" y="4322763"/>
          <p14:tracePt t="86042" x="4902200" y="4276725"/>
          <p14:tracePt t="86059" x="5170488" y="4232275"/>
          <p14:tracePt t="86076" x="5572125" y="4170363"/>
          <p14:tracePt t="86092" x="5759450" y="4125913"/>
          <p14:tracePt t="86109" x="6010275" y="4098925"/>
          <p14:tracePt t="86126" x="6099175" y="4081463"/>
          <p14:tracePt t="86142" x="6161088" y="4071938"/>
          <p14:tracePt t="86159" x="6242050" y="4054475"/>
          <p14:tracePt t="86176" x="6259513" y="4044950"/>
          <p14:tracePt t="86192" x="6276975" y="4044950"/>
          <p14:tracePt t="86209" x="6286500" y="4044950"/>
          <p14:tracePt t="86226" x="6296025" y="4044950"/>
          <p14:tracePt t="86242" x="6313488" y="4044950"/>
          <p14:tracePt t="86259" x="6357938" y="4027488"/>
          <p14:tracePt t="86489" x="6357938" y="4017963"/>
          <p14:tracePt t="86501" x="6367463" y="4017963"/>
          <p14:tracePt t="86513" x="6411913" y="3990975"/>
          <p14:tracePt t="86527" x="6500813" y="3929063"/>
          <p14:tracePt t="86538" x="6653213" y="3867150"/>
          <p14:tracePt t="86550" x="6911975" y="3759200"/>
          <p14:tracePt t="86563" x="7153275" y="3697288"/>
          <p14:tracePt t="86576" x="7367588" y="3660775"/>
          <p14:tracePt t="86593" x="7537450" y="3633788"/>
          <p14:tracePt t="86609" x="7670800" y="3633788"/>
          <p14:tracePt t="86626" x="7858125" y="3633788"/>
          <p14:tracePt t="86642" x="7939088" y="3643313"/>
          <p14:tracePt t="86659" x="7974013" y="3652838"/>
          <p14:tracePt t="86676" x="8045450" y="3670300"/>
          <p14:tracePt t="86692" x="8072438" y="3679825"/>
          <p14:tracePt t="86709" x="8099425" y="3679825"/>
          <p14:tracePt t="86726" x="8134350" y="3687763"/>
          <p14:tracePt t="86747" x="8143875" y="3687763"/>
          <p14:tracePt t="86759" x="8153400" y="3697288"/>
          <p14:tracePt t="86881" x="8161338" y="3697288"/>
          <p14:tracePt t="86918" x="8170863" y="3697288"/>
          <p14:tracePt t="86932" x="8170863" y="3705225"/>
          <p14:tracePt t="86967" x="8170863" y="3714750"/>
          <p14:tracePt t="87003" x="8170863" y="3724275"/>
          <p14:tracePt t="87017" x="8170863" y="3732213"/>
          <p14:tracePt t="87028" x="8153400" y="3741738"/>
          <p14:tracePt t="87040" x="8143875" y="3751263"/>
          <p14:tracePt t="87053" x="8126413" y="3751263"/>
          <p14:tracePt t="87066" x="8116888" y="3759200"/>
          <p14:tracePt t="87078" x="8108950" y="3768725"/>
          <p14:tracePt t="87093" x="8089900" y="3768725"/>
          <p14:tracePt t="87109" x="8072438" y="3776663"/>
          <p14:tracePt t="87127" x="8054975" y="3776663"/>
          <p14:tracePt t="87143" x="8045450" y="3786188"/>
          <p14:tracePt t="87159" x="8037513" y="3786188"/>
          <p14:tracePt t="87176" x="8010525" y="3795713"/>
          <p14:tracePt t="87192" x="8001000" y="3795713"/>
          <p14:tracePt t="87209" x="7974013" y="3795713"/>
          <p14:tracePt t="87226" x="7956550" y="3795713"/>
          <p14:tracePt t="87243" x="7939088" y="3795713"/>
          <p14:tracePt t="87259" x="7929563" y="3795713"/>
          <p14:tracePt t="87276" x="7920038" y="3795713"/>
          <p14:tracePt t="87293" x="7912100" y="3795713"/>
          <p14:tracePt t="87310" x="7902575" y="3795713"/>
          <p14:tracePt t="87335" x="7894638" y="3795713"/>
          <p14:tracePt t="87372" x="7885113" y="3795713"/>
          <p14:tracePt t="87494" x="7875588" y="3795713"/>
          <p14:tracePt t="87518" x="7867650" y="3795713"/>
          <p14:tracePt t="87543" x="7858125" y="3795713"/>
          <p14:tracePt t="87593" x="7848600" y="3795713"/>
          <p14:tracePt t="87642" x="7848600" y="3786188"/>
          <p14:tracePt t="87654" x="7848600" y="3776663"/>
          <p14:tracePt t="87679" x="7848600" y="3768725"/>
          <p14:tracePt t="87689" x="7848600" y="3759200"/>
          <p14:tracePt t="87703" x="7848600" y="3751263"/>
          <p14:tracePt t="87727" x="7848600" y="3741738"/>
          <p14:tracePt t="87752" x="7848600" y="3732213"/>
          <p14:tracePt t="87764" x="7858125" y="3724275"/>
          <p14:tracePt t="87777" x="7867650" y="3724275"/>
          <p14:tracePt t="87788" x="7867650" y="3714750"/>
          <p14:tracePt t="87813" x="7875588" y="3705225"/>
          <p14:tracePt t="87849" x="7875588" y="3697288"/>
          <p14:tracePt t="87862" x="7875588" y="3687763"/>
          <p14:tracePt t="87874" x="7885113" y="3687763"/>
          <p14:tracePt t="87972" x="7885113" y="3679825"/>
          <p14:tracePt t="87996" x="7875588" y="3679825"/>
          <p14:tracePt t="88022" x="7858125" y="3679825"/>
          <p14:tracePt t="88046" x="7848600" y="3679825"/>
          <p14:tracePt t="88070" x="7840663" y="3679825"/>
          <p14:tracePt t="88095" x="7831138" y="3679825"/>
          <p14:tracePt t="88107" x="7823200" y="3679825"/>
          <p14:tracePt t="88144" x="7813675" y="3679825"/>
          <p14:tracePt t="88180" x="7804150" y="3679825"/>
          <p14:tracePt t="88194" x="7796213" y="3679825"/>
          <p14:tracePt t="88230" x="7786688" y="3679825"/>
          <p14:tracePt t="88291" x="7777163" y="3679825"/>
          <p14:tracePt t="88352" x="7777163" y="3687763"/>
          <p14:tracePt t="88363" x="7769225" y="3697288"/>
          <p14:tracePt t="88389" x="7769225" y="3705225"/>
          <p14:tracePt t="88401" x="7769225" y="3724275"/>
          <p14:tracePt t="88413" x="7769225" y="3741738"/>
          <p14:tracePt t="88426" x="7769225" y="3751263"/>
          <p14:tracePt t="88438" x="7769225" y="3768725"/>
          <p14:tracePt t="88450" x="7769225" y="3776663"/>
          <p14:tracePt t="88476" x="7769225" y="3786188"/>
          <p14:tracePt t="88488" x="7769225" y="3795713"/>
          <p14:tracePt t="88499" x="7769225" y="3803650"/>
          <p14:tracePt t="88523" x="7769225" y="3813175"/>
          <p14:tracePt t="88535" x="7769225" y="3822700"/>
          <p14:tracePt t="88560" x="7769225" y="3830638"/>
          <p14:tracePt t="88585" x="7769225" y="3840163"/>
          <p14:tracePt t="88609" x="7777163" y="3840163"/>
          <p14:tracePt t="88622" x="7777163" y="3848100"/>
          <p14:tracePt t="88634" x="7777163" y="3857625"/>
          <p14:tracePt t="88645" x="7786688" y="3857625"/>
          <p14:tracePt t="88671" x="7786688" y="3867150"/>
          <p14:tracePt t="88695" x="7796213" y="3867150"/>
          <p14:tracePt t="88708" x="7804150" y="3867150"/>
          <p14:tracePt t="88733" x="7813675" y="3867150"/>
          <p14:tracePt t="88744" x="7823200" y="3867150"/>
          <p14:tracePt t="88757" x="7831138" y="3857625"/>
          <p14:tracePt t="88769" x="7840663" y="3857625"/>
          <p14:tracePt t="88781" x="7848600" y="3848100"/>
          <p14:tracePt t="88806" x="7848600" y="3840163"/>
          <p14:tracePt t="88817" x="7858125" y="3830638"/>
          <p14:tracePt t="88843" x="7867650" y="3813175"/>
          <p14:tracePt t="88868" x="7875588" y="3813175"/>
          <p14:tracePt t="88891" x="7875588" y="3803650"/>
          <p14:tracePt t="88951" x="7875588" y="3795713"/>
          <p14:tracePt t="89039" x="7875588" y="3786188"/>
          <p14:tracePt t="89051" x="7875588" y="3776663"/>
          <p14:tracePt t="89100" x="7875588" y="3768725"/>
          <p14:tracePt t="89138" x="7875588" y="3759200"/>
          <p14:tracePt t="89149" x="7867650" y="3759200"/>
          <p14:tracePt t="89173" x="7867650" y="3751263"/>
          <p14:tracePt t="89187" x="7858125" y="3741738"/>
          <p14:tracePt t="89210" x="7858125" y="3732213"/>
          <p14:tracePt t="89222" x="7848600" y="3732213"/>
          <p14:tracePt t="89247" x="7848600" y="3724275"/>
          <p14:tracePt t="89260" x="7840663" y="3724275"/>
          <p14:tracePt t="89284" x="7831138" y="3724275"/>
          <p14:tracePt t="89295" x="7831138" y="3714750"/>
          <p14:tracePt t="89309" x="7823200" y="3714750"/>
          <p14:tracePt t="89345" x="7813675" y="3714750"/>
          <p14:tracePt t="89358" x="7813675" y="3705225"/>
          <p14:tracePt t="89369" x="7804150" y="3705225"/>
          <p14:tracePt t="89418" x="7796213" y="3705225"/>
          <p14:tracePt t="89504" x="7786688" y="3705225"/>
          <p14:tracePt t="89613" x="7786688" y="3714750"/>
          <p14:tracePt t="89627" x="7786688" y="3724275"/>
          <p14:tracePt t="89639" x="7786688" y="3732213"/>
          <p14:tracePt t="89663" x="7786688" y="3751263"/>
          <p14:tracePt t="89676" x="7786688" y="3759200"/>
          <p14:tracePt t="89688" x="7786688" y="3768725"/>
          <p14:tracePt t="89701" x="7786688" y="3776663"/>
          <p14:tracePt t="89724" x="7786688" y="3786188"/>
          <p14:tracePt t="89737" x="7786688" y="3795713"/>
          <p14:tracePt t="89811" x="7786688" y="3803650"/>
          <p14:tracePt t="89884" x="7786688" y="3813175"/>
          <p14:tracePt t="89934" x="7796213" y="3813175"/>
          <p14:tracePt t="90006" x="7804150" y="3813175"/>
          <p14:tracePt t="90019" x="7813675" y="3813175"/>
          <p14:tracePt t="90044" x="7823200" y="3813175"/>
          <p14:tracePt t="90057" x="7823200" y="3803650"/>
          <p14:tracePt t="90092" x="7831138" y="3803650"/>
          <p14:tracePt t="90104" x="7840663" y="3795713"/>
          <p14:tracePt t="90129" x="7840663" y="3786188"/>
          <p14:tracePt t="90142" x="7848600" y="3786188"/>
          <p14:tracePt t="90178" x="7858125" y="3776663"/>
          <p14:tracePt t="90203" x="7867650" y="3776663"/>
          <p14:tracePt t="90216" x="7867650" y="3768725"/>
          <p14:tracePt t="90228" x="7875588" y="3759200"/>
          <p14:tracePt t="90253" x="7885113" y="3751263"/>
          <p14:tracePt t="90301" x="7885113" y="3741738"/>
          <p14:tracePt t="90362" x="7885113" y="3732213"/>
          <p14:tracePt t="90374" x="7885113" y="3724275"/>
          <p14:tracePt t="90411" x="7885113" y="3714750"/>
          <p14:tracePt t="90436" x="7885113" y="3705225"/>
          <p14:tracePt t="90448" x="7885113" y="3697288"/>
          <p14:tracePt t="90497" x="7875588" y="3687763"/>
          <p14:tracePt t="90509" x="7867650" y="3687763"/>
          <p14:tracePt t="90522" x="7867650" y="3679825"/>
          <p14:tracePt t="90534" x="7858125" y="3679825"/>
          <p14:tracePt t="90545" x="7858125" y="3670300"/>
          <p14:tracePt t="90560" x="7840663" y="3670300"/>
          <p14:tracePt t="90577" x="7840663" y="3660775"/>
          <p14:tracePt t="90594" x="7831138" y="3660775"/>
          <p14:tracePt t="90611" x="7831138" y="3652838"/>
          <p14:tracePt t="90627" x="7823200" y="3652838"/>
          <p14:tracePt t="90644" x="7813675" y="3652838"/>
          <p14:tracePt t="90660" x="7813675" y="3643313"/>
          <p14:tracePt t="90681" x="7804150" y="3633788"/>
          <p14:tracePt t="90790" x="7796213" y="3633788"/>
          <p14:tracePt t="90827" x="7796213" y="3643313"/>
          <p14:tracePt t="90853" x="7786688" y="3643313"/>
          <p14:tracePt t="90865" x="7786688" y="3652838"/>
          <p14:tracePt t="90889" x="7777163" y="3652838"/>
          <p14:tracePt t="90915" x="7777163" y="3660775"/>
          <p14:tracePt t="90938" x="7777163" y="3670300"/>
          <p14:tracePt t="90950" x="7777163" y="3679825"/>
          <p14:tracePt t="90974" x="7769225" y="3687763"/>
          <p14:tracePt t="90999" x="7769225" y="3697288"/>
          <p14:tracePt t="91026" x="7769225" y="3705225"/>
          <p14:tracePt t="91108" x="7769225" y="3714750"/>
          <p14:tracePt t="91134" x="7769225" y="3724275"/>
          <p14:tracePt t="91171" x="7769225" y="3732213"/>
          <p14:tracePt t="91182" x="7769225" y="3741738"/>
          <p14:tracePt t="91207" x="7769225" y="3751263"/>
          <p14:tracePt t="91243" x="7769225" y="3759200"/>
          <p14:tracePt t="91257" x="7769225" y="3768725"/>
          <p14:tracePt t="91292" x="7769225" y="3776663"/>
          <p14:tracePt t="91335" x="7777163" y="3776663"/>
          <p14:tracePt t="91341" x="7786688" y="3776663"/>
          <p14:tracePt t="91357" x="7786688" y="3786188"/>
          <p14:tracePt t="91366" x="7796213" y="3786188"/>
          <p14:tracePt t="91391" x="7804150" y="3786188"/>
          <p14:tracePt t="91403" x="7813675" y="3786188"/>
          <p14:tracePt t="91428" x="7823200" y="3786188"/>
          <p14:tracePt t="91439" x="7831138" y="3786188"/>
          <p14:tracePt t="91453" x="7840663" y="3786188"/>
          <p14:tracePt t="91475" x="7848600" y="3786188"/>
          <p14:tracePt t="91488" x="7848600" y="3776663"/>
          <p14:tracePt t="91500" x="7858125" y="3776663"/>
          <p14:tracePt t="91525" x="7858125" y="3768725"/>
          <p14:tracePt t="91538" x="7858125" y="3759200"/>
          <p14:tracePt t="91574" x="7858125" y="3751263"/>
          <p14:tracePt t="91954" x="7848600" y="3751263"/>
          <p14:tracePt t="91966" x="7840663" y="3759200"/>
          <p14:tracePt t="91978" x="7831138" y="3759200"/>
          <p14:tracePt t="91993" x="7823200" y="3759200"/>
          <p14:tracePt t="92016" x="7813675" y="3759200"/>
          <p14:tracePt t="92029" x="7804150" y="3759200"/>
          <p14:tracePt t="92041" x="7796213" y="3759200"/>
          <p14:tracePt t="92053" x="7786688" y="3759200"/>
          <p14:tracePt t="92065" x="7777163" y="3759200"/>
          <p14:tracePt t="92078" x="7759700" y="3759200"/>
          <p14:tracePt t="92094" x="7751763" y="3759200"/>
          <p14:tracePt t="92111" x="7742238" y="3759200"/>
          <p14:tracePt t="92127" x="7724775" y="3751263"/>
          <p14:tracePt t="92144" x="7715250" y="3751263"/>
          <p14:tracePt t="92161" x="7705725" y="3741738"/>
          <p14:tracePt t="92178" x="7697788" y="3732213"/>
          <p14:tracePt t="92194" x="7688263" y="3724275"/>
          <p14:tracePt t="92211" x="7680325" y="3724275"/>
          <p14:tracePt t="92227" x="7670800" y="3705225"/>
          <p14:tracePt t="92249" x="7661275" y="3697288"/>
          <p14:tracePt t="92275" x="7653338" y="3687763"/>
          <p14:tracePt t="92299" x="7643813" y="3687763"/>
          <p14:tracePt t="92311" x="7634288" y="3670300"/>
          <p14:tracePt t="92322" x="7626350" y="3670300"/>
          <p14:tracePt t="92336" x="7616825" y="3660775"/>
          <p14:tracePt t="92348" x="7608888" y="3652838"/>
          <p14:tracePt t="92364" x="7599363" y="3652838"/>
          <p14:tracePt t="92384" x="7589838" y="3643313"/>
          <p14:tracePt t="92408" x="7581900" y="3643313"/>
          <p14:tracePt t="92446" x="7572375" y="3643313"/>
          <p14:tracePt t="92483" x="7562850" y="3643313"/>
          <p14:tracePt t="92556" x="7562850" y="3652838"/>
          <p14:tracePt t="92593" x="7562850" y="3660775"/>
          <p14:tracePt t="92617" x="7562850" y="3670300"/>
          <p14:tracePt t="92629" x="7562850" y="3679825"/>
          <p14:tracePt t="92654" x="7554913" y="3687763"/>
          <p14:tracePt t="92666" x="7554913" y="3697288"/>
          <p14:tracePt t="92679" x="7554913" y="3705225"/>
          <p14:tracePt t="92702" x="7554913" y="3714750"/>
          <p14:tracePt t="92764" x="7554913" y="3724275"/>
          <p14:tracePt t="94959" x="7554913" y="3714750"/>
          <p14:tracePt t="95203" x="7572375" y="3714750"/>
          <p14:tracePt t="95215" x="7581900" y="3714750"/>
          <p14:tracePt t="95228" x="7599363" y="3714750"/>
          <p14:tracePt t="95241" x="7616825" y="3714750"/>
          <p14:tracePt t="95253" x="7643813" y="3714750"/>
          <p14:tracePt t="95265" x="7653338" y="3714750"/>
          <p14:tracePt t="95278" x="7670800" y="3705225"/>
          <p14:tracePt t="95295" x="7688263" y="3705225"/>
          <p14:tracePt t="95312" x="7705725" y="3705225"/>
          <p14:tracePt t="95329" x="7742238" y="3679825"/>
          <p14:tracePt t="95345" x="7759700" y="3679825"/>
          <p14:tracePt t="95362" x="7786688" y="3660775"/>
          <p14:tracePt t="95379" x="7796213" y="3660775"/>
          <p14:tracePt t="95399" x="7804150" y="3652838"/>
          <p14:tracePt t="95412" x="7813675" y="3652838"/>
          <p14:tracePt t="95428" x="7823200" y="3652838"/>
          <p14:tracePt t="95445" x="7831138" y="3643313"/>
          <p14:tracePt t="95462" x="7858125" y="3633788"/>
          <p14:tracePt t="95479" x="7867650" y="3633788"/>
          <p14:tracePt t="95495" x="7875588" y="3633788"/>
          <p14:tracePt t="95512" x="7894638" y="3633788"/>
          <p14:tracePt t="95529" x="7894638" y="3625850"/>
          <p14:tracePt t="95545" x="7912100" y="3625850"/>
          <p14:tracePt t="95570" x="7920038" y="3625850"/>
          <p14:tracePt t="95670" x="7920038" y="3633788"/>
          <p14:tracePt t="95706" x="7929563" y="3643313"/>
          <p14:tracePt t="95741" x="7939088" y="3652838"/>
          <p14:tracePt t="95755" x="7939088" y="3660775"/>
          <p14:tracePt t="95778" x="7939088" y="3670300"/>
          <p14:tracePt t="95827" x="7939088" y="3679825"/>
          <p14:tracePt t="95877" x="7939088" y="3687763"/>
          <p14:tracePt t="95926" x="7939088" y="3697288"/>
          <p14:tracePt t="96012" x="7939088" y="3705225"/>
          <p14:tracePt t="96440" x="7929563" y="3705225"/>
          <p14:tracePt t="96514" x="7920038" y="3705225"/>
          <p14:tracePt t="96661" x="7920038" y="3697288"/>
          <p14:tracePt t="96698" x="7920038" y="3679825"/>
          <p14:tracePt t="96724" x="7920038" y="3670300"/>
          <p14:tracePt t="96747" x="7920038" y="3660775"/>
          <p14:tracePt t="96759" x="7920038" y="3652838"/>
          <p14:tracePt t="96784" x="7920038" y="3643313"/>
          <p14:tracePt t="96795" x="7920038" y="3633788"/>
          <p14:tracePt t="96808" x="7920038" y="3625850"/>
          <p14:tracePt t="96833" x="7920038" y="3616325"/>
          <p14:tracePt t="96857" x="7920038" y="3608388"/>
          <p14:tracePt t="96870" x="7912100" y="3598863"/>
          <p14:tracePt t="96898" x="7902575" y="3598863"/>
          <p14:tracePt t="96919" x="7902575" y="3589338"/>
          <p14:tracePt t="96956" x="7902575" y="3581400"/>
          <p14:tracePt t="97188" x="7902575" y="3589338"/>
          <p14:tracePt t="97212" x="7912100" y="3608388"/>
          <p14:tracePt t="97238" x="7912100" y="3616325"/>
          <p14:tracePt t="97250" x="7912100" y="3625850"/>
          <p14:tracePt t="97263" x="7920038" y="3633788"/>
          <p14:tracePt t="97286" x="7920038" y="3652838"/>
          <p14:tracePt t="97322" x="7920038" y="3660775"/>
          <p14:tracePt t="97347" x="7920038" y="3670300"/>
          <p14:tracePt t="97385" x="7920038" y="3679825"/>
          <p14:tracePt t="97411" x="7920038" y="3687763"/>
          <p14:tracePt t="97470" x="7920038" y="3697288"/>
          <p14:tracePt t="97544" x="7912100" y="3705225"/>
          <p14:tracePt t="97557" x="7912100" y="3714750"/>
          <p14:tracePt t="97580" x="7902575" y="3714750"/>
          <p14:tracePt t="97592" x="7902575" y="3724275"/>
          <p14:tracePt t="97605" x="7894638" y="3724275"/>
          <p14:tracePt t="97629" x="7885113" y="3724275"/>
          <p14:tracePt t="97654" x="7885113" y="3732213"/>
          <p14:tracePt t="97788" x="7885113" y="3724275"/>
          <p14:tracePt t="97814" x="7885113" y="3714750"/>
          <p14:tracePt t="97826" x="7885113" y="3705225"/>
          <p14:tracePt t="97851" x="7885113" y="3697288"/>
          <p14:tracePt t="97862" x="7885113" y="3687763"/>
          <p14:tracePt t="97875" x="7885113" y="3679825"/>
          <p14:tracePt t="97887" x="7885113" y="3660775"/>
          <p14:tracePt t="97902" x="7885113" y="3643313"/>
          <p14:tracePt t="97913" x="7885113" y="3633788"/>
          <p14:tracePt t="97929" x="7885113" y="3625850"/>
          <p14:tracePt t="97946" x="7885113" y="3608388"/>
          <p14:tracePt t="97963" x="7885113" y="3598863"/>
          <p14:tracePt t="97979" x="7885113" y="3589338"/>
          <p14:tracePt t="98010" x="7885113" y="3581400"/>
          <p14:tracePt t="98071" x="7885113" y="3571875"/>
          <p14:tracePt t="98255" x="7885113" y="3581400"/>
          <p14:tracePt t="98340" x="7885113" y="3589338"/>
          <p14:tracePt t="98366" x="7885113" y="3598863"/>
          <p14:tracePt t="98389" x="7885113" y="3608388"/>
          <p14:tracePt t="98416" x="7885113" y="3616325"/>
          <p14:tracePt t="98427" x="7885113" y="3625850"/>
          <p14:tracePt t="98438" x="7885113" y="3633788"/>
          <p14:tracePt t="98475" x="7885113" y="3652838"/>
          <p14:tracePt t="98500" x="7885113" y="3660775"/>
          <p14:tracePt t="98548" x="7885113" y="3670300"/>
          <p14:tracePt t="98623" x="7885113" y="3679825"/>
          <p14:tracePt t="98732" x="7875588" y="3679825"/>
          <p14:tracePt t="98745" x="7875588" y="3687763"/>
          <p14:tracePt t="98782" x="7867650" y="3697288"/>
          <p14:tracePt t="98807" x="7858125" y="3697288"/>
          <p14:tracePt t="98831" x="7858125" y="3705225"/>
          <p14:tracePt t="98965" x="7848600" y="3705225"/>
          <p14:tracePt t="99137" x="7858125" y="3705225"/>
          <p14:tracePt t="99150" x="7867650" y="3705225"/>
          <p14:tracePt t="99174" x="7875588" y="3705225"/>
          <p14:tracePt t="99211" x="7885113" y="3705225"/>
          <p14:tracePt t="99248" x="7894638" y="3705225"/>
          <p14:tracePt t="99296" x="7902575" y="3705225"/>
          <p14:tracePt t="99333" x="7912100" y="3705225"/>
          <p14:tracePt t="99344" x="7920038" y="3705225"/>
          <p14:tracePt t="99358" x="7929563" y="3705225"/>
          <p14:tracePt t="99383" x="7947025" y="3705225"/>
          <p14:tracePt t="99409" x="7956550" y="3705225"/>
          <p14:tracePt t="99432" x="7966075" y="3705225"/>
          <p14:tracePt t="99455" x="7974013" y="3705225"/>
          <p14:tracePt t="99469" x="7983538" y="3705225"/>
          <p14:tracePt t="99492" x="7983538" y="3714750"/>
          <p14:tracePt t="99506" x="7991475" y="3714750"/>
          <p14:tracePt t="99530" x="8001000" y="3724275"/>
          <p14:tracePt t="99542" x="8010525" y="3724275"/>
          <p14:tracePt t="99567" x="8018463" y="3732213"/>
          <p14:tracePt t="99590" x="8027988" y="3732213"/>
          <p14:tracePt t="99604" x="8027988" y="3741738"/>
          <p14:tracePt t="99615" x="8037513" y="3751263"/>
          <p14:tracePt t="99651" x="8045450" y="3751263"/>
          <p14:tracePt t="99677" x="8045450" y="3759200"/>
          <p14:tracePt t="99786" x="8045450" y="3768725"/>
          <p14:tracePt t="99824" x="8045450" y="3776663"/>
          <p14:tracePt t="100338" x="8045450" y="3768725"/>
          <p14:tracePt t="100363" x="8037513" y="3759200"/>
          <p14:tracePt t="100376" x="8037513" y="3751263"/>
          <p14:tracePt t="100387" x="8027988" y="3741738"/>
          <p14:tracePt t="100399" x="8018463" y="3724275"/>
          <p14:tracePt t="100413" x="8001000" y="3714750"/>
          <p14:tracePt t="100430" x="7991475" y="3697288"/>
          <p14:tracePt t="100447" x="7974013" y="3679825"/>
          <p14:tracePt t="100463" x="7947025" y="3643313"/>
          <p14:tracePt t="100480" x="7920038" y="3633788"/>
          <p14:tracePt t="100497" x="7912100" y="3616325"/>
          <p14:tracePt t="100513" x="7885113" y="3571875"/>
          <p14:tracePt t="100530" x="7885113" y="3562350"/>
          <p14:tracePt t="100547" x="7867650" y="3554413"/>
          <p14:tracePt t="100563" x="7858125" y="3544888"/>
          <p14:tracePt t="100580" x="7848600" y="3527425"/>
          <p14:tracePt t="100597" x="7813675" y="3509963"/>
          <p14:tracePt t="100614" x="7804150" y="3500438"/>
          <p14:tracePt t="100630" x="7796213" y="3482975"/>
          <p14:tracePt t="100647" x="7786688" y="3455988"/>
          <p14:tracePt t="100663" x="7777163" y="3455988"/>
          <p14:tracePt t="100730" x="7777163" y="3446463"/>
          <p14:tracePt t="100938" x="7786688" y="3446463"/>
          <p14:tracePt t="100952" x="7786688" y="3455988"/>
          <p14:tracePt t="100964" x="7804150" y="3465513"/>
          <p14:tracePt t="100988" x="7813675" y="3473450"/>
          <p14:tracePt t="101001" x="7813675" y="3482975"/>
          <p14:tracePt t="101012" x="7831138" y="3490913"/>
          <p14:tracePt t="101036" x="7831138" y="3500438"/>
          <p14:tracePt t="101049" x="7840663" y="3500438"/>
          <p14:tracePt t="101074" x="7848600" y="3509963"/>
          <p14:tracePt t="101086" x="7848600" y="3517900"/>
          <p14:tracePt t="101098" x="7858125" y="3517900"/>
          <p14:tracePt t="101121" x="7858125" y="3527425"/>
          <p14:tracePt t="101146" x="7867650" y="3536950"/>
          <p14:tracePt t="101159" x="7867650" y="3544888"/>
          <p14:tracePt t="101196" x="7867650" y="3554413"/>
          <p14:tracePt t="101232" x="7867650" y="3562350"/>
          <p14:tracePt t="101246" x="7875588" y="3562350"/>
          <p14:tracePt t="101256" x="7875588" y="3571875"/>
          <p14:tracePt t="101281" x="7875588" y="3581400"/>
          <p14:tracePt t="101317" x="7875588" y="3589338"/>
          <p14:tracePt t="101354" x="7875588" y="3598863"/>
          <p14:tracePt t="101366" x="7875588" y="3608388"/>
          <p14:tracePt t="101392" x="7875588" y="3616325"/>
          <p14:tracePt t="101415" x="7875588" y="3625850"/>
          <p14:tracePt t="101452" x="7875588" y="3633788"/>
          <p14:tracePt t="101464" x="7875588" y="3643313"/>
          <p14:tracePt t="101488" x="7875588" y="3652838"/>
          <p14:tracePt t="101527" x="7875588" y="3660775"/>
          <p14:tracePt t="101550" x="7875588" y="3670300"/>
          <p14:tracePt t="101587" x="7875588" y="3679825"/>
          <p14:tracePt t="101648" x="7875588" y="3687763"/>
          <p14:tracePt t="102053" x="7867650" y="3687763"/>
          <p14:tracePt t="102115" x="7867650" y="3697288"/>
          <p14:tracePt t="102128" x="7867650" y="3705225"/>
          <p14:tracePt t="102141" x="7867650" y="3714750"/>
          <p14:tracePt t="102152" x="7858125" y="3732213"/>
          <p14:tracePt t="102164" x="7858125" y="3741738"/>
          <p14:tracePt t="102190" x="7858125" y="3751263"/>
          <p14:tracePt t="102201" x="7858125" y="3759200"/>
          <p14:tracePt t="102249" x="7858125" y="3768725"/>
          <p14:tracePt t="102507" x="7867650" y="3759200"/>
          <p14:tracePt t="102532" x="7875588" y="3751263"/>
          <p14:tracePt t="102557" x="7885113" y="3751263"/>
          <p14:tracePt t="102569" x="7894638" y="3751263"/>
          <p14:tracePt t="102593" x="7902575" y="3751263"/>
          <p14:tracePt t="102606" x="7912100" y="3751263"/>
          <p14:tracePt t="102618" x="7920038" y="3751263"/>
          <p14:tracePt t="102642" x="7929563" y="3751263"/>
          <p14:tracePt t="102655" x="7939088" y="3751263"/>
          <p14:tracePt t="102667" x="7947025" y="3751263"/>
          <p14:tracePt t="102692" x="7956550" y="3741738"/>
          <p14:tracePt t="102716" x="7966075" y="3741738"/>
          <p14:tracePt t="102728" x="7974013" y="3741738"/>
          <p14:tracePt t="102741" x="7983538" y="3741738"/>
          <p14:tracePt t="102765" x="8001000" y="3741738"/>
          <p14:tracePt t="102791" x="8010525" y="3741738"/>
          <p14:tracePt t="102802" x="8027988" y="3741738"/>
          <p14:tracePt t="102827" x="8045450" y="3741738"/>
          <p14:tracePt t="102850" x="8054975" y="3741738"/>
          <p14:tracePt t="102876" x="8062913" y="3741738"/>
          <p14:tracePt t="102888" x="8062913" y="3751263"/>
          <p14:tracePt t="102913" x="8062913" y="3759200"/>
          <p14:tracePt t="102940" x="8062913" y="3768725"/>
          <p14:tracePt t="102950" x="8072438" y="3768725"/>
          <p14:tracePt t="102974" x="8081963" y="3786188"/>
          <p14:tracePt t="102998" x="8081963" y="3795713"/>
          <p14:tracePt t="103021" x="8081963" y="3803650"/>
          <p14:tracePt t="103035" x="8081963" y="3813175"/>
          <p14:tracePt t="103059" x="8081963" y="3822700"/>
          <p14:tracePt t="103561" x="8072438" y="3822700"/>
          <p14:tracePt t="103623" x="8062913" y="3822700"/>
          <p14:tracePt t="103646" x="8054975" y="3822700"/>
          <p14:tracePt t="103672" x="8045450" y="3822700"/>
          <p14:tracePt t="103684" x="8037513" y="3822700"/>
          <p14:tracePt t="103696" x="8027988" y="3822700"/>
          <p14:tracePt t="103709" x="8018463" y="3822700"/>
          <p14:tracePt t="103721" x="8010525" y="3822700"/>
          <p14:tracePt t="103734" x="7991475" y="3822700"/>
          <p14:tracePt t="103748" x="7974013" y="3822700"/>
          <p14:tracePt t="103764" x="7956550" y="3822700"/>
          <p14:tracePt t="103781" x="7929563" y="3822700"/>
          <p14:tracePt t="103798" x="7875588" y="3813175"/>
          <p14:tracePt t="103814" x="7848600" y="3813175"/>
          <p14:tracePt t="103831" x="7804150" y="3803650"/>
          <p14:tracePt t="103848" x="7796213" y="3786188"/>
          <p14:tracePt t="103864" x="7777163" y="3776663"/>
          <p14:tracePt t="103881" x="7769225" y="3759200"/>
          <p14:tracePt t="103898" x="7769225" y="3751263"/>
          <p14:tracePt t="103914" x="7759700" y="3751263"/>
          <p14:tracePt t="103931" x="7751763" y="3732213"/>
          <p14:tracePt t="103948" x="7742238" y="3724275"/>
          <p14:tracePt t="103966" x="7742238" y="3714750"/>
          <p14:tracePt t="104003" x="7742238" y="3705225"/>
          <p14:tracePt t="104027" x="7732713" y="3705225"/>
          <p14:tracePt t="104114" x="7732713" y="3697288"/>
          <p14:tracePt t="104211" x="7724775" y="3697288"/>
          <p14:tracePt t="104248" x="7705725" y="3697288"/>
          <p14:tracePt t="104261" x="7705725" y="3687763"/>
          <p14:tracePt t="104273" x="7688263" y="3679825"/>
          <p14:tracePt t="104285" x="7670800" y="3679825"/>
          <p14:tracePt t="104298" x="7661275" y="3670300"/>
          <p14:tracePt t="104314" x="7643813" y="3660775"/>
          <p14:tracePt t="104331" x="7634288" y="3660775"/>
          <p14:tracePt t="104348" x="7626350" y="3652838"/>
          <p14:tracePt t="104364" x="7616825" y="3652838"/>
          <p14:tracePt t="104381" x="7616825" y="3643313"/>
          <p14:tracePt t="104421" x="7608888" y="3643313"/>
          <p14:tracePt t="104430" x="7599363" y="3643313"/>
          <p14:tracePt t="104481" x="7589838" y="3643313"/>
          <p14:tracePt t="104518" x="7581900" y="3643313"/>
          <p14:tracePt t="104580" x="7572375" y="3643313"/>
          <p14:tracePt t="104652" x="7562850" y="3652838"/>
          <p14:tracePt t="104726" x="7562850" y="3660775"/>
          <p14:tracePt t="104774" x="7562850" y="3670300"/>
          <p14:tracePt t="104800" x="7554913" y="3679825"/>
          <p14:tracePt t="104861" x="7554913" y="3687763"/>
          <p14:tracePt t="104947" x="7554913" y="3697288"/>
          <p14:tracePt t="105009" x="7554913" y="3705225"/>
          <p14:tracePt t="105044" x="7554913" y="3714750"/>
          <p14:tracePt t="105094" x="7554913" y="3724275"/>
          <p14:tracePt t="105119" x="7554913" y="3732213"/>
          <p14:tracePt t="105143" x="7554913" y="3741738"/>
          <p14:tracePt t="105156" x="7554913" y="3751263"/>
          <p14:tracePt t="105180" x="7545388" y="3759200"/>
          <p14:tracePt t="105204" x="7545388" y="3768725"/>
          <p14:tracePt t="105229" x="7545388" y="3776663"/>
          <p14:tracePt t="105265" x="7545388" y="3786188"/>
          <p14:tracePt t="105829" x="7554913" y="3786188"/>
          <p14:tracePt t="105853" x="7572375" y="3786188"/>
          <p14:tracePt t="105866" x="7572375" y="3776663"/>
          <p14:tracePt t="105878" x="7581900" y="3776663"/>
          <p14:tracePt t="105891" x="7581900" y="3768725"/>
          <p14:tracePt t="105904" x="7589838" y="3768725"/>
          <p14:tracePt t="105915" x="7599363" y="3768725"/>
          <p14:tracePt t="105932" x="7599363" y="3759200"/>
          <p14:tracePt t="105948" x="7608888" y="3759200"/>
          <p14:tracePt t="105965" x="7616825" y="3741738"/>
          <p14:tracePt t="105982" x="7626350" y="3724275"/>
          <p14:tracePt t="105998" x="7643813" y="3724275"/>
          <p14:tracePt t="106015" x="7653338" y="3687763"/>
          <p14:tracePt t="106032" x="7661275" y="3670300"/>
          <p14:tracePt t="106048" x="7670800" y="3643313"/>
          <p14:tracePt t="106065" x="7697788" y="3598863"/>
          <p14:tracePt t="106082" x="7697788" y="3589338"/>
          <p14:tracePt t="106098" x="7697788" y="3581400"/>
          <p14:tracePt t="106123" x="7697788" y="3571875"/>
          <p14:tracePt t="106148" x="7697788" y="3562350"/>
          <p14:tracePt t="106184" x="7697788" y="3554413"/>
          <p14:tracePt t="106197" x="7680325" y="3554413"/>
          <p14:tracePt t="106221" x="7670800" y="3554413"/>
          <p14:tracePt t="106234" x="7653338" y="3554413"/>
          <p14:tracePt t="106246" x="7643813" y="3554413"/>
          <p14:tracePt t="106258" x="7634288" y="3554413"/>
          <p14:tracePt t="106271" x="7616825" y="3554413"/>
          <p14:tracePt t="106282" x="7608888" y="3554413"/>
          <p14:tracePt t="106298" x="7599363" y="3554413"/>
          <p14:tracePt t="106315" x="7589838" y="3554413"/>
          <p14:tracePt t="106332" x="7581900" y="3554413"/>
          <p14:tracePt t="106349" x="7572375" y="3554413"/>
          <p14:tracePt t="106368" x="7562850" y="3554413"/>
          <p14:tracePt t="106417" x="7562850" y="3571875"/>
          <p14:tracePt t="106431" x="7554913" y="3571875"/>
          <p14:tracePt t="106441" x="7554913" y="3581400"/>
          <p14:tracePt t="106470" x="7554913" y="3589338"/>
          <p14:tracePt t="106491" x="7554913" y="3598863"/>
          <p14:tracePt t="106503" x="7554913" y="3608388"/>
          <p14:tracePt t="106516" x="7554913" y="3616325"/>
          <p14:tracePt t="106528" x="7554913" y="3625850"/>
          <p14:tracePt t="106540" x="7554913" y="3633788"/>
          <p14:tracePt t="106553" x="7554913" y="3643313"/>
          <p14:tracePt t="106565" x="7554913" y="3652838"/>
          <p14:tracePt t="106582" x="7554913" y="3660775"/>
          <p14:tracePt t="106598" x="7554913" y="3670300"/>
          <p14:tracePt t="106615" x="7554913" y="3687763"/>
          <p14:tracePt t="106632" x="7554913" y="3697288"/>
          <p14:tracePt t="106649" x="7562850" y="3705225"/>
          <p14:tracePt t="106665" x="7581900" y="3714750"/>
          <p14:tracePt t="106682" x="7589838" y="3714750"/>
          <p14:tracePt t="106699" x="7608888" y="3724275"/>
          <p14:tracePt t="106715" x="7626350" y="3724275"/>
          <p14:tracePt t="106736" x="7634288" y="3724275"/>
          <p14:tracePt t="106761" x="7643813" y="3724275"/>
          <p14:tracePt t="106797" x="7643813" y="3714750"/>
          <p14:tracePt t="106809" x="7653338" y="3714750"/>
          <p14:tracePt t="106822" x="7653338" y="3697288"/>
          <p14:tracePt t="106834" x="7653338" y="3687763"/>
          <p14:tracePt t="106849" x="7653338" y="3670300"/>
          <p14:tracePt t="106865" x="7653338" y="3660775"/>
          <p14:tracePt t="106882" x="7653338" y="3625850"/>
          <p14:tracePt t="106899" x="7643813" y="3616325"/>
          <p14:tracePt t="106920" x="7634288" y="3616325"/>
          <p14:tracePt t="106945" x="7626350" y="3616325"/>
          <p14:tracePt t="106993" x="7626350" y="3625850"/>
          <p14:tracePt t="107019" x="7626350" y="3633788"/>
          <p14:tracePt t="107594" x="7626350" y="3643313"/>
          <p14:tracePt t="107606" x="7634288" y="3652838"/>
          <p14:tracePt t="107630" x="7643813" y="3670300"/>
          <p14:tracePt t="107643" x="7661275" y="3697288"/>
          <p14:tracePt t="107655" x="7670800" y="3714750"/>
          <p14:tracePt t="107668" x="7688263" y="3741738"/>
          <p14:tracePt t="107682" x="7697788" y="3759200"/>
          <p14:tracePt t="107699" x="7705725" y="3786188"/>
          <p14:tracePt t="107716" x="7715250" y="3803650"/>
          <p14:tracePt t="107732" x="7724775" y="3840163"/>
          <p14:tracePt t="107749" x="7732713" y="3848100"/>
          <p14:tracePt t="107766" x="7742238" y="3875088"/>
          <p14:tracePt t="107782" x="7742238" y="3884613"/>
          <p14:tracePt t="107799" x="7751763" y="3902075"/>
          <p14:tracePt t="107816" x="7751763" y="3911600"/>
          <p14:tracePt t="107832" x="7759700" y="3929063"/>
          <p14:tracePt t="107849" x="7759700" y="3938588"/>
          <p14:tracePt t="107866" x="7759700" y="3973513"/>
          <p14:tracePt t="107882" x="7769225" y="3983038"/>
          <p14:tracePt t="107899" x="7769225" y="4000500"/>
          <p14:tracePt t="107916" x="7769225" y="4044950"/>
          <p14:tracePt t="107932" x="7769225" y="4071938"/>
          <p14:tracePt t="107949" x="7769225" y="4089400"/>
          <p14:tracePt t="107966" x="7769225" y="4116388"/>
          <p14:tracePt t="107982" x="7769225" y="4133850"/>
          <p14:tracePt t="107999" x="7769225" y="4143375"/>
          <p14:tracePt t="108016" x="7769225" y="4152900"/>
          <p14:tracePt t="108032" x="7769225" y="4160838"/>
          <p14:tracePt t="108059" x="7769225" y="4170363"/>
          <p14:tracePt t="108084" x="7769225" y="4179888"/>
          <p14:tracePt t="108096" x="7769225" y="4187825"/>
          <p14:tracePt t="108109" x="7769225" y="4197350"/>
          <p14:tracePt t="108122" x="7769225" y="4214813"/>
          <p14:tracePt t="108133" x="7769225" y="4232275"/>
          <p14:tracePt t="108149" x="7769225" y="4251325"/>
          <p14:tracePt t="108166" x="7769225" y="4268788"/>
          <p14:tracePt t="108182" x="7769225" y="4330700"/>
          <p14:tracePt t="108199" x="7769225" y="4384675"/>
          <p14:tracePt t="108216" x="7769225" y="4419600"/>
          <p14:tracePt t="108232" x="7769225" y="4527550"/>
          <p14:tracePt t="108249" x="7769225" y="4598988"/>
          <p14:tracePt t="108266" x="7769225" y="4633913"/>
          <p14:tracePt t="108283" x="7769225" y="4660900"/>
          <p14:tracePt t="108514" x="7769225" y="4670425"/>
          <p14:tracePt t="108537" x="7769225" y="4697413"/>
          <p14:tracePt t="108549" x="7769225" y="4751388"/>
          <p14:tracePt t="108561" x="7769225" y="4786313"/>
          <p14:tracePt t="108575" x="7759700" y="4840288"/>
          <p14:tracePt t="108586" x="7759700" y="4884738"/>
          <p14:tracePt t="108600" x="7759700" y="4929188"/>
          <p14:tracePt t="108616" x="7759700" y="4965700"/>
          <p14:tracePt t="108633" x="7759700" y="4991100"/>
          <p14:tracePt t="108649" x="7759700" y="5045075"/>
          <p14:tracePt t="108666" x="7759700" y="5062538"/>
          <p14:tracePt t="108682" x="7759700" y="5089525"/>
          <p14:tracePt t="108699" x="7759700" y="5133975"/>
          <p14:tracePt t="108716" x="7759700" y="5143500"/>
          <p14:tracePt t="108734" x="7759700" y="5153025"/>
          <p14:tracePt t="108771" x="7759700" y="5160963"/>
          <p14:tracePt t="108844" x="7759700" y="5170488"/>
          <p14:tracePt t="108943" x="7759700" y="5180013"/>
          <p14:tracePt t="108955" x="7759700" y="5187950"/>
          <p14:tracePt t="108982" x="7759700" y="5197475"/>
          <p14:tracePt t="109151" x="7759700" y="5187950"/>
          <p14:tracePt t="109162" x="7751763" y="5180013"/>
          <p14:tracePt t="109176" x="7751763" y="5170488"/>
          <p14:tracePt t="109187" x="7751763" y="5153025"/>
          <p14:tracePt t="109200" x="7742238" y="5143500"/>
          <p14:tracePt t="109216" x="7742238" y="5116513"/>
          <p14:tracePt t="109233" x="7742238" y="5099050"/>
          <p14:tracePt t="109250" x="7732713" y="5081588"/>
          <p14:tracePt t="109273" x="7724775" y="5072063"/>
          <p14:tracePt t="109299" x="7724775" y="5062538"/>
          <p14:tracePt t="109310" x="7724775" y="5054600"/>
          <p14:tracePt t="109322" x="7724775" y="5045075"/>
          <p14:tracePt t="109333" x="7724775" y="5037138"/>
          <p14:tracePt t="109349" x="7715250" y="5027613"/>
          <p14:tracePt t="109396" x="7705725" y="5027613"/>
          <p14:tracePt t="109407" x="7705725" y="5018088"/>
          <p14:tracePt t="109445" x="7697788" y="5018088"/>
          <p14:tracePt t="109518" x="7697788" y="5027613"/>
          <p14:tracePt t="109542" x="7697788" y="5037138"/>
          <p14:tracePt t="109555" x="7697788" y="5045075"/>
          <p14:tracePt t="109567" x="7697788" y="5054600"/>
          <p14:tracePt t="109579" x="7697788" y="5062538"/>
          <p14:tracePt t="109592" x="7697788" y="5089525"/>
          <p14:tracePt t="109604" x="7697788" y="5099050"/>
          <p14:tracePt t="109617" x="7697788" y="5116513"/>
          <p14:tracePt t="109633" x="7705725" y="5126038"/>
          <p14:tracePt t="109650" x="7705725" y="5153025"/>
          <p14:tracePt t="109666" x="7715250" y="5170488"/>
          <p14:tracePt t="109683" x="7715250" y="5187950"/>
          <p14:tracePt t="109699" x="7715250" y="5205413"/>
          <p14:tracePt t="109717" x="7715250" y="5232400"/>
          <p14:tracePt t="109733" x="7724775" y="5251450"/>
          <p14:tracePt t="109750" x="7724775" y="5268913"/>
          <p14:tracePt t="109766" x="7732713" y="5276850"/>
          <p14:tracePt t="109783" x="7732713" y="5286375"/>
          <p14:tracePt t="109800" x="7732713" y="5295900"/>
          <p14:tracePt t="109824" x="7732713" y="5303838"/>
          <p14:tracePt t="109862" x="7732713" y="5313363"/>
          <p14:tracePt t="109873" x="7742238" y="5322888"/>
          <p14:tracePt t="109899" x="7742238" y="5330825"/>
          <p14:tracePt t="109923" x="7742238" y="5340350"/>
          <p14:tracePt t="109935" x="7742238" y="5348288"/>
          <p14:tracePt t="109960" x="7742238" y="5357813"/>
          <p14:tracePt t="109972" x="7751763" y="5367338"/>
          <p14:tracePt t="109984" x="7751763" y="5375275"/>
          <p14:tracePt t="109997" x="7751763" y="5384800"/>
          <p14:tracePt t="110032" x="7751763" y="5394325"/>
          <p14:tracePt t="110046" x="7751763" y="5402263"/>
          <p14:tracePt t="110057" x="7751763" y="5411788"/>
          <p14:tracePt t="110070" x="7759700" y="5411788"/>
          <p14:tracePt t="110083" x="7759700" y="5419725"/>
          <p14:tracePt t="110106" x="7759700" y="5429250"/>
          <p14:tracePt t="110120" x="7759700" y="5438775"/>
          <p14:tracePt t="110144" x="7759700" y="5456238"/>
          <p14:tracePt t="110168" x="7759700" y="5465763"/>
          <p14:tracePt t="110180" x="7759700" y="5483225"/>
          <p14:tracePt t="110192" x="7759700" y="5491163"/>
          <p14:tracePt t="110205" x="7759700" y="5500688"/>
          <p14:tracePt t="110217" x="7759700" y="5510213"/>
          <p14:tracePt t="110241" x="7759700" y="5527675"/>
          <p14:tracePt t="110253" x="7769225" y="5527675"/>
          <p14:tracePt t="110266" x="7769225" y="5537200"/>
          <p14:tracePt t="110291" x="7769225" y="5554663"/>
          <p14:tracePt t="110302" x="7769225" y="5562600"/>
          <p14:tracePt t="110327" x="7769225" y="5581650"/>
          <p14:tracePt t="110339" x="7769225" y="5599113"/>
          <p14:tracePt t="110353" x="7769225" y="5608638"/>
          <p14:tracePt t="110366" x="7769225" y="5626100"/>
          <p14:tracePt t="110383" x="7769225" y="5634038"/>
          <p14:tracePt t="110400" x="7769225" y="5643563"/>
          <p14:tracePt t="110416" x="7769225" y="5661025"/>
          <p14:tracePt t="110756" x="7759700" y="5661025"/>
          <p14:tracePt t="110780" x="7759700" y="5680075"/>
          <p14:tracePt t="110793" x="7759700" y="5697538"/>
          <p14:tracePt t="110805" x="7759700" y="5724525"/>
          <p14:tracePt t="110817" x="7759700" y="5751513"/>
          <p14:tracePt t="110830" x="7759700" y="5759450"/>
          <p14:tracePt t="110842" x="7759700" y="5768975"/>
          <p14:tracePt t="110855" x="7759700" y="5776913"/>
          <p14:tracePt t="110867" x="7759700" y="5786438"/>
          <p14:tracePt t="110883" x="7759700" y="5795963"/>
          <p14:tracePt t="110900" x="7759700" y="5803900"/>
          <p14:tracePt t="110916" x="7759700" y="5822950"/>
          <p14:tracePt t="110940" x="7759700" y="5840413"/>
          <p14:tracePt t="110964" x="7759700" y="5848350"/>
          <p14:tracePt t="110977" x="7759700" y="5857875"/>
          <p14:tracePt t="110989" x="7759700" y="5867400"/>
          <p14:tracePt t="111026" x="7759700" y="5875338"/>
          <p14:tracePt t="111038" x="7769225" y="5875338"/>
          <p14:tracePt t="111049" x="7769225" y="5884863"/>
          <p14:tracePt t="111075" x="7777163" y="5894388"/>
          <p14:tracePt t="111087" x="7777163" y="5902325"/>
          <p14:tracePt t="111100" x="7777163" y="5911850"/>
          <p14:tracePt t="111111" x="7786688" y="5911850"/>
          <p14:tracePt t="111123" x="7786688" y="5919788"/>
          <p14:tracePt t="111135" x="7796213" y="5929313"/>
          <p14:tracePt t="111150" x="7796213" y="5946775"/>
          <p14:tracePt t="111167" x="7804150" y="5946775"/>
          <p14:tracePt t="111183" x="7804150" y="5956300"/>
          <p14:tracePt t="111200" x="7813675" y="5973763"/>
          <p14:tracePt t="111217" x="7823200" y="5973763"/>
          <p14:tracePt t="111234" x="7823200" y="5983288"/>
          <p14:tracePt t="111250" x="7831138" y="5983288"/>
          <p14:tracePt t="111271" x="7840663" y="5991225"/>
          <p14:tracePt t="111296" x="7848600" y="5991225"/>
          <p14:tracePt t="111307" x="7858125" y="6000750"/>
          <p14:tracePt t="111381" x="7867650" y="6000750"/>
          <p14:tracePt t="111430" x="7875588" y="6000750"/>
          <p14:tracePt t="111453" x="7885113" y="6000750"/>
          <p14:tracePt t="111552" x="7885113" y="5991225"/>
          <p14:tracePt t="111575" x="7885113" y="5983288"/>
          <p14:tracePt t="111858" x="7885113" y="5973763"/>
          <p14:tracePt t="111883" x="7885113" y="5965825"/>
          <p14:tracePt t="111894" x="7885113" y="5956300"/>
          <p14:tracePt t="111907" x="7885113" y="5938838"/>
          <p14:tracePt t="111920" x="7885113" y="5929313"/>
          <p14:tracePt t="111933" x="7885113" y="5911850"/>
          <p14:tracePt t="111950" x="7885113" y="5884863"/>
          <p14:tracePt t="111967" x="7885113" y="5867400"/>
          <p14:tracePt t="111983" x="7885113" y="5840413"/>
          <p14:tracePt t="112000" x="7885113" y="5830888"/>
          <p14:tracePt t="112017" x="7885113" y="5822950"/>
          <p14:tracePt t="112034" x="7875588" y="5803900"/>
          <p14:tracePt t="112050" x="7875588" y="5795963"/>
          <p14:tracePt t="112105" x="7875588" y="5786438"/>
          <p14:tracePt t="112141" x="7875588" y="5776913"/>
          <p14:tracePt t="112154" x="7875588" y="5768975"/>
          <p14:tracePt t="112166" x="7875588" y="5759450"/>
          <p14:tracePt t="112191" x="7875588" y="5751513"/>
          <p14:tracePt t="112214" x="7875588" y="5741988"/>
          <p14:tracePt t="112227" x="7867650" y="5732463"/>
          <p14:tracePt t="112252" x="7867650" y="5724525"/>
          <p14:tracePt t="112263" x="7867650" y="5715000"/>
          <p14:tracePt t="112288" x="7858125" y="5705475"/>
          <p14:tracePt t="112313" x="7858125" y="5697538"/>
          <p14:tracePt t="112337" x="7858125" y="5688013"/>
          <p14:tracePt t="112350" x="7858125" y="5680075"/>
          <p14:tracePt t="112374" x="7858125" y="5670550"/>
          <p14:tracePt t="112399" x="7858125" y="5661025"/>
          <p14:tracePt t="112411" x="7858125" y="5653088"/>
          <p14:tracePt t="112459" x="7858125" y="5643563"/>
          <p14:tracePt t="112472" x="7858125" y="5634038"/>
          <p14:tracePt t="112485" x="7858125" y="5626100"/>
          <p14:tracePt t="112512" x="7858125" y="5616575"/>
          <p14:tracePt t="112545" x="7858125" y="5608638"/>
          <p14:tracePt t="112570" x="7858125" y="5599113"/>
          <p14:tracePt t="112582" x="7858125" y="5589588"/>
          <p14:tracePt t="112606" x="7858125" y="5581650"/>
          <p14:tracePt t="112631" x="7858125" y="5572125"/>
          <p14:tracePt t="112644" x="7858125" y="5562600"/>
          <p14:tracePt t="112668" x="7858125" y="5554663"/>
          <p14:tracePt t="112692" x="7858125" y="5537200"/>
          <p14:tracePt t="112718" x="7858125" y="5527675"/>
          <p14:tracePt t="112742" x="7858125" y="5518150"/>
          <p14:tracePt t="112791" x="7858125" y="5510213"/>
          <p14:tracePt t="112802" x="7858125" y="5500688"/>
          <p14:tracePt t="112827" x="7848600" y="5491163"/>
          <p14:tracePt t="112864" x="7848600" y="5483225"/>
          <p14:tracePt t="112901" x="7848600" y="5473700"/>
          <p14:tracePt t="112913" x="7848600" y="5465763"/>
          <p14:tracePt t="112926" x="7848600" y="5456238"/>
          <p14:tracePt t="112938" x="7840663" y="5456238"/>
          <p14:tracePt t="112962" x="7840663" y="5446713"/>
          <p14:tracePt t="112974" x="7840663" y="5438775"/>
          <p14:tracePt t="112998" x="7840663" y="5429250"/>
          <p14:tracePt t="113024" x="7831138" y="5411788"/>
          <p14:tracePt t="113060" x="7831138" y="5402263"/>
          <p14:tracePt t="113097" x="7831138" y="5394325"/>
          <p14:tracePt t="113110" x="7831138" y="5384800"/>
          <p14:tracePt t="113133" x="7831138" y="5375275"/>
          <p14:tracePt t="113158" x="7831138" y="5367338"/>
          <p14:tracePt t="113219" x="7831138" y="5357813"/>
          <p14:tracePt t="113232" x="7831138" y="5348288"/>
          <p14:tracePt t="113245" x="7831138" y="5322888"/>
          <p14:tracePt t="113255" x="7831138" y="5313363"/>
          <p14:tracePt t="113268" x="7831138" y="5303838"/>
          <p14:tracePt t="113284" x="7831138" y="5295900"/>
          <p14:tracePt t="113378" x="7831138" y="5276850"/>
          <p14:tracePt t="114003" x="7831138" y="5268913"/>
          <p14:tracePt t="114018" x="7831138" y="5259388"/>
          <p14:tracePt t="114028" x="7831138" y="5251450"/>
          <p14:tracePt t="114041" x="7831138" y="5224463"/>
          <p14:tracePt t="114053" x="7831138" y="5197475"/>
          <p14:tracePt t="114067" x="7831138" y="5153025"/>
          <p14:tracePt t="114084" x="7831138" y="5116513"/>
          <p14:tracePt t="114101" x="7831138" y="5045075"/>
          <p14:tracePt t="114118" x="7831138" y="4991100"/>
          <p14:tracePt t="114134" x="7831138" y="4946650"/>
          <p14:tracePt t="114151" x="7831138" y="4830763"/>
          <p14:tracePt t="114167" x="7831138" y="4768850"/>
          <p14:tracePt t="114184" x="7831138" y="4697413"/>
          <p14:tracePt t="114201" x="7831138" y="4527550"/>
          <p14:tracePt t="114218" x="7831138" y="4465638"/>
          <p14:tracePt t="114234" x="7831138" y="4402138"/>
          <p14:tracePt t="114251" x="7831138" y="4313238"/>
          <p14:tracePt t="114267" x="7831138" y="4286250"/>
          <p14:tracePt t="114284" x="7831138" y="4259263"/>
          <p14:tracePt t="114301" x="7831138" y="4214813"/>
          <p14:tracePt t="114318" x="7831138" y="4187825"/>
          <p14:tracePt t="114334" x="7831138" y="4160838"/>
          <p14:tracePt t="114351" x="7831138" y="4143375"/>
          <p14:tracePt t="114371" x="7831138" y="4133850"/>
          <p14:tracePt t="114384" x="7831138" y="4125913"/>
          <p14:tracePt t="114401" x="7831138" y="4116388"/>
          <p14:tracePt t="114418" x="7831138" y="4081463"/>
          <p14:tracePt t="114434" x="7831138" y="4054475"/>
          <p14:tracePt t="114451" x="7831138" y="4044950"/>
          <p14:tracePt t="114468" x="7831138" y="4037013"/>
          <p14:tracePt t="114518" x="7831138" y="4027488"/>
          <p14:tracePt t="114533" x="7831138" y="4017963"/>
          <p14:tracePt t="114617" x="7848600" y="3990975"/>
          <p14:tracePt t="114628" x="7885113" y="3965575"/>
          <p14:tracePt t="114641" x="7902575" y="3938588"/>
          <p14:tracePt t="114654" x="7920038" y="3911600"/>
          <p14:tracePt t="114668" x="7929563" y="3894138"/>
          <p14:tracePt t="114684" x="7947025" y="3875088"/>
          <p14:tracePt t="114701" x="7947025" y="3867150"/>
          <p14:tracePt t="114718" x="7966075" y="3857625"/>
          <p14:tracePt t="114734" x="7966075" y="3848100"/>
          <p14:tracePt t="115057" x="7966075" y="3840163"/>
          <p14:tracePt t="115070" x="7974013" y="3822700"/>
          <p14:tracePt t="115082" x="7983538" y="3795713"/>
          <p14:tracePt t="115094" x="7983538" y="3776663"/>
          <p14:tracePt t="115107" x="7983538" y="3768725"/>
          <p14:tracePt t="115120" x="7983538" y="3751263"/>
          <p14:tracePt t="115135" x="7983538" y="3741738"/>
          <p14:tracePt t="115151" x="7983538" y="3732213"/>
          <p14:tracePt t="115168" x="7983538" y="3724275"/>
          <p14:tracePt t="115184" x="7983538" y="3714750"/>
          <p14:tracePt t="115201" x="7983538" y="3705225"/>
          <p14:tracePt t="115242" x="7983538" y="3697288"/>
          <p14:tracePt t="115253" x="7974013" y="3697288"/>
          <p14:tracePt t="115279" x="7966075" y="3697288"/>
          <p14:tracePt t="115352" x="7966075" y="3714750"/>
          <p14:tracePt t="115363" x="7966075" y="3724275"/>
          <p14:tracePt t="115376" x="7956550" y="3732213"/>
          <p14:tracePt t="115389" x="7956550" y="3751263"/>
          <p14:tracePt t="115401" x="7956550" y="3759200"/>
          <p14:tracePt t="115418" x="7947025" y="3776663"/>
          <p14:tracePt t="115435" x="7947025" y="3795713"/>
          <p14:tracePt t="115451" x="7947025" y="3822700"/>
          <p14:tracePt t="115468" x="7947025" y="3830638"/>
          <p14:tracePt t="115485" x="7947025" y="3848100"/>
          <p14:tracePt t="115501" x="7947025" y="3867150"/>
          <p14:tracePt t="115559" x="7956550" y="3867150"/>
          <p14:tracePt t="115572" x="7966075" y="3867150"/>
          <p14:tracePt t="115596" x="7974013" y="3867150"/>
          <p14:tracePt t="115609" x="7974013" y="3857625"/>
          <p14:tracePt t="115621" x="7983538" y="3857625"/>
          <p14:tracePt t="115635" x="7991475" y="3848100"/>
          <p14:tracePt t="115646" x="7991475" y="3822700"/>
          <p14:tracePt t="115658" x="7991475" y="3813175"/>
          <p14:tracePt t="115672" x="7991475" y="3803650"/>
          <p14:tracePt t="115685" x="7991475" y="3786188"/>
          <p14:tracePt t="115701" x="7991475" y="3776663"/>
          <p14:tracePt t="115757" x="7991475" y="3768725"/>
          <p14:tracePt t="115769" x="7983538" y="3768725"/>
          <p14:tracePt t="115794" x="7974013" y="3768725"/>
          <p14:tracePt t="115818" x="7966075" y="3768725"/>
          <p14:tracePt t="115830" x="7956550" y="3768725"/>
          <p14:tracePt t="118564" x="7947025" y="3768725"/>
          <p14:tracePt t="118576" x="7939088" y="3768725"/>
          <p14:tracePt t="118587" x="7929563" y="3768725"/>
          <p14:tracePt t="118600" x="7920038" y="3768725"/>
          <p14:tracePt t="118612" x="7902575" y="3768725"/>
          <p14:tracePt t="118625" x="7894638" y="3768725"/>
          <p14:tracePt t="118636" x="7875588" y="3768725"/>
          <p14:tracePt t="118652" x="7858125" y="3768725"/>
          <p14:tracePt t="118669" x="7848600" y="3768725"/>
          <p14:tracePt t="118686" x="7831138" y="3768725"/>
          <p14:tracePt t="118709" x="7823200" y="3768725"/>
          <p14:tracePt t="118734" x="7813675" y="3759200"/>
          <p14:tracePt t="118760" x="7813675" y="3751263"/>
          <p14:tracePt t="119654" x="7804150" y="3751263"/>
          <p14:tracePt t="119690" x="7796213" y="3751263"/>
          <p14:tracePt t="119703" x="7786688" y="3751263"/>
          <p14:tracePt t="119714" x="7769225" y="3751263"/>
          <p14:tracePt t="119727" x="7759700" y="3751263"/>
          <p14:tracePt t="119738" x="7732713" y="3751263"/>
          <p14:tracePt t="119752" x="7715250" y="3741738"/>
          <p14:tracePt t="119769" x="7688263" y="3741738"/>
          <p14:tracePt t="119786" x="7670800" y="3732213"/>
          <p14:tracePt t="119803" x="7634288" y="3724275"/>
          <p14:tracePt t="119819" x="7616825" y="3714750"/>
          <p14:tracePt t="119836" x="7599363" y="3714750"/>
          <p14:tracePt t="119853" x="7581900" y="3705225"/>
          <p14:tracePt t="119869" x="7562850" y="3697288"/>
          <p14:tracePt t="119886" x="7562850" y="3687763"/>
          <p14:tracePt t="119903" x="7554913" y="3687763"/>
          <p14:tracePt t="119920" x="7545388" y="3687763"/>
          <p14:tracePt t="119973" x="7537450" y="3687763"/>
          <p14:tracePt t="119985" x="7527925" y="3687763"/>
          <p14:tracePt t="119997" x="7518400" y="3687763"/>
          <p14:tracePt t="121442" x="7527925" y="3687763"/>
          <p14:tracePt t="121502" x="7537450" y="3697288"/>
          <p14:tracePt t="121515" x="7537450" y="3705225"/>
          <p14:tracePt t="121527" x="7545388" y="3714750"/>
          <p14:tracePt t="121540" x="7554913" y="3724275"/>
          <p14:tracePt t="121553" x="7562850" y="3751263"/>
          <p14:tracePt t="121570" x="7581900" y="3768725"/>
          <p14:tracePt t="121586" x="7589838" y="3795713"/>
          <p14:tracePt t="121603" x="7634288" y="3911600"/>
          <p14:tracePt t="121620" x="7661275" y="3965575"/>
          <p14:tracePt t="121636" x="7697788" y="4037013"/>
          <p14:tracePt t="121653" x="7751763" y="4160838"/>
          <p14:tracePt t="121670" x="7769225" y="4241800"/>
          <p14:tracePt t="121686" x="7813675" y="4357688"/>
          <p14:tracePt t="121703" x="7831138" y="4411663"/>
          <p14:tracePt t="121721" x="7848600" y="4465638"/>
          <p14:tracePt t="121736" x="7867650" y="4562475"/>
          <p14:tracePt t="121753" x="7885113" y="4598988"/>
          <p14:tracePt t="121770" x="7894638" y="4633913"/>
          <p14:tracePt t="121786" x="7912100" y="4697413"/>
          <p14:tracePt t="121803" x="7920038" y="4751388"/>
          <p14:tracePt t="121820" x="7929563" y="4786313"/>
          <p14:tracePt t="121836" x="7929563" y="4857750"/>
          <p14:tracePt t="121853" x="7929563" y="4902200"/>
          <p14:tracePt t="121870" x="7939088" y="4973638"/>
          <p14:tracePt t="121886" x="7939088" y="5027613"/>
          <p14:tracePt t="121903" x="7939088" y="5089525"/>
          <p14:tracePt t="121920" x="7939088" y="5224463"/>
          <p14:tracePt t="121936" x="7939088" y="5295900"/>
          <p14:tracePt t="121953" x="7939088" y="5367338"/>
          <p14:tracePt t="121970" x="7920038" y="5446713"/>
          <p14:tracePt t="121987" x="7912100" y="5483225"/>
          <p14:tracePt t="122003" x="7894638" y="5500688"/>
          <p14:tracePt t="122020" x="7858125" y="5518150"/>
          <p14:tracePt t="122276" x="7848600" y="5518150"/>
          <p14:tracePt t="122288" x="7823200" y="5518150"/>
          <p14:tracePt t="122302" x="7804150" y="5518150"/>
          <p14:tracePt t="122313" x="7796213" y="5527675"/>
          <p14:tracePt t="122324" x="7777163" y="5527675"/>
          <p14:tracePt t="122338" x="7759700" y="5527675"/>
          <p14:tracePt t="122362" x="7751763" y="5527675"/>
          <p14:tracePt t="122374" x="7742238" y="5527675"/>
          <p14:tracePt t="122387" x="7732713" y="5527675"/>
          <p14:tracePt t="122404" x="7732713" y="5510213"/>
          <p14:tracePt t="122420" x="7724775" y="5500688"/>
          <p14:tracePt t="122437" x="7715250" y="5465763"/>
          <p14:tracePt t="122453" x="7705725" y="5446713"/>
          <p14:tracePt t="122470" x="7705725" y="5438775"/>
          <p14:tracePt t="122487" x="7705725" y="5411788"/>
          <p14:tracePt t="122503" x="7705725" y="5402263"/>
          <p14:tracePt t="122522" x="7705725" y="5394325"/>
          <p14:tracePt t="122644" x="7705725" y="5402263"/>
          <p14:tracePt t="122656" x="7705725" y="5411788"/>
          <p14:tracePt t="122668" x="7715250" y="5438775"/>
          <p14:tracePt t="122681" x="7724775" y="5456238"/>
          <p14:tracePt t="122694" x="7742238" y="5473700"/>
          <p14:tracePt t="122705" x="7759700" y="5518150"/>
          <p14:tracePt t="122720" x="7777163" y="5545138"/>
          <p14:tracePt t="122737" x="7796213" y="5581650"/>
          <p14:tracePt t="122753" x="7813675" y="5608638"/>
          <p14:tracePt t="122770" x="7813675" y="5616575"/>
          <p14:tracePt t="122787" x="7823200" y="5616575"/>
          <p14:tracePt t="122999" x="7823200" y="5608638"/>
          <p14:tracePt t="123011" x="7823200" y="5599113"/>
          <p14:tracePt t="123024" x="7823200" y="5581650"/>
          <p14:tracePt t="123035" x="7823200" y="5554663"/>
          <p14:tracePt t="123049" x="7823200" y="5537200"/>
          <p14:tracePt t="123061" x="7823200" y="5500688"/>
          <p14:tracePt t="123073" x="7823200" y="5438775"/>
          <p14:tracePt t="123087" x="7823200" y="5357813"/>
          <p14:tracePt t="123104" x="7823200" y="5241925"/>
          <p14:tracePt t="123120" x="7823200" y="5099050"/>
          <p14:tracePt t="123137" x="7867650" y="4537075"/>
          <p14:tracePt t="123154" x="7912100" y="4251325"/>
          <p14:tracePt t="123170" x="7956550" y="3894138"/>
          <p14:tracePt t="123187" x="7966075" y="3803650"/>
          <p14:tracePt t="123204" x="7966075" y="3768725"/>
          <p14:tracePt t="123221" x="7974013" y="3741738"/>
          <p14:tracePt t="123237" x="7974013" y="3732213"/>
          <p14:tracePt t="123305" x="7974013" y="3741738"/>
          <p14:tracePt t="123317" x="7974013" y="3759200"/>
          <p14:tracePt t="123590" x="7983538" y="3751263"/>
          <p14:tracePt t="123673" x="7983538" y="3741738"/>
          <p14:tracePt t="123783" x="7983538" y="3751263"/>
          <p14:tracePt t="123795" x="7983538" y="3759200"/>
          <p14:tracePt t="123807" x="7983538" y="3768725"/>
          <p14:tracePt t="123820" x="7983538" y="3776663"/>
          <p14:tracePt t="123833" x="7983538" y="3795713"/>
          <p14:tracePt t="123845" x="7983538" y="3803650"/>
          <p14:tracePt t="123856" x="7983538" y="3813175"/>
          <p14:tracePt t="123917" x="7983538" y="3822700"/>
          <p14:tracePt t="124040" x="7983538" y="3813175"/>
          <p14:tracePt t="125314" x="7983538" y="3822700"/>
          <p14:tracePt t="125327" x="7983538" y="3830638"/>
          <p14:tracePt t="125340" x="7983538" y="3848100"/>
          <p14:tracePt t="125365" x="7983538" y="3857625"/>
          <p14:tracePt t="125376" x="7983538" y="3867150"/>
          <p14:tracePt t="125400" x="7991475" y="3875088"/>
          <p14:tracePt t="125437" x="8001000" y="3875088"/>
          <p14:tracePt t="125450" x="8010525" y="3875088"/>
          <p14:tracePt t="125476" x="8018463" y="3875088"/>
          <p14:tracePt t="125485" x="8027988" y="3875088"/>
          <p14:tracePt t="125497" x="8037513" y="3875088"/>
          <p14:tracePt t="125511" x="8045450" y="3875088"/>
          <p14:tracePt t="125523" x="8045450" y="3867150"/>
          <p14:tracePt t="125538" x="8054975" y="3867150"/>
          <p14:tracePt t="125554" x="8062913" y="3848100"/>
          <p14:tracePt t="125571" x="8072438" y="3840163"/>
          <p14:tracePt t="125571" x="8072438" y="3830638"/>
          <p14:tracePt t="125588" x="8081963" y="3822700"/>
          <p14:tracePt t="125611" x="8081963" y="3813175"/>
          <p14:tracePt t="125621" x="8081963" y="3803650"/>
          <p14:tracePt t="125646" x="8089900" y="3803650"/>
          <p14:tracePt t="125658" x="8089900" y="3795713"/>
          <p14:tracePt t="125671" x="8099425" y="3786188"/>
          <p14:tracePt t="125688" x="8099425" y="3776663"/>
          <p14:tracePt t="125708" x="8099425" y="3768725"/>
          <p14:tracePt t="125721" x="8108950" y="3759200"/>
          <p14:tracePt t="125738" x="8108950" y="3751263"/>
          <p14:tracePt t="125754" x="8108950" y="3741738"/>
          <p14:tracePt t="125771" x="8116888" y="3724275"/>
          <p14:tracePt t="125788" x="8126413" y="3705225"/>
          <p14:tracePt t="125804" x="8126413" y="3679825"/>
          <p14:tracePt t="125830" x="8126413" y="3670300"/>
          <p14:tracePt t="125843" x="8126413" y="3660775"/>
          <p14:tracePt t="125854" x="8126413" y="3652838"/>
          <p14:tracePt t="125878" x="8134350" y="3643313"/>
          <p14:tracePt t="125902" x="8134350" y="3625850"/>
          <p14:tracePt t="125929" x="8134350" y="3616325"/>
          <p14:tracePt t="125939" x="8134350" y="3608388"/>
          <p14:tracePt t="125964" x="8134350" y="3598863"/>
          <p14:tracePt t="125976" x="8134350" y="3589338"/>
          <p14:tracePt t="126001" x="8134350" y="3581400"/>
          <p14:tracePt t="126012" x="8134350" y="3562350"/>
          <p14:tracePt t="126027" x="8134350" y="3554413"/>
          <p14:tracePt t="126037" x="8134350" y="3544888"/>
          <p14:tracePt t="126050" x="8134350" y="3536950"/>
          <p14:tracePt t="126061" x="8134350" y="3527425"/>
          <p14:tracePt t="126221" x="8143875" y="3527425"/>
          <p14:tracePt t="126320" x="8143875" y="3536950"/>
          <p14:tracePt t="126382" x="8143875" y="3544888"/>
          <p14:tracePt t="126405" x="8143875" y="3554413"/>
          <p14:tracePt t="126429" x="8143875" y="3562350"/>
          <p14:tracePt t="126442" x="8143875" y="3571875"/>
          <p14:tracePt t="126454" x="8143875" y="3581400"/>
          <p14:tracePt t="126479" x="8143875" y="3589338"/>
          <p14:tracePt t="126492" x="8143875" y="3598863"/>
          <p14:tracePt t="126516" x="8143875" y="3608388"/>
          <p14:tracePt t="126551" x="8143875" y="3616325"/>
          <p14:tracePt t="126576" x="8143875" y="3625850"/>
          <p14:tracePt t="126602" x="8143875" y="3633788"/>
          <p14:tracePt t="126626" x="8143875" y="3643313"/>
          <p14:tracePt t="126650" x="8143875" y="3652838"/>
          <p14:tracePt t="126674" x="8143875" y="3660775"/>
          <p14:tracePt t="126700" x="8143875" y="3679825"/>
          <p14:tracePt t="126723" x="8143875" y="3687763"/>
          <p14:tracePt t="126749" x="8143875" y="3697288"/>
          <p14:tracePt t="126823" x="8143875" y="3705225"/>
          <p14:tracePt t="127042" x="8143875" y="3697288"/>
          <p14:tracePt t="127068" x="8143875" y="3687763"/>
          <p14:tracePt t="127079" x="8143875" y="3679825"/>
          <p14:tracePt t="127091" x="8143875" y="3670300"/>
          <p14:tracePt t="127103" x="8143875" y="3660775"/>
          <p14:tracePt t="127119" x="8143875" y="3652838"/>
          <p14:tracePt t="127128" x="8143875" y="3643313"/>
          <p14:tracePt t="127140" x="8143875" y="3633788"/>
          <p14:tracePt t="127155" x="8143875" y="3625850"/>
          <p14:tracePt t="127171" x="8143875" y="3616325"/>
          <p14:tracePt t="127188" x="8143875" y="3608388"/>
          <p14:tracePt t="127205" x="8143875" y="3581400"/>
          <p14:tracePt t="127222" x="8143875" y="3562350"/>
          <p14:tracePt t="127238" x="8143875" y="3536950"/>
          <p14:tracePt t="127255" x="8143875" y="3527425"/>
          <p14:tracePt t="127272" x="8143875" y="3517900"/>
          <p14:tracePt t="127299" x="8143875" y="3509963"/>
          <p14:tracePt t="127508" x="8143875" y="3517900"/>
          <p14:tracePt t="127532" x="8143875" y="3527425"/>
          <p14:tracePt t="127569" x="8143875" y="3536950"/>
          <p14:tracePt t="127594" x="8143875" y="3544888"/>
          <p14:tracePt t="127607" x="8143875" y="3554413"/>
          <p14:tracePt t="127631" x="8143875" y="3562350"/>
          <p14:tracePt t="127643" x="8143875" y="3581400"/>
          <p14:tracePt t="127668" x="8143875" y="3598863"/>
          <p14:tracePt t="127680" x="8143875" y="3608388"/>
          <p14:tracePt t="127692" x="8143875" y="3625850"/>
          <p14:tracePt t="127704" x="8143875" y="3633788"/>
          <p14:tracePt t="127716" x="8143875" y="3652838"/>
          <p14:tracePt t="127729" x="8143875" y="3670300"/>
          <p14:tracePt t="127742" x="8143875" y="3679825"/>
          <p14:tracePt t="127755" x="8134350" y="3697288"/>
          <p14:tracePt t="127772" x="8134350" y="3705225"/>
          <p14:tracePt t="127790" x="8134350" y="3714750"/>
          <p14:tracePt t="128231" x="8134350" y="3705225"/>
          <p14:tracePt t="128464" x="8126413" y="3705225"/>
          <p14:tracePt t="128475" x="8116888" y="3705225"/>
          <p14:tracePt t="128488" x="8099425" y="3705225"/>
          <p14:tracePt t="128500" x="8045450" y="3705225"/>
          <p14:tracePt t="128513" x="7974013" y="3714750"/>
          <p14:tracePt t="128525" x="7840663" y="3732213"/>
          <p14:tracePt t="128539" x="7643813" y="3768725"/>
          <p14:tracePt t="128555" x="7385050" y="3813175"/>
          <p14:tracePt t="128572" x="7089775" y="3857625"/>
          <p14:tracePt t="128589" x="6465888" y="3965575"/>
          <p14:tracePt t="128605" x="6126163" y="4027488"/>
          <p14:tracePt t="128622" x="5813425" y="4071938"/>
          <p14:tracePt t="128639" x="5251450" y="4197350"/>
          <p14:tracePt t="128655" x="5010150" y="4241800"/>
          <p14:tracePt t="128672" x="4822825" y="4268788"/>
          <p14:tracePt t="128689" x="4510088" y="4295775"/>
          <p14:tracePt t="128705" x="4384675" y="4313238"/>
          <p14:tracePt t="128722" x="4179888" y="4322763"/>
          <p14:tracePt t="128739" x="4098925" y="4322763"/>
          <p14:tracePt t="128755" x="4054475" y="4322763"/>
          <p14:tracePt t="128772" x="3956050" y="4330700"/>
          <p14:tracePt t="128789" x="3902075" y="4340225"/>
          <p14:tracePt t="128805" x="3848100" y="4357688"/>
          <p14:tracePt t="128822" x="3732213" y="4394200"/>
          <p14:tracePt t="128839" x="3652838" y="4419600"/>
          <p14:tracePt t="128856" x="3473450" y="4527550"/>
          <p14:tracePt t="128872" x="3375025" y="4589463"/>
          <p14:tracePt t="128889" x="3295650" y="4643438"/>
          <p14:tracePt t="128905" x="3241675" y="4643438"/>
          <p14:tracePt t="128922" x="3232150" y="4643438"/>
          <p14:tracePt t="128939" x="3224213" y="4643438"/>
          <p14:tracePt t="129420" x="3241675" y="4616450"/>
          <p14:tracePt t="129431" x="3295650" y="4537075"/>
          <p14:tracePt t="129445" x="3375025" y="4384675"/>
          <p14:tracePt t="129457" x="3536950" y="4071938"/>
          <p14:tracePt t="129468" x="3751263" y="3705225"/>
          <p14:tracePt t="129480" x="3965575" y="3268663"/>
          <p14:tracePt t="129494" x="4187825" y="2813050"/>
          <p14:tracePt t="129506" x="4402138" y="2374900"/>
          <p14:tracePt t="129522" x="4581525" y="1946275"/>
          <p14:tracePt t="129539" x="4751388" y="1616075"/>
          <p14:tracePt t="129556" x="5037138" y="901700"/>
          <p14:tracePt t="129572" x="5170488" y="660400"/>
          <p14:tracePt t="129589" x="5259388" y="509588"/>
          <p14:tracePt t="129606" x="5348288" y="384175"/>
          <p14:tracePt t="129622" x="5357813" y="366713"/>
          <p14:tracePt t="129639" x="5357813" y="357188"/>
          <p14:tracePt t="129656" x="5367338" y="357188"/>
          <p14:tracePt t="129861" x="5367338" y="366713"/>
          <p14:tracePt t="129873" x="5357813" y="374650"/>
          <p14:tracePt t="129885" x="5357813" y="393700"/>
          <p14:tracePt t="129897" x="5348288" y="401638"/>
          <p14:tracePt t="129910" x="5340350" y="411163"/>
          <p14:tracePt t="129922" x="5330825" y="446088"/>
          <p14:tracePt t="129939" x="5322888" y="473075"/>
          <p14:tracePt t="129956" x="5313363" y="509588"/>
          <p14:tracePt t="129972" x="5295900" y="581025"/>
          <p14:tracePt t="129989" x="5286375" y="608013"/>
          <p14:tracePt t="130006" x="5286375" y="625475"/>
          <p14:tracePt t="130022" x="5276850" y="669925"/>
          <p14:tracePt t="130039" x="5268913" y="679450"/>
          <p14:tracePt t="130056" x="5259388" y="696913"/>
          <p14:tracePt t="130072" x="5259388" y="714375"/>
          <p14:tracePt t="130118" x="5259388" y="723900"/>
          <p14:tracePt t="130916" x="5259388" y="731838"/>
          <p14:tracePt t="130926" x="5259388" y="741363"/>
          <p14:tracePt t="130938" x="5259388" y="768350"/>
          <p14:tracePt t="130951" x="5259388" y="795338"/>
          <p14:tracePt t="130963" x="5268913" y="857250"/>
          <p14:tracePt t="130976" x="5276850" y="938213"/>
          <p14:tracePt t="130989" x="5303838" y="1054100"/>
          <p14:tracePt t="131006" x="5313363" y="1204913"/>
          <p14:tracePt t="131023" x="5340350" y="1411288"/>
          <p14:tracePt t="131039" x="5394325" y="1982788"/>
          <p14:tracePt t="131056" x="5438775" y="2241550"/>
          <p14:tracePt t="131073" x="5465763" y="2428875"/>
          <p14:tracePt t="131089" x="5510213" y="2687638"/>
          <p14:tracePt t="131107" x="5518150" y="2759075"/>
          <p14:tracePt t="131123" x="5537200" y="2884488"/>
          <p14:tracePt t="131139" x="5537200" y="2938463"/>
          <p14:tracePt t="131156" x="5537200" y="2965450"/>
          <p14:tracePt t="131173" x="5537200" y="3009900"/>
          <p14:tracePt t="131189" x="5537200" y="3017838"/>
          <p14:tracePt t="131207" x="5537200" y="3027363"/>
          <p14:tracePt t="131223" x="5537200" y="3044825"/>
          <p14:tracePt t="131239" x="5537200" y="3062288"/>
          <p14:tracePt t="131256" x="5537200" y="3071813"/>
          <p14:tracePt t="131256" x="5537200" y="3089275"/>
          <p14:tracePt t="131273" x="5537200" y="3108325"/>
          <p14:tracePt t="131289" x="5537200" y="3125788"/>
          <p14:tracePt t="131306" x="5537200" y="3179763"/>
          <p14:tracePt t="131323" x="5537200" y="3241675"/>
          <p14:tracePt t="131339" x="5545138" y="3313113"/>
          <p14:tracePt t="131356" x="5562600" y="3455988"/>
          <p14:tracePt t="131373" x="5562600" y="3517900"/>
          <p14:tracePt t="131389" x="5562600" y="35718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Nephron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51770"/>
      </p:ext>
    </p:extLst>
  </p:cSld>
  <p:clrMapOvr>
    <a:masterClrMapping/>
  </p:clrMapOvr>
  <p:transition advTm="69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3" x="5554663" y="3571875"/>
          <p14:tracePt t="1837" x="5537200" y="3571875"/>
          <p14:tracePt t="1848" x="5527675" y="3571875"/>
          <p14:tracePt t="1861" x="5510213" y="3571875"/>
          <p14:tracePt t="1873" x="5491163" y="3562350"/>
          <p14:tracePt t="1886" x="5465763" y="3554413"/>
          <p14:tracePt t="1899" x="5419725" y="3527425"/>
          <p14:tracePt t="1914" x="5357813" y="3490913"/>
          <p14:tracePt t="1930" x="5241925" y="3419475"/>
          <p14:tracePt t="1947" x="5045075" y="3322638"/>
          <p14:tracePt t="1963" x="4643438" y="3036888"/>
          <p14:tracePt t="1981" x="4456113" y="2857500"/>
          <p14:tracePt t="1997" x="4197350" y="2598738"/>
          <p14:tracePt t="2013" x="4116388" y="2509838"/>
          <p14:tracePt t="2030" x="4071938" y="2428875"/>
          <p14:tracePt t="2047" x="4000500" y="2357438"/>
          <p14:tracePt t="2063" x="3990975" y="2339975"/>
          <p14:tracePt t="2081" x="3983038" y="2339975"/>
          <p14:tracePt t="2156" x="3990975" y="2357438"/>
          <p14:tracePt t="2499" x="3983038" y="2357438"/>
          <p14:tracePt t="2510" x="3973513" y="2357438"/>
          <p14:tracePt t="2524" x="3938588" y="2330450"/>
          <p14:tracePt t="2535" x="3875088" y="2295525"/>
          <p14:tracePt t="2548" x="3803650" y="2232025"/>
          <p14:tracePt t="2563" x="3705225" y="2187575"/>
          <p14:tracePt t="2580" x="3589338" y="2125663"/>
          <p14:tracePt t="2597" x="3303588" y="1965325"/>
          <p14:tracePt t="2614" x="3160713" y="1893888"/>
          <p14:tracePt t="2630" x="3017838" y="1812925"/>
          <p14:tracePt t="2647" x="2822575" y="1697038"/>
          <p14:tracePt t="2664" x="2751138" y="1652588"/>
          <p14:tracePt t="2680" x="2724150" y="1616075"/>
          <p14:tracePt t="2697" x="2705100" y="1589088"/>
          <p14:tracePt t="2714" x="2697163" y="1589088"/>
          <p14:tracePt t="3467" x="2687638" y="1589088"/>
          <p14:tracePt t="3493" x="2679700" y="1589088"/>
          <p14:tracePt t="3503" x="2660650" y="1589088"/>
          <p14:tracePt t="3516" x="2643188" y="1598613"/>
          <p14:tracePt t="3528" x="2616200" y="1598613"/>
          <p14:tracePt t="3540" x="2581275" y="1608138"/>
          <p14:tracePt t="3552" x="2527300" y="1608138"/>
          <p14:tracePt t="3565" x="2490788" y="1616075"/>
          <p14:tracePt t="3580" x="2411413" y="1625600"/>
          <p14:tracePt t="3597" x="2347913" y="1625600"/>
          <p14:tracePt t="3614" x="2232025" y="1633538"/>
          <p14:tracePt t="3631" x="2170113" y="1633538"/>
          <p14:tracePt t="3647" x="2116138" y="1633538"/>
          <p14:tracePt t="3664" x="2044700" y="1633538"/>
          <p14:tracePt t="3681" x="2017713" y="1633538"/>
          <p14:tracePt t="3697" x="1990725" y="1633538"/>
          <p14:tracePt t="3714" x="1965325" y="1625600"/>
          <p14:tracePt t="3731" x="1946275" y="1616075"/>
          <p14:tracePt t="3747" x="1946275" y="1608138"/>
          <p14:tracePt t="3764" x="1938338" y="1608138"/>
          <p14:tracePt t="3785" x="1928813" y="1598613"/>
          <p14:tracePt t="4250" x="1938338" y="1598613"/>
          <p14:tracePt t="4264" x="1946275" y="1598613"/>
          <p14:tracePt t="4277" x="1973263" y="1589088"/>
          <p14:tracePt t="4287" x="2009775" y="1571625"/>
          <p14:tracePt t="4300" x="2071688" y="1562100"/>
          <p14:tracePt t="4314" x="2143125" y="1544638"/>
          <p14:tracePt t="4331" x="2251075" y="1536700"/>
          <p14:tracePt t="4348" x="2366963" y="1527175"/>
          <p14:tracePt t="4364" x="2633663" y="1500188"/>
          <p14:tracePt t="4381" x="2768600" y="1500188"/>
          <p14:tracePt t="4398" x="3017838" y="1500188"/>
          <p14:tracePt t="4414" x="3125788" y="1500188"/>
          <p14:tracePt t="4431" x="3224213" y="1500188"/>
          <p14:tracePt t="4447" x="3394075" y="1500188"/>
          <p14:tracePt t="4465" x="3482975" y="1500188"/>
          <p14:tracePt t="4481" x="3554413" y="1500188"/>
          <p14:tracePt t="4497" x="3687763" y="1500188"/>
          <p14:tracePt t="4514" x="3776663" y="1500188"/>
          <p14:tracePt t="4531" x="3848100" y="1500188"/>
          <p14:tracePt t="4547" x="4017963" y="1500188"/>
          <p14:tracePt t="4564" x="4098925" y="1500188"/>
          <p14:tracePt t="4581" x="4251325" y="1500188"/>
          <p14:tracePt t="4597" x="4313238" y="1500188"/>
          <p14:tracePt t="4614" x="4375150" y="1500188"/>
          <p14:tracePt t="4631" x="4491038" y="1517650"/>
          <p14:tracePt t="4647" x="4537075" y="1527175"/>
          <p14:tracePt t="4664" x="4581525" y="1536700"/>
          <p14:tracePt t="4681" x="4643438" y="1544638"/>
          <p14:tracePt t="4697" x="4660900" y="1544638"/>
          <p14:tracePt t="4714" x="4679950" y="1544638"/>
          <p14:tracePt t="4731" x="4687888" y="1544638"/>
          <p14:tracePt t="6592" x="4697413" y="1544638"/>
          <p14:tracePt t="6604" x="4705350" y="1544638"/>
          <p14:tracePt t="6616" x="4724400" y="1544638"/>
          <p14:tracePt t="6628" x="4741863" y="1544638"/>
          <p14:tracePt t="6641" x="4768850" y="1544638"/>
          <p14:tracePt t="6652" x="4803775" y="1562100"/>
          <p14:tracePt t="6665" x="4857750" y="1581150"/>
          <p14:tracePt t="6681" x="4956175" y="1616075"/>
          <p14:tracePt t="6698" x="5099050" y="1714500"/>
          <p14:tracePt t="6715" x="5527675" y="2017713"/>
          <p14:tracePt t="6732" x="5751513" y="2187575"/>
          <p14:tracePt t="6748" x="5983288" y="2374900"/>
          <p14:tracePt t="6765" x="6465888" y="2714625"/>
          <p14:tracePt t="6781" x="6661150" y="2857500"/>
          <p14:tracePt t="6798" x="6848475" y="3009900"/>
          <p14:tracePt t="6815" x="7161213" y="3259138"/>
          <p14:tracePt t="6832" x="7251700" y="3340100"/>
          <p14:tracePt t="6848" x="7340600" y="3411538"/>
          <p14:tracePt t="6865" x="7456488" y="3517900"/>
          <p14:tracePt t="6882" x="7500938" y="3544888"/>
          <p14:tracePt t="6898" x="7545388" y="3581400"/>
          <p14:tracePt t="6915" x="7554913" y="3589338"/>
          <p14:tracePt t="6931" x="7572375" y="3589338"/>
          <p14:tracePt t="6948" x="7581900" y="3598863"/>
          <p14:tracePt t="7192" x="7599363" y="3598863"/>
          <p14:tracePt t="7205" x="7634288" y="3598863"/>
          <p14:tracePt t="7216" x="7688263" y="3598863"/>
          <p14:tracePt t="7228" x="7751763" y="3616325"/>
          <p14:tracePt t="7241" x="7840663" y="3643313"/>
          <p14:tracePt t="7253" x="7929563" y="3679825"/>
          <p14:tracePt t="7265" x="8010525" y="3705225"/>
          <p14:tracePt t="7282" x="8081963" y="3751263"/>
          <p14:tracePt t="7298" x="8153400" y="3786188"/>
          <p14:tracePt t="7315" x="8242300" y="3830638"/>
          <p14:tracePt t="7332" x="8277225" y="3830638"/>
          <p14:tracePt t="7348" x="8296275" y="3840163"/>
          <p14:tracePt t="7365" x="8313738" y="3848100"/>
          <p14:tracePt t="7450" x="8313738" y="3857625"/>
          <p14:tracePt t="7621" x="8313738" y="3848100"/>
          <p14:tracePt t="7634" x="8313738" y="3830638"/>
          <p14:tracePt t="7645" x="8304213" y="3830638"/>
          <p14:tracePt t="7657" x="8304213" y="3813175"/>
          <p14:tracePt t="7670" x="8296275" y="3803650"/>
          <p14:tracePt t="7695" x="8296275" y="3795713"/>
          <p14:tracePt t="7707" x="8296275" y="3786188"/>
          <p14:tracePt t="7718" x="8296275" y="3776663"/>
          <p14:tracePt t="7732" x="8296275" y="3768725"/>
          <p14:tracePt t="7749" x="8286750" y="3751263"/>
          <p14:tracePt t="7765" x="8277225" y="3732213"/>
          <p14:tracePt t="7782" x="8277225" y="3714750"/>
          <p14:tracePt t="7804" x="8277225" y="3705225"/>
          <p14:tracePt t="7818" x="8277225" y="3697288"/>
          <p14:tracePt t="7832" x="8277225" y="3687763"/>
          <p14:tracePt t="7853" x="8269288" y="3670300"/>
          <p14:tracePt t="7878" x="8269288" y="3660775"/>
          <p14:tracePt t="7903" x="8269288" y="3652838"/>
          <p14:tracePt t="8099" x="8269288" y="3660775"/>
          <p14:tracePt t="8110" x="8269288" y="3670300"/>
          <p14:tracePt t="8123" x="8269288" y="3687763"/>
          <p14:tracePt t="8135" x="8269288" y="3705225"/>
          <p14:tracePt t="8149" x="8269288" y="3732213"/>
          <p14:tracePt t="8165" x="8269288" y="3768725"/>
          <p14:tracePt t="8182" x="8269288" y="3803650"/>
          <p14:tracePt t="8199" x="8269288" y="3884613"/>
          <p14:tracePt t="8215" x="8269288" y="3911600"/>
          <p14:tracePt t="8232" x="8269288" y="3946525"/>
          <p14:tracePt t="8249" x="8259763" y="4000500"/>
          <p14:tracePt t="8265" x="8259763" y="4027488"/>
          <p14:tracePt t="8282" x="8251825" y="4071938"/>
          <p14:tracePt t="8299" x="8251825" y="4089400"/>
          <p14:tracePt t="8315" x="8251825" y="4116388"/>
          <p14:tracePt t="8332" x="8242300" y="4160838"/>
          <p14:tracePt t="8349" x="8242300" y="4187825"/>
          <p14:tracePt t="8365" x="8232775" y="4214813"/>
          <p14:tracePt t="8382" x="8232775" y="4251325"/>
          <p14:tracePt t="8399" x="8224838" y="4276725"/>
          <p14:tracePt t="8416" x="8224838" y="4295775"/>
          <p14:tracePt t="8432" x="8224838" y="4313238"/>
          <p14:tracePt t="8449" x="8224838" y="4330700"/>
          <p14:tracePt t="8466" x="8215313" y="4357688"/>
          <p14:tracePt t="8482" x="8215313" y="4384675"/>
          <p14:tracePt t="8499" x="8215313" y="4411663"/>
          <p14:tracePt t="8515" x="8205788" y="4419600"/>
          <p14:tracePt t="8532" x="8205788" y="4456113"/>
          <p14:tracePt t="8549" x="8205788" y="4465638"/>
          <p14:tracePt t="8565" x="8205788" y="4491038"/>
          <p14:tracePt t="8582" x="8205788" y="4510088"/>
          <p14:tracePt t="8599" x="8197850" y="4518025"/>
          <p14:tracePt t="8616" x="8197850" y="4527550"/>
          <p14:tracePt t="9114" x="8188325" y="4527550"/>
          <p14:tracePt t="9249" x="8197850" y="4537075"/>
          <p14:tracePt t="9263" x="8197850" y="4545013"/>
          <p14:tracePt t="9298" x="8197850" y="4554538"/>
          <p14:tracePt t="9420" x="8197850" y="4562475"/>
          <p14:tracePt t="9433" x="8197850" y="4581525"/>
          <p14:tracePt t="9445" x="8197850" y="4598988"/>
          <p14:tracePt t="9458" x="8197850" y="4625975"/>
          <p14:tracePt t="9470" x="8197850" y="4643438"/>
          <p14:tracePt t="9482" x="8197850" y="4679950"/>
          <p14:tracePt t="9499" x="8205788" y="4705350"/>
          <p14:tracePt t="9516" x="8205788" y="4741863"/>
          <p14:tracePt t="9532" x="8215313" y="4822825"/>
          <p14:tracePt t="9549" x="8224838" y="4875213"/>
          <p14:tracePt t="9565" x="8224838" y="4911725"/>
          <p14:tracePt t="9582" x="8232775" y="4973638"/>
          <p14:tracePt t="9599" x="8232775" y="5027613"/>
          <p14:tracePt t="9616" x="8232775" y="5089525"/>
          <p14:tracePt t="9632" x="8232775" y="5197475"/>
          <p14:tracePt t="9649" x="8232775" y="5232400"/>
          <p14:tracePt t="9666" x="8232775" y="5303838"/>
          <p14:tracePt t="9682" x="8232775" y="5330825"/>
          <p14:tracePt t="9699" x="8232775" y="5367338"/>
          <p14:tracePt t="9716" x="8232775" y="5465763"/>
          <p14:tracePt t="10035" x="8224838" y="5491163"/>
          <p14:tracePt t="10047" x="8215313" y="5537200"/>
          <p14:tracePt t="10059" x="8215313" y="5581650"/>
          <p14:tracePt t="10070" x="8205788" y="5653088"/>
          <p14:tracePt t="10084" x="8205788" y="5751513"/>
          <p14:tracePt t="10099" x="8205788" y="5840413"/>
          <p14:tracePt t="10116" x="8215313" y="5938838"/>
          <p14:tracePt t="10133" x="8215313" y="6010275"/>
          <p14:tracePt t="10149" x="8232775" y="6116638"/>
          <p14:tracePt t="10166" x="8232775" y="6143625"/>
          <p14:tracePt t="10183" x="8232775" y="6170613"/>
          <p14:tracePt t="10199" x="8232775" y="6188075"/>
          <p14:tracePt t="10216" x="8232775" y="6197600"/>
          <p14:tracePt t="10233" x="8232775" y="6205538"/>
          <p14:tracePt t="10316" x="8232775" y="6215063"/>
          <p14:tracePt t="10500" x="8232775" y="6205538"/>
          <p14:tracePt t="10540" x="8232775" y="6197600"/>
          <p14:tracePt t="10550" x="8232775" y="6188075"/>
          <p14:tracePt t="10562" x="8232775" y="6180138"/>
          <p14:tracePt t="10574" x="8232775" y="6161088"/>
          <p14:tracePt t="10587" x="8232775" y="6134100"/>
          <p14:tracePt t="10599" x="8232775" y="6116638"/>
          <p14:tracePt t="10616" x="8224838" y="6089650"/>
          <p14:tracePt t="10633" x="8224838" y="6054725"/>
          <p14:tracePt t="10649" x="8205788" y="5929313"/>
          <p14:tracePt t="10666" x="8197850" y="5840413"/>
          <p14:tracePt t="10683" x="8170863" y="5732463"/>
          <p14:tracePt t="10700" x="8153400" y="5419725"/>
          <p14:tracePt t="10716" x="8143875" y="5259388"/>
          <p14:tracePt t="10733" x="8143875" y="5153025"/>
          <p14:tracePt t="10750" x="8126413" y="5000625"/>
          <p14:tracePt t="10766" x="8116888" y="4965700"/>
          <p14:tracePt t="10783" x="8099425" y="4902200"/>
          <p14:tracePt t="10799" x="8099425" y="4875213"/>
          <p14:tracePt t="10816" x="8089900" y="4857750"/>
          <p14:tracePt t="10833" x="8089900" y="4822825"/>
          <p14:tracePt t="10868" x="8081963" y="4830763"/>
          <p14:tracePt t="11114" x="8062913" y="4795838"/>
          <p14:tracePt t="11126" x="8054975" y="4724400"/>
          <p14:tracePt t="11137" x="8054975" y="4633913"/>
          <p14:tracePt t="11150" x="8054975" y="4537075"/>
          <p14:tracePt t="11166" x="8054975" y="4419600"/>
          <p14:tracePt t="11183" x="8054975" y="4322763"/>
          <p14:tracePt t="11200" x="8054975" y="4133850"/>
          <p14:tracePt t="11216" x="8054975" y="4062413"/>
          <p14:tracePt t="11233" x="8054975" y="4000500"/>
          <p14:tracePt t="11250" x="8037513" y="3884613"/>
          <p14:tracePt t="11266" x="8018463" y="3848100"/>
          <p14:tracePt t="11283" x="8018463" y="3830638"/>
          <p14:tracePt t="11299" x="8001000" y="3813175"/>
          <p14:tracePt t="11316" x="8001000" y="3803650"/>
          <p14:tracePt t="11333" x="7991475" y="3803650"/>
          <p14:tracePt t="11395" x="7983538" y="3803650"/>
          <p14:tracePt t="11481" x="7974013" y="3803650"/>
          <p14:tracePt t="11494" x="7956550" y="3822700"/>
          <p14:tracePt t="11516" x="7939088" y="3830638"/>
          <p14:tracePt t="11530" x="7939088" y="3840163"/>
          <p14:tracePt t="11546" x="7929563" y="3840163"/>
          <p14:tracePt t="11556" x="7929563" y="3848100"/>
          <p14:tracePt t="11579" x="7929563" y="3867150"/>
          <p14:tracePt t="11591" x="7920038" y="3894138"/>
          <p14:tracePt t="11604" x="7912100" y="3919538"/>
          <p14:tracePt t="11616" x="7902575" y="3973513"/>
          <p14:tracePt t="11633" x="7902575" y="4000500"/>
          <p14:tracePt t="11650" x="7894638" y="4044950"/>
          <p14:tracePt t="11666" x="7894638" y="4098925"/>
          <p14:tracePt t="11683" x="7894638" y="4125913"/>
          <p14:tracePt t="11700" x="7894638" y="4133850"/>
          <p14:tracePt t="11717" x="7894638" y="4170363"/>
          <p14:tracePt t="11733" x="7894638" y="4179888"/>
          <p14:tracePt t="11750" x="7894638" y="4187825"/>
          <p14:tracePt t="11766" x="7894638" y="4197350"/>
          <p14:tracePt t="11783" x="7912100" y="4197350"/>
          <p14:tracePt t="11800" x="7920038" y="4205288"/>
          <p14:tracePt t="11816" x="7929563" y="4205288"/>
          <p14:tracePt t="11833" x="7939088" y="4205288"/>
          <p14:tracePt t="11850" x="7956550" y="4205288"/>
          <p14:tracePt t="11872" x="7966075" y="4205288"/>
          <p14:tracePt t="11884" x="7974013" y="4205288"/>
          <p14:tracePt t="11900" x="7983538" y="4205288"/>
          <p14:tracePt t="11916" x="7983538" y="4197350"/>
          <p14:tracePt t="11934" x="7991475" y="4187825"/>
          <p14:tracePt t="11950" x="8001000" y="4160838"/>
          <p14:tracePt t="11966" x="8001000" y="4152900"/>
          <p14:tracePt t="11983" x="8001000" y="4116388"/>
          <p14:tracePt t="12000" x="8001000" y="4089400"/>
          <p14:tracePt t="12016" x="8001000" y="4062413"/>
          <p14:tracePt t="12033" x="8001000" y="4037013"/>
          <p14:tracePt t="12050" x="8001000" y="4017963"/>
          <p14:tracePt t="12066" x="8001000" y="4010025"/>
          <p14:tracePt t="12083" x="7991475" y="4000500"/>
          <p14:tracePt t="12100" x="7991475" y="3990975"/>
          <p14:tracePt t="12116" x="7983538" y="3990975"/>
          <p14:tracePt t="12133" x="7966075" y="3990975"/>
          <p14:tracePt t="12150" x="7956550" y="3990975"/>
          <p14:tracePt t="12167" x="7939088" y="3990975"/>
          <p14:tracePt t="12195" x="7929563" y="3990975"/>
          <p14:tracePt t="12203" x="7920038" y="3990975"/>
          <p14:tracePt t="12229" x="7912100" y="3990975"/>
          <p14:tracePt t="12241" x="7902575" y="3990975"/>
          <p14:tracePt t="12265" x="7894638" y="3990975"/>
          <p14:tracePt t="12314" x="7885113" y="3990975"/>
          <p14:tracePt t="12326" x="7885113" y="4000500"/>
          <p14:tracePt t="12339" x="7875588" y="4017963"/>
          <p14:tracePt t="12351" x="7867650" y="4037013"/>
          <p14:tracePt t="12367" x="7858125" y="4054475"/>
          <p14:tracePt t="12383" x="7858125" y="4081463"/>
          <p14:tracePt t="12400" x="7848600" y="4108450"/>
          <p14:tracePt t="12417" x="7848600" y="4116388"/>
          <p14:tracePt t="12461" x="7848600" y="4125913"/>
          <p14:tracePt t="12485" x="7858125" y="4125913"/>
          <p14:tracePt t="12510" x="7867650" y="4125913"/>
          <p14:tracePt t="12523" x="7875588" y="4125913"/>
          <p14:tracePt t="12535" x="7885113" y="4125913"/>
          <p14:tracePt t="12550" x="7902575" y="4125913"/>
          <p14:tracePt t="12560" x="7920038" y="4125913"/>
          <p14:tracePt t="12571" x="7929563" y="4125913"/>
          <p14:tracePt t="12584" x="7947025" y="4125913"/>
          <p14:tracePt t="12600" x="7956550" y="4125913"/>
          <p14:tracePt t="12617" x="7966075" y="4125913"/>
          <p14:tracePt t="12634" x="7974013" y="4125913"/>
          <p14:tracePt t="12650" x="7983538" y="4125913"/>
          <p14:tracePt t="12670" x="7991475" y="4125913"/>
          <p14:tracePt t="12707" x="7991475" y="4116388"/>
          <p14:tracePt t="12731" x="7991475" y="4108450"/>
          <p14:tracePt t="12743" x="7991475" y="4098925"/>
          <p14:tracePt t="12768" x="7991475" y="4089400"/>
          <p14:tracePt t="12779" x="7991475" y="4071938"/>
          <p14:tracePt t="12792" x="7991475" y="4062413"/>
          <p14:tracePt t="12804" x="7991475" y="4054475"/>
          <p14:tracePt t="12817" x="7991475" y="4044950"/>
          <p14:tracePt t="12833" x="7991475" y="4037013"/>
          <p14:tracePt t="12850" x="7991475" y="4027488"/>
          <p14:tracePt t="12867" x="7983538" y="4027488"/>
          <p14:tracePt t="12883" x="7974013" y="4027488"/>
          <p14:tracePt t="12900" x="7966075" y="4017963"/>
          <p14:tracePt t="12917" x="7939088" y="4017963"/>
          <p14:tracePt t="12933" x="7929563" y="4010025"/>
          <p14:tracePt t="12950" x="7920038" y="4010025"/>
          <p14:tracePt t="12967" x="7912100" y="4010025"/>
          <p14:tracePt t="12983" x="7902575" y="4010025"/>
          <p14:tracePt t="13074" x="7902575" y="4017963"/>
          <p14:tracePt t="13098" x="7902575" y="4027488"/>
          <p14:tracePt t="13122" x="7902575" y="4037013"/>
          <p14:tracePt t="13135" x="7902575" y="4044950"/>
          <p14:tracePt t="13147" x="7894638" y="4054475"/>
          <p14:tracePt t="13160" x="7894638" y="4062413"/>
          <p14:tracePt t="13185" x="7894638" y="4081463"/>
          <p14:tracePt t="13283" x="7902575" y="4089400"/>
          <p14:tracePt t="13307" x="7912100" y="4089400"/>
          <p14:tracePt t="13332" x="7929563" y="4089400"/>
          <p14:tracePt t="13344" x="7929563" y="4098925"/>
          <p14:tracePt t="13355" x="7939088" y="4098925"/>
          <p14:tracePt t="13369" x="7947025" y="4098925"/>
          <p14:tracePt t="13383" x="7956550" y="4098925"/>
          <p14:tracePt t="13400" x="7966075" y="4098925"/>
          <p14:tracePt t="13418" x="7974013" y="4098925"/>
          <p14:tracePt t="13434" x="7983538" y="4098925"/>
          <p14:tracePt t="13450" x="7983538" y="4089400"/>
          <p14:tracePt t="13467" x="7991475" y="4071938"/>
          <p14:tracePt t="13484" x="7991475" y="4062413"/>
          <p14:tracePt t="13500" x="8001000" y="4054475"/>
          <p14:tracePt t="13517" x="8010525" y="4027488"/>
          <p14:tracePt t="13534" x="8010525" y="4017963"/>
          <p14:tracePt t="13555" x="8010525" y="4010025"/>
          <p14:tracePt t="13576" x="8010525" y="4000500"/>
          <p14:tracePt t="13589" x="8010525" y="3990975"/>
          <p14:tracePt t="13601" x="8001000" y="3990975"/>
          <p14:tracePt t="13617" x="7983538" y="3973513"/>
          <p14:tracePt t="13634" x="7966075" y="3965575"/>
          <p14:tracePt t="13650" x="7929563" y="3965575"/>
          <p14:tracePt t="13667" x="7920038" y="3965575"/>
          <p14:tracePt t="13684" x="7912100" y="3965575"/>
          <p14:tracePt t="13700" x="7902575" y="3965575"/>
          <p14:tracePt t="13723" x="7894638" y="3965575"/>
          <p14:tracePt t="13785" x="7885113" y="3965575"/>
          <p14:tracePt t="13797" x="7885113" y="3973513"/>
          <p14:tracePt t="13808" x="7875588" y="3983038"/>
          <p14:tracePt t="13822" x="7875588" y="3990975"/>
          <p14:tracePt t="13834" x="7875588" y="4000500"/>
          <p14:tracePt t="13850" x="7875588" y="4017963"/>
          <p14:tracePt t="13867" x="7867650" y="4037013"/>
          <p14:tracePt t="13884" x="7858125" y="4062413"/>
          <p14:tracePt t="13900" x="7858125" y="4081463"/>
          <p14:tracePt t="13917" x="7858125" y="4089400"/>
          <p14:tracePt t="13934" x="7858125" y="4098925"/>
          <p14:tracePt t="13968" x="7858125" y="4108450"/>
          <p14:tracePt t="14031" x="7867650" y="4116388"/>
          <p14:tracePt t="14042" x="7875588" y="4125913"/>
          <p14:tracePt t="14056" x="7885113" y="4125913"/>
          <p14:tracePt t="14067" x="7894638" y="4125913"/>
          <p14:tracePt t="14091" x="7902575" y="4125913"/>
          <p14:tracePt t="18551" x="7902575" y="4108450"/>
          <p14:tracePt t="18564" x="7912100" y="4108450"/>
          <p14:tracePt t="18576" x="7920038" y="4089400"/>
          <p14:tracePt t="18590" x="7939088" y="4071938"/>
          <p14:tracePt t="18602" x="7947025" y="4062413"/>
          <p14:tracePt t="18619" x="7947025" y="4054475"/>
          <p14:tracePt t="18635" x="7956550" y="4044950"/>
          <p14:tracePt t="18652" x="7956550" y="4037013"/>
          <p14:tracePt t="18675" x="7956550" y="4027488"/>
          <p14:tracePt t="18685" x="7966075" y="4027488"/>
          <p14:tracePt t="18735" x="7966075" y="4017963"/>
          <p14:tracePt t="18747" x="7974013" y="4010025"/>
          <p14:tracePt t="18772" x="7983538" y="4010025"/>
          <p14:tracePt t="18783" x="7983538" y="4000500"/>
          <p14:tracePt t="18798" x="7991475" y="3990975"/>
          <p14:tracePt t="18809" x="8001000" y="3990975"/>
          <p14:tracePt t="18821" x="8018463" y="3983038"/>
          <p14:tracePt t="18835" x="8018463" y="3973513"/>
          <p14:tracePt t="18852" x="8027988" y="3973513"/>
          <p14:tracePt t="18883" x="8037513" y="3965575"/>
          <p14:tracePt t="18930" x="8037513" y="3946525"/>
          <p14:tracePt t="18943" x="8037513" y="3938588"/>
          <p14:tracePt t="18968" x="8037513" y="3919538"/>
          <p14:tracePt t="18979" x="8037513" y="3911600"/>
          <p14:tracePt t="18991" x="8037513" y="3902075"/>
          <p14:tracePt t="19053" x="8045450" y="3902075"/>
          <p14:tracePt t="19090" x="8054975" y="3902075"/>
          <p14:tracePt t="19101" x="8062913" y="3919538"/>
          <p14:tracePt t="19114" x="8062913" y="3938588"/>
          <p14:tracePt t="19125" x="8072438" y="3965575"/>
          <p14:tracePt t="19138" x="8081963" y="4000500"/>
          <p14:tracePt t="19152" x="8081963" y="4044950"/>
          <p14:tracePt t="19168" x="8081963" y="4108450"/>
          <p14:tracePt t="19185" x="8089900" y="4170363"/>
          <p14:tracePt t="19202" x="8089900" y="4313238"/>
          <p14:tracePt t="19218" x="8089900" y="4384675"/>
          <p14:tracePt t="19235" x="8089900" y="4446588"/>
          <p14:tracePt t="19252" x="8081963" y="4572000"/>
          <p14:tracePt t="19269" x="8072438" y="4625975"/>
          <p14:tracePt t="19285" x="8062913" y="4687888"/>
          <p14:tracePt t="19302" x="8054975" y="4776788"/>
          <p14:tracePt t="19319" x="8045450" y="4813300"/>
          <p14:tracePt t="19335" x="8037513" y="4875213"/>
          <p14:tracePt t="19352" x="8037513" y="4894263"/>
          <p14:tracePt t="19369" x="8037513" y="4911725"/>
          <p14:tracePt t="19408" x="8037513" y="4919663"/>
          <p14:tracePt t="19518" x="8037513" y="4929188"/>
          <p14:tracePt t="19837" x="8037513" y="4965700"/>
          <p14:tracePt t="19850" x="8037513" y="5018088"/>
          <p14:tracePt t="19862" x="8037513" y="5054600"/>
          <p14:tracePt t="19874" x="8037513" y="5108575"/>
          <p14:tracePt t="19887" x="8037513" y="5153025"/>
          <p14:tracePt t="19902" x="8037513" y="5187950"/>
          <p14:tracePt t="19919" x="8045450" y="5232400"/>
          <p14:tracePt t="19936" x="8054975" y="5286375"/>
          <p14:tracePt t="19952" x="8062913" y="5313363"/>
          <p14:tracePt t="19969" x="8062913" y="5340350"/>
          <p14:tracePt t="19985" x="8072438" y="5384800"/>
          <p14:tracePt t="20010" x="8072438" y="5402263"/>
          <p14:tracePt t="20109" x="8072438" y="5394325"/>
          <p14:tracePt t="20120" x="8072438" y="5375275"/>
          <p14:tracePt t="20132" x="8072438" y="5348288"/>
          <p14:tracePt t="20145" x="8072438" y="5313363"/>
          <p14:tracePt t="20156" x="8072438" y="5276850"/>
          <p14:tracePt t="20169" x="8072438" y="5251450"/>
          <p14:tracePt t="20185" x="8072438" y="5224463"/>
          <p14:tracePt t="20205" x="8072438" y="5214938"/>
          <p14:tracePt t="20561" x="8072438" y="5205413"/>
          <p14:tracePt t="20574" x="8072438" y="5197475"/>
          <p14:tracePt t="20585" x="8072438" y="5187950"/>
          <p14:tracePt t="20598" x="8062913" y="5160963"/>
          <p14:tracePt t="20613" x="8062913" y="5126038"/>
          <p14:tracePt t="20622" x="8054975" y="5072063"/>
          <p14:tracePt t="20636" x="8045450" y="5010150"/>
          <p14:tracePt t="20652" x="8027988" y="4911725"/>
          <p14:tracePt t="20670" x="8010525" y="4795838"/>
          <p14:tracePt t="20686" x="7956550" y="4545013"/>
          <p14:tracePt t="20702" x="7939088" y="4419600"/>
          <p14:tracePt t="20719" x="7929563" y="4348163"/>
          <p14:tracePt t="20736" x="7920038" y="4313238"/>
          <p14:tracePt t="20794" x="7920038" y="4322763"/>
          <p14:tracePt t="20805" x="7920038" y="4340225"/>
          <p14:tracePt t="21860" x="7920038" y="4330700"/>
          <p14:tracePt t="21872" x="7920038" y="4303713"/>
          <p14:tracePt t="21884" x="7920038" y="4259263"/>
          <p14:tracePt t="21897" x="7920038" y="4214813"/>
          <p14:tracePt t="21909" x="7929563" y="4170363"/>
          <p14:tracePt t="21921" x="7929563" y="4133850"/>
          <p14:tracePt t="21936" x="7939088" y="4108450"/>
          <p14:tracePt t="21953" x="7939088" y="4089400"/>
          <p14:tracePt t="21970" x="7939088" y="4071938"/>
          <p14:tracePt t="21986" x="7939088" y="4062413"/>
          <p14:tracePt t="22093" x="7939088" y="4054475"/>
          <p14:tracePt t="22105" x="7939088" y="4044950"/>
          <p14:tracePt t="22130" x="7939088" y="4027488"/>
          <p14:tracePt t="22152" x="7939088" y="4017963"/>
          <p14:tracePt t="22252" x="7939088" y="4010025"/>
          <p14:tracePt t="22301" x="7947025" y="4010025"/>
          <p14:tracePt t="23084" x="7947025" y="4000500"/>
          <p14:tracePt t="23134" x="7947025" y="3990975"/>
          <p14:tracePt t="23783" x="7939088" y="3990975"/>
          <p14:tracePt t="23795" x="7929563" y="4000500"/>
          <p14:tracePt t="23821" x="7920038" y="4000500"/>
          <p14:tracePt t="23831" x="7920038" y="4010025"/>
          <p14:tracePt t="23881" x="7920038" y="4017963"/>
          <p14:tracePt t="23905" x="7920038" y="4027488"/>
          <p14:tracePt t="23919" x="7920038" y="4037013"/>
          <p14:tracePt t="23930" x="7912100" y="4044950"/>
          <p14:tracePt t="23942" x="7912100" y="4054475"/>
          <p14:tracePt t="23955" x="7912100" y="4062413"/>
          <p14:tracePt t="23970" x="7912100" y="4071938"/>
          <p14:tracePt t="23987" x="7912100" y="4081463"/>
          <p14:tracePt t="24003" x="7912100" y="4089400"/>
          <p14:tracePt t="24020" x="7912100" y="4108450"/>
          <p14:tracePt t="24037" x="7912100" y="4125913"/>
          <p14:tracePt t="24053" x="7912100" y="4133850"/>
          <p14:tracePt t="24070" x="7912100" y="4143375"/>
          <p14:tracePt t="24090" x="7920038" y="4152900"/>
          <p14:tracePt t="24114" x="7929563" y="4152900"/>
          <p14:tracePt t="24128" x="7939088" y="4152900"/>
          <p14:tracePt t="24140" x="7947025" y="4152900"/>
          <p14:tracePt t="24154" x="7956550" y="4152900"/>
          <p14:tracePt t="24170" x="7966075" y="4152900"/>
          <p14:tracePt t="24188" x="7974013" y="4152900"/>
          <p14:tracePt t="24207" x="7974013" y="4143375"/>
          <p14:tracePt t="24224" x="7983538" y="4133850"/>
          <p14:tracePt t="24237" x="7983538" y="4125913"/>
          <p14:tracePt t="24254" x="7991475" y="4116388"/>
          <p14:tracePt t="24270" x="7991475" y="4108450"/>
          <p14:tracePt t="24298" x="7991475" y="4098925"/>
          <p14:tracePt t="24309" x="7991475" y="4089400"/>
          <p14:tracePt t="24323" x="7991475" y="4081463"/>
          <p14:tracePt t="24337" x="8001000" y="4071938"/>
          <p14:tracePt t="24354" x="8001000" y="4062413"/>
          <p14:tracePt t="24372" x="8001000" y="4054475"/>
          <p14:tracePt t="24409" x="8001000" y="4044950"/>
          <p14:tracePt t="24421" x="8001000" y="4037013"/>
          <p14:tracePt t="24432" x="8001000" y="4027488"/>
          <p14:tracePt t="24457" x="7991475" y="4017963"/>
          <p14:tracePt t="24469" x="7983538" y="4010025"/>
          <p14:tracePt t="24481" x="7974013" y="4010025"/>
          <p14:tracePt t="24494" x="7974013" y="4000500"/>
          <p14:tracePt t="24506" x="7956550" y="3990975"/>
          <p14:tracePt t="24520" x="7947025" y="3990975"/>
          <p14:tracePt t="24537" x="7939088" y="3990975"/>
          <p14:tracePt t="24554" x="7920038" y="3990975"/>
          <p14:tracePt t="24570" x="7912100" y="3990975"/>
          <p14:tracePt t="24587" x="7902575" y="3990975"/>
          <p14:tracePt t="24605" x="7894638" y="3990975"/>
          <p14:tracePt t="24628" x="7885113" y="3990975"/>
          <p14:tracePt t="24677" x="7875588" y="4000500"/>
          <p14:tracePt t="24690" x="7867650" y="4010025"/>
          <p14:tracePt t="24714" x="7867650" y="4027488"/>
          <p14:tracePt t="24726" x="7858125" y="4044950"/>
          <p14:tracePt t="24738" x="7848600" y="4054475"/>
          <p14:tracePt t="24750" x="7848600" y="4071938"/>
          <p14:tracePt t="24763" x="7848600" y="4081463"/>
          <p14:tracePt t="24775" x="7848600" y="4089400"/>
          <p14:tracePt t="24788" x="7840663" y="4089400"/>
          <p14:tracePt t="24804" x="7840663" y="4098925"/>
          <p14:tracePt t="24820" x="7840663" y="4108450"/>
          <p14:tracePt t="24837" x="7840663" y="4116388"/>
          <p14:tracePt t="24886" x="7840663" y="4125913"/>
          <p14:tracePt t="24923" x="7848600" y="4125913"/>
          <p14:tracePt t="24934" x="7858125" y="4125913"/>
          <p14:tracePt t="24946" x="7867650" y="4125913"/>
          <p14:tracePt t="24959" x="7885113" y="4133850"/>
          <p14:tracePt t="24972" x="7894638" y="4133850"/>
          <p14:tracePt t="24987" x="7902575" y="4143375"/>
          <p14:tracePt t="25004" x="7920038" y="4143375"/>
          <p14:tracePt t="25020" x="7929563" y="4143375"/>
          <p14:tracePt t="25045" x="7947025" y="4143375"/>
          <p14:tracePt t="25070" x="7956550" y="4143375"/>
          <p14:tracePt t="25082" x="7956550" y="4133850"/>
          <p14:tracePt t="25094" x="7966075" y="4125913"/>
          <p14:tracePt t="25106" x="7974013" y="4125913"/>
          <p14:tracePt t="25120" x="7974013" y="4116388"/>
          <p14:tracePt t="25137" x="7983538" y="4116388"/>
          <p14:tracePt t="25154" x="7983538" y="4108450"/>
          <p14:tracePt t="25171" x="7983538" y="4098925"/>
          <p14:tracePt t="25187" x="7991475" y="4098925"/>
          <p14:tracePt t="25204" x="7991475" y="4089400"/>
          <p14:tracePt t="25241" x="7991475" y="4081463"/>
          <p14:tracePt t="25277" x="7991475" y="4071938"/>
          <p14:tracePt t="25301" x="7991475" y="4062413"/>
          <p14:tracePt t="25314" x="7983538" y="4054475"/>
          <p14:tracePt t="25327" x="7974013" y="4044950"/>
          <p14:tracePt t="25339" x="7966075" y="4044950"/>
          <p14:tracePt t="25351" x="7956550" y="4037013"/>
          <p14:tracePt t="25363" x="7947025" y="4037013"/>
          <p14:tracePt t="25376" x="7939088" y="4027488"/>
          <p14:tracePt t="25388" x="7929563" y="4027488"/>
          <p14:tracePt t="25405" x="7920038" y="4017963"/>
          <p14:tracePt t="25421" x="7912100" y="4017963"/>
          <p14:tracePt t="25437" x="7902575" y="4017963"/>
          <p14:tracePt t="25454" x="7894638" y="4017963"/>
          <p14:tracePt t="25470" x="7885113" y="4017963"/>
          <p14:tracePt t="25499" x="7875588" y="4017963"/>
          <p14:tracePt t="25572" x="7875588" y="4027488"/>
          <p14:tracePt t="25584" x="7875588" y="4037013"/>
          <p14:tracePt t="25595" x="7867650" y="4037013"/>
          <p14:tracePt t="25610" x="7867650" y="4044950"/>
          <p14:tracePt t="25621" x="7867650" y="4062413"/>
          <p14:tracePt t="25637" x="7867650" y="4071938"/>
          <p14:tracePt t="25654" x="7867650" y="4081463"/>
          <p14:tracePt t="25671" x="7867650" y="4108450"/>
          <p14:tracePt t="25695" x="7867650" y="4125913"/>
          <p14:tracePt t="25719" x="7867650" y="4133850"/>
          <p14:tracePt t="25755" x="7875588" y="4133850"/>
          <p14:tracePt t="25769" x="7875588" y="4143375"/>
          <p14:tracePt t="25780" x="7885113" y="4143375"/>
          <p14:tracePt t="25792" x="7894638" y="4143375"/>
          <p14:tracePt t="25805" x="7902575" y="4143375"/>
          <p14:tracePt t="25821" x="7912100" y="4143375"/>
          <p14:tracePt t="25837" x="7920038" y="4143375"/>
          <p14:tracePt t="25854" x="7929563" y="4143375"/>
          <p14:tracePt t="25878" x="7939088" y="4143375"/>
          <p14:tracePt t="25890" x="7947025" y="4143375"/>
          <p14:tracePt t="25915" x="7956550" y="4133850"/>
          <p14:tracePt t="25939" x="7966075" y="4133850"/>
          <p14:tracePt t="25952" x="7966075" y="4125913"/>
          <p14:tracePt t="25977" x="7966075" y="4116388"/>
          <p14:tracePt t="26013" x="7966075" y="4108450"/>
          <p14:tracePt t="26026" x="7966075" y="4098925"/>
          <p14:tracePt t="26037" x="7966075" y="4089400"/>
          <p14:tracePt t="26050" x="7966075" y="4081463"/>
          <p14:tracePt t="26074" x="7966075" y="4071938"/>
          <p14:tracePt t="26086" x="7966075" y="4062413"/>
          <p14:tracePt t="26112" x="7956550" y="4054475"/>
          <p14:tracePt t="26135" x="7939088" y="4054475"/>
          <p14:tracePt t="26150" x="7929563" y="4044950"/>
          <p14:tracePt t="26159" x="7920038" y="4037013"/>
          <p14:tracePt t="26173" x="7902575" y="4037013"/>
          <p14:tracePt t="26187" x="7894638" y="4027488"/>
          <p14:tracePt t="26204" x="7885113" y="4027488"/>
          <p14:tracePt t="26221" x="7875588" y="4017963"/>
          <p14:tracePt t="26238" x="7867650" y="4017963"/>
          <p14:tracePt t="26259" x="7858125" y="4017963"/>
          <p14:tracePt t="26343" x="7858125" y="4027488"/>
          <p14:tracePt t="26356" x="7858125" y="4037013"/>
          <p14:tracePt t="26369" x="7858125" y="4044950"/>
          <p14:tracePt t="26380" x="7848600" y="4054475"/>
          <p14:tracePt t="26394" x="7848600" y="4062413"/>
          <p14:tracePt t="26405" x="7848600" y="4071938"/>
          <p14:tracePt t="26421" x="7848600" y="4081463"/>
          <p14:tracePt t="26438" x="7848600" y="4089400"/>
          <p14:tracePt t="26454" x="7840663" y="4108450"/>
          <p14:tracePt t="26478" x="7840663" y="4116388"/>
          <p14:tracePt t="26491" x="7840663" y="4125913"/>
          <p14:tracePt t="26504" x="7840663" y="4133850"/>
          <p14:tracePt t="26521" x="7840663" y="4143375"/>
          <p14:tracePt t="26539" x="7848600" y="4152900"/>
          <p14:tracePt t="26554" x="7858125" y="4152900"/>
          <p14:tracePt t="26571" x="7858125" y="4160838"/>
          <p14:tracePt t="26588" x="7885113" y="4160838"/>
          <p14:tracePt t="26604" x="7894638" y="4160838"/>
          <p14:tracePt t="26621" x="7902575" y="4160838"/>
          <p14:tracePt t="26638" x="7912100" y="4160838"/>
          <p14:tracePt t="26654" x="7929563" y="4160838"/>
          <p14:tracePt t="26675" x="7939088" y="4160838"/>
          <p14:tracePt t="26699" x="7947025" y="4143375"/>
          <p14:tracePt t="26723" x="7947025" y="4125913"/>
          <p14:tracePt t="26747" x="7947025" y="4116388"/>
          <p14:tracePt t="26761" x="7956550" y="4098925"/>
          <p14:tracePt t="26785" x="7966075" y="4089400"/>
          <p14:tracePt t="26797" x="7966075" y="4081463"/>
          <p14:tracePt t="26808" x="7966075" y="4071938"/>
          <p14:tracePt t="26821" x="7966075" y="4062413"/>
          <p14:tracePt t="26833" x="7974013" y="4044950"/>
          <p14:tracePt t="26845" x="7991475" y="4027488"/>
          <p14:tracePt t="26858" x="7991475" y="4017963"/>
          <p14:tracePt t="26872" x="7991475" y="4010025"/>
          <p14:tracePt t="26932" x="7991475" y="4000500"/>
          <p14:tracePt t="26944" x="7991475" y="3990975"/>
          <p14:tracePt t="26955" x="7983538" y="3990975"/>
          <p14:tracePt t="26969" x="7974013" y="3983038"/>
          <p14:tracePt t="26980" x="7966075" y="3973513"/>
          <p14:tracePt t="26993" x="7947025" y="3973513"/>
          <p14:tracePt t="27006" x="7947025" y="3965575"/>
          <p14:tracePt t="27021" x="7939088" y="3965575"/>
          <p14:tracePt t="27038" x="7929563" y="3965575"/>
          <p14:tracePt t="27054" x="7920038" y="3965575"/>
          <p14:tracePt t="27071" x="7912100" y="3965575"/>
          <p14:tracePt t="27088" x="7902575" y="3965575"/>
          <p14:tracePt t="27104" x="7894638" y="3965575"/>
          <p14:tracePt t="27129" x="7894638" y="3973513"/>
          <p14:tracePt t="27140" x="7885113" y="3973513"/>
          <p14:tracePt t="27155" x="7885113" y="3983038"/>
          <p14:tracePt t="27171" x="7875588" y="3990975"/>
          <p14:tracePt t="27189" x="7875588" y="4000500"/>
          <p14:tracePt t="27205" x="7867650" y="4017963"/>
          <p14:tracePt t="27225" x="7867650" y="4037013"/>
          <p14:tracePt t="27250" x="7867650" y="4044950"/>
          <p14:tracePt t="27287" x="7867650" y="4054475"/>
          <p14:tracePt t="27300" x="7867650" y="4062413"/>
          <p14:tracePt t="27337" x="7875588" y="4062413"/>
          <p14:tracePt t="27361" x="7885113" y="4062413"/>
          <p14:tracePt t="27397" x="7894638" y="4062413"/>
          <p14:tracePt t="27458" x="7902575" y="4054475"/>
          <p14:tracePt t="27483" x="7902575" y="4044950"/>
          <p14:tracePt t="27508" x="7902575" y="4027488"/>
          <p14:tracePt t="27520" x="7912100" y="4027488"/>
          <p14:tracePt t="27532" x="7912100" y="4017963"/>
          <p14:tracePt t="27557" x="7912100" y="4010025"/>
          <p14:tracePt t="27569" x="7912100" y="4000500"/>
          <p14:tracePt t="27581" x="7912100" y="3990975"/>
          <p14:tracePt t="27593" x="7912100" y="3983038"/>
          <p14:tracePt t="27606" x="7912100" y="3973513"/>
          <p14:tracePt t="27621" x="7912100" y="3965575"/>
          <p14:tracePt t="27642" x="7912100" y="3956050"/>
          <p14:tracePt t="27657" x="7912100" y="3946525"/>
          <p14:tracePt t="27671" x="7912100" y="3938588"/>
          <p14:tracePt t="27688" x="7912100" y="3929063"/>
          <p14:tracePt t="27705" x="7912100" y="3911600"/>
          <p14:tracePt t="27722" x="7912100" y="3902075"/>
          <p14:tracePt t="27765" x="7912100" y="3894138"/>
          <p14:tracePt t="27801" x="7912100" y="3884613"/>
          <p14:tracePt t="27827" x="7912100" y="3875088"/>
          <p14:tracePt t="27839" x="7912100" y="3867150"/>
          <p14:tracePt t="27864" x="7912100" y="3857625"/>
          <p14:tracePt t="27888" x="7912100" y="3840163"/>
          <p14:tracePt t="27899" x="7912100" y="3830638"/>
          <p14:tracePt t="27912" x="7912100" y="3822700"/>
          <p14:tracePt t="27925" x="7902575" y="3803650"/>
          <p14:tracePt t="27961" x="7902575" y="3795713"/>
          <p14:tracePt t="27999" x="7902575" y="3786188"/>
          <p14:tracePt t="28010" x="7902575" y="3776663"/>
          <p14:tracePt t="28035" x="7902575" y="3768725"/>
          <p14:tracePt t="28071" x="7894638" y="3768725"/>
          <p14:tracePt t="28304" x="7885113" y="3768725"/>
          <p14:tracePt t="29064" x="7894638" y="3776663"/>
          <p14:tracePt t="29075" x="7894638" y="3786188"/>
          <p14:tracePt t="29087" x="7902575" y="3795713"/>
          <p14:tracePt t="29101" x="7912100" y="3803650"/>
          <p14:tracePt t="29112" x="7929563" y="3822700"/>
          <p14:tracePt t="29125" x="7939088" y="3840163"/>
          <p14:tracePt t="29138" x="7956550" y="3857625"/>
          <p14:tracePt t="29155" x="7966075" y="3884613"/>
          <p14:tracePt t="29172" x="7991475" y="3894138"/>
          <p14:tracePt t="29188" x="8018463" y="3946525"/>
          <p14:tracePt t="29205" x="8027988" y="3965575"/>
          <p14:tracePt t="29222" x="8054975" y="4017963"/>
          <p14:tracePt t="29238" x="8072438" y="4037013"/>
          <p14:tracePt t="29255" x="8081963" y="4054475"/>
          <p14:tracePt t="29272" x="8108950" y="4089400"/>
          <p14:tracePt t="29288" x="8108950" y="4108450"/>
          <p14:tracePt t="29305" x="8126413" y="4125913"/>
          <p14:tracePt t="29322" x="8143875" y="4152900"/>
          <p14:tracePt t="29338" x="8153400" y="4170363"/>
          <p14:tracePt t="29356" x="8153400" y="4179888"/>
          <p14:tracePt t="29372" x="8153400" y="4187825"/>
          <p14:tracePt t="29388" x="8161338" y="4187825"/>
          <p14:tracePt t="29405" x="8170863" y="4187825"/>
          <p14:tracePt t="29422" x="8170863" y="4197350"/>
          <p14:tracePt t="29438" x="8170863" y="4205288"/>
          <p14:tracePt t="29455" x="8180388" y="4224338"/>
          <p14:tracePt t="29479" x="8188325" y="4232275"/>
          <p14:tracePt t="29516" x="8188325" y="4241800"/>
          <p14:tracePt t="29528" x="8188325" y="4251325"/>
          <p14:tracePt t="29540" x="8197850" y="4251325"/>
          <p14:tracePt t="29553" x="8205788" y="4259263"/>
          <p14:tracePt t="29577" x="8205788" y="4276725"/>
          <p14:tracePt t="29613" x="8205788" y="4286250"/>
          <p14:tracePt t="30853" x="8197850" y="4286250"/>
          <p14:tracePt t="30878" x="8188325" y="4286250"/>
          <p14:tracePt t="30914" x="8180388" y="4286250"/>
          <p14:tracePt t="30927" x="8170863" y="4276725"/>
          <p14:tracePt t="30939" x="8161338" y="4276725"/>
          <p14:tracePt t="30964" x="8153400" y="4276725"/>
          <p14:tracePt t="30976" x="8143875" y="4276725"/>
          <p14:tracePt t="30988" x="8134350" y="4268788"/>
          <p14:tracePt t="30999" x="8126413" y="4259263"/>
          <p14:tracePt t="31011" x="8116888" y="4259263"/>
          <p14:tracePt t="31024" x="8099425" y="4251325"/>
          <p14:tracePt t="31039" x="8089900" y="4241800"/>
          <p14:tracePt t="31056" x="8081963" y="4241800"/>
          <p14:tracePt t="31074" x="8072438" y="4232275"/>
          <p14:tracePt t="31089" x="8072438" y="4224338"/>
          <p14:tracePt t="31110" x="8062913" y="4214813"/>
          <p14:tracePt t="31123" x="8054975" y="4214813"/>
          <p14:tracePt t="31139" x="8045450" y="4205288"/>
          <p14:tracePt t="31160" x="8045450" y="4197350"/>
          <p14:tracePt t="31172" x="8037513" y="4187825"/>
          <p14:tracePt t="31197" x="8027988" y="4179888"/>
          <p14:tracePt t="31221" x="8018463" y="4160838"/>
          <p14:tracePt t="31234" x="8018463" y="4152900"/>
          <p14:tracePt t="31245" x="8010525" y="4133850"/>
          <p14:tracePt t="31257" x="8001000" y="4108450"/>
          <p14:tracePt t="31272" x="7991475" y="4089400"/>
          <p14:tracePt t="31289" x="7983538" y="4071938"/>
          <p14:tracePt t="31306" x="7966075" y="4027488"/>
          <p14:tracePt t="31322" x="7956550" y="4010025"/>
          <p14:tracePt t="31339" x="7956550" y="3990975"/>
          <p14:tracePt t="31356" x="7939088" y="3946525"/>
          <p14:tracePt t="31372" x="7939088" y="3938588"/>
          <p14:tracePt t="31389" x="7939088" y="3929063"/>
          <p14:tracePt t="31406" x="7920038" y="3894138"/>
          <p14:tracePt t="31422" x="7912100" y="3884613"/>
          <p14:tracePt t="31439" x="7912100" y="3857625"/>
          <p14:tracePt t="31456" x="7902575" y="3840163"/>
          <p14:tracePt t="31472" x="7894638" y="3840163"/>
          <p14:tracePt t="31489" x="7885113" y="3830638"/>
          <p14:tracePt t="31506" x="7885113" y="3822700"/>
          <p14:tracePt t="31522" x="7875588" y="3822700"/>
          <p14:tracePt t="31539" x="7867650" y="3822700"/>
          <p14:tracePt t="31556" x="7858125" y="3813175"/>
          <p14:tracePt t="31572" x="7840663" y="3813175"/>
          <p14:tracePt t="31589" x="7831138" y="3803650"/>
          <p14:tracePt t="31606" x="7813675" y="3803650"/>
          <p14:tracePt t="31622" x="7813675" y="3795713"/>
          <p14:tracePt t="31639" x="7804150" y="3795713"/>
          <p14:tracePt t="31661" x="7796213" y="3795713"/>
          <p14:tracePt t="31674" x="7786688" y="3786188"/>
          <p14:tracePt t="31699" x="7777163" y="3776663"/>
          <p14:tracePt t="31710" x="7769225" y="3776663"/>
          <p14:tracePt t="31736" x="7759700" y="3776663"/>
          <p14:tracePt t="31845" x="7759700" y="3786188"/>
          <p14:tracePt t="31893" x="7769225" y="3795713"/>
          <p14:tracePt t="31906" x="7777163" y="3795713"/>
          <p14:tracePt t="31919" x="7786688" y="3795713"/>
          <p14:tracePt t="31932" x="7796213" y="3795713"/>
          <p14:tracePt t="31944" x="7823200" y="3795713"/>
          <p14:tracePt t="31956" x="7831138" y="3795713"/>
          <p14:tracePt t="31973" x="7840663" y="3795713"/>
          <p14:tracePt t="31990" x="7848600" y="3795713"/>
          <p14:tracePt t="32544" x="7840663" y="3795713"/>
          <p14:tracePt t="32567" x="7831138" y="3795713"/>
          <p14:tracePt t="32592" x="7813675" y="3795713"/>
          <p14:tracePt t="32605" x="7786688" y="3786188"/>
          <p14:tracePt t="32616" x="7705725" y="3751263"/>
          <p14:tracePt t="32628" x="7599363" y="3724275"/>
          <p14:tracePt t="32641" x="7412038" y="3660775"/>
          <p14:tracePt t="32656" x="7116763" y="3571875"/>
          <p14:tracePt t="32673" x="6813550" y="3473450"/>
          <p14:tracePt t="32689" x="6510338" y="3375025"/>
          <p14:tracePt t="32706" x="5894388" y="3098800"/>
          <p14:tracePt t="32723" x="5589588" y="2973388"/>
          <p14:tracePt t="32739" x="5027613" y="2732088"/>
          <p14:tracePt t="32756" x="4768850" y="2633663"/>
          <p14:tracePt t="32773" x="4537075" y="2562225"/>
          <p14:tracePt t="32789" x="4205288" y="2446338"/>
          <p14:tracePt t="32806" x="4081463" y="2401888"/>
          <p14:tracePt t="32823" x="3973513" y="2366963"/>
          <p14:tracePt t="32839" x="3813175" y="2295525"/>
          <p14:tracePt t="32856" x="3759200" y="2268538"/>
          <p14:tracePt t="32873" x="3687763" y="2232025"/>
          <p14:tracePt t="32889" x="3652838" y="2205038"/>
          <p14:tracePt t="32906" x="3643313" y="2197100"/>
          <p14:tracePt t="32923" x="3625850" y="2187575"/>
          <p14:tracePt t="33070" x="3608388" y="2179638"/>
          <p14:tracePt t="33083" x="3608388" y="2152650"/>
          <p14:tracePt t="33096" x="3598863" y="2143125"/>
          <p14:tracePt t="33108" x="3589338" y="2133600"/>
          <p14:tracePt t="33207" x="3598863" y="2125663"/>
          <p14:tracePt t="33217" x="3625850" y="2116138"/>
          <p14:tracePt t="33231" x="3679825" y="2089150"/>
          <p14:tracePt t="33241" x="3732213" y="2071688"/>
          <p14:tracePt t="33256" x="3803650" y="2054225"/>
          <p14:tracePt t="33273" x="3884613" y="2027238"/>
          <p14:tracePt t="33290" x="3973513" y="2009775"/>
          <p14:tracePt t="33306" x="4116388" y="1982788"/>
          <p14:tracePt t="33323" x="4160838" y="1973263"/>
          <p14:tracePt t="33340" x="4205288" y="1965325"/>
          <p14:tracePt t="33356" x="4214813" y="1965325"/>
          <p14:tracePt t="34039" x="4224338" y="1965325"/>
          <p14:tracePt t="34052" x="4232275" y="1973263"/>
          <p14:tracePt t="34063" x="4251325" y="1982788"/>
          <p14:tracePt t="34075" x="4286250" y="2009775"/>
          <p14:tracePt t="34090" x="4340225" y="2071688"/>
          <p14:tracePt t="34107" x="4446588" y="2133600"/>
          <p14:tracePt t="34123" x="4581525" y="2224088"/>
          <p14:tracePt t="34140" x="4894263" y="2473325"/>
          <p14:tracePt t="34157" x="5099050" y="2598738"/>
          <p14:tracePt t="34173" x="5446713" y="2840038"/>
          <p14:tracePt t="34190" x="5653088" y="2982913"/>
          <p14:tracePt t="34207" x="5848350" y="3116263"/>
          <p14:tracePt t="34223" x="6215063" y="3348038"/>
          <p14:tracePt t="34240" x="6402388" y="3438525"/>
          <p14:tracePt t="34257" x="6599238" y="3536950"/>
          <p14:tracePt t="34273" x="6875463" y="3679825"/>
          <p14:tracePt t="34290" x="6965950" y="3714750"/>
          <p14:tracePt t="34307" x="7045325" y="3751263"/>
          <p14:tracePt t="34323" x="7161213" y="3830638"/>
          <p14:tracePt t="34340" x="7205663" y="3875088"/>
          <p14:tracePt t="34357" x="7242175" y="3911600"/>
          <p14:tracePt t="34373" x="7313613" y="3973513"/>
          <p14:tracePt t="34390" x="7331075" y="3990975"/>
          <p14:tracePt t="34407" x="7385050" y="4037013"/>
          <p14:tracePt t="34423" x="7394575" y="4044950"/>
          <p14:tracePt t="34440" x="7402513" y="4054475"/>
          <p14:tracePt t="34457" x="7412038" y="4054475"/>
          <p14:tracePt t="34715" x="7419975" y="4054475"/>
          <p14:tracePt t="34726" x="7439025" y="4044950"/>
          <p14:tracePt t="34739" x="7491413" y="4027488"/>
          <p14:tracePt t="34750" x="7572375" y="4017963"/>
          <p14:tracePt t="34762" x="7670800" y="4017963"/>
          <p14:tracePt t="34775" x="7759700" y="4017963"/>
          <p14:tracePt t="34790" x="7875588" y="4027488"/>
          <p14:tracePt t="34807" x="7983538" y="4071938"/>
          <p14:tracePt t="34823" x="8072438" y="4108450"/>
          <p14:tracePt t="34840" x="8197850" y="4170363"/>
          <p14:tracePt t="34857" x="8232775" y="4197350"/>
          <p14:tracePt t="34874" x="8251825" y="4214813"/>
          <p14:tracePt t="34890" x="8259763" y="4224338"/>
          <p14:tracePt t="34910" x="8269288" y="4232275"/>
          <p14:tracePt t="34934" x="8277225" y="4241800"/>
          <p14:tracePt t="34945" x="8277225" y="4251325"/>
          <p14:tracePt t="34958" x="8296275" y="4268788"/>
          <p14:tracePt t="34983" x="8304213" y="4276725"/>
          <p14:tracePt t="34995" x="8313738" y="4276725"/>
          <p14:tracePt t="35007" x="8313738" y="4295775"/>
          <p14:tracePt t="35024" x="8331200" y="4303713"/>
          <p14:tracePt t="35040" x="8340725" y="4322763"/>
          <p14:tracePt t="35057" x="8375650" y="4348163"/>
          <p14:tracePt t="35074" x="8385175" y="4348163"/>
          <p14:tracePt t="35090" x="8385175" y="4357688"/>
          <p14:tracePt t="35240" x="8375650" y="4357688"/>
          <p14:tracePt t="35252" x="8367713" y="4357688"/>
          <p14:tracePt t="35265" x="8358188" y="4357688"/>
          <p14:tracePt t="35278" x="8348663" y="4357688"/>
          <p14:tracePt t="35290" x="8331200" y="4357688"/>
          <p14:tracePt t="35314" x="8323263" y="4357688"/>
          <p14:tracePt t="35326" x="8313738" y="4357688"/>
          <p14:tracePt t="35363" x="8304213" y="4357688"/>
          <p14:tracePt t="35387" x="8286750" y="4357688"/>
          <p14:tracePt t="35411" x="8277225" y="4357688"/>
          <p14:tracePt t="35497" x="8269288" y="4367213"/>
          <p14:tracePt t="35522" x="8259763" y="4375150"/>
          <p14:tracePt t="35534" x="8251825" y="4375150"/>
          <p14:tracePt t="35547" x="8242300" y="4375150"/>
          <p14:tracePt t="35571" x="8232775" y="4384675"/>
          <p14:tracePt t="35583" x="8224838" y="4384675"/>
          <p14:tracePt t="35608" x="8215313" y="4384675"/>
          <p14:tracePt t="35633" x="8215313" y="4394200"/>
          <p14:tracePt t="35656" x="8215313" y="4402138"/>
          <p14:tracePt t="35682" x="8215313" y="4411663"/>
          <p14:tracePt t="35694" x="8215313" y="4419600"/>
          <p14:tracePt t="35707" x="8215313" y="4429125"/>
          <p14:tracePt t="35721" x="8215313" y="4456113"/>
          <p14:tracePt t="35731" x="8215313" y="4465638"/>
          <p14:tracePt t="35743" x="8215313" y="4483100"/>
          <p14:tracePt t="35757" x="8215313" y="4500563"/>
          <p14:tracePt t="35774" x="8215313" y="4518025"/>
          <p14:tracePt t="35790" x="8215313" y="4527550"/>
          <p14:tracePt t="35807" x="8215313" y="4537075"/>
          <p14:tracePt t="35830" x="8215313" y="4545013"/>
          <p14:tracePt t="36025" x="8215313" y="4537075"/>
          <p14:tracePt t="36036" x="8215313" y="4518025"/>
          <p14:tracePt t="36048" x="8215313" y="4500563"/>
          <p14:tracePt t="36073" x="8215313" y="4483100"/>
          <p14:tracePt t="36098" x="8215313" y="4473575"/>
          <p14:tracePt t="36134" x="8215313" y="4465638"/>
          <p14:tracePt t="36147" x="8215313" y="4456113"/>
          <p14:tracePt t="36158" x="8215313" y="4446588"/>
          <p14:tracePt t="36172" x="8215313" y="4438650"/>
          <p14:tracePt t="36183" x="8215313" y="4429125"/>
          <p14:tracePt t="36196" x="8215313" y="4419600"/>
          <p14:tracePt t="36223" x="8215313" y="4402138"/>
          <p14:tracePt t="36243" x="8215313" y="4394200"/>
          <p14:tracePt t="36258" x="8215313" y="4375150"/>
          <p14:tracePt t="36270" x="8215313" y="4367213"/>
          <p14:tracePt t="36283" x="8215313" y="4357688"/>
          <p14:tracePt t="36295" x="8215313" y="4348163"/>
          <p14:tracePt t="36332" x="8215313" y="4340225"/>
          <p14:tracePt t="36343" x="8215313" y="4330700"/>
          <p14:tracePt t="36392" x="8215313" y="4322763"/>
          <p14:tracePt t="38071" x="8215313" y="4313238"/>
          <p14:tracePt t="38095" x="8215313" y="4303713"/>
          <p14:tracePt t="38879" x="8205788" y="4303713"/>
          <p14:tracePt t="38917" x="8205788" y="4313238"/>
          <p14:tracePt t="38941" x="8197850" y="4313238"/>
          <p14:tracePt t="39002" x="8188325" y="4313238"/>
          <p14:tracePt t="39026" x="8180388" y="4313238"/>
          <p14:tracePt t="39051" x="8170863" y="4313238"/>
          <p14:tracePt t="40571" x="8170863" y="4322763"/>
          <p14:tracePt t="40717" x="8180388" y="4330700"/>
          <p14:tracePt t="42445" x="8180388" y="4340225"/>
          <p14:tracePt t="42458" x="8180388" y="4357688"/>
          <p14:tracePt t="42470" x="8180388" y="4367213"/>
          <p14:tracePt t="42482" x="8170863" y="4384675"/>
          <p14:tracePt t="42495" x="8161338" y="4402138"/>
          <p14:tracePt t="42509" x="8143875" y="4429125"/>
          <p14:tracePt t="42526" x="8126413" y="4446588"/>
          <p14:tracePt t="42542" x="8126413" y="4456113"/>
          <p14:tracePt t="42559" x="8126413" y="4465638"/>
          <p14:tracePt t="42580" x="8116888" y="4465638"/>
          <p14:tracePt t="42766" x="8108950" y="4465638"/>
          <p14:tracePt t="42789" x="8099425" y="4465638"/>
          <p14:tracePt t="42801" x="8089900" y="4465638"/>
          <p14:tracePt t="42814" x="8072438" y="4465638"/>
          <p14:tracePt t="42827" x="8045450" y="4456113"/>
          <p14:tracePt t="42838" x="7983538" y="4446588"/>
          <p14:tracePt t="42852" x="7912100" y="4438650"/>
          <p14:tracePt t="42862" x="7804150" y="4419600"/>
          <p14:tracePt t="42876" x="7688263" y="4394200"/>
          <p14:tracePt t="42893" x="7545388" y="4367213"/>
          <p14:tracePt t="42909" x="7340600" y="4295775"/>
          <p14:tracePt t="42926" x="6929438" y="4143375"/>
          <p14:tracePt t="42943" x="6724650" y="4081463"/>
          <p14:tracePt t="42959" x="6554788" y="4027488"/>
          <p14:tracePt t="42976" x="6143625" y="3946525"/>
          <p14:tracePt t="42993" x="5946775" y="3911600"/>
          <p14:tracePt t="43009" x="5626100" y="3875088"/>
          <p14:tracePt t="43026" x="5545138" y="3848100"/>
          <p14:tracePt t="43043" x="5465763" y="3822700"/>
          <p14:tracePt t="43059" x="5438775" y="3803650"/>
          <p14:tracePt t="43340" x="5429250" y="3786188"/>
          <p14:tracePt t="43365" x="5286375" y="3670300"/>
          <p14:tracePt t="43377" x="5010150" y="3455988"/>
          <p14:tracePt t="43389" x="4759325" y="3268663"/>
          <p14:tracePt t="43402" x="4589463" y="3098800"/>
          <p14:tracePt t="43414" x="4456113" y="2973388"/>
          <p14:tracePt t="43426" x="4384675" y="2874963"/>
          <p14:tracePt t="43443" x="4340225" y="2822575"/>
          <p14:tracePt t="43459" x="4330700" y="2776538"/>
          <p14:tracePt t="43476" x="4313238" y="2751138"/>
          <p14:tracePt t="43500" x="4313238" y="2741613"/>
          <p14:tracePt t="43597" x="4313238" y="2732088"/>
          <p14:tracePt t="43636" x="4313238" y="2724150"/>
          <p14:tracePt t="43647" x="4313238" y="2714625"/>
          <p14:tracePt t="43659" x="4322763" y="2697163"/>
          <p14:tracePt t="43683" x="4322763" y="2687638"/>
          <p14:tracePt t="43695" x="4330700" y="2687638"/>
          <p14:tracePt t="43708" x="4330700" y="2679700"/>
          <p14:tracePt t="43721" x="4348163" y="2670175"/>
          <p14:tracePt t="43732" x="4375150" y="2652713"/>
          <p14:tracePt t="43745" x="4419600" y="2625725"/>
          <p14:tracePt t="43759" x="4483100" y="2598738"/>
          <p14:tracePt t="43776" x="4545013" y="2581275"/>
          <p14:tracePt t="43793" x="4608513" y="2562225"/>
          <p14:tracePt t="43810" x="4714875" y="2554288"/>
          <p14:tracePt t="43826" x="4759325" y="2554288"/>
          <p14:tracePt t="43843" x="4830763" y="2554288"/>
          <p14:tracePt t="43860" x="4840288" y="2554288"/>
          <p14:tracePt t="43880" x="4848225" y="2554288"/>
          <p14:tracePt t="44076" x="4857750" y="2554288"/>
          <p14:tracePt t="44089" x="4875213" y="2554288"/>
          <p14:tracePt t="44101" x="4884738" y="2554288"/>
          <p14:tracePt t="44113" x="4902200" y="2562225"/>
          <p14:tracePt t="44126" x="4919663" y="2571750"/>
          <p14:tracePt t="44143" x="4938713" y="2589213"/>
          <p14:tracePt t="44160" x="4973638" y="2608263"/>
          <p14:tracePt t="44176" x="5116513" y="2670175"/>
          <p14:tracePt t="44193" x="5197475" y="2724150"/>
          <p14:tracePt t="44210" x="5286375" y="2768600"/>
          <p14:tracePt t="44226" x="5510213" y="2901950"/>
          <p14:tracePt t="44243" x="5608638" y="2973388"/>
          <p14:tracePt t="44260" x="5705475" y="3044825"/>
          <p14:tracePt t="44276" x="5848350" y="3179763"/>
          <p14:tracePt t="44293" x="5911850" y="3232150"/>
          <p14:tracePt t="44310" x="5983288" y="3322638"/>
          <p14:tracePt t="44326" x="6010275" y="3357563"/>
          <p14:tracePt t="44343" x="6037263" y="3384550"/>
          <p14:tracePt t="44360" x="6089650" y="3429000"/>
          <p14:tracePt t="44376" x="6108700" y="3465513"/>
          <p14:tracePt t="44393" x="6134100" y="3482975"/>
          <p14:tracePt t="44410" x="6153150" y="3500438"/>
          <p14:tracePt t="44860" x="6143625" y="3500438"/>
          <p14:tracePt t="44872" x="6116638" y="3473450"/>
          <p14:tracePt t="44885" x="6062663" y="3446463"/>
          <p14:tracePt t="44897" x="5991225" y="3402013"/>
          <p14:tracePt t="44910" x="5848350" y="3357563"/>
          <p14:tracePt t="44927" x="5572125" y="3303588"/>
          <p14:tracePt t="44943" x="5259388" y="3232150"/>
          <p14:tracePt t="44960" x="4537075" y="3125788"/>
          <p14:tracePt t="44977" x="4224338" y="3062288"/>
          <p14:tracePt t="44993" x="3983038" y="3017838"/>
          <p14:tracePt t="45010" x="3732213" y="2965450"/>
          <p14:tracePt t="45027" x="3705225" y="2955925"/>
          <p14:tracePt t="45043" x="3687763" y="2955925"/>
          <p14:tracePt t="45060" x="3670300" y="2946400"/>
          <p14:tracePt t="45077" x="3652838" y="2946400"/>
          <p14:tracePt t="45093" x="3616325" y="2946400"/>
          <p14:tracePt t="45110" x="3608388" y="2946400"/>
          <p14:tracePt t="45130" x="3598863" y="2946400"/>
          <p14:tracePt t="45143" x="3598863" y="2938463"/>
          <p14:tracePt t="45191" x="3581400" y="2938463"/>
          <p14:tracePt t="45204" x="3562350" y="2928938"/>
          <p14:tracePt t="45214" x="3544888" y="2928938"/>
          <p14:tracePt t="45229" x="3536950" y="2919413"/>
          <p14:tracePt t="45241" x="3536950" y="2911475"/>
          <p14:tracePt t="45251" x="3527425" y="2911475"/>
          <p14:tracePt t="45265" x="3527425" y="2901950"/>
          <p14:tracePt t="45277" x="3527425" y="2884488"/>
          <p14:tracePt t="45293" x="3517900" y="2867025"/>
          <p14:tracePt t="45310" x="3517900" y="2857500"/>
          <p14:tracePt t="45327" x="3517900" y="2830513"/>
          <p14:tracePt t="45343" x="3517900" y="2822575"/>
          <p14:tracePt t="45362" x="3517900" y="2813050"/>
          <p14:tracePt t="45412" x="3527425" y="2803525"/>
          <p14:tracePt t="45425" x="3554413" y="2803525"/>
          <p14:tracePt t="45435" x="3598863" y="2786063"/>
          <p14:tracePt t="45448" x="3652838" y="2768600"/>
          <p14:tracePt t="45460" x="3714750" y="2751138"/>
          <p14:tracePt t="45477" x="3795713" y="2741613"/>
          <p14:tracePt t="45493" x="3884613" y="2724150"/>
          <p14:tracePt t="45510" x="4116388" y="2679700"/>
          <p14:tracePt t="45527" x="4241800" y="2670175"/>
          <p14:tracePt t="45543" x="4367213" y="2660650"/>
          <p14:tracePt t="45560" x="4572000" y="2652713"/>
          <p14:tracePt t="45577" x="4652963" y="2652713"/>
          <p14:tracePt t="45593" x="4714875" y="2652713"/>
          <p14:tracePt t="45610" x="4795838" y="2652713"/>
          <p14:tracePt t="45627" x="4813300" y="2652713"/>
          <p14:tracePt t="45643" x="4822825" y="2652713"/>
          <p14:tracePt t="45829" x="4857750" y="2652713"/>
          <p14:tracePt t="45840" x="4902200" y="2652713"/>
          <p14:tracePt t="45852" x="4956175" y="2652713"/>
          <p14:tracePt t="45864" x="5000625" y="2652713"/>
          <p14:tracePt t="45877" x="5062538" y="2652713"/>
          <p14:tracePt t="45894" x="5133975" y="2670175"/>
          <p14:tracePt t="45910" x="5205413" y="2687638"/>
          <p14:tracePt t="45927" x="5394325" y="2768600"/>
          <p14:tracePt t="45944" x="5483225" y="2795588"/>
          <p14:tracePt t="45960" x="5572125" y="2840038"/>
          <p14:tracePt t="45977" x="5741988" y="2911475"/>
          <p14:tracePt t="45994" x="5813425" y="2938463"/>
          <p14:tracePt t="46010" x="5884863" y="2973388"/>
          <p14:tracePt t="46027" x="6010275" y="3071813"/>
          <p14:tracePt t="46044" x="6062663" y="3116263"/>
          <p14:tracePt t="46060" x="6108700" y="3170238"/>
          <p14:tracePt t="46077" x="6197600" y="3259138"/>
          <p14:tracePt t="46094" x="6232525" y="3313113"/>
          <p14:tracePt t="46110" x="6286500" y="3446463"/>
          <p14:tracePt t="46127" x="6296025" y="3517900"/>
          <p14:tracePt t="46144" x="6286500" y="3608388"/>
          <p14:tracePt t="46344" x="6286500" y="3625850"/>
          <p14:tracePt t="46356" x="6330950" y="3660775"/>
          <p14:tracePt t="46368" x="6402388" y="3724275"/>
          <p14:tracePt t="46380" x="6500813" y="3813175"/>
          <p14:tracePt t="46394" x="6634163" y="3956050"/>
          <p14:tracePt t="46411" x="6796088" y="4160838"/>
          <p14:tracePt t="46427" x="6929438" y="4429125"/>
          <p14:tracePt t="46444" x="7215188" y="4983163"/>
          <p14:tracePt t="46460" x="7331075" y="5197475"/>
          <p14:tracePt t="46477" x="7419975" y="5367338"/>
          <p14:tracePt t="46494" x="7545388" y="5562600"/>
          <p14:tracePt t="46510" x="7581900" y="5616575"/>
          <p14:tracePt t="46527" x="7608888" y="5653088"/>
          <p14:tracePt t="46544" x="7608888" y="5661025"/>
          <p14:tracePt t="46564" x="7616825" y="5661025"/>
          <p14:tracePt t="46637" x="7626350" y="5661025"/>
          <p14:tracePt t="46649" x="7634288" y="5661025"/>
          <p14:tracePt t="46661" x="7653338" y="5661025"/>
          <p14:tracePt t="46675" x="7670800" y="5653088"/>
          <p14:tracePt t="46686" x="7688263" y="5653088"/>
          <p14:tracePt t="46699" x="7705725" y="5643563"/>
          <p14:tracePt t="46711" x="7732713" y="5643563"/>
          <p14:tracePt t="46727" x="7759700" y="5643563"/>
          <p14:tracePt t="46744" x="7777163" y="5643563"/>
          <p14:tracePt t="46760" x="7786688" y="5643563"/>
          <p14:tracePt t="46822" x="7796213" y="5643563"/>
          <p14:tracePt t="46833" x="7804150" y="5634038"/>
          <p14:tracePt t="46858" x="7813675" y="5626100"/>
          <p14:tracePt t="46871" x="7823200" y="5616575"/>
          <p14:tracePt t="46883" x="7840663" y="5599113"/>
          <p14:tracePt t="46894" x="7840663" y="5581650"/>
          <p14:tracePt t="46907" x="7848600" y="5562600"/>
          <p14:tracePt t="46918" x="7858125" y="5545138"/>
          <p14:tracePt t="46931" x="7867650" y="5527675"/>
          <p14:tracePt t="46944" x="7867650" y="5518150"/>
          <p14:tracePt t="46960" x="7867650" y="5510213"/>
          <p14:tracePt t="46977" x="7867650" y="5491163"/>
          <p14:tracePt t="46994" x="7867650" y="5473700"/>
          <p14:tracePt t="47011" x="7867650" y="5465763"/>
          <p14:tracePt t="47027" x="7867650" y="5446713"/>
          <p14:tracePt t="47044" x="7867650" y="5429250"/>
          <p14:tracePt t="47061" x="7867650" y="5419725"/>
          <p14:tracePt t="47077" x="7867650" y="5411788"/>
          <p14:tracePt t="47094" x="7867650" y="5402263"/>
          <p14:tracePt t="47110" x="7867650" y="5384800"/>
          <p14:tracePt t="47127" x="7875588" y="5375275"/>
          <p14:tracePt t="47144" x="7885113" y="5367338"/>
          <p14:tracePt t="47165" x="7894638" y="5367338"/>
          <p14:tracePt t="47188" x="7902575" y="5367338"/>
          <p14:tracePt t="47202" x="7912100" y="5367338"/>
          <p14:tracePt t="47214" x="7920038" y="5375275"/>
          <p14:tracePt t="47227" x="7920038" y="5394325"/>
          <p14:tracePt t="47244" x="7939088" y="5402263"/>
          <p14:tracePt t="47261" x="7947025" y="5419725"/>
          <p14:tracePt t="47277" x="7947025" y="5456238"/>
          <p14:tracePt t="47294" x="7956550" y="5473700"/>
          <p14:tracePt t="47311" x="7966075" y="5527675"/>
          <p14:tracePt t="47327" x="7966075" y="5545138"/>
          <p14:tracePt t="47344" x="7974013" y="5562600"/>
          <p14:tracePt t="47361" x="7974013" y="5616575"/>
          <p14:tracePt t="47377" x="7974013" y="5643563"/>
          <p14:tracePt t="47394" x="7974013" y="5670550"/>
          <p14:tracePt t="47411" x="7974013" y="5715000"/>
          <p14:tracePt t="47427" x="7974013" y="5732463"/>
          <p14:tracePt t="47444" x="7974013" y="5751513"/>
          <p14:tracePt t="47461" x="7974013" y="5786438"/>
          <p14:tracePt t="47478" x="7974013" y="5813425"/>
          <p14:tracePt t="47494" x="7966075" y="5840413"/>
          <p14:tracePt t="47511" x="7956550" y="5875338"/>
          <p14:tracePt t="47527" x="7956550" y="5884863"/>
          <p14:tracePt t="47544" x="7956550" y="5894388"/>
          <p14:tracePt t="47630" x="7947025" y="5894388"/>
          <p14:tracePt t="47654" x="7947025" y="5902325"/>
          <p14:tracePt t="47680" x="7939088" y="5902325"/>
          <p14:tracePt t="47691" x="7929563" y="5902325"/>
          <p14:tracePt t="47716" x="7920038" y="5902325"/>
          <p14:tracePt t="47753" x="7912100" y="5902325"/>
          <p14:tracePt t="47778" x="7902575" y="5902325"/>
          <p14:tracePt t="47789" x="7894638" y="5902325"/>
          <p14:tracePt t="47814" x="7885113" y="5894388"/>
          <p14:tracePt t="47826" x="7875588" y="5884863"/>
          <p14:tracePt t="47838" x="7875588" y="5875338"/>
          <p14:tracePt t="47850" x="7867650" y="5857875"/>
          <p14:tracePt t="47864" x="7858125" y="5848350"/>
          <p14:tracePt t="47877" x="7858125" y="5822950"/>
          <p14:tracePt t="47894" x="7858125" y="5803900"/>
          <p14:tracePt t="47911" x="7848600" y="5795963"/>
          <p14:tracePt t="47927" x="7840663" y="5751513"/>
          <p14:tracePt t="47944" x="7831138" y="5724525"/>
          <p14:tracePt t="47961" x="7831138" y="5688013"/>
          <p14:tracePt t="47977" x="7831138" y="5680075"/>
          <p14:tracePt t="47994" x="7831138" y="5661025"/>
          <p14:tracePt t="48011" x="7831138" y="5643563"/>
          <p14:tracePt t="48027" x="7831138" y="5626100"/>
          <p14:tracePt t="48044" x="7831138" y="5608638"/>
          <p14:tracePt t="48061" x="7831138" y="5562600"/>
          <p14:tracePt t="48077" x="7831138" y="5537200"/>
          <p14:tracePt t="48094" x="7831138" y="5518150"/>
          <p14:tracePt t="48111" x="7831138" y="5510213"/>
          <p14:tracePt t="48131" x="7831138" y="5500688"/>
          <p14:tracePt t="48158" x="7831138" y="5491163"/>
          <p14:tracePt t="48170" x="7831138" y="5473700"/>
          <p14:tracePt t="48195" x="7823200" y="5465763"/>
          <p14:tracePt t="48782" x="7813675" y="5456238"/>
          <p14:tracePt t="48793" x="7796213" y="5446713"/>
          <p14:tracePt t="48806" x="7759700" y="5438775"/>
          <p14:tracePt t="48822" x="7697788" y="5394325"/>
          <p14:tracePt t="48831" x="7518400" y="5348288"/>
          <p14:tracePt t="48844" x="7072313" y="5205413"/>
          <p14:tracePt t="48861" x="6483350" y="5072063"/>
          <p14:tracePt t="48878" x="5867400" y="4919663"/>
          <p14:tracePt t="48894" x="4929188" y="4633913"/>
          <p14:tracePt t="48911" x="4572000" y="4518025"/>
          <p14:tracePt t="48928" x="4108450" y="4313238"/>
          <p14:tracePt t="48945" x="3965575" y="4241800"/>
          <p14:tracePt t="48961" x="3830638" y="4179888"/>
          <p14:tracePt t="48978" x="3616325" y="4081463"/>
          <p14:tracePt t="48994" x="3509963" y="4027488"/>
          <p14:tracePt t="49011" x="3446463" y="3983038"/>
          <p14:tracePt t="49028" x="3340100" y="3867150"/>
          <p14:tracePt t="49044" x="3322638" y="3840163"/>
          <p14:tracePt t="49061" x="3295650" y="3803650"/>
          <p14:tracePt t="49078" x="3286125" y="3795713"/>
          <p14:tracePt t="49602" x="3276600" y="3776663"/>
          <p14:tracePt t="49615" x="3251200" y="3741738"/>
          <p14:tracePt t="49626" x="3224213" y="3670300"/>
          <p14:tracePt t="49638" x="3197225" y="3581400"/>
          <p14:tracePt t="49651" x="3170238" y="3473450"/>
          <p14:tracePt t="49662" x="3133725" y="3330575"/>
          <p14:tracePt t="49678" x="3116263" y="3187700"/>
          <p14:tracePt t="49694" x="3089275" y="3054350"/>
          <p14:tracePt t="49711" x="3036888" y="2803525"/>
          <p14:tracePt t="49728" x="3009900" y="2679700"/>
          <p14:tracePt t="49745" x="2965450" y="2554288"/>
          <p14:tracePt t="49761" x="2874963" y="2241550"/>
          <p14:tracePt t="49778" x="2830513" y="2054225"/>
          <p14:tracePt t="49795" x="2803525" y="1901825"/>
          <p14:tracePt t="49811" x="2751138" y="1687513"/>
          <p14:tracePt t="49828" x="2724150" y="1616075"/>
          <p14:tracePt t="49845" x="2705100" y="1562100"/>
          <p14:tracePt t="49861" x="2670175" y="1500188"/>
          <p14:tracePt t="49878" x="2660650" y="1473200"/>
          <p14:tracePt t="49895" x="2643188" y="1455738"/>
          <p14:tracePt t="49911" x="2616200" y="1401763"/>
          <p14:tracePt t="49928" x="2598738" y="1374775"/>
          <p14:tracePt t="49945" x="2598738" y="1357313"/>
          <p14:tracePt t="49961" x="2589213" y="1268413"/>
          <p14:tracePt t="49978" x="2581275" y="1214438"/>
          <p14:tracePt t="49995" x="2571750" y="1116013"/>
          <p14:tracePt t="50012" x="2571750" y="1044575"/>
          <p14:tracePt t="50028" x="2562225" y="955675"/>
          <p14:tracePt t="50045" x="2562225" y="795338"/>
          <p14:tracePt t="50062" x="2562225" y="723900"/>
          <p14:tracePt t="50078" x="2571750" y="679450"/>
          <p14:tracePt t="50095" x="2581275" y="642938"/>
          <p14:tracePt t="50166" x="2581275" y="660400"/>
          <p14:tracePt t="50179" x="2562225" y="679450"/>
          <p14:tracePt t="50191" x="2554288" y="704850"/>
          <p14:tracePt t="50203" x="2544763" y="731838"/>
          <p14:tracePt t="50215" x="2536825" y="750888"/>
          <p14:tracePt t="50228" x="2517775" y="785813"/>
          <p14:tracePt t="50245" x="2500313" y="839788"/>
          <p14:tracePt t="50262" x="2482850" y="884238"/>
          <p14:tracePt t="50278" x="2465388" y="955675"/>
          <p14:tracePt t="50295" x="2465388" y="982663"/>
          <p14:tracePt t="50311" x="2455863" y="1000125"/>
          <p14:tracePt t="50328" x="2455863" y="1027113"/>
          <p14:tracePt t="50345" x="2446338" y="1125538"/>
          <p14:tracePt t="50362" x="2428875" y="1258888"/>
          <p14:tracePt t="50378" x="2419350" y="1357313"/>
          <p14:tracePt t="50395" x="2419350" y="1473200"/>
          <p14:tracePt t="50412" x="2411413" y="1571625"/>
          <p14:tracePt t="50428" x="2401888" y="1812925"/>
          <p14:tracePt t="50445" x="2401888" y="1919288"/>
          <p14:tracePt t="50461" x="2366963" y="2179638"/>
          <p14:tracePt t="50478" x="2339975" y="2286000"/>
          <p14:tracePt t="50495" x="2312988" y="2401888"/>
          <p14:tracePt t="50512" x="2251075" y="2554288"/>
          <p14:tracePt t="50528" x="2224088" y="2616200"/>
          <p14:tracePt t="50545" x="2197100" y="2670175"/>
          <p14:tracePt t="50561" x="2133600" y="2759075"/>
          <p14:tracePt t="50578" x="2098675" y="2803525"/>
          <p14:tracePt t="50595" x="2071688" y="2847975"/>
          <p14:tracePt t="50612" x="2044700" y="2928938"/>
          <p14:tracePt t="50628" x="2027238" y="2955925"/>
          <p14:tracePt t="50645" x="1982788" y="3081338"/>
          <p14:tracePt t="50662" x="1955800" y="3160713"/>
          <p14:tracePt t="50678" x="1928813" y="3276600"/>
          <p14:tracePt t="50695" x="1884363" y="3500438"/>
          <p14:tracePt t="50712" x="1866900" y="3608388"/>
          <p14:tracePt t="50728" x="1839913" y="3705225"/>
          <p14:tracePt t="50745" x="1812925" y="3867150"/>
          <p14:tracePt t="50762" x="1803400" y="3946525"/>
          <p14:tracePt t="50778" x="1803400" y="3990975"/>
          <p14:tracePt t="50795" x="1803400" y="4081463"/>
          <p14:tracePt t="50812" x="1803400" y="4108450"/>
          <p14:tracePt t="50828" x="1803400" y="4125913"/>
          <p14:tracePt t="51111" x="1803400" y="4116388"/>
          <p14:tracePt t="51122" x="1839913" y="4081463"/>
          <p14:tracePt t="51135" x="1911350" y="4010025"/>
          <p14:tracePt t="51146" x="2009775" y="3919538"/>
          <p14:tracePt t="51162" x="2170113" y="3795713"/>
          <p14:tracePt t="51179" x="2366963" y="3660775"/>
          <p14:tracePt t="51195" x="2517775" y="3562350"/>
          <p14:tracePt t="51212" x="2724150" y="3446463"/>
          <p14:tracePt t="51229" x="2822575" y="3402013"/>
          <p14:tracePt t="51245" x="2965450" y="3322638"/>
          <p14:tracePt t="51262" x="3017838" y="3295650"/>
          <p14:tracePt t="51278" x="3054350" y="3276600"/>
          <p14:tracePt t="51295" x="3108325" y="3268663"/>
          <p14:tracePt t="51312" x="3125788" y="3268663"/>
          <p14:tracePt t="51329" x="3133725" y="3268663"/>
          <p14:tracePt t="51345" x="3152775" y="3268663"/>
          <p14:tracePt t="51362" x="3160713" y="3268663"/>
          <p14:tracePt t="51552" x="3160713" y="3276600"/>
          <p14:tracePt t="51576" x="3160713" y="3286125"/>
          <p14:tracePt t="51601" x="3160713" y="3295650"/>
          <p14:tracePt t="51612" x="3160713" y="3313113"/>
          <p14:tracePt t="51625" x="3170238" y="3313113"/>
          <p14:tracePt t="51637" x="3170238" y="3330575"/>
          <p14:tracePt t="51650" x="3197225" y="3357563"/>
          <p14:tracePt t="51662" x="3241675" y="3402013"/>
          <p14:tracePt t="51679" x="3286125" y="3455988"/>
          <p14:tracePt t="51695" x="3367088" y="3517900"/>
          <p14:tracePt t="51712" x="3544888" y="3633788"/>
          <p14:tracePt t="51729" x="3660775" y="3687763"/>
          <p14:tracePt t="51745" x="3786188" y="3732213"/>
          <p14:tracePt t="51762" x="4037013" y="3768725"/>
          <p14:tracePt t="51779" x="4160838" y="3768725"/>
          <p14:tracePt t="51795" x="4286250" y="3768725"/>
          <p14:tracePt t="51812" x="4572000" y="3714750"/>
          <p14:tracePt t="51829" x="4724400" y="3660775"/>
          <p14:tracePt t="51845" x="4894263" y="3625850"/>
          <p14:tracePt t="51862" x="5153025" y="3562350"/>
          <p14:tracePt t="51879" x="5251450" y="3544888"/>
          <p14:tracePt t="51895" x="5411788" y="3517900"/>
          <p14:tracePt t="51912" x="5465763" y="3509963"/>
          <p14:tracePt t="51929" x="5491163" y="3500438"/>
          <p14:tracePt t="51945" x="5518150" y="3500438"/>
          <p14:tracePt t="52338" x="5500688" y="3500438"/>
          <p14:tracePt t="52349" x="5446713" y="3536950"/>
          <p14:tracePt t="52360" x="5367338" y="3571875"/>
          <p14:tracePt t="52372" x="5295900" y="3616325"/>
          <p14:tracePt t="52385" x="5224463" y="3643313"/>
          <p14:tracePt t="52397" x="5187950" y="3652838"/>
          <p14:tracePt t="52413" x="5160963" y="3660775"/>
          <p14:tracePt t="52429" x="5133975" y="3660775"/>
          <p14:tracePt t="52446" x="5108575" y="3660775"/>
          <p14:tracePt t="52462" x="5062538" y="3660775"/>
          <p14:tracePt t="52479" x="5054600" y="3660775"/>
          <p14:tracePt t="52496" x="5027613" y="3660775"/>
          <p14:tracePt t="52593" x="5018088" y="3660775"/>
          <p14:tracePt t="52728" x="5018088" y="3652838"/>
          <p14:tracePt t="52802" x="5018088" y="3643313"/>
          <p14:tracePt t="52852" x="5010150" y="3643313"/>
          <p14:tracePt t="52875" x="5010150" y="3633788"/>
          <p14:tracePt t="52899" x="5000625" y="3633788"/>
          <p14:tracePt t="52936" x="4991100" y="3633788"/>
          <p14:tracePt t="52948" x="4991100" y="3625850"/>
          <p14:tracePt t="52974" x="4983163" y="3625850"/>
          <p14:tracePt t="53010" x="4973638" y="3616325"/>
          <p14:tracePt t="53046" x="4973638" y="3608388"/>
          <p14:tracePt t="53058" x="4965700" y="3608388"/>
          <p14:tracePt t="53144" x="4956175" y="3608388"/>
          <p14:tracePt t="53169" x="4946650" y="3608388"/>
          <p14:tracePt t="53194" x="4938713" y="3608388"/>
          <p14:tracePt t="53243" x="4929188" y="3608388"/>
          <p14:tracePt t="53254" x="4919663" y="3608388"/>
          <p14:tracePt t="53279" x="4911725" y="3608388"/>
          <p14:tracePt t="53317" x="4902200" y="3608388"/>
          <p14:tracePt t="53355" x="4894263" y="3608388"/>
          <p14:tracePt t="53378" x="4884738" y="3616325"/>
          <p14:tracePt t="53451" x="4884738" y="3625850"/>
          <p14:tracePt t="53500" x="4884738" y="3633788"/>
          <p14:tracePt t="53525" x="4884738" y="3652838"/>
          <p14:tracePt t="53549" x="4884738" y="3660775"/>
          <p14:tracePt t="53574" x="4884738" y="3670300"/>
          <p14:tracePt t="53586" x="4884738" y="3679825"/>
          <p14:tracePt t="53623" x="4884738" y="3687763"/>
          <p14:tracePt t="53635" x="4894263" y="3687763"/>
          <p14:tracePt t="53671" x="4902200" y="3687763"/>
          <p14:tracePt t="53708" x="4911725" y="3687763"/>
          <p14:tracePt t="53733" x="4919663" y="3687763"/>
          <p14:tracePt t="53746" x="4929188" y="3687763"/>
          <p14:tracePt t="53770" x="4938713" y="3687763"/>
          <p14:tracePt t="53795" x="4946650" y="3687763"/>
          <p14:tracePt t="53806" x="4956175" y="3687763"/>
          <p14:tracePt t="53858" x="4965700" y="3687763"/>
          <p14:tracePt t="53868" x="4965700" y="3679825"/>
          <p14:tracePt t="53880" x="4973638" y="3670300"/>
          <p14:tracePt t="53905" x="4983163" y="3660775"/>
          <p14:tracePt t="53917" x="4991100" y="3652838"/>
          <p14:tracePt t="53928" x="4991100" y="3643313"/>
          <p14:tracePt t="53941" x="5010150" y="3643313"/>
          <p14:tracePt t="53965" x="5010150" y="3633788"/>
          <p14:tracePt t="53978" x="5018088" y="3633788"/>
          <p14:tracePt t="54028" x="5018088" y="3625850"/>
          <p14:tracePt t="54064" x="5018088" y="3616325"/>
          <p14:tracePt t="54089" x="5010150" y="3608388"/>
          <p14:tracePt t="54101" x="5000625" y="3598863"/>
          <p14:tracePt t="54113" x="4991100" y="3589338"/>
          <p14:tracePt t="54125" x="4983163" y="3589338"/>
          <p14:tracePt t="54139" x="4983163" y="3581400"/>
          <p14:tracePt t="54150" x="4973638" y="3571875"/>
          <p14:tracePt t="54163" x="4965700" y="3571875"/>
          <p14:tracePt t="54198" x="4956175" y="3571875"/>
          <p14:tracePt t="54236" x="4946650" y="3571875"/>
          <p14:tracePt t="54248" x="4938713" y="3571875"/>
          <p14:tracePt t="54273" x="4929188" y="3571875"/>
          <p14:tracePt t="54308" x="4919663" y="3571875"/>
          <p14:tracePt t="54360" x="4911725" y="3571875"/>
          <p14:tracePt t="54456" x="4911725" y="3581400"/>
          <p14:tracePt t="55106" x="4919663" y="3581400"/>
          <p14:tracePt t="55117" x="4929188" y="3581400"/>
          <p14:tracePt t="55130" x="4946650" y="3581400"/>
          <p14:tracePt t="55142" x="4965700" y="3581400"/>
          <p14:tracePt t="55154" x="4973638" y="3581400"/>
          <p14:tracePt t="55166" x="4973638" y="3589338"/>
          <p14:tracePt t="55180" x="4983163" y="3589338"/>
          <p14:tracePt t="55196" x="4991100" y="3589338"/>
          <p14:tracePt t="55253" x="5000625" y="3589338"/>
          <p14:tracePt t="55313" x="5010150" y="3589338"/>
          <p14:tracePt t="55559" x="5000625" y="3581400"/>
          <p14:tracePt t="55584" x="4991100" y="3571875"/>
          <p14:tracePt t="55596" x="4983163" y="3571875"/>
          <p14:tracePt t="55608" x="4973638" y="3562350"/>
          <p14:tracePt t="55633" x="4965700" y="3554413"/>
          <p14:tracePt t="55657" x="4956175" y="3554413"/>
          <p14:tracePt t="55670" x="4956175" y="3544888"/>
          <p14:tracePt t="55693" x="4946650" y="3544888"/>
          <p14:tracePt t="55730" x="4938713" y="3536950"/>
          <p14:tracePt t="55744" x="4929188" y="3536950"/>
          <p14:tracePt t="55756" x="4929188" y="3527425"/>
          <p14:tracePt t="55767" x="4919663" y="3517900"/>
          <p14:tracePt t="55803" x="4911725" y="3509963"/>
          <p14:tracePt t="55841" x="4911725" y="3500438"/>
          <p14:tracePt t="55880" x="4911725" y="3490913"/>
          <p14:tracePt t="55890" x="4911725" y="3482975"/>
          <p14:tracePt t="55938" x="4911725" y="3473450"/>
          <p14:tracePt t="55987" x="4911725" y="3465513"/>
          <p14:tracePt t="56049" x="4911725" y="3455988"/>
          <p14:tracePt t="56074" x="4911725" y="3446463"/>
          <p14:tracePt t="56110" x="4911725" y="3438525"/>
          <p14:tracePt t="56135" x="4911725" y="3429000"/>
          <p14:tracePt t="56146" x="4911725" y="3419475"/>
          <p14:tracePt t="56184" x="4911725" y="3411538"/>
          <p14:tracePt t="56209" x="4911725" y="3402013"/>
          <p14:tracePt t="56246" x="4911725" y="3394075"/>
          <p14:tracePt t="56258" x="4911725" y="3384550"/>
          <p14:tracePt t="56270" x="4919663" y="3384550"/>
          <p14:tracePt t="56282" x="4919663" y="3375025"/>
          <p14:tracePt t="56415" x="4929188" y="3375025"/>
          <p14:tracePt t="56453" x="4938713" y="3375025"/>
          <p14:tracePt t="56491" x="4946650" y="3367088"/>
          <p14:tracePt t="56516" x="4956175" y="3367088"/>
          <p14:tracePt t="56528" x="4965700" y="3367088"/>
          <p14:tracePt t="56540" x="4965700" y="3357563"/>
          <p14:tracePt t="56551" x="4973638" y="3357563"/>
          <p14:tracePt t="56577" x="4983163" y="3357563"/>
          <p14:tracePt t="56589" x="4991100" y="3357563"/>
          <p14:tracePt t="56600" x="5000625" y="3357563"/>
          <p14:tracePt t="56625" x="5018088" y="3357563"/>
          <p14:tracePt t="56637" x="5027613" y="3357563"/>
          <p14:tracePt t="56784" x="5037138" y="3357563"/>
          <p14:tracePt t="56808" x="5045075" y="3357563"/>
          <p14:tracePt t="56833" x="5045075" y="3367088"/>
          <p14:tracePt t="56846" x="5054600" y="3367088"/>
          <p14:tracePt t="56872" x="5054600" y="3375025"/>
          <p14:tracePt t="56894" x="5062538" y="3384550"/>
          <p14:tracePt t="56907" x="5062538" y="3394075"/>
          <p14:tracePt t="56919" x="5072063" y="3394075"/>
          <p14:tracePt t="56932" x="5072063" y="3402013"/>
          <p14:tracePt t="57104" x="5072063" y="3411538"/>
          <p14:tracePt t="57862" x="5081588" y="3411538"/>
          <p14:tracePt t="57877" x="5099050" y="3411538"/>
          <p14:tracePt t="57889" x="5116513" y="3411538"/>
          <p14:tracePt t="57899" x="5126038" y="3411538"/>
          <p14:tracePt t="57914" x="5153025" y="3419475"/>
          <p14:tracePt t="57931" x="5160963" y="3429000"/>
          <p14:tracePt t="57947" x="5180013" y="3446463"/>
          <p14:tracePt t="57964" x="5214938" y="3500438"/>
          <p14:tracePt t="57981" x="5224463" y="3544888"/>
          <p14:tracePt t="57997" x="5241925" y="3589338"/>
          <p14:tracePt t="58014" x="5251450" y="3608388"/>
          <p14:tracePt t="58031" x="5259388" y="3643313"/>
          <p14:tracePt t="58047" x="5259388" y="3697288"/>
          <p14:tracePt t="58064" x="5268913" y="3724275"/>
          <p14:tracePt t="58081" x="5268913" y="3759200"/>
          <p14:tracePt t="58097" x="5268913" y="3840163"/>
          <p14:tracePt t="58114" x="5268913" y="3875088"/>
          <p14:tracePt t="58131" x="5268913" y="3911600"/>
          <p14:tracePt t="58148" x="5268913" y="4000500"/>
          <p14:tracePt t="58164" x="5268913" y="4037013"/>
          <p14:tracePt t="58181" x="5268913" y="4071938"/>
          <p14:tracePt t="58197" x="5268913" y="4143375"/>
          <p14:tracePt t="58214" x="5268913" y="4170363"/>
          <p14:tracePt t="58231" x="5268913" y="4214813"/>
          <p14:tracePt t="58247" x="5268913" y="4232275"/>
          <p14:tracePt t="58264" x="5268913" y="4251325"/>
          <p14:tracePt t="58281" x="5268913" y="4295775"/>
          <p14:tracePt t="58297" x="5268913" y="4303713"/>
          <p14:tracePt t="58314" x="5268913" y="4313238"/>
          <p14:tracePt t="58331" x="5268913" y="4330700"/>
          <p14:tracePt t="58365" x="5268913" y="4340225"/>
          <p14:tracePt t="58609" x="5259388" y="4340225"/>
          <p14:tracePt t="58623" x="5251450" y="4348163"/>
          <p14:tracePt t="58635" x="5251450" y="4357688"/>
          <p14:tracePt t="58648" x="5241925" y="4375150"/>
          <p14:tracePt t="58658" x="5232400" y="4384675"/>
          <p14:tracePt t="58672" x="5232400" y="4394200"/>
          <p14:tracePt t="58683" x="5224463" y="4402138"/>
          <p14:tracePt t="58697" x="5224463" y="4411663"/>
          <p14:tracePt t="58734" x="5214938" y="4411663"/>
          <p14:tracePt t="58757" x="5205413" y="4411663"/>
          <p14:tracePt t="58783" x="5197475" y="4411663"/>
          <p14:tracePt t="58831" x="5187950" y="4411663"/>
          <p14:tracePt t="58965" x="5187950" y="4419600"/>
          <p14:tracePt t="59026" x="5187950" y="4429125"/>
          <p14:tracePt t="59039" x="5187950" y="4438650"/>
          <p14:tracePt t="59075" x="5187950" y="4446588"/>
          <p14:tracePt t="59087" x="5187950" y="4456113"/>
          <p14:tracePt t="59099" x="5187950" y="4465638"/>
          <p14:tracePt t="59125" x="5187950" y="4473575"/>
          <p14:tracePt t="59137" x="5197475" y="4483100"/>
          <p14:tracePt t="59149" x="5197475" y="4491038"/>
          <p14:tracePt t="59161" x="5197475" y="4500563"/>
          <p14:tracePt t="59186" x="5197475" y="4510088"/>
          <p14:tracePt t="59210" x="5197475" y="4518025"/>
          <p14:tracePt t="59234" x="5197475" y="4527550"/>
          <p14:tracePt t="59258" x="5197475" y="4537075"/>
          <p14:tracePt t="59271" x="5197475" y="4545013"/>
          <p14:tracePt t="59282" x="5205413" y="4554538"/>
          <p14:tracePt t="59307" x="5205413" y="4562475"/>
          <p14:tracePt t="59320" x="5205413" y="4572000"/>
          <p14:tracePt t="59332" x="5214938" y="4581525"/>
          <p14:tracePt t="59344" x="5214938" y="4589463"/>
          <p14:tracePt t="59369" x="5214938" y="4608513"/>
          <p14:tracePt t="59395" x="5214938" y="4625975"/>
          <p14:tracePt t="59418" x="5214938" y="4633913"/>
          <p14:tracePt t="59442" x="5214938" y="4652963"/>
          <p14:tracePt t="59467" x="5214938" y="4660900"/>
          <p14:tracePt t="59479" x="5214938" y="4670425"/>
          <p14:tracePt t="59491" x="5214938" y="4679950"/>
          <p14:tracePt t="59504" x="5214938" y="4687888"/>
          <p14:tracePt t="59516" x="5214938" y="4697413"/>
          <p14:tracePt t="59531" x="5214938" y="4705350"/>
          <p14:tracePt t="59547" x="5214938" y="4714875"/>
          <p14:tracePt t="59564" x="5214938" y="4732338"/>
          <p14:tracePt t="59581" x="5214938" y="4741863"/>
          <p14:tracePt t="59598" x="5214938" y="4751388"/>
          <p14:tracePt t="59614" x="5214938" y="4776788"/>
          <p14:tracePt t="59631" x="5214938" y="4786313"/>
          <p14:tracePt t="59647" x="5214938" y="4803775"/>
          <p14:tracePt t="59664" x="5214938" y="4822825"/>
          <p14:tracePt t="59681" x="5214938" y="4830763"/>
          <p14:tracePt t="59698" x="5214938" y="4840288"/>
          <p14:tracePt t="59714" x="5214938" y="4857750"/>
          <p14:tracePt t="59736" x="5214938" y="4867275"/>
          <p14:tracePt t="59748" x="5214938" y="4875213"/>
          <p14:tracePt t="59764" x="5214938" y="4884738"/>
          <p14:tracePt t="60006" x="5214938" y="4894263"/>
          <p14:tracePt t="60019" x="5214938" y="4902200"/>
          <p14:tracePt t="60032" x="5214938" y="4919663"/>
          <p14:tracePt t="60044" x="5214938" y="4938713"/>
          <p14:tracePt t="60057" x="5214938" y="4956175"/>
          <p14:tracePt t="60068" x="5214938" y="4983163"/>
          <p14:tracePt t="60081" x="5214938" y="5000625"/>
          <p14:tracePt t="60099" x="5214938" y="5018088"/>
          <p14:tracePt t="60115" x="5214938" y="5045075"/>
          <p14:tracePt t="60131" x="5214938" y="5062538"/>
          <p14:tracePt t="60148" x="5214938" y="5072063"/>
          <p14:tracePt t="60165" x="5214938" y="5081588"/>
          <p14:tracePt t="60181" x="5214938" y="5089525"/>
          <p14:tracePt t="60198" x="5214938" y="5099050"/>
          <p14:tracePt t="60265" x="5205413" y="5108575"/>
          <p14:tracePt t="60314" x="5205413" y="5116513"/>
          <p14:tracePt t="60339" x="5205413" y="5126038"/>
          <p14:tracePt t="60375" x="5205413" y="5133975"/>
          <p14:tracePt t="60402" x="5205413" y="5143500"/>
          <p14:tracePt t="60413" x="5197475" y="5143500"/>
          <p14:tracePt t="60424" x="5197475" y="5153025"/>
          <p14:tracePt t="60461" x="5197475" y="5160963"/>
          <p14:tracePt t="60497" x="5187950" y="5160963"/>
          <p14:tracePt t="60522" x="5187950" y="5170488"/>
          <p14:tracePt t="60571" x="5180013" y="5170488"/>
          <p14:tracePt t="60619" x="5170488" y="5170488"/>
          <p14:tracePt t="60644" x="5160963" y="5170488"/>
          <p14:tracePt t="60670" x="5143500" y="5170488"/>
          <p14:tracePt t="60693" x="5126038" y="5170488"/>
          <p14:tracePt t="60707" x="5126038" y="5153025"/>
          <p14:tracePt t="60719" x="5116513" y="5143500"/>
          <p14:tracePt t="60730" x="5108575" y="5133975"/>
          <p14:tracePt t="60742" x="5108575" y="5116513"/>
          <p14:tracePt t="60755" x="5099050" y="5116513"/>
          <p14:tracePt t="60767" x="5099050" y="5099050"/>
          <p14:tracePt t="60791" x="5089525" y="5081588"/>
          <p14:tracePt t="60815" x="5089525" y="5072063"/>
          <p14:tracePt t="60829" x="5089525" y="5062538"/>
          <p14:tracePt t="60841" x="5089525" y="5054600"/>
          <p14:tracePt t="60853" x="5089525" y="5037138"/>
          <p14:tracePt t="60877" x="5081588" y="5027613"/>
          <p14:tracePt t="60890" x="5081588" y="5018088"/>
          <p14:tracePt t="60905" x="5081588" y="5010150"/>
          <p14:tracePt t="60915" x="5081588" y="4991100"/>
          <p14:tracePt t="60931" x="5081588" y="4983163"/>
          <p14:tracePt t="60948" x="5081588" y="4973638"/>
          <p14:tracePt t="60965" x="5081588" y="4946650"/>
          <p14:tracePt t="60986" x="5081588" y="4929188"/>
          <p14:tracePt t="61024" x="5081588" y="4919663"/>
          <p14:tracePt t="61062" x="5081588" y="4911725"/>
          <p14:tracePt t="61073" x="5081588" y="4902200"/>
          <p14:tracePt t="61086" x="5089525" y="4894263"/>
          <p14:tracePt t="61122" x="5089525" y="4884738"/>
          <p14:tracePt t="61147" x="5089525" y="4875213"/>
          <p14:tracePt t="61172" x="5089525" y="4867275"/>
          <p14:tracePt t="61196" x="5089525" y="4848225"/>
          <p14:tracePt t="61209" x="5089525" y="4840288"/>
          <p14:tracePt t="61221" x="5089525" y="4830763"/>
          <p14:tracePt t="61232" x="5089525" y="4822825"/>
          <p14:tracePt t="61246" x="5089525" y="4813300"/>
          <p14:tracePt t="61257" x="5089525" y="4803775"/>
          <p14:tracePt t="61270" x="5089525" y="4786313"/>
          <p14:tracePt t="61306" x="5089525" y="4776788"/>
          <p14:tracePt t="61465" x="5089525" y="4786313"/>
          <p14:tracePt t="61478" x="5089525" y="4795838"/>
          <p14:tracePt t="61490" x="5089525" y="4803775"/>
          <p14:tracePt t="61503" x="5099050" y="4813300"/>
          <p14:tracePt t="61515" x="5099050" y="4830763"/>
          <p14:tracePt t="61532" x="5108575" y="4848225"/>
          <p14:tracePt t="61548" x="5116513" y="4867275"/>
          <p14:tracePt t="61565" x="5116513" y="4919663"/>
          <p14:tracePt t="61582" x="5126038" y="4938713"/>
          <p14:tracePt t="61598" x="5133975" y="4973638"/>
          <p14:tracePt t="61615" x="5153025" y="5037138"/>
          <p14:tracePt t="61632" x="5153025" y="5062538"/>
          <p14:tracePt t="61648" x="5160963" y="5099050"/>
          <p14:tracePt t="61665" x="5170488" y="5133975"/>
          <p14:tracePt t="61682" x="5170488" y="5153025"/>
          <p14:tracePt t="61699" x="5180013" y="5170488"/>
          <p14:tracePt t="61715" x="5180013" y="5187950"/>
          <p14:tracePt t="61732" x="5180013" y="5205413"/>
          <p14:tracePt t="61748" x="5180013" y="5214938"/>
          <p14:tracePt t="61810" x="5187950" y="5214938"/>
          <p14:tracePt t="61943" x="5197475" y="5205413"/>
          <p14:tracePt t="61956" x="5205413" y="5197475"/>
          <p14:tracePt t="61968" x="5224463" y="5170488"/>
          <p14:tracePt t="61982" x="5232400" y="5126038"/>
          <p14:tracePt t="61993" x="5241925" y="5089525"/>
          <p14:tracePt t="62005" x="5241925" y="5054600"/>
          <p14:tracePt t="62017" x="5241925" y="5010150"/>
          <p14:tracePt t="62032" x="5241925" y="4983163"/>
          <p14:tracePt t="62048" x="5241925" y="4956175"/>
          <p14:tracePt t="62065" x="5241925" y="4894263"/>
          <p14:tracePt t="62082" x="5241925" y="4857750"/>
          <p14:tracePt t="62098" x="5241925" y="4840288"/>
          <p14:tracePt t="62115" x="5241925" y="4795838"/>
          <p14:tracePt t="62132" x="5232400" y="4786313"/>
          <p14:tracePt t="62148" x="5232400" y="4768850"/>
          <p14:tracePt t="62165" x="5224463" y="4751388"/>
          <p14:tracePt t="62182" x="5214938" y="4741863"/>
          <p14:tracePt t="62198" x="5214938" y="4732338"/>
          <p14:tracePt t="62215" x="5214938" y="4724400"/>
          <p14:tracePt t="62232" x="5214938" y="4714875"/>
          <p14:tracePt t="62249" x="5205413" y="4705350"/>
          <p14:tracePt t="62265" x="5197475" y="4679950"/>
          <p14:tracePt t="62282" x="5197475" y="4670425"/>
          <p14:tracePt t="62299" x="5197475" y="4652963"/>
          <p14:tracePt t="62315" x="5197475" y="4643438"/>
          <p14:tracePt t="62568" x="5197475" y="4652963"/>
          <p14:tracePt t="62581" x="5197475" y="4670425"/>
          <p14:tracePt t="62864" x="5180013" y="4660900"/>
          <p14:tracePt t="62875" x="5170488" y="4633913"/>
          <p14:tracePt t="62888" x="5153025" y="4589463"/>
          <p14:tracePt t="62900" x="5099050" y="4518025"/>
          <p14:tracePt t="62915" x="5062538" y="4411663"/>
          <p14:tracePt t="62932" x="5018088" y="4313238"/>
          <p14:tracePt t="62949" x="4965700" y="4133850"/>
          <p14:tracePt t="62965" x="4929188" y="4071938"/>
          <p14:tracePt t="62982" x="4902200" y="4010025"/>
          <p14:tracePt t="62999" x="4884738" y="3938588"/>
          <p14:tracePt t="63015" x="4875213" y="3911600"/>
          <p14:tracePt t="63032" x="4867275" y="3894138"/>
          <p14:tracePt t="63049" x="4867275" y="3867150"/>
          <p14:tracePt t="63065" x="4867275" y="3848100"/>
          <p14:tracePt t="63084" x="4857750" y="3840163"/>
          <p14:tracePt t="63132" x="4848225" y="3840163"/>
          <p14:tracePt t="63157" x="4848225" y="3830638"/>
          <p14:tracePt t="63182" x="4848225" y="3813175"/>
          <p14:tracePt t="63206" x="4840288" y="3795713"/>
          <p14:tracePt t="63219" x="4840288" y="3786188"/>
          <p14:tracePt t="63242" x="4840288" y="3776663"/>
          <p14:tracePt t="63267" x="4840288" y="3768725"/>
          <p14:tracePt t="63292" x="4840288" y="3759200"/>
          <p14:tracePt t="63316" x="4840288" y="3751263"/>
          <p14:tracePt t="63328" x="4840288" y="3741738"/>
          <p14:tracePt t="63524" x="4840288" y="3751263"/>
          <p14:tracePt t="63537" x="4840288" y="3759200"/>
          <p14:tracePt t="63549" x="4848225" y="3768725"/>
          <p14:tracePt t="63561" x="4857750" y="3786188"/>
          <p14:tracePt t="63573" x="4857750" y="3795713"/>
          <p14:tracePt t="63586" x="4875213" y="3803650"/>
          <p14:tracePt t="63599" x="4884738" y="3822700"/>
          <p14:tracePt t="63616" x="4911725" y="3830638"/>
          <p14:tracePt t="63632" x="4929188" y="3857625"/>
          <p14:tracePt t="63649" x="4956175" y="3884613"/>
          <p14:tracePt t="63666" x="4965700" y="3894138"/>
          <p14:tracePt t="63682" x="4965700" y="3902075"/>
          <p14:tracePt t="63699" x="4965700" y="3911600"/>
          <p14:tracePt t="63720" x="4965700" y="3919538"/>
          <p14:tracePt t="63734" x="4965700" y="3929063"/>
          <p14:tracePt t="63757" x="4965700" y="3938588"/>
          <p14:tracePt t="63794" x="4965700" y="3946525"/>
          <p14:tracePt t="63843" x="4956175" y="3946525"/>
          <p14:tracePt t="63855" x="4946650" y="3946525"/>
          <p14:tracePt t="63868" x="4929188" y="3946525"/>
          <p14:tracePt t="63880" x="4919663" y="3929063"/>
          <p14:tracePt t="63893" x="4902200" y="3911600"/>
          <p14:tracePt t="63905" x="4894263" y="3884613"/>
          <p14:tracePt t="63917" x="4894263" y="3848100"/>
          <p14:tracePt t="63932" x="4894263" y="3803650"/>
          <p14:tracePt t="63950" x="4894263" y="3741738"/>
          <p14:tracePt t="63966" x="4911725" y="3616325"/>
          <p14:tracePt t="63983" x="4938713" y="3571875"/>
          <p14:tracePt t="63999" x="4956175" y="3536950"/>
          <p14:tracePt t="64016" x="4991100" y="3517900"/>
          <p14:tracePt t="64032" x="5000625" y="3517900"/>
          <p14:tracePt t="64049" x="5018088" y="3517900"/>
          <p14:tracePt t="64066" x="5027613" y="3517900"/>
          <p14:tracePt t="64083" x="5037138" y="3527425"/>
          <p14:tracePt t="64099" x="5045075" y="3544888"/>
          <p14:tracePt t="64116" x="5045075" y="3589338"/>
          <p14:tracePt t="64132" x="5045075" y="3616325"/>
          <p14:tracePt t="64149" x="5045075" y="3643313"/>
          <p14:tracePt t="64149" x="5045075" y="3670300"/>
          <p14:tracePt t="64166" x="5045075" y="3705225"/>
          <p14:tracePt t="64183" x="5045075" y="3724275"/>
          <p14:tracePt t="64199" x="5045075" y="3751263"/>
          <p14:tracePt t="64216" x="5045075" y="3759200"/>
          <p14:tracePt t="64235" x="5037138" y="3759200"/>
          <p14:tracePt t="64285" x="5027613" y="3759200"/>
          <p14:tracePt t="64370" x="5027613" y="3751263"/>
          <p14:tracePt t="67398" x="5037138" y="3741738"/>
          <p14:tracePt t="67408" x="5062538" y="3741738"/>
          <p14:tracePt t="67422" x="5089525" y="3732213"/>
          <p14:tracePt t="67434" x="5153025" y="3714750"/>
          <p14:tracePt t="67450" x="5241925" y="3697288"/>
          <p14:tracePt t="67467" x="5348288" y="3660775"/>
          <p14:tracePt t="67483" x="5581650" y="3625850"/>
          <p14:tracePt t="67500" x="5697538" y="3598863"/>
          <p14:tracePt t="67517" x="5795963" y="3589338"/>
          <p14:tracePt t="67534" x="5946775" y="3562350"/>
          <p14:tracePt t="67550" x="5991225" y="3554413"/>
          <p14:tracePt t="67567" x="6045200" y="3554413"/>
          <p14:tracePt t="67584" x="6143625" y="3544888"/>
          <p14:tracePt t="67601" x="6205538" y="3544888"/>
          <p14:tracePt t="67617" x="6269038" y="3544888"/>
          <p14:tracePt t="67634" x="6384925" y="3571875"/>
          <p14:tracePt t="67650" x="6429375" y="3598863"/>
          <p14:tracePt t="67667" x="6510338" y="3724275"/>
          <p14:tracePt t="67684" x="6545263" y="3813175"/>
          <p14:tracePt t="67700" x="6562725" y="3884613"/>
          <p14:tracePt t="67718" x="6608763" y="4027488"/>
          <p14:tracePt t="67734" x="6626225" y="4089400"/>
          <p14:tracePt t="67750" x="6661150" y="4170363"/>
          <p14:tracePt t="67767" x="6751638" y="4295775"/>
          <p14:tracePt t="67784" x="6813550" y="4357688"/>
          <p14:tracePt t="67800" x="6894513" y="4419600"/>
          <p14:tracePt t="67817" x="7054850" y="4527550"/>
          <p14:tracePt t="67834" x="7108825" y="4562475"/>
          <p14:tracePt t="67850" x="7180263" y="4589463"/>
          <p14:tracePt t="67867" x="7259638" y="4643438"/>
          <p14:tracePt t="67884" x="7286625" y="4660900"/>
          <p14:tracePt t="67901" x="7304088" y="4670425"/>
          <p14:tracePt t="67925" x="7313613" y="4670425"/>
          <p14:tracePt t="67962" x="7323138" y="4679950"/>
          <p14:tracePt t="67974" x="7331075" y="4687888"/>
          <p14:tracePt t="67985" x="7340600" y="4687888"/>
          <p14:tracePt t="68009" x="7340600" y="4697413"/>
          <p14:tracePt t="68058" x="7348538" y="4697413"/>
          <p14:tracePt t="68108" x="7348538" y="47053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corpuscle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64804"/>
      </p:ext>
    </p:extLst>
  </p:cSld>
  <p:clrMapOvr>
    <a:masterClrMapping/>
  </p:clrMapOvr>
  <p:transition advTm="228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5" x="7323138" y="4705350"/>
          <p14:tracePt t="2388" x="7286625" y="4705350"/>
          <p14:tracePt t="2401" x="7224713" y="4660900"/>
          <p14:tracePt t="2412" x="7126288" y="4589463"/>
          <p14:tracePt t="2426" x="7010400" y="4465638"/>
          <p14:tracePt t="2438" x="6831013" y="4259263"/>
          <p14:tracePt t="2453" x="6661150" y="3983038"/>
          <p14:tracePt t="2470" x="6456363" y="3643313"/>
          <p14:tracePt t="2486" x="6276975" y="3259138"/>
          <p14:tracePt t="2503" x="6027738" y="2554288"/>
          <p14:tracePt t="2520" x="5973763" y="2312988"/>
          <p14:tracePt t="2536" x="5894388" y="2062163"/>
          <p14:tracePt t="2553" x="5867400" y="1990725"/>
          <p14:tracePt t="2570" x="5848350" y="1955800"/>
          <p14:tracePt t="2586" x="5830888" y="1911350"/>
          <p14:tracePt t="2878" x="5751513" y="1847850"/>
          <p14:tracePt t="2890" x="5589588" y="1724025"/>
          <p14:tracePt t="2904" x="5330825" y="1517650"/>
          <p14:tracePt t="2916" x="5089525" y="1276350"/>
          <p14:tracePt t="2927" x="4857750" y="1054100"/>
          <p14:tracePt t="2942" x="4697413" y="847725"/>
          <p14:tracePt t="2953" x="4581525" y="731838"/>
          <p14:tracePt t="2970" x="4518025" y="679450"/>
          <p14:tracePt t="2987" x="4491038" y="642938"/>
          <p14:tracePt t="3003" x="4456113" y="615950"/>
          <p14:tracePt t="3020" x="4446588" y="615950"/>
          <p14:tracePt t="3036" x="4438650" y="615950"/>
          <p14:tracePt t="3053" x="4411663" y="615950"/>
          <p14:tracePt t="3070" x="4384675" y="615950"/>
          <p14:tracePt t="3087" x="4357688" y="633413"/>
          <p14:tracePt t="3103" x="4357688" y="642938"/>
          <p14:tracePt t="3120" x="4348163" y="642938"/>
          <p14:tracePt t="3137" x="4340225" y="642938"/>
          <p14:tracePt t="3161" x="4330700" y="642938"/>
          <p14:tracePt t="3173" x="4303713" y="633413"/>
          <p14:tracePt t="3187" x="4295775" y="615950"/>
          <p14:tracePt t="3204" x="4286250" y="615950"/>
          <p14:tracePt t="3220" x="4286250" y="598488"/>
          <p14:tracePt t="3246" x="4286250" y="588963"/>
          <p14:tracePt t="3258" x="4295775" y="588963"/>
          <p14:tracePt t="3270" x="4340225" y="571500"/>
          <p14:tracePt t="3287" x="4394200" y="561975"/>
          <p14:tracePt t="3303" x="4473575" y="561975"/>
          <p14:tracePt t="3320" x="4670425" y="581025"/>
          <p14:tracePt t="3337" x="4768850" y="608013"/>
          <p14:tracePt t="3353" x="4875213" y="642938"/>
          <p14:tracePt t="3370" x="5045075" y="731838"/>
          <p14:tracePt t="3387" x="5099050" y="776288"/>
          <p14:tracePt t="3403" x="5116513" y="795338"/>
          <p14:tracePt t="3420" x="5133975" y="803275"/>
          <p14:tracePt t="3437" x="5143500" y="812800"/>
          <p14:tracePt t="4275" x="5143500" y="822325"/>
          <p14:tracePt t="4668" x="5126038" y="830263"/>
          <p14:tracePt t="4680" x="5108575" y="839788"/>
          <p14:tracePt t="4692" x="5072063" y="847725"/>
          <p14:tracePt t="4704" x="5027613" y="874713"/>
          <p14:tracePt t="4720" x="4973638" y="893763"/>
          <p14:tracePt t="4737" x="4929188" y="919163"/>
          <p14:tracePt t="4754" x="4902200" y="928688"/>
          <p14:tracePt t="4771" x="4857750" y="973138"/>
          <p14:tracePt t="4787" x="4840288" y="1027113"/>
          <p14:tracePt t="4804" x="4830763" y="1223963"/>
          <p14:tracePt t="4820" x="4830763" y="1357313"/>
          <p14:tracePt t="4837" x="4830763" y="1500188"/>
          <p14:tracePt t="4854" x="4875213" y="1751013"/>
          <p14:tracePt t="4870" x="4902200" y="1874838"/>
          <p14:tracePt t="4887" x="4946650" y="2017713"/>
          <p14:tracePt t="4904" x="5062538" y="2374900"/>
          <p14:tracePt t="4920" x="5133975" y="2536825"/>
          <p14:tracePt t="4937" x="5276850" y="2768600"/>
          <p14:tracePt t="4954" x="5340350" y="2857500"/>
          <p14:tracePt t="4971" x="5394325" y="2928938"/>
          <p14:tracePt t="4987" x="5483225" y="2982913"/>
          <p14:tracePt t="5268" x="5500688" y="2973388"/>
          <p14:tracePt t="5280" x="5554663" y="2973388"/>
          <p14:tracePt t="5293" x="5670550" y="2955925"/>
          <p14:tracePt t="5304" x="5813425" y="2955925"/>
          <p14:tracePt t="5321" x="6081713" y="3009900"/>
          <p14:tracePt t="5337" x="6384925" y="3108325"/>
          <p14:tracePt t="5354" x="6946900" y="3340100"/>
          <p14:tracePt t="5371" x="7215188" y="3500438"/>
          <p14:tracePt t="5387" x="7466013" y="3670300"/>
          <p14:tracePt t="5404" x="7848600" y="3956050"/>
          <p14:tracePt t="5421" x="7983538" y="4062413"/>
          <p14:tracePt t="5437" x="8072438" y="4152900"/>
          <p14:tracePt t="5454" x="8153400" y="4232275"/>
          <p14:tracePt t="5471" x="8269288" y="4357688"/>
          <p14:tracePt t="5487" x="8304213" y="4411663"/>
          <p14:tracePt t="5504" x="8340725" y="4500563"/>
          <p14:tracePt t="5521" x="8348663" y="4527550"/>
          <p14:tracePt t="5539" x="8348663" y="4537075"/>
          <p14:tracePt t="5554" x="8348663" y="4545013"/>
          <p14:tracePt t="5575" x="8348663" y="4554538"/>
          <p14:tracePt t="5587" x="8348663" y="4562475"/>
          <p14:tracePt t="5604" x="8340725" y="4572000"/>
          <p14:tracePt t="5621" x="8340725" y="4581525"/>
          <p14:tracePt t="5637" x="8340725" y="4589463"/>
          <p14:tracePt t="5654" x="8331200" y="4589463"/>
          <p14:tracePt t="5671" x="8331200" y="4598988"/>
          <p14:tracePt t="5688" x="8313738" y="4616450"/>
          <p14:tracePt t="5704" x="8304213" y="4643438"/>
          <p14:tracePt t="5721" x="8277225" y="4679950"/>
          <p14:tracePt t="5723" x="8259763" y="4724400"/>
          <p14:tracePt t="5737" x="8232775" y="4795838"/>
          <p14:tracePt t="5754" x="8215313" y="4848225"/>
          <p14:tracePt t="5771" x="8180388" y="4929188"/>
          <p14:tracePt t="5787" x="8161338" y="4946650"/>
          <p14:tracePt t="5804" x="8134350" y="4973638"/>
          <p14:tracePt t="5821" x="8108950" y="5000625"/>
          <p14:tracePt t="5838" x="8089900" y="5000625"/>
          <p14:tracePt t="5854" x="8081963" y="5010150"/>
          <p14:tracePt t="5871" x="8027988" y="5000625"/>
          <p14:tracePt t="6089" x="8018463" y="5000625"/>
          <p14:tracePt t="6102" x="8001000" y="5000625"/>
          <p14:tracePt t="6114" x="7983538" y="4991100"/>
          <p14:tracePt t="6125" x="7966075" y="4973638"/>
          <p14:tracePt t="6139" x="7947025" y="4938713"/>
          <p14:tracePt t="6154" x="7929563" y="4884738"/>
          <p14:tracePt t="6171" x="7920038" y="4830763"/>
          <p14:tracePt t="6188" x="7920038" y="4768850"/>
          <p14:tracePt t="6204" x="7920038" y="4751388"/>
          <p14:tracePt t="6224" x="7920038" y="4741863"/>
          <p14:tracePt t="6299" x="7912100" y="4741863"/>
          <p14:tracePt t="6310" x="7902575" y="4741863"/>
          <p14:tracePt t="6323" x="7894638" y="4741863"/>
          <p14:tracePt t="6335" x="7875588" y="4741863"/>
          <p14:tracePt t="6347" x="7867650" y="4732338"/>
          <p14:tracePt t="6359" x="7848600" y="4732338"/>
          <p14:tracePt t="6385" x="7840663" y="4732338"/>
          <p14:tracePt t="6396" x="7831138" y="4732338"/>
          <p14:tracePt t="6422" x="7823200" y="4732338"/>
          <p14:tracePt t="6445" x="7804150" y="4732338"/>
          <p14:tracePt t="6459" x="7796213" y="4732338"/>
          <p14:tracePt t="6470" x="7777163" y="4732338"/>
          <p14:tracePt t="6482" x="7759700" y="4751388"/>
          <p14:tracePt t="6494" x="7732713" y="4768850"/>
          <p14:tracePt t="6506" x="7724775" y="4795838"/>
          <p14:tracePt t="6521" x="7697788" y="4830763"/>
          <p14:tracePt t="6538" x="7680325" y="4857750"/>
          <p14:tracePt t="6554" x="7670800" y="4884738"/>
          <p14:tracePt t="6571" x="7670800" y="4929188"/>
          <p14:tracePt t="6588" x="7661275" y="4965700"/>
          <p14:tracePt t="6604" x="7661275" y="5027613"/>
          <p14:tracePt t="6621" x="7661275" y="5072063"/>
          <p14:tracePt t="6638" x="7670800" y="5099050"/>
          <p14:tracePt t="6654" x="7688263" y="5133975"/>
          <p14:tracePt t="6671" x="7697788" y="5153025"/>
          <p14:tracePt t="6688" x="7715250" y="5160963"/>
          <p14:tracePt t="6704" x="7751763" y="5180013"/>
          <p14:tracePt t="6721" x="7777163" y="5180013"/>
          <p14:tracePt t="6738" x="7804150" y="5187950"/>
          <p14:tracePt t="6739" x="7823200" y="5187950"/>
          <p14:tracePt t="6754" x="7840663" y="5187950"/>
          <p14:tracePt t="6771" x="7858125" y="5187950"/>
          <p14:tracePt t="6788" x="7912100" y="5187950"/>
          <p14:tracePt t="6804" x="7939088" y="5180013"/>
          <p14:tracePt t="6821" x="7966075" y="5170488"/>
          <p14:tracePt t="6838" x="8018463" y="5143500"/>
          <p14:tracePt t="6854" x="8045450" y="5126038"/>
          <p14:tracePt t="6871" x="8072438" y="5116513"/>
          <p14:tracePt t="6888" x="8134350" y="5081588"/>
          <p14:tracePt t="6904" x="8161338" y="5054600"/>
          <p14:tracePt t="6921" x="8197850" y="5018088"/>
          <p14:tracePt t="6938" x="8304213" y="4884738"/>
          <p14:tracePt t="6954" x="8331200" y="4822825"/>
          <p14:tracePt t="6971" x="8358188" y="4751388"/>
          <p14:tracePt t="6988" x="8385175" y="4652963"/>
          <p14:tracePt t="7004" x="8394700" y="4598988"/>
          <p14:tracePt t="7021" x="8420100" y="4491038"/>
          <p14:tracePt t="7038" x="8429625" y="4446588"/>
          <p14:tracePt t="7054" x="8429625" y="4411663"/>
          <p14:tracePt t="7071" x="8429625" y="4394200"/>
          <p14:tracePt t="7088" x="8429625" y="4384675"/>
          <p14:tracePt t="7156" x="8412163" y="4375150"/>
          <p14:tracePt t="7167" x="8402638" y="4367213"/>
          <p14:tracePt t="7181" x="8385175" y="4367213"/>
          <p14:tracePt t="7193" x="8367713" y="4357688"/>
          <p14:tracePt t="7205" x="8358188" y="4357688"/>
          <p14:tracePt t="7221" x="8340725" y="4357688"/>
          <p14:tracePt t="7238" x="8331200" y="4357688"/>
          <p14:tracePt t="7255" x="8277225" y="4357688"/>
          <p14:tracePt t="7271" x="8259763" y="4357688"/>
          <p14:tracePt t="7288" x="8232775" y="4357688"/>
          <p14:tracePt t="7305" x="8188325" y="4357688"/>
          <p14:tracePt t="7321" x="8170863" y="4357688"/>
          <p14:tracePt t="7338" x="8143875" y="4357688"/>
          <p14:tracePt t="7355" x="8099425" y="4384675"/>
          <p14:tracePt t="7371" x="8054975" y="4394200"/>
          <p14:tracePt t="7388" x="8027988" y="4419600"/>
          <p14:tracePt t="7405" x="7929563" y="4465638"/>
          <p14:tracePt t="7421" x="7885113" y="4483100"/>
          <p14:tracePt t="7438" x="7831138" y="4510088"/>
          <p14:tracePt t="7455" x="7804150" y="4518025"/>
          <p14:tracePt t="7471" x="7796213" y="4527550"/>
          <p14:tracePt t="7488" x="7759700" y="4545013"/>
          <p14:tracePt t="7505" x="7742238" y="4554538"/>
          <p14:tracePt t="7521" x="7724775" y="4572000"/>
          <p14:tracePt t="7538" x="7688263" y="4589463"/>
          <p14:tracePt t="7555" x="7680325" y="4598988"/>
          <p14:tracePt t="7571" x="7661275" y="4598988"/>
          <p14:tracePt t="7588" x="7634288" y="4608513"/>
          <p14:tracePt t="7605" x="7616825" y="4625975"/>
          <p14:tracePt t="7621" x="7572375" y="4652963"/>
          <p14:tracePt t="7638" x="7545388" y="4660900"/>
          <p14:tracePt t="7655" x="7527925" y="4679950"/>
          <p14:tracePt t="7671" x="7491413" y="4687888"/>
          <p14:tracePt t="7688" x="7466013" y="4705350"/>
          <p14:tracePt t="7705" x="7456488" y="4714875"/>
          <p14:tracePt t="7721" x="7412038" y="4751388"/>
          <p14:tracePt t="7738" x="7394575" y="4776788"/>
          <p14:tracePt t="7755" x="7375525" y="4786313"/>
          <p14:tracePt t="7772" x="7367588" y="4803775"/>
          <p14:tracePt t="7788" x="7358063" y="4813300"/>
          <p14:tracePt t="7805" x="7358063" y="4830763"/>
          <p14:tracePt t="7821" x="7358063" y="4848225"/>
          <p14:tracePt t="7838" x="7358063" y="4875213"/>
          <p14:tracePt t="7855" x="7358063" y="4902200"/>
          <p14:tracePt t="7871" x="7358063" y="4919663"/>
          <p14:tracePt t="7888" x="7358063" y="4938713"/>
          <p14:tracePt t="7905" x="7348538" y="4956175"/>
          <p14:tracePt t="7921" x="7348538" y="4965700"/>
          <p14:tracePt t="7938" x="7348538" y="4983163"/>
          <p14:tracePt t="7955" x="7348538" y="5018088"/>
          <p14:tracePt t="7972" x="7348538" y="5037138"/>
          <p14:tracePt t="7988" x="7348538" y="5054600"/>
          <p14:tracePt t="8005" x="7348538" y="5072063"/>
          <p14:tracePt t="8021" x="7348538" y="5081588"/>
          <p14:tracePt t="8038" x="7348538" y="5108575"/>
          <p14:tracePt t="8055" x="7348538" y="5126038"/>
          <p14:tracePt t="8072" x="7358063" y="5133975"/>
          <p14:tracePt t="8089" x="7394575" y="5170488"/>
          <p14:tracePt t="8105" x="7402513" y="5187950"/>
          <p14:tracePt t="8121" x="7429500" y="5205413"/>
          <p14:tracePt t="8138" x="7466013" y="5232400"/>
          <p14:tracePt t="8155" x="7483475" y="5241925"/>
          <p14:tracePt t="8172" x="7500938" y="5251450"/>
          <p14:tracePt t="8188" x="7545388" y="5268913"/>
          <p14:tracePt t="8205" x="7562850" y="5276850"/>
          <p14:tracePt t="8222" x="7599363" y="5295900"/>
          <p14:tracePt t="8238" x="7626350" y="5295900"/>
          <p14:tracePt t="8255" x="7653338" y="5295900"/>
          <p14:tracePt t="8271" x="7697788" y="5295900"/>
          <p14:tracePt t="8288" x="7724775" y="5295900"/>
          <p14:tracePt t="8305" x="7742238" y="5295900"/>
          <p14:tracePt t="8322" x="7796213" y="5295900"/>
          <p14:tracePt t="8338" x="7823200" y="5286375"/>
          <p14:tracePt t="8355" x="7848600" y="5268913"/>
          <p14:tracePt t="8372" x="7902575" y="5251450"/>
          <p14:tracePt t="8388" x="7929563" y="5232400"/>
          <p14:tracePt t="8405" x="7956550" y="5224463"/>
          <p14:tracePt t="8422" x="8010525" y="5197475"/>
          <p14:tracePt t="8438" x="8037513" y="5197475"/>
          <p14:tracePt t="8455" x="8081963" y="5160963"/>
          <p14:tracePt t="8472" x="8099425" y="5143500"/>
          <p14:tracePt t="8488" x="8108950" y="5133975"/>
          <p14:tracePt t="8505" x="8153400" y="5099050"/>
          <p14:tracePt t="8522" x="8170863" y="5081588"/>
          <p14:tracePt t="8538" x="8197850" y="5062538"/>
          <p14:tracePt t="8555" x="8259763" y="5027613"/>
          <p14:tracePt t="8572" x="8277225" y="5000625"/>
          <p14:tracePt t="8588" x="8313738" y="4973638"/>
          <p14:tracePt t="8605" x="8313738" y="4965700"/>
          <p14:tracePt t="8622" x="8323263" y="4956175"/>
          <p14:tracePt t="8638" x="8331200" y="4946650"/>
          <p14:tracePt t="8655" x="8331200" y="4902200"/>
          <p14:tracePt t="8672" x="8331200" y="4884738"/>
          <p14:tracePt t="8688" x="8340725" y="4848225"/>
          <p14:tracePt t="8705" x="8340725" y="4840288"/>
          <p14:tracePt t="8722" x="8340725" y="4813300"/>
          <p14:tracePt t="8738" x="8340725" y="4795838"/>
          <p14:tracePt t="8755" x="8340725" y="4786313"/>
          <p14:tracePt t="8772" x="8340725" y="4768850"/>
          <p14:tracePt t="8788" x="8340725" y="4724400"/>
          <p14:tracePt t="8805" x="8331200" y="4697413"/>
          <p14:tracePt t="8822" x="8323263" y="4670425"/>
          <p14:tracePt t="8839" x="8304213" y="4652963"/>
          <p14:tracePt t="8855" x="8296275" y="4633913"/>
          <p14:tracePt t="8872" x="8269288" y="4598988"/>
          <p14:tracePt t="8888" x="8251825" y="4572000"/>
          <p14:tracePt t="8905" x="8224838" y="4545013"/>
          <p14:tracePt t="8922" x="8170863" y="4491038"/>
          <p14:tracePt t="8938" x="8153400" y="4465638"/>
          <p14:tracePt t="8955" x="8134350" y="4456113"/>
          <p14:tracePt t="8972" x="8108950" y="4438650"/>
          <p14:tracePt t="8989" x="8089900" y="4438650"/>
          <p14:tracePt t="9006" x="8054975" y="4429125"/>
          <p14:tracePt t="9022" x="8037513" y="4429125"/>
          <p14:tracePt t="9038" x="8018463" y="4429125"/>
          <p14:tracePt t="9055" x="7974013" y="4429125"/>
          <p14:tracePt t="9072" x="7947025" y="4429125"/>
          <p14:tracePt t="9089" x="7912100" y="4438650"/>
          <p14:tracePt t="9105" x="7858125" y="4465638"/>
          <p14:tracePt t="9122" x="7840663" y="4473575"/>
          <p14:tracePt t="9139" x="7823200" y="4491038"/>
          <p14:tracePt t="9155" x="7786688" y="4518025"/>
          <p14:tracePt t="9172" x="7759700" y="4545013"/>
          <p14:tracePt t="9189" x="7742238" y="4572000"/>
          <p14:tracePt t="9206" x="7705725" y="4608513"/>
          <p14:tracePt t="9222" x="7688263" y="4625975"/>
          <p14:tracePt t="9239" x="7680325" y="4643438"/>
          <p14:tracePt t="9255" x="7643813" y="4697413"/>
          <p14:tracePt t="9272" x="7626350" y="4714875"/>
          <p14:tracePt t="9288" x="7608888" y="4759325"/>
          <p14:tracePt t="9305" x="7599363" y="4776788"/>
          <p14:tracePt t="9322" x="7589838" y="4795838"/>
          <p14:tracePt t="9339" x="7589838" y="4822825"/>
          <p14:tracePt t="9362" x="7589838" y="4830763"/>
          <p14:tracePt t="9374" x="7589838" y="4840288"/>
          <p14:tracePt t="9388" x="7589838" y="4848225"/>
          <p14:tracePt t="9412" x="7599363" y="4867275"/>
          <p14:tracePt t="9435" x="7616825" y="4875213"/>
          <p14:tracePt t="9448" x="7626350" y="4884738"/>
          <p14:tracePt t="9460" x="7634288" y="4884738"/>
          <p14:tracePt t="9472" x="7634288" y="4894263"/>
          <p14:tracePt t="9489" x="7643813" y="4894263"/>
          <p14:tracePt t="9505" x="7653338" y="4894263"/>
          <p14:tracePt t="9522" x="7661275" y="4902200"/>
          <p14:tracePt t="9539" x="7670800" y="4902200"/>
          <p14:tracePt t="9555" x="7670800" y="4911725"/>
          <p14:tracePt t="9925" x="7670800" y="4919663"/>
          <p14:tracePt t="10206" x="7670800" y="4929188"/>
          <p14:tracePt t="11383" x="7680325" y="4929188"/>
          <p14:tracePt t="11396" x="7697788" y="4929188"/>
          <p14:tracePt t="11408" x="7742238" y="4919663"/>
          <p14:tracePt t="11419" x="7777163" y="4919663"/>
          <p14:tracePt t="11433" x="7813675" y="4919663"/>
          <p14:tracePt t="11445" x="7840663" y="4919663"/>
          <p14:tracePt t="11457" x="7858125" y="4919663"/>
          <p14:tracePt t="11472" x="7875588" y="4919663"/>
          <p14:tracePt t="11507" x="7885113" y="4919663"/>
          <p14:tracePt t="11666" x="7875588" y="4919663"/>
          <p14:tracePt t="11678" x="7867650" y="4919663"/>
          <p14:tracePt t="11692" x="7858125" y="4929188"/>
          <p14:tracePt t="11702" x="7848600" y="4929188"/>
          <p14:tracePt t="11715" x="7831138" y="4929188"/>
          <p14:tracePt t="11727" x="7823200" y="4938713"/>
          <p14:tracePt t="11740" x="7813675" y="4946650"/>
          <p14:tracePt t="11763" x="7796213" y="4946650"/>
          <p14:tracePt t="11787" x="7786688" y="4946650"/>
          <p14:tracePt t="11812" x="7777163" y="4946650"/>
          <p14:tracePt t="11863" x="7777163" y="4938713"/>
          <p14:tracePt t="11911" x="7777163" y="4929188"/>
          <p14:tracePt t="11935" x="7786688" y="4919663"/>
          <p14:tracePt t="11947" x="7796213" y="4911725"/>
          <p14:tracePt t="11960" x="7804150" y="4911725"/>
          <p14:tracePt t="11972" x="7823200" y="4911725"/>
          <p14:tracePt t="11985" x="7840663" y="4902200"/>
          <p14:tracePt t="11999" x="7848600" y="4894263"/>
          <p14:tracePt t="12011" x="7867650" y="4894263"/>
          <p14:tracePt t="12023" x="7894638" y="4894263"/>
          <p14:tracePt t="12039" x="7912100" y="4894263"/>
          <p14:tracePt t="12056" x="7929563" y="4884738"/>
          <p14:tracePt t="12073" x="7956550" y="4875213"/>
          <p14:tracePt t="12089" x="7966075" y="4875213"/>
          <p14:tracePt t="12106" x="7974013" y="4875213"/>
          <p14:tracePt t="12132" x="7983538" y="4875213"/>
          <p14:tracePt t="12168" x="7991475" y="4875213"/>
          <p14:tracePt t="12205" x="8001000" y="4875213"/>
          <p14:tracePt t="12229" x="8001000" y="4894263"/>
          <p14:tracePt t="12254" x="8001000" y="4911725"/>
          <p14:tracePt t="12265" x="8001000" y="4919663"/>
          <p14:tracePt t="12278" x="8001000" y="4938713"/>
          <p14:tracePt t="12291" x="8001000" y="4946650"/>
          <p14:tracePt t="12306" x="8001000" y="4956175"/>
          <p14:tracePt t="12323" x="8001000" y="4973638"/>
          <p14:tracePt t="12339" x="8001000" y="4983163"/>
          <p14:tracePt t="12356" x="7983538" y="5000625"/>
          <p14:tracePt t="12373" x="7983538" y="5010150"/>
          <p14:tracePt t="12390" x="7966075" y="5010150"/>
          <p14:tracePt t="12406" x="7947025" y="5018088"/>
          <p14:tracePt t="12423" x="7929563" y="5018088"/>
          <p14:tracePt t="12439" x="7894638" y="5027613"/>
          <p14:tracePt t="12456" x="7867650" y="5027613"/>
          <p14:tracePt t="12473" x="7848600" y="5027613"/>
          <p14:tracePt t="12490" x="7813675" y="5018088"/>
          <p14:tracePt t="12506" x="7796213" y="5010150"/>
          <p14:tracePt t="12523" x="7769225" y="4983163"/>
          <p14:tracePt t="12540" x="7769225" y="4965700"/>
          <p14:tracePt t="12556" x="7759700" y="4938713"/>
          <p14:tracePt t="12573" x="7759700" y="4929188"/>
          <p14:tracePt t="12609" x="7759700" y="4919663"/>
          <p14:tracePt t="12633" x="7759700" y="4911725"/>
          <p14:tracePt t="12647" x="7759700" y="4902200"/>
          <p14:tracePt t="12659" x="7769225" y="4902200"/>
          <p14:tracePt t="12670" x="7786688" y="4902200"/>
          <p14:tracePt t="12684" x="7804150" y="4884738"/>
          <p14:tracePt t="12694" x="7823200" y="4875213"/>
          <p14:tracePt t="12707" x="7848600" y="4875213"/>
          <p14:tracePt t="12723" x="7875588" y="4875213"/>
          <p14:tracePt t="12740" x="7894638" y="4867275"/>
          <p14:tracePt t="12756" x="7912100" y="4857750"/>
          <p14:tracePt t="12773" x="7947025" y="4857750"/>
          <p14:tracePt t="12790" x="7956550" y="4857750"/>
          <p14:tracePt t="12807" x="7966075" y="4857750"/>
          <p14:tracePt t="12823" x="7974013" y="4857750"/>
          <p14:tracePt t="12840" x="7974013" y="4867275"/>
          <p14:tracePt t="12856" x="7974013" y="4875213"/>
          <p14:tracePt t="12873" x="7974013" y="4884738"/>
          <p14:tracePt t="12890" x="7974013" y="4902200"/>
          <p14:tracePt t="12906" x="7974013" y="4919663"/>
          <p14:tracePt t="12923" x="7974013" y="4938713"/>
          <p14:tracePt t="12940" x="7974013" y="4946650"/>
          <p14:tracePt t="12956" x="7974013" y="4973638"/>
          <p14:tracePt t="12973" x="7966075" y="4983163"/>
          <p14:tracePt t="12989" x="7947025" y="5000625"/>
          <p14:tracePt t="13006" x="7939088" y="5010150"/>
          <p14:tracePt t="13023" x="7920038" y="5010150"/>
          <p14:tracePt t="13040" x="7885113" y="5018088"/>
          <p14:tracePt t="13056" x="7875588" y="5027613"/>
          <p14:tracePt t="13073" x="7848600" y="5027613"/>
          <p14:tracePt t="13090" x="7823200" y="5027613"/>
          <p14:tracePt t="13106" x="7813675" y="5027613"/>
          <p14:tracePt t="13123" x="7796213" y="5027613"/>
          <p14:tracePt t="13140" x="7777163" y="5018088"/>
          <p14:tracePt t="13156" x="7769225" y="5000625"/>
          <p14:tracePt t="13173" x="7759700" y="4973638"/>
          <p14:tracePt t="13190" x="7759700" y="4956175"/>
          <p14:tracePt t="13211" x="7759700" y="4946650"/>
          <p14:tracePt t="13223" x="7759700" y="4938713"/>
          <p14:tracePt t="13240" x="7759700" y="4929188"/>
          <p14:tracePt t="13257" x="7759700" y="4919663"/>
          <p14:tracePt t="13273" x="7769225" y="4894263"/>
          <p14:tracePt t="13290" x="7777163" y="4884738"/>
          <p14:tracePt t="13307" x="7804150" y="4875213"/>
          <p14:tracePt t="13323" x="7823200" y="4875213"/>
          <p14:tracePt t="13340" x="7831138" y="4875213"/>
          <p14:tracePt t="13357" x="7867650" y="4875213"/>
          <p14:tracePt t="13373" x="7875588" y="4875213"/>
          <p14:tracePt t="13390" x="7885113" y="4875213"/>
          <p14:tracePt t="13407" x="7902575" y="4875213"/>
          <p14:tracePt t="13423" x="7920038" y="4875213"/>
          <p14:tracePt t="13440" x="7920038" y="4884738"/>
          <p14:tracePt t="13457" x="7939088" y="4902200"/>
          <p14:tracePt t="13473" x="7939088" y="4919663"/>
          <p14:tracePt t="13490" x="7947025" y="4929188"/>
          <p14:tracePt t="13507" x="7956550" y="4946650"/>
          <p14:tracePt t="13523" x="7956550" y="4956175"/>
          <p14:tracePt t="13540" x="7956550" y="4965700"/>
          <p14:tracePt t="13556" x="7956550" y="4973638"/>
          <p14:tracePt t="13573" x="7956550" y="4983163"/>
          <p14:tracePt t="13602" x="7956550" y="4991100"/>
          <p14:tracePt t="13627" x="7947025" y="4991100"/>
          <p14:tracePt t="13651" x="7939088" y="4991100"/>
          <p14:tracePt t="13675" x="7929563" y="4991100"/>
          <p14:tracePt t="13687" x="7920038" y="4991100"/>
          <p14:tracePt t="13700" x="7912100" y="4991100"/>
          <p14:tracePt t="13713" x="7902575" y="4991100"/>
          <p14:tracePt t="13749" x="7902575" y="4983163"/>
          <p14:tracePt t="13762" x="7894638" y="4973638"/>
          <p14:tracePt t="13773" x="7894638" y="4965700"/>
          <p14:tracePt t="13798" x="7894638" y="4946650"/>
          <p14:tracePt t="13811" x="7894638" y="4938713"/>
          <p14:tracePt t="13822" x="7894638" y="4929188"/>
          <p14:tracePt t="13847" x="7894638" y="4919663"/>
          <p14:tracePt t="13909" x="7894638" y="4911725"/>
          <p14:tracePt t="13921" x="7894638" y="4902200"/>
          <p14:tracePt t="13958" x="7894638" y="4894263"/>
          <p14:tracePt t="13970" x="7902575" y="4894263"/>
          <p14:tracePt t="13995" x="7912100" y="4894263"/>
          <p14:tracePt t="14022" x="7929563" y="4894263"/>
          <p14:tracePt t="14043" x="7939088" y="4894263"/>
          <p14:tracePt t="14080" x="7947025" y="4894263"/>
          <p14:tracePt t="14129" x="7947025" y="4902200"/>
          <p14:tracePt t="14153" x="7947025" y="4911725"/>
          <p14:tracePt t="14190" x="7947025" y="4919663"/>
          <p14:tracePt t="14301" x="7939088" y="4919663"/>
          <p14:tracePt t="14718" x="7929563" y="4919663"/>
          <p14:tracePt t="14729" x="7920038" y="4919663"/>
          <p14:tracePt t="14754" x="7912100" y="4919663"/>
          <p14:tracePt t="14778" x="7912100" y="4911725"/>
          <p14:tracePt t="14791" x="7902575" y="4902200"/>
          <p14:tracePt t="14815" x="7894638" y="4894263"/>
          <p14:tracePt t="14827" x="7885113" y="4875213"/>
          <p14:tracePt t="14840" x="7885113" y="4867275"/>
          <p14:tracePt t="14853" x="7885113" y="4857750"/>
          <p14:tracePt t="14864" x="7885113" y="4840288"/>
          <p14:tracePt t="14889" x="7885113" y="4830763"/>
          <p14:tracePt t="14901" x="7885113" y="4822825"/>
          <p14:tracePt t="14950" x="7875588" y="4822825"/>
          <p14:tracePt t="14987" x="7867650" y="4822825"/>
          <p14:tracePt t="15027" x="7858125" y="4822825"/>
          <p14:tracePt t="15096" x="7848600" y="4822825"/>
          <p14:tracePt t="15122" x="7840663" y="4822825"/>
          <p14:tracePt t="15135" x="7840663" y="4830763"/>
          <p14:tracePt t="15146" x="7831138" y="4830763"/>
          <p14:tracePt t="15158" x="7831138" y="4840288"/>
          <p14:tracePt t="15174" x="7823200" y="4848225"/>
          <p14:tracePt t="15190" x="7813675" y="4857750"/>
          <p14:tracePt t="15207" x="7804150" y="4857750"/>
          <p14:tracePt t="15232" x="7804150" y="4867275"/>
          <p14:tracePt t="15244" x="7796213" y="4875213"/>
          <p14:tracePt t="15257" x="7796213" y="4884738"/>
          <p14:tracePt t="15281" x="7786688" y="4902200"/>
          <p14:tracePt t="15305" x="7786688" y="4911725"/>
          <p14:tracePt t="15318" x="7786688" y="4919663"/>
          <p14:tracePt t="15330" x="7786688" y="4929188"/>
          <p14:tracePt t="15342" x="7786688" y="4938713"/>
          <p14:tracePt t="15357" x="7786688" y="4956175"/>
          <p14:tracePt t="15374" x="7786688" y="4965700"/>
          <p14:tracePt t="15391" x="7786688" y="5000625"/>
          <p14:tracePt t="15407" x="7786688" y="5010150"/>
          <p14:tracePt t="15424" x="7786688" y="5018088"/>
          <p14:tracePt t="15440" x="7786688" y="5037138"/>
          <p14:tracePt t="15457" x="7786688" y="5045075"/>
          <p14:tracePt t="15474" x="7786688" y="5054600"/>
          <p14:tracePt t="15490" x="7804150" y="5062538"/>
          <p14:tracePt t="15507" x="7823200" y="5062538"/>
          <p14:tracePt t="15524" x="7823200" y="5072063"/>
          <p14:tracePt t="15540" x="7848600" y="5081588"/>
          <p14:tracePt t="15557" x="7858125" y="5081588"/>
          <p14:tracePt t="15574" x="7867650" y="5081588"/>
          <p14:tracePt t="15591" x="7902575" y="5081588"/>
          <p14:tracePt t="15612" x="7920038" y="5081588"/>
          <p14:tracePt t="15637" x="7929563" y="5072063"/>
          <p14:tracePt t="15649" x="7939088" y="5062538"/>
          <p14:tracePt t="15661" x="7947025" y="5054600"/>
          <p14:tracePt t="15674" x="7956550" y="5045075"/>
          <p14:tracePt t="15690" x="7956550" y="5027613"/>
          <p14:tracePt t="15707" x="7966075" y="5018088"/>
          <p14:tracePt t="15724" x="7974013" y="4965700"/>
          <p14:tracePt t="15740" x="7983538" y="4946650"/>
          <p14:tracePt t="15757" x="7983538" y="4929188"/>
          <p14:tracePt t="15774" x="7983538" y="4911725"/>
          <p14:tracePt t="15791" x="7983538" y="4902200"/>
          <p14:tracePt t="15809" x="7983538" y="4894263"/>
          <p14:tracePt t="15824" x="7983538" y="4875213"/>
          <p14:tracePt t="15840" x="7983538" y="4867275"/>
          <p14:tracePt t="15857" x="7983538" y="4840288"/>
          <p14:tracePt t="15874" x="7983538" y="4830763"/>
          <p14:tracePt t="15891" x="7983538" y="4822825"/>
          <p14:tracePt t="15907" x="7966075" y="4813300"/>
          <p14:tracePt t="15924" x="7956550" y="4795838"/>
          <p14:tracePt t="15941" x="7947025" y="4795838"/>
          <p14:tracePt t="15957" x="7929563" y="4768850"/>
          <p14:tracePt t="15974" x="7912100" y="4751388"/>
          <p14:tracePt t="15991" x="7902575" y="4741863"/>
          <p14:tracePt t="16007" x="7885113" y="4732338"/>
          <p14:tracePt t="16024" x="7875588" y="4724400"/>
          <p14:tracePt t="16040" x="7867650" y="4714875"/>
          <p14:tracePt t="16057" x="7848600" y="4714875"/>
          <p14:tracePt t="16074" x="7848600" y="4705350"/>
          <p14:tracePt t="16091" x="7831138" y="4705350"/>
          <p14:tracePt t="16107" x="7823200" y="4705350"/>
          <p14:tracePt t="16124" x="7804150" y="4705350"/>
          <p14:tracePt t="16141" x="7786688" y="4705350"/>
          <p14:tracePt t="16157" x="7777163" y="4705350"/>
          <p14:tracePt t="16174" x="7769225" y="4705350"/>
          <p14:tracePt t="16191" x="7751763" y="4705350"/>
          <p14:tracePt t="16207" x="7732713" y="4705350"/>
          <p14:tracePt t="16224" x="7715250" y="4714875"/>
          <p14:tracePt t="16241" x="7670800" y="4751388"/>
          <p14:tracePt t="16257" x="7653338" y="4768850"/>
          <p14:tracePt t="16274" x="7634288" y="4776788"/>
          <p14:tracePt t="16291" x="7626350" y="4786313"/>
          <p14:tracePt t="16310" x="7626350" y="4795838"/>
          <p14:tracePt t="16334" x="7626350" y="4803775"/>
          <p14:tracePt t="16346" x="7616825" y="4803775"/>
          <p14:tracePt t="16360" x="7616825" y="4822825"/>
          <p14:tracePt t="16408" x="7616825" y="4830763"/>
          <p14:tracePt t="16445" x="7616825" y="4848225"/>
          <p14:tracePt t="16458" x="7616825" y="4857750"/>
          <p14:tracePt t="16471" x="7616825" y="4867275"/>
          <p14:tracePt t="16482" x="7616825" y="4875213"/>
          <p14:tracePt t="16494" x="7616825" y="4884738"/>
          <p14:tracePt t="16508" x="7616825" y="4894263"/>
          <p14:tracePt t="16524" x="7616825" y="4911725"/>
          <p14:tracePt t="16541" x="7616825" y="4919663"/>
          <p14:tracePt t="16557" x="7616825" y="4946650"/>
          <p14:tracePt t="16574" x="7626350" y="4956175"/>
          <p14:tracePt t="16591" x="7626350" y="4973638"/>
          <p14:tracePt t="16607" x="7634288" y="4991100"/>
          <p14:tracePt t="16624" x="7643813" y="5010150"/>
          <p14:tracePt t="16641" x="7653338" y="5010150"/>
          <p14:tracePt t="16657" x="7670800" y="5037138"/>
          <p14:tracePt t="16674" x="7680325" y="5045075"/>
          <p14:tracePt t="16691" x="7705725" y="5062538"/>
          <p14:tracePt t="16707" x="7715250" y="5072063"/>
          <p14:tracePt t="16724" x="7724775" y="5072063"/>
          <p14:tracePt t="16741" x="7732713" y="5081588"/>
          <p14:tracePt t="16758" x="7742238" y="5081588"/>
          <p14:tracePt t="16777" x="7751763" y="5081588"/>
          <p14:tracePt t="16791" x="7759700" y="5081588"/>
          <p14:tracePt t="16807" x="7769225" y="5081588"/>
          <p14:tracePt t="16824" x="7786688" y="5081588"/>
          <p14:tracePt t="16841" x="7796213" y="5081588"/>
          <p14:tracePt t="16858" x="7823200" y="5081588"/>
          <p14:tracePt t="16874" x="7848600" y="5081588"/>
          <p14:tracePt t="16891" x="7867650" y="5081588"/>
          <p14:tracePt t="16908" x="7885113" y="5072063"/>
          <p14:tracePt t="16924" x="7912100" y="5062538"/>
          <p14:tracePt t="16941" x="7929563" y="5054600"/>
          <p14:tracePt t="16957" x="7947025" y="5045075"/>
          <p14:tracePt t="16974" x="7966075" y="5027613"/>
          <p14:tracePt t="16991" x="7974013" y="5018088"/>
          <p14:tracePt t="17008" x="7974013" y="5010150"/>
          <p14:tracePt t="17024" x="7983538" y="5000625"/>
          <p14:tracePt t="17048" x="7983538" y="4991100"/>
          <p14:tracePt t="17059" x="7983538" y="4983163"/>
          <p14:tracePt t="17082" x="7983538" y="4973638"/>
          <p14:tracePt t="17106" x="7983538" y="4956175"/>
          <p14:tracePt t="17131" x="7983538" y="4946650"/>
          <p14:tracePt t="17144" x="7983538" y="4938713"/>
          <p14:tracePt t="17155" x="7983538" y="4929188"/>
          <p14:tracePt t="17181" x="7983538" y="4919663"/>
          <p14:tracePt t="17206" x="7983538" y="4902200"/>
          <p14:tracePt t="17218" x="7983538" y="4894263"/>
          <p14:tracePt t="17242" x="7983538" y="4875213"/>
          <p14:tracePt t="17253" x="7974013" y="4875213"/>
          <p14:tracePt t="17267" x="7974013" y="4867275"/>
          <p14:tracePt t="17278" x="7966075" y="4857750"/>
          <p14:tracePt t="17291" x="7956550" y="4857750"/>
          <p14:tracePt t="17308" x="7956550" y="4848225"/>
          <p14:tracePt t="17324" x="7939088" y="4840288"/>
          <p14:tracePt t="17341" x="7920038" y="4822825"/>
          <p14:tracePt t="17358" x="7912100" y="4813300"/>
          <p14:tracePt t="17374" x="7894638" y="4803775"/>
          <p14:tracePt t="17391" x="7885113" y="4795838"/>
          <p14:tracePt t="17408" x="7875588" y="4786313"/>
          <p14:tracePt t="17424" x="7867650" y="4786313"/>
          <p14:tracePt t="17441" x="7858125" y="4786313"/>
          <p14:tracePt t="17458" x="7848600" y="4786313"/>
          <p14:tracePt t="17474" x="7823200" y="4776788"/>
          <p14:tracePt t="17491" x="7813675" y="4776788"/>
          <p14:tracePt t="17511" x="7796213" y="4776788"/>
          <p14:tracePt t="17537" x="7786688" y="4776788"/>
          <p14:tracePt t="17573" x="7777163" y="4776788"/>
          <p14:tracePt t="17597" x="7769225" y="4776788"/>
          <p14:tracePt t="17634" x="7759700" y="4776788"/>
          <p14:tracePt t="17646" x="7759700" y="4786313"/>
          <p14:tracePt t="17671" x="7751763" y="4795838"/>
          <p14:tracePt t="17682" x="7742238" y="4795838"/>
          <p14:tracePt t="17696" x="7742238" y="4813300"/>
          <p14:tracePt t="17708" x="7732713" y="4830763"/>
          <p14:tracePt t="17720" x="7724775" y="4840288"/>
          <p14:tracePt t="17731" x="7715250" y="4857750"/>
          <p14:tracePt t="17744" x="7715250" y="4884738"/>
          <p14:tracePt t="17758" x="7705725" y="4894263"/>
          <p14:tracePt t="17775" x="7697788" y="4911725"/>
          <p14:tracePt t="17791" x="7697788" y="4929188"/>
          <p14:tracePt t="17808" x="7697788" y="4956175"/>
          <p14:tracePt t="17825" x="7697788" y="4973638"/>
          <p14:tracePt t="17842" x="7697788" y="4983163"/>
          <p14:tracePt t="17858" x="7697788" y="4991100"/>
          <p14:tracePt t="17874" x="7697788" y="5000625"/>
          <p14:tracePt t="17891" x="7697788" y="5010150"/>
          <p14:tracePt t="17916" x="7697788" y="5018088"/>
          <p14:tracePt t="17927" x="7697788" y="5027613"/>
          <p14:tracePt t="17952" x="7705725" y="5037138"/>
          <p14:tracePt t="17964" x="7715250" y="5037138"/>
          <p14:tracePt t="17978" x="7732713" y="5045075"/>
          <p14:tracePt t="17991" x="7732713" y="5054600"/>
          <p14:tracePt t="18008" x="7751763" y="5054600"/>
          <p14:tracePt t="18025" x="7759700" y="5054600"/>
          <p14:tracePt t="18041" x="7786688" y="5054600"/>
          <p14:tracePt t="18058" x="7796213" y="5054600"/>
          <p14:tracePt t="18075" x="7804150" y="5062538"/>
          <p14:tracePt t="18091" x="7831138" y="5062538"/>
          <p14:tracePt t="18108" x="7840663" y="5062538"/>
          <p14:tracePt t="18124" x="7875588" y="5062538"/>
          <p14:tracePt t="18141" x="7894638" y="5062538"/>
          <p14:tracePt t="18158" x="7912100" y="5062538"/>
          <p14:tracePt t="18175" x="7939088" y="5062538"/>
          <p14:tracePt t="18191" x="7956550" y="5062538"/>
          <p14:tracePt t="18208" x="7966075" y="5062538"/>
          <p14:tracePt t="18225" x="7983538" y="5054600"/>
          <p14:tracePt t="18241" x="7991475" y="5045075"/>
          <p14:tracePt t="18258" x="8010525" y="5037138"/>
          <p14:tracePt t="18283" x="8018463" y="5018088"/>
          <p14:tracePt t="18320" x="8018463" y="5010150"/>
          <p14:tracePt t="18344" x="8018463" y="5000625"/>
          <p14:tracePt t="18358" x="8018463" y="4991100"/>
          <p14:tracePt t="18394" x="8018463" y="4983163"/>
          <p14:tracePt t="18430" x="8018463" y="4973638"/>
          <p14:tracePt t="19680" x="8037513" y="4965700"/>
          <p14:tracePt t="19717" x="8045450" y="4956175"/>
          <p14:tracePt t="19741" x="8045450" y="4946650"/>
          <p14:tracePt t="19753" x="8062913" y="4938713"/>
          <p14:tracePt t="19767" x="8072438" y="4938713"/>
          <p14:tracePt t="19778" x="8089900" y="4929188"/>
          <p14:tracePt t="19792" x="8099425" y="4919663"/>
          <p14:tracePt t="19808" x="8108950" y="4919663"/>
          <p14:tracePt t="19840" x="8108950" y="4911725"/>
          <p14:tracePt t="19851" x="8116888" y="4911725"/>
          <p14:tracePt t="19887" x="8116888" y="4902200"/>
          <p14:tracePt t="19901" x="8126413" y="4902200"/>
          <p14:tracePt t="19913" x="8126413" y="4894263"/>
          <p14:tracePt t="19926" x="8134350" y="4884738"/>
          <p14:tracePt t="19936" x="8143875" y="4884738"/>
          <p14:tracePt t="19948" x="8143875" y="4875213"/>
          <p14:tracePt t="19961" x="8153400" y="4867275"/>
          <p14:tracePt t="19975" x="8153400" y="4857750"/>
          <p14:tracePt t="20024" x="8161338" y="4857750"/>
          <p14:tracePt t="20072" x="8170863" y="4848225"/>
          <p14:tracePt t="20120" x="8180388" y="4840288"/>
          <p14:tracePt t="20329" x="8180388" y="4830763"/>
          <p14:tracePt t="20365" x="8180388" y="4822825"/>
          <p14:tracePt t="20401" x="8170863" y="4813300"/>
          <p14:tracePt t="20414" x="8170863" y="4803775"/>
          <p14:tracePt t="20427" x="8161338" y="4803775"/>
          <p14:tracePt t="20451" x="8161338" y="4795838"/>
          <p14:tracePt t="20464" x="8153400" y="4795838"/>
          <p14:tracePt t="20476" x="8153400" y="4786313"/>
          <p14:tracePt t="20488" x="8143875" y="4776788"/>
          <p14:tracePt t="20512" x="8143875" y="4768850"/>
          <p14:tracePt t="20525" x="8134350" y="4768850"/>
          <p14:tracePt t="20536" x="8126413" y="4768850"/>
          <p14:tracePt t="20550" x="8126413" y="4759325"/>
          <p14:tracePt t="20563" x="8116888" y="4759325"/>
          <p14:tracePt t="20575" x="8116888" y="4751388"/>
          <p14:tracePt t="20592" x="8108950" y="4741863"/>
          <p14:tracePt t="20609" x="8099425" y="4741863"/>
          <p14:tracePt t="20625" x="8089900" y="4741863"/>
          <p14:tracePt t="20642" x="8081963" y="4732338"/>
          <p14:tracePt t="20659" x="8072438" y="4732338"/>
          <p14:tracePt t="20675" x="8062913" y="4732338"/>
          <p14:tracePt t="20692" x="8054975" y="4732338"/>
          <p14:tracePt t="20709" x="8045450" y="4724400"/>
          <p14:tracePt t="20732" x="8037513" y="4724400"/>
          <p14:tracePt t="20758" x="8027988" y="4714875"/>
          <p14:tracePt t="20782" x="8010525" y="4714875"/>
          <p14:tracePt t="20793" x="8010525" y="4705350"/>
          <p14:tracePt t="20806" x="8001000" y="4705350"/>
          <p14:tracePt t="20818" x="7991475" y="4705350"/>
          <p14:tracePt t="20843" x="7983538" y="4705350"/>
          <p14:tracePt t="20855" x="7983538" y="4697413"/>
          <p14:tracePt t="20868" x="7974013" y="4697413"/>
          <p14:tracePt t="20879" x="7966075" y="4687888"/>
          <p14:tracePt t="20892" x="7956550" y="4687888"/>
          <p14:tracePt t="20908" x="7947025" y="4687888"/>
          <p14:tracePt t="20929" x="7939088" y="4687888"/>
          <p14:tracePt t="20942" x="7929563" y="4687888"/>
          <p14:tracePt t="20959" x="7929563" y="4679950"/>
          <p14:tracePt t="20980" x="7920038" y="4679950"/>
          <p14:tracePt t="21029" x="7912100" y="4679950"/>
          <p14:tracePt t="21102" x="7902575" y="4679950"/>
          <p14:tracePt t="21212" x="7902575" y="4670425"/>
          <p14:tracePt t="21249" x="7912100" y="4670425"/>
          <p14:tracePt t="21286" x="7920038" y="4670425"/>
          <p14:tracePt t="21310" x="7929563" y="4670425"/>
          <p14:tracePt t="21322" x="7939088" y="4670425"/>
          <p14:tracePt t="21347" x="7947025" y="4670425"/>
          <p14:tracePt t="21371" x="7966075" y="4670425"/>
          <p14:tracePt t="21396" x="7974013" y="4670425"/>
          <p14:tracePt t="21420" x="7983538" y="4670425"/>
          <p14:tracePt t="21432" x="7991475" y="4670425"/>
          <p14:tracePt t="21444" x="8001000" y="4670425"/>
          <p14:tracePt t="21457" x="8010525" y="4670425"/>
          <p14:tracePt t="21469" x="8018463" y="4670425"/>
          <p14:tracePt t="21481" x="8027988" y="4670425"/>
          <p14:tracePt t="21506" x="8045450" y="4679950"/>
          <p14:tracePt t="21519" x="8054975" y="4679950"/>
          <p14:tracePt t="21529" x="8062913" y="4687888"/>
          <p14:tracePt t="21542" x="8072438" y="4687888"/>
          <p14:tracePt t="21569" x="8089900" y="4697413"/>
          <p14:tracePt t="21581" x="8089900" y="4705350"/>
          <p14:tracePt t="21605" x="8099425" y="4705350"/>
          <p14:tracePt t="21629" x="8099425" y="4714875"/>
          <p14:tracePt t="21640" x="8108950" y="4714875"/>
          <p14:tracePt t="21654" x="8116888" y="4724400"/>
          <p14:tracePt t="21679" x="8126413" y="4732338"/>
          <p14:tracePt t="21690" x="8126413" y="4741863"/>
          <p14:tracePt t="21702" x="8134350" y="4741863"/>
          <p14:tracePt t="21715" x="8143875" y="4751388"/>
          <p14:tracePt t="21739" x="8143875" y="4759325"/>
          <p14:tracePt t="21751" x="8153400" y="4768850"/>
          <p14:tracePt t="21775" x="8161338" y="4776788"/>
          <p14:tracePt t="21787" x="8170863" y="4786313"/>
          <p14:tracePt t="21800" x="8170863" y="4795838"/>
          <p14:tracePt t="21812" x="8180388" y="4803775"/>
          <p14:tracePt t="21826" x="8180388" y="4813300"/>
          <p14:tracePt t="21842" x="8180388" y="4822825"/>
          <p14:tracePt t="21859" x="8188325" y="4830763"/>
          <p14:tracePt t="21876" x="8197850" y="4840288"/>
          <p14:tracePt t="21892" x="8197850" y="4848225"/>
          <p14:tracePt t="21911" x="8197850" y="4857750"/>
          <p14:tracePt t="21926" x="8197850" y="4867275"/>
          <p14:tracePt t="21971" x="8197850" y="4875213"/>
          <p14:tracePt t="22033" x="8197850" y="4884738"/>
          <p14:tracePt t="22069" x="8197850" y="4894263"/>
          <p14:tracePt t="22084" x="8197850" y="4902200"/>
          <p14:tracePt t="22107" x="8197850" y="4911725"/>
          <p14:tracePt t="22143" x="8197850" y="4929188"/>
          <p14:tracePt t="22168" x="8197850" y="4938713"/>
          <p14:tracePt t="22181" x="8197850" y="4946650"/>
          <p14:tracePt t="22193" x="8197850" y="4956175"/>
          <p14:tracePt t="22217" x="8197850" y="4965700"/>
          <p14:tracePt t="22229" x="8197850" y="4973638"/>
          <p14:tracePt t="22243" x="8197850" y="4983163"/>
          <p14:tracePt t="22266" x="8197850" y="4991100"/>
          <p14:tracePt t="22290" x="8205788" y="4991100"/>
          <p14:tracePt t="22302" x="8205788" y="5000625"/>
          <p14:tracePt t="22364" x="8205788" y="5010150"/>
          <p14:tracePt t="22389" x="8215313" y="5010150"/>
          <p14:tracePt t="22413" x="8224838" y="5010150"/>
          <p14:tracePt t="22449" x="8232775" y="5010150"/>
          <p14:tracePt t="22473" x="8242300" y="5010150"/>
          <p14:tracePt t="22498" x="8251825" y="5010150"/>
          <p14:tracePt t="22511" x="8259763" y="5010150"/>
          <p14:tracePt t="22535" x="8269288" y="5010150"/>
          <p14:tracePt t="22560" x="8277225" y="5010150"/>
          <p14:tracePt t="22572" x="8286750" y="5010150"/>
          <p14:tracePt t="22597" x="8286750" y="5000625"/>
          <p14:tracePt t="22632" x="8296275" y="4991100"/>
          <p14:tracePt t="22671" x="8296275" y="4983163"/>
          <p14:tracePt t="22683" x="8296275" y="4973638"/>
          <p14:tracePt t="22706" x="8296275" y="4965700"/>
          <p14:tracePt t="22732" x="8296275" y="4956175"/>
          <p14:tracePt t="22744" x="8296275" y="4946650"/>
          <p14:tracePt t="22756" x="8296275" y="4938713"/>
          <p14:tracePt t="22769" x="8296275" y="4929188"/>
          <p14:tracePt t="22780" x="8296275" y="4919663"/>
          <p14:tracePt t="22793" x="8296275" y="4911725"/>
          <p14:tracePt t="22809" x="8296275" y="4902200"/>
          <p14:tracePt t="22826" x="8296275" y="4894263"/>
          <p14:tracePt t="22843" x="8296275" y="4875213"/>
          <p14:tracePt t="22859" x="8296275" y="4857750"/>
          <p14:tracePt t="22876" x="8296275" y="4830763"/>
          <p14:tracePt t="22893" x="8296275" y="4813300"/>
          <p14:tracePt t="22909" x="8296275" y="4795838"/>
          <p14:tracePt t="22926" x="8296275" y="4786313"/>
          <p14:tracePt t="22943" x="8296275" y="4759325"/>
          <p14:tracePt t="22959" x="8286750" y="4751388"/>
          <p14:tracePt t="22976" x="8286750" y="4741863"/>
          <p14:tracePt t="22978" x="8277225" y="4714875"/>
          <p14:tracePt t="22993" x="8269288" y="4705350"/>
          <p14:tracePt t="23009" x="8259763" y="4697413"/>
          <p14:tracePt t="23026" x="8251825" y="4679950"/>
          <p14:tracePt t="23043" x="8251825" y="4670425"/>
          <p14:tracePt t="23059" x="8242300" y="4660900"/>
          <p14:tracePt t="23076" x="8232775" y="4652963"/>
          <p14:tracePt t="23093" x="8224838" y="4643438"/>
          <p14:tracePt t="23110" x="8215313" y="4633913"/>
          <p14:tracePt t="23126" x="8197850" y="4625975"/>
          <p14:tracePt t="23143" x="8188325" y="4616450"/>
          <p14:tracePt t="23160" x="8161338" y="4608513"/>
          <p14:tracePt t="23176" x="8143875" y="4589463"/>
          <p14:tracePt t="23193" x="8134350" y="4581525"/>
          <p14:tracePt t="23209" x="8108950" y="4581525"/>
          <p14:tracePt t="23233" x="8089900" y="4572000"/>
          <p14:tracePt t="23259" x="8081963" y="4572000"/>
          <p14:tracePt t="23271" x="8072438" y="4572000"/>
          <p14:tracePt t="23282" x="8062913" y="4572000"/>
          <p14:tracePt t="23295" x="8045450" y="4572000"/>
          <p14:tracePt t="23309" x="8037513" y="4572000"/>
          <p14:tracePt t="23326" x="8027988" y="4572000"/>
          <p14:tracePt t="23343" x="8018463" y="4572000"/>
          <p14:tracePt t="23360" x="8001000" y="4572000"/>
          <p14:tracePt t="23376" x="7983538" y="4572000"/>
          <p14:tracePt t="23393" x="7974013" y="4572000"/>
          <p14:tracePt t="23409" x="7939088" y="4572000"/>
          <p14:tracePt t="23426" x="7920038" y="4572000"/>
          <p14:tracePt t="23443" x="7894638" y="4562475"/>
          <p14:tracePt t="23459" x="7885113" y="4562475"/>
          <p14:tracePt t="23476" x="7875588" y="4562475"/>
          <p14:tracePt t="23493" x="7840663" y="4562475"/>
          <p14:tracePt t="23509" x="7831138" y="4562475"/>
          <p14:tracePt t="23526" x="7823200" y="4562475"/>
          <p14:tracePt t="23543" x="7813675" y="4562475"/>
          <p14:tracePt t="23560" x="7813675" y="4554538"/>
          <p14:tracePt t="23638" x="7813675" y="4545013"/>
          <p14:tracePt t="23724" x="7823200" y="4545013"/>
          <p14:tracePt t="23786" x="7831138" y="4545013"/>
          <p14:tracePt t="23835" x="7840663" y="4537075"/>
          <p14:tracePt t="23859" x="7848600" y="4537075"/>
          <p14:tracePt t="23871" x="7858125" y="4537075"/>
          <p14:tracePt t="23883" x="7867650" y="4537075"/>
          <p14:tracePt t="23908" x="7875588" y="4537075"/>
          <p14:tracePt t="23920" x="7885113" y="4537075"/>
          <p14:tracePt t="23932" x="7894638" y="4537075"/>
          <p14:tracePt t="23944" x="7902575" y="4537075"/>
          <p14:tracePt t="23960" x="7912100" y="4537075"/>
          <p14:tracePt t="23976" x="7920038" y="4537075"/>
          <p14:tracePt t="23993" x="7947025" y="4537075"/>
          <p14:tracePt t="24010" x="7956550" y="4537075"/>
          <p14:tracePt t="24031" x="7974013" y="4537075"/>
          <p14:tracePt t="24043" x="7983538" y="4537075"/>
          <p14:tracePt t="24060" x="7991475" y="4537075"/>
          <p14:tracePt t="24076" x="8010525" y="4537075"/>
          <p14:tracePt t="24093" x="8027988" y="4537075"/>
          <p14:tracePt t="24110" x="8062913" y="4545013"/>
          <p14:tracePt t="24126" x="8081963" y="4554538"/>
          <p14:tracePt t="24143" x="8108950" y="4554538"/>
          <p14:tracePt t="24160" x="8108950" y="4562475"/>
          <p14:tracePt t="24176" x="8116888" y="4562475"/>
          <p14:tracePt t="24193" x="8134350" y="4572000"/>
          <p14:tracePt t="24210" x="8153400" y="4581525"/>
          <p14:tracePt t="24226" x="8180388" y="4589463"/>
          <p14:tracePt t="24243" x="8197850" y="4598988"/>
          <p14:tracePt t="24260" x="8215313" y="4608513"/>
          <p14:tracePt t="24276" x="8242300" y="4625975"/>
          <p14:tracePt t="24293" x="8259763" y="4633913"/>
          <p14:tracePt t="24310" x="8277225" y="4643438"/>
          <p14:tracePt t="24326" x="8323263" y="4679950"/>
          <p14:tracePt t="24343" x="8331200" y="4697413"/>
          <p14:tracePt t="24360" x="8348663" y="4714875"/>
          <p14:tracePt t="24376" x="8375650" y="4751388"/>
          <p14:tracePt t="24393" x="8385175" y="4768850"/>
          <p14:tracePt t="24411" x="8394700" y="4786313"/>
          <p14:tracePt t="24426" x="8402638" y="4795838"/>
          <p14:tracePt t="24443" x="8402638" y="4803775"/>
          <p14:tracePt t="24460" x="8402638" y="4813300"/>
          <p14:tracePt t="24476" x="8412163" y="4813300"/>
          <p14:tracePt t="24493" x="8412163" y="4822825"/>
          <p14:tracePt t="24510" x="8412163" y="4830763"/>
          <p14:tracePt t="24533" x="8412163" y="4840288"/>
          <p14:tracePt t="24570" x="8412163" y="4848225"/>
          <p14:tracePt t="24596" x="8412163" y="4857750"/>
          <p14:tracePt t="24679" x="8412163" y="4867275"/>
          <p14:tracePt t="24704" x="8412163" y="4875213"/>
          <p14:tracePt t="24717" x="8402638" y="4884738"/>
          <p14:tracePt t="24741" x="8394700" y="4894263"/>
          <p14:tracePt t="24753" x="8394700" y="4902200"/>
          <p14:tracePt t="24764" x="8394700" y="4911725"/>
          <p14:tracePt t="24778" x="8385175" y="4919663"/>
          <p14:tracePt t="24803" x="8375650" y="4938713"/>
          <p14:tracePt t="24827" x="8367713" y="4956175"/>
          <p14:tracePt t="24851" x="8358188" y="4973638"/>
          <p14:tracePt t="24862" x="8348663" y="4983163"/>
          <p14:tracePt t="24877" x="8348663" y="4991100"/>
          <p14:tracePt t="24889" x="8340725" y="5000625"/>
          <p14:tracePt t="24913" x="8331200" y="5010150"/>
          <p14:tracePt t="24926" x="8323263" y="5018088"/>
          <p14:tracePt t="24962" x="8323263" y="5027613"/>
          <p14:tracePt t="24974" x="8313738" y="5027613"/>
          <p14:tracePt t="25000" x="8304213" y="5027613"/>
          <p14:tracePt t="25023" x="8296275" y="5037138"/>
          <p14:tracePt t="25035" x="8286750" y="5037138"/>
          <p14:tracePt t="25047" x="8277225" y="5037138"/>
          <p14:tracePt t="25060" x="8269288" y="5045075"/>
          <p14:tracePt t="25072" x="8259763" y="5045075"/>
          <p14:tracePt t="25084" x="8251825" y="5045075"/>
          <p14:tracePt t="25099" x="8232775" y="5045075"/>
          <p14:tracePt t="25133" x="8224838" y="5045075"/>
          <p14:tracePt t="25195" x="8215313" y="5045075"/>
          <p14:tracePt t="25269" x="8215313" y="5037138"/>
          <p14:tracePt t="25281" x="8205788" y="5027613"/>
          <p14:tracePt t="25293" x="8205788" y="5018088"/>
          <p14:tracePt t="25304" x="8197850" y="5010150"/>
          <p14:tracePt t="25317" x="8197850" y="5000625"/>
          <p14:tracePt t="25328" x="8188325" y="4991100"/>
          <p14:tracePt t="25343" x="8180388" y="4973638"/>
          <p14:tracePt t="25366" x="8180388" y="4956175"/>
          <p14:tracePt t="25379" x="8170863" y="4956175"/>
          <p14:tracePt t="25393" x="8170863" y="4946650"/>
          <p14:tracePt t="25410" x="8161338" y="4938713"/>
          <p14:tracePt t="25427" x="8161338" y="4919663"/>
          <p14:tracePt t="25443" x="8161338" y="4911725"/>
          <p14:tracePt t="25460" x="8153400" y="4894263"/>
          <p14:tracePt t="25477" x="8153400" y="4884738"/>
          <p14:tracePt t="25513" x="8143875" y="4884738"/>
          <p14:tracePt t="25526" x="8143875" y="4875213"/>
          <p14:tracePt t="25806" x="8134350" y="4875213"/>
          <p14:tracePt t="25882" x="8126413" y="4867275"/>
          <p14:tracePt t="25917" x="8126413" y="4857750"/>
          <p14:tracePt t="25942" x="8116888" y="4857750"/>
          <p14:tracePt t="25956" x="8116888" y="4848225"/>
          <p14:tracePt t="25967" x="8108950" y="4848225"/>
          <p14:tracePt t="25978" x="8108950" y="4840288"/>
          <p14:tracePt t="26016" x="8108950" y="4830763"/>
          <p14:tracePt t="26028" x="8099425" y="4830763"/>
          <p14:tracePt t="26052" x="8099425" y="4822825"/>
          <p14:tracePt t="26066" x="8089900" y="4822825"/>
          <p14:tracePt t="26088" x="8089900" y="4813300"/>
          <p14:tracePt t="26114" x="8081963" y="4803775"/>
          <p14:tracePt t="26138" x="8072438" y="4803775"/>
          <p14:tracePt t="26163" x="8062913" y="4795838"/>
          <p14:tracePt t="26187" x="8054975" y="4795838"/>
          <p14:tracePt t="26201" x="8045450" y="4795838"/>
          <p14:tracePt t="26212" x="8045450" y="4786313"/>
          <p14:tracePt t="26224" x="8037513" y="4786313"/>
          <p14:tracePt t="26235" x="8037513" y="4776788"/>
          <p14:tracePt t="26261" x="8027988" y="4776788"/>
          <p14:tracePt t="26334" x="8018463" y="4776788"/>
          <p14:tracePt t="26358" x="8010525" y="4776788"/>
          <p14:tracePt t="26383" x="8010525" y="4768850"/>
          <p14:tracePt t="26689" x="8010525" y="4759325"/>
          <p14:tracePt t="26763" x="8010525" y="4751388"/>
          <p14:tracePt t="26776" x="8010525" y="4741863"/>
          <p14:tracePt t="26812" x="8010525" y="4732338"/>
          <p14:tracePt t="26825" x="8010525" y="4724400"/>
          <p14:tracePt t="26837" x="8010525" y="4714875"/>
          <p14:tracePt t="26848" x="8001000" y="4714875"/>
          <p14:tracePt t="26862" x="8001000" y="4705350"/>
          <p14:tracePt t="26886" x="7991475" y="4697413"/>
          <p14:tracePt t="26910" x="7983538" y="4687888"/>
          <p14:tracePt t="26922" x="7983538" y="4679950"/>
          <p14:tracePt t="26959" x="7974013" y="4679950"/>
          <p14:tracePt t="27008" x="7974013" y="4670425"/>
          <p14:tracePt t="27034" x="7966075" y="4670425"/>
          <p14:tracePt t="27144" x="7956550" y="4670425"/>
          <p14:tracePt t="27155" x="7947025" y="4670425"/>
          <p14:tracePt t="27204" x="7939088" y="4670425"/>
          <p14:tracePt t="27229" x="7920038" y="4670425"/>
          <p14:tracePt t="27253" x="7912100" y="4670425"/>
          <p14:tracePt t="27266" x="7902575" y="4670425"/>
          <p14:tracePt t="27278" x="7894638" y="4670425"/>
          <p14:tracePt t="27303" x="7885113" y="4670425"/>
          <p14:tracePt t="27315" x="7875588" y="4670425"/>
          <p14:tracePt t="27327" x="7867650" y="4670425"/>
          <p14:tracePt t="27339" x="7858125" y="4670425"/>
          <p14:tracePt t="27352" x="7848600" y="4670425"/>
          <p14:tracePt t="27363" x="7840663" y="4670425"/>
          <p14:tracePt t="27378" x="7823200" y="4670425"/>
          <p14:tracePt t="27394" x="7813675" y="4670425"/>
          <p14:tracePt t="27411" x="7804150" y="4670425"/>
          <p14:tracePt t="27427" x="7786688" y="4670425"/>
          <p14:tracePt t="27444" x="7777163" y="4670425"/>
          <p14:tracePt t="27474" x="7769225" y="4670425"/>
          <p14:tracePt t="27756" x="7769225" y="4660900"/>
          <p14:tracePt t="27769" x="7769225" y="4652963"/>
          <p14:tracePt t="27792" x="7777163" y="4643438"/>
          <p14:tracePt t="27817" x="7786688" y="4633913"/>
          <p14:tracePt t="27829" x="7804150" y="4625975"/>
          <p14:tracePt t="27841" x="7823200" y="4608513"/>
          <p14:tracePt t="27855" x="7831138" y="4598988"/>
          <p14:tracePt t="27866" x="7867650" y="4581525"/>
          <p14:tracePt t="27878" x="7885113" y="4562475"/>
          <p14:tracePt t="27894" x="7902575" y="4554538"/>
          <p14:tracePt t="27911" x="7929563" y="4537075"/>
          <p14:tracePt t="27928" x="7956550" y="4527550"/>
          <p14:tracePt t="27944" x="7991475" y="4518025"/>
          <p14:tracePt t="27961" x="8010525" y="4510088"/>
          <p14:tracePt t="27977" x="8018463" y="4510088"/>
          <p14:tracePt t="27994" x="8027988" y="4510088"/>
          <p14:tracePt t="28013" x="8037513" y="4510088"/>
          <p14:tracePt t="28222" x="8045450" y="4510088"/>
          <p14:tracePt t="28590" x="8054975" y="4510088"/>
          <p14:tracePt t="28712" x="8054975" y="4518025"/>
          <p14:tracePt t="28724" x="8054975" y="4527550"/>
          <p14:tracePt t="28749" x="8054975" y="4537075"/>
          <p14:tracePt t="28773" x="8054975" y="4545013"/>
          <p14:tracePt t="28785" x="8054975" y="4554538"/>
          <p14:tracePt t="28797" x="8054975" y="4562475"/>
          <p14:tracePt t="28809" x="8054975" y="4572000"/>
          <p14:tracePt t="28822" x="8054975" y="4581525"/>
          <p14:tracePt t="28835" x="8054975" y="4589463"/>
          <p14:tracePt t="28859" x="8054975" y="4598988"/>
          <p14:tracePt t="28871" x="8054975" y="4608513"/>
          <p14:tracePt t="28884" x="8054975" y="4616450"/>
          <p14:tracePt t="28895" x="8054975" y="4625975"/>
          <p14:tracePt t="28911" x="8054975" y="4633913"/>
          <p14:tracePt t="28928" x="8045450" y="4643438"/>
          <p14:tracePt t="28945" x="8045450" y="4670425"/>
          <p14:tracePt t="28961" x="8037513" y="4679950"/>
          <p14:tracePt t="28978" x="8037513" y="4687888"/>
          <p14:tracePt t="28995" x="8037513" y="4705350"/>
          <p14:tracePt t="29011" x="8037513" y="4714875"/>
          <p14:tracePt t="29190" x="8027988" y="4714875"/>
          <p14:tracePt t="29202" x="8018463" y="4714875"/>
          <p14:tracePt t="29226" x="8010525" y="4714875"/>
          <p14:tracePt t="29238" x="7991475" y="4714875"/>
          <p14:tracePt t="29250" x="7983538" y="4714875"/>
          <p14:tracePt t="29262" x="7966075" y="4714875"/>
          <p14:tracePt t="29278" x="7939088" y="4714875"/>
          <p14:tracePt t="29295" x="7912100" y="4714875"/>
          <p14:tracePt t="29311" x="7858125" y="4714875"/>
          <p14:tracePt t="29328" x="7831138" y="4714875"/>
          <p14:tracePt t="29345" x="7823200" y="4714875"/>
          <p14:tracePt t="29362" x="7804150" y="4714875"/>
          <p14:tracePt t="29411" x="7796213" y="4714875"/>
          <p14:tracePt t="29435" x="7796213" y="4705350"/>
          <p14:tracePt t="29497" x="7796213" y="4697413"/>
          <p14:tracePt t="29508" x="7796213" y="4687888"/>
          <p14:tracePt t="29520" x="7804150" y="4670425"/>
          <p14:tracePt t="29533" x="7813675" y="4652963"/>
          <p14:tracePt t="29545" x="7813675" y="4633913"/>
          <p14:tracePt t="29561" x="7813675" y="4625975"/>
          <p14:tracePt t="29578" x="7813675" y="4616450"/>
          <p14:tracePt t="29595" x="7813675" y="4598988"/>
          <p14:tracePt t="29619" x="7813675" y="4589463"/>
          <p14:tracePt t="29633" x="7813675" y="4581525"/>
          <p14:tracePt t="29644" x="7813675" y="4572000"/>
          <p14:tracePt t="29661" x="7813675" y="4562475"/>
          <p14:tracePt t="29678" x="7813675" y="4554538"/>
          <p14:tracePt t="29695" x="7813675" y="4545013"/>
          <p14:tracePt t="29716" x="7813675" y="4537075"/>
          <p14:tracePt t="29741" x="7813675" y="4527550"/>
          <p14:tracePt t="29753" x="7813675" y="4518025"/>
          <p14:tracePt t="29802" x="7813675" y="4510088"/>
          <p14:tracePt t="29913" x="7823200" y="4510088"/>
          <p14:tracePt t="29937" x="7831138" y="4510088"/>
          <p14:tracePt t="29950" x="7840663" y="4510088"/>
          <p14:tracePt t="29973" x="7848600" y="4510088"/>
          <p14:tracePt t="29998" x="7858125" y="4510088"/>
          <p14:tracePt t="30010" x="7867650" y="4510088"/>
          <p14:tracePt t="30035" x="7875588" y="4510088"/>
          <p14:tracePt t="30058" x="7885113" y="4510088"/>
          <p14:tracePt t="30070" x="7894638" y="4518025"/>
          <p14:tracePt t="30083" x="7902575" y="4518025"/>
          <p14:tracePt t="30107" x="7920038" y="4527550"/>
          <p14:tracePt t="30119" x="7929563" y="4527550"/>
          <p14:tracePt t="30133" x="7939088" y="4527550"/>
          <p14:tracePt t="30145" x="7956550" y="4527550"/>
          <p14:tracePt t="30156" x="7966075" y="4537075"/>
          <p14:tracePt t="30169" x="7974013" y="4545013"/>
          <p14:tracePt t="30181" x="8001000" y="4545013"/>
          <p14:tracePt t="30195" x="8010525" y="4545013"/>
          <p14:tracePt t="30211" x="8018463" y="4554538"/>
          <p14:tracePt t="30228" x="8045450" y="4562475"/>
          <p14:tracePt t="30245" x="8062913" y="4572000"/>
          <p14:tracePt t="30261" x="8081963" y="4572000"/>
          <p14:tracePt t="30278" x="8089900" y="4572000"/>
          <p14:tracePt t="30295" x="8116888" y="4581525"/>
          <p14:tracePt t="30316" x="8134350" y="4589463"/>
          <p14:tracePt t="30341" x="8143875" y="4589463"/>
          <p14:tracePt t="30365" x="8161338" y="4589463"/>
          <p14:tracePt t="30390" x="8170863" y="4598988"/>
          <p14:tracePt t="30401" x="8188325" y="4598988"/>
          <p14:tracePt t="30414" x="8197850" y="4598988"/>
          <p14:tracePt t="30427" x="8215313" y="4608513"/>
          <p14:tracePt t="30438" x="8232775" y="4608513"/>
          <p14:tracePt t="30451" x="8242300" y="4608513"/>
          <p14:tracePt t="30462" x="8251825" y="4608513"/>
          <p14:tracePt t="30478" x="8269288" y="4608513"/>
          <p14:tracePt t="30500" x="8277225" y="4608513"/>
          <p14:tracePt t="30808" x="8277225" y="4616450"/>
          <p14:tracePt t="30844" x="8277225" y="4625975"/>
          <p14:tracePt t="30881" x="8277225" y="4633913"/>
          <p14:tracePt t="30893" x="8277225" y="4643438"/>
          <p14:tracePt t="30918" x="8277225" y="4660900"/>
          <p14:tracePt t="30930" x="8269288" y="4670425"/>
          <p14:tracePt t="30942" x="8259763" y="4687888"/>
          <p14:tracePt t="30954" x="8251825" y="4705350"/>
          <p14:tracePt t="30968" x="8251825" y="4714875"/>
          <p14:tracePt t="30979" x="8251825" y="4724400"/>
          <p14:tracePt t="30995" x="8242300" y="4732338"/>
          <p14:tracePt t="31012" x="8242300" y="4741863"/>
          <p14:tracePt t="31028" x="8242300" y="4751388"/>
          <p14:tracePt t="31045" x="8242300" y="4759325"/>
          <p14:tracePt t="31062" x="8232775" y="4768850"/>
          <p14:tracePt t="31102" x="8224838" y="4768850"/>
          <p14:tracePt t="31114" x="8224838" y="4776788"/>
          <p14:tracePt t="31236" x="8224838" y="4786313"/>
          <p14:tracePt t="31249" x="8224838" y="4795838"/>
          <p14:tracePt t="31274" x="8224838" y="4803775"/>
          <p14:tracePt t="31285" x="8215313" y="4803775"/>
          <p14:tracePt t="31298" x="8215313" y="4813300"/>
          <p14:tracePt t="31310" x="8215313" y="4822825"/>
          <p14:tracePt t="31347" x="8205788" y="4822825"/>
          <p14:tracePt t="31444" x="8197850" y="4822825"/>
          <p14:tracePt t="31469" x="8188325" y="4822825"/>
          <p14:tracePt t="31494" x="8188325" y="4813300"/>
          <p14:tracePt t="31506" x="8180388" y="4813300"/>
          <p14:tracePt t="31517" x="8180388" y="4803775"/>
          <p14:tracePt t="31530" x="8170863" y="4803775"/>
          <p14:tracePt t="31545" x="8161338" y="4803775"/>
          <p14:tracePt t="31562" x="8161338" y="4795838"/>
          <p14:tracePt t="31579" x="8153400" y="4786313"/>
          <p14:tracePt t="31579" x="8143875" y="4776788"/>
          <p14:tracePt t="31595" x="8134350" y="4776788"/>
          <p14:tracePt t="31612" x="8116888" y="4768850"/>
          <p14:tracePt t="31629" x="8089900" y="4751388"/>
          <p14:tracePt t="31645" x="8062913" y="4741863"/>
          <p14:tracePt t="31662" x="8054975" y="4732338"/>
          <p14:tracePt t="31679" x="8018463" y="4724400"/>
          <p14:tracePt t="31695" x="8001000" y="4714875"/>
          <p14:tracePt t="31713" x="7991475" y="4714875"/>
          <p14:tracePt t="31729" x="7974013" y="4705350"/>
          <p14:tracePt t="31745" x="7956550" y="4705350"/>
          <p14:tracePt t="31762" x="7947025" y="4697413"/>
          <p14:tracePt t="31779" x="7929563" y="4697413"/>
          <p14:tracePt t="31795" x="7920038" y="4697413"/>
          <p14:tracePt t="31812" x="7912100" y="4687888"/>
          <p14:tracePt t="31829" x="7902575" y="4679950"/>
          <p14:tracePt t="31846" x="7894638" y="4679950"/>
          <p14:tracePt t="31862" x="7875588" y="4670425"/>
          <p14:tracePt t="31886" x="7858125" y="4670425"/>
          <p14:tracePt t="31899" x="7848600" y="4670425"/>
          <p14:tracePt t="31912" x="7840663" y="4670425"/>
          <p14:tracePt t="31929" x="7831138" y="4670425"/>
          <p14:tracePt t="31945" x="7831138" y="4660900"/>
          <p14:tracePt t="31962" x="7813675" y="4660900"/>
          <p14:tracePt t="31979" x="7804150" y="4660900"/>
          <p14:tracePt t="31995" x="7786688" y="4660900"/>
          <p14:tracePt t="32012" x="7777163" y="4660900"/>
          <p14:tracePt t="32029" x="7769225" y="4660900"/>
          <p14:tracePt t="32082" x="7759700" y="4660900"/>
          <p14:tracePt t="32106" x="7751763" y="4660900"/>
          <p14:tracePt t="32143" x="7742238" y="4660900"/>
          <p14:tracePt t="32499" x="7751763" y="4660900"/>
          <p14:tracePt t="32510" x="7751763" y="4670425"/>
          <p14:tracePt t="32524" x="7759700" y="4670425"/>
          <p14:tracePt t="32535" x="7759700" y="4679950"/>
          <p14:tracePt t="32549" x="7769225" y="4679950"/>
          <p14:tracePt t="32562" x="7769225" y="4697413"/>
          <p14:tracePt t="32579" x="7777163" y="4705350"/>
          <p14:tracePt t="32596" x="7796213" y="4724400"/>
          <p14:tracePt t="32613" x="7823200" y="4776788"/>
          <p14:tracePt t="32629" x="7840663" y="4813300"/>
          <p14:tracePt t="32646" x="7858125" y="4840288"/>
          <p14:tracePt t="32662" x="7875588" y="4884738"/>
          <p14:tracePt t="32679" x="7885113" y="4902200"/>
          <p14:tracePt t="32696" x="7894638" y="4929188"/>
          <p14:tracePt t="32718" x="7894638" y="4938713"/>
          <p14:tracePt t="32842" x="7894638" y="4929188"/>
          <p14:tracePt t="32855" x="7894638" y="4919663"/>
          <p14:tracePt t="32866" x="7894638" y="4911725"/>
          <p14:tracePt t="32878" x="7894638" y="4902200"/>
          <p14:tracePt t="32892" x="7875588" y="4894263"/>
          <p14:tracePt t="32903" x="7867650" y="4884738"/>
          <p14:tracePt t="32914" x="7867650" y="4867275"/>
          <p14:tracePt t="32929" x="7848600" y="4857750"/>
          <p14:tracePt t="32946" x="7848600" y="4840288"/>
          <p14:tracePt t="32962" x="7840663" y="4840288"/>
          <p14:tracePt t="32979" x="7831138" y="4830763"/>
          <p14:tracePt t="32996" x="7831138" y="4822825"/>
          <p14:tracePt t="33111" x="7831138" y="4830763"/>
          <p14:tracePt t="33124" x="7831138" y="4840288"/>
          <p14:tracePt t="33137" x="7840663" y="4848225"/>
          <p14:tracePt t="33148" x="7840663" y="4867275"/>
          <p14:tracePt t="33163" x="7848600" y="4884738"/>
          <p14:tracePt t="33179" x="7848600" y="4894263"/>
          <p14:tracePt t="33196" x="7858125" y="4911725"/>
          <p14:tracePt t="33213" x="7858125" y="4929188"/>
          <p14:tracePt t="33295" x="7858125" y="4919663"/>
          <p14:tracePt t="33308" x="7848600" y="4911725"/>
          <p14:tracePt t="33319" x="7848600" y="4894263"/>
          <p14:tracePt t="33331" x="7840663" y="4848225"/>
          <p14:tracePt t="33346" x="7831138" y="4776788"/>
          <p14:tracePt t="33363" x="7823200" y="4643438"/>
          <p14:tracePt t="33379" x="7777163" y="4500563"/>
          <p14:tracePt t="33396" x="7777163" y="4483100"/>
          <p14:tracePt t="33413" x="7769225" y="4483100"/>
          <p14:tracePt t="33429" x="7769225" y="4473575"/>
          <p14:tracePt t="33479" x="7769225" y="4483100"/>
          <p14:tracePt t="33491" x="7769225" y="4491038"/>
          <p14:tracePt t="33503" x="7777163" y="4510088"/>
          <p14:tracePt t="33516" x="7786688" y="4527550"/>
          <p14:tracePt t="33529" x="7786688" y="4545013"/>
          <p14:tracePt t="33546" x="7786688" y="4554538"/>
          <p14:tracePt t="33563" x="7796213" y="4581525"/>
          <p14:tracePt t="33579" x="7796213" y="4598988"/>
          <p14:tracePt t="33596" x="7796213" y="4608513"/>
          <p14:tracePt t="33895" x="7804150" y="4608513"/>
          <p14:tracePt t="33908" x="7804150" y="4625975"/>
          <p14:tracePt t="33932" x="7813675" y="4633913"/>
          <p14:tracePt t="33946" x="7823200" y="4652963"/>
          <p14:tracePt t="33958" x="7823200" y="4670425"/>
          <p14:tracePt t="33968" x="7831138" y="4679950"/>
          <p14:tracePt t="33981" x="7831138" y="4705350"/>
          <p14:tracePt t="33996" x="7840663" y="4705350"/>
          <p14:tracePt t="34013" x="7840663" y="4714875"/>
          <p14:tracePt t="34029" x="7840663" y="4732338"/>
          <p14:tracePt t="34046" x="7840663" y="4741863"/>
          <p14:tracePt t="34063" x="7840663" y="4751388"/>
          <p14:tracePt t="34987" x="7840663" y="4741863"/>
          <p14:tracePt t="34999" x="7840663" y="4732338"/>
          <p14:tracePt t="35024" x="7840663" y="4724400"/>
          <p14:tracePt t="35036" x="7840663" y="4714875"/>
          <p14:tracePt t="35134" x="7848600" y="4705350"/>
          <p14:tracePt t="35145" x="7848600" y="4697413"/>
          <p14:tracePt t="35157" x="7867650" y="4679950"/>
          <p14:tracePt t="35172" x="7894638" y="4643438"/>
          <p14:tracePt t="35184" x="7912100" y="4616450"/>
          <p14:tracePt t="35197" x="7920038" y="4589463"/>
          <p14:tracePt t="35213" x="7939088" y="4554538"/>
          <p14:tracePt t="35230" x="7956550" y="4510088"/>
          <p14:tracePt t="35246" x="7956550" y="4473575"/>
          <p14:tracePt t="35269" x="7956550" y="4465638"/>
          <p14:tracePt t="35330" x="7947025" y="4465638"/>
          <p14:tracePt t="35403" x="7939088" y="4465638"/>
          <p14:tracePt t="35441" x="7929563" y="4465638"/>
          <p14:tracePt t="35452" x="7920038" y="4465638"/>
          <p14:tracePt t="35477" x="7920038" y="4473575"/>
          <p14:tracePt t="35489" x="7912100" y="4473575"/>
          <p14:tracePt t="35514" x="7902575" y="4483100"/>
          <p14:tracePt t="35537" x="7885113" y="4491038"/>
          <p14:tracePt t="35552" x="7875588" y="4491038"/>
          <p14:tracePt t="35563" x="7867650" y="4491038"/>
          <p14:tracePt t="35574" x="7858125" y="4491038"/>
          <p14:tracePt t="35586" x="7858125" y="4500563"/>
          <p14:tracePt t="35599" x="7848600" y="4500563"/>
          <p14:tracePt t="35613" x="7840663" y="4510088"/>
          <p14:tracePt t="35630" x="7831138" y="4510088"/>
          <p14:tracePt t="35647" x="7823200" y="4510088"/>
          <p14:tracePt t="35663" x="7786688" y="4518025"/>
          <p14:tracePt t="35680" x="7777163" y="4518025"/>
          <p14:tracePt t="35697" x="7759700" y="4518025"/>
          <p14:tracePt t="35713" x="7742238" y="4518025"/>
          <p14:tracePt t="35730" x="7732713" y="4518025"/>
          <p14:tracePt t="35748" x="7715250" y="4518025"/>
          <p14:tracePt t="35770" x="7705725" y="4518025"/>
          <p14:tracePt t="35783" x="7688263" y="4527550"/>
          <p14:tracePt t="35808" x="7680325" y="4527550"/>
          <p14:tracePt t="35820" x="7670800" y="4527550"/>
          <p14:tracePt t="35856" x="7661275" y="4527550"/>
          <p14:tracePt t="35880" x="7643813" y="4527550"/>
          <p14:tracePt t="35919" x="7634288" y="4527550"/>
          <p14:tracePt t="36236" x="7643813" y="4527550"/>
          <p14:tracePt t="36248" x="7653338" y="4527550"/>
          <p14:tracePt t="36274" x="7661275" y="4527550"/>
          <p14:tracePt t="36298" x="7670800" y="4527550"/>
          <p14:tracePt t="36310" x="7680325" y="4527550"/>
          <p14:tracePt t="36334" x="7688263" y="4527550"/>
          <p14:tracePt t="36347" x="7697788" y="4527550"/>
          <p14:tracePt t="36358" x="7705725" y="4527550"/>
          <p14:tracePt t="36371" x="7724775" y="4527550"/>
          <p14:tracePt t="36384" x="7732713" y="4527550"/>
          <p14:tracePt t="36397" x="7742238" y="4518025"/>
          <p14:tracePt t="36414" x="7759700" y="4518025"/>
          <p14:tracePt t="36433" x="7769225" y="4518025"/>
          <p14:tracePt t="36447" x="7786688" y="4518025"/>
          <p14:tracePt t="36463" x="7786688" y="4510088"/>
          <p14:tracePt t="36480" x="7796213" y="4510088"/>
          <p14:tracePt t="36497" x="7813675" y="4510088"/>
          <p14:tracePt t="36514" x="7823200" y="4510088"/>
          <p14:tracePt t="36530" x="7831138" y="4510088"/>
          <p14:tracePt t="36547" x="7848600" y="4510088"/>
          <p14:tracePt t="36564" x="7858125" y="4510088"/>
          <p14:tracePt t="36581" x="7875588" y="4510088"/>
          <p14:tracePt t="36605" x="7885113" y="4510088"/>
          <p14:tracePt t="36629" x="7902575" y="4510088"/>
          <p14:tracePt t="36641" x="7912100" y="4510088"/>
          <p14:tracePt t="36666" x="7929563" y="4510088"/>
          <p14:tracePt t="36692" x="7947025" y="4510088"/>
          <p14:tracePt t="36714" x="7956550" y="4510088"/>
          <p14:tracePt t="36727" x="7966075" y="4510088"/>
          <p14:tracePt t="36740" x="7974013" y="4510088"/>
          <p14:tracePt t="36752" x="7991475" y="4510088"/>
          <p14:tracePt t="36764" x="8001000" y="4510088"/>
          <p14:tracePt t="36780" x="8010525" y="4518025"/>
          <p14:tracePt t="36797" x="8018463" y="4518025"/>
          <p14:tracePt t="36814" x="8037513" y="4518025"/>
          <p14:tracePt t="36830" x="8045450" y="4518025"/>
          <p14:tracePt t="36847" x="8054975" y="4518025"/>
          <p14:tracePt t="36864" x="8062913" y="4527550"/>
          <p14:tracePt t="36880" x="8081963" y="4527550"/>
          <p14:tracePt t="36898" x="8089900" y="4527550"/>
          <p14:tracePt t="36914" x="8099425" y="4527550"/>
          <p14:tracePt t="36930" x="8108950" y="4537075"/>
          <p14:tracePt t="36948" x="8116888" y="4537075"/>
          <p14:tracePt t="36964" x="8116888" y="4545013"/>
          <p14:tracePt t="36980" x="8126413" y="4545013"/>
          <p14:tracePt t="36997" x="8143875" y="4554538"/>
          <p14:tracePt t="37034" x="8153400" y="4562475"/>
          <p14:tracePt t="37046" x="8161338" y="4562475"/>
          <p14:tracePt t="37069" x="8170863" y="4572000"/>
          <p14:tracePt t="37094" x="8170863" y="4581525"/>
          <p14:tracePt t="37108" x="8188325" y="4581525"/>
          <p14:tracePt t="37119" x="8188325" y="4589463"/>
          <p14:tracePt t="37132" x="8197850" y="4589463"/>
          <p14:tracePt t="37143" x="8197850" y="4598988"/>
          <p14:tracePt t="37156" x="8197850" y="4608513"/>
          <p14:tracePt t="37168" x="8205788" y="4608513"/>
          <p14:tracePt t="37195" x="8205788" y="4616450"/>
          <p14:tracePt t="38676" x="8205788" y="4625975"/>
          <p14:tracePt t="38687" x="8205788" y="4633913"/>
          <p14:tracePt t="38713" x="8197850" y="4643438"/>
          <p14:tracePt t="38725" x="8188325" y="4652963"/>
          <p14:tracePt t="38761" x="8180388" y="4652963"/>
          <p14:tracePt t="38810" x="8170863" y="4652963"/>
          <p14:tracePt t="38822" x="8161338" y="4652963"/>
          <p14:tracePt t="38860" x="8153400" y="4652963"/>
          <p14:tracePt t="38883" x="8143875" y="4652963"/>
          <p14:tracePt t="38909" x="8126413" y="4652963"/>
          <p14:tracePt t="38922" x="8116888" y="4652963"/>
          <p14:tracePt t="38933" x="8108950" y="4652963"/>
          <p14:tracePt t="38947" x="8089900" y="4652963"/>
          <p14:tracePt t="38957" x="8081963" y="4652963"/>
          <p14:tracePt t="38970" x="8072438" y="4652963"/>
          <p14:tracePt t="38983" x="8062913" y="4652963"/>
          <p14:tracePt t="38998" x="8054975" y="4652963"/>
          <p14:tracePt t="39014" x="8045450" y="4643438"/>
          <p14:tracePt t="39031" x="8027988" y="4643438"/>
          <p14:tracePt t="39055" x="8010525" y="4633913"/>
          <p14:tracePt t="39079" x="8001000" y="4625975"/>
          <p14:tracePt t="39104" x="7983538" y="4625975"/>
          <p14:tracePt t="39129" x="7974013" y="4616450"/>
          <p14:tracePt t="39153" x="7966075" y="4616450"/>
          <p14:tracePt t="39167" x="7966075" y="4608513"/>
          <p14:tracePt t="39178" x="7956550" y="4598988"/>
          <p14:tracePt t="39190" x="7947025" y="4598988"/>
          <p14:tracePt t="39217" x="7947025" y="4589463"/>
          <p14:tracePt t="39227" x="7939088" y="4589463"/>
          <p14:tracePt t="39252" x="7929563" y="4589463"/>
          <p14:tracePt t="39276" x="7920038" y="4581525"/>
          <p14:tracePt t="39300" x="7912100" y="4581525"/>
          <p14:tracePt t="39337" x="7912100" y="4572000"/>
          <p14:tracePt t="39350" x="7902575" y="4572000"/>
          <p14:tracePt t="39399" x="7894638" y="4572000"/>
          <p14:tracePt t="39422" x="7885113" y="4572000"/>
          <p14:tracePt t="39472" x="7875588" y="4572000"/>
          <p14:tracePt t="39521" x="7858125" y="4572000"/>
          <p14:tracePt t="39545" x="7848600" y="4572000"/>
          <p14:tracePt t="39570" x="7848600" y="4581525"/>
          <p14:tracePt t="39583" x="7840663" y="4581525"/>
          <p14:tracePt t="39596" x="7831138" y="4581525"/>
          <p14:tracePt t="39619" x="7823200" y="4581525"/>
          <p14:tracePt t="39631" x="7813675" y="4581525"/>
          <p14:tracePt t="39644" x="7804150" y="4589463"/>
          <p14:tracePt t="39668" x="7796213" y="4598988"/>
          <p14:tracePt t="39679" x="7786688" y="4598988"/>
          <p14:tracePt t="39692" x="7777163" y="4598988"/>
          <p14:tracePt t="39717" x="7769225" y="4598988"/>
          <p14:tracePt t="39742" x="7759700" y="4608513"/>
          <p14:tracePt t="39754" x="7751763" y="4608513"/>
          <p14:tracePt t="39779" x="7742238" y="4608513"/>
          <p14:tracePt t="39815" x="7732713" y="4608513"/>
          <p14:tracePt t="39828" x="7732713" y="4616450"/>
          <p14:tracePt t="39876" x="7724775" y="4616450"/>
          <p14:tracePt t="39887" x="7715250" y="4616450"/>
          <p14:tracePt t="39901" x="7715250" y="4625975"/>
          <p14:tracePt t="39925" x="7705725" y="4625975"/>
          <p14:tracePt t="39938" x="7705725" y="4633913"/>
          <p14:tracePt t="39973" x="7697788" y="4633913"/>
          <p14:tracePt t="39997" x="7697788" y="4643438"/>
          <p14:tracePt t="40010" x="7688263" y="4643438"/>
          <p14:tracePt t="40034" x="7680325" y="4643438"/>
          <p14:tracePt t="40071" x="7680325" y="4652963"/>
          <p14:tracePt t="40120" x="7670800" y="4660900"/>
          <p14:tracePt t="40231" x="7670800" y="4670425"/>
          <p14:tracePt t="40267" x="7661275" y="4679950"/>
          <p14:tracePt t="40292" x="7653338" y="4679950"/>
          <p14:tracePt t="40303" x="7653338" y="4687888"/>
          <p14:tracePt t="40328" x="7653338" y="4697413"/>
          <p14:tracePt t="40439" x="7643813" y="4705350"/>
          <p14:tracePt t="40501" x="7643813" y="4714875"/>
          <p14:tracePt t="40782" x="7643813" y="4705350"/>
          <p14:tracePt t="40819" x="7643813" y="4687888"/>
          <p14:tracePt t="40844" x="7653338" y="4670425"/>
          <p14:tracePt t="40857" x="7653338" y="4660900"/>
          <p14:tracePt t="40869" x="7661275" y="4652963"/>
          <p14:tracePt t="40881" x="7670800" y="4633913"/>
          <p14:tracePt t="40894" x="7680325" y="4625975"/>
          <p14:tracePt t="40906" x="7688263" y="4616450"/>
          <p14:tracePt t="40918" x="7688263" y="4608513"/>
          <p14:tracePt t="40932" x="7705725" y="4598988"/>
          <p14:tracePt t="40948" x="7715250" y="4589463"/>
          <p14:tracePt t="40965" x="7715250" y="4572000"/>
          <p14:tracePt t="40982" x="7732713" y="4562475"/>
          <p14:tracePt t="40998" x="7742238" y="4554538"/>
          <p14:tracePt t="41015" x="7751763" y="4554538"/>
          <p14:tracePt t="41032" x="7759700" y="4545013"/>
          <p14:tracePt t="41048" x="7769225" y="4545013"/>
          <p14:tracePt t="41065" x="7777163" y="4545013"/>
          <p14:tracePt t="41082" x="7786688" y="4545013"/>
          <p14:tracePt t="41139" x="7796213" y="4545013"/>
          <p14:tracePt t="41176" x="7804150" y="4545013"/>
          <p14:tracePt t="41199" x="7813675" y="4545013"/>
          <p14:tracePt t="41212" x="7823200" y="4545013"/>
          <p14:tracePt t="41237" x="7831138" y="4545013"/>
          <p14:tracePt t="41250" x="7848600" y="4554538"/>
          <p14:tracePt t="41262" x="7848600" y="4562475"/>
          <p14:tracePt t="41273" x="7867650" y="4562475"/>
          <p14:tracePt t="41286" x="7875588" y="4562475"/>
          <p14:tracePt t="41299" x="7885113" y="4572000"/>
          <p14:tracePt t="41334" x="7894638" y="4581525"/>
          <p14:tracePt t="42511" x="7885113" y="4581525"/>
          <p14:tracePt t="42523" x="7875588" y="4581525"/>
          <p14:tracePt t="42536" x="7858125" y="4581525"/>
          <p14:tracePt t="42548" x="7848600" y="4581525"/>
          <p14:tracePt t="42560" x="7823200" y="4581525"/>
          <p14:tracePt t="42573" x="7804150" y="4581525"/>
          <p14:tracePt t="42585" x="7777163" y="4572000"/>
          <p14:tracePt t="42599" x="7742238" y="4554538"/>
          <p14:tracePt t="42615" x="7724775" y="4545013"/>
          <p14:tracePt t="42632" x="7705725" y="4545013"/>
          <p14:tracePt t="42649" x="7680325" y="4527550"/>
          <p14:tracePt t="42665" x="7670800" y="4527550"/>
          <p14:tracePt t="42682" x="7653338" y="4518025"/>
          <p14:tracePt t="42683" x="7643813" y="4518025"/>
          <p14:tracePt t="42699" x="7634288" y="4510088"/>
          <p14:tracePt t="42715" x="7608888" y="4510088"/>
          <p14:tracePt t="42732" x="7589838" y="4500563"/>
          <p14:tracePt t="42749" x="7537450" y="4473575"/>
          <p14:tracePt t="42765" x="7500938" y="4465638"/>
          <p14:tracePt t="42782" x="7394575" y="4411663"/>
          <p14:tracePt t="42799" x="7313613" y="4367213"/>
          <p14:tracePt t="42815" x="7188200" y="4313238"/>
          <p14:tracePt t="42832" x="6875463" y="4152900"/>
          <p14:tracePt t="42849" x="6732588" y="4071938"/>
          <p14:tracePt t="42866" x="6634163" y="4010025"/>
          <p14:tracePt t="42882" x="6473825" y="3902075"/>
          <p14:tracePt t="42899" x="6429375" y="3867150"/>
          <p14:tracePt t="42915" x="6357938" y="3848100"/>
          <p14:tracePt t="43295" x="6348413" y="3848100"/>
          <p14:tracePt t="43307" x="6313488" y="3848100"/>
          <p14:tracePt t="43320" x="6259513" y="3840163"/>
          <p14:tracePt t="43333" x="6188075" y="3822700"/>
          <p14:tracePt t="43345" x="6099175" y="3813175"/>
          <p14:tracePt t="43355" x="5973763" y="3786188"/>
          <p14:tracePt t="43369" x="5822950" y="3776663"/>
          <p14:tracePt t="43382" x="5589588" y="3751263"/>
          <p14:tracePt t="43399" x="5348288" y="3705225"/>
          <p14:tracePt t="43416" x="5045075" y="3679825"/>
          <p14:tracePt t="43433" x="4394200" y="3581400"/>
          <p14:tracePt t="43449" x="4062413" y="3536950"/>
          <p14:tracePt t="43466" x="3697288" y="3482975"/>
          <p14:tracePt t="43482" x="3054350" y="3402013"/>
          <p14:tracePt t="43499" x="2795588" y="3375025"/>
          <p14:tracePt t="43516" x="2401888" y="3340100"/>
          <p14:tracePt t="43532" x="2251075" y="3330575"/>
          <p14:tracePt t="43549" x="2089150" y="3313113"/>
          <p14:tracePt t="43566" x="1812925" y="3276600"/>
          <p14:tracePt t="43582" x="1704975" y="3259138"/>
          <p14:tracePt t="43599" x="1616075" y="3241675"/>
          <p14:tracePt t="43616" x="1490663" y="3197225"/>
          <p14:tracePt t="43632" x="1438275" y="3170238"/>
          <p14:tracePt t="43649" x="1393825" y="3125788"/>
          <p14:tracePt t="43666" x="1357313" y="3054350"/>
          <p14:tracePt t="43682" x="1347788" y="3044825"/>
          <p14:tracePt t="43699" x="1347788" y="3027363"/>
          <p14:tracePt t="43716" x="1347788" y="3009900"/>
          <p14:tracePt t="43732" x="1401763" y="3000375"/>
          <p14:tracePt t="43749" x="1473200" y="2990850"/>
          <p14:tracePt t="43994" x="1473200" y="2973388"/>
          <p14:tracePt t="44006" x="1473200" y="2938463"/>
          <p14:tracePt t="44018" x="1473200" y="2894013"/>
          <p14:tracePt t="44030" x="1473200" y="2840038"/>
          <p14:tracePt t="44044" x="1473200" y="2776538"/>
          <p14:tracePt t="44056" x="1473200" y="2714625"/>
          <p14:tracePt t="44068" x="1465263" y="2652713"/>
          <p14:tracePt t="44083" x="1465263" y="2589213"/>
          <p14:tracePt t="44099" x="1465263" y="2544763"/>
          <p14:tracePt t="44116" x="1465263" y="2517775"/>
          <p14:tracePt t="44133" x="1455738" y="2482850"/>
          <p14:tracePt t="44190" x="1455738" y="2473325"/>
          <p14:tracePt t="44276" x="1465263" y="2473325"/>
          <p14:tracePt t="44288" x="1473200" y="2473325"/>
          <p14:tracePt t="44301" x="1490663" y="2473325"/>
          <p14:tracePt t="44312" x="1500188" y="2473325"/>
          <p14:tracePt t="44324" x="1517650" y="2473325"/>
          <p14:tracePt t="44337" x="1536700" y="2473325"/>
          <p14:tracePt t="44349" x="1554163" y="2473325"/>
          <p14:tracePt t="44366" x="1562100" y="2473325"/>
          <p14:tracePt t="44383" x="1589088" y="2473325"/>
          <p14:tracePt t="44399" x="1643063" y="2490788"/>
          <p14:tracePt t="44416" x="1687513" y="2509838"/>
          <p14:tracePt t="44433" x="1751013" y="2527300"/>
          <p14:tracePt t="44449" x="1928813" y="2608263"/>
          <p14:tracePt t="44466" x="2036763" y="2633663"/>
          <p14:tracePt t="44483" x="2170113" y="2679700"/>
          <p14:tracePt t="44499" x="2438400" y="2732088"/>
          <p14:tracePt t="44516" x="2571750" y="2741613"/>
          <p14:tracePt t="44533" x="2705100" y="2751138"/>
          <p14:tracePt t="44549" x="2911475" y="2759075"/>
          <p14:tracePt t="44567" x="2990850" y="2759075"/>
          <p14:tracePt t="44583" x="3143250" y="2759075"/>
          <p14:tracePt t="44599" x="3197225" y="2751138"/>
          <p14:tracePt t="44616" x="3232150" y="2724150"/>
          <p14:tracePt t="44633" x="3295650" y="2705100"/>
          <p14:tracePt t="44649" x="3303588" y="2705100"/>
          <p14:tracePt t="44666" x="3313113" y="2697163"/>
          <p14:tracePt t="44717" x="3322638" y="2697163"/>
          <p14:tracePt t="46102" x="3330575" y="2697163"/>
          <p14:tracePt t="46114" x="3330575" y="2687638"/>
          <p14:tracePt t="46125" x="3348038" y="2687638"/>
          <p14:tracePt t="46138" x="3367088" y="2687638"/>
          <p14:tracePt t="46151" x="3402013" y="2679700"/>
          <p14:tracePt t="46166" x="3446463" y="2679700"/>
          <p14:tracePt t="46183" x="3517900" y="2670175"/>
          <p14:tracePt t="46200" x="3608388" y="2670175"/>
          <p14:tracePt t="46217" x="3776663" y="2670175"/>
          <p14:tracePt t="46233" x="3867150" y="2670175"/>
          <p14:tracePt t="46250" x="4037013" y="2670175"/>
          <p14:tracePt t="46267" x="4108450" y="2670175"/>
          <p14:tracePt t="46283" x="4179888" y="2670175"/>
          <p14:tracePt t="46300" x="4330700" y="2670175"/>
          <p14:tracePt t="46316" x="4402138" y="2670175"/>
          <p14:tracePt t="46333" x="4456113" y="2670175"/>
          <p14:tracePt t="46350" x="4545013" y="2679700"/>
          <p14:tracePt t="46367" x="4572000" y="2679700"/>
          <p14:tracePt t="46383" x="4625975" y="2679700"/>
          <p14:tracePt t="46400" x="4633913" y="2679700"/>
          <p14:tracePt t="46417" x="4643438" y="2679700"/>
          <p14:tracePt t="46433" x="4670425" y="2687638"/>
          <p14:tracePt t="46450" x="4679950" y="2687638"/>
          <p14:tracePt t="46467" x="4705350" y="2697163"/>
          <p14:tracePt t="46483" x="4732338" y="2705100"/>
          <p14:tracePt t="46500" x="4759325" y="2705100"/>
          <p14:tracePt t="46516" x="4776788" y="2705100"/>
          <p14:tracePt t="46533" x="4822825" y="2705100"/>
          <p14:tracePt t="46550" x="4857750" y="2705100"/>
          <p14:tracePt t="46567" x="4938713" y="2705100"/>
          <p14:tracePt t="46583" x="4973638" y="2705100"/>
          <p14:tracePt t="46600" x="5027613" y="2697163"/>
          <p14:tracePt t="46617" x="5108575" y="2687638"/>
          <p14:tracePt t="46633" x="5143500" y="2687638"/>
          <p14:tracePt t="46650" x="5180013" y="2679700"/>
          <p14:tracePt t="46667" x="5241925" y="2670175"/>
          <p14:tracePt t="46683" x="5268913" y="2660650"/>
          <p14:tracePt t="46700" x="5286375" y="2652713"/>
          <p14:tracePt t="46717" x="5313363" y="2652713"/>
          <p14:tracePt t="46733" x="5322888" y="2652713"/>
          <p14:tracePt t="46750" x="5330825" y="2652713"/>
          <p14:tracePt t="47118" x="5348288" y="2643188"/>
          <p14:tracePt t="47132" x="5375275" y="2633663"/>
          <p14:tracePt t="47142" x="5438775" y="2633663"/>
          <p14:tracePt t="47156" x="5537200" y="2633663"/>
          <p14:tracePt t="47167" x="5643563" y="2633663"/>
          <p14:tracePt t="47184" x="5795963" y="2652713"/>
          <p14:tracePt t="47200" x="5965825" y="2670175"/>
          <p14:tracePt t="47217" x="6161088" y="2724150"/>
          <p14:tracePt t="47233" x="6554788" y="2884488"/>
          <p14:tracePt t="47250" x="6724650" y="2973388"/>
          <p14:tracePt t="47267" x="6867525" y="3062288"/>
          <p14:tracePt t="47284" x="7108825" y="3205163"/>
          <p14:tracePt t="47300" x="7215188" y="3276600"/>
          <p14:tracePt t="47317" x="7385050" y="3438525"/>
          <p14:tracePt t="47334" x="7466013" y="3509963"/>
          <p14:tracePt t="47350" x="7537450" y="3589338"/>
          <p14:tracePt t="47368" x="7626350" y="3724275"/>
          <p14:tracePt t="47384" x="7661275" y="3768725"/>
          <p14:tracePt t="47400" x="7715250" y="3840163"/>
          <p14:tracePt t="47417" x="7742238" y="3875088"/>
          <p14:tracePt t="47434" x="7759700" y="3902075"/>
          <p14:tracePt t="47450" x="7813675" y="3965575"/>
          <p14:tracePt t="47467" x="7831138" y="3990975"/>
          <p14:tracePt t="47484" x="7848600" y="4010025"/>
          <p14:tracePt t="47500" x="7867650" y="4037013"/>
          <p14:tracePt t="47523" x="7885113" y="4044950"/>
          <p14:tracePt t="47546" x="7894638" y="4044950"/>
          <p14:tracePt t="47560" x="7902575" y="4044950"/>
          <p14:tracePt t="47572" x="7912100" y="4044950"/>
          <p14:tracePt t="47867" x="7912100" y="4071938"/>
          <p14:tracePt t="47879" x="7912100" y="4108450"/>
          <p14:tracePt t="47891" x="7912100" y="4143375"/>
          <p14:tracePt t="47903" x="7912100" y="4197350"/>
          <p14:tracePt t="47917" x="7912100" y="4241800"/>
          <p14:tracePt t="47934" x="7912100" y="4295775"/>
          <p14:tracePt t="47950" x="7902575" y="4330700"/>
          <p14:tracePt t="47967" x="7875588" y="4402138"/>
          <p14:tracePt t="47984" x="7867650" y="4429125"/>
          <p14:tracePt t="48000" x="7867650" y="4446588"/>
          <p14:tracePt t="48017" x="7848600" y="4473575"/>
          <p14:tracePt t="48034" x="7848600" y="4483100"/>
          <p14:tracePt t="48050" x="7848600" y="4491038"/>
          <p14:tracePt t="48100" x="7848600" y="4500563"/>
          <p14:tracePt t="48258" x="7840663" y="4500563"/>
          <p14:tracePt t="48297" x="7831138" y="4510088"/>
          <p14:tracePt t="48307" x="7831138" y="4518025"/>
          <p14:tracePt t="48320" x="7813675" y="4527550"/>
          <p14:tracePt t="48332" x="7813675" y="4537075"/>
          <p14:tracePt t="48346" x="7804150" y="4545013"/>
          <p14:tracePt t="48357" x="7796213" y="4545013"/>
          <p14:tracePt t="48369" x="7777163" y="4554538"/>
          <p14:tracePt t="48384" x="7777163" y="4562475"/>
          <p14:tracePt t="48401" x="7769225" y="4562475"/>
          <p14:tracePt t="48417" x="7759700" y="4562475"/>
          <p14:tracePt t="48434" x="7751763" y="4562475"/>
          <p14:tracePt t="48450" x="7742238" y="4562475"/>
          <p14:tracePt t="48578" x="7742238" y="4554538"/>
          <p14:tracePt t="48603" x="7751763" y="4545013"/>
          <p14:tracePt t="48614" x="7759700" y="4545013"/>
          <p14:tracePt t="48627" x="7769225" y="4537075"/>
          <p14:tracePt t="48639" x="7777163" y="4537075"/>
          <p14:tracePt t="48651" x="7786688" y="4527550"/>
          <p14:tracePt t="48667" x="7804150" y="4527550"/>
          <p14:tracePt t="48689" x="7823200" y="4527550"/>
          <p14:tracePt t="48701" x="7823200" y="4518025"/>
          <p14:tracePt t="48717" x="7831138" y="4518025"/>
          <p14:tracePt t="48737" x="7840663" y="4518025"/>
          <p14:tracePt t="48750" x="7848600" y="4518025"/>
          <p14:tracePt t="48787" x="7858125" y="4518025"/>
          <p14:tracePt t="48822" x="7867650" y="4518025"/>
          <p14:tracePt t="48847" x="7875588" y="4518025"/>
          <p14:tracePt t="48859" x="7885113" y="4518025"/>
          <p14:tracePt t="48871" x="7894638" y="4518025"/>
          <p14:tracePt t="48896" x="7902575" y="4518025"/>
          <p14:tracePt t="48910" x="7912100" y="4518025"/>
          <p14:tracePt t="48920" x="7920038" y="4518025"/>
          <p14:tracePt t="48945" x="7929563" y="4518025"/>
          <p14:tracePt t="48958" x="7939088" y="4518025"/>
          <p14:tracePt t="48982" x="7947025" y="4518025"/>
          <p14:tracePt t="48994" x="7956550" y="4518025"/>
          <p14:tracePt t="49007" x="7966075" y="4518025"/>
          <p14:tracePt t="49031" x="7974013" y="4518025"/>
          <p14:tracePt t="49067" x="7983538" y="4518025"/>
          <p14:tracePt t="49253" x="7991475" y="4518025"/>
          <p14:tracePt t="49279" x="8001000" y="4518025"/>
          <p14:tracePt t="49301" x="8001000" y="4527550"/>
          <p14:tracePt t="49326" x="8010525" y="4527550"/>
          <p14:tracePt t="49338" x="8010525" y="4537075"/>
          <p14:tracePt t="52819" x="8010525" y="4527550"/>
          <p14:tracePt t="52830" x="8010525" y="4510088"/>
          <p14:tracePt t="52843" x="7991475" y="4473575"/>
          <p14:tracePt t="52855" x="7983538" y="4394200"/>
          <p14:tracePt t="52869" x="7983538" y="4303713"/>
          <p14:tracePt t="52885" x="7983538" y="4205288"/>
          <p14:tracePt t="52902" x="7983538" y="4089400"/>
          <p14:tracePt t="52919" x="7983538" y="3875088"/>
          <p14:tracePt t="52935" x="7983538" y="3786188"/>
          <p14:tracePt t="52952" x="7983538" y="3697288"/>
          <p14:tracePt t="52969" x="7983538" y="3517900"/>
          <p14:tracePt t="52985" x="7991475" y="3473450"/>
          <p14:tracePt t="53002" x="8001000" y="3384550"/>
          <p14:tracePt t="53019" x="8001000" y="3340100"/>
          <p14:tracePt t="53035" x="8001000" y="3303588"/>
          <p14:tracePt t="53052" x="7991475" y="3251200"/>
          <p14:tracePt t="53069" x="7983538" y="3214688"/>
          <p14:tracePt t="53085" x="7966075" y="3197225"/>
          <p14:tracePt t="53102" x="7920038" y="3098800"/>
          <p14:tracePt t="53119" x="7894638" y="3027363"/>
          <p14:tracePt t="53135" x="7858125" y="2911475"/>
          <p14:tracePt t="53152" x="7804150" y="2679700"/>
          <p14:tracePt t="53169" x="7777163" y="2571750"/>
          <p14:tracePt t="53186" x="7705725" y="2393950"/>
          <p14:tracePt t="53202" x="7680325" y="2322513"/>
          <p14:tracePt t="53219" x="7653338" y="2268538"/>
          <p14:tracePt t="53235" x="7626350" y="2205038"/>
          <p14:tracePt t="53252" x="7616825" y="2197100"/>
          <p14:tracePt t="53269" x="7616825" y="2187575"/>
          <p14:tracePt t="53455" x="7616825" y="2197100"/>
          <p14:tracePt t="53469" x="7616825" y="2205038"/>
          <p14:tracePt t="53480" x="7616825" y="2224088"/>
          <p14:tracePt t="53491" x="7616825" y="2241550"/>
          <p14:tracePt t="53505" x="7626350" y="2268538"/>
          <p14:tracePt t="53519" x="7643813" y="2295525"/>
          <p14:tracePt t="53536" x="7661275" y="2347913"/>
          <p14:tracePt t="53552" x="7697788" y="2411413"/>
          <p14:tracePt t="53569" x="7796213" y="2536825"/>
          <p14:tracePt t="53586" x="7848600" y="2589213"/>
          <p14:tracePt t="53602" x="7902575" y="2660650"/>
          <p14:tracePt t="53619" x="8018463" y="2776538"/>
          <p14:tracePt t="53635" x="8062913" y="2822575"/>
          <p14:tracePt t="53652" x="8161338" y="2884488"/>
          <p14:tracePt t="53669" x="8205788" y="2901950"/>
          <p14:tracePt t="53685" x="8242300" y="2911475"/>
          <p14:tracePt t="53702" x="8296275" y="2911475"/>
          <p14:tracePt t="53719" x="8304213" y="2911475"/>
          <p14:tracePt t="53736" x="8313738" y="2911475"/>
          <p14:tracePt t="53752" x="8331200" y="2911475"/>
          <p14:tracePt t="53769" x="8340725" y="2911475"/>
          <p14:tracePt t="53786" x="8340725" y="2901950"/>
          <p14:tracePt t="53812" x="8340725" y="2894013"/>
          <p14:tracePt t="53982" x="8340725" y="2911475"/>
          <p14:tracePt t="53994" x="8331200" y="2928938"/>
          <p14:tracePt t="54006" x="8313738" y="2973388"/>
          <p14:tracePt t="54019" x="8286750" y="3027363"/>
          <p14:tracePt t="54031" x="8259763" y="3098800"/>
          <p14:tracePt t="54043" x="8215313" y="3205163"/>
          <p14:tracePt t="54056" x="8161338" y="3330575"/>
          <p14:tracePt t="54069" x="8108950" y="3465513"/>
          <p14:tracePt t="54086" x="8045450" y="3643313"/>
          <p14:tracePt t="54102" x="7983538" y="3803650"/>
          <p14:tracePt t="54119" x="7858125" y="4116388"/>
          <p14:tracePt t="54136" x="7786688" y="4276725"/>
          <p14:tracePt t="54152" x="7732713" y="4384675"/>
          <p14:tracePt t="54169" x="7643813" y="4554538"/>
          <p14:tracePt t="54186" x="7616825" y="4625975"/>
          <p14:tracePt t="54202" x="7589838" y="4670425"/>
          <p14:tracePt t="54219" x="7572375" y="4687888"/>
          <p14:tracePt t="54510" x="7572375" y="4705350"/>
          <p14:tracePt t="54522" x="7562850" y="4714875"/>
          <p14:tracePt t="54535" x="7562850" y="4724400"/>
          <p14:tracePt t="54547" x="7562850" y="4732338"/>
          <p14:tracePt t="54558" x="7562850" y="4741863"/>
          <p14:tracePt t="54644" x="7562850" y="4732338"/>
          <p14:tracePt t="54657" x="7581900" y="4724400"/>
          <p14:tracePt t="54669" x="7589838" y="4705350"/>
          <p14:tracePt t="54681" x="7608888" y="4687888"/>
          <p14:tracePt t="54693" x="7616825" y="4670425"/>
          <p14:tracePt t="54705" x="7626350" y="4643438"/>
          <p14:tracePt t="54719" x="7634288" y="4625975"/>
          <p14:tracePt t="54736" x="7643813" y="4625975"/>
          <p14:tracePt t="54752" x="7643813" y="4616450"/>
          <p14:tracePt t="54769" x="7643813" y="4608513"/>
          <p14:tracePt t="54786" x="7653338" y="4598988"/>
          <p14:tracePt t="54803" x="7661275" y="4589463"/>
          <p14:tracePt t="54877" x="7670800" y="4589463"/>
          <p14:tracePt t="54902" x="7680325" y="4589463"/>
          <p14:tracePt t="54938" x="7688263" y="4589463"/>
          <p14:tracePt t="55073" x="7680325" y="4589463"/>
          <p14:tracePt t="55086" x="7670800" y="4589463"/>
          <p14:tracePt t="55097" x="7653338" y="4589463"/>
          <p14:tracePt t="55109" x="7643813" y="4598988"/>
          <p14:tracePt t="55122" x="7626350" y="4616450"/>
          <p14:tracePt t="55136" x="7608888" y="4616450"/>
          <p14:tracePt t="55153" x="7608888" y="4625975"/>
          <p14:tracePt t="55169" x="7589838" y="4633913"/>
          <p14:tracePt t="55196" x="7572375" y="4643438"/>
          <p14:tracePt t="55220" x="7562850" y="4652963"/>
          <p14:tracePt t="55233" x="7554913" y="4652963"/>
          <p14:tracePt t="55245" x="7554913" y="4660900"/>
          <p14:tracePt t="55257" x="7545388" y="4660900"/>
          <p14:tracePt t="55305" x="7545388" y="4670425"/>
          <p14:tracePt t="55321" x="7537450" y="4670425"/>
          <p14:tracePt t="55332" x="7537450" y="4687888"/>
          <p14:tracePt t="55342" x="7527925" y="4687888"/>
          <p14:tracePt t="55354" x="7518400" y="4697413"/>
          <p14:tracePt t="55370" x="7518400" y="4714875"/>
          <p14:tracePt t="55386" x="7500938" y="4714875"/>
          <p14:tracePt t="55403" x="7500938" y="4732338"/>
          <p14:tracePt t="55428" x="7491413" y="4741863"/>
          <p14:tracePt t="55441" x="7491413" y="4751388"/>
          <p14:tracePt t="55465" x="7491413" y="4759325"/>
          <p14:tracePt t="55514" x="7483475" y="4759325"/>
          <p14:tracePt t="56127" x="7491413" y="4751388"/>
          <p14:tracePt t="56138" x="7500938" y="4741863"/>
          <p14:tracePt t="56151" x="7510463" y="4741863"/>
          <p14:tracePt t="56164" x="7518400" y="4732338"/>
          <p14:tracePt t="56175" x="7527925" y="4724400"/>
          <p14:tracePt t="56188" x="7545388" y="4724400"/>
          <p14:tracePt t="56203" x="7554913" y="4714875"/>
          <p14:tracePt t="56220" x="7562850" y="4705350"/>
          <p14:tracePt t="56236" x="7581900" y="4705350"/>
          <p14:tracePt t="56253" x="7589838" y="4697413"/>
          <p14:tracePt t="56270" x="7599363" y="4697413"/>
          <p14:tracePt t="56297" x="7608888" y="4687888"/>
          <p14:tracePt t="56310" x="7608888" y="4679950"/>
          <p14:tracePt t="56324" x="7616825" y="4679950"/>
          <p14:tracePt t="56336" x="7626350" y="4670425"/>
          <p14:tracePt t="56353" x="7634288" y="4670425"/>
          <p14:tracePt t="56370" x="7634288" y="4660900"/>
          <p14:tracePt t="56386" x="7643813" y="4652963"/>
          <p14:tracePt t="56555" x="7634288" y="4652963"/>
          <p14:tracePt t="56568" x="7626350" y="4660900"/>
          <p14:tracePt t="56581" x="7608888" y="4660900"/>
          <p14:tracePt t="56593" x="7599363" y="4670425"/>
          <p14:tracePt t="56604" x="7581900" y="4679950"/>
          <p14:tracePt t="56620" x="7562850" y="4687888"/>
          <p14:tracePt t="56636" x="7545388" y="4697413"/>
          <p14:tracePt t="56653" x="7527925" y="4714875"/>
          <p14:tracePt t="56670" x="7518400" y="4724400"/>
          <p14:tracePt t="56686" x="7500938" y="4732338"/>
          <p14:tracePt t="56703" x="7473950" y="4768850"/>
          <p14:tracePt t="56720" x="7466013" y="4786313"/>
          <p14:tracePt t="56736" x="7446963" y="4813300"/>
          <p14:tracePt t="56753" x="7439025" y="4830763"/>
          <p14:tracePt t="56777" x="7429500" y="4830763"/>
          <p14:tracePt t="58100" x="7446963" y="4830763"/>
          <p14:tracePt t="58112" x="7456488" y="4830763"/>
          <p14:tracePt t="58124" x="7473950" y="4830763"/>
          <p14:tracePt t="58137" x="7483475" y="4830763"/>
          <p14:tracePt t="58148" x="7500938" y="4830763"/>
          <p14:tracePt t="58161" x="7518400" y="4830763"/>
          <p14:tracePt t="58173" x="7527925" y="4830763"/>
          <p14:tracePt t="58187" x="7545388" y="4830763"/>
          <p14:tracePt t="58204" x="7562850" y="4830763"/>
          <p14:tracePt t="58220" x="7572375" y="4840288"/>
          <p14:tracePt t="58237" x="7616825" y="4848225"/>
          <p14:tracePt t="58254" x="7626350" y="4857750"/>
          <p14:tracePt t="58270" x="7653338" y="4875213"/>
          <p14:tracePt t="58287" x="7661275" y="4875213"/>
          <p14:tracePt t="58304" x="7670800" y="4884738"/>
          <p14:tracePt t="58651" x="7680325" y="4884738"/>
          <p14:tracePt t="59240" x="7688263" y="4884738"/>
          <p14:tracePt t="59459" x="7697788" y="4884738"/>
          <p14:tracePt t="59497" x="7705725" y="4884738"/>
          <p14:tracePt t="60034" x="7705725" y="4867275"/>
          <p14:tracePt t="60059" x="7705725" y="4857750"/>
          <p14:tracePt t="60095" x="7705725" y="4848225"/>
          <p14:tracePt t="60133" x="7697788" y="4840288"/>
          <p14:tracePt t="60146" x="7697788" y="4830763"/>
          <p14:tracePt t="60195" x="7697788" y="4822825"/>
          <p14:tracePt t="60305" x="7688263" y="4822825"/>
          <p14:tracePt t="60329" x="7688263" y="4813300"/>
          <p14:tracePt t="60340" x="7680325" y="4803775"/>
          <p14:tracePt t="60354" x="7680325" y="4795838"/>
          <p14:tracePt t="60367" x="7670800" y="4795838"/>
          <p14:tracePt t="60378" x="7670800" y="4786313"/>
          <p14:tracePt t="60390" x="7661275" y="4776788"/>
          <p14:tracePt t="60439" x="7653338" y="4776788"/>
          <p14:tracePt t="60475" x="7653338" y="4768850"/>
          <p14:tracePt t="60488" x="7643813" y="4768850"/>
          <p14:tracePt t="60499" x="7643813" y="4759325"/>
          <p14:tracePt t="60526" x="7634288" y="4759325"/>
          <p14:tracePt t="60586" x="7626350" y="4751388"/>
          <p14:tracePt t="60598" x="7616825" y="4751388"/>
          <p14:tracePt t="60610" x="7616825" y="4741863"/>
          <p14:tracePt t="60623" x="7608888" y="4741863"/>
          <p14:tracePt t="60646" x="7599363" y="4732338"/>
          <p14:tracePt t="60672" x="7589838" y="4732338"/>
          <p14:tracePt t="60696" x="7581900" y="4732338"/>
          <p14:tracePt t="60719" x="7572375" y="4724400"/>
          <p14:tracePt t="60769" x="7572375" y="4714875"/>
          <p14:tracePt t="60904" x="7572375" y="4724400"/>
          <p14:tracePt t="60917" x="7589838" y="4732338"/>
          <p14:tracePt t="60928" x="7589838" y="4741863"/>
          <p14:tracePt t="60941" x="7608888" y="4751388"/>
          <p14:tracePt t="60954" x="7626350" y="4759325"/>
          <p14:tracePt t="60971" x="7634288" y="4776788"/>
          <p14:tracePt t="60988" x="7661275" y="4786313"/>
          <p14:tracePt t="61004" x="7697788" y="4822825"/>
          <p14:tracePt t="61021" x="7715250" y="4840288"/>
          <p14:tracePt t="61038" x="7732713" y="4848225"/>
          <p14:tracePt t="61054" x="7751763" y="4867275"/>
          <p14:tracePt t="61071" x="7759700" y="4867275"/>
          <p14:tracePt t="61088" x="7759700" y="4884738"/>
          <p14:tracePt t="61104" x="7769225" y="4884738"/>
          <p14:tracePt t="61121" x="7769225" y="4894263"/>
          <p14:tracePt t="61323" x="7769225" y="4884738"/>
          <p14:tracePt t="61335" x="7759700" y="4875213"/>
          <p14:tracePt t="61347" x="7751763" y="4857750"/>
          <p14:tracePt t="61358" x="7742238" y="4857750"/>
          <p14:tracePt t="61374" x="7724775" y="4840288"/>
          <p14:tracePt t="61388" x="7724775" y="4830763"/>
          <p14:tracePt t="61404" x="7705725" y="4803775"/>
          <p14:tracePt t="61421" x="7688263" y="4786313"/>
          <p14:tracePt t="61438" x="7680325" y="4768850"/>
          <p14:tracePt t="61455" x="7670800" y="4759325"/>
          <p14:tracePt t="61471" x="7653338" y="4732338"/>
          <p14:tracePt t="61488" x="7634288" y="4714875"/>
          <p14:tracePt t="61505" x="7634288" y="4705350"/>
          <p14:tracePt t="61521" x="7626350" y="4697413"/>
          <p14:tracePt t="61538" x="7616825" y="4697413"/>
          <p14:tracePt t="61568" x="7608888" y="4687888"/>
          <p14:tracePt t="61591" x="7599363" y="4687888"/>
          <p14:tracePt t="61604" x="7589838" y="4679950"/>
          <p14:tracePt t="61689" x="7589838" y="4670425"/>
          <p14:tracePt t="61702" x="7581900" y="4670425"/>
          <p14:tracePt t="61750" x="7572375" y="4670425"/>
          <p14:tracePt t="61886" x="7581900" y="4670425"/>
          <p14:tracePt t="61911" x="7599363" y="4679950"/>
          <p14:tracePt t="61923" x="7608888" y="4697413"/>
          <p14:tracePt t="61934" x="7626350" y="4705350"/>
          <p14:tracePt t="61948" x="7634288" y="4724400"/>
          <p14:tracePt t="61958" x="7653338" y="4741863"/>
          <p14:tracePt t="61971" x="7670800" y="4759325"/>
          <p14:tracePt t="61988" x="7688263" y="4786313"/>
          <p14:tracePt t="62005" x="7715250" y="4813300"/>
          <p14:tracePt t="62021" x="7751763" y="4848225"/>
          <p14:tracePt t="62038" x="7759700" y="4867275"/>
          <p14:tracePt t="62055" x="7777163" y="4875213"/>
          <p14:tracePt t="62071" x="7786688" y="4884738"/>
          <p14:tracePt t="62094" x="7786688" y="4894263"/>
          <p14:tracePt t="62106" x="7796213" y="4894263"/>
          <p14:tracePt t="63871" x="7796213" y="4884738"/>
          <p14:tracePt t="63895" x="7796213" y="4875213"/>
          <p14:tracePt t="63931" x="7804150" y="4867275"/>
          <p14:tracePt t="64018" x="7813675" y="4867275"/>
          <p14:tracePt t="64177" x="7804150" y="4867275"/>
          <p14:tracePt t="64226" x="7796213" y="4867275"/>
          <p14:tracePt t="64238" x="7786688" y="4867275"/>
          <p14:tracePt t="64262" x="7777163" y="4867275"/>
          <p14:tracePt t="64275" x="7769225" y="4867275"/>
          <p14:tracePt t="64287" x="7759700" y="4867275"/>
          <p14:tracePt t="64312" x="7751763" y="4867275"/>
          <p14:tracePt t="64349" x="7742238" y="4867275"/>
          <p14:tracePt t="64360" x="7732713" y="4867275"/>
          <p14:tracePt t="64388" x="7724775" y="4867275"/>
          <p14:tracePt t="64399" x="7715250" y="4867275"/>
          <p14:tracePt t="64409" x="7705725" y="4867275"/>
          <p14:tracePt t="64435" x="7697788" y="4867275"/>
          <p14:tracePt t="64508" x="7697788" y="4875213"/>
          <p14:tracePt t="64557" x="7697788" y="4884738"/>
          <p14:tracePt t="64617" x="7697788" y="4894263"/>
          <p14:tracePt t="64668" x="7697788" y="4902200"/>
          <p14:tracePt t="64693" x="7697788" y="4911725"/>
          <p14:tracePt t="64728" x="7697788" y="4919663"/>
          <p14:tracePt t="64765" x="7697788" y="4929188"/>
          <p14:tracePt t="64788" x="7697788" y="4946650"/>
          <p14:tracePt t="64814" x="7705725" y="4956175"/>
          <p14:tracePt t="64826" x="7715250" y="4956175"/>
          <p14:tracePt t="64838" x="7715250" y="4965700"/>
          <p14:tracePt t="64850" x="7724775" y="4973638"/>
          <p14:tracePt t="64875" x="7732713" y="4983163"/>
          <p14:tracePt t="64889" x="7742238" y="4983163"/>
          <p14:tracePt t="64900" x="7751763" y="4983163"/>
          <p14:tracePt t="64925" x="7769225" y="4991100"/>
          <p14:tracePt t="64949" x="7777163" y="4991100"/>
          <p14:tracePt t="65170" x="7769225" y="4991100"/>
          <p14:tracePt t="65195" x="7759700" y="4991100"/>
          <p14:tracePt t="65207" x="7751763" y="4991100"/>
          <p14:tracePt t="65231" x="7742238" y="4991100"/>
          <p14:tracePt t="65255" x="7732713" y="4983163"/>
          <p14:tracePt t="65279" x="7724775" y="4983163"/>
          <p14:tracePt t="65293" x="7724775" y="4973638"/>
          <p14:tracePt t="65304" x="7724775" y="4965700"/>
          <p14:tracePt t="65318" x="7715250" y="4956175"/>
          <p14:tracePt t="65328" x="7715250" y="4946650"/>
          <p14:tracePt t="65341" x="7715250" y="4938713"/>
          <p14:tracePt t="65356" x="7715250" y="4929188"/>
          <p14:tracePt t="65373" x="7715250" y="4919663"/>
          <p14:tracePt t="65391" x="7715250" y="4911725"/>
          <p14:tracePt t="65406" x="7715250" y="4902200"/>
          <p14:tracePt t="65422" x="7715250" y="4894263"/>
          <p14:tracePt t="65439" x="7715250" y="4884738"/>
          <p14:tracePt t="65456" x="7715250" y="4875213"/>
          <p14:tracePt t="65472" x="7715250" y="4867275"/>
          <p14:tracePt t="65500" x="7724775" y="4867275"/>
          <p14:tracePt t="65537" x="7732713" y="4857750"/>
          <p14:tracePt t="65549" x="7742238" y="4857750"/>
          <p14:tracePt t="65573" x="7751763" y="4848225"/>
          <p14:tracePt t="65612" x="7759700" y="4848225"/>
          <p14:tracePt t="65623" x="7769225" y="4848225"/>
          <p14:tracePt t="65635" x="7769225" y="4840288"/>
          <p14:tracePt t="65647" x="7777163" y="4840288"/>
          <p14:tracePt t="65660" x="7786688" y="4840288"/>
          <p14:tracePt t="65672" x="7796213" y="4830763"/>
          <p14:tracePt t="65697" x="7804150" y="4830763"/>
          <p14:tracePt t="65708" x="7813675" y="4830763"/>
          <p14:tracePt t="65722" x="7823200" y="4830763"/>
          <p14:tracePt t="65739" x="7831138" y="4830763"/>
          <p14:tracePt t="65758" x="7840663" y="4830763"/>
          <p14:tracePt t="65782" x="7840663" y="4840288"/>
          <p14:tracePt t="65795" x="7848600" y="4840288"/>
          <p14:tracePt t="65806" x="7858125" y="4840288"/>
          <p14:tracePt t="65823" x="7858125" y="4848225"/>
          <p14:tracePt t="65856" x="7858125" y="4857750"/>
          <p14:tracePt t="67559" x="7848600" y="4857750"/>
          <p14:tracePt t="67584" x="7840663" y="4857750"/>
          <p14:tracePt t="67608" x="7831138" y="4857750"/>
          <p14:tracePt t="67645" x="7823200" y="4857750"/>
          <p14:tracePt t="67670" x="7813675" y="4857750"/>
          <p14:tracePt t="67743" x="7804150" y="4857750"/>
          <p14:tracePt t="67755" x="7804150" y="4875213"/>
          <p14:tracePt t="67767" x="7796213" y="4875213"/>
          <p14:tracePt t="67779" x="7786688" y="4884738"/>
          <p14:tracePt t="67804" x="7786688" y="4902200"/>
          <p14:tracePt t="67816" x="7777163" y="4902200"/>
          <p14:tracePt t="67841" x="7777163" y="4919663"/>
          <p14:tracePt t="67890" x="7777163" y="4929188"/>
          <p14:tracePt t="67999" x="7777163" y="4919663"/>
          <p14:tracePt t="68013" x="7777163" y="4911725"/>
          <p14:tracePt t="68024" x="7777163" y="4902200"/>
          <p14:tracePt t="68099" x="7786688" y="4902200"/>
          <p14:tracePt t="68110" x="7796213" y="4902200"/>
          <p14:tracePt t="68122" x="7813675" y="4902200"/>
          <p14:tracePt t="68134" x="7823200" y="4902200"/>
          <p14:tracePt t="68147" x="7840663" y="4902200"/>
          <p14:tracePt t="68159" x="7848600" y="4911725"/>
          <p14:tracePt t="68173" x="7858125" y="4919663"/>
          <p14:tracePt t="68190" x="7858125" y="4929188"/>
          <p14:tracePt t="68207" x="7858125" y="4938713"/>
          <p14:tracePt t="68223" x="7858125" y="4946650"/>
          <p14:tracePt t="68240" x="7858125" y="4956175"/>
          <p14:tracePt t="68258" x="7858125" y="4965700"/>
          <p14:tracePt t="68273" x="7848600" y="4965700"/>
          <p14:tracePt t="68295" x="7840663" y="4965700"/>
          <p14:tracePt t="68307" x="7831138" y="4965700"/>
          <p14:tracePt t="68323" x="7823200" y="4965700"/>
          <p14:tracePt t="68344" x="7823200" y="4956175"/>
          <p14:tracePt t="68357" x="7813675" y="4946650"/>
          <p14:tracePt t="68374" x="7813675" y="4929188"/>
          <p14:tracePt t="68390" x="7813675" y="4911725"/>
          <p14:tracePt t="68407" x="7813675" y="4884738"/>
          <p14:tracePt t="68423" x="7813675" y="4867275"/>
          <p14:tracePt t="68440" x="7823200" y="4840288"/>
          <p14:tracePt t="68457" x="7823200" y="4830763"/>
          <p14:tracePt t="68473" x="7840663" y="4822825"/>
          <p14:tracePt t="68490" x="7858125" y="4813300"/>
          <p14:tracePt t="68507" x="7875588" y="4803775"/>
          <p14:tracePt t="68523" x="7885113" y="4803775"/>
          <p14:tracePt t="68540" x="7902575" y="4803775"/>
          <p14:tracePt t="68577" x="7902575" y="4813300"/>
          <p14:tracePt t="68600" x="7902575" y="4822825"/>
          <p14:tracePt t="68625" x="7902575" y="4840288"/>
          <p14:tracePt t="68662" x="7885113" y="4848225"/>
          <p14:tracePt t="68686" x="7875588" y="4848225"/>
          <p14:tracePt t="68711" x="7858125" y="4848225"/>
          <p14:tracePt t="68735" x="7848600" y="4848225"/>
          <p14:tracePt t="68785" x="7848600" y="4840288"/>
          <p14:tracePt t="68797" x="7848600" y="4830763"/>
          <p14:tracePt t="68822" x="7848600" y="4822825"/>
          <p14:tracePt t="68833" x="7848600" y="4813300"/>
          <p14:tracePt t="68846" x="7848600" y="4803775"/>
          <p14:tracePt t="68859" x="7858125" y="4803775"/>
          <p14:tracePt t="68873" x="7867650" y="4803775"/>
          <p14:tracePt t="68908" x="7875588" y="4803775"/>
          <p14:tracePt t="68956" x="7875588" y="4813300"/>
          <p14:tracePt t="68981" x="7875588" y="4822825"/>
          <p14:tracePt t="68993" x="7867650" y="4822825"/>
          <p14:tracePt t="69839" x="7858125" y="4822825"/>
          <p14:tracePt t="69851" x="7848600" y="4822825"/>
          <p14:tracePt t="69862" x="7840663" y="4813300"/>
          <p14:tracePt t="69875" x="7831138" y="4803775"/>
          <p14:tracePt t="69890" x="7823200" y="4795838"/>
          <p14:tracePt t="69907" x="7813675" y="4795838"/>
          <p14:tracePt t="69924" x="7786688" y="4776788"/>
          <p14:tracePt t="69949" x="7777163" y="4776788"/>
          <p14:tracePt t="69960" x="7777163" y="4768850"/>
          <p14:tracePt t="69974" x="7769225" y="4768850"/>
          <p14:tracePt t="69991" x="7769225" y="4759325"/>
          <p14:tracePt t="70007" x="7759700" y="4759325"/>
          <p14:tracePt t="70024" x="7759700" y="4751388"/>
          <p14:tracePt t="70095" x="7751763" y="4741863"/>
          <p14:tracePt t="70157" x="7742238" y="4732338"/>
          <p14:tracePt t="70182" x="7732713" y="4724400"/>
          <p14:tracePt t="70193" x="7724775" y="4714875"/>
          <p14:tracePt t="70218" x="7724775" y="4705350"/>
          <p14:tracePt t="70254" x="7715250" y="4705350"/>
          <p14:tracePt t="70266" x="7715250" y="4697413"/>
          <p14:tracePt t="70279" x="7715250" y="4687888"/>
          <p14:tracePt t="70303" x="7705725" y="4679950"/>
          <p14:tracePt t="70315" x="7705725" y="4670425"/>
          <p14:tracePt t="70328" x="7697788" y="4660900"/>
          <p14:tracePt t="70352" x="7697788" y="4652963"/>
          <p14:tracePt t="70388" x="7697788" y="4643438"/>
          <p14:tracePt t="70401" x="7697788" y="4633913"/>
          <p14:tracePt t="70439" x="7688263" y="4633913"/>
          <p14:tracePt t="70450" x="7688263" y="4625975"/>
          <p14:tracePt t="70658" x="7688263" y="4633913"/>
          <p14:tracePt t="70670" x="7697788" y="4643438"/>
          <p14:tracePt t="70683" x="7705725" y="4643438"/>
          <p14:tracePt t="70694" x="7705725" y="4660900"/>
          <p14:tracePt t="70719" x="7715250" y="4670425"/>
          <p14:tracePt t="70732" x="7715250" y="4679950"/>
          <p14:tracePt t="70743" x="7724775" y="4687888"/>
          <p14:tracePt t="70757" x="7732713" y="4697413"/>
          <p14:tracePt t="70774" x="7732713" y="4705350"/>
          <p14:tracePt t="70791" x="7742238" y="4714875"/>
          <p14:tracePt t="70807" x="7751763" y="4732338"/>
          <p14:tracePt t="70829" x="7759700" y="4741863"/>
          <p14:tracePt t="70855" x="7769225" y="4751388"/>
          <p14:tracePt t="71137" x="7769225" y="4741863"/>
          <p14:tracePt t="71149" x="7769225" y="4724400"/>
          <p14:tracePt t="71161" x="7769225" y="4714875"/>
          <p14:tracePt t="71174" x="7769225" y="4697413"/>
          <p14:tracePt t="71186" x="7759700" y="4687888"/>
          <p14:tracePt t="71199" x="7751763" y="4679950"/>
          <p14:tracePt t="71211" x="7751763" y="4670425"/>
          <p14:tracePt t="71224" x="7751763" y="4660900"/>
          <p14:tracePt t="71241" x="7742238" y="4643438"/>
          <p14:tracePt t="71258" x="7732713" y="4643438"/>
          <p14:tracePt t="71274" x="7732713" y="4633913"/>
          <p14:tracePt t="71321" x="7724775" y="4633913"/>
          <p14:tracePt t="71346" x="7715250" y="4633913"/>
          <p14:tracePt t="71371" x="7705725" y="4633913"/>
          <p14:tracePt t="71579" x="7715250" y="4633913"/>
          <p14:tracePt t="71628" x="7724775" y="4643438"/>
          <p14:tracePt t="71639" x="7724775" y="4652963"/>
          <p14:tracePt t="71653" x="7732713" y="4660900"/>
          <p14:tracePt t="71664" x="7742238" y="4670425"/>
          <p14:tracePt t="71676" x="7751763" y="4679950"/>
          <p14:tracePt t="71691" x="7759700" y="4687888"/>
          <p14:tracePt t="71708" x="7769225" y="4697413"/>
          <p14:tracePt t="71725" x="7786688" y="4705350"/>
          <p14:tracePt t="71725" x="7804150" y="4724400"/>
          <p14:tracePt t="71741" x="7813675" y="4732338"/>
          <p14:tracePt t="71758" x="7831138" y="4741863"/>
          <p14:tracePt t="71774" x="7831138" y="4751388"/>
          <p14:tracePt t="71791" x="7840663" y="4751388"/>
          <p14:tracePt t="72522" x="7831138" y="4741863"/>
          <p14:tracePt t="72547" x="7823200" y="4741863"/>
          <p14:tracePt t="72682" x="7823200" y="4732338"/>
          <p14:tracePt t="72731" x="7813675" y="4732338"/>
          <p14:tracePt t="72742" x="7813675" y="4724400"/>
          <p14:tracePt t="73196" x="7813675" y="4714875"/>
          <p14:tracePt t="73209" x="7813675" y="4705350"/>
          <p14:tracePt t="73588" x="7813675" y="4697413"/>
          <p14:tracePt t="73663" x="7813675" y="4687888"/>
          <p14:tracePt t="73686" x="7813675" y="4679950"/>
          <p14:tracePt t="73735" x="7813675" y="4670425"/>
          <p14:tracePt t="73980" x="7804150" y="4670425"/>
          <p14:tracePt t="74042" x="7796213" y="4670425"/>
          <p14:tracePt t="74067" x="7786688" y="4670425"/>
          <p14:tracePt t="74091" x="7777163" y="4670425"/>
          <p14:tracePt t="74116" x="7769225" y="4670425"/>
          <p14:tracePt t="74128" x="7759700" y="4670425"/>
          <p14:tracePt t="74165" x="7751763" y="4670425"/>
          <p14:tracePt t="74190" x="7742238" y="4670425"/>
          <p14:tracePt t="74201" x="7732713" y="4670425"/>
          <p14:tracePt t="74213" x="7724775" y="4670425"/>
          <p14:tracePt t="74239" x="7715250" y="4670425"/>
          <p14:tracePt t="74287" x="7705725" y="4670425"/>
          <p14:tracePt t="74324" x="7705725" y="4679950"/>
          <p14:tracePt t="74335" x="7697788" y="4679950"/>
          <p14:tracePt t="74408" x="7697788" y="4687888"/>
          <p14:tracePt t="74422" x="7688263" y="4687888"/>
          <p14:tracePt t="74484" x="7688263" y="4697413"/>
          <p14:tracePt t="74495" x="7680325" y="4697413"/>
          <p14:tracePt t="74520" x="7670800" y="4697413"/>
          <p14:tracePt t="74545" x="7670800" y="4705350"/>
          <p14:tracePt t="74570" x="7661275" y="4714875"/>
          <p14:tracePt t="74606" x="7653338" y="4724400"/>
          <p14:tracePt t="74617" x="7643813" y="4724400"/>
          <p14:tracePt t="74643" x="7643813" y="4732338"/>
          <p14:tracePt t="74975" x="7634288" y="4732338"/>
          <p14:tracePt t="76075" x="7616825" y="4732338"/>
          <p14:tracePt t="76088" x="7616825" y="4724400"/>
          <p14:tracePt t="76101" x="7608888" y="4724400"/>
          <p14:tracePt t="76112" x="7589838" y="4714875"/>
          <p14:tracePt t="76138" x="7581900" y="4714875"/>
          <p14:tracePt t="76162" x="7572375" y="4705350"/>
          <p14:tracePt t="76174" x="7562850" y="4705350"/>
          <p14:tracePt t="76273" x="7554913" y="4705350"/>
          <p14:tracePt t="76285" x="7554913" y="4697413"/>
          <p14:tracePt t="76297" x="7545388" y="4697413"/>
          <p14:tracePt t="76309" x="7537450" y="4697413"/>
          <p14:tracePt t="76566" x="7527925" y="4705350"/>
          <p14:tracePt t="76591" x="7527925" y="4714875"/>
          <p14:tracePt t="76603" x="7527925" y="4724400"/>
          <p14:tracePt t="76615" x="7518400" y="4741863"/>
          <p14:tracePt t="76628" x="7510463" y="4751388"/>
          <p14:tracePt t="76643" x="7510463" y="4759325"/>
          <p14:tracePt t="76659" x="7500938" y="4776788"/>
          <p14:tracePt t="76676" x="7483475" y="4803775"/>
          <p14:tracePt t="76702" x="7483475" y="4813300"/>
          <p14:tracePt t="76713" x="7473950" y="4813300"/>
          <p14:tracePt t="76727" x="7473950" y="4822825"/>
          <p14:tracePt t="76743" x="7473950" y="4830763"/>
          <p14:tracePt t="76759" x="7466013" y="4830763"/>
          <p14:tracePt t="76776" x="7466013" y="4840288"/>
          <p14:tracePt t="76897" x="7466013" y="4848225"/>
          <p14:tracePt t="76910" x="7456488" y="4848225"/>
          <p14:tracePt t="76922" x="7456488" y="4857750"/>
          <p14:tracePt t="76934" x="7446963" y="4867275"/>
          <p14:tracePt t="76972" x="7446963" y="4875213"/>
          <p14:tracePt t="77008" x="7446963" y="4884738"/>
          <p14:tracePt t="77021" x="7446963" y="4894263"/>
          <p14:tracePt t="77032" x="7446963" y="4902200"/>
          <p14:tracePt t="77056" x="7439025" y="4911725"/>
          <p14:tracePt t="77081" x="7439025" y="4919663"/>
          <p14:tracePt t="77168" x="7439025" y="4929188"/>
          <p14:tracePt t="77337" x="7439025" y="4919663"/>
          <p14:tracePt t="77350" x="7439025" y="4911725"/>
          <p14:tracePt t="77386" x="7439025" y="4902200"/>
          <p14:tracePt t="77399" x="7439025" y="4894263"/>
          <p14:tracePt t="77412" x="7439025" y="4884738"/>
          <p14:tracePt t="77459" x="7439025" y="4875213"/>
          <p14:tracePt t="77510" x="7439025" y="4867275"/>
          <p14:tracePt t="77535" x="7439025" y="4857750"/>
          <p14:tracePt t="77583" x="7439025" y="4848225"/>
          <p14:tracePt t="77608" x="7439025" y="4840288"/>
          <p14:tracePt t="77632" x="7439025" y="4830763"/>
          <p14:tracePt t="77645" x="7439025" y="4822825"/>
          <p14:tracePt t="77682" x="7439025" y="4813300"/>
          <p14:tracePt t="77706" x="7439025" y="4803775"/>
          <p14:tracePt t="77719" x="7439025" y="4795838"/>
          <p14:tracePt t="77743" x="7439025" y="4786313"/>
          <p14:tracePt t="77768" x="7439025" y="4776788"/>
          <p14:tracePt t="77817" x="7439025" y="4768850"/>
          <p14:tracePt t="77950" x="7439025" y="4776788"/>
          <p14:tracePt t="77989" x="7439025" y="4786313"/>
          <p14:tracePt t="78024" x="7439025" y="4795838"/>
          <p14:tracePt t="78036" x="7439025" y="4803775"/>
          <p14:tracePt t="78050" x="7439025" y="4813300"/>
          <p14:tracePt t="78075" x="7439025" y="4822825"/>
          <p14:tracePt t="78088" x="7439025" y="4830763"/>
          <p14:tracePt t="78111" x="7439025" y="4840288"/>
          <p14:tracePt t="78123" x="7439025" y="4848225"/>
          <p14:tracePt t="78136" x="7439025" y="4857750"/>
          <p14:tracePt t="78148" x="7439025" y="4867275"/>
          <p14:tracePt t="78173" x="7439025" y="4884738"/>
          <p14:tracePt t="78184" x="7439025" y="4894263"/>
          <p14:tracePt t="78196" x="7439025" y="4902200"/>
          <p14:tracePt t="78210" x="7439025" y="4911725"/>
          <p14:tracePt t="78233" x="7439025" y="4929188"/>
          <p14:tracePt t="78258" x="7439025" y="4938713"/>
          <p14:tracePt t="78270" x="7429500" y="4938713"/>
          <p14:tracePt t="78283" x="7429500" y="4946650"/>
          <p14:tracePt t="78295" x="7429500" y="4956175"/>
          <p14:tracePt t="78455" x="7419975" y="4956175"/>
          <p14:tracePt t="78576" x="7419975" y="4946650"/>
          <p14:tracePt t="78589" x="7419975" y="4938713"/>
          <p14:tracePt t="78614" x="7419975" y="4919663"/>
          <p14:tracePt t="78626" x="7419975" y="4911725"/>
          <p14:tracePt t="78639" x="7419975" y="4902200"/>
          <p14:tracePt t="78650" x="7419975" y="4884738"/>
          <p14:tracePt t="78662" x="7419975" y="4875213"/>
          <p14:tracePt t="78677" x="7419975" y="4867275"/>
          <p14:tracePt t="78698" x="7419975" y="4857750"/>
          <p14:tracePt t="78773" x="7419975" y="4848225"/>
          <p14:tracePt t="79019" x="7419975" y="4840288"/>
          <p14:tracePt t="79031" x="7429500" y="4813300"/>
          <p14:tracePt t="79042" x="7439025" y="4795838"/>
          <p14:tracePt t="79054" x="7446963" y="4776788"/>
          <p14:tracePt t="79067" x="7456488" y="4751388"/>
          <p14:tracePt t="79079" x="7456488" y="4732338"/>
          <p14:tracePt t="79093" x="7456488" y="4724400"/>
          <p14:tracePt t="79117" x="7456488" y="4714875"/>
          <p14:tracePt t="79128" x="7456488" y="4705350"/>
          <p14:tracePt t="79143" x="7456488" y="4697413"/>
          <p14:tracePt t="79165" x="7456488" y="4687888"/>
          <p14:tracePt t="79177" x="7456488" y="4679950"/>
          <p14:tracePt t="79194" x="7446963" y="4670425"/>
          <p14:tracePt t="79214" x="7429500" y="4652963"/>
          <p14:tracePt t="79239" x="7419975" y="4633913"/>
          <p14:tracePt t="79251" x="7402513" y="4633913"/>
          <p14:tracePt t="79263" x="7394575" y="4625975"/>
          <p14:tracePt t="79277" x="7385050" y="4616450"/>
          <p14:tracePt t="79293" x="7375525" y="4616450"/>
          <p14:tracePt t="79310" x="7367588" y="4616450"/>
          <p14:tracePt t="79327" x="7340600" y="4616450"/>
          <p14:tracePt t="79343" x="7331075" y="4616450"/>
          <p14:tracePt t="79360" x="7331075" y="4608513"/>
          <p14:tracePt t="79377" x="7313613" y="4608513"/>
          <p14:tracePt t="79393" x="7304088" y="4608513"/>
          <p14:tracePt t="79410" x="7286625" y="4608513"/>
          <p14:tracePt t="79427" x="7277100" y="4608513"/>
          <p14:tracePt t="79444" x="7269163" y="4608513"/>
          <p14:tracePt t="79460" x="7232650" y="4608513"/>
          <p14:tracePt t="79477" x="7224713" y="4608513"/>
          <p14:tracePt t="79493" x="7205663" y="4608513"/>
          <p14:tracePt t="79510" x="7170738" y="4608513"/>
          <p14:tracePt t="79527" x="7161213" y="4608513"/>
          <p14:tracePt t="79543" x="7143750" y="4616450"/>
          <p14:tracePt t="79560" x="7108825" y="4616450"/>
          <p14:tracePt t="79577" x="7099300" y="4616450"/>
          <p14:tracePt t="79593" x="7081838" y="4625975"/>
          <p14:tracePt t="79610" x="7072313" y="4625975"/>
          <p14:tracePt t="79627" x="7062788" y="4633913"/>
          <p14:tracePt t="79644" x="7045325" y="4633913"/>
          <p14:tracePt t="79667" x="7027863" y="4643438"/>
          <p14:tracePt t="79692" x="7010400" y="4643438"/>
          <p14:tracePt t="79704" x="7010400" y="4652963"/>
          <p14:tracePt t="79716" x="7000875" y="4652963"/>
          <p14:tracePt t="79729" x="6991350" y="4660900"/>
          <p14:tracePt t="79743" x="6983413" y="4660900"/>
          <p14:tracePt t="79766" x="6973888" y="4670425"/>
          <p14:tracePt t="79778" x="6956425" y="4679950"/>
          <p14:tracePt t="79801" x="6946900" y="4679950"/>
          <p14:tracePt t="79815" x="6938963" y="4679950"/>
          <p14:tracePt t="80207" x="6938963" y="4687888"/>
          <p14:tracePt t="80219" x="6946900" y="4687888"/>
          <p14:tracePt t="80242" x="6946900" y="4705350"/>
          <p14:tracePt t="80254" x="6946900" y="4714875"/>
          <p14:tracePt t="80267" x="6946900" y="4732338"/>
          <p14:tracePt t="80278" x="6946900" y="4759325"/>
          <p14:tracePt t="80293" x="6946900" y="4786313"/>
          <p14:tracePt t="80310" x="6946900" y="4822825"/>
          <p14:tracePt t="80327" x="6946900" y="4867275"/>
          <p14:tracePt t="80344" x="6946900" y="4965700"/>
          <p14:tracePt t="80360" x="6946900" y="5010150"/>
          <p14:tracePt t="80377" x="6946900" y="5099050"/>
          <p14:tracePt t="80394" x="6946900" y="5133975"/>
          <p14:tracePt t="80410" x="6946900" y="5160963"/>
          <p14:tracePt t="80427" x="6946900" y="5197475"/>
          <p14:tracePt t="80444" x="6946900" y="5205413"/>
          <p14:tracePt t="80463" x="6946900" y="5214938"/>
          <p14:tracePt t="80585" x="6956425" y="5224463"/>
          <p14:tracePt t="80610" x="6965950" y="5232400"/>
          <p14:tracePt t="80622" x="6965950" y="5241925"/>
          <p14:tracePt t="80634" x="6973888" y="5259388"/>
          <p14:tracePt t="80646" x="6983413" y="5276850"/>
          <p14:tracePt t="80660" x="7000875" y="5295900"/>
          <p14:tracePt t="80677" x="7010400" y="5322888"/>
          <p14:tracePt t="80694" x="7027863" y="5340350"/>
          <p14:tracePt t="80710" x="7054850" y="5367338"/>
          <p14:tracePt t="80727" x="7062788" y="5384800"/>
          <p14:tracePt t="80744" x="7089775" y="5394325"/>
          <p14:tracePt t="80760" x="7126288" y="5429250"/>
          <p14:tracePt t="80777" x="7161213" y="5446713"/>
          <p14:tracePt t="80794" x="7242175" y="5500688"/>
          <p14:tracePt t="80810" x="7286625" y="5527675"/>
          <p14:tracePt t="80827" x="7340600" y="5554663"/>
          <p14:tracePt t="80844" x="7439025" y="5589588"/>
          <p14:tracePt t="80860" x="7473950" y="5599113"/>
          <p14:tracePt t="80877" x="7518400" y="5616575"/>
          <p14:tracePt t="80894" x="7626350" y="5653088"/>
          <p14:tracePt t="80910" x="7688263" y="5670550"/>
          <p14:tracePt t="80927" x="7759700" y="5680075"/>
          <p14:tracePt t="80944" x="7894638" y="5688013"/>
          <p14:tracePt t="80961" x="7974013" y="5688013"/>
          <p14:tracePt t="80977" x="8045450" y="5680075"/>
          <p14:tracePt t="80994" x="8224838" y="5572125"/>
          <p14:tracePt t="81011" x="8304213" y="5510213"/>
          <p14:tracePt t="81027" x="8385175" y="5446713"/>
          <p14:tracePt t="81044" x="8510588" y="5322888"/>
          <p14:tracePt t="81061" x="8562975" y="5259388"/>
          <p14:tracePt t="81077" x="8653463" y="5116513"/>
          <p14:tracePt t="81094" x="8688388" y="5054600"/>
          <p14:tracePt t="81111" x="8715375" y="4991100"/>
          <p14:tracePt t="81127" x="8742363" y="4857750"/>
          <p14:tracePt t="81144" x="8742363" y="4795838"/>
          <p14:tracePt t="81161" x="8742363" y="4751388"/>
          <p14:tracePt t="81177" x="8742363" y="4714875"/>
          <p14:tracePt t="81194" x="8742363" y="4697413"/>
          <p14:tracePt t="81261" x="8742363" y="4679950"/>
          <p14:tracePt t="81285" x="8751888" y="4670425"/>
          <p14:tracePt t="81309" x="8759825" y="4670425"/>
          <p14:tracePt t="81320" x="8769350" y="4670425"/>
          <p14:tracePt t="81335" x="8777288" y="4670425"/>
          <p14:tracePt t="81346" x="8796338" y="4670425"/>
          <p14:tracePt t="81361" x="8804275" y="4670425"/>
          <p14:tracePt t="81378" x="8813800" y="4670425"/>
          <p14:tracePt t="81394" x="8831263" y="4670425"/>
          <p14:tracePt t="81411" x="8848725" y="4679950"/>
          <p14:tracePt t="81427" x="8858250" y="4687888"/>
          <p14:tracePt t="81444" x="8867775" y="4705350"/>
          <p14:tracePt t="81461" x="8875713" y="4724400"/>
          <p14:tracePt t="81477" x="8875713" y="4741863"/>
          <p14:tracePt t="81494" x="8885238" y="4768850"/>
          <p14:tracePt t="81511" x="8885238" y="4786313"/>
          <p14:tracePt t="81527" x="8885238" y="4803775"/>
          <p14:tracePt t="81544" x="8885238" y="4830763"/>
          <p14:tracePt t="81561" x="8885238" y="4848225"/>
          <p14:tracePt t="81577" x="8885238" y="4857750"/>
          <p14:tracePt t="81594" x="8885238" y="4867275"/>
          <p14:tracePt t="81611" x="8885238" y="4875213"/>
          <p14:tracePt t="81627" x="8885238" y="4884738"/>
          <p14:tracePt t="81644" x="8885238" y="4902200"/>
          <p14:tracePt t="81661" x="8885238" y="4919663"/>
          <p14:tracePt t="81677" x="8885238" y="4938713"/>
          <p14:tracePt t="81694" x="8885238" y="4973638"/>
          <p14:tracePt t="81711" x="8885238" y="5000625"/>
          <p14:tracePt t="81727" x="8875713" y="5037138"/>
          <p14:tracePt t="81744" x="8875713" y="5054600"/>
          <p14:tracePt t="81761" x="8867775" y="5081588"/>
          <p14:tracePt t="81777" x="8858250" y="5133975"/>
          <p14:tracePt t="81794" x="8858250" y="5143500"/>
          <p14:tracePt t="81811" x="8858250" y="5170488"/>
          <p14:tracePt t="81827" x="8858250" y="5180013"/>
          <p14:tracePt t="82203" x="8858250" y="5197475"/>
          <p14:tracePt t="82217" x="8858250" y="5224463"/>
          <p14:tracePt t="82229" x="8858250" y="5251450"/>
          <p14:tracePt t="82241" x="8867775" y="5295900"/>
          <p14:tracePt t="82253" x="8885238" y="5348288"/>
          <p14:tracePt t="82267" x="8902700" y="5402263"/>
          <p14:tracePt t="82278" x="8920163" y="5456238"/>
          <p14:tracePt t="82294" x="8939213" y="5518150"/>
          <p14:tracePt t="82311" x="8956675" y="5554663"/>
          <p14:tracePt t="82328" x="8974138" y="5626100"/>
          <p14:tracePt t="82344" x="8974138" y="5653088"/>
          <p14:tracePt t="82361" x="8974138" y="5680075"/>
          <p14:tracePt t="82378" x="8974138" y="5732463"/>
          <p14:tracePt t="82394" x="8974138" y="5751513"/>
          <p14:tracePt t="82411" x="8974138" y="5786438"/>
          <p14:tracePt t="82428" x="8983663" y="5813425"/>
          <p14:tracePt t="82444" x="8983663" y="5822950"/>
          <p14:tracePt t="82461" x="8983663" y="5857875"/>
          <p14:tracePt t="82478" x="8983663" y="5867400"/>
          <p14:tracePt t="82494" x="8983663" y="5875338"/>
          <p14:tracePt t="82511" x="8983663" y="5894388"/>
          <p14:tracePt t="82536" x="8983663" y="5902325"/>
          <p14:tracePt t="82572" x="8983663" y="5911850"/>
          <p14:tracePt t="82584" x="8983663" y="5919788"/>
          <p14:tracePt t="82622" x="8983663" y="5929313"/>
          <p14:tracePt t="82645" x="8974138" y="5929313"/>
          <p14:tracePt t="82683" x="8966200" y="5929313"/>
          <p14:tracePt t="82694" x="8956675" y="5938838"/>
          <p14:tracePt t="82720" x="8947150" y="5938838"/>
          <p14:tracePt t="82731" x="8939213" y="5946775"/>
          <p14:tracePt t="82744" x="8929688" y="5946775"/>
          <p14:tracePt t="82756" x="8920163" y="5946775"/>
          <p14:tracePt t="82780" x="8912225" y="5956300"/>
          <p14:tracePt t="82794" x="8902700" y="5956300"/>
          <p14:tracePt t="82965" x="8894763" y="5956300"/>
          <p14:tracePt t="83112" x="8885238" y="5956300"/>
          <p14:tracePt t="83222" x="8875713" y="5956300"/>
          <p14:tracePt t="83245" x="8867775" y="5956300"/>
          <p14:tracePt t="83259" x="8858250" y="5956300"/>
          <p14:tracePt t="83283" x="8840788" y="5956300"/>
          <p14:tracePt t="83295" x="8831263" y="5956300"/>
          <p14:tracePt t="83309" x="8823325" y="5956300"/>
          <p14:tracePt t="83320" x="8804275" y="5956300"/>
          <p14:tracePt t="83333" x="8796338" y="5956300"/>
          <p14:tracePt t="83345" x="8777288" y="5956300"/>
          <p14:tracePt t="83361" x="8751888" y="5938838"/>
          <p14:tracePt t="83378" x="8732838" y="5929313"/>
          <p14:tracePt t="83395" x="8705850" y="5911850"/>
          <p14:tracePt t="83411" x="8680450" y="5902325"/>
          <p14:tracePt t="83428" x="8670925" y="5894388"/>
          <p14:tracePt t="83445" x="8653463" y="5894388"/>
          <p14:tracePt t="83461" x="8643938" y="5894388"/>
          <p14:tracePt t="83478" x="8643938" y="5884863"/>
          <p14:tracePt t="85023" x="8634413" y="5875338"/>
          <p14:tracePt t="85036" x="8626475" y="5867400"/>
          <p14:tracePt t="85048" x="8609013" y="5857875"/>
          <p14:tracePt t="85060" x="8589963" y="5830888"/>
          <p14:tracePt t="85072" x="8562975" y="5803900"/>
          <p14:tracePt t="85085" x="8528050" y="5759450"/>
          <p14:tracePt t="85097" x="8474075" y="5688013"/>
          <p14:tracePt t="85112" x="8394700" y="5599113"/>
          <p14:tracePt t="85128" x="8277225" y="5491163"/>
          <p14:tracePt t="85145" x="8143875" y="5367338"/>
          <p14:tracePt t="85162" x="7796213" y="4991100"/>
          <p14:tracePt t="85179" x="7581900" y="4768850"/>
          <p14:tracePt t="85195" x="7180263" y="4303713"/>
          <p14:tracePt t="85212" x="7000875" y="4098925"/>
          <p14:tracePt t="85229" x="6840538" y="3911600"/>
          <p14:tracePt t="85245" x="6688138" y="3724275"/>
          <p14:tracePt t="85262" x="6653213" y="3687763"/>
          <p14:tracePt t="85279" x="6608763" y="3670300"/>
          <p14:tracePt t="85295" x="6572250" y="3633788"/>
          <p14:tracePt t="85312" x="6554788" y="3633788"/>
          <p14:tracePt t="85329" x="6545263" y="3633788"/>
          <p14:tracePt t="85345" x="6518275" y="3633788"/>
          <p14:tracePt t="85362" x="6500813" y="3633788"/>
          <p14:tracePt t="85819" x="6537325" y="3633788"/>
          <p14:tracePt t="85833" x="6616700" y="3633788"/>
          <p14:tracePt t="85844" x="6724650" y="3633788"/>
          <p14:tracePt t="85857" x="6884988" y="3670300"/>
          <p14:tracePt t="85869" x="7089775" y="3741738"/>
          <p14:tracePt t="85882" x="7323138" y="3840163"/>
          <p14:tracePt t="85895" x="7491413" y="3929063"/>
          <p14:tracePt t="85912" x="7634288" y="4017963"/>
          <p14:tracePt t="85929" x="7732713" y="4089400"/>
          <p14:tracePt t="85945" x="7848600" y="4179888"/>
          <p14:tracePt t="85962" x="7885113" y="4224338"/>
          <p14:tracePt t="85979" x="7920038" y="4268788"/>
          <p14:tracePt t="85995" x="7956550" y="4330700"/>
          <p14:tracePt t="86012" x="7974013" y="4357688"/>
          <p14:tracePt t="86029" x="7991475" y="4402138"/>
          <p14:tracePt t="86045" x="8001000" y="4411663"/>
          <p14:tracePt t="86062" x="8010525" y="4429125"/>
          <p14:tracePt t="86079" x="8027988" y="4446588"/>
          <p14:tracePt t="86095" x="8037513" y="4473575"/>
          <p14:tracePt t="86112" x="8037513" y="4491038"/>
          <p14:tracePt t="86129" x="8054975" y="4527550"/>
          <p14:tracePt t="86145" x="8054975" y="4537075"/>
          <p14:tracePt t="86162" x="8072438" y="4554538"/>
          <p14:tracePt t="86179" x="8072438" y="4562475"/>
          <p14:tracePt t="86195" x="8081963" y="4562475"/>
          <p14:tracePt t="86212" x="8099425" y="4581525"/>
          <p14:tracePt t="86229" x="8108950" y="4589463"/>
          <p14:tracePt t="86605" x="8108950" y="4608513"/>
          <p14:tracePt t="86617" x="8108950" y="4625975"/>
          <p14:tracePt t="86629" x="8108950" y="4643438"/>
          <p14:tracePt t="86642" x="8116888" y="4660900"/>
          <p14:tracePt t="86653" x="8126413" y="4687888"/>
          <p14:tracePt t="86665" x="8143875" y="4705350"/>
          <p14:tracePt t="86679" x="8153400" y="4724400"/>
          <p14:tracePt t="86696" x="8153400" y="4732338"/>
          <p14:tracePt t="86728" x="8153400" y="4741863"/>
          <p14:tracePt t="86935" x="8143875" y="4741863"/>
          <p14:tracePt t="86947" x="8134350" y="4741863"/>
          <p14:tracePt t="86973" x="8126413" y="4741863"/>
          <p14:tracePt t="86984" x="8116888" y="4741863"/>
          <p14:tracePt t="86997" x="8108950" y="4741863"/>
          <p14:tracePt t="87009" x="8099425" y="4741863"/>
          <p14:tracePt t="87022" x="8099425" y="4732338"/>
          <p14:tracePt t="87046" x="8081963" y="4732338"/>
          <p14:tracePt t="87061" x="8072438" y="4732338"/>
          <p14:tracePt t="87072" x="8062913" y="4724400"/>
          <p14:tracePt t="87082" x="8054975" y="4724400"/>
          <p14:tracePt t="87096" x="8045450" y="4724400"/>
          <p14:tracePt t="87112" x="8037513" y="4724400"/>
          <p14:tracePt t="87129" x="8027988" y="4724400"/>
          <p14:tracePt t="87146" x="8010525" y="4724400"/>
          <p14:tracePt t="87167" x="8001000" y="4714875"/>
          <p14:tracePt t="87179" x="7991475" y="4714875"/>
          <p14:tracePt t="87196" x="7983538" y="4714875"/>
          <p14:tracePt t="87212" x="7974013" y="4714875"/>
          <p14:tracePt t="87229" x="7947025" y="4714875"/>
          <p14:tracePt t="87246" x="7939088" y="4714875"/>
          <p14:tracePt t="87262" x="7920038" y="4705350"/>
          <p14:tracePt t="87279" x="7902575" y="4697413"/>
          <p14:tracePt t="87296" x="7885113" y="4687888"/>
          <p14:tracePt t="87312" x="7875588" y="4687888"/>
          <p14:tracePt t="87330" x="7867650" y="4687888"/>
          <p14:tracePt t="87413" x="7858125" y="4687888"/>
          <p14:tracePt t="87426" x="7848600" y="4687888"/>
          <p14:tracePt t="87437" x="7840663" y="4687888"/>
          <p14:tracePt t="87463" x="7831138" y="4687888"/>
          <p14:tracePt t="87498" x="7823200" y="4687888"/>
          <p14:tracePt t="87511" x="7813675" y="4687888"/>
          <p14:tracePt t="87524" x="7804150" y="4687888"/>
          <p14:tracePt t="87536" x="7786688" y="4687888"/>
          <p14:tracePt t="87548" x="7769225" y="4697413"/>
          <p14:tracePt t="87564" x="7759700" y="4697413"/>
          <p14:tracePt t="87585" x="7742238" y="4697413"/>
          <p14:tracePt t="87597" x="7742238" y="4705350"/>
          <p14:tracePt t="87612" x="7732713" y="4705350"/>
          <p14:tracePt t="87629" x="7724775" y="4714875"/>
          <p14:tracePt t="87646" x="7688263" y="4724400"/>
          <p14:tracePt t="87663" x="7680325" y="4732338"/>
          <p14:tracePt t="87679" x="7670800" y="4732338"/>
          <p14:tracePt t="87696" x="7653338" y="4741863"/>
          <p14:tracePt t="87731" x="7653338" y="4751388"/>
          <p14:tracePt t="87879" x="7643813" y="4768850"/>
          <p14:tracePt t="87890" x="7643813" y="4776788"/>
          <p14:tracePt t="87903" x="7634288" y="4795838"/>
          <p14:tracePt t="87916" x="7626350" y="4803775"/>
          <p14:tracePt t="87929" x="7626350" y="4813300"/>
          <p14:tracePt t="87946" x="7616825" y="4813300"/>
          <p14:tracePt t="87963" x="7616825" y="4822825"/>
          <p14:tracePt t="87979" x="7608888" y="4830763"/>
          <p14:tracePt t="88001" x="7599363" y="4840288"/>
          <p14:tracePt t="88013" x="7599363" y="4848225"/>
          <p14:tracePt t="88039" x="7589838" y="4848225"/>
          <p14:tracePt t="88196" x="7581900" y="4840288"/>
          <p14:tracePt t="88247" x="7581900" y="4830763"/>
          <p14:tracePt t="88296" x="7581900" y="4822825"/>
          <p14:tracePt t="88307" x="7581900" y="4813300"/>
          <p14:tracePt t="88368" x="7581900" y="4803775"/>
          <p14:tracePt t="88393" x="7581900" y="4795838"/>
          <p14:tracePt t="88407" x="7581900" y="4786313"/>
          <p14:tracePt t="88418" x="7581900" y="4776788"/>
          <p14:tracePt t="88430" x="7581900" y="4768850"/>
          <p14:tracePt t="88442" x="7581900" y="4759325"/>
          <p14:tracePt t="88455" x="7581900" y="4751388"/>
          <p14:tracePt t="88467" x="7589838" y="4741863"/>
          <p14:tracePt t="88504" x="7599363" y="4732338"/>
          <p14:tracePt t="88541" x="7608888" y="4732338"/>
          <p14:tracePt t="88553" x="7616825" y="4732338"/>
          <p14:tracePt t="88579" x="7626350" y="4732338"/>
          <p14:tracePt t="88590" x="7626350" y="4724400"/>
          <p14:tracePt t="88603" x="7643813" y="4724400"/>
          <p14:tracePt t="88639" x="7653338" y="4724400"/>
          <p14:tracePt t="88675" x="7661275" y="4724400"/>
          <p14:tracePt t="88712" x="7670800" y="4714875"/>
          <p14:tracePt t="88736" x="7680325" y="4714875"/>
          <p14:tracePt t="88749" x="7680325" y="4705350"/>
          <p14:tracePt t="88762" x="7688263" y="4705350"/>
          <p14:tracePt t="88786" x="7697788" y="4705350"/>
          <p14:tracePt t="88798" x="7705725" y="4697413"/>
          <p14:tracePt t="88823" x="7715250" y="4687888"/>
          <p14:tracePt t="88848" x="7724775" y="4687888"/>
          <p14:tracePt t="88871" x="7724775" y="4679950"/>
          <p14:tracePt t="88896" x="7724775" y="4670425"/>
          <p14:tracePt t="88909" x="7732713" y="4670425"/>
          <p14:tracePt t="88932" x="7742238" y="4660900"/>
          <p14:tracePt t="88971" x="7751763" y="4660900"/>
          <p14:tracePt t="89006" x="7751763" y="4652963"/>
          <p14:tracePt t="89019" x="7759700" y="4652963"/>
          <p14:tracePt t="89031" x="7759700" y="4643438"/>
          <p14:tracePt t="89042" x="7777163" y="4643438"/>
          <p14:tracePt t="89081" x="7786688" y="4643438"/>
          <p14:tracePt t="89105" x="7796213" y="4643438"/>
          <p14:tracePt t="89117" x="7804150" y="4633913"/>
          <p14:tracePt t="89142" x="7813675" y="4633913"/>
          <p14:tracePt t="89154" x="7823200" y="4633913"/>
          <p14:tracePt t="89165" x="7831138" y="4633913"/>
          <p14:tracePt t="89190" x="7840663" y="4633913"/>
          <p14:tracePt t="89213" x="7848600" y="4633913"/>
          <p14:tracePt t="89228" x="7858125" y="4633913"/>
          <p14:tracePt t="89815" x="7858125" y="4643438"/>
          <p14:tracePt t="90170" x="7858125" y="4652963"/>
          <p14:tracePt t="90808" x="7858125" y="4660900"/>
          <p14:tracePt t="90916" x="7858125" y="4670425"/>
          <p14:tracePt t="90954" x="7858125" y="4679950"/>
          <p14:tracePt t="91886" x="7858125" y="4687888"/>
          <p14:tracePt t="92119" x="7848600" y="4687888"/>
          <p14:tracePt t="92144" x="7848600" y="4679950"/>
          <p14:tracePt t="92155" x="7848600" y="4670425"/>
          <p14:tracePt t="92194" x="7840663" y="4660900"/>
          <p14:tracePt t="92230" x="7840663" y="4652963"/>
          <p14:tracePt t="92242" x="7831138" y="4643438"/>
          <p14:tracePt t="92255" x="7823200" y="4643438"/>
          <p14:tracePt t="92278" x="7823200" y="4633913"/>
          <p14:tracePt t="92292" x="7813675" y="4633913"/>
          <p14:tracePt t="92315" x="7804150" y="4625975"/>
          <p14:tracePt t="92352" x="7796213" y="4625975"/>
          <p14:tracePt t="92365" x="7786688" y="4625975"/>
          <p14:tracePt t="92401" x="7777163" y="4625975"/>
          <p14:tracePt t="92437" x="7769225" y="4625975"/>
          <p14:tracePt t="92450" x="7759700" y="4625975"/>
          <p14:tracePt t="92523" x="7751763" y="4625975"/>
          <p14:tracePt t="92586" x="7742238" y="4625975"/>
          <p14:tracePt t="92611" x="7724775" y="4633913"/>
          <p14:tracePt t="92634" x="7715250" y="4633913"/>
          <p14:tracePt t="92646" x="7715250" y="4643438"/>
          <p14:tracePt t="92670" x="7715250" y="4652963"/>
          <p14:tracePt t="92684" x="7705725" y="4652963"/>
          <p14:tracePt t="92696" x="7697788" y="4652963"/>
          <p14:tracePt t="92709" x="7688263" y="4660900"/>
          <p14:tracePt t="92732" x="7670800" y="4670425"/>
          <p14:tracePt t="92744" x="7670800" y="4679950"/>
          <p14:tracePt t="92757" x="7661275" y="4679950"/>
          <p14:tracePt t="92781" x="7653338" y="4679950"/>
          <p14:tracePt t="92806" x="7643813" y="4697413"/>
          <p14:tracePt t="92818" x="7626350" y="4705350"/>
          <p14:tracePt t="92831" x="7616825" y="4714875"/>
          <p14:tracePt t="92844" x="7608888" y="4724400"/>
          <p14:tracePt t="92855" x="7599363" y="4732338"/>
          <p14:tracePt t="93431" x="7608888" y="4732338"/>
          <p14:tracePt t="93542" x="7616825" y="4732338"/>
          <p14:tracePt t="93577" x="7626350" y="4732338"/>
          <p14:tracePt t="93590" x="7634288" y="4732338"/>
          <p14:tracePt t="93627" x="7643813" y="4732338"/>
          <p14:tracePt t="93640" x="7643813" y="4724400"/>
          <p14:tracePt t="93651" x="7653338" y="4724400"/>
          <p14:tracePt t="93677" x="7661275" y="4724400"/>
          <p14:tracePt t="93689" x="7670800" y="4714875"/>
          <p14:tracePt t="93726" x="7680325" y="4714875"/>
          <p14:tracePt t="93763" x="7688263" y="4705350"/>
          <p14:tracePt t="93799" x="7697788" y="4705350"/>
          <p14:tracePt t="93846" x="7705725" y="4697413"/>
          <p14:tracePt t="93859" x="7705725" y="4687888"/>
          <p14:tracePt t="93872" x="7715250" y="4687888"/>
          <p14:tracePt t="93897" x="7715250" y="4679950"/>
          <p14:tracePt t="93909" x="7724775" y="4679950"/>
          <p14:tracePt t="93922" x="7732713" y="4670425"/>
          <p14:tracePt t="93946" x="7742238" y="4660900"/>
          <p14:tracePt t="93958" x="7742238" y="4652963"/>
          <p14:tracePt t="95662" x="7742238" y="4660900"/>
          <p14:tracePt t="96311" x="7742238" y="4670425"/>
          <p14:tracePt t="96827" x="7742238" y="4679950"/>
          <p14:tracePt t="96849" x="7742238" y="4687888"/>
          <p14:tracePt t="96862" x="7751763" y="4697413"/>
          <p14:tracePt t="96874" x="7751763" y="4705350"/>
          <p14:tracePt t="96888" x="7759700" y="4705350"/>
          <p14:tracePt t="96899" x="7759700" y="4714875"/>
          <p14:tracePt t="96915" x="7759700" y="4724400"/>
          <p14:tracePt t="96932" x="7759700" y="4732338"/>
          <p14:tracePt t="96949" x="7769225" y="4741863"/>
          <p14:tracePt t="96965" x="7769225" y="4751388"/>
          <p14:tracePt t="96982" x="7769225" y="4759325"/>
          <p14:tracePt t="97009" x="7777163" y="4768850"/>
          <p14:tracePt t="97034" x="7777163" y="4776788"/>
          <p14:tracePt t="97058" x="7786688" y="4776788"/>
          <p14:tracePt t="97255" x="7786688" y="4768850"/>
          <p14:tracePt t="97304" x="7786688" y="4759325"/>
          <p14:tracePt t="97524" x="7796213" y="4759325"/>
          <p14:tracePt t="97536" x="7804150" y="4759325"/>
          <p14:tracePt t="97549" x="7813675" y="4759325"/>
          <p14:tracePt t="97572" x="7823200" y="4759325"/>
          <p14:tracePt t="97598" x="7831138" y="4759325"/>
          <p14:tracePt t="97609" x="7840663" y="4759325"/>
          <p14:tracePt t="97621" x="7848600" y="4759325"/>
          <p14:tracePt t="97646" x="7858125" y="4759325"/>
          <p14:tracePt t="97671" x="7867650" y="4759325"/>
          <p14:tracePt t="97709" x="7875588" y="4759325"/>
          <p14:tracePt t="97768" x="7885113" y="4759325"/>
          <p14:tracePt t="97905" x="7875588" y="4759325"/>
          <p14:tracePt t="97915" x="7867650" y="4759325"/>
          <p14:tracePt t="97928" x="7858125" y="4759325"/>
          <p14:tracePt t="97952" x="7848600" y="4759325"/>
          <p14:tracePt t="97966" x="7840663" y="4759325"/>
          <p14:tracePt t="97989" x="7831138" y="4759325"/>
          <p14:tracePt t="98013" x="7823200" y="4759325"/>
          <p14:tracePt t="98038" x="7813675" y="4759325"/>
          <p14:tracePt t="98064" x="7804150" y="4759325"/>
          <p14:tracePt t="98089" x="7796213" y="4759325"/>
          <p14:tracePt t="98123" x="7786688" y="4759325"/>
          <p14:tracePt t="98137" x="7777163" y="4759325"/>
          <p14:tracePt t="98187" x="7769225" y="4759325"/>
          <p14:tracePt t="98198" x="7769225" y="4768850"/>
          <p14:tracePt t="98541" x="7769225" y="4759325"/>
          <p14:tracePt t="98554" x="7759700" y="4759325"/>
          <p14:tracePt t="98566" x="7751763" y="4741863"/>
          <p14:tracePt t="98578" x="7751763" y="4732338"/>
          <p14:tracePt t="98592" x="7742238" y="4724400"/>
          <p14:tracePt t="98604" x="7732713" y="4697413"/>
          <p14:tracePt t="98627" x="7732713" y="4679950"/>
          <p14:tracePt t="98676" x="7732713" y="4670425"/>
          <p14:tracePt t="98726" x="7732713" y="4660900"/>
          <p14:tracePt t="98800" x="7732713" y="4652963"/>
          <p14:tracePt t="98811" x="7732713" y="4643438"/>
          <p14:tracePt t="98849" x="7742238" y="4633913"/>
          <p14:tracePt t="98872" x="7751763" y="4633913"/>
          <p14:tracePt t="98910" x="7759700" y="4633913"/>
          <p14:tracePt t="99106" x="7751763" y="4633913"/>
          <p14:tracePt t="99117" x="7742238" y="4633913"/>
          <p14:tracePt t="99146" x="7732713" y="4633913"/>
          <p14:tracePt t="99156" x="7724775" y="4633913"/>
          <p14:tracePt t="99168" x="7715250" y="4643438"/>
          <p14:tracePt t="99179" x="7705725" y="4643438"/>
          <p14:tracePt t="99191" x="7697788" y="4652963"/>
          <p14:tracePt t="99204" x="7680325" y="4652963"/>
          <p14:tracePt t="99228" x="7670800" y="4652963"/>
          <p14:tracePt t="99240" x="7653338" y="4660900"/>
          <p14:tracePt t="99253" x="7653338" y="4670425"/>
          <p14:tracePt t="99266" x="7643813" y="4670425"/>
          <p14:tracePt t="99283" x="7634288" y="4670425"/>
          <p14:tracePt t="99302" x="7626350" y="4679950"/>
          <p14:tracePt t="99326" x="7608888" y="4687888"/>
          <p14:tracePt t="99339" x="7608888" y="4697413"/>
          <p14:tracePt t="99374" x="7599363" y="4697413"/>
          <p14:tracePt t="99424" x="7599363" y="4705350"/>
          <p14:tracePt t="99485" x="7599363" y="4714875"/>
          <p14:tracePt t="99522" x="7599363" y="4724400"/>
          <p14:tracePt t="99534" x="7599363" y="4732338"/>
          <p14:tracePt t="99546" x="7589838" y="4741863"/>
          <p14:tracePt t="99559" x="7589838" y="4751388"/>
          <p14:tracePt t="99572" x="7581900" y="4759325"/>
          <p14:tracePt t="99596" x="7572375" y="4768850"/>
          <p14:tracePt t="99608" x="7572375" y="4776788"/>
          <p14:tracePt t="99621" x="7562850" y="4786313"/>
          <p14:tracePt t="99633" x="7554913" y="4795838"/>
          <p14:tracePt t="99650" x="7554913" y="4813300"/>
          <p14:tracePt t="99666" x="7545388" y="4813300"/>
          <p14:tracePt t="99683" x="7545388" y="4822825"/>
          <p14:tracePt t="99706" x="7545388" y="4830763"/>
          <p14:tracePt t="99891" x="7545388" y="4822825"/>
          <p14:tracePt t="99915" x="7545388" y="4813300"/>
          <p14:tracePt t="99927" x="7545388" y="4803775"/>
          <p14:tracePt t="99952" x="7545388" y="4795838"/>
          <p14:tracePt t="99988" x="7545388" y="4786313"/>
          <p14:tracePt t="100001" x="7545388" y="4776788"/>
          <p14:tracePt t="100049" x="7545388" y="4768850"/>
          <p14:tracePt t="100073" x="7545388" y="4759325"/>
          <p14:tracePt t="100098" x="7554913" y="4751388"/>
          <p14:tracePt t="100109" x="7554913" y="4741863"/>
          <p14:tracePt t="100122" x="7562850" y="4741863"/>
          <p14:tracePt t="100134" x="7572375" y="4732338"/>
          <p14:tracePt t="100150" x="7572375" y="4724400"/>
          <p14:tracePt t="100166" x="7581900" y="4714875"/>
          <p14:tracePt t="100183" x="7589838" y="4714875"/>
          <p14:tracePt t="100200" x="7589838" y="4705350"/>
          <p14:tracePt t="100219" x="7599363" y="4697413"/>
          <p14:tracePt t="100256" x="7608888" y="4697413"/>
          <p14:tracePt t="100293" x="7616825" y="4697413"/>
          <p14:tracePt t="100305" x="7626350" y="4697413"/>
          <p14:tracePt t="100330" x="7634288" y="4697413"/>
          <p14:tracePt t="100343" x="7634288" y="4687888"/>
          <p14:tracePt t="100367" x="7643813" y="4687888"/>
          <p14:tracePt t="100391" x="7653338" y="4687888"/>
          <p14:tracePt t="100440" x="7661275" y="4687888"/>
          <p14:tracePt t="100502" x="7670800" y="4687888"/>
          <p14:tracePt t="101178" x="7661275" y="4687888"/>
          <p14:tracePt t="101765" x="7653338" y="4687888"/>
          <p14:tracePt t="101777" x="7643813" y="4687888"/>
          <p14:tracePt t="101790" x="7643813" y="4670425"/>
          <p14:tracePt t="101802" x="7626350" y="4670425"/>
          <p14:tracePt t="101817" x="7616825" y="4652963"/>
          <p14:tracePt t="101834" x="7599363" y="4633913"/>
          <p14:tracePt t="101850" x="7562850" y="4608513"/>
          <p14:tracePt t="101867" x="7500938" y="4562475"/>
          <p14:tracePt t="101884" x="7446963" y="4527550"/>
          <p14:tracePt t="101900" x="7313613" y="4419600"/>
          <p14:tracePt t="101917" x="7232650" y="4348163"/>
          <p14:tracePt t="101934" x="7134225" y="4276725"/>
          <p14:tracePt t="101950" x="6919913" y="4152900"/>
          <p14:tracePt t="101967" x="6786563" y="4071938"/>
          <p14:tracePt t="101984" x="6616700" y="3983038"/>
          <p14:tracePt t="102000" x="6313488" y="3822700"/>
          <p14:tracePt t="102017" x="6188075" y="3759200"/>
          <p14:tracePt t="102034" x="5983288" y="3652838"/>
          <p14:tracePt t="102050" x="5894388" y="3608388"/>
          <p14:tracePt t="102067" x="5803900" y="3571875"/>
          <p14:tracePt t="102084" x="5680075" y="3500438"/>
          <p14:tracePt t="102100" x="5634038" y="3473450"/>
          <p14:tracePt t="102117" x="5589588" y="3455988"/>
          <p14:tracePt t="102134" x="5527675" y="3419475"/>
          <p14:tracePt t="102150" x="5491163" y="3411538"/>
          <p14:tracePt t="102167" x="5465763" y="3402013"/>
          <p14:tracePt t="102184" x="5384800" y="3375025"/>
          <p14:tracePt t="102200" x="5330825" y="3357563"/>
          <p14:tracePt t="102217" x="5259388" y="3340100"/>
          <p14:tracePt t="102234" x="5133975" y="3303588"/>
          <p14:tracePt t="102250" x="5072063" y="3286125"/>
          <p14:tracePt t="102267" x="4965700" y="3259138"/>
          <p14:tracePt t="102284" x="4929188" y="3251200"/>
          <p14:tracePt t="102300" x="4902200" y="3241675"/>
          <p14:tracePt t="102317" x="4867275" y="3224213"/>
          <p14:tracePt t="102734" x="4875213" y="3214688"/>
          <p14:tracePt t="102745" x="4894263" y="3214688"/>
          <p14:tracePt t="102758" x="4902200" y="3214688"/>
          <p14:tracePt t="102771" x="4911725" y="3214688"/>
          <p14:tracePt t="102784" x="4938713" y="3214688"/>
          <p14:tracePt t="102801" x="4946650" y="3214688"/>
          <p14:tracePt t="102817" x="4965700" y="3214688"/>
          <p14:tracePt t="102835" x="4991100" y="3214688"/>
          <p14:tracePt t="102851" x="5000625" y="3214688"/>
          <p14:tracePt t="102867" x="5010150" y="3214688"/>
          <p14:tracePt t="102884" x="5037138" y="3214688"/>
          <p14:tracePt t="102901" x="5045075" y="3214688"/>
          <p14:tracePt t="102917" x="5072063" y="3214688"/>
          <p14:tracePt t="102934" x="5081588" y="3214688"/>
          <p14:tracePt t="102951" x="5089525" y="3214688"/>
          <p14:tracePt t="102967" x="5108575" y="3205163"/>
          <p14:tracePt t="102984" x="5116513" y="3197225"/>
          <p14:tracePt t="103016" x="5126038" y="3197225"/>
          <p14:tracePt t="103028" x="5126038" y="3187700"/>
          <p14:tracePt t="103113" x="5126038" y="3179763"/>
          <p14:tracePt t="103125" x="5126038" y="3170238"/>
          <p14:tracePt t="103150" x="5116513" y="3160713"/>
          <p14:tracePt t="103162" x="5116513" y="3143250"/>
          <p14:tracePt t="103177" x="5108575" y="3143250"/>
          <p14:tracePt t="103187" x="5099050" y="3133725"/>
          <p14:tracePt t="103201" x="5099050" y="3125788"/>
          <p14:tracePt t="103217" x="5089525" y="3116263"/>
          <p14:tracePt t="103234" x="5072063" y="3108325"/>
          <p14:tracePt t="103251" x="5045075" y="3089275"/>
          <p14:tracePt t="103267" x="5037138" y="3071813"/>
          <p14:tracePt t="103284" x="5000625" y="3054350"/>
          <p14:tracePt t="103301" x="4983163" y="3044825"/>
          <p14:tracePt t="103317" x="4956175" y="3036888"/>
          <p14:tracePt t="103334" x="4911725" y="3009900"/>
          <p14:tracePt t="103351" x="4875213" y="3000375"/>
          <p14:tracePt t="103367" x="4830763" y="2982913"/>
          <p14:tracePt t="103384" x="4732338" y="2955925"/>
          <p14:tracePt t="103401" x="4679950" y="2938463"/>
          <p14:tracePt t="103417" x="4643438" y="2928938"/>
          <p14:tracePt t="103434" x="4562475" y="2901950"/>
          <p14:tracePt t="103451" x="4518025" y="2894013"/>
          <p14:tracePt t="103467" x="4491038" y="2894013"/>
          <p14:tracePt t="103484" x="4411663" y="2884488"/>
          <p14:tracePt t="103501" x="4357688" y="2884488"/>
          <p14:tracePt t="103518" x="4295775" y="2884488"/>
          <p14:tracePt t="103534" x="4197350" y="2894013"/>
          <p14:tracePt t="103551" x="4170363" y="2901950"/>
          <p14:tracePt t="103567" x="4143375" y="2911475"/>
          <p14:tracePt t="103584" x="4133850" y="2911475"/>
          <p14:tracePt t="103601" x="4125913" y="2911475"/>
          <p14:tracePt t="103618" x="4108450" y="2928938"/>
          <p14:tracePt t="103634" x="4098925" y="2938463"/>
          <p14:tracePt t="103653" x="4098925" y="2946400"/>
          <p14:tracePt t="103667" x="4098925" y="2955925"/>
          <p14:tracePt t="103690" x="4098925" y="2965450"/>
          <p14:tracePt t="103713" x="4098925" y="2973388"/>
          <p14:tracePt t="103726" x="4098925" y="2982913"/>
          <p14:tracePt t="103738" x="4098925" y="2990850"/>
          <p14:tracePt t="103751" x="4098925" y="3000375"/>
          <p14:tracePt t="103768" x="4108450" y="3017838"/>
          <p14:tracePt t="103784" x="4116388" y="3027363"/>
          <p14:tracePt t="103801" x="4160838" y="3071813"/>
          <p14:tracePt t="103817" x="4214813" y="3108325"/>
          <p14:tracePt t="103835" x="4268788" y="3125788"/>
          <p14:tracePt t="103851" x="4384675" y="3160713"/>
          <p14:tracePt t="103867" x="4438650" y="3179763"/>
          <p14:tracePt t="103884" x="4518025" y="3179763"/>
          <p14:tracePt t="103901" x="4652963" y="3179763"/>
          <p14:tracePt t="103918" x="4724400" y="3170238"/>
          <p14:tracePt t="103934" x="4875213" y="3125788"/>
          <p14:tracePt t="103951" x="4938713" y="3108325"/>
          <p14:tracePt t="103968" x="5010150" y="3071813"/>
          <p14:tracePt t="103984" x="5116513" y="3009900"/>
          <p14:tracePt t="104001" x="5160963" y="2982913"/>
          <p14:tracePt t="104018" x="5197475" y="2973388"/>
          <p14:tracePt t="104034" x="5232400" y="2938463"/>
          <p14:tracePt t="104051" x="5241925" y="2928938"/>
          <p14:tracePt t="104069" x="5241925" y="2919413"/>
          <p14:tracePt t="104142" x="5232400" y="2919413"/>
          <p14:tracePt t="104168" x="5224463" y="2919413"/>
          <p14:tracePt t="104915" x="5224463" y="2928938"/>
          <p14:tracePt t="104928" x="5214938" y="2928938"/>
          <p14:tracePt t="104940" x="5205413" y="2938463"/>
          <p14:tracePt t="104952" x="5197475" y="2946400"/>
          <p14:tracePt t="104977" x="5187950" y="2955925"/>
          <p14:tracePt t="104987" x="5160963" y="2965450"/>
          <p14:tracePt t="105001" x="5143500" y="2973388"/>
          <p14:tracePt t="105013" x="5126038" y="2982913"/>
          <p14:tracePt t="105026" x="5099050" y="2990850"/>
          <p14:tracePt t="105038" x="5062538" y="3000375"/>
          <p14:tracePt t="105051" x="5000625" y="3017838"/>
          <p14:tracePt t="105068" x="4946650" y="3036888"/>
          <p14:tracePt t="105085" x="4894263" y="3054350"/>
          <p14:tracePt t="105101" x="4840288" y="3062288"/>
          <p14:tracePt t="105118" x="4822825" y="3071813"/>
          <p14:tracePt t="105134" x="4803775" y="3071813"/>
          <p14:tracePt t="105152" x="4795838" y="3071813"/>
          <p14:tracePt t="105168" x="4768850" y="3081338"/>
          <p14:tracePt t="105185" x="4751388" y="3081338"/>
          <p14:tracePt t="105201" x="4697413" y="3108325"/>
          <p14:tracePt t="105218" x="4679950" y="3108325"/>
          <p14:tracePt t="105235" x="4660900" y="3108325"/>
          <p14:tracePt t="105251" x="4652963" y="3108325"/>
          <p14:tracePt t="106104" x="4660900" y="3108325"/>
          <p14:tracePt t="106129" x="4670425" y="3108325"/>
          <p14:tracePt t="106140" x="4679950" y="3108325"/>
          <p14:tracePt t="106153" x="4697413" y="3108325"/>
          <p14:tracePt t="106165" x="4705350" y="3108325"/>
          <p14:tracePt t="106178" x="4724400" y="3108325"/>
          <p14:tracePt t="106190" x="4741863" y="3108325"/>
          <p14:tracePt t="106203" x="4768850" y="3108325"/>
          <p14:tracePt t="106218" x="4803775" y="3108325"/>
          <p14:tracePt t="106235" x="4830763" y="3108325"/>
          <p14:tracePt t="106252" x="4894263" y="3108325"/>
          <p14:tracePt t="106269" x="4919663" y="3108325"/>
          <p14:tracePt t="106285" x="4946650" y="3108325"/>
          <p14:tracePt t="106302" x="4991100" y="3108325"/>
          <p14:tracePt t="106318" x="5010150" y="3108325"/>
          <p14:tracePt t="106335" x="5037138" y="3108325"/>
          <p14:tracePt t="106352" x="5045075" y="3108325"/>
          <p14:tracePt t="107330" x="5045075" y="3116263"/>
          <p14:tracePt t="107967" x="5037138" y="3116263"/>
          <p14:tracePt t="108015" x="5027613" y="3116263"/>
          <p14:tracePt t="108052" x="5018088" y="3116263"/>
          <p14:tracePt t="108064" x="5010150" y="3116263"/>
          <p14:tracePt t="108077" x="4991100" y="3116263"/>
          <p14:tracePt t="108090" x="4956175" y="3125788"/>
          <p14:tracePt t="108102" x="4902200" y="3143250"/>
          <p14:tracePt t="108119" x="4822825" y="3160713"/>
          <p14:tracePt t="108136" x="4751388" y="3179763"/>
          <p14:tracePt t="108152" x="4572000" y="3214688"/>
          <p14:tracePt t="108169" x="4473575" y="3224213"/>
          <p14:tracePt t="108185" x="4394200" y="3232150"/>
          <p14:tracePt t="108202" x="4170363" y="3251200"/>
          <p14:tracePt t="108219" x="4044950" y="3268663"/>
          <p14:tracePt t="108236" x="3911600" y="3286125"/>
          <p14:tracePt t="108252" x="3697288" y="3303588"/>
          <p14:tracePt t="108269" x="3598863" y="3313113"/>
          <p14:tracePt t="108286" x="3419475" y="3313113"/>
          <p14:tracePt t="108302" x="3348038" y="3313113"/>
          <p14:tracePt t="108319" x="3276600" y="3313113"/>
          <p14:tracePt t="108336" x="3143250" y="3313113"/>
          <p14:tracePt t="108352" x="3054350" y="3313113"/>
          <p14:tracePt t="108369" x="2982913" y="3313113"/>
          <p14:tracePt t="108386" x="2847975" y="3313113"/>
          <p14:tracePt t="108402" x="2786063" y="3313113"/>
          <p14:tracePt t="108419" x="2714625" y="3313113"/>
          <p14:tracePt t="108436" x="2571750" y="3313113"/>
          <p14:tracePt t="108452" x="2490788" y="3313113"/>
          <p14:tracePt t="108469" x="2428875" y="3303588"/>
          <p14:tracePt t="108486" x="2312988" y="3286125"/>
          <p14:tracePt t="108502" x="2268538" y="3276600"/>
          <p14:tracePt t="108519" x="2214563" y="3268663"/>
          <p14:tracePt t="108536" x="2125663" y="3259138"/>
          <p14:tracePt t="108552" x="2071688" y="3251200"/>
          <p14:tracePt t="108569" x="1990725" y="3224213"/>
          <p14:tracePt t="108586" x="1946275" y="3205163"/>
          <p14:tracePt t="108602" x="1919288" y="3205163"/>
          <p14:tracePt t="108619" x="1884363" y="3179763"/>
          <p14:tracePt t="108636" x="1857375" y="3160713"/>
          <p14:tracePt t="108652" x="1830388" y="3143250"/>
          <p14:tracePt t="108669" x="1803400" y="3133725"/>
          <p14:tracePt t="108686" x="1795463" y="3125788"/>
          <p14:tracePt t="108702" x="1785938" y="3116263"/>
          <p14:tracePt t="108719" x="1776413" y="3116263"/>
          <p14:tracePt t="108849" x="1785938" y="3116263"/>
          <p14:tracePt t="108862" x="1795463" y="3116263"/>
          <p14:tracePt t="108874" x="1803400" y="3116263"/>
          <p14:tracePt t="108898" x="1822450" y="3116263"/>
          <p14:tracePt t="108910" x="1839913" y="3116263"/>
          <p14:tracePt t="108923" x="1847850" y="3116263"/>
          <p14:tracePt t="108935" x="1866900" y="3116263"/>
          <p14:tracePt t="108947" x="1893888" y="3116263"/>
          <p14:tracePt t="108959" x="1928813" y="3125788"/>
          <p14:tracePt t="108972" x="1973263" y="3133725"/>
          <p14:tracePt t="108986" x="2017713" y="3152775"/>
          <p14:tracePt t="109002" x="2081213" y="3160713"/>
          <p14:tracePt t="109019" x="2143125" y="3170238"/>
          <p14:tracePt t="109036" x="2268538" y="3179763"/>
          <p14:tracePt t="109053" x="2322513" y="3179763"/>
          <p14:tracePt t="109069" x="2374900" y="3179763"/>
          <p14:tracePt t="109086" x="2465388" y="3179763"/>
          <p14:tracePt t="109103" x="2500313" y="3179763"/>
          <p14:tracePt t="109119" x="2581275" y="3179763"/>
          <p14:tracePt t="109136" x="2616200" y="3179763"/>
          <p14:tracePt t="109152" x="2643188" y="3179763"/>
          <p14:tracePt t="109169" x="2687638" y="3160713"/>
          <p14:tracePt t="109186" x="2705100" y="3160713"/>
          <p14:tracePt t="109203" x="2714625" y="3160713"/>
          <p14:tracePt t="109242" x="2714625" y="3152775"/>
          <p14:tracePt t="109757" x="2714625" y="3133725"/>
          <p14:tracePt t="109769" x="2714625" y="3125788"/>
          <p14:tracePt t="109781" x="2714625" y="3108325"/>
          <p14:tracePt t="109794" x="2714625" y="3089275"/>
          <p14:tracePt t="109804" x="2714625" y="3062288"/>
          <p14:tracePt t="109819" x="2714625" y="3017838"/>
          <p14:tracePt t="109836" x="2714625" y="2982913"/>
          <p14:tracePt t="109853" x="2714625" y="2965450"/>
          <p14:tracePt t="109869" x="2714625" y="2938463"/>
          <p14:tracePt t="109886" x="2714625" y="2928938"/>
          <p14:tracePt t="109903" x="2714625" y="2911475"/>
          <p14:tracePt t="109920" x="2714625" y="2894013"/>
          <p14:tracePt t="109936" x="2714625" y="2874963"/>
          <p14:tracePt t="109953" x="2724150" y="2840038"/>
          <p14:tracePt t="109970" x="2724150" y="2830513"/>
          <p14:tracePt t="109986" x="2724150" y="2822575"/>
          <p14:tracePt t="110003" x="2732088" y="2795588"/>
          <p14:tracePt t="110019" x="2732088" y="2786063"/>
          <p14:tracePt t="110037" x="2732088" y="2776538"/>
          <p14:tracePt t="110062" x="2732088" y="2768600"/>
          <p14:tracePt t="110074" x="2732088" y="2759075"/>
          <p14:tracePt t="110087" x="2732088" y="2751138"/>
          <p14:tracePt t="110103" x="2732088" y="2741613"/>
          <p14:tracePt t="110119" x="2732088" y="2732088"/>
          <p14:tracePt t="110147" x="2732088" y="2724150"/>
          <p14:tracePt t="110171" x="2732088" y="2714625"/>
          <p14:tracePt t="110185" x="2732088" y="2705100"/>
          <p14:tracePt t="110197" x="2732088" y="2687638"/>
          <p14:tracePt t="110208" x="2741613" y="2679700"/>
          <p14:tracePt t="110221" x="2741613" y="2670175"/>
          <p14:tracePt t="110236" x="2741613" y="2660650"/>
          <p14:tracePt t="110253" x="2741613" y="2652713"/>
          <p14:tracePt t="110283" x="2741613" y="2643188"/>
          <p14:tracePt t="110307" x="2741613" y="2625725"/>
          <p14:tracePt t="110319" x="2741613" y="2616200"/>
          <p14:tracePt t="110343" x="2741613" y="2608263"/>
          <p14:tracePt t="110356" x="2741613" y="2598738"/>
          <p14:tracePt t="110994" x="2741613" y="2608263"/>
          <p14:tracePt t="111031" x="2741613" y="2616200"/>
          <p14:tracePt t="111069" x="2751138" y="2625725"/>
          <p14:tracePt t="111092" x="2768600" y="2633663"/>
          <p14:tracePt t="111104" x="2786063" y="2652713"/>
          <p14:tracePt t="111117" x="2813050" y="2670175"/>
          <p14:tracePt t="111129" x="2857500" y="2697163"/>
          <p14:tracePt t="111141" x="2911475" y="2724150"/>
          <p14:tracePt t="111153" x="2965450" y="2759075"/>
          <p14:tracePt t="111170" x="3044825" y="2786063"/>
          <p14:tracePt t="111186" x="3108325" y="2813050"/>
          <p14:tracePt t="111203" x="3268663" y="2884488"/>
          <p14:tracePt t="111220" x="3340100" y="2911475"/>
          <p14:tracePt t="111237" x="3419475" y="2928938"/>
          <p14:tracePt t="111253" x="3562350" y="2990850"/>
          <p14:tracePt t="111270" x="3625850" y="3009900"/>
          <p14:tracePt t="111286" x="3697288" y="3036888"/>
          <p14:tracePt t="111303" x="3830638" y="3062288"/>
          <p14:tracePt t="111320" x="3894138" y="3081338"/>
          <p14:tracePt t="111337" x="3938588" y="3089275"/>
          <p14:tracePt t="111353" x="4017963" y="3108325"/>
          <p14:tracePt t="111370" x="4054475" y="3116263"/>
          <p14:tracePt t="111387" x="4071938" y="3116263"/>
          <p14:tracePt t="111403" x="4081463" y="3116263"/>
          <p14:tracePt t="111420" x="4089400" y="3116263"/>
          <p14:tracePt t="111437" x="4116388" y="3116263"/>
          <p14:tracePt t="111453" x="4125913" y="3116263"/>
          <p14:tracePt t="111470" x="4143375" y="3116263"/>
          <p14:tracePt t="111487" x="4187825" y="3108325"/>
          <p14:tracePt t="111503" x="4224338" y="3098800"/>
          <p14:tracePt t="111520" x="4251325" y="3098800"/>
          <p14:tracePt t="111537" x="4295775" y="3098800"/>
          <p14:tracePt t="111553" x="4330700" y="3098800"/>
          <p14:tracePt t="111570" x="4375150" y="3098800"/>
          <p14:tracePt t="111587" x="4402138" y="3098800"/>
          <p14:tracePt t="111603" x="4429125" y="3098800"/>
          <p14:tracePt t="111620" x="4473575" y="3098800"/>
          <p14:tracePt t="111643" x="4483100" y="3098800"/>
          <p14:tracePt t="113568" x="4473575" y="3098800"/>
          <p14:tracePt t="114940" x="4465638" y="3098800"/>
          <p14:tracePt t="115136" x="4456113" y="3098800"/>
          <p14:tracePt t="115149" x="4438650" y="3098800"/>
          <p14:tracePt t="115161" x="4429125" y="3098800"/>
          <p14:tracePt t="115186" x="4411663" y="3108325"/>
          <p14:tracePt t="115198" x="4394200" y="3108325"/>
          <p14:tracePt t="115210" x="4375150" y="3116263"/>
          <p14:tracePt t="115223" x="4357688" y="3116263"/>
          <p14:tracePt t="115238" x="4330700" y="3116263"/>
          <p14:tracePt t="115254" x="4303713" y="3116263"/>
          <p14:tracePt t="115271" x="4276725" y="3125788"/>
          <p14:tracePt t="115288" x="4205288" y="3152775"/>
          <p14:tracePt t="115304" x="4160838" y="3160713"/>
          <p14:tracePt t="115321" x="4062413" y="3179763"/>
          <p14:tracePt t="115338" x="4027488" y="3187700"/>
          <p14:tracePt t="115354" x="3973513" y="3197225"/>
          <p14:tracePt t="115371" x="3875088" y="3205163"/>
          <p14:tracePt t="115388" x="3813175" y="3214688"/>
          <p14:tracePt t="115404" x="3741738" y="3224213"/>
          <p14:tracePt t="115421" x="3598863" y="3232150"/>
          <p14:tracePt t="115438" x="3527425" y="3241675"/>
          <p14:tracePt t="115455" x="3394075" y="3259138"/>
          <p14:tracePt t="115471" x="3330575" y="3259138"/>
          <p14:tracePt t="115488" x="3251200" y="3268663"/>
          <p14:tracePt t="115505" x="3116263" y="3268663"/>
          <p14:tracePt t="115521" x="3044825" y="3276600"/>
          <p14:tracePt t="115538" x="2955925" y="3286125"/>
          <p14:tracePt t="115554" x="2822575" y="3295650"/>
          <p14:tracePt t="115571" x="2768600" y="3295650"/>
          <p14:tracePt t="115588" x="2724150" y="3295650"/>
          <p14:tracePt t="115604" x="2679700" y="3295650"/>
          <p14:tracePt t="115621" x="2652713" y="3295650"/>
          <p14:tracePt t="115638" x="2625725" y="3295650"/>
          <p14:tracePt t="115654" x="2571750" y="3286125"/>
          <p14:tracePt t="115671" x="2544763" y="3286125"/>
          <p14:tracePt t="115688" x="2465388" y="3276600"/>
          <p14:tracePt t="115705" x="2446338" y="3268663"/>
          <p14:tracePt t="115721" x="2419350" y="3268663"/>
          <p14:tracePt t="115738" x="2366963" y="3251200"/>
          <p14:tracePt t="115755" x="2339975" y="3251200"/>
          <p14:tracePt t="115771" x="2312988" y="3251200"/>
          <p14:tracePt t="115788" x="2295525" y="3241675"/>
          <p14:tracePt t="115804" x="2286000" y="3241675"/>
          <p14:tracePt t="115821" x="2286000" y="3232150"/>
          <p14:tracePt t="115896" x="2295525" y="3232150"/>
          <p14:tracePt t="115909" x="2322513" y="3224213"/>
          <p14:tracePt t="115921" x="2347913" y="3224213"/>
          <p14:tracePt t="115934" x="2384425" y="3214688"/>
          <p14:tracePt t="115945" x="2428875" y="3214688"/>
          <p14:tracePt t="115958" x="2473325" y="3205163"/>
          <p14:tracePt t="115971" x="2536825" y="3205163"/>
          <p14:tracePt t="115988" x="2581275" y="3197225"/>
          <p14:tracePt t="116005" x="2633663" y="3197225"/>
          <p14:tracePt t="116021" x="2697163" y="3197225"/>
          <p14:tracePt t="116038" x="2705100" y="3197225"/>
          <p14:tracePt t="116055" x="2714625" y="3197225"/>
          <p14:tracePt t="116129" x="2697163" y="3197225"/>
          <p14:tracePt t="116141" x="2679700" y="3197225"/>
          <p14:tracePt t="116155" x="2643188" y="3187700"/>
          <p14:tracePt t="116167" x="2616200" y="3187700"/>
          <p14:tracePt t="116179" x="2598738" y="3187700"/>
          <p14:tracePt t="116191" x="2589213" y="3187700"/>
          <p14:tracePt t="116205" x="2581275" y="3187700"/>
          <p14:tracePt t="116228" x="2571750" y="3187700"/>
          <p14:tracePt t="116252" x="2571750" y="3179763"/>
          <p14:tracePt t="116338" x="2581275" y="3179763"/>
          <p14:tracePt t="116792" x="2581275" y="3170238"/>
          <p14:tracePt t="116803" x="2581275" y="3160713"/>
          <p14:tracePt t="116816" x="2581275" y="3152775"/>
          <p14:tracePt t="116829" x="2581275" y="3133725"/>
          <p14:tracePt t="116840" x="2581275" y="3116263"/>
          <p14:tracePt t="116855" x="2581275" y="3089275"/>
          <p14:tracePt t="116872" x="2581275" y="3062288"/>
          <p14:tracePt t="116888" x="2589213" y="3036888"/>
          <p14:tracePt t="116905" x="2598738" y="3000375"/>
          <p14:tracePt t="116922" x="2598738" y="2990850"/>
          <p14:tracePt t="116938" x="2608263" y="2973388"/>
          <p14:tracePt t="116955" x="2608263" y="2946400"/>
          <p14:tracePt t="116972" x="2608263" y="2928938"/>
          <p14:tracePt t="116988" x="2625725" y="2894013"/>
          <p14:tracePt t="117005" x="2633663" y="2874963"/>
          <p14:tracePt t="117022" x="2633663" y="2840038"/>
          <p14:tracePt t="117038" x="2643188" y="2803525"/>
          <p14:tracePt t="117055" x="2643188" y="2795588"/>
          <p14:tracePt t="117072" x="2643188" y="2786063"/>
          <p14:tracePt t="117088" x="2652713" y="2786063"/>
          <p14:tracePt t="117105" x="2652713" y="2768600"/>
          <p14:tracePt t="117121" x="2660650" y="2751138"/>
          <p14:tracePt t="117138" x="2670175" y="2741613"/>
          <p14:tracePt t="117155" x="2670175" y="2732088"/>
          <p14:tracePt t="117172" x="2670175" y="2724150"/>
          <p14:tracePt t="117188" x="2670175" y="2714625"/>
          <p14:tracePt t="117205" x="2670175" y="2705100"/>
          <p14:tracePt t="117222" x="2679700" y="2687638"/>
          <p14:tracePt t="117239" x="2687638" y="2670175"/>
          <p14:tracePt t="117255" x="2687638" y="2643188"/>
          <p14:tracePt t="117272" x="2687638" y="2625725"/>
          <p14:tracePt t="117295" x="2687638" y="2616200"/>
          <p14:tracePt t="117379" x="2697163" y="2616200"/>
          <p14:tracePt t="117392" x="2697163" y="2608263"/>
          <p14:tracePt t="117417" x="2697163" y="2598738"/>
          <p14:tracePt t="117932" x="2705100" y="2598738"/>
          <p14:tracePt t="117943" x="2705100" y="2608263"/>
          <p14:tracePt t="117955" x="2714625" y="2608263"/>
          <p14:tracePt t="117967" x="2732088" y="2608263"/>
          <p14:tracePt t="117980" x="2751138" y="2608263"/>
          <p14:tracePt t="117993" x="2776538" y="2608263"/>
          <p14:tracePt t="118005" x="2813050" y="2608263"/>
          <p14:tracePt t="118022" x="2847975" y="2608263"/>
          <p14:tracePt t="118039" x="2928938" y="2616200"/>
          <p14:tracePt t="118055" x="3081338" y="2625725"/>
          <p14:tracePt t="118072" x="3197225" y="2633663"/>
          <p14:tracePt t="118089" x="3295650" y="2643188"/>
          <p14:tracePt t="118105" x="3500438" y="2660650"/>
          <p14:tracePt t="118122" x="3589338" y="2679700"/>
          <p14:tracePt t="118139" x="3741738" y="2714625"/>
          <p14:tracePt t="118155" x="3803650" y="2724150"/>
          <p14:tracePt t="118172" x="3875088" y="2732088"/>
          <p14:tracePt t="118189" x="3990975" y="2741613"/>
          <p14:tracePt t="118205" x="4037013" y="2741613"/>
          <p14:tracePt t="118222" x="4062413" y="2741613"/>
          <p14:tracePt t="118239" x="4116388" y="2741613"/>
          <p14:tracePt t="118255" x="4125913" y="2741613"/>
          <p14:tracePt t="118272" x="4133850" y="2741613"/>
          <p14:tracePt t="118289" x="4179888" y="2741613"/>
          <p14:tracePt t="118305" x="4197350" y="2741613"/>
          <p14:tracePt t="118322" x="4214813" y="2732088"/>
          <p14:tracePt t="118339" x="4276725" y="2714625"/>
          <p14:tracePt t="118355" x="4313238" y="2714625"/>
          <p14:tracePt t="118372" x="4394200" y="2697163"/>
          <p14:tracePt t="118389" x="4429125" y="2687638"/>
          <p14:tracePt t="118406" x="4473575" y="2687638"/>
          <p14:tracePt t="118422" x="4537075" y="2660650"/>
          <p14:tracePt t="118439" x="4572000" y="2660650"/>
          <p14:tracePt t="118456" x="4581525" y="2652713"/>
          <p14:tracePt t="118472" x="4598988" y="2643188"/>
          <p14:tracePt t="118489" x="4608513" y="2643188"/>
          <p14:tracePt t="120382" x="4670425" y="2589213"/>
          <p14:tracePt t="120393" x="4803775" y="2527300"/>
          <p14:tracePt t="120405" x="5037138" y="2438400"/>
          <p14:tracePt t="120418" x="5276850" y="2401888"/>
          <p14:tracePt t="120429" x="5510213" y="2384425"/>
          <p14:tracePt t="120441" x="5759450" y="2384425"/>
          <p14:tracePt t="120456" x="5991225" y="2419350"/>
          <p14:tracePt t="120472" x="6215063" y="2455863"/>
          <p14:tracePt t="120489" x="6465888" y="2536825"/>
          <p14:tracePt t="120506" x="6911975" y="2660650"/>
          <p14:tracePt t="120522" x="7108825" y="2724150"/>
          <p14:tracePt t="120539" x="7296150" y="2803525"/>
          <p14:tracePt t="120556" x="7537450" y="2946400"/>
          <p14:tracePt t="120573" x="7634288" y="3017838"/>
          <p14:tracePt t="120589" x="7759700" y="3143250"/>
          <p14:tracePt t="120606" x="7796213" y="3197225"/>
          <p14:tracePt t="120622" x="7823200" y="3241675"/>
          <p14:tracePt t="120639" x="7840663" y="3295650"/>
          <p14:tracePt t="120656" x="7858125" y="3330575"/>
          <p14:tracePt t="120672" x="7867650" y="3357563"/>
          <p14:tracePt t="120689" x="7875588" y="3438525"/>
          <p14:tracePt t="120706" x="7875588" y="3482975"/>
          <p14:tracePt t="120723" x="7875588" y="3527425"/>
          <p14:tracePt t="120739" x="7885113" y="3589338"/>
          <p14:tracePt t="120756" x="7894638" y="3643313"/>
          <p14:tracePt t="120773" x="7912100" y="3687763"/>
          <p14:tracePt t="120789" x="7956550" y="3803650"/>
          <p14:tracePt t="120806" x="7991475" y="3867150"/>
          <p14:tracePt t="120823" x="8045450" y="3973513"/>
          <p14:tracePt t="120839" x="8062913" y="4017963"/>
          <p14:tracePt t="120856" x="8072438" y="4037013"/>
          <p14:tracePt t="120873" x="8072438" y="4044950"/>
          <p14:tracePt t="121093" x="8072438" y="4054475"/>
          <p14:tracePt t="121104" x="8072438" y="4081463"/>
          <p14:tracePt t="121118" x="8062913" y="4133850"/>
          <p14:tracePt t="121130" x="8054975" y="4197350"/>
          <p14:tracePt t="121141" x="8045450" y="4268788"/>
          <p14:tracePt t="121156" x="8045450" y="4367213"/>
          <p14:tracePt t="121173" x="8037513" y="4456113"/>
          <p14:tracePt t="121189" x="8037513" y="4518025"/>
          <p14:tracePt t="121206" x="8018463" y="4608513"/>
          <p14:tracePt t="121223" x="8018463" y="4633913"/>
          <p14:tracePt t="121240" x="8018463" y="4643438"/>
          <p14:tracePt t="121256" x="8001000" y="4660900"/>
          <p14:tracePt t="121486" x="7991475" y="4660900"/>
          <p14:tracePt t="121498" x="7983538" y="4660900"/>
          <p14:tracePt t="121523" x="7974013" y="4652963"/>
          <p14:tracePt t="121534" x="7974013" y="4643438"/>
          <p14:tracePt t="121546" x="7966075" y="4643438"/>
          <p14:tracePt t="121560" x="7966075" y="4633913"/>
          <p14:tracePt t="121573" x="7956550" y="4633913"/>
          <p14:tracePt t="121590" x="7947025" y="4625975"/>
          <p14:tracePt t="121606" x="7929563" y="4616450"/>
          <p14:tracePt t="121623" x="7902575" y="4598988"/>
          <p14:tracePt t="121640" x="7894638" y="4598988"/>
          <p14:tracePt t="121657" x="7875588" y="4589463"/>
          <p14:tracePt t="121681" x="7867650" y="4589463"/>
          <p14:tracePt t="121693" x="7858125" y="4589463"/>
          <p14:tracePt t="121706" x="7848600" y="4589463"/>
          <p14:tracePt t="121723" x="7831138" y="4581525"/>
          <p14:tracePt t="121740" x="7823200" y="4581525"/>
          <p14:tracePt t="121756" x="7786688" y="4581525"/>
          <p14:tracePt t="121773" x="7777163" y="4581525"/>
          <p14:tracePt t="121790" x="7769225" y="4581525"/>
          <p14:tracePt t="121806" x="7732713" y="4581525"/>
          <p14:tracePt t="121823" x="7724775" y="4581525"/>
          <p14:tracePt t="121840" x="7688263" y="4581525"/>
          <p14:tracePt t="121856" x="7670800" y="4581525"/>
          <p14:tracePt t="121873" x="7653338" y="4581525"/>
          <p14:tracePt t="121890" x="7634288" y="4581525"/>
          <p14:tracePt t="121906" x="7616825" y="4581525"/>
          <p14:tracePt t="121923" x="7608888" y="4581525"/>
          <p14:tracePt t="121940" x="7599363" y="4581525"/>
          <p14:tracePt t="121957" x="7581900" y="4581525"/>
          <p14:tracePt t="121975" x="7562850" y="4581525"/>
          <p14:tracePt t="122001" x="7554913" y="4581525"/>
          <p14:tracePt t="122147" x="7562850" y="4581525"/>
          <p14:tracePt t="122161" x="7581900" y="4572000"/>
          <p14:tracePt t="122171" x="7608888" y="4554538"/>
          <p14:tracePt t="122184" x="7626350" y="4545013"/>
          <p14:tracePt t="122196" x="7661275" y="4527550"/>
          <p14:tracePt t="122209" x="7697788" y="4510088"/>
          <p14:tracePt t="122223" x="7732713" y="4500563"/>
          <p14:tracePt t="122240" x="7777163" y="4483100"/>
          <p14:tracePt t="122257" x="7823200" y="4465638"/>
          <p14:tracePt t="122273" x="7902575" y="4429125"/>
          <p14:tracePt t="122290" x="7939088" y="4429125"/>
          <p14:tracePt t="122306" x="8010525" y="4419600"/>
          <p14:tracePt t="122323" x="8037513" y="4419600"/>
          <p14:tracePt t="122340" x="8054975" y="4419600"/>
          <p14:tracePt t="122356" x="8108950" y="4419600"/>
          <p14:tracePt t="122373" x="8126413" y="4419600"/>
          <p14:tracePt t="122390" x="8143875" y="4419600"/>
          <p14:tracePt t="122407" x="8180388" y="4419600"/>
          <p14:tracePt t="122455" x="8180388" y="4429125"/>
          <p14:tracePt t="122760" x="8180388" y="4438650"/>
          <p14:tracePt t="123974" x="8170863" y="4438650"/>
          <p14:tracePt t="123986" x="8161338" y="4438650"/>
          <p14:tracePt t="123998" x="8153400" y="4438650"/>
          <p14:tracePt t="124023" x="8143875" y="4438650"/>
          <p14:tracePt t="124048" x="8126413" y="4438650"/>
          <p14:tracePt t="124060" x="8116888" y="4438650"/>
          <p14:tracePt t="124071" x="8099425" y="4438650"/>
          <p14:tracePt t="124084" x="8081963" y="4438650"/>
          <p14:tracePt t="124097" x="8062913" y="4438650"/>
          <p14:tracePt t="124109" x="8054975" y="4438650"/>
          <p14:tracePt t="124124" x="8045450" y="4438650"/>
          <p14:tracePt t="124146" x="8037513" y="4438650"/>
          <p14:tracePt t="124170" x="8027988" y="4446588"/>
          <p14:tracePt t="124182" x="8010525" y="4456113"/>
          <p14:tracePt t="124194" x="8001000" y="4465638"/>
          <p14:tracePt t="124207" x="7983538" y="4473575"/>
          <p14:tracePt t="124224" x="7983538" y="4483100"/>
          <p14:tracePt t="124241" x="7974013" y="4483100"/>
          <p14:tracePt t="124317" x="7966075" y="4483100"/>
          <p14:tracePt t="124331" x="7956550" y="4483100"/>
          <p14:tracePt t="124366" x="7947025" y="4483100"/>
          <p14:tracePt t="124379" x="7920038" y="4483100"/>
          <p14:tracePt t="124390" x="7894638" y="4483100"/>
          <p14:tracePt t="124402" x="7840663" y="4483100"/>
          <p14:tracePt t="124414" x="7759700" y="4483100"/>
          <p14:tracePt t="124426" x="7661275" y="4483100"/>
          <p14:tracePt t="124441" x="7537450" y="4483100"/>
          <p14:tracePt t="124457" x="7375525" y="4483100"/>
          <p14:tracePt t="124474" x="7153275" y="4483100"/>
          <p14:tracePt t="124491" x="6500813" y="4483100"/>
          <p14:tracePt t="124507" x="6099175" y="4483100"/>
          <p14:tracePt t="124524" x="5330825" y="4483100"/>
          <p14:tracePt t="124541" x="5010150" y="4483100"/>
          <p14:tracePt t="124557" x="4741863" y="4483100"/>
          <p14:tracePt t="124574" x="4241800" y="4483100"/>
          <p14:tracePt t="124591" x="4062413" y="4483100"/>
          <p14:tracePt t="124607" x="3956050" y="4473575"/>
          <p14:tracePt t="124624" x="3803650" y="4411663"/>
          <p14:tracePt t="124641" x="3759200" y="4384675"/>
          <p14:tracePt t="124657" x="3724275" y="4375150"/>
          <p14:tracePt t="124674" x="3705225" y="4348163"/>
          <p14:tracePt t="124696" x="3697288" y="4340225"/>
          <p14:tracePt t="124721" x="3714750" y="4322763"/>
          <p14:tracePt t="124733" x="3786188" y="4251325"/>
          <p14:tracePt t="124745" x="3857625" y="4187825"/>
          <p14:tracePt t="124759" x="3956050" y="4116388"/>
          <p14:tracePt t="124774" x="4027488" y="4071938"/>
          <p14:tracePt t="124791" x="4125913" y="4010025"/>
          <p14:tracePt t="124807" x="4268788" y="3938588"/>
          <p14:tracePt t="124824" x="4330700" y="3911600"/>
          <p14:tracePt t="124841" x="4394200" y="3902075"/>
          <p14:tracePt t="124857" x="4473575" y="3884613"/>
          <p14:tracePt t="124874" x="4518025" y="3875088"/>
          <p14:tracePt t="124891" x="4554538" y="3867150"/>
          <p14:tracePt t="124907" x="4598988" y="3857625"/>
          <p14:tracePt t="124924" x="4608513" y="3857625"/>
          <p14:tracePt t="124955" x="4616450" y="3857625"/>
          <p14:tracePt t="125028" x="4625975" y="3848100"/>
          <p14:tracePt t="125040" x="4652963" y="3848100"/>
          <p14:tracePt t="125053" x="4670425" y="3848100"/>
          <p14:tracePt t="125065" x="4697413" y="3848100"/>
          <p14:tracePt t="125078" x="4732338" y="3840163"/>
          <p14:tracePt t="125091" x="4786313" y="3840163"/>
          <p14:tracePt t="125107" x="4840288" y="3840163"/>
          <p14:tracePt t="125124" x="4919663" y="3840163"/>
          <p14:tracePt t="125141" x="5099050" y="3857625"/>
          <p14:tracePt t="125157" x="5214938" y="3875088"/>
          <p14:tracePt t="125174" x="5527675" y="3983038"/>
          <p14:tracePt t="125191" x="5715000" y="4062413"/>
          <p14:tracePt t="125207" x="5919788" y="4133850"/>
          <p14:tracePt t="125224" x="6286500" y="4276725"/>
          <p14:tracePt t="125241" x="6491288" y="4357688"/>
          <p14:tracePt t="125257" x="6634163" y="4429125"/>
          <p14:tracePt t="125274" x="6894513" y="4572000"/>
          <p14:tracePt t="125291" x="7037388" y="4643438"/>
          <p14:tracePt t="125307" x="7153275" y="4714875"/>
          <p14:tracePt t="125324" x="7367588" y="4813300"/>
          <p14:tracePt t="125341" x="7456488" y="4867275"/>
          <p14:tracePt t="125357" x="7562850" y="4902200"/>
          <p14:tracePt t="125374" x="7724775" y="4983163"/>
          <p14:tracePt t="125391" x="7796213" y="5010150"/>
          <p14:tracePt t="125408" x="7885113" y="5062538"/>
          <p14:tracePt t="125424" x="7920038" y="5072063"/>
          <p14:tracePt t="125441" x="7956550" y="5089525"/>
          <p14:tracePt t="125458" x="8010525" y="5099050"/>
          <p14:tracePt t="125475" x="8037513" y="5108575"/>
          <p14:tracePt t="125491" x="8054975" y="5108575"/>
          <p14:tracePt t="125508" x="8081963" y="5116513"/>
          <p14:tracePt t="125524" x="8099425" y="5116513"/>
          <p14:tracePt t="125541" x="8108950" y="5116513"/>
          <p14:tracePt t="125558" x="8116888" y="5116513"/>
          <p14:tracePt t="125653" x="8126413" y="5116513"/>
          <p14:tracePt t="125678" x="8134350" y="5116513"/>
          <p14:tracePt t="126168" x="8126413" y="5116513"/>
          <p14:tracePt t="126181" x="8108950" y="5116513"/>
          <p14:tracePt t="126192" x="8099425" y="5108575"/>
          <p14:tracePt t="126205" x="8081963" y="5108575"/>
          <p14:tracePt t="126216" x="8072438" y="5108575"/>
          <p14:tracePt t="126228" x="8054975" y="5099050"/>
          <p14:tracePt t="126255" x="8037513" y="5099050"/>
          <p14:tracePt t="126266" x="8027988" y="5089525"/>
          <p14:tracePt t="126277" x="8018463" y="5089525"/>
          <p14:tracePt t="126291" x="8010525" y="5089525"/>
          <p14:tracePt t="126308" x="8001000" y="5089525"/>
          <p14:tracePt t="126327" x="7991475" y="5081588"/>
          <p14:tracePt t="126388" x="7991475" y="5072063"/>
          <p14:tracePt t="126400" x="7983538" y="5072063"/>
          <p14:tracePt t="126425" x="7974013" y="5062538"/>
          <p14:tracePt t="126437" x="7966075" y="5062538"/>
          <p14:tracePt t="126449" x="7966075" y="5054600"/>
          <p14:tracePt t="126474" x="7956550" y="5045075"/>
          <p14:tracePt t="126510" x="7947025" y="5027613"/>
          <p14:tracePt t="126535" x="7939088" y="5018088"/>
          <p14:tracePt t="126559" x="7939088" y="5000625"/>
          <p14:tracePt t="126585" x="7939088" y="4991100"/>
          <p14:tracePt t="126608" x="7939088" y="4983163"/>
          <p14:tracePt t="126621" x="7939088" y="4973638"/>
          <p14:tracePt t="126682" x="7939088" y="4965700"/>
          <p14:tracePt t="126781" x="7947025" y="4965700"/>
          <p14:tracePt t="126793" x="7956550" y="4956175"/>
          <p14:tracePt t="126877" x="7956550" y="4946650"/>
          <p14:tracePt t="126891" x="7956550" y="4938713"/>
          <p14:tracePt t="126915" x="7956550" y="4929188"/>
          <p14:tracePt t="126928" x="7956550" y="4919663"/>
          <p14:tracePt t="126941" x="7956550" y="4911725"/>
          <p14:tracePt t="126952" x="7956550" y="4894263"/>
          <p14:tracePt t="126964" x="7956550" y="4884738"/>
          <p14:tracePt t="126976" x="7947025" y="4875213"/>
          <p14:tracePt t="126992" x="7947025" y="4857750"/>
          <p14:tracePt t="127008" x="7929563" y="4848225"/>
          <p14:tracePt t="127025" x="7912100" y="4830763"/>
          <p14:tracePt t="127041" x="7902575" y="4813300"/>
          <p14:tracePt t="127058" x="7885113" y="4803775"/>
          <p14:tracePt t="127075" x="7867650" y="4803775"/>
          <p14:tracePt t="127091" x="7858125" y="4795838"/>
          <p14:tracePt t="127108" x="7848600" y="4795838"/>
          <p14:tracePt t="127125" x="7840663" y="4795838"/>
          <p14:tracePt t="127141" x="7831138" y="4795838"/>
          <p14:tracePt t="127158" x="7823200" y="4795838"/>
          <p14:tracePt t="127175" x="7804150" y="4795838"/>
          <p14:tracePt t="127191" x="7796213" y="4795838"/>
          <p14:tracePt t="127208" x="7786688" y="4795838"/>
          <p14:tracePt t="127225" x="7777163" y="4795838"/>
          <p14:tracePt t="127246" x="7777163" y="4803775"/>
          <p14:tracePt t="127259" x="7769225" y="4813300"/>
          <p14:tracePt t="127275" x="7759700" y="4822825"/>
          <p14:tracePt t="127291" x="7751763" y="4822825"/>
          <p14:tracePt t="127308" x="7742238" y="4840288"/>
          <p14:tracePt t="127331" x="7732713" y="4840288"/>
          <p14:tracePt t="127344" x="7732713" y="4848225"/>
          <p14:tracePt t="127370" x="7732713" y="4857750"/>
          <p14:tracePt t="127381" x="7732713" y="4867275"/>
          <p14:tracePt t="127404" x="7732713" y="4875213"/>
          <p14:tracePt t="127417" x="7732713" y="4884738"/>
          <p14:tracePt t="127429" x="7732713" y="4894263"/>
          <p14:tracePt t="127466" x="7732713" y="4902200"/>
          <p14:tracePt t="127477" x="7732713" y="4911725"/>
          <p14:tracePt t="127492" x="7732713" y="4919663"/>
          <p14:tracePt t="127515" x="7732713" y="4938713"/>
          <p14:tracePt t="127541" x="7732713" y="4946650"/>
          <p14:tracePt t="127564" x="7732713" y="4956175"/>
          <p14:tracePt t="127577" x="7742238" y="4956175"/>
          <p14:tracePt t="127589" x="7742238" y="4965700"/>
          <p14:tracePt t="127601" x="7751763" y="4973638"/>
          <p14:tracePt t="127626" x="7769225" y="4983163"/>
          <p14:tracePt t="127651" x="7777163" y="4983163"/>
          <p14:tracePt t="127663" x="7796213" y="4991100"/>
          <p14:tracePt t="127674" x="7804150" y="5000625"/>
          <p14:tracePt t="127687" x="7823200" y="5000625"/>
          <p14:tracePt t="127699" x="7831138" y="5000625"/>
          <p14:tracePt t="127712" x="7840663" y="5010150"/>
          <p14:tracePt t="127725" x="7858125" y="5010150"/>
          <p14:tracePt t="127749" x="7867650" y="5010150"/>
          <p14:tracePt t="127761" x="7875588" y="5010150"/>
          <p14:tracePt t="127775" x="7885113" y="5010150"/>
          <p14:tracePt t="127798" x="7894638" y="5010150"/>
          <p14:tracePt t="127846" x="7902575" y="5010150"/>
          <p14:tracePt t="127861" x="7902575" y="5000625"/>
          <p14:tracePt t="127883" x="7902575" y="4991100"/>
          <p14:tracePt t="127896" x="7912100" y="4991100"/>
          <p14:tracePt t="127945" x="7912100" y="4983163"/>
          <p14:tracePt t="127956" x="7912100" y="4973638"/>
          <p14:tracePt t="127981" x="7912100" y="4965700"/>
          <p14:tracePt t="127993" x="7912100" y="4946650"/>
          <p14:tracePt t="128017" x="7912100" y="4938713"/>
          <p14:tracePt t="128043" x="7912100" y="4929188"/>
          <p14:tracePt t="128067" x="7912100" y="4919663"/>
          <p14:tracePt t="128080" x="7902575" y="4919663"/>
          <p14:tracePt t="128091" x="7894638" y="4919663"/>
          <p14:tracePt t="128104" x="7885113" y="4911725"/>
          <p14:tracePt t="128116" x="7875588" y="4902200"/>
          <p14:tracePt t="128128" x="7867650" y="4902200"/>
          <p14:tracePt t="128152" x="7858125" y="4902200"/>
          <p14:tracePt t="128177" x="7848600" y="4894263"/>
          <p14:tracePt t="128191" x="7840663" y="4894263"/>
          <p14:tracePt t="128202" x="7831138" y="4894263"/>
          <p14:tracePt t="128215" x="7823200" y="4894263"/>
          <p14:tracePt t="128226" x="7813675" y="4884738"/>
          <p14:tracePt t="128251" x="7804150" y="4884738"/>
          <p14:tracePt t="128264" x="7804150" y="4875213"/>
          <p14:tracePt t="128288" x="7796213" y="4875213"/>
          <p14:tracePt t="128312" x="7786688" y="4875213"/>
          <p14:tracePt t="128325" x="7777163" y="4875213"/>
          <p14:tracePt t="128373" x="7769225" y="4875213"/>
          <p14:tracePt t="128533" x="7769225" y="4884738"/>
          <p14:tracePt t="128570" x="7769225" y="4894263"/>
          <p14:tracePt t="128631" x="7769225" y="4902200"/>
          <p14:tracePt t="128643" x="7769225" y="4911725"/>
          <p14:tracePt t="128667" x="7777163" y="4911725"/>
          <p14:tracePt t="128679" x="7786688" y="4911725"/>
          <p14:tracePt t="128693" x="7786688" y="4919663"/>
          <p14:tracePt t="128704" x="7796213" y="4919663"/>
          <p14:tracePt t="128730" x="7804150" y="4919663"/>
          <p14:tracePt t="128741" x="7813675" y="4919663"/>
          <p14:tracePt t="128754" x="7823200" y="4919663"/>
          <p14:tracePt t="128778" x="7831138" y="4919663"/>
          <p14:tracePt t="128815" x="7840663" y="4919663"/>
          <p14:tracePt t="128839" x="7848600" y="4919663"/>
          <p14:tracePt t="128899" x="7848600" y="4911725"/>
          <p14:tracePt t="128925" x="7848600" y="4902200"/>
          <p14:tracePt t="128961" x="7848600" y="4894263"/>
          <p14:tracePt t="128998" x="7840663" y="4894263"/>
          <p14:tracePt t="129010" x="7840663" y="4884738"/>
          <p14:tracePt t="129023" x="7831138" y="4884738"/>
          <p14:tracePt t="129035" x="7823200" y="4884738"/>
          <p14:tracePt t="129048" x="7813675" y="4884738"/>
          <p14:tracePt t="129060" x="7804150" y="4884738"/>
          <p14:tracePt t="129075" x="7804150" y="4875213"/>
          <p14:tracePt t="129092" x="7796213" y="4875213"/>
          <p14:tracePt t="129109" x="7786688" y="4875213"/>
          <p14:tracePt t="129134" x="7777163" y="4875213"/>
          <p14:tracePt t="129181" x="7769225" y="4875213"/>
          <p14:tracePt t="129206" x="7759700" y="4875213"/>
          <p14:tracePt t="129243" x="7759700" y="4884738"/>
          <p14:tracePt t="129280" x="7759700" y="4894263"/>
          <p14:tracePt t="129304" x="7759700" y="4902200"/>
          <p14:tracePt t="129317" x="7759700" y="4911725"/>
          <p14:tracePt t="129354" x="7759700" y="4919663"/>
          <p14:tracePt t="129379" x="7759700" y="4929188"/>
          <p14:tracePt t="129390" x="7759700" y="4938713"/>
          <p14:tracePt t="129403" x="7769225" y="4938713"/>
          <p14:tracePt t="129415" x="7777163" y="4946650"/>
          <p14:tracePt t="129427" x="7786688" y="4956175"/>
          <p14:tracePt t="129442" x="7804150" y="4965700"/>
          <p14:tracePt t="129459" x="7823200" y="4973638"/>
          <p14:tracePt t="129475" x="7831138" y="4973638"/>
          <p14:tracePt t="129492" x="7858125" y="4973638"/>
          <p14:tracePt t="129509" x="7875588" y="4973638"/>
          <p14:tracePt t="129526" x="7912100" y="4973638"/>
          <p14:tracePt t="129542" x="7920038" y="4973638"/>
          <p14:tracePt t="129559" x="7929563" y="4965700"/>
          <p14:tracePt t="129575" x="7947025" y="4946650"/>
          <p14:tracePt t="129592" x="7956550" y="4919663"/>
          <p14:tracePt t="129609" x="7956550" y="4911725"/>
          <p14:tracePt t="129625" x="7974013" y="4875213"/>
          <p14:tracePt t="129642" x="7974013" y="4867275"/>
          <p14:tracePt t="129659" x="7974013" y="4857750"/>
          <p14:tracePt t="129675" x="7974013" y="4840288"/>
          <p14:tracePt t="129709" x="7974013" y="4830763"/>
          <p14:tracePt t="129745" x="7974013" y="4822825"/>
          <p14:tracePt t="129771" x="7966075" y="4813300"/>
          <p14:tracePt t="129782" x="7956550" y="4803775"/>
          <p14:tracePt t="129795" x="7956550" y="4795838"/>
          <p14:tracePt t="129808" x="7947025" y="4795838"/>
          <p14:tracePt t="129819" x="7939088" y="4786313"/>
          <p14:tracePt t="129833" x="7920038" y="4776788"/>
          <p14:tracePt t="129844" x="7912100" y="4776788"/>
          <p14:tracePt t="129859" x="7894638" y="4759325"/>
          <p14:tracePt t="129876" x="7885113" y="4751388"/>
          <p14:tracePt t="129892" x="7875588" y="4741863"/>
          <p14:tracePt t="129909" x="7858125" y="4732338"/>
          <p14:tracePt t="129930" x="7848600" y="4732338"/>
          <p14:tracePt t="130041" x="7848600" y="4724400"/>
          <p14:tracePt t="130076" x="7858125" y="4714875"/>
          <p14:tracePt t="130089" x="7875588" y="4714875"/>
          <p14:tracePt t="130100" x="7885113" y="4714875"/>
          <p14:tracePt t="130112" x="7894638" y="4714875"/>
          <p14:tracePt t="130137" x="7902575" y="4714875"/>
          <p14:tracePt t="130162" x="7912100" y="4714875"/>
          <p14:tracePt t="130174" x="7920038" y="4714875"/>
          <p14:tracePt t="130198" x="7929563" y="4714875"/>
          <p14:tracePt t="130210" x="7929563" y="4724400"/>
          <p14:tracePt t="130224" x="7947025" y="4741863"/>
          <p14:tracePt t="130236" x="7956550" y="4751388"/>
          <p14:tracePt t="130249" x="7966075" y="4768850"/>
          <p14:tracePt t="130260" x="7966075" y="4776788"/>
          <p14:tracePt t="130276" x="7974013" y="4786313"/>
          <p14:tracePt t="130292" x="7974013" y="4795838"/>
          <p14:tracePt t="130309" x="7974013" y="4803775"/>
          <p14:tracePt t="130333" x="7974013" y="4813300"/>
          <p14:tracePt t="130383" x="7966075" y="4822825"/>
          <p14:tracePt t="130394" x="7966075" y="4830763"/>
          <p14:tracePt t="130407" x="7956550" y="4830763"/>
          <p14:tracePt t="130419" x="7939088" y="4840288"/>
          <p14:tracePt t="130432" x="7929563" y="4848225"/>
          <p14:tracePt t="130443" x="7912100" y="4848225"/>
          <p14:tracePt t="130459" x="7902575" y="4848225"/>
          <p14:tracePt t="130476" x="7894638" y="4848225"/>
          <p14:tracePt t="130492" x="7875588" y="4857750"/>
          <p14:tracePt t="130509" x="7867650" y="4857750"/>
          <p14:tracePt t="130526" x="7848600" y="4857750"/>
          <p14:tracePt t="130542" x="7831138" y="4867275"/>
          <p14:tracePt t="130559" x="7813675" y="4867275"/>
          <p14:tracePt t="130578" x="7804150" y="4867275"/>
          <p14:tracePt t="130603" x="7796213" y="4867275"/>
          <p14:tracePt t="130627" x="7786688" y="4857750"/>
          <p14:tracePt t="130651" x="7777163" y="4848225"/>
          <p14:tracePt t="130676" x="7777163" y="4840288"/>
          <p14:tracePt t="130700" x="7777163" y="4830763"/>
          <p14:tracePt t="130738" x="7777163" y="4822825"/>
          <p14:tracePt t="130774" x="7777163" y="4813300"/>
          <p14:tracePt t="130798" x="7769225" y="4813300"/>
          <p14:tracePt t="130811" x="7759700" y="4813300"/>
          <p14:tracePt t="130921" x="7759700" y="4822825"/>
          <p14:tracePt t="130947" x="7759700" y="4830763"/>
          <p14:tracePt t="130960" x="7759700" y="4840288"/>
          <p14:tracePt t="130984" x="7759700" y="4848225"/>
          <p14:tracePt t="131007" x="7759700" y="4857750"/>
          <p14:tracePt t="131020" x="7759700" y="4867275"/>
          <p14:tracePt t="131045" x="7769225" y="4867275"/>
          <p14:tracePt t="131058" x="7769225" y="4875213"/>
          <p14:tracePt t="131070" x="7777163" y="4875213"/>
          <p14:tracePt t="131095" x="7796213" y="4884738"/>
          <p14:tracePt t="131106" x="7804150" y="4894263"/>
          <p14:tracePt t="131118" x="7813675" y="4894263"/>
          <p14:tracePt t="131131" x="7831138" y="4894263"/>
          <p14:tracePt t="131143" x="7840663" y="4894263"/>
          <p14:tracePt t="131159" x="7848600" y="4894263"/>
          <p14:tracePt t="131179" x="7858125" y="4894263"/>
          <p14:tracePt t="131327" x="7848600" y="4894263"/>
          <p14:tracePt t="131757" x="7848600" y="4902200"/>
          <p14:tracePt t="132504" x="7848600" y="4911725"/>
          <p14:tracePt t="132578" x="7848600" y="4919663"/>
          <p14:tracePt t="132712" x="7848600" y="4929188"/>
          <p14:tracePt t="132786" x="7848600" y="4938713"/>
          <p14:tracePt t="132835" x="7848600" y="4946650"/>
          <p14:tracePt t="132846" x="7848600" y="4956175"/>
          <p14:tracePt t="132858" x="7848600" y="4965700"/>
          <p14:tracePt t="132899" x="7848600" y="4973638"/>
          <p14:tracePt t="132909" x="7848600" y="4983163"/>
          <p14:tracePt t="132957" x="7848600" y="4991100"/>
          <p14:tracePt t="133434" x="7840663" y="4991100"/>
          <p14:tracePt t="133496" x="7840663" y="4983163"/>
          <p14:tracePt t="133509" x="7840663" y="4973638"/>
          <p14:tracePt t="133521" x="7840663" y="4956175"/>
          <p14:tracePt t="133532" x="7840663" y="4946650"/>
          <p14:tracePt t="133558" x="7840663" y="4938713"/>
          <p14:tracePt t="133570" x="7840663" y="4929188"/>
          <p14:tracePt t="133631" x="7840663" y="4919663"/>
          <p14:tracePt t="133705" x="7840663" y="4911725"/>
          <p14:tracePt t="133729" x="7840663" y="4902200"/>
          <p14:tracePt t="133790" x="7840663" y="4894263"/>
          <p14:tracePt t="133803" x="7831138" y="4894263"/>
          <p14:tracePt t="133826" x="7823200" y="4884738"/>
          <p14:tracePt t="133852" x="7804150" y="4884738"/>
          <p14:tracePt t="133876" x="7796213" y="4884738"/>
          <p14:tracePt t="133903" x="7786688" y="4884738"/>
          <p14:tracePt t="133913" x="7777163" y="4884738"/>
          <p14:tracePt t="133925" x="7759700" y="4884738"/>
          <p14:tracePt t="133950" x="7751763" y="4884738"/>
          <p14:tracePt t="134034" x="7751763" y="4894263"/>
          <p14:tracePt t="134085" x="7751763" y="4902200"/>
          <p14:tracePt t="134134" x="7751763" y="4911725"/>
          <p14:tracePt t="134158" x="7759700" y="4911725"/>
          <p14:tracePt t="134171" x="7769225" y="4911725"/>
          <p14:tracePt t="134182" x="7777163" y="4919663"/>
          <p14:tracePt t="134206" x="7796213" y="4919663"/>
          <p14:tracePt t="134231" x="7804150" y="4919663"/>
          <p14:tracePt t="134245" x="7813675" y="4919663"/>
          <p14:tracePt t="134256" x="7823200" y="4919663"/>
          <p14:tracePt t="134342" x="7823200" y="4911725"/>
          <p14:tracePt t="134367" x="7813675" y="4911725"/>
          <p14:tracePt t="134391" x="7804150" y="4911725"/>
          <p14:tracePt t="134405" x="7796213" y="4911725"/>
          <p14:tracePt t="134415" x="7786688" y="4911725"/>
          <p14:tracePt t="134453" x="7777163" y="4911725"/>
          <p14:tracePt t="134526" x="7777163" y="4919663"/>
          <p14:tracePt t="134575" x="7777163" y="4929188"/>
          <p14:tracePt t="134599" x="7777163" y="4938713"/>
          <p14:tracePt t="134623" x="7777163" y="4946650"/>
          <p14:tracePt t="134759" x="7786688" y="4946650"/>
          <p14:tracePt t="134771" x="7796213" y="4946650"/>
          <p14:tracePt t="134821" x="7804150" y="4946650"/>
          <p14:tracePt t="134869" x="7804150" y="4938713"/>
          <p14:tracePt t="134881" x="7804150" y="4929188"/>
          <p14:tracePt t="134908" x="7804150" y="4919663"/>
          <p14:tracePt t="134930" x="7804150" y="4911725"/>
          <p14:tracePt t="134942" x="7804150" y="4902200"/>
          <p14:tracePt t="134967" x="7796213" y="4902200"/>
          <p14:tracePt t="134980" x="7786688" y="4902200"/>
          <p14:tracePt t="134992" x="7786688" y="4894263"/>
          <p14:tracePt t="135003" x="7777163" y="4894263"/>
          <p14:tracePt t="135016" x="7769225" y="4894263"/>
          <p14:tracePt t="135028" x="7759700" y="4894263"/>
          <p14:tracePt t="135044" x="7751763" y="4894263"/>
          <p14:tracePt t="135076" x="7742238" y="4894263"/>
          <p14:tracePt t="135187" x="7742238" y="4902200"/>
          <p14:tracePt t="135200" x="7742238" y="4911725"/>
          <p14:tracePt t="135224" x="7742238" y="4919663"/>
          <p14:tracePt t="135248" x="7742238" y="4929188"/>
          <p14:tracePt t="135261" x="7742238" y="4938713"/>
          <p14:tracePt t="135274" x="7742238" y="4946650"/>
          <p14:tracePt t="135284" x="7742238" y="4956175"/>
          <p14:tracePt t="135298" x="7759700" y="4965700"/>
          <p14:tracePt t="135310" x="7759700" y="4983163"/>
          <p14:tracePt t="135327" x="7777163" y="4991100"/>
          <p14:tracePt t="135344" x="7786688" y="5000625"/>
          <p14:tracePt t="135361" x="7823200" y="5018088"/>
          <p14:tracePt t="135377" x="7831138" y="5037138"/>
          <p14:tracePt t="135394" x="7858125" y="5037138"/>
          <p14:tracePt t="135411" x="7875588" y="5054600"/>
          <p14:tracePt t="135432" x="7885113" y="5054600"/>
          <p14:tracePt t="135727" x="7885113" y="5045075"/>
          <p14:tracePt t="135739" x="7885113" y="5037138"/>
          <p14:tracePt t="135763" x="7885113" y="5027613"/>
          <p14:tracePt t="135776" x="7885113" y="5018088"/>
          <p14:tracePt t="135788" x="7885113" y="5010150"/>
          <p14:tracePt t="135800" x="7885113" y="5000625"/>
          <p14:tracePt t="135825" x="7875588" y="5000625"/>
          <p14:tracePt t="135837" x="7875588" y="4991100"/>
          <p14:tracePt t="135862" x="7875588" y="4983163"/>
          <p14:tracePt t="135886" x="7875588" y="4973638"/>
          <p14:tracePt t="135910" x="7875588" y="4965700"/>
          <p14:tracePt t="135925" x="7867650" y="4956175"/>
          <p14:tracePt t="135947" x="7867650" y="4946650"/>
          <p14:tracePt t="135971" x="7867650" y="4938713"/>
          <p14:tracePt t="135996" x="7858125" y="4929188"/>
          <p14:tracePt t="136008" x="7858125" y="4919663"/>
          <p14:tracePt t="136034" x="7858125" y="4911725"/>
          <p14:tracePt t="136070" x="7848600" y="4911725"/>
          <p14:tracePt t="136082" x="7840663" y="4911725"/>
          <p14:tracePt t="136119" x="7831138" y="4911725"/>
          <p14:tracePt t="136130" x="7831138" y="4902200"/>
          <p14:tracePt t="136142" x="7823200" y="4902200"/>
          <p14:tracePt t="136203" x="7813675" y="4902200"/>
          <p14:tracePt t="136229" x="7804150" y="4902200"/>
          <p14:tracePt t="136302" x="7796213" y="4902200"/>
          <p14:tracePt t="136327" x="7796213" y="4911725"/>
          <p14:tracePt t="136339" x="7796213" y="4919663"/>
          <p14:tracePt t="136352" x="7796213" y="4929188"/>
          <p14:tracePt t="136376" x="7786688" y="4938713"/>
          <p14:tracePt t="136389" x="7786688" y="4946650"/>
          <p14:tracePt t="136413" x="7786688" y="4956175"/>
          <p14:tracePt t="136438" x="7786688" y="4965700"/>
          <p14:tracePt t="136450" x="7786688" y="4973638"/>
          <p14:tracePt t="136462" x="7786688" y="4983163"/>
          <p14:tracePt t="136486" x="7786688" y="5000625"/>
          <p14:tracePt t="136499" x="7786688" y="5010150"/>
          <p14:tracePt t="136523" x="7786688" y="5027613"/>
          <p14:tracePt t="136547" x="7786688" y="5037138"/>
          <p14:tracePt t="136584" x="7786688" y="5045075"/>
          <p14:tracePt t="136609" x="7796213" y="5045075"/>
          <p14:tracePt t="136816" x="7796213" y="5037138"/>
          <p14:tracePt t="137773" x="7796213" y="5018088"/>
          <p14:tracePt t="137785" x="7796213" y="5010150"/>
          <p14:tracePt t="137798" x="7796213" y="5000625"/>
          <p14:tracePt t="137822" x="7796213" y="4991100"/>
          <p14:tracePt t="137858" x="7796213" y="4983163"/>
          <p14:tracePt t="137896" x="7786688" y="4983163"/>
          <p14:tracePt t="137907" x="7786688" y="4973638"/>
          <p14:tracePt t="137921" x="7777163" y="4965700"/>
          <p14:tracePt t="137945" x="7777163" y="4956175"/>
          <p14:tracePt t="137969" x="7777163" y="4946650"/>
          <p14:tracePt t="137983" x="7777163" y="4938713"/>
          <p14:tracePt t="138030" x="7769225" y="4938713"/>
          <p14:tracePt t="138055" x="7769225" y="4929188"/>
          <p14:tracePt t="140467" x="7759700" y="4929188"/>
          <p14:tracePt t="140492" x="7751763" y="4929188"/>
          <p14:tracePt t="140506" x="7742238" y="4929188"/>
          <p14:tracePt t="140529" x="7732713" y="4929188"/>
          <p14:tracePt t="140554" x="7724775" y="4919663"/>
          <p14:tracePt t="140566" x="7715250" y="4919663"/>
          <p14:tracePt t="140590" x="7705725" y="4902200"/>
          <p14:tracePt t="140614" x="7697788" y="4894263"/>
          <p14:tracePt t="140627" x="7688263" y="4894263"/>
          <p14:tracePt t="140652" x="7680325" y="4884738"/>
          <p14:tracePt t="140664" x="7680325" y="4875213"/>
          <p14:tracePt t="140700" x="7680325" y="4867275"/>
          <p14:tracePt t="140860" x="7688263" y="4867275"/>
          <p14:tracePt t="140871" x="7697788" y="4867275"/>
          <p14:tracePt t="140884" x="7715250" y="4867275"/>
          <p14:tracePt t="140896" x="7732713" y="4875213"/>
          <p14:tracePt t="140909" x="7742238" y="4884738"/>
          <p14:tracePt t="140920" x="7769225" y="4894263"/>
          <p14:tracePt t="140933" x="7777163" y="4902200"/>
          <p14:tracePt t="140946" x="7786688" y="4902200"/>
          <p14:tracePt t="140962" x="7804150" y="4902200"/>
          <p14:tracePt t="140979" x="7813675" y="4902200"/>
          <p14:tracePt t="140995" x="7831138" y="4902200"/>
          <p14:tracePt t="141012" x="7840663" y="4902200"/>
          <p14:tracePt t="141031" x="7848600" y="4902200"/>
          <p14:tracePt t="141057" x="7858125" y="4894263"/>
          <p14:tracePt t="141069" x="7858125" y="4884738"/>
          <p14:tracePt t="141082" x="7867650" y="4884738"/>
          <p14:tracePt t="141106" x="7867650" y="4875213"/>
          <p14:tracePt t="141131" x="7867650" y="4867275"/>
          <p14:tracePt t="141156" x="7867650" y="4857750"/>
          <p14:tracePt t="141193" x="7867650" y="4848225"/>
          <p14:tracePt t="141203" x="7875588" y="4840288"/>
          <p14:tracePt t="141216" x="7875588" y="4830763"/>
          <p14:tracePt t="141229" x="7875588" y="4822825"/>
          <p14:tracePt t="141253" x="7875588" y="4813300"/>
          <p14:tracePt t="141265" x="7875588" y="4803775"/>
          <p14:tracePt t="141290" x="7875588" y="4795838"/>
          <p14:tracePt t="141303" x="7858125" y="4786313"/>
          <p14:tracePt t="141314" x="7848600" y="4776788"/>
          <p14:tracePt t="141327" x="7840663" y="4776788"/>
          <p14:tracePt t="141339" x="7831138" y="4776788"/>
          <p14:tracePt t="141351" x="7823200" y="4768850"/>
          <p14:tracePt t="141364" x="7804150" y="4768850"/>
          <p14:tracePt t="141379" x="7796213" y="4768850"/>
          <p14:tracePt t="141397" x="7786688" y="4768850"/>
          <p14:tracePt t="141413" x="7777163" y="4768850"/>
          <p14:tracePt t="141429" x="7769225" y="4768850"/>
          <p14:tracePt t="141446" x="7759700" y="4768850"/>
          <p14:tracePt t="141474" x="7751763" y="4768850"/>
          <p14:tracePt t="141486" x="7751763" y="4786313"/>
          <p14:tracePt t="141510" x="7751763" y="4795838"/>
          <p14:tracePt t="141523" x="7751763" y="4803775"/>
          <p14:tracePt t="141534" x="7751763" y="4813300"/>
          <p14:tracePt t="141547" x="7751763" y="4822825"/>
          <p14:tracePt t="141563" x="7751763" y="4848225"/>
          <p14:tracePt t="141579" x="7751763" y="4867275"/>
          <p14:tracePt t="141596" x="7751763" y="4902200"/>
          <p14:tracePt t="141612" x="7759700" y="4919663"/>
          <p14:tracePt t="141629" x="7769225" y="4946650"/>
          <p14:tracePt t="141646" x="7796213" y="4983163"/>
          <p14:tracePt t="141663" x="7813675" y="4983163"/>
          <p14:tracePt t="141679" x="7831138" y="5000625"/>
          <p14:tracePt t="141696" x="7858125" y="5000625"/>
          <p14:tracePt t="141712" x="7867650" y="5000625"/>
          <p14:tracePt t="141729" x="7875588" y="5000625"/>
          <p14:tracePt t="141781" x="7875588" y="4991100"/>
          <p14:tracePt t="141803" x="7875588" y="4983163"/>
          <p14:tracePt t="141829" x="7875588" y="4973638"/>
          <p14:tracePt t="141867" x="7867650" y="4973638"/>
          <p14:tracePt t="141902" x="7858125" y="4973638"/>
          <p14:tracePt t="141914" x="7858125" y="4965700"/>
          <p14:tracePt t="141927" x="7848600" y="4965700"/>
          <p14:tracePt t="141940" x="7840663" y="4965700"/>
          <p14:tracePt t="141989" x="7831138" y="4965700"/>
          <p14:tracePt t="142000" x="7831138" y="4956175"/>
          <p14:tracePt t="142014" x="7823200" y="4956175"/>
          <p14:tracePt t="142023" x="7813675" y="4956175"/>
          <p14:tracePt t="142037" x="7804150" y="4956175"/>
          <p14:tracePt t="142049" x="7786688" y="4956175"/>
          <p14:tracePt t="142063" x="7769225" y="4946650"/>
          <p14:tracePt t="142079" x="7742238" y="4946650"/>
          <p14:tracePt t="142096" x="7715250" y="4938713"/>
          <p14:tracePt t="142112" x="7599363" y="4919663"/>
          <p14:tracePt t="142129" x="7537450" y="4911725"/>
          <p14:tracePt t="142146" x="7446963" y="4894263"/>
          <p14:tracePt t="142163" x="7269163" y="4840288"/>
          <p14:tracePt t="142179" x="7188200" y="4813300"/>
          <p14:tracePt t="142196" x="7054850" y="4768850"/>
          <p14:tracePt t="142213" x="6796088" y="4687888"/>
          <p14:tracePt t="142229" x="6688138" y="4652963"/>
          <p14:tracePt t="142247" x="6446838" y="4581525"/>
          <p14:tracePt t="142263" x="6357938" y="4554538"/>
          <p14:tracePt t="142279" x="6259513" y="4518025"/>
          <p14:tracePt t="142296" x="6081713" y="4456113"/>
          <p14:tracePt t="142313" x="5983288" y="4419600"/>
          <p14:tracePt t="142329" x="5884863" y="4384675"/>
          <p14:tracePt t="142347" x="5680075" y="4303713"/>
          <p14:tracePt t="142363" x="5608638" y="4276725"/>
          <p14:tracePt t="142379" x="5527675" y="4224338"/>
          <p14:tracePt t="142396" x="5402263" y="4160838"/>
          <p14:tracePt t="142413" x="5367338" y="4133850"/>
          <p14:tracePt t="142429" x="5313363" y="4098925"/>
          <p14:tracePt t="142446" x="5295900" y="4081463"/>
          <p14:tracePt t="142463" x="5286375" y="4081463"/>
          <p14:tracePt t="142480" x="5276850" y="4071938"/>
          <p14:tracePt t="142785" x="5276850" y="4062413"/>
          <p14:tracePt t="142809" x="5268913" y="4054475"/>
          <p14:tracePt t="142821" x="5259388" y="4054475"/>
          <p14:tracePt t="142833" x="5241925" y="4037013"/>
          <p14:tracePt t="142845" x="5214938" y="4037013"/>
          <p14:tracePt t="142858" x="5187950" y="4027488"/>
          <p14:tracePt t="142869" x="5153025" y="4017963"/>
          <p14:tracePt t="142881" x="5099050" y="4010025"/>
          <p14:tracePt t="142896" x="5045075" y="4010025"/>
          <p14:tracePt t="142913" x="4991100" y="4000500"/>
          <p14:tracePt t="142930" x="4946650" y="3990975"/>
          <p14:tracePt t="142946" x="4830763" y="3983038"/>
          <p14:tracePt t="142963" x="4759325" y="3983038"/>
          <p14:tracePt t="142980" x="4670425" y="3983038"/>
          <p14:tracePt t="142997" x="4483100" y="3983038"/>
          <p14:tracePt t="143013" x="4384675" y="3983038"/>
          <p14:tracePt t="143030" x="4232275" y="3983038"/>
          <p14:tracePt t="143046" x="4179888" y="3973513"/>
          <p14:tracePt t="143063" x="4143375" y="3956050"/>
          <p14:tracePt t="143081" x="4081463" y="3929063"/>
          <p14:tracePt t="143097" x="4062413" y="3929063"/>
          <p14:tracePt t="143113" x="4054475" y="3919538"/>
          <p14:tracePt t="143130" x="4017963" y="3902075"/>
          <p14:tracePt t="143146" x="4010025" y="3902075"/>
          <p14:tracePt t="143163" x="4000500" y="3894138"/>
          <p14:tracePt t="143180" x="3983038" y="3867150"/>
          <p14:tracePt t="143196" x="3973513" y="3857625"/>
          <p14:tracePt t="143213" x="3956050" y="3830638"/>
          <p14:tracePt t="143230" x="3938588" y="3803650"/>
          <p14:tracePt t="143247" x="3938588" y="3786188"/>
          <p14:tracePt t="143263" x="3919538" y="3759200"/>
          <p14:tracePt t="143280" x="3919538" y="3751263"/>
          <p14:tracePt t="143324" x="3911600" y="3741738"/>
          <p14:tracePt t="143361" x="3911600" y="3732213"/>
          <p14:tracePt t="143384" x="3902075" y="3732213"/>
          <p14:tracePt t="143827" x="3911600" y="3732213"/>
          <p14:tracePt t="143839" x="3919538" y="3732213"/>
          <p14:tracePt t="143851" x="3929063" y="3732213"/>
          <p14:tracePt t="143863" x="3946525" y="3732213"/>
          <p14:tracePt t="143880" x="3983038" y="3732213"/>
          <p14:tracePt t="143897" x="4017963" y="3724275"/>
          <p14:tracePt t="143913" x="4116388" y="3697288"/>
          <p14:tracePt t="143930" x="4197350" y="3679825"/>
          <p14:tracePt t="143947" x="4295775" y="3670300"/>
          <p14:tracePt t="143963" x="4483100" y="3616325"/>
          <p14:tracePt t="143980" x="4581525" y="3598863"/>
          <p14:tracePt t="143997" x="4687888" y="3581400"/>
          <p14:tracePt t="144013" x="4894263" y="3527425"/>
          <p14:tracePt t="144030" x="4991100" y="3500438"/>
          <p14:tracePt t="144047" x="5197475" y="3455988"/>
          <p14:tracePt t="144064" x="5286375" y="3446463"/>
          <p14:tracePt t="144080" x="5367338" y="3429000"/>
          <p14:tracePt t="144097" x="5473700" y="3411538"/>
          <p14:tracePt t="144113" x="5518150" y="3411538"/>
          <p14:tracePt t="144130" x="5545138" y="3411538"/>
          <p14:tracePt t="144147" x="5572125" y="3411538"/>
          <p14:tracePt t="144163" x="5581650" y="3411538"/>
          <p14:tracePt t="144180" x="5589588" y="3411538"/>
          <p14:tracePt t="144197" x="5599113" y="3411538"/>
          <p14:tracePt t="144213" x="5599113" y="3419475"/>
          <p14:tracePt t="144318" x="5599113" y="3429000"/>
          <p14:tracePt t="144341" x="5608638" y="3429000"/>
          <p14:tracePt t="144365" x="5608638" y="3438525"/>
          <p14:tracePt t="144390" x="5616575" y="3446463"/>
          <p14:tracePt t="144402" x="5616575" y="3455988"/>
          <p14:tracePt t="144415" x="5626100" y="3465513"/>
          <p14:tracePt t="144427" x="5634038" y="3473450"/>
          <p14:tracePt t="144439" x="5634038" y="3482975"/>
          <p14:tracePt t="144452" x="5634038" y="3490913"/>
          <p14:tracePt t="144464" x="5634038" y="3500438"/>
          <p14:tracePt t="144501" x="5634038" y="3509963"/>
          <p14:tracePt t="144856" x="5616575" y="3509963"/>
          <p14:tracePt t="144869" x="5599113" y="3509963"/>
          <p14:tracePt t="144880" x="5562600" y="3509963"/>
          <p14:tracePt t="144893" x="5518150" y="3509963"/>
          <p14:tracePt t="144905" x="5429250" y="3509963"/>
          <p14:tracePt t="144917" x="5330825" y="3509963"/>
          <p14:tracePt t="144930" x="5224463" y="3509963"/>
          <p14:tracePt t="144947" x="5099050" y="3509963"/>
          <p14:tracePt t="144964" x="4965700" y="3482975"/>
          <p14:tracePt t="144980" x="4589463" y="3482975"/>
          <p14:tracePt t="144997" x="4394200" y="3482975"/>
          <p14:tracePt t="145014" x="4214813" y="3482975"/>
          <p14:tracePt t="145030" x="3911600" y="3482975"/>
          <p14:tracePt t="145047" x="3795713" y="3482975"/>
          <p14:tracePt t="145064" x="3670300" y="3482975"/>
          <p14:tracePt t="145081" x="3465513" y="3482975"/>
          <p14:tracePt t="145097" x="3357563" y="3473450"/>
          <p14:tracePt t="145114" x="3160713" y="3473450"/>
          <p14:tracePt t="145130" x="3062288" y="3473450"/>
          <p14:tracePt t="145147" x="2973388" y="3473450"/>
          <p14:tracePt t="145164" x="2822575" y="3473450"/>
          <p14:tracePt t="145180" x="2741613" y="3473450"/>
          <p14:tracePt t="145197" x="2697163" y="3473450"/>
          <p14:tracePt t="145214" x="2625725" y="3473450"/>
          <p14:tracePt t="145230" x="2598738" y="3473450"/>
          <p14:tracePt t="145247" x="2536825" y="3473450"/>
          <p14:tracePt t="145264" x="2482850" y="3473450"/>
          <p14:tracePt t="145280" x="2419350" y="3473450"/>
          <p14:tracePt t="145297" x="2357438" y="3473450"/>
          <p14:tracePt t="145314" x="2214563" y="3473450"/>
          <p14:tracePt t="145330" x="2133600" y="3473450"/>
          <p14:tracePt t="145347" x="2054225" y="3473450"/>
          <p14:tracePt t="145364" x="2027238" y="3473450"/>
          <p14:tracePt t="145380" x="1990725" y="3473450"/>
          <p14:tracePt t="145397" x="1946275" y="3482975"/>
          <p14:tracePt t="145414" x="1919288" y="3482975"/>
          <p14:tracePt t="145430" x="1911350" y="3490913"/>
          <p14:tracePt t="145447" x="1893888" y="3490913"/>
          <p14:tracePt t="145464" x="1884363" y="3490913"/>
          <p14:tracePt t="145763" x="1901825" y="3490913"/>
          <p14:tracePt t="145775" x="1928813" y="3490913"/>
          <p14:tracePt t="145787" x="1965325" y="3500438"/>
          <p14:tracePt t="145800" x="2009775" y="3500438"/>
          <p14:tracePt t="145814" x="2089150" y="3500438"/>
          <p14:tracePt t="145831" x="2160588" y="3509963"/>
          <p14:tracePt t="145847" x="2286000" y="3536950"/>
          <p14:tracePt t="145864" x="2347913" y="3554413"/>
          <p14:tracePt t="145880" x="2393950" y="3571875"/>
          <p14:tracePt t="145897" x="2465388" y="3581400"/>
          <p14:tracePt t="145914" x="2473325" y="3598863"/>
          <p14:tracePt t="145930" x="2490788" y="3598863"/>
          <p14:tracePt t="145947" x="2509838" y="3616325"/>
          <p14:tracePt t="145972" x="2517775" y="3625850"/>
          <p14:tracePt t="145983" x="2527300" y="3625850"/>
          <p14:tracePt t="145998" x="2536825" y="3633788"/>
          <p14:tracePt t="146014" x="2554288" y="3643313"/>
          <p14:tracePt t="146031" x="2562225" y="3652838"/>
          <p14:tracePt t="146047" x="2616200" y="3679825"/>
          <p14:tracePt t="146064" x="2625725" y="3679825"/>
          <p14:tracePt t="146081" x="2687638" y="3705225"/>
          <p14:tracePt t="146097" x="2705100" y="3705225"/>
          <p14:tracePt t="146114" x="2724150" y="3714750"/>
          <p14:tracePt t="146131" x="2751138" y="3714750"/>
          <p14:tracePt t="147676" x="2751138" y="3705225"/>
          <p14:tracePt t="147710" x="2751138" y="3697288"/>
          <p14:tracePt t="147723" x="2759075" y="3697288"/>
          <p14:tracePt t="147773" x="2759075" y="3687763"/>
          <p14:tracePt t="147957" x="2776538" y="3687763"/>
          <p14:tracePt t="147968" x="2786063" y="3679825"/>
          <p14:tracePt t="147981" x="2795588" y="3679825"/>
          <p14:tracePt t="147993" x="2822575" y="3679825"/>
          <p14:tracePt t="148009" x="2847975" y="3679825"/>
          <p14:tracePt t="148019" x="2894013" y="3679825"/>
          <p14:tracePt t="148031" x="2928938" y="3679825"/>
          <p14:tracePt t="148048" x="2973388" y="3679825"/>
          <p14:tracePt t="148064" x="3036888" y="3679825"/>
          <p14:tracePt t="148081" x="3160713" y="3679825"/>
          <p14:tracePt t="148098" x="3224213" y="3679825"/>
          <p14:tracePt t="148115" x="3357563" y="3679825"/>
          <p14:tracePt t="148131" x="3429000" y="3679825"/>
          <p14:tracePt t="148148" x="3482975" y="3679825"/>
          <p14:tracePt t="148164" x="3544888" y="3679825"/>
          <p14:tracePt t="148181" x="3554413" y="3679825"/>
          <p14:tracePt t="148198" x="3571875" y="3679825"/>
          <p14:tracePt t="148631" x="3581400" y="3679825"/>
          <p14:tracePt t="148654" x="3598863" y="3679825"/>
          <p14:tracePt t="148667" x="3616325" y="3679825"/>
          <p14:tracePt t="148679" x="3643313" y="3679825"/>
          <p14:tracePt t="148692" x="3697288" y="3679825"/>
          <p14:tracePt t="148703" x="3759200" y="3679825"/>
          <p14:tracePt t="148715" x="3857625" y="3670300"/>
          <p14:tracePt t="148731" x="3990975" y="3660775"/>
          <p14:tracePt t="148748" x="4143375" y="3643313"/>
          <p14:tracePt t="148765" x="4527550" y="3616325"/>
          <p14:tracePt t="148782" x="4687888" y="3608388"/>
          <p14:tracePt t="148798" x="4795838" y="3608388"/>
          <p14:tracePt t="148815" x="4956175" y="3608388"/>
          <p14:tracePt t="148831" x="4983163" y="3608388"/>
          <p14:tracePt t="148848" x="5000625" y="3608388"/>
          <p14:tracePt t="148865" x="5018088" y="3608388"/>
          <p14:tracePt t="148962" x="5018088" y="3616325"/>
          <p14:tracePt t="149475" x="5027613" y="3616325"/>
          <p14:tracePt t="149489" x="5054600" y="3616325"/>
          <p14:tracePt t="149501" x="5089525" y="3616325"/>
          <p14:tracePt t="149514" x="5126038" y="3616325"/>
          <p14:tracePt t="149525" x="5187950" y="3625850"/>
          <p14:tracePt t="149538" x="5259388" y="3643313"/>
          <p14:tracePt t="149550" x="5375275" y="3660775"/>
          <p14:tracePt t="149565" x="5500688" y="3705225"/>
          <p14:tracePt t="149582" x="5653088" y="3759200"/>
          <p14:tracePt t="149598" x="6081713" y="3973513"/>
          <p14:tracePt t="149615" x="6303963" y="4108450"/>
          <p14:tracePt t="149632" x="6527800" y="4241800"/>
          <p14:tracePt t="149649" x="6894513" y="4491038"/>
          <p14:tracePt t="149665" x="7054850" y="4608513"/>
          <p14:tracePt t="149682" x="7180263" y="4697413"/>
          <p14:tracePt t="149698" x="7348538" y="4840288"/>
          <p14:tracePt t="149715" x="7419975" y="4911725"/>
          <p14:tracePt t="149732" x="7491413" y="4965700"/>
          <p14:tracePt t="149748" x="7581900" y="5072063"/>
          <p14:tracePt t="149765" x="7626350" y="5116513"/>
          <p14:tracePt t="149782" x="7724775" y="5197475"/>
          <p14:tracePt t="149798" x="7769225" y="5232400"/>
          <p14:tracePt t="149815" x="7804150" y="5251450"/>
          <p14:tracePt t="149832" x="7848600" y="5276850"/>
          <p14:tracePt t="149848" x="7858125" y="5276850"/>
          <p14:tracePt t="149865" x="7867650" y="5276850"/>
          <p14:tracePt t="149882" x="7894638" y="5276850"/>
          <p14:tracePt t="149899" x="7902575" y="5276850"/>
          <p14:tracePt t="149915" x="7912100" y="5286375"/>
          <p14:tracePt t="150087" x="7920038" y="5286375"/>
          <p14:tracePt t="150100" x="7929563" y="5286375"/>
          <p14:tracePt t="150113" x="7947025" y="5286375"/>
          <p14:tracePt t="150124" x="7991475" y="5276850"/>
          <p14:tracePt t="150137" x="8054975" y="5276850"/>
          <p14:tracePt t="150149" x="8108950" y="5276850"/>
          <p14:tracePt t="150166" x="8188325" y="5276850"/>
          <p14:tracePt t="150182" x="8251825" y="5276850"/>
          <p14:tracePt t="150198" x="8340725" y="5322888"/>
          <p14:tracePt t="150215" x="8375650" y="5340350"/>
          <p14:tracePt t="150232" x="8394700" y="5340350"/>
          <p14:tracePt t="150248" x="8412163" y="5357813"/>
          <p14:tracePt t="150271" x="8420100" y="5357813"/>
          <p14:tracePt t="150480" x="8420100" y="5348288"/>
          <p14:tracePt t="150491" x="8412163" y="5348288"/>
          <p14:tracePt t="150505" x="8412163" y="5340350"/>
          <p14:tracePt t="150516" x="8402638" y="5340350"/>
          <p14:tracePt t="150532" x="8402638" y="5330825"/>
          <p14:tracePt t="150553" x="8394700" y="5322888"/>
          <p14:tracePt t="150578" x="8385175" y="5313363"/>
          <p14:tracePt t="150592" x="8375650" y="5313363"/>
          <p14:tracePt t="150603" x="8367713" y="5303838"/>
          <p14:tracePt t="150615" x="8358188" y="5295900"/>
          <p14:tracePt t="150632" x="8348663" y="5295900"/>
          <p14:tracePt t="150648" x="8340725" y="5286375"/>
          <p14:tracePt t="150665" x="8331200" y="5276850"/>
          <p14:tracePt t="150682" x="8313738" y="5268913"/>
          <p14:tracePt t="150700" x="8304213" y="5259388"/>
          <p14:tracePt t="150715" x="8296275" y="5251450"/>
          <p14:tracePt t="150732" x="8286750" y="5251450"/>
          <p14:tracePt t="150748" x="8286750" y="5241925"/>
          <p14:tracePt t="150765" x="8269288" y="5241925"/>
          <p14:tracePt t="150782" x="8269288" y="5232400"/>
          <p14:tracePt t="150799" x="8259763" y="5232400"/>
          <p14:tracePt t="150822" x="8259763" y="5224463"/>
          <p14:tracePt t="150835" x="8251825" y="5224463"/>
          <p14:tracePt t="150848" x="8242300" y="5224463"/>
          <p14:tracePt t="150871" x="8232775" y="5224463"/>
          <p14:tracePt t="150884" x="8224838" y="5224463"/>
          <p14:tracePt t="150899" x="8215313" y="5224463"/>
          <p14:tracePt t="150946" x="8205788" y="5224463"/>
          <p14:tracePt t="150957" x="8197850" y="5224463"/>
          <p14:tracePt t="150969" x="8188325" y="5224463"/>
          <p14:tracePt t="150982" x="8180388" y="5224463"/>
          <p14:tracePt t="151007" x="8170863" y="5224463"/>
          <p14:tracePt t="151241" x="8170863" y="5232400"/>
          <p14:tracePt t="151289" x="8170863" y="5241925"/>
          <p14:tracePt t="151315" x="8170863" y="5251450"/>
          <p14:tracePt t="151339" x="8170863" y="5259388"/>
          <p14:tracePt t="151363" x="8170863" y="5268913"/>
          <p14:tracePt t="151388" x="8170863" y="5276850"/>
          <p14:tracePt t="151400" x="8180388" y="5286375"/>
          <p14:tracePt t="151412" x="8180388" y="5295900"/>
          <p14:tracePt t="151437" x="8180388" y="5303838"/>
          <p14:tracePt t="151449" x="8188325" y="5303838"/>
          <p14:tracePt t="151462" x="8197850" y="5313363"/>
          <p14:tracePt t="151474" x="8197850" y="5322888"/>
          <p14:tracePt t="151499" x="8205788" y="5322888"/>
          <p14:tracePt t="151522" x="8205788" y="5330825"/>
          <p14:tracePt t="151596" x="8215313" y="5330825"/>
          <p14:tracePt t="151645" x="8224838" y="5330825"/>
          <p14:tracePt t="151669" x="8224838" y="5322888"/>
          <p14:tracePt t="151682" x="8232775" y="5313363"/>
          <p14:tracePt t="151706" x="8232775" y="5303838"/>
          <p14:tracePt t="151744" x="8232775" y="5295900"/>
          <p14:tracePt t="151768" x="8232775" y="5286375"/>
          <p14:tracePt t="151804" x="8232775" y="5276850"/>
          <p14:tracePt t="151816" x="8242300" y="5276850"/>
          <p14:tracePt t="151830" x="8242300" y="5268913"/>
          <p14:tracePt t="151840" x="8242300" y="5259388"/>
          <p14:tracePt t="151854" x="8251825" y="5251450"/>
          <p14:tracePt t="151878" x="8251825" y="5241925"/>
          <p14:tracePt t="151890" x="8259763" y="5241925"/>
          <p14:tracePt t="151902" x="8259763" y="5232400"/>
          <p14:tracePt t="151916" x="8259763" y="5224463"/>
          <p14:tracePt t="152024" x="8259763" y="5214938"/>
          <p14:tracePt t="152050" x="8251825" y="5214938"/>
          <p14:tracePt t="152086" x="8242300" y="5214938"/>
          <p14:tracePt t="152135" x="8232775" y="5214938"/>
          <p14:tracePt t="152147" x="8224838" y="5205413"/>
          <p14:tracePt t="152173" x="8215313" y="5205413"/>
          <p14:tracePt t="152196" x="8205788" y="5205413"/>
          <p14:tracePt t="152221" x="8197850" y="5205413"/>
          <p14:tracePt t="152233" x="8188325" y="5205413"/>
          <p14:tracePt t="152258" x="8180388" y="5205413"/>
          <p14:tracePt t="152282" x="8170863" y="5205413"/>
          <p14:tracePt t="152294" x="8161338" y="5205413"/>
          <p14:tracePt t="152331" x="8153400" y="5205413"/>
          <p14:tracePt t="152417" x="8153400" y="5214938"/>
          <p14:tracePt t="152478" x="8153400" y="5224463"/>
          <p14:tracePt t="152491" x="8153400" y="5232400"/>
          <p14:tracePt t="152543" x="8153400" y="5241925"/>
          <p14:tracePt t="152577" x="8153400" y="5251450"/>
          <p14:tracePt t="152600" x="8153400" y="5268913"/>
          <p14:tracePt t="152612" x="8161338" y="5268913"/>
          <p14:tracePt t="152624" x="8161338" y="5276850"/>
          <p14:tracePt t="152638" x="8170863" y="5286375"/>
          <p14:tracePt t="152650" x="8170863" y="5295900"/>
          <p14:tracePt t="152666" x="8180388" y="5303838"/>
          <p14:tracePt t="152683" x="8180388" y="5313363"/>
          <p14:tracePt t="152699" x="8188325" y="5322888"/>
          <p14:tracePt t="152716" x="8197850" y="5322888"/>
          <p14:tracePt t="152733" x="8197850" y="5330825"/>
          <p14:tracePt t="152760" x="8205788" y="5330825"/>
          <p14:tracePt t="152774" x="8205788" y="5340350"/>
          <p14:tracePt t="152809" x="8215313" y="5340350"/>
          <p14:tracePt t="152834" x="8224838" y="5340350"/>
          <p14:tracePt t="152870" x="8232775" y="5340350"/>
          <p14:tracePt t="152907" x="8242300" y="5340350"/>
          <p14:tracePt t="152943" x="8251825" y="5340350"/>
          <p14:tracePt t="152956" x="8251825" y="5330825"/>
          <p14:tracePt t="152968" x="8259763" y="5330825"/>
          <p14:tracePt t="152994" x="8259763" y="5313363"/>
          <p14:tracePt t="153016" x="8259763" y="5303838"/>
          <p14:tracePt t="153045" x="8259763" y="5295900"/>
          <p14:tracePt t="153067" x="8269288" y="5276850"/>
          <p14:tracePt t="153092" x="8269288" y="5268913"/>
          <p14:tracePt t="153116" x="8269288" y="5251450"/>
          <p14:tracePt t="153140" x="8269288" y="5241925"/>
          <p14:tracePt t="153152" x="8269288" y="5232400"/>
          <p14:tracePt t="153165" x="8269288" y="5224463"/>
          <p14:tracePt t="153188" x="8269288" y="5214938"/>
          <p14:tracePt t="153201" x="8269288" y="5205413"/>
          <p14:tracePt t="153226" x="8269288" y="5197475"/>
          <p14:tracePt t="153250" x="8269288" y="5187950"/>
          <p14:tracePt t="153287" x="8269288" y="5180013"/>
          <p14:tracePt t="153313" x="8269288" y="5170488"/>
          <p14:tracePt t="153360" x="8259763" y="5170488"/>
          <p14:tracePt t="153385" x="8251825" y="5170488"/>
          <p14:tracePt t="153398" x="8242300" y="5170488"/>
          <p14:tracePt t="153435" x="8232775" y="5170488"/>
          <p14:tracePt t="153471" x="8224838" y="5170488"/>
          <p14:tracePt t="153484" x="8215313" y="5170488"/>
          <p14:tracePt t="153495" x="8205788" y="5170488"/>
          <p14:tracePt t="153533" x="8197850" y="5180013"/>
          <p14:tracePt t="153546" x="8188325" y="5180013"/>
          <p14:tracePt t="153557" x="8188325" y="5187950"/>
          <p14:tracePt t="153569" x="8188325" y="5197475"/>
          <p14:tracePt t="153583" x="8170863" y="5205413"/>
          <p14:tracePt t="153600" x="8170863" y="5214938"/>
          <p14:tracePt t="153616" x="8161338" y="5224463"/>
          <p14:tracePt t="153633" x="8161338" y="5232400"/>
          <p14:tracePt t="153650" x="8153400" y="5241925"/>
          <p14:tracePt t="153692" x="8153400" y="5251450"/>
          <p14:tracePt t="153764" x="8153400" y="5259388"/>
          <p14:tracePt t="153789" x="8153400" y="5268913"/>
          <p14:tracePt t="153838" x="8153400" y="5276850"/>
          <p14:tracePt t="153875" x="8153400" y="5286375"/>
          <p14:tracePt t="153900" x="8161338" y="5286375"/>
          <p14:tracePt t="153912" x="8161338" y="5295900"/>
          <p14:tracePt t="153925" x="8161338" y="5303838"/>
          <p14:tracePt t="153936" x="8170863" y="5303838"/>
          <p14:tracePt t="153972" x="8180388" y="5313363"/>
          <p14:tracePt t="153986" x="8188325" y="5313363"/>
          <p14:tracePt t="154023" x="8197850" y="5322888"/>
          <p14:tracePt t="154048" x="8205788" y="5322888"/>
          <p14:tracePt t="154061" x="8215313" y="5322888"/>
          <p14:tracePt t="154084" x="8224838" y="5322888"/>
          <p14:tracePt t="154120" x="8232775" y="5322888"/>
          <p14:tracePt t="154182" x="8242300" y="5322888"/>
          <p14:tracePt t="154206" x="8251825" y="5322888"/>
          <p14:tracePt t="154242" x="8251825" y="5313363"/>
          <p14:tracePt t="154293" x="8251825" y="5303838"/>
          <p14:tracePt t="154316" x="8251825" y="5295900"/>
          <p14:tracePt t="154342" x="8251825" y="5286375"/>
          <p14:tracePt t="154353" x="8259763" y="5286375"/>
          <p14:tracePt t="154365" x="8259763" y="5276850"/>
          <p14:tracePt t="154391" x="8259763" y="5268913"/>
          <p14:tracePt t="154403" x="8259763" y="5259388"/>
          <p14:tracePt t="154428" x="8259763" y="5251450"/>
          <p14:tracePt t="154438" x="8259763" y="5232400"/>
          <p14:tracePt t="154451" x="8259763" y="5224463"/>
          <p14:tracePt t="154464" x="8259763" y="5214938"/>
          <p14:tracePt t="154476" x="8259763" y="5205413"/>
          <p14:tracePt t="154488" x="8259763" y="5197475"/>
          <p14:tracePt t="154513" x="8259763" y="5187950"/>
          <p14:tracePt t="154538" x="8259763" y="5180013"/>
          <p14:tracePt t="154573" x="8259763" y="5170488"/>
          <p14:tracePt t="154598" x="8251825" y="5170488"/>
          <p14:tracePt t="154611" x="8242300" y="5170488"/>
          <p14:tracePt t="154647" x="8232775" y="5170488"/>
          <p14:tracePt t="154672" x="8224838" y="5170488"/>
          <p14:tracePt t="154709" x="8215313" y="5170488"/>
          <p14:tracePt t="154746" x="8205788" y="5170488"/>
          <p14:tracePt t="154770" x="8197850" y="5170488"/>
          <p14:tracePt t="154783" x="8197850" y="5180013"/>
          <p14:tracePt t="154807" x="8188325" y="5187950"/>
          <p14:tracePt t="154818" x="8188325" y="5197475"/>
          <p14:tracePt t="154831" x="8180388" y="5205413"/>
          <p14:tracePt t="154844" x="8180388" y="5214938"/>
          <p14:tracePt t="154856" x="8180388" y="5224463"/>
          <p14:tracePt t="154868" x="8170863" y="5241925"/>
          <p14:tracePt t="154893" x="8170863" y="5259388"/>
          <p14:tracePt t="154904" x="8161338" y="5268913"/>
          <p14:tracePt t="154918" x="8161338" y="5276850"/>
          <p14:tracePt t="154933" x="8153400" y="5276850"/>
          <p14:tracePt t="154950" x="8153400" y="5286375"/>
          <p14:tracePt t="154967" x="8153400" y="5295900"/>
          <p14:tracePt t="155002" x="8153400" y="5303838"/>
          <p14:tracePt t="155027" x="8153400" y="5313363"/>
          <p14:tracePt t="155051" x="8153400" y="5322888"/>
          <p14:tracePt t="155089" x="8161338" y="5330825"/>
          <p14:tracePt t="155101" x="8170863" y="5340350"/>
          <p14:tracePt t="155126" x="8180388" y="5348288"/>
          <p14:tracePt t="155151" x="8188325" y="5348288"/>
          <p14:tracePt t="155162" x="8197850" y="5348288"/>
          <p14:tracePt t="155174" x="8205788" y="5357813"/>
          <p14:tracePt t="155200" x="8215313" y="5357813"/>
          <p14:tracePt t="155212" x="8224838" y="5357813"/>
          <p14:tracePt t="155223" x="8232775" y="5357813"/>
          <p14:tracePt t="155248" x="8251825" y="5357813"/>
          <p14:tracePt t="155272" x="8259763" y="5357813"/>
          <p14:tracePt t="155297" x="8269288" y="5357813"/>
          <p14:tracePt t="155320" x="8277225" y="5357813"/>
          <p14:tracePt t="155359" x="8277225" y="5348288"/>
          <p14:tracePt t="155371" x="8286750" y="5348288"/>
          <p14:tracePt t="155395" x="8286750" y="5340350"/>
          <p14:tracePt t="155419" x="8286750" y="5330825"/>
          <p14:tracePt t="156167" x="8277225" y="5330825"/>
          <p14:tracePt t="156719" x="8269288" y="5330825"/>
          <p14:tracePt t="156743" x="8269288" y="5322888"/>
          <p14:tracePt t="156755" x="8269288" y="5313363"/>
          <p14:tracePt t="156768" x="8259763" y="5303838"/>
          <p14:tracePt t="156780" x="8251825" y="5286375"/>
          <p14:tracePt t="156793" x="8242300" y="5276850"/>
          <p14:tracePt t="156805" x="8232775" y="5251450"/>
          <p14:tracePt t="156817" x="8224838" y="5224463"/>
          <p14:tracePt t="156834" x="8205788" y="5205413"/>
          <p14:tracePt t="156850" x="8188325" y="5180013"/>
          <p14:tracePt t="156867" x="8153400" y="5089525"/>
          <p14:tracePt t="156884" x="8134350" y="5037138"/>
          <p14:tracePt t="156900" x="8116888" y="5000625"/>
          <p14:tracePt t="156917" x="8081963" y="4929188"/>
          <p14:tracePt t="156934" x="8062913" y="4884738"/>
          <p14:tracePt t="156951" x="8027988" y="4786313"/>
          <p14:tracePt t="156967" x="8010525" y="4751388"/>
          <p14:tracePt t="156984" x="7991475" y="4705350"/>
          <p14:tracePt t="157001" x="7974013" y="4679950"/>
          <p14:tracePt t="157017" x="7947025" y="4625975"/>
          <p14:tracePt t="157034" x="7939088" y="4616450"/>
          <p14:tracePt t="157051" x="7920038" y="4598988"/>
          <p14:tracePt t="157079" x="7894638" y="4581525"/>
          <p14:tracePt t="157088" x="7885113" y="4572000"/>
          <p14:tracePt t="157100" x="7867650" y="4562475"/>
          <p14:tracePt t="157117" x="7840663" y="4554538"/>
          <p14:tracePt t="157134" x="7840663" y="4545013"/>
          <p14:tracePt t="157151" x="7823200" y="4545013"/>
          <p14:tracePt t="157167" x="7813675" y="4545013"/>
          <p14:tracePt t="157184" x="7804150" y="4545013"/>
          <p14:tracePt t="157201" x="7777163" y="4545013"/>
          <p14:tracePt t="157217" x="7759700" y="4545013"/>
          <p14:tracePt t="157234" x="7742238" y="4554538"/>
          <p14:tracePt t="157251" x="7732713" y="4562475"/>
          <p14:tracePt t="157267" x="7715250" y="4572000"/>
          <p14:tracePt t="157284" x="7680325" y="4616450"/>
          <p14:tracePt t="157301" x="7670800" y="4643438"/>
          <p14:tracePt t="157317" x="7634288" y="4687888"/>
          <p14:tracePt t="157334" x="7608888" y="4741863"/>
          <p14:tracePt t="157351" x="7608888" y="4759325"/>
          <p14:tracePt t="157367" x="7599363" y="4776788"/>
          <p14:tracePt t="157384" x="7599363" y="4822825"/>
          <p14:tracePt t="157401" x="7599363" y="4857750"/>
          <p14:tracePt t="157418" x="7599363" y="4938713"/>
          <p14:tracePt t="157434" x="7599363" y="4991100"/>
          <p14:tracePt t="157451" x="7599363" y="5027613"/>
          <p14:tracePt t="157467" x="7608888" y="5081588"/>
          <p14:tracePt t="157485" x="7616825" y="5089525"/>
          <p14:tracePt t="157501" x="7616825" y="5108575"/>
          <p14:tracePt t="157517" x="7643813" y="5126038"/>
          <p14:tracePt t="157534" x="7653338" y="5133975"/>
          <p14:tracePt t="157551" x="7670800" y="5153025"/>
          <p14:tracePt t="157567" x="7715250" y="5170488"/>
          <p14:tracePt t="157584" x="7732713" y="5180013"/>
          <p14:tracePt t="157601" x="7777163" y="5187950"/>
          <p14:tracePt t="157617" x="7813675" y="5187950"/>
          <p14:tracePt t="157634" x="7848600" y="5187950"/>
          <p14:tracePt t="157651" x="7920038" y="5187950"/>
          <p14:tracePt t="157667" x="7966075" y="5180013"/>
          <p14:tracePt t="157684" x="7991475" y="5153025"/>
          <p14:tracePt t="157701" x="8037513" y="5116513"/>
          <p14:tracePt t="157717" x="8054975" y="5099050"/>
          <p14:tracePt t="157734" x="8054975" y="5089525"/>
          <p14:tracePt t="157751" x="8081963" y="5054600"/>
          <p14:tracePt t="157768" x="8081963" y="5037138"/>
          <p14:tracePt t="157784" x="8089900" y="5018088"/>
          <p14:tracePt t="157801" x="8099425" y="4983163"/>
          <p14:tracePt t="157823" x="8099425" y="4973638"/>
          <p14:tracePt t="157846" x="8089900" y="4965700"/>
          <p14:tracePt t="157857" x="8081963" y="4956175"/>
          <p14:tracePt t="157871" x="8062913" y="4946650"/>
          <p14:tracePt t="157884" x="8037513" y="4938713"/>
          <p14:tracePt t="157901" x="8001000" y="4938713"/>
          <p14:tracePt t="157918" x="7966075" y="4929188"/>
          <p14:tracePt t="157934" x="7875588" y="4919663"/>
          <p14:tracePt t="157951" x="7823200" y="4919663"/>
          <p14:tracePt t="157968" x="7777163" y="4919663"/>
          <p14:tracePt t="157984" x="7715250" y="4919663"/>
          <p14:tracePt t="158001" x="7688263" y="4919663"/>
          <p14:tracePt t="158018" x="7670800" y="4919663"/>
          <p14:tracePt t="158034" x="7653338" y="4919663"/>
          <p14:tracePt t="158051" x="7643813" y="4929188"/>
          <p14:tracePt t="158067" x="7616825" y="4973638"/>
          <p14:tracePt t="158084" x="7599363" y="4983163"/>
          <p14:tracePt t="158101" x="7589838" y="5000625"/>
          <p14:tracePt t="158118" x="7581900" y="5018088"/>
          <p14:tracePt t="158140" x="7572375" y="5027613"/>
          <p14:tracePt t="158153" x="7572375" y="5054600"/>
          <p14:tracePt t="158168" x="7562850" y="5072063"/>
          <p14:tracePt t="158184" x="7554913" y="5099050"/>
          <p14:tracePt t="158201" x="7554913" y="5153025"/>
          <p14:tracePt t="158218" x="7554913" y="5180013"/>
          <p14:tracePt t="158234" x="7554913" y="5197475"/>
          <p14:tracePt t="158251" x="7554913" y="5241925"/>
          <p14:tracePt t="158268" x="7562850" y="5251450"/>
          <p14:tracePt t="158284" x="7581900" y="5276850"/>
          <p14:tracePt t="158301" x="7634288" y="5295900"/>
          <p14:tracePt t="158318" x="7653338" y="5303838"/>
          <p14:tracePt t="158334" x="7680325" y="5313363"/>
          <p14:tracePt t="158351" x="7724775" y="5313363"/>
          <p14:tracePt t="158368" x="7751763" y="5313363"/>
          <p14:tracePt t="158384" x="7786688" y="5303838"/>
          <p14:tracePt t="158401" x="7804150" y="5295900"/>
          <p14:tracePt t="158418" x="7831138" y="5276850"/>
          <p14:tracePt t="158434" x="7848600" y="5259388"/>
          <p14:tracePt t="158451" x="7885113" y="5205413"/>
          <p14:tracePt t="158468" x="7902575" y="5180013"/>
          <p14:tracePt t="158484" x="7912100" y="5126038"/>
          <p14:tracePt t="158501" x="7912100" y="5116513"/>
          <p14:tracePt t="158518" x="7912100" y="5108575"/>
          <p14:tracePt t="158534" x="7912100" y="5062538"/>
          <p14:tracePt t="158551" x="7912100" y="5037138"/>
          <p14:tracePt t="158568" x="7902575" y="4973638"/>
          <p14:tracePt t="158584" x="7840663" y="4840288"/>
          <p14:tracePt t="158601" x="7813675" y="4795838"/>
          <p14:tracePt t="158618" x="7759700" y="4751388"/>
          <p14:tracePt t="158634" x="7742238" y="4751388"/>
          <p14:tracePt t="158651" x="7732713" y="4751388"/>
          <p14:tracePt t="158668" x="7697788" y="4751388"/>
          <p14:tracePt t="158684" x="7688263" y="4751388"/>
          <p14:tracePt t="158701" x="7661275" y="4759325"/>
          <p14:tracePt t="158718" x="7608888" y="4795838"/>
          <p14:tracePt t="158734" x="7589838" y="4813300"/>
          <p14:tracePt t="158751" x="7581900" y="4822825"/>
          <p14:tracePt t="158768" x="7562850" y="4840288"/>
          <p14:tracePt t="158784" x="7562850" y="4848225"/>
          <p14:tracePt t="158802" x="7554913" y="4857750"/>
          <p14:tracePt t="158818" x="7554913" y="4875213"/>
          <p14:tracePt t="158834" x="7554913" y="4894263"/>
          <p14:tracePt t="158851" x="7545388" y="4929188"/>
          <p14:tracePt t="158868" x="7545388" y="4938713"/>
          <p14:tracePt t="158885" x="7545388" y="4946650"/>
          <p14:tracePt t="158901" x="7545388" y="4965700"/>
          <p14:tracePt t="158918" x="7545388" y="4973638"/>
          <p14:tracePt t="158935" x="7545388" y="4991100"/>
          <p14:tracePt t="158951" x="7572375" y="5018088"/>
          <p14:tracePt t="158968" x="7589838" y="5037138"/>
          <p14:tracePt t="158985" x="7599363" y="5045075"/>
          <p14:tracePt t="159001" x="7634288" y="5062538"/>
          <p14:tracePt t="159018" x="7643813" y="5062538"/>
          <p14:tracePt t="159035" x="7680325" y="5062538"/>
          <p14:tracePt t="159051" x="7697788" y="5062538"/>
          <p14:tracePt t="159068" x="7715250" y="5062538"/>
          <p14:tracePt t="159085" x="7732713" y="5062538"/>
          <p14:tracePt t="159101" x="7759700" y="5045075"/>
          <p14:tracePt t="159118" x="7777163" y="5037138"/>
          <p14:tracePt t="159135" x="7786688" y="5010150"/>
          <p14:tracePt t="159151" x="7796213" y="5000625"/>
          <p14:tracePt t="159168" x="7796213" y="4973638"/>
          <p14:tracePt t="159185" x="7796213" y="4938713"/>
          <p14:tracePt t="159201" x="7796213" y="4919663"/>
          <p14:tracePt t="159218" x="7796213" y="4884738"/>
          <p14:tracePt t="159243" x="7796213" y="4875213"/>
          <p14:tracePt t="159255" x="7786688" y="4875213"/>
          <p14:tracePt t="159268" x="7786688" y="4867275"/>
          <p14:tracePt t="159285" x="7777163" y="4857750"/>
          <p14:tracePt t="159301" x="7759700" y="4848225"/>
          <p14:tracePt t="159318" x="7724775" y="4830763"/>
          <p14:tracePt t="159335" x="7705725" y="4830763"/>
          <p14:tracePt t="159351" x="7697788" y="4822825"/>
          <p14:tracePt t="159368" x="7670800" y="4822825"/>
          <p14:tracePt t="159385" x="7661275" y="4822825"/>
          <p14:tracePt t="159401" x="7643813" y="4822825"/>
          <p14:tracePt t="159418" x="7599363" y="4822825"/>
          <p14:tracePt t="159435" x="7581900" y="4822825"/>
          <p14:tracePt t="159451" x="7562850" y="4830763"/>
          <p14:tracePt t="159468" x="7554913" y="4840288"/>
          <p14:tracePt t="159485" x="7537450" y="4857750"/>
          <p14:tracePt t="159501" x="7537450" y="4875213"/>
          <p14:tracePt t="159518" x="7537450" y="4884738"/>
          <p14:tracePt t="159535" x="7537450" y="4894263"/>
          <p14:tracePt t="159551" x="7537450" y="4929188"/>
          <p14:tracePt t="159573" x="7537450" y="4946650"/>
          <p14:tracePt t="159599" x="7537450" y="4956175"/>
          <p14:tracePt t="161363" x="7527925" y="4956175"/>
          <p14:tracePt t="161376" x="7518400" y="4956175"/>
          <p14:tracePt t="161401" x="7500938" y="4956175"/>
          <p14:tracePt t="161412" x="7483475" y="4956175"/>
          <p14:tracePt t="161426" x="7446963" y="4956175"/>
          <p14:tracePt t="161437" x="7402513" y="4956175"/>
          <p14:tracePt t="161452" x="7331075" y="4965700"/>
          <p14:tracePt t="161469" x="7242175" y="4973638"/>
          <p14:tracePt t="161485" x="7161213" y="4973638"/>
          <p14:tracePt t="161502" x="6902450" y="5018088"/>
          <p14:tracePt t="161519" x="6688138" y="5045075"/>
          <p14:tracePt t="161535" x="6269038" y="5081588"/>
          <p14:tracePt t="161552" x="6116638" y="5089525"/>
          <p14:tracePt t="161569" x="5983288" y="5099050"/>
          <p14:tracePt t="161585" x="5786438" y="5099050"/>
          <p14:tracePt t="161602" x="5715000" y="5099050"/>
          <p14:tracePt t="161619" x="5653088" y="5099050"/>
          <p14:tracePt t="161635" x="5562600" y="5108575"/>
          <p14:tracePt t="161652" x="5527675" y="5108575"/>
          <p14:tracePt t="161669" x="5500688" y="5116513"/>
          <p14:tracePt t="161685" x="5491163" y="5116513"/>
          <p14:tracePt t="161743" x="5510213" y="5116513"/>
          <p14:tracePt t="161755" x="5518150" y="5126038"/>
          <p14:tracePt t="162490" x="5518150" y="5133975"/>
          <p14:tracePt t="162541" x="5510213" y="5133975"/>
          <p14:tracePt t="162576" x="5500688" y="5133975"/>
          <p14:tracePt t="162588" x="5473700" y="5143500"/>
          <p14:tracePt t="162601" x="5446713" y="5153025"/>
          <p14:tracePt t="162616" x="5411788" y="5160963"/>
          <p14:tracePt t="162626" x="5367338" y="5180013"/>
          <p14:tracePt t="162638" x="5330825" y="5187950"/>
          <p14:tracePt t="162652" x="5295900" y="5187950"/>
          <p14:tracePt t="162669" x="5251450" y="5197475"/>
          <p14:tracePt t="162686" x="5197475" y="5197475"/>
          <p14:tracePt t="162702" x="5027613" y="5205413"/>
          <p14:tracePt t="162719" x="4894263" y="5224463"/>
          <p14:tracePt t="162736" x="4518025" y="5241925"/>
          <p14:tracePt t="162752" x="4313238" y="5259388"/>
          <p14:tracePt t="162769" x="4133850" y="5259388"/>
          <p14:tracePt t="162786" x="3875088" y="5259388"/>
          <p14:tracePt t="162802" x="3768725" y="5259388"/>
          <p14:tracePt t="162819" x="3670300" y="5241925"/>
          <p14:tracePt t="162836" x="3509963" y="5232400"/>
          <p14:tracePt t="162852" x="3455988" y="5232400"/>
          <p14:tracePt t="162869" x="3419475" y="5232400"/>
          <p14:tracePt t="162886" x="3375025" y="5214938"/>
          <p14:tracePt t="162919" x="3375025" y="5205413"/>
          <p14:tracePt t="163300" x="3367088" y="5205413"/>
          <p14:tracePt t="163336" x="3348038" y="5205413"/>
          <p14:tracePt t="163350" x="3330575" y="5205413"/>
          <p14:tracePt t="163360" x="3286125" y="5205413"/>
          <p14:tracePt t="163372" x="3214688" y="5214938"/>
          <p14:tracePt t="163386" x="3116263" y="5224463"/>
          <p14:tracePt t="163402" x="2990850" y="5241925"/>
          <p14:tracePt t="163419" x="2857500" y="5259388"/>
          <p14:tracePt t="163436" x="2509838" y="5295900"/>
          <p14:tracePt t="163453" x="2347913" y="5303838"/>
          <p14:tracePt t="163469" x="2170113" y="5313363"/>
          <p14:tracePt t="163486" x="1839913" y="5330825"/>
          <p14:tracePt t="163502" x="1687513" y="5330825"/>
          <p14:tracePt t="163520" x="1465263" y="5330825"/>
          <p14:tracePt t="163536" x="1374775" y="5322888"/>
          <p14:tracePt t="163552" x="1312863" y="5295900"/>
          <p14:tracePt t="163569" x="1231900" y="5241925"/>
          <p14:tracePt t="163586" x="1214438" y="5224463"/>
          <p14:tracePt t="163603" x="1204913" y="5214938"/>
          <p14:tracePt t="163619" x="1196975" y="5205413"/>
          <p14:tracePt t="163679" x="1196975" y="5197475"/>
          <p14:tracePt t="163778" x="1187450" y="5187950"/>
          <p14:tracePt t="164145" x="1179513" y="5187950"/>
          <p14:tracePt t="164157" x="1169988" y="5187950"/>
          <p14:tracePt t="164170" x="1143000" y="5187950"/>
          <p14:tracePt t="164183" x="1125538" y="5187950"/>
          <p14:tracePt t="164195" x="1098550" y="5180013"/>
          <p14:tracePt t="164207" x="1071563" y="5170488"/>
          <p14:tracePt t="164220" x="1044575" y="5160963"/>
          <p14:tracePt t="164236" x="1036638" y="5143500"/>
          <p14:tracePt t="164253" x="1009650" y="5133975"/>
          <p14:tracePt t="164269" x="973138" y="5099050"/>
          <p14:tracePt t="164286" x="938213" y="5081588"/>
          <p14:tracePt t="164303" x="911225" y="5062538"/>
          <p14:tracePt t="164319" x="847725" y="5010150"/>
          <p14:tracePt t="164336" x="812800" y="4983163"/>
          <p14:tracePt t="164353" x="776288" y="4956175"/>
          <p14:tracePt t="164370" x="741363" y="4911725"/>
          <p14:tracePt t="164386" x="714375" y="4894263"/>
          <p14:tracePt t="164403" x="696913" y="4867275"/>
          <p14:tracePt t="164420" x="687388" y="4848225"/>
          <p14:tracePt t="164436" x="679450" y="4848225"/>
          <p14:tracePt t="164453" x="679450" y="4840288"/>
          <p14:tracePt t="164758" x="679450" y="4848225"/>
          <p14:tracePt t="166806" x="687388" y="4848225"/>
          <p14:tracePt t="166817" x="696913" y="4848225"/>
          <p14:tracePt t="166829" x="704850" y="4848225"/>
          <p14:tracePt t="166841" x="714375" y="4848225"/>
          <p14:tracePt t="166854" x="723900" y="4848225"/>
          <p14:tracePt t="166870" x="741363" y="4848225"/>
          <p14:tracePt t="166887" x="750888" y="4848225"/>
          <p14:tracePt t="166904" x="758825" y="4867275"/>
          <p14:tracePt t="166920" x="768350" y="4884738"/>
          <p14:tracePt t="166937" x="768350" y="4894263"/>
          <p14:tracePt t="166954" x="776288" y="4911725"/>
          <p14:tracePt t="166970" x="776288" y="4919663"/>
          <p14:tracePt t="167392" x="785813" y="4919663"/>
          <p14:tracePt t="167407" x="803275" y="4911725"/>
          <p14:tracePt t="167417" x="822325" y="4911725"/>
          <p14:tracePt t="167430" x="857250" y="4902200"/>
          <p14:tracePt t="167441" x="911225" y="4894263"/>
          <p14:tracePt t="167454" x="965200" y="4894263"/>
          <p14:tracePt t="167470" x="1009650" y="4894263"/>
          <p14:tracePt t="167487" x="1062038" y="4894263"/>
          <p14:tracePt t="167504" x="1169988" y="4894263"/>
          <p14:tracePt t="167521" x="1223963" y="4894263"/>
          <p14:tracePt t="167537" x="1268413" y="4902200"/>
          <p14:tracePt t="167554" x="1312863" y="4919663"/>
          <p14:tracePt t="167571" x="1330325" y="4919663"/>
          <p14:tracePt t="167587" x="1347788" y="4929188"/>
          <p14:tracePt t="167604" x="1357313" y="4929188"/>
          <p14:tracePt t="167625" x="1366838" y="4929188"/>
          <p14:tracePt t="167638" x="1374775" y="4929188"/>
          <p14:tracePt t="167654" x="1374775" y="4938713"/>
          <p14:tracePt t="167671" x="1384300" y="4938713"/>
          <p14:tracePt t="167687" x="1393825" y="4938713"/>
          <p14:tracePt t="167712" x="1401763" y="4938713"/>
          <p14:tracePt t="167748" x="1411288" y="4946650"/>
          <p14:tracePt t="167760" x="1438275" y="4946650"/>
          <p14:tracePt t="167772" x="1455738" y="4946650"/>
          <p14:tracePt t="167786" x="1482725" y="4956175"/>
          <p14:tracePt t="167798" x="1509713" y="4965700"/>
          <p14:tracePt t="167810" x="1527175" y="4965700"/>
          <p14:tracePt t="167822" x="1544638" y="4965700"/>
          <p14:tracePt t="167837" x="1554163" y="4965700"/>
          <p14:tracePt t="167854" x="1554163" y="4973638"/>
          <p14:tracePt t="167871" x="1562100" y="4973638"/>
          <p14:tracePt t="168607" x="1562100" y="4983163"/>
          <p14:tracePt t="169403" x="1581150" y="4973638"/>
          <p14:tracePt t="169415" x="1608138" y="4965700"/>
          <p14:tracePt t="169428" x="1652588" y="4938713"/>
          <p14:tracePt t="169440" x="1679575" y="4919663"/>
          <p14:tracePt t="169455" x="1724025" y="4902200"/>
          <p14:tracePt t="169471" x="1741488" y="4894263"/>
          <p14:tracePt t="169488" x="1751013" y="4884738"/>
          <p14:tracePt t="169504" x="1768475" y="4875213"/>
          <p14:tracePt t="169526" x="1768475" y="4867275"/>
          <p14:tracePt t="169538" x="1776413" y="4867275"/>
          <p14:tracePt t="169554" x="1776413" y="4857750"/>
          <p14:tracePt t="169588" x="1785938" y="4857750"/>
          <p14:tracePt t="169623" x="1795463" y="4857750"/>
          <p14:tracePt t="169648" x="1803400" y="4857750"/>
          <p14:tracePt t="169661" x="1812925" y="4848225"/>
          <p14:tracePt t="169673" x="1830388" y="4848225"/>
          <p14:tracePt t="169685" x="1839913" y="4840288"/>
          <p14:tracePt t="169710" x="1847850" y="4830763"/>
          <p14:tracePt t="169734" x="1857375" y="4830763"/>
          <p14:tracePt t="169771" x="1857375" y="4822825"/>
          <p14:tracePt t="169806" x="1857375" y="4813300"/>
          <p14:tracePt t="169820" x="1857375" y="4803775"/>
          <p14:tracePt t="169831" x="1857375" y="4786313"/>
          <p14:tracePt t="169843" x="1857375" y="4759325"/>
          <p14:tracePt t="169855" x="1847850" y="4741863"/>
          <p14:tracePt t="169871" x="1839913" y="4714875"/>
          <p14:tracePt t="169888" x="1830388" y="4687888"/>
          <p14:tracePt t="169905" x="1803400" y="4643438"/>
          <p14:tracePt t="169921" x="1803400" y="4625975"/>
          <p14:tracePt t="169938" x="1795463" y="4625975"/>
          <p14:tracePt t="169954" x="1785938" y="4616450"/>
          <p14:tracePt t="169979" x="1776413" y="4616450"/>
          <p14:tracePt t="170016" x="1776413" y="4608513"/>
          <p14:tracePt t="170041" x="1768475" y="4608513"/>
          <p14:tracePt t="170078" x="1758950" y="4598988"/>
          <p14:tracePt t="170090" x="1751013" y="4589463"/>
          <p14:tracePt t="170444" x="1741488" y="4581525"/>
          <p14:tracePt t="170456" x="1731963" y="4581525"/>
          <p14:tracePt t="170469" x="1724025" y="4572000"/>
          <p14:tracePt t="170480" x="1714500" y="4562475"/>
          <p14:tracePt t="170505" x="1697038" y="4545013"/>
          <p14:tracePt t="170516" x="1670050" y="4545013"/>
          <p14:tracePt t="170530" x="1652588" y="4537075"/>
          <p14:tracePt t="170540" x="1625600" y="4527550"/>
          <p14:tracePt t="170554" x="1598613" y="4518025"/>
          <p14:tracePt t="170571" x="1562100" y="4518025"/>
          <p14:tracePt t="170588" x="1544638" y="4518025"/>
          <p14:tracePt t="170605" x="1509713" y="4518025"/>
          <p14:tracePt t="170621" x="1490663" y="4518025"/>
          <p14:tracePt t="170638" x="1446213" y="4518025"/>
          <p14:tracePt t="170655" x="1357313" y="4554538"/>
          <p14:tracePt t="170671" x="1322388" y="4581525"/>
          <p14:tracePt t="170688" x="1303338" y="4608513"/>
          <p14:tracePt t="170705" x="1295400" y="4616450"/>
          <p14:tracePt t="170722" x="1285875" y="4633913"/>
          <p14:tracePt t="170738" x="1268413" y="4679950"/>
          <p14:tracePt t="170755" x="1268413" y="4705350"/>
          <p14:tracePt t="170771" x="1258888" y="4732338"/>
          <p14:tracePt t="170788" x="1258888" y="4803775"/>
          <p14:tracePt t="170805" x="1258888" y="4830763"/>
          <p14:tracePt t="170821" x="1258888" y="4857750"/>
          <p14:tracePt t="170838" x="1258888" y="4902200"/>
          <p14:tracePt t="170855" x="1268413" y="4919663"/>
          <p14:tracePt t="170871" x="1285875" y="4965700"/>
          <p14:tracePt t="170872" x="1303338" y="4991100"/>
          <p14:tracePt t="170888" x="1312863" y="5018088"/>
          <p14:tracePt t="170905" x="1330325" y="5045075"/>
          <p14:tracePt t="170921" x="1357313" y="5089525"/>
          <p14:tracePt t="170938" x="1374775" y="5116513"/>
          <p14:tracePt t="170955" x="1401763" y="5133975"/>
          <p14:tracePt t="170971" x="1455738" y="5180013"/>
          <p14:tracePt t="170988" x="1482725" y="5197475"/>
          <p14:tracePt t="171005" x="1517650" y="5214938"/>
          <p14:tracePt t="171021" x="1589088" y="5251450"/>
          <p14:tracePt t="171038" x="1616075" y="5276850"/>
          <p14:tracePt t="171055" x="1643063" y="5276850"/>
          <p14:tracePt t="171072" x="1687513" y="5286375"/>
          <p14:tracePt t="171088" x="1704975" y="5286375"/>
          <p14:tracePt t="171105" x="1724025" y="5286375"/>
          <p14:tracePt t="171122" x="1768475" y="5286375"/>
          <p14:tracePt t="171138" x="1795463" y="5286375"/>
          <p14:tracePt t="171155" x="1822450" y="5286375"/>
          <p14:tracePt t="171172" x="1874838" y="5286375"/>
          <p14:tracePt t="171188" x="1893888" y="5268913"/>
          <p14:tracePt t="171205" x="1911350" y="5259388"/>
          <p14:tracePt t="171205" x="1911350" y="5241925"/>
          <p14:tracePt t="171222" x="1919288" y="5241925"/>
          <p14:tracePt t="171238" x="1928813" y="5224463"/>
          <p14:tracePt t="171255" x="1938338" y="5187950"/>
          <p14:tracePt t="171272" x="1938338" y="5170488"/>
          <p14:tracePt t="171288" x="1938338" y="5153025"/>
          <p14:tracePt t="171305" x="1938338" y="5126038"/>
          <p14:tracePt t="171322" x="1938338" y="5116513"/>
          <p14:tracePt t="171338" x="1938338" y="5099050"/>
          <p14:tracePt t="171355" x="1938338" y="5072063"/>
          <p14:tracePt t="171372" x="1938338" y="5054600"/>
          <p14:tracePt t="171388" x="1938338" y="5027613"/>
          <p14:tracePt t="171405" x="1938338" y="5000625"/>
          <p14:tracePt t="171422" x="1938338" y="4991100"/>
          <p14:tracePt t="171438" x="1938338" y="4946650"/>
          <p14:tracePt t="171455" x="1928813" y="4929188"/>
          <p14:tracePt t="171472" x="1919288" y="4894263"/>
          <p14:tracePt t="171489" x="1893888" y="4813300"/>
          <p14:tracePt t="171505" x="1884363" y="4786313"/>
          <p14:tracePt t="171522" x="1866900" y="4732338"/>
          <p14:tracePt t="171538" x="1803400" y="4633913"/>
          <p14:tracePt t="171555" x="1768475" y="4572000"/>
          <p14:tracePt t="171572" x="1633538" y="4456113"/>
          <p14:tracePt t="171588" x="1571625" y="4419600"/>
          <p14:tracePt t="171605" x="1500188" y="4384675"/>
          <p14:tracePt t="171622" x="1446213" y="4367213"/>
          <p14:tracePt t="171638" x="1419225" y="4367213"/>
          <p14:tracePt t="171655" x="1411288" y="4367213"/>
          <p14:tracePt t="171672" x="1393825" y="4367213"/>
          <p14:tracePt t="171689" x="1384300" y="4367213"/>
          <p14:tracePt t="171705" x="1374775" y="4367213"/>
          <p14:tracePt t="171722" x="1339850" y="4384675"/>
          <p14:tracePt t="171739" x="1322388" y="4402138"/>
          <p14:tracePt t="171755" x="1295400" y="4429125"/>
          <p14:tracePt t="171773" x="1276350" y="4438650"/>
          <p14:tracePt t="171788" x="1258888" y="4465638"/>
          <p14:tracePt t="171805" x="1231900" y="4500563"/>
          <p14:tracePt t="171822" x="1223963" y="4518025"/>
          <p14:tracePt t="171839" x="1214438" y="4537075"/>
          <p14:tracePt t="171855" x="1204913" y="4572000"/>
          <p14:tracePt t="171872" x="1204913" y="4589463"/>
          <p14:tracePt t="171888" x="1196975" y="4633913"/>
          <p14:tracePt t="171905" x="1196975" y="4714875"/>
          <p14:tracePt t="171922" x="1196975" y="4768850"/>
          <p14:tracePt t="171939" x="1196975" y="4803775"/>
          <p14:tracePt t="171955" x="1231900" y="4911725"/>
          <p14:tracePt t="171972" x="1258888" y="4965700"/>
          <p14:tracePt t="171988" x="1312863" y="5062538"/>
          <p14:tracePt t="172005" x="1357313" y="5108575"/>
          <p14:tracePt t="172022" x="1393825" y="5153025"/>
          <p14:tracePt t="172039" x="1490663" y="5224463"/>
          <p14:tracePt t="172055" x="1536700" y="5259388"/>
          <p14:tracePt t="172072" x="1598613" y="5286375"/>
          <p14:tracePt t="172089" x="1704975" y="5322888"/>
          <p14:tracePt t="172105" x="1741488" y="5322888"/>
          <p14:tracePt t="172122" x="1776413" y="5322888"/>
          <p14:tracePt t="172139" x="1822450" y="5322888"/>
          <p14:tracePt t="172155" x="1830388" y="5322888"/>
          <p14:tracePt t="172172" x="1839913" y="5322888"/>
          <p14:tracePt t="172189" x="1847850" y="5313363"/>
          <p14:tracePt t="172638" x="1847850" y="5303838"/>
          <p14:tracePt t="173312" x="1847850" y="5295900"/>
          <p14:tracePt t="173386" x="1857375" y="5286375"/>
          <p14:tracePt t="173422" x="1866900" y="5276850"/>
          <p14:tracePt t="173436" x="1874838" y="5276850"/>
          <p14:tracePt t="173460" x="1884363" y="5268913"/>
          <p14:tracePt t="173472" x="1884363" y="5259388"/>
          <p14:tracePt t="173485" x="1893888" y="5259388"/>
          <p14:tracePt t="173497" x="1901825" y="5251450"/>
          <p14:tracePt t="173508" x="1919288" y="5251450"/>
          <p14:tracePt t="173522" x="1928813" y="5232400"/>
          <p14:tracePt t="173539" x="1946275" y="5224463"/>
          <p14:tracePt t="173556" x="1955800" y="5224463"/>
          <p14:tracePt t="173572" x="2000250" y="5187950"/>
          <p14:tracePt t="173589" x="2027238" y="5170488"/>
          <p14:tracePt t="173606" x="2044700" y="5160963"/>
          <p14:tracePt t="173622" x="2071688" y="5133975"/>
          <p14:tracePt t="173639" x="2081213" y="5116513"/>
          <p14:tracePt t="173656" x="2108200" y="5099050"/>
          <p14:tracePt t="173672" x="2116138" y="5099050"/>
          <p14:tracePt t="173689" x="2125663" y="5089525"/>
          <p14:tracePt t="173706" x="2143125" y="5072063"/>
          <p14:tracePt t="173722" x="2152650" y="5062538"/>
          <p14:tracePt t="173742" x="2152650" y="5054600"/>
          <p14:tracePt t="173756" x="2160588" y="5054600"/>
          <p14:tracePt t="173791" x="2170113" y="5045075"/>
          <p14:tracePt t="173802" x="2179638" y="5037138"/>
          <p14:tracePt t="173816" x="2187575" y="5027613"/>
          <p14:tracePt t="173827" x="2197100" y="5018088"/>
          <p14:tracePt t="173839" x="2205038" y="5010150"/>
          <p14:tracePt t="173856" x="2214563" y="5010150"/>
          <p14:tracePt t="173872" x="2214563" y="5000625"/>
          <p14:tracePt t="173889" x="2224088" y="4991100"/>
          <p14:tracePt t="173913" x="2224088" y="4983163"/>
          <p14:tracePt t="173924" x="2232025" y="4983163"/>
          <p14:tracePt t="174292" x="2232025" y="4965700"/>
          <p14:tracePt t="174305" x="2241550" y="4956175"/>
          <p14:tracePt t="174318" x="2251075" y="4938713"/>
          <p14:tracePt t="174343" x="2268538" y="4929188"/>
          <p14:tracePt t="174355" x="2295525" y="4911725"/>
          <p14:tracePt t="174365" x="2347913" y="4884738"/>
          <p14:tracePt t="174378" x="2401888" y="4857750"/>
          <p14:tracePt t="174391" x="2446338" y="4840288"/>
          <p14:tracePt t="174406" x="2465388" y="4830763"/>
          <p14:tracePt t="174423" x="2482850" y="4822825"/>
          <p14:tracePt t="174439" x="2490788" y="4822825"/>
          <p14:tracePt t="174456" x="2509838" y="4813300"/>
          <p14:tracePt t="174477" x="2527300" y="4803775"/>
          <p14:tracePt t="174489" x="2536825" y="4803775"/>
          <p14:tracePt t="174506" x="2544763" y="4795838"/>
          <p14:tracePt t="174522" x="2562225" y="4795838"/>
          <p14:tracePt t="174539" x="2598738" y="4786313"/>
          <p14:tracePt t="174556" x="2608263" y="4786313"/>
          <p14:tracePt t="174573" x="2616200" y="4786313"/>
          <p14:tracePt t="174589" x="2616200" y="4776788"/>
          <p14:tracePt t="174746" x="2608263" y="4776788"/>
          <p14:tracePt t="174771" x="2598738" y="4776788"/>
          <p14:tracePt t="174796" x="2589213" y="4776788"/>
          <p14:tracePt t="174807" x="2581275" y="4776788"/>
          <p14:tracePt t="174820" x="2571750" y="4776788"/>
          <p14:tracePt t="174831" x="2562225" y="4776788"/>
          <p14:tracePt t="174845" x="2554288" y="4776788"/>
          <p14:tracePt t="174857" x="2527300" y="4776788"/>
          <p14:tracePt t="174873" x="2509838" y="4776788"/>
          <p14:tracePt t="174890" x="2482850" y="4776788"/>
          <p14:tracePt t="174906" x="2446338" y="4786313"/>
          <p14:tracePt t="174923" x="2419350" y="4786313"/>
          <p14:tracePt t="174939" x="2401888" y="4786313"/>
          <p14:tracePt t="174956" x="2374900" y="4786313"/>
          <p14:tracePt t="174973" x="2347913" y="4795838"/>
          <p14:tracePt t="174990" x="2330450" y="4795838"/>
          <p14:tracePt t="175006" x="2295525" y="4813300"/>
          <p14:tracePt t="175023" x="2276475" y="4813300"/>
          <p14:tracePt t="175039" x="2259013" y="4813300"/>
          <p14:tracePt t="175056" x="2251075" y="4813300"/>
          <p14:tracePt t="175078" x="2241550" y="4813300"/>
          <p14:tracePt t="175347" x="2251075" y="4813300"/>
          <p14:tracePt t="175409" x="2259013" y="4813300"/>
          <p14:tracePt t="175470" x="2268538" y="4813300"/>
          <p14:tracePt t="175507" x="2276475" y="4813300"/>
          <p14:tracePt t="175530" x="2286000" y="4813300"/>
          <p14:tracePt t="175555" x="2295525" y="4813300"/>
          <p14:tracePt t="175581" x="2303463" y="4813300"/>
          <p14:tracePt t="175592" x="2312988" y="4813300"/>
          <p14:tracePt t="175604" x="2330450" y="4813300"/>
          <p14:tracePt t="175617" x="2357438" y="4803775"/>
          <p14:tracePt t="175629" x="2374900" y="4803775"/>
          <p14:tracePt t="175641" x="2401888" y="4803775"/>
          <p14:tracePt t="175656" x="2419350" y="4803775"/>
          <p14:tracePt t="175673" x="2438400" y="4803775"/>
          <p14:tracePt t="175690" x="2473325" y="4803775"/>
          <p14:tracePt t="175706" x="2482850" y="4803775"/>
          <p14:tracePt t="175723" x="2490788" y="4803775"/>
          <p14:tracePt t="175740" x="2509838" y="4803775"/>
          <p14:tracePt t="175756" x="2517775" y="4803775"/>
          <p14:tracePt t="175773" x="2527300" y="4803775"/>
          <p14:tracePt t="175790" x="2536825" y="4803775"/>
          <p14:tracePt t="175837" x="2544763" y="4803775"/>
          <p14:tracePt t="175873" x="2554288" y="4803775"/>
          <p14:tracePt t="175885" x="2562225" y="4813300"/>
          <p14:tracePt t="175923" x="2571750" y="4813300"/>
          <p14:tracePt t="176106" x="2562225" y="4813300"/>
          <p14:tracePt t="176120" x="2554288" y="4813300"/>
          <p14:tracePt t="176142" x="2544763" y="4813300"/>
          <p14:tracePt t="176168" x="2536825" y="4813300"/>
          <p14:tracePt t="176193" x="2517775" y="4813300"/>
          <p14:tracePt t="176205" x="2517775" y="4803775"/>
          <p14:tracePt t="176221" x="2509838" y="4803775"/>
          <p14:tracePt t="176241" x="2500313" y="4795838"/>
          <p14:tracePt t="176253" x="2490788" y="4795838"/>
          <p14:tracePt t="176341" x="2490788" y="4786313"/>
          <p14:tracePt t="176365" x="2490788" y="4776788"/>
          <p14:tracePt t="176413" x="2500313" y="4776788"/>
          <p14:tracePt t="176437" x="2509838" y="4776788"/>
          <p14:tracePt t="176462" x="2517775" y="4776788"/>
          <p14:tracePt t="176473" x="2527300" y="4776788"/>
          <p14:tracePt t="176487" x="2536825" y="4776788"/>
          <p14:tracePt t="176499" x="2544763" y="4776788"/>
          <p14:tracePt t="176509" x="2554288" y="4786313"/>
          <p14:tracePt t="176524" x="2571750" y="4786313"/>
          <p14:tracePt t="176540" x="2581275" y="4795838"/>
          <p14:tracePt t="176557" x="2589213" y="4795838"/>
          <p14:tracePt t="176573" x="2608263" y="4803775"/>
          <p14:tracePt t="176590" x="2616200" y="4803775"/>
          <p14:tracePt t="176607" x="2625725" y="4803775"/>
          <p14:tracePt t="176623" x="2625725" y="4813300"/>
          <p14:tracePt t="177075" x="2625725" y="4822825"/>
          <p14:tracePt t="177602" x="2616200" y="4822825"/>
          <p14:tracePt t="177711" x="2608263" y="4822825"/>
          <p14:tracePt t="177737" x="2598738" y="4822825"/>
          <p14:tracePt t="177748" x="2589213" y="4822825"/>
          <p14:tracePt t="177761" x="2581275" y="4822825"/>
          <p14:tracePt t="177774" x="2544763" y="4822825"/>
          <p14:tracePt t="177785" x="2517775" y="4822825"/>
          <p14:tracePt t="177798" x="2482850" y="4822825"/>
          <p14:tracePt t="177809" x="2419350" y="4822825"/>
          <p14:tracePt t="177824" x="2366963" y="4822825"/>
          <p14:tracePt t="177840" x="2251075" y="4822825"/>
          <p14:tracePt t="177857" x="2133600" y="4822825"/>
          <p14:tracePt t="177874" x="1687513" y="4867275"/>
          <p14:tracePt t="177890" x="1482725" y="4875213"/>
          <p14:tracePt t="177907" x="1347788" y="4884738"/>
          <p14:tracePt t="177924" x="1143000" y="4884738"/>
          <p14:tracePt t="177940" x="1054100" y="4884738"/>
          <p14:tracePt t="177957" x="965200" y="4884738"/>
          <p14:tracePt t="177974" x="946150" y="4884738"/>
          <p14:tracePt t="177993" x="938213" y="4884738"/>
          <p14:tracePt t="178240" x="946150" y="4884738"/>
          <p14:tracePt t="179625" x="955675" y="4875213"/>
          <p14:tracePt t="179648" x="965200" y="4867275"/>
          <p14:tracePt t="179660" x="973138" y="4867275"/>
          <p14:tracePt t="179672" x="982663" y="4867275"/>
          <p14:tracePt t="179697" x="990600" y="4867275"/>
          <p14:tracePt t="179721" x="1000125" y="4867275"/>
          <p14:tracePt t="180310" x="1000125" y="4857750"/>
          <p14:tracePt t="180848" x="990600" y="4857750"/>
          <p14:tracePt t="180984" x="990600" y="4848225"/>
          <p14:tracePt t="181057" x="990600" y="4840288"/>
          <p14:tracePt t="181486" x="990600" y="4848225"/>
          <p14:tracePt t="181548" x="982663" y="4848225"/>
          <p14:tracePt t="182344" x="982663" y="4857750"/>
          <p14:tracePt t="182369" x="982663" y="4867275"/>
          <p14:tracePt t="182380" x="982663" y="4875213"/>
          <p14:tracePt t="182418" x="990600" y="4884738"/>
          <p14:tracePt t="182515" x="1000125" y="4884738"/>
          <p14:tracePt t="184574" x="1009650" y="4884738"/>
          <p14:tracePt t="184636" x="1017588" y="4884738"/>
          <p14:tracePt t="184661" x="1027113" y="4884738"/>
          <p14:tracePt t="184673" x="1027113" y="4875213"/>
          <p14:tracePt t="184697" x="1036638" y="4875213"/>
          <p14:tracePt t="184735" x="1044575" y="4875213"/>
          <p14:tracePt t="184784" x="1054100" y="4867275"/>
          <p14:tracePt t="184795" x="1062038" y="4867275"/>
          <p14:tracePt t="184820" x="1071563" y="4867275"/>
          <p14:tracePt t="184832" x="1081088" y="4867275"/>
          <p14:tracePt t="184844" x="1089025" y="4867275"/>
          <p14:tracePt t="184857" x="1098550" y="4867275"/>
          <p14:tracePt t="184881" x="1116013" y="4867275"/>
          <p14:tracePt t="184894" x="1116013" y="4857750"/>
          <p14:tracePt t="184906" x="1125538" y="4857750"/>
          <p14:tracePt t="184942" x="1133475" y="4857750"/>
          <p14:tracePt t="185017" x="1143000" y="4857750"/>
          <p14:tracePt t="185077" x="1152525" y="4857750"/>
          <p14:tracePt t="185102" x="1169988" y="4857750"/>
          <p14:tracePt t="185126" x="1179513" y="4857750"/>
          <p14:tracePt t="185139" x="1187450" y="4857750"/>
          <p14:tracePt t="185150" x="1196975" y="4857750"/>
          <p14:tracePt t="185174" x="1204913" y="4857750"/>
          <p14:tracePt t="185188" x="1214438" y="4857750"/>
          <p14:tracePt t="185199" x="1223963" y="4857750"/>
          <p14:tracePt t="185213" x="1241425" y="4857750"/>
          <p14:tracePt t="185226" x="1258888" y="4857750"/>
          <p14:tracePt t="185249" x="1268413" y="4857750"/>
          <p14:tracePt t="185311" x="1276350" y="4857750"/>
          <p14:tracePt t="187112" x="1285875" y="4857750"/>
          <p14:tracePt t="187123" x="1303338" y="4857750"/>
          <p14:tracePt t="187137" x="1312863" y="4857750"/>
          <p14:tracePt t="187148" x="1322388" y="4848225"/>
          <p14:tracePt t="187161" x="1339850" y="4848225"/>
          <p14:tracePt t="187177" x="1374775" y="4840288"/>
          <p14:tracePt t="187193" x="1411288" y="4840288"/>
          <p14:tracePt t="187210" x="1509713" y="4822825"/>
          <p14:tracePt t="187227" x="1589088" y="4813300"/>
          <p14:tracePt t="187243" x="1660525" y="4803775"/>
          <p14:tracePt t="187260" x="1884363" y="4768850"/>
          <p14:tracePt t="187276" x="1990725" y="4751388"/>
          <p14:tracePt t="187293" x="2108200" y="4732338"/>
          <p14:tracePt t="187310" x="2286000" y="4705350"/>
          <p14:tracePt t="187327" x="2366963" y="4687888"/>
          <p14:tracePt t="187343" x="2438400" y="4687888"/>
          <p14:tracePt t="187361" x="2455863" y="4687888"/>
          <p14:tracePt t="187381" x="2455863" y="4679950"/>
          <p14:tracePt t="187406" x="2465388" y="4679950"/>
          <p14:tracePt t="187529" x="2473325" y="4679950"/>
          <p14:tracePt t="187541" x="2490788" y="4687888"/>
          <p14:tracePt t="187552" x="2517775" y="4687888"/>
          <p14:tracePt t="187564" x="2554288" y="4687888"/>
          <p14:tracePt t="187577" x="2581275" y="4697413"/>
          <p14:tracePt t="187593" x="2608263" y="4705350"/>
          <p14:tracePt t="187610" x="2643188" y="4714875"/>
          <p14:tracePt t="187627" x="2705100" y="4732338"/>
          <p14:tracePt t="187643" x="2732088" y="4751388"/>
          <p14:tracePt t="187660" x="2759075" y="4759325"/>
          <p14:tracePt t="187677" x="2795588" y="4776788"/>
          <p14:tracePt t="187693" x="2803525" y="4776788"/>
          <p14:tracePt t="187710" x="2803525" y="4786313"/>
          <p14:tracePt t="188362" x="2813050" y="4786313"/>
          <p14:tracePt t="188399" x="2822575" y="4786313"/>
          <p14:tracePt t="188410" x="2830513" y="4786313"/>
          <p14:tracePt t="188424" x="2830513" y="4776788"/>
          <p14:tracePt t="188435" x="2840038" y="4776788"/>
          <p14:tracePt t="188484" x="2847975" y="4776788"/>
          <p14:tracePt t="188533" x="2857500" y="4776788"/>
          <p14:tracePt t="188545" x="2867025" y="4776788"/>
          <p14:tracePt t="188570" x="2874963" y="4776788"/>
          <p14:tracePt t="188630" x="2884488" y="4776788"/>
          <p14:tracePt t="188706" x="2894013" y="4776788"/>
          <p14:tracePt t="188949" x="2901950" y="4776788"/>
          <p14:tracePt t="188975" x="2911475" y="4776788"/>
          <p14:tracePt t="188999" x="2919413" y="4776788"/>
          <p14:tracePt t="189011" x="2928938" y="4776788"/>
          <p14:tracePt t="189036" x="2938463" y="4776788"/>
          <p14:tracePt t="189060" x="2946400" y="4776788"/>
          <p14:tracePt t="189073" x="2955925" y="4776788"/>
          <p14:tracePt t="189084" x="2965450" y="4776788"/>
          <p14:tracePt t="189109" x="2982913" y="4776788"/>
          <p14:tracePt t="189146" x="2990850" y="4776788"/>
          <p14:tracePt t="189563" x="3000375" y="4776788"/>
          <p14:tracePt t="189575" x="3009900" y="4776788"/>
          <p14:tracePt t="189599" x="3017838" y="4776788"/>
          <p14:tracePt t="189613" x="3017838" y="4768850"/>
          <p14:tracePt t="189624" x="3027363" y="4768850"/>
          <p14:tracePt t="189661" x="3036888" y="4768850"/>
          <p14:tracePt t="189710" x="3044825" y="4768850"/>
          <p14:tracePt t="189782" x="3054350" y="4768850"/>
          <p14:tracePt t="189822" x="3062288" y="4768850"/>
          <p14:tracePt t="189844" x="3071813" y="4768850"/>
          <p14:tracePt t="189857" x="3071813" y="4759325"/>
          <p14:tracePt t="189881" x="3081338" y="4759325"/>
          <p14:tracePt t="189905" x="3089275" y="4759325"/>
          <p14:tracePt t="189918" x="3098800" y="4759325"/>
          <p14:tracePt t="189929" x="3108325" y="4759325"/>
          <p14:tracePt t="189954" x="3116263" y="4759325"/>
          <p14:tracePt t="189979" x="3125788" y="4759325"/>
          <p14:tracePt t="189992" x="3133725" y="4759325"/>
          <p14:tracePt t="190003" x="3133725" y="4751388"/>
          <p14:tracePt t="190016" x="3143250" y="4751388"/>
          <p14:tracePt t="190041" x="3152775" y="4751388"/>
          <p14:tracePt t="190066" x="3160713" y="4751388"/>
          <p14:tracePt t="190077" x="3170238" y="4751388"/>
          <p14:tracePt t="190088" x="3179763" y="4751388"/>
          <p14:tracePt t="190114" x="3187700" y="4751388"/>
          <p14:tracePt t="190126" x="3197225" y="4751388"/>
          <p14:tracePt t="190136" x="3205163" y="4751388"/>
          <p14:tracePt t="190150" x="3214688" y="4751388"/>
          <p14:tracePt t="190162" x="3224213" y="4751388"/>
          <p14:tracePt t="190177" x="3232150" y="4751388"/>
          <p14:tracePt t="190194" x="3241675" y="4751388"/>
          <p14:tracePt t="190211" x="3268663" y="4751388"/>
          <p14:tracePt t="190235" x="3276600" y="4751388"/>
          <p14:tracePt t="190248" x="3286125" y="4751388"/>
          <p14:tracePt t="190261" x="3295650" y="4751388"/>
          <p14:tracePt t="190285" x="3303588" y="4751388"/>
          <p14:tracePt t="190297" x="3313113" y="4751388"/>
          <p14:tracePt t="190371" x="3322638" y="4751388"/>
          <p14:tracePt t="190383" x="3340100" y="4751388"/>
          <p14:tracePt t="190395" x="3348038" y="4751388"/>
          <p14:tracePt t="190407" x="3357563" y="4751388"/>
          <p14:tracePt t="190420" x="3357563" y="4759325"/>
          <p14:tracePt t="190431" x="3367088" y="4759325"/>
          <p14:tracePt t="190445" x="3375025" y="4759325"/>
          <p14:tracePt t="190468" x="3384550" y="4768850"/>
          <p14:tracePt t="190480" x="3402013" y="4768850"/>
          <p14:tracePt t="190506" x="3419475" y="4776788"/>
          <p14:tracePt t="190517" x="3429000" y="4786313"/>
          <p14:tracePt t="190530" x="3438525" y="4786313"/>
          <p14:tracePt t="190544" x="3438525" y="4795838"/>
          <p14:tracePt t="190566" x="3446463" y="4795838"/>
          <p14:tracePt t="191315" x="3438525" y="4795838"/>
          <p14:tracePt t="191331" x="3419475" y="4795838"/>
          <p14:tracePt t="191340" x="3394075" y="4795838"/>
          <p14:tracePt t="191352" x="3340100" y="4795838"/>
          <p14:tracePt t="191363" x="3268663" y="4786313"/>
          <p14:tracePt t="191378" x="3205163" y="4776788"/>
          <p14:tracePt t="191395" x="3143250" y="4768850"/>
          <p14:tracePt t="191411" x="3089275" y="4751388"/>
          <p14:tracePt t="191428" x="2955925" y="4714875"/>
          <p14:tracePt t="191445" x="2901950" y="4697413"/>
          <p14:tracePt t="191461" x="2732088" y="4670425"/>
          <p14:tracePt t="191478" x="2608263" y="4633913"/>
          <p14:tracePt t="191495" x="2500313" y="4625975"/>
          <p14:tracePt t="191511" x="2312988" y="4589463"/>
          <p14:tracePt t="191528" x="2241550" y="4572000"/>
          <p14:tracePt t="191545" x="2160588" y="4562475"/>
          <p14:tracePt t="191561" x="2027238" y="4537075"/>
          <p14:tracePt t="191578" x="1946275" y="4510088"/>
          <p14:tracePt t="191595" x="1857375" y="4500563"/>
          <p14:tracePt t="191611" x="1704975" y="4491038"/>
          <p14:tracePt t="191628" x="1616075" y="4491038"/>
          <p14:tracePt t="191645" x="1544638" y="4483100"/>
          <p14:tracePt t="191661" x="1393825" y="4456113"/>
          <p14:tracePt t="191678" x="1339850" y="4446588"/>
          <p14:tracePt t="191695" x="1223963" y="4429125"/>
          <p14:tracePt t="191711" x="1179513" y="4419600"/>
          <p14:tracePt t="191728" x="1125538" y="4411663"/>
          <p14:tracePt t="191745" x="1036638" y="4402138"/>
          <p14:tracePt t="191761" x="1009650" y="4402138"/>
          <p14:tracePt t="191778" x="973138" y="4394200"/>
          <p14:tracePt t="191795" x="946150" y="4384675"/>
          <p14:tracePt t="191811" x="928688" y="4384675"/>
          <p14:tracePt t="191828" x="911225" y="4384675"/>
          <p14:tracePt t="191845" x="884238" y="4375150"/>
          <p14:tracePt t="191861" x="874713" y="4375150"/>
          <p14:tracePt t="191878" x="866775" y="4375150"/>
          <p14:tracePt t="192222" x="874713" y="4375150"/>
          <p14:tracePt t="192235" x="901700" y="4375150"/>
          <p14:tracePt t="192245" x="928688" y="4375150"/>
          <p14:tracePt t="192258" x="955675" y="4394200"/>
          <p14:tracePt t="192271" x="1000125" y="4419600"/>
          <p14:tracePt t="192283" x="1036638" y="4446588"/>
          <p14:tracePt t="192295" x="1089025" y="4483100"/>
          <p14:tracePt t="192311" x="1133475" y="4518025"/>
          <p14:tracePt t="192328" x="1179513" y="4537075"/>
          <p14:tracePt t="192345" x="1196975" y="4562475"/>
          <p14:tracePt t="192361" x="1214438" y="4572000"/>
          <p14:tracePt t="192381" x="1223963" y="4581525"/>
          <p14:tracePt t="192395" x="1231900" y="4581525"/>
          <p14:tracePt t="192417" x="1241425" y="4581525"/>
          <p14:tracePt t="192443" x="1250950" y="4581525"/>
          <p14:tracePt t="192455" x="1258888" y="4589463"/>
          <p14:tracePt t="192466" x="1268413" y="4589463"/>
          <p14:tracePt t="192492" x="1285875" y="4589463"/>
          <p14:tracePt t="192528" x="1295400" y="4589463"/>
          <p14:tracePt t="192565" x="1303338" y="4589463"/>
          <p14:tracePt t="192577" x="1312863" y="4589463"/>
          <p14:tracePt t="192590" x="1330325" y="4589463"/>
          <p14:tracePt t="192602" x="1339850" y="4589463"/>
          <p14:tracePt t="192615" x="1347788" y="4589463"/>
          <p14:tracePt t="192628" x="1357313" y="4589463"/>
          <p14:tracePt t="192699" x="1357313" y="4581525"/>
          <p14:tracePt t="192749" x="1347788" y="4572000"/>
          <p14:tracePt t="192761" x="1347788" y="4562475"/>
          <p14:tracePt t="192773" x="1330325" y="4562475"/>
          <p14:tracePt t="192785" x="1312863" y="4554538"/>
          <p14:tracePt t="192797" x="1303338" y="4545013"/>
          <p14:tracePt t="192812" x="1295400" y="4545013"/>
          <p14:tracePt t="192828" x="1276350" y="4537075"/>
          <p14:tracePt t="192845" x="1276350" y="4527550"/>
          <p14:tracePt t="192862" x="1268413" y="4527550"/>
          <p14:tracePt t="192883" x="1258888" y="4518025"/>
          <p14:tracePt t="192896" x="1250950" y="4518025"/>
          <p14:tracePt t="192920" x="1241425" y="4518025"/>
          <p14:tracePt t="192970" x="1231900" y="4518025"/>
          <p14:tracePt t="192994" x="1223963" y="4518025"/>
          <p14:tracePt t="193091" x="1223963" y="4537075"/>
          <p14:tracePt t="193105" x="1223963" y="4545013"/>
          <p14:tracePt t="193117" x="1214438" y="4562475"/>
          <p14:tracePt t="193128" x="1214438" y="4572000"/>
          <p14:tracePt t="193141" x="1204913" y="4581525"/>
          <p14:tracePt t="193153" x="1204913" y="4589463"/>
          <p14:tracePt t="193177" x="1204913" y="4608513"/>
          <p14:tracePt t="193190" x="1204913" y="4616450"/>
          <p14:tracePt t="193202" x="1204913" y="4625975"/>
          <p14:tracePt t="193216" x="1204913" y="4643438"/>
          <p14:tracePt t="193228" x="1204913" y="4652963"/>
          <p14:tracePt t="193245" x="1204913" y="4660900"/>
          <p14:tracePt t="193262" x="1204913" y="4679950"/>
          <p14:tracePt t="193300" x="1204913" y="4687888"/>
          <p14:tracePt t="193361" x="1204913" y="4697413"/>
          <p14:tracePt t="193398" x="1204913" y="4705350"/>
          <p14:tracePt t="193410" x="1204913" y="4714875"/>
          <p14:tracePt t="193434" x="1204913" y="4724400"/>
          <p14:tracePt t="193448" x="1204913" y="4741863"/>
          <p14:tracePt t="193459" x="1204913" y="4751388"/>
          <p14:tracePt t="193472" x="1204913" y="4759325"/>
          <p14:tracePt t="193484" x="1204913" y="4776788"/>
          <p14:tracePt t="193496" x="1204913" y="4795838"/>
          <p14:tracePt t="193512" x="1204913" y="4803775"/>
          <p14:tracePt t="193528" x="1204913" y="4813300"/>
          <p14:tracePt t="193545" x="1204913" y="4830763"/>
          <p14:tracePt t="193570" x="1204913" y="4840288"/>
          <p14:tracePt t="193596" x="1204913" y="4857750"/>
          <p14:tracePt t="193606" x="1204913" y="4867275"/>
          <p14:tracePt t="193619" x="1204913" y="4875213"/>
          <p14:tracePt t="193630" x="1204913" y="4894263"/>
          <p14:tracePt t="193645" x="1204913" y="4902200"/>
          <p14:tracePt t="193662" x="1204913" y="4911725"/>
          <p14:tracePt t="193681" x="1204913" y="4919663"/>
          <p14:tracePt t="193695" x="1204913" y="4929188"/>
          <p14:tracePt t="193712" x="1204913" y="4938713"/>
          <p14:tracePt t="193730" x="1204913" y="4946650"/>
          <p14:tracePt t="193766" x="1204913" y="4956175"/>
          <p14:tracePt t="193815" x="1204913" y="4965700"/>
          <p14:tracePt t="193827" x="1214438" y="4973638"/>
          <p14:tracePt t="193852" x="1223963" y="4983163"/>
          <p14:tracePt t="193863" x="1223963" y="4991100"/>
          <p14:tracePt t="193877" x="1223963" y="5000625"/>
          <p14:tracePt t="193889" x="1231900" y="5010150"/>
          <p14:tracePt t="193901" x="1241425" y="5018088"/>
          <p14:tracePt t="193912" x="1241425" y="5037138"/>
          <p14:tracePt t="193929" x="1250950" y="5045075"/>
          <p14:tracePt t="193945" x="1258888" y="5054600"/>
          <p14:tracePt t="193962" x="1276350" y="5081588"/>
          <p14:tracePt t="193979" x="1295400" y="5108575"/>
          <p14:tracePt t="193995" x="1303338" y="5116513"/>
          <p14:tracePt t="194012" x="1330325" y="5160963"/>
          <p14:tracePt t="194029" x="1339850" y="5180013"/>
          <p14:tracePt t="194045" x="1357313" y="5197475"/>
          <p14:tracePt t="194062" x="1374775" y="5224463"/>
          <p14:tracePt t="194079" x="1384300" y="5232400"/>
          <p14:tracePt t="194477" x="1384300" y="5241925"/>
          <p14:tracePt t="194502" x="1384300" y="5259388"/>
          <p14:tracePt t="194514" x="1393825" y="5259388"/>
          <p14:tracePt t="194525" x="1401763" y="5268913"/>
          <p14:tracePt t="194539" x="1401763" y="5286375"/>
          <p14:tracePt t="194562" x="1411288" y="5295900"/>
          <p14:tracePt t="194575" x="1411288" y="5303838"/>
          <p14:tracePt t="194819" x="1401763" y="5303838"/>
          <p14:tracePt t="194832" x="1393825" y="5303838"/>
          <p14:tracePt t="194844" x="1374775" y="5295900"/>
          <p14:tracePt t="194857" x="1366838" y="5286375"/>
          <p14:tracePt t="194869" x="1357313" y="5276850"/>
          <p14:tracePt t="194882" x="1347788" y="5268913"/>
          <p14:tracePt t="194896" x="1330325" y="5259388"/>
          <p14:tracePt t="194912" x="1322388" y="5241925"/>
          <p14:tracePt t="194929" x="1303338" y="5232400"/>
          <p14:tracePt t="194946" x="1258888" y="5170488"/>
          <p14:tracePt t="194962" x="1241425" y="5126038"/>
          <p14:tracePt t="194979" x="1204913" y="5072063"/>
          <p14:tracePt t="194995" x="1196975" y="5062538"/>
          <p14:tracePt t="195012" x="1187450" y="5045075"/>
          <p14:tracePt t="195029" x="1179513" y="5027613"/>
          <p14:tracePt t="195046" x="1160463" y="5000625"/>
          <p14:tracePt t="195062" x="1152525" y="4973638"/>
          <p14:tracePt t="195079" x="1143000" y="4911725"/>
          <p14:tracePt t="195096" x="1133475" y="4875213"/>
          <p14:tracePt t="195112" x="1125538" y="4857750"/>
          <p14:tracePt t="195129" x="1116013" y="4830763"/>
          <p14:tracePt t="195146" x="1116013" y="4813300"/>
          <p14:tracePt t="195163" x="1116013" y="4776788"/>
          <p14:tracePt t="195179" x="1116013" y="4751388"/>
          <p14:tracePt t="195196" x="1116013" y="4732338"/>
          <p14:tracePt t="195212" x="1116013" y="4679950"/>
          <p14:tracePt t="195229" x="1116013" y="4670425"/>
          <p14:tracePt t="195246" x="1116013" y="4660900"/>
          <p14:tracePt t="195262" x="1116013" y="4625975"/>
          <p14:tracePt t="195279" x="1125538" y="4598988"/>
          <p14:tracePt t="195296" x="1133475" y="4572000"/>
          <p14:tracePt t="195312" x="1160463" y="4510088"/>
          <p14:tracePt t="195329" x="1169988" y="4491038"/>
          <p14:tracePt t="195346" x="1179513" y="4473575"/>
          <p14:tracePt t="195362" x="1179513" y="4465638"/>
          <p14:tracePt t="195383" x="1187450" y="4465638"/>
          <p14:tracePt t="195396" x="1187450" y="4456113"/>
          <p14:tracePt t="195413" x="1204913" y="4446588"/>
          <p14:tracePt t="195429" x="1214438" y="4446588"/>
          <p14:tracePt t="195446" x="1231900" y="4446588"/>
          <p14:tracePt t="195462" x="1241425" y="4446588"/>
          <p14:tracePt t="195479" x="1250950" y="4446588"/>
          <p14:tracePt t="195496" x="1258888" y="4446588"/>
          <p14:tracePt t="195518" x="1268413" y="4446588"/>
          <p14:tracePt t="195738" x="1268413" y="4456113"/>
          <p14:tracePt t="195751" x="1268413" y="4465638"/>
          <p14:tracePt t="195776" x="1268413" y="4473575"/>
          <p14:tracePt t="195787" x="1258888" y="4473575"/>
          <p14:tracePt t="195800" x="1258888" y="4483100"/>
          <p14:tracePt t="195824" x="1258888" y="4500563"/>
          <p14:tracePt t="195849" x="1250950" y="4518025"/>
          <p14:tracePt t="195864" x="1250950" y="4527550"/>
          <p14:tracePt t="195873" x="1241425" y="4537075"/>
          <p14:tracePt t="195885" x="1241425" y="4562475"/>
          <p14:tracePt t="195898" x="1241425" y="4572000"/>
          <p14:tracePt t="195913" x="1231900" y="4581525"/>
          <p14:tracePt t="195929" x="1223963" y="4589463"/>
          <p14:tracePt t="195946" x="1223963" y="4598988"/>
          <p14:tracePt t="195962" x="1223963" y="4608513"/>
          <p14:tracePt t="196008" x="1214438" y="4608513"/>
          <p14:tracePt t="196094" x="1204913" y="4608513"/>
          <p14:tracePt t="196132" x="1196975" y="4608513"/>
          <p14:tracePt t="196168" x="1187450" y="4608513"/>
          <p14:tracePt t="196179" x="1179513" y="4608513"/>
          <p14:tracePt t="196192" x="1169988" y="4608513"/>
          <p14:tracePt t="196204" x="1160463" y="4608513"/>
          <p14:tracePt t="196228" x="1152525" y="4608513"/>
          <p14:tracePt t="196241" x="1143000" y="4608513"/>
          <p14:tracePt t="196266" x="1133475" y="4608513"/>
          <p14:tracePt t="196278" x="1116013" y="4608513"/>
          <p14:tracePt t="196290" x="1108075" y="4616450"/>
          <p14:tracePt t="196302" x="1098550" y="4616450"/>
          <p14:tracePt t="196315" x="1081088" y="4616450"/>
          <p14:tracePt t="196330" x="1062038" y="4616450"/>
          <p14:tracePt t="196346" x="1054100" y="4616450"/>
          <p14:tracePt t="196363" x="1036638" y="4616450"/>
          <p14:tracePt t="196379" x="990600" y="4616450"/>
          <p14:tracePt t="196396" x="965200" y="4616450"/>
          <p14:tracePt t="196413" x="938213" y="4616450"/>
          <p14:tracePt t="196430" x="911225" y="4616450"/>
          <p14:tracePt t="196549" x="919163" y="4616450"/>
          <p14:tracePt t="196561" x="928688" y="4616450"/>
          <p14:tracePt t="196572" x="938213" y="4616450"/>
          <p14:tracePt t="196584" x="955675" y="4616450"/>
          <p14:tracePt t="196596" x="973138" y="4625975"/>
          <p14:tracePt t="196613" x="982663" y="4633913"/>
          <p14:tracePt t="196629" x="1000125" y="4643438"/>
          <p14:tracePt t="196646" x="1044575" y="4679950"/>
          <p14:tracePt t="196663" x="1071563" y="4697413"/>
          <p14:tracePt t="196679" x="1108075" y="4714875"/>
          <p14:tracePt t="196696" x="1152525" y="4751388"/>
          <p14:tracePt t="196713" x="1160463" y="4768850"/>
          <p14:tracePt t="196730" x="1169988" y="4768850"/>
          <p14:tracePt t="196746" x="1179513" y="4776788"/>
          <p14:tracePt t="196841" x="1179513" y="4786313"/>
          <p14:tracePt t="196890" x="1169988" y="4786313"/>
          <p14:tracePt t="196903" x="1160463" y="4786313"/>
          <p14:tracePt t="196915" x="1152525" y="4786313"/>
          <p14:tracePt t="196928" x="1133475" y="4786313"/>
          <p14:tracePt t="196940" x="1116013" y="4786313"/>
          <p14:tracePt t="196952" x="1098550" y="4768850"/>
          <p14:tracePt t="196965" x="1062038" y="4751388"/>
          <p14:tracePt t="196980" x="1027113" y="4741863"/>
          <p14:tracePt t="196996" x="973138" y="4724400"/>
          <p14:tracePt t="197013" x="928688" y="4705350"/>
          <p14:tracePt t="197029" x="866775" y="4679950"/>
          <p14:tracePt t="197046" x="847725" y="4670425"/>
          <p14:tracePt t="197063" x="822325" y="4660900"/>
          <p14:tracePt t="197087" x="812800" y="4652963"/>
          <p14:tracePt t="197172" x="822325" y="4652963"/>
          <p14:tracePt t="197185" x="830263" y="4652963"/>
          <p14:tracePt t="197197" x="839788" y="4652963"/>
          <p14:tracePt t="197210" x="866775" y="4670425"/>
          <p14:tracePt t="197222" x="884238" y="4670425"/>
          <p14:tracePt t="197234" x="911225" y="4687888"/>
          <p14:tracePt t="197247" x="946150" y="4705350"/>
          <p14:tracePt t="197263" x="973138" y="4714875"/>
          <p14:tracePt t="197280" x="1009650" y="4741863"/>
          <p14:tracePt t="197296" x="1062038" y="4786313"/>
          <p14:tracePt t="197313" x="1081088" y="4803775"/>
          <p14:tracePt t="197330" x="1098550" y="4813300"/>
          <p14:tracePt t="197346" x="1108075" y="4822825"/>
          <p14:tracePt t="197363" x="1116013" y="4830763"/>
          <p14:tracePt t="197467" x="1098550" y="4830763"/>
          <p14:tracePt t="197479" x="1089025" y="4830763"/>
          <p14:tracePt t="197491" x="1081088" y="4830763"/>
          <p14:tracePt t="197504" x="1044575" y="4822825"/>
          <p14:tracePt t="197515" x="1027113" y="4803775"/>
          <p14:tracePt t="197530" x="1000125" y="4786313"/>
          <p14:tracePt t="197546" x="965200" y="4768850"/>
          <p14:tracePt t="197563" x="928688" y="4741863"/>
          <p14:tracePt t="197580" x="857250" y="4697413"/>
          <p14:tracePt t="197596" x="830263" y="4679950"/>
          <p14:tracePt t="197613" x="803275" y="4660900"/>
          <p14:tracePt t="197630" x="776288" y="4652963"/>
          <p14:tracePt t="197724" x="785813" y="4652963"/>
          <p14:tracePt t="197748" x="795338" y="4652963"/>
          <p14:tracePt t="197761" x="803275" y="4652963"/>
          <p14:tracePt t="197772" x="830263" y="4660900"/>
          <p14:tracePt t="197786" x="839788" y="4679950"/>
          <p14:tracePt t="197798" x="866775" y="4687888"/>
          <p14:tracePt t="197813" x="893763" y="4705350"/>
          <p14:tracePt t="197830" x="928688" y="4732338"/>
          <p14:tracePt t="197847" x="990600" y="4786313"/>
          <p14:tracePt t="197863" x="1017588" y="4795838"/>
          <p14:tracePt t="197880" x="1027113" y="4813300"/>
          <p14:tracePt t="197897" x="1044575" y="4830763"/>
          <p14:tracePt t="197913" x="1054100" y="4830763"/>
          <p14:tracePt t="197930" x="1054100" y="4840288"/>
          <p14:tracePt t="198031" x="1036638" y="4830763"/>
          <p14:tracePt t="198043" x="1027113" y="4822825"/>
          <p14:tracePt t="198055" x="1009650" y="4803775"/>
          <p14:tracePt t="198068" x="990600" y="4795838"/>
          <p14:tracePt t="198080" x="965200" y="4768850"/>
          <p14:tracePt t="198097" x="928688" y="4751388"/>
          <p14:tracePt t="198113" x="901700" y="4724400"/>
          <p14:tracePt t="198130" x="857250" y="4679950"/>
          <p14:tracePt t="198147" x="830263" y="4670425"/>
          <p14:tracePt t="198163" x="822325" y="4652963"/>
          <p14:tracePt t="198263" x="830263" y="4652963"/>
          <p14:tracePt t="198275" x="839788" y="4652963"/>
          <p14:tracePt t="198288" x="857250" y="4660900"/>
          <p14:tracePt t="198300" x="874713" y="4670425"/>
          <p14:tracePt t="198314" x="884238" y="4679950"/>
          <p14:tracePt t="198330" x="901700" y="4697413"/>
          <p14:tracePt t="198347" x="919163" y="4705350"/>
          <p14:tracePt t="198363" x="946150" y="4741863"/>
          <p14:tracePt t="198380" x="955675" y="4759325"/>
          <p14:tracePt t="198397" x="973138" y="4768850"/>
          <p14:tracePt t="198413" x="990600" y="4786313"/>
          <p14:tracePt t="198430" x="990600" y="4795838"/>
          <p14:tracePt t="198447" x="1000125" y="4795838"/>
          <p14:tracePt t="198558" x="982663" y="4786313"/>
          <p14:tracePt t="198569" x="973138" y="4776788"/>
          <p14:tracePt t="198581" x="938213" y="4751388"/>
          <p14:tracePt t="198594" x="911225" y="4732338"/>
          <p14:tracePt t="198606" x="866775" y="4687888"/>
          <p14:tracePt t="198618" x="830263" y="4652963"/>
          <p14:tracePt t="198631" x="785813" y="4616450"/>
          <p14:tracePt t="198647" x="750888" y="4581525"/>
          <p14:tracePt t="198663" x="731838" y="4572000"/>
          <p14:tracePt t="198680" x="723900" y="4554538"/>
          <p14:tracePt t="198765" x="741363" y="4554538"/>
          <p14:tracePt t="198778" x="750888" y="4562475"/>
          <p14:tracePt t="198790" x="776288" y="4589463"/>
          <p14:tracePt t="198803" x="803275" y="4608513"/>
          <p14:tracePt t="198815" x="847725" y="4643438"/>
          <p14:tracePt t="198830" x="866775" y="4670425"/>
          <p14:tracePt t="198847" x="893763" y="4687888"/>
          <p14:tracePt t="198863" x="928688" y="4724400"/>
          <p14:tracePt t="198880" x="938213" y="4732338"/>
          <p14:tracePt t="198897" x="955675" y="4741863"/>
          <p14:tracePt t="198913" x="955675" y="4751388"/>
          <p14:tracePt t="198950" x="955675" y="4759325"/>
          <p14:tracePt t="201057" x="965200" y="4759325"/>
          <p14:tracePt t="201094" x="973138" y="4759325"/>
          <p14:tracePt t="201119" x="990600" y="4759325"/>
          <p14:tracePt t="201131" x="1000125" y="4759325"/>
          <p14:tracePt t="201143" x="1009650" y="4759325"/>
          <p14:tracePt t="201155" x="1036638" y="4751388"/>
          <p14:tracePt t="201167" x="1044575" y="4751388"/>
          <p14:tracePt t="201181" x="1054100" y="4751388"/>
          <p14:tracePt t="201197" x="1081088" y="4741863"/>
          <p14:tracePt t="201214" x="1089025" y="4732338"/>
          <p14:tracePt t="201231" x="1116013" y="4724400"/>
          <p14:tracePt t="201247" x="1133475" y="4714875"/>
          <p14:tracePt t="201264" x="1143000" y="4705350"/>
          <p14:tracePt t="201281" x="1169988" y="4697413"/>
          <p14:tracePt t="201298" x="1187450" y="4687888"/>
          <p14:tracePt t="201314" x="1204913" y="4679950"/>
          <p14:tracePt t="201331" x="1214438" y="4670425"/>
          <p14:tracePt t="201348" x="1223963" y="4670425"/>
          <p14:tracePt t="201376" x="1223963" y="4660900"/>
          <p14:tracePt t="201402" x="1231900" y="4652963"/>
          <p14:tracePt t="201438" x="1231900" y="4643438"/>
          <p14:tracePt t="201474" x="1231900" y="4633913"/>
          <p14:tracePt t="201498" x="1231900" y="4625975"/>
          <p14:tracePt t="201510" x="1241425" y="4616450"/>
          <p14:tracePt t="201524" x="1241425" y="4608513"/>
          <p14:tracePt t="201535" x="1241425" y="4598988"/>
          <p14:tracePt t="201548" x="1241425" y="4589463"/>
          <p14:tracePt t="201564" x="1250950" y="4572000"/>
          <p14:tracePt t="201583" x="1250950" y="4554538"/>
          <p14:tracePt t="201598" x="1250950" y="4545013"/>
          <p14:tracePt t="201614" x="1250950" y="4537075"/>
          <p14:tracePt t="201633" x="1250950" y="4527550"/>
          <p14:tracePt t="201670" x="1250950" y="4518025"/>
          <p14:tracePt t="201731" x="1241425" y="4518025"/>
          <p14:tracePt t="201793" x="1231900" y="4527550"/>
          <p14:tracePt t="201805" x="1231900" y="4537075"/>
          <p14:tracePt t="201830" x="1231900" y="4545013"/>
          <p14:tracePt t="201853" x="1231900" y="4554538"/>
          <p14:tracePt t="201866" x="1231900" y="4562475"/>
          <p14:tracePt t="201877" x="1231900" y="4572000"/>
          <p14:tracePt t="201890" x="1231900" y="4589463"/>
          <p14:tracePt t="201904" x="1231900" y="4598988"/>
          <p14:tracePt t="201915" x="1231900" y="4608513"/>
          <p14:tracePt t="201931" x="1231900" y="4625975"/>
          <p14:tracePt t="201948" x="1231900" y="4643438"/>
          <p14:tracePt t="201965" x="1231900" y="4670425"/>
          <p14:tracePt t="201981" x="1231900" y="4679950"/>
          <p14:tracePt t="201998" x="1223963" y="4679950"/>
          <p14:tracePt t="202014" x="1223963" y="4697413"/>
          <p14:tracePt t="202031" x="1223963" y="4705350"/>
          <p14:tracePt t="202048" x="1223963" y="4714875"/>
          <p14:tracePt t="202064" x="1223963" y="4732338"/>
          <p14:tracePt t="202081" x="1223963" y="4741863"/>
          <p14:tracePt t="202098" x="1223963" y="4759325"/>
          <p14:tracePt t="202114" x="1223963" y="4768850"/>
          <p14:tracePt t="202131" x="1223963" y="4776788"/>
          <p14:tracePt t="202148" x="1223963" y="4795838"/>
          <p14:tracePt t="202164" x="1231900" y="4803775"/>
          <p14:tracePt t="202181" x="1231900" y="4822825"/>
          <p14:tracePt t="202198" x="1241425" y="4848225"/>
          <p14:tracePt t="202216" x="1241425" y="4857750"/>
          <p14:tracePt t="202231" x="1241425" y="4867275"/>
          <p14:tracePt t="202248" x="1241425" y="4875213"/>
          <p14:tracePt t="202264" x="1241425" y="4884738"/>
          <p14:tracePt t="202281" x="1250950" y="4902200"/>
          <p14:tracePt t="202298" x="1258888" y="4929188"/>
          <p14:tracePt t="202314" x="1258888" y="4946650"/>
          <p14:tracePt t="202331" x="1258888" y="4965700"/>
          <p14:tracePt t="202348" x="1258888" y="4973638"/>
          <p14:tracePt t="202364" x="1258888" y="4983163"/>
          <p14:tracePt t="202381" x="1268413" y="4991100"/>
          <p14:tracePt t="202398" x="1268413" y="5000625"/>
          <p14:tracePt t="202415" x="1276350" y="5010150"/>
          <p14:tracePt t="202431" x="1276350" y="5018088"/>
          <p14:tracePt t="202454" x="1276350" y="5027613"/>
          <p14:tracePt t="202491" x="1285875" y="5027613"/>
          <p14:tracePt t="202503" x="1285875" y="5037138"/>
          <p14:tracePt t="202909" x="1285875" y="5027613"/>
          <p14:tracePt t="202932" x="1285875" y="5010150"/>
          <p14:tracePt t="202944" x="1285875" y="5000625"/>
          <p14:tracePt t="202957" x="1295400" y="4991100"/>
          <p14:tracePt t="202968" x="1312863" y="4965700"/>
          <p14:tracePt t="202981" x="1330325" y="4929188"/>
          <p14:tracePt t="202998" x="1393825" y="4884738"/>
          <p14:tracePt t="203015" x="1473200" y="4803775"/>
          <p14:tracePt t="203031" x="1795463" y="4527550"/>
          <p14:tracePt t="203048" x="2017713" y="4394200"/>
          <p14:tracePt t="203065" x="2241550" y="4241800"/>
          <p14:tracePt t="203082" x="2687638" y="3929063"/>
          <p14:tracePt t="203098" x="2938463" y="3776663"/>
          <p14:tracePt t="203115" x="3384550" y="3455988"/>
          <p14:tracePt t="203131" x="3589338" y="3330575"/>
          <p14:tracePt t="203148" x="3786188" y="3205163"/>
          <p14:tracePt t="203165" x="3946525" y="3133725"/>
          <p14:tracePt t="203182" x="4170363" y="3036888"/>
          <p14:tracePt t="203198" x="4251325" y="3000375"/>
          <p14:tracePt t="203215" x="4313238" y="2982913"/>
          <p14:tracePt t="203237" x="4322763" y="2982913"/>
          <p14:tracePt t="204206" x="4313238" y="3000375"/>
          <p14:tracePt t="204218" x="4286250" y="3027363"/>
          <p14:tracePt t="204231" x="4241800" y="3098800"/>
          <p14:tracePt t="204244" x="4179888" y="3152775"/>
          <p14:tracePt t="204255" x="4125913" y="3224213"/>
          <p14:tracePt t="204267" x="4054475" y="3276600"/>
          <p14:tracePt t="204282" x="4010025" y="3340100"/>
          <p14:tracePt t="204298" x="3965575" y="3384550"/>
          <p14:tracePt t="204315" x="3911600" y="3438525"/>
          <p14:tracePt t="204332" x="3714750" y="3608388"/>
          <p14:tracePt t="204348" x="3581400" y="3751263"/>
          <p14:tracePt t="204365" x="3330575" y="4010025"/>
          <p14:tracePt t="204382" x="3268663" y="4081463"/>
          <p14:tracePt t="204399" x="3214688" y="4125913"/>
          <p14:tracePt t="204415" x="3170238" y="4160838"/>
          <p14:tracePt t="204432" x="3125788" y="4197350"/>
          <p14:tracePt t="204449" x="3081338" y="4214813"/>
          <p14:tracePt t="204465" x="2955925" y="4303713"/>
          <p14:tracePt t="204482" x="2901950" y="4330700"/>
          <p14:tracePt t="204499" x="2847975" y="4357688"/>
          <p14:tracePt t="204515" x="2813050" y="4367213"/>
          <p14:tracePt t="204532" x="2803525" y="4367213"/>
          <p14:tracePt t="204549" x="2795588" y="4367213"/>
          <p14:tracePt t="204565" x="2759075" y="4367213"/>
          <p14:tracePt t="204582" x="2741613" y="4367213"/>
          <p14:tracePt t="204599" x="2697163" y="4367213"/>
          <p14:tracePt t="204615" x="2670175" y="4367213"/>
          <p14:tracePt t="204632" x="2643188" y="4375150"/>
          <p14:tracePt t="204649" x="2554288" y="4375150"/>
          <p14:tracePt t="204665" x="2500313" y="4375150"/>
          <p14:tracePt t="204682" x="2455863" y="4375150"/>
          <p14:tracePt t="204699" x="2339975" y="4375150"/>
          <p14:tracePt t="204715" x="2286000" y="4375150"/>
          <p14:tracePt t="204732" x="2205038" y="4375150"/>
          <p14:tracePt t="204749" x="2081213" y="4357688"/>
          <p14:tracePt t="204765" x="2036763" y="4340225"/>
          <p14:tracePt t="204782" x="2000250" y="4322763"/>
          <p14:tracePt t="204799" x="1928813" y="4313238"/>
          <p14:tracePt t="204815" x="1901825" y="4303713"/>
          <p14:tracePt t="204832" x="1857375" y="4295775"/>
          <p14:tracePt t="204849" x="1839913" y="4295775"/>
          <p14:tracePt t="204865" x="1830388" y="4286250"/>
          <p14:tracePt t="204882" x="1822450" y="4286250"/>
          <p14:tracePt t="204899" x="1812925" y="4276725"/>
          <p14:tracePt t="204917" x="1803400" y="4276725"/>
          <p14:tracePt t="204932" x="1795463" y="4276725"/>
          <p14:tracePt t="204954" x="1785938" y="4276725"/>
          <p14:tracePt t="204979" x="1776413" y="4276725"/>
          <p14:tracePt t="205003" x="1776413" y="4268788"/>
          <p14:tracePt t="205016" x="1768475" y="4268788"/>
          <p14:tracePt t="205076" x="1768475" y="4259263"/>
          <p14:tracePt t="205285" x="1776413" y="4259263"/>
          <p14:tracePt t="205322" x="1785938" y="4259263"/>
          <p14:tracePt t="205347" x="1795463" y="4259263"/>
          <p14:tracePt t="205359" x="1803400" y="4259263"/>
          <p14:tracePt t="205384" x="1812925" y="4259263"/>
          <p14:tracePt t="205420" x="1822450" y="4259263"/>
          <p14:tracePt t="205436" x="1830388" y="4259263"/>
          <p14:tracePt t="205457" x="1839913" y="4268788"/>
          <p14:tracePt t="205469" x="1847850" y="4268788"/>
          <p14:tracePt t="205481" x="1857375" y="4268788"/>
          <p14:tracePt t="205505" x="1866900" y="4276725"/>
          <p14:tracePt t="205529" x="1874838" y="4276725"/>
          <p14:tracePt t="205555" x="1884363" y="4286250"/>
          <p14:tracePt t="205567" x="1893888" y="4295775"/>
          <p14:tracePt t="205579" x="1901825" y="4295775"/>
          <p14:tracePt t="205603" x="1919288" y="4295775"/>
          <p14:tracePt t="205616" x="1919288" y="4303713"/>
          <p14:tracePt t="205640" x="1928813" y="4303713"/>
          <p14:tracePt t="205653" x="1938338" y="4313238"/>
          <p14:tracePt t="205665" x="1946275" y="4322763"/>
          <p14:tracePt t="205689" x="1955800" y="4322763"/>
          <p14:tracePt t="205701" x="1955800" y="4330700"/>
          <p14:tracePt t="205727" x="1965325" y="4340225"/>
          <p14:tracePt t="205739" x="1973263" y="4348163"/>
          <p14:tracePt t="205752" x="1973263" y="4357688"/>
          <p14:tracePt t="205763" x="1990725" y="4367213"/>
          <p14:tracePt t="205776" x="1990725" y="4375150"/>
          <p14:tracePt t="205800" x="2000250" y="4394200"/>
          <p14:tracePt t="205811" x="2009775" y="4402138"/>
          <p14:tracePt t="205825" x="2017713" y="4411663"/>
          <p14:tracePt t="205836" x="2027238" y="4419600"/>
          <p14:tracePt t="205849" x="2027238" y="4429125"/>
          <p14:tracePt t="205866" x="2036763" y="4438650"/>
          <p14:tracePt t="205886" x="2044700" y="4446588"/>
          <p14:tracePt t="205899" x="2054225" y="4456113"/>
          <p14:tracePt t="205923" x="2054225" y="4465638"/>
          <p14:tracePt t="205937" x="2062163" y="4473575"/>
          <p14:tracePt t="205949" x="2062163" y="4483100"/>
          <p14:tracePt t="205966" x="2071688" y="4491038"/>
          <p14:tracePt t="205983" x="2081213" y="4491038"/>
          <p14:tracePt t="205999" x="2081213" y="4510088"/>
          <p14:tracePt t="206016" x="2089150" y="4527550"/>
          <p14:tracePt t="206032" x="2089150" y="4537075"/>
          <p14:tracePt t="206057" x="2098675" y="4545013"/>
          <p14:tracePt t="206082" x="2098675" y="4554538"/>
          <p14:tracePt t="206143" x="2108200" y="4554538"/>
          <p14:tracePt t="206473" x="2108200" y="4562475"/>
          <p14:tracePt t="206499" x="2108200" y="4572000"/>
          <p14:tracePt t="206510" x="2108200" y="4581525"/>
          <p14:tracePt t="206523" x="2116138" y="4608513"/>
          <p14:tracePt t="206534" x="2125663" y="4625975"/>
          <p14:tracePt t="206549" x="2125663" y="4643438"/>
          <p14:tracePt t="206566" x="2133600" y="4670425"/>
          <p14:tracePt t="206582" x="2152650" y="4687888"/>
          <p14:tracePt t="206599" x="2160588" y="4732338"/>
          <p14:tracePt t="206616" x="2160588" y="4751388"/>
          <p14:tracePt t="206632" x="2170113" y="4776788"/>
          <p14:tracePt t="206649" x="2179638" y="4830763"/>
          <p14:tracePt t="206666" x="2179638" y="4848225"/>
          <p14:tracePt t="206682" x="2179638" y="4875213"/>
          <p14:tracePt t="206699" x="2179638" y="4894263"/>
          <p14:tracePt t="206716" x="2179638" y="4919663"/>
          <p14:tracePt t="206733" x="2179638" y="4956175"/>
          <p14:tracePt t="206749" x="2179638" y="4973638"/>
          <p14:tracePt t="206766" x="2179638" y="4991100"/>
          <p14:tracePt t="206783" x="2179638" y="5010150"/>
          <p14:tracePt t="206799" x="2179638" y="5018088"/>
          <p14:tracePt t="206841" x="2179638" y="5027613"/>
          <p14:tracePt t="206891" x="2179638" y="5037138"/>
          <p14:tracePt t="206901" x="2179638" y="5045075"/>
          <p14:tracePt t="206943" x="2179638" y="5054600"/>
          <p14:tracePt t="206953" x="2179638" y="5062538"/>
          <p14:tracePt t="206963" x="2179638" y="5072063"/>
          <p14:tracePt t="206976" x="2170113" y="5081588"/>
          <p14:tracePt t="206989" x="2160588" y="5089525"/>
          <p14:tracePt t="207000" x="2160588" y="5099050"/>
          <p14:tracePt t="207016" x="2160588" y="5116513"/>
          <p14:tracePt t="207033" x="2160588" y="5126038"/>
          <p14:tracePt t="207049" x="2152650" y="5143500"/>
          <p14:tracePt t="207066" x="2152650" y="5153025"/>
          <p14:tracePt t="207083" x="2143125" y="5160963"/>
          <p14:tracePt t="207099" x="2133600" y="5180013"/>
          <p14:tracePt t="207116" x="2125663" y="5180013"/>
          <p14:tracePt t="207133" x="2116138" y="5197475"/>
          <p14:tracePt t="207150" x="2081213" y="5232400"/>
          <p14:tracePt t="207166" x="2062163" y="5259388"/>
          <p14:tracePt t="207183" x="2027238" y="5286375"/>
          <p14:tracePt t="207199" x="1982788" y="5330825"/>
          <p14:tracePt t="207216" x="1946275" y="5348288"/>
          <p14:tracePt t="207233" x="1928813" y="5367338"/>
          <p14:tracePt t="207257" x="1919288" y="5367338"/>
          <p14:tracePt t="208863" x="1919288" y="5357813"/>
          <p14:tracePt t="210089" x="1919288" y="5348288"/>
          <p14:tracePt t="210125" x="1919288" y="5330825"/>
          <p14:tracePt t="210137" x="1919288" y="5303838"/>
          <p14:tracePt t="210150" x="1919288" y="5241925"/>
          <p14:tracePt t="210161" x="1919288" y="5143500"/>
          <p14:tracePt t="210173" x="1928813" y="5018088"/>
          <p14:tracePt t="210185" x="1928813" y="4911725"/>
          <p14:tracePt t="210200" x="1928813" y="4830763"/>
          <p14:tracePt t="210217" x="1928813" y="4776788"/>
          <p14:tracePt t="210233" x="1919288" y="4741863"/>
          <p14:tracePt t="210250" x="1893888" y="4705350"/>
          <p14:tracePt t="210267" x="1884363" y="4687888"/>
          <p14:tracePt t="210283" x="1866900" y="4652963"/>
          <p14:tracePt t="210300" x="1847850" y="4633913"/>
          <p14:tracePt t="210317" x="1830388" y="4608513"/>
          <p14:tracePt t="210334" x="1803400" y="4572000"/>
          <p14:tracePt t="210350" x="1795463" y="4562475"/>
          <p14:tracePt t="210367" x="1785938" y="4554538"/>
          <p14:tracePt t="210383" x="1758950" y="4527550"/>
          <p14:tracePt t="210400" x="1741488" y="4518025"/>
          <p14:tracePt t="210417" x="1724025" y="4500563"/>
          <p14:tracePt t="210433" x="1679575" y="4473575"/>
          <p14:tracePt t="210450" x="1652588" y="4456113"/>
          <p14:tracePt t="210467" x="1633538" y="4446588"/>
          <p14:tracePt t="210484" x="1608138" y="4438650"/>
          <p14:tracePt t="210500" x="1598613" y="4438650"/>
          <p14:tracePt t="210517" x="1589088" y="4438650"/>
          <p14:tracePt t="210553" x="1589088" y="4446588"/>
          <p14:tracePt t="210577" x="1581150" y="4456113"/>
          <p14:tracePt t="210590" x="1581150" y="4473575"/>
          <p14:tracePt t="210603" x="1571625" y="4491038"/>
          <p14:tracePt t="210615" x="1562100" y="4510088"/>
          <p14:tracePt t="210627" x="1562100" y="4537075"/>
          <p14:tracePt t="210639" x="1562100" y="4554538"/>
          <p14:tracePt t="210651" x="1554163" y="4581525"/>
          <p14:tracePt t="210667" x="1554163" y="4598988"/>
          <p14:tracePt t="210684" x="1554163" y="4616450"/>
          <p14:tracePt t="210700" x="1544638" y="4633913"/>
          <p14:tracePt t="210717" x="1544638" y="4660900"/>
          <p14:tracePt t="210734" x="1544638" y="4679950"/>
          <p14:tracePt t="210750" x="1544638" y="4732338"/>
          <p14:tracePt t="210767" x="1544638" y="4759325"/>
          <p14:tracePt t="210783" x="1544638" y="4776788"/>
          <p14:tracePt t="210800" x="1544638" y="4803775"/>
          <p14:tracePt t="210817" x="1544638" y="4822825"/>
          <p14:tracePt t="210834" x="1544638" y="4830763"/>
          <p14:tracePt t="210850" x="1554163" y="4848225"/>
          <p14:tracePt t="210867" x="1562100" y="4857750"/>
          <p14:tracePt t="210884" x="1581150" y="4875213"/>
          <p14:tracePt t="210900" x="1589088" y="4884738"/>
          <p14:tracePt t="210917" x="1608138" y="4902200"/>
          <p14:tracePt t="210934" x="1625600" y="4902200"/>
          <p14:tracePt t="210950" x="1633538" y="4911725"/>
          <p14:tracePt t="210967" x="1643063" y="4911725"/>
          <p14:tracePt t="210984" x="1670050" y="4919663"/>
          <p14:tracePt t="211000" x="1679575" y="4919663"/>
          <p14:tracePt t="211017" x="1697038" y="4919663"/>
          <p14:tracePt t="211034" x="1714500" y="4919663"/>
          <p14:tracePt t="211051" x="1731963" y="4919663"/>
          <p14:tracePt t="211069" x="1741488" y="4911725"/>
          <p14:tracePt t="211084" x="1758950" y="4911725"/>
          <p14:tracePt t="211100" x="1768475" y="4894263"/>
          <p14:tracePt t="211117" x="1776413" y="4884738"/>
          <p14:tracePt t="211134" x="1795463" y="4848225"/>
          <p14:tracePt t="211150" x="1803400" y="4840288"/>
          <p14:tracePt t="211167" x="1812925" y="4813300"/>
          <p14:tracePt t="211184" x="1812925" y="4803775"/>
          <p14:tracePt t="211203" x="1812925" y="4795838"/>
          <p14:tracePt t="211217" x="1822450" y="4786313"/>
          <p14:tracePt t="211234" x="1822450" y="4776788"/>
          <p14:tracePt t="211250" x="1822450" y="4759325"/>
          <p14:tracePt t="211267" x="1822450" y="4741863"/>
          <p14:tracePt t="211284" x="1822450" y="4724400"/>
          <p14:tracePt t="211300" x="1822450" y="4714875"/>
          <p14:tracePt t="211317" x="1812925" y="4687888"/>
          <p14:tracePt t="211334" x="1812925" y="4679950"/>
          <p14:tracePt t="211351" x="1795463" y="4670425"/>
          <p14:tracePt t="211367" x="1768475" y="4652963"/>
          <p14:tracePt t="211384" x="1758950" y="4643438"/>
          <p14:tracePt t="211401" x="1724025" y="4625975"/>
          <p14:tracePt t="211417" x="1704975" y="4625975"/>
          <p14:tracePt t="211434" x="1697038" y="4625975"/>
          <p14:tracePt t="211451" x="1687513" y="4625975"/>
          <p14:tracePt t="211467" x="1679575" y="4625975"/>
          <p14:tracePt t="211484" x="1670050" y="4625975"/>
          <p14:tracePt t="211501" x="1660525" y="4625975"/>
          <p14:tracePt t="211518" x="1660525" y="4643438"/>
          <p14:tracePt t="211534" x="1643063" y="4679950"/>
          <p14:tracePt t="211551" x="1633538" y="4705350"/>
          <p14:tracePt t="211567" x="1633538" y="4724400"/>
          <p14:tracePt t="211584" x="1633538" y="4759325"/>
          <p14:tracePt t="211601" x="1633538" y="4776788"/>
          <p14:tracePt t="211617" x="1633538" y="4803775"/>
          <p14:tracePt t="211635" x="1633538" y="4830763"/>
          <p14:tracePt t="211651" x="1633538" y="4848225"/>
          <p14:tracePt t="211667" x="1633538" y="4867275"/>
          <p14:tracePt t="211684" x="1643063" y="4902200"/>
          <p14:tracePt t="211701" x="1652588" y="4919663"/>
          <p14:tracePt t="211718" x="1679575" y="4946650"/>
          <p14:tracePt t="211734" x="1704975" y="4965700"/>
          <p14:tracePt t="211751" x="1724025" y="4973638"/>
          <p14:tracePt t="211768" x="1758950" y="4991100"/>
          <p14:tracePt t="211784" x="1785938" y="4991100"/>
          <p14:tracePt t="211801" x="1795463" y="4991100"/>
          <p14:tracePt t="211817" x="1822450" y="4991100"/>
          <p14:tracePt t="211834" x="1839913" y="4991100"/>
          <p14:tracePt t="211851" x="1857375" y="4973638"/>
          <p14:tracePt t="211867" x="1874838" y="4929188"/>
          <p14:tracePt t="211884" x="1893888" y="4902200"/>
          <p14:tracePt t="211901" x="1911350" y="4857750"/>
          <p14:tracePt t="211918" x="1928813" y="4795838"/>
          <p14:tracePt t="211934" x="1928813" y="4776788"/>
          <p14:tracePt t="211951" x="1928813" y="4768850"/>
          <p14:tracePt t="211967" x="1928813" y="4759325"/>
          <p14:tracePt t="211984" x="1928813" y="4751388"/>
          <p14:tracePt t="212001" x="1911350" y="4741863"/>
          <p14:tracePt t="212017" x="1874838" y="4732338"/>
          <p14:tracePt t="212034" x="1847850" y="4724400"/>
          <p14:tracePt t="212051" x="1795463" y="4724400"/>
          <p14:tracePt t="212067" x="1768475" y="4724400"/>
          <p14:tracePt t="212084" x="1751013" y="4724400"/>
          <p14:tracePt t="212101" x="1724025" y="4724400"/>
          <p14:tracePt t="212118" x="1714500" y="4724400"/>
          <p14:tracePt t="212134" x="1704975" y="4724400"/>
          <p14:tracePt t="212151" x="1704975" y="4732338"/>
          <p14:tracePt t="212183" x="1704975" y="4741863"/>
          <p14:tracePt t="212221" x="1704975" y="4751388"/>
          <p14:tracePt t="212514" x="1714500" y="4751388"/>
          <p14:tracePt t="214194" x="1714500" y="4741863"/>
          <p14:tracePt t="214231" x="1731963" y="4732338"/>
          <p14:tracePt t="214244" x="1751013" y="4732338"/>
          <p14:tracePt t="214256" x="1768475" y="4714875"/>
          <p14:tracePt t="214268" x="1795463" y="4705350"/>
          <p14:tracePt t="214280" x="1822450" y="4697413"/>
          <p14:tracePt t="214293" x="1847850" y="4687888"/>
          <p14:tracePt t="214304" x="1884363" y="4679950"/>
          <p14:tracePt t="214318" x="1928813" y="4670425"/>
          <p14:tracePt t="214335" x="1965325" y="4660900"/>
          <p14:tracePt t="214352" x="2017713" y="4652963"/>
          <p14:tracePt t="214368" x="2108200" y="4643438"/>
          <p14:tracePt t="214385" x="2160588" y="4643438"/>
          <p14:tracePt t="214402" x="2197100" y="4633913"/>
          <p14:tracePt t="214402" x="2251075" y="4625975"/>
          <p14:tracePt t="214418" x="2303463" y="4625975"/>
          <p14:tracePt t="214435" x="2374900" y="4608513"/>
          <p14:tracePt t="214452" x="2438400" y="4589463"/>
          <p14:tracePt t="214468" x="2581275" y="4572000"/>
          <p14:tracePt t="214485" x="2652713" y="4562475"/>
          <p14:tracePt t="214502" x="2724150" y="4554538"/>
          <p14:tracePt t="214518" x="2901950" y="4537075"/>
          <p14:tracePt t="214535" x="2982913" y="4537075"/>
          <p14:tracePt t="214552" x="3143250" y="4518025"/>
          <p14:tracePt t="214568" x="3214688" y="4518025"/>
          <p14:tracePt t="214585" x="3276600" y="4518025"/>
          <p14:tracePt t="214602" x="3357563" y="4510088"/>
          <p14:tracePt t="214618" x="3384550" y="4510088"/>
          <p14:tracePt t="214635" x="3402013" y="4510088"/>
          <p14:tracePt t="214660" x="3411538" y="4510088"/>
          <p14:tracePt t="214720" x="3419475" y="4510088"/>
          <p14:tracePt t="214746" x="3438525" y="4527550"/>
          <p14:tracePt t="214758" x="3446463" y="4537075"/>
          <p14:tracePt t="214771" x="3465513" y="4554538"/>
          <p14:tracePt t="214783" x="3473450" y="4572000"/>
          <p14:tracePt t="214794" x="3490913" y="4581525"/>
          <p14:tracePt t="214806" x="3500438" y="4598988"/>
          <p14:tracePt t="214819" x="3517900" y="4616450"/>
          <p14:tracePt t="214835" x="3527425" y="4625975"/>
          <p14:tracePt t="214852" x="3536950" y="4633913"/>
          <p14:tracePt t="214869" x="3536950" y="4643438"/>
          <p14:tracePt t="215089" x="3527425" y="4643438"/>
          <p14:tracePt t="215101" x="3527425" y="4633913"/>
          <p14:tracePt t="215174" x="3517900" y="4633913"/>
          <p14:tracePt t="215542" x="3517900" y="4625975"/>
          <p14:tracePt t="215629" x="3527425" y="4625975"/>
          <p14:tracePt t="215640" x="3536950" y="4625975"/>
          <p14:tracePt t="215653" x="3544888" y="4625975"/>
          <p14:tracePt t="215665" x="3554413" y="4625975"/>
          <p14:tracePt t="215677" x="3571875" y="4625975"/>
          <p14:tracePt t="215689" x="3581400" y="4625975"/>
          <p14:tracePt t="215702" x="3589338" y="4625975"/>
          <p14:tracePt t="215719" x="3598863" y="4625975"/>
          <p14:tracePt t="215735" x="3608388" y="4625975"/>
          <p14:tracePt t="215752" x="3643313" y="4633913"/>
          <p14:tracePt t="215769" x="3652838" y="4633913"/>
          <p14:tracePt t="215785" x="3670300" y="4643438"/>
          <p14:tracePt t="215802" x="3705225" y="4652963"/>
          <p14:tracePt t="215819" x="3714750" y="4652963"/>
          <p14:tracePt t="215835" x="3732213" y="4660900"/>
          <p14:tracePt t="215852" x="3751263" y="4660900"/>
          <p14:tracePt t="215873" x="3759200" y="4670425"/>
          <p14:tracePt t="215898" x="3768725" y="4670425"/>
          <p14:tracePt t="215910" x="3776663" y="4670425"/>
          <p14:tracePt t="216217" x="3786188" y="4679950"/>
          <p14:tracePt t="216229" x="3795713" y="4679950"/>
          <p14:tracePt t="216241" x="3803650" y="4679950"/>
          <p14:tracePt t="216253" x="3822700" y="4687888"/>
          <p14:tracePt t="216269" x="3840163" y="4697413"/>
          <p14:tracePt t="216286" x="3857625" y="4697413"/>
          <p14:tracePt t="216302" x="3875088" y="4697413"/>
          <p14:tracePt t="216319" x="3884613" y="4705350"/>
          <p14:tracePt t="216388" x="3894138" y="4705350"/>
          <p14:tracePt t="216634" x="3902075" y="4705350"/>
          <p14:tracePt t="216645" x="3919538" y="4714875"/>
          <p14:tracePt t="216657" x="3938588" y="4714875"/>
          <p14:tracePt t="216669" x="3965575" y="4714875"/>
          <p14:tracePt t="216686" x="3990975" y="4714875"/>
          <p14:tracePt t="216702" x="4027488" y="4724400"/>
          <p14:tracePt t="216719" x="4133850" y="4741863"/>
          <p14:tracePt t="216735" x="4197350" y="4751388"/>
          <p14:tracePt t="216752" x="4276725" y="4768850"/>
          <p14:tracePt t="216769" x="4465638" y="4803775"/>
          <p14:tracePt t="216786" x="4562475" y="4822825"/>
          <p14:tracePt t="216802" x="4660900" y="4840288"/>
          <p14:tracePt t="216819" x="4875213" y="4857750"/>
          <p14:tracePt t="216836" x="4956175" y="4867275"/>
          <p14:tracePt t="216852" x="5018088" y="4875213"/>
          <p14:tracePt t="216869" x="5099050" y="4894263"/>
          <p14:tracePt t="216886" x="5108575" y="4894263"/>
          <p14:tracePt t="216902" x="5116513" y="4894263"/>
          <p14:tracePt t="217282" x="5126038" y="4894263"/>
          <p14:tracePt t="217295" x="5153025" y="4884738"/>
          <p14:tracePt t="217308" x="5197475" y="4875213"/>
          <p14:tracePt t="217318" x="5251450" y="4867275"/>
          <p14:tracePt t="217331" x="5286375" y="4857750"/>
          <p14:tracePt t="217344" x="5330825" y="4848225"/>
          <p14:tracePt t="217357" x="5357813" y="4848225"/>
          <p14:tracePt t="217369" x="5384800" y="4840288"/>
          <p14:tracePt t="217386" x="5394325" y="4840288"/>
          <p14:tracePt t="217403" x="5402263" y="4840288"/>
          <p14:tracePt t="217419" x="5419725" y="4840288"/>
          <p14:tracePt t="217466" x="5429250" y="4840288"/>
          <p14:tracePt t="218274" x="5438775" y="4840288"/>
          <p14:tracePt t="218348" x="5446713" y="4840288"/>
          <p14:tracePt t="218362" x="5456238" y="4840288"/>
          <p14:tracePt t="218386" x="5465763" y="4830763"/>
          <p14:tracePt t="218410" x="5473700" y="4830763"/>
          <p14:tracePt t="218447" x="5483225" y="4830763"/>
          <p14:tracePt t="218458" x="5483225" y="4822825"/>
          <p14:tracePt t="218484" x="5491163" y="4813300"/>
          <p14:tracePt t="218509" x="5491163" y="4803775"/>
          <p14:tracePt t="218520" x="5491163" y="4795838"/>
          <p14:tracePt t="218534" x="5491163" y="4786313"/>
          <p14:tracePt t="218545" x="5491163" y="4768850"/>
          <p14:tracePt t="218557" x="5491163" y="4759325"/>
          <p14:tracePt t="218570" x="5491163" y="4741863"/>
          <p14:tracePt t="218586" x="5491163" y="4732338"/>
          <p14:tracePt t="218603" x="5491163" y="4705350"/>
          <p14:tracePt t="218620" x="5491163" y="4670425"/>
          <p14:tracePt t="218636" x="5491163" y="4660900"/>
          <p14:tracePt t="218653" x="5491163" y="4643438"/>
          <p14:tracePt t="218670" x="5491163" y="4616450"/>
          <p14:tracePt t="218686" x="5491163" y="4598988"/>
          <p14:tracePt t="218703" x="5483225" y="4581525"/>
          <p14:tracePt t="218720" x="5473700" y="4554538"/>
          <p14:tracePt t="218736" x="5465763" y="4554538"/>
          <p14:tracePt t="218753" x="5446713" y="4537075"/>
          <p14:tracePt t="218770" x="5438775" y="4518025"/>
          <p14:tracePt t="218786" x="5419725" y="4510088"/>
          <p14:tracePt t="218803" x="5402263" y="4491038"/>
          <p14:tracePt t="218820" x="5394325" y="4483100"/>
          <p14:tracePt t="218836" x="5384800" y="4473575"/>
          <p14:tracePt t="218853" x="5375275" y="4465638"/>
          <p14:tracePt t="218870" x="5367338" y="4465638"/>
          <p14:tracePt t="218886" x="5357813" y="4456113"/>
          <p14:tracePt t="218903" x="5340350" y="4456113"/>
          <p14:tracePt t="218920" x="5322888" y="4446588"/>
          <p14:tracePt t="219023" x="5322888" y="4438650"/>
          <p14:tracePt t="219095" x="5330825" y="4438650"/>
          <p14:tracePt t="219133" x="5340350" y="4438650"/>
          <p14:tracePt t="219157" x="5348288" y="4438650"/>
          <p14:tracePt t="219171" x="5357813" y="4438650"/>
          <p14:tracePt t="219194" x="5367338" y="4438650"/>
          <p14:tracePt t="219207" x="5375275" y="4446588"/>
          <p14:tracePt t="219219" x="5384800" y="4456113"/>
          <p14:tracePt t="219231" x="5394325" y="4456113"/>
          <p14:tracePt t="219244" x="5402263" y="4456113"/>
          <p14:tracePt t="219255" x="5411788" y="4465638"/>
          <p14:tracePt t="219292" x="5419725" y="4473575"/>
          <p14:tracePt t="219316" x="5419725" y="4483100"/>
          <p14:tracePt t="219342" x="5429250" y="4483100"/>
          <p14:tracePt t="219353" x="5438775" y="4491038"/>
          <p14:tracePt t="219377" x="5438775" y="4500563"/>
          <p14:tracePt t="219390" x="5446713" y="4510088"/>
          <p14:tracePt t="219415" x="5446713" y="4518025"/>
          <p14:tracePt t="219427" x="5456238" y="4518025"/>
          <p14:tracePt t="219453" x="5456238" y="4527550"/>
          <p14:tracePt t="219476" x="5465763" y="4537075"/>
          <p14:tracePt t="219489" x="5465763" y="4545013"/>
          <p14:tracePt t="219500" x="5473700" y="4545013"/>
          <p14:tracePt t="219513" x="5473700" y="4554538"/>
          <p14:tracePt t="219525" x="5473700" y="4562475"/>
          <p14:tracePt t="219540" x="5473700" y="4572000"/>
          <p14:tracePt t="219553" x="5483225" y="4581525"/>
          <p14:tracePt t="219570" x="5483225" y="4589463"/>
          <p14:tracePt t="219587" x="5483225" y="4608513"/>
          <p14:tracePt t="219603" x="5483225" y="4616450"/>
          <p14:tracePt t="219620" x="5483225" y="4625975"/>
          <p14:tracePt t="219637" x="5491163" y="4633913"/>
          <p14:tracePt t="219653" x="5491163" y="4643438"/>
          <p14:tracePt t="219670" x="5491163" y="4652963"/>
          <p14:tracePt t="219686" x="5500688" y="4670425"/>
          <p14:tracePt t="219703" x="5500688" y="4687888"/>
          <p14:tracePt t="219720" x="5500688" y="4697413"/>
          <p14:tracePt t="219737" x="5500688" y="4714875"/>
          <p14:tracePt t="219753" x="5500688" y="4724400"/>
          <p14:tracePt t="219770" x="5500688" y="4741863"/>
          <p14:tracePt t="219786" x="5500688" y="4751388"/>
          <p14:tracePt t="219803" x="5500688" y="4768850"/>
          <p14:tracePt t="219820" x="5500688" y="4776788"/>
          <p14:tracePt t="219837" x="5500688" y="4786313"/>
          <p14:tracePt t="219853" x="5500688" y="4795838"/>
          <p14:tracePt t="219870" x="5500688" y="4803775"/>
          <p14:tracePt t="219887" x="5491163" y="4803775"/>
          <p14:tracePt t="219903" x="5491163" y="4822825"/>
          <p14:tracePt t="219920" x="5483225" y="4830763"/>
          <p14:tracePt t="219937" x="5483225" y="4840288"/>
          <p14:tracePt t="219953" x="5483225" y="4848225"/>
          <p14:tracePt t="219970" x="5473700" y="4857750"/>
          <p14:tracePt t="219987" x="5473700" y="4867275"/>
          <p14:tracePt t="220003" x="5473700" y="4875213"/>
          <p14:tracePt t="220285" x="5473700" y="4867275"/>
          <p14:tracePt t="220322" x="5473700" y="4857750"/>
          <p14:tracePt t="220345" x="5473700" y="4840288"/>
          <p14:tracePt t="220358" x="5473700" y="4830763"/>
          <p14:tracePt t="220382" x="5473700" y="4813300"/>
          <p14:tracePt t="220407" x="5473700" y="4795838"/>
          <p14:tracePt t="220419" x="5473700" y="4776788"/>
          <p14:tracePt t="220431" x="5473700" y="4759325"/>
          <p14:tracePt t="220443" x="5473700" y="4741863"/>
          <p14:tracePt t="220457" x="5473700" y="4714875"/>
          <p14:tracePt t="220470" x="5473700" y="4687888"/>
          <p14:tracePt t="220486" x="5473700" y="4660900"/>
          <p14:tracePt t="220503" x="5473700" y="4633913"/>
          <p14:tracePt t="220520" x="5473700" y="4581525"/>
          <p14:tracePt t="220537" x="5473700" y="4554538"/>
          <p14:tracePt t="220553" x="5473700" y="4527550"/>
          <p14:tracePt t="220570" x="5473700" y="4465638"/>
          <p14:tracePt t="220587" x="5456238" y="4411663"/>
          <p14:tracePt t="220603" x="5446713" y="4367213"/>
          <p14:tracePt t="220620" x="5446713" y="4357688"/>
          <p14:tracePt t="220639" x="5438775" y="4348163"/>
          <p14:tracePt t="220823" x="5438775" y="4357688"/>
          <p14:tracePt t="220860" x="5438775" y="4367213"/>
          <p14:tracePt t="220896" x="5438775" y="4375150"/>
          <p14:tracePt t="220921" x="5438775" y="4384675"/>
          <p14:tracePt t="220946" x="5438775" y="4394200"/>
          <p14:tracePt t="220969" x="5438775" y="4411663"/>
          <p14:tracePt t="220981" x="5438775" y="4429125"/>
          <p14:tracePt t="220995" x="5429250" y="4438650"/>
          <p14:tracePt t="221006" x="5411788" y="4465638"/>
          <p14:tracePt t="221020" x="5402263" y="4491038"/>
          <p14:tracePt t="221037" x="5394325" y="4510088"/>
          <p14:tracePt t="221053" x="5367338" y="4537075"/>
          <p14:tracePt t="221070" x="5330825" y="4616450"/>
          <p14:tracePt t="221087" x="5303838" y="4643438"/>
          <p14:tracePt t="221104" x="5286375" y="4660900"/>
          <p14:tracePt t="221120" x="5251450" y="4697413"/>
          <p14:tracePt t="221137" x="5241925" y="4705350"/>
          <p14:tracePt t="221154" x="5205413" y="4724400"/>
          <p14:tracePt t="221170" x="5153025" y="4741863"/>
          <p14:tracePt t="221187" x="5108575" y="4759325"/>
          <p14:tracePt t="221204" x="5054600" y="4776788"/>
          <p14:tracePt t="221220" x="5037138" y="4776788"/>
          <p14:tracePt t="221237" x="5010150" y="4776788"/>
          <p14:tracePt t="221254" x="4973638" y="4776788"/>
          <p14:tracePt t="221270" x="4956175" y="4776788"/>
          <p14:tracePt t="221287" x="4919663" y="4776788"/>
          <p14:tracePt t="221304" x="4867275" y="4751388"/>
          <p14:tracePt t="221320" x="4848225" y="4751388"/>
          <p14:tracePt t="221337" x="4840288" y="4732338"/>
          <p14:tracePt t="221354" x="4830763" y="4724400"/>
          <p14:tracePt t="221370" x="4830763" y="4714875"/>
          <p14:tracePt t="221387" x="4822825" y="4714875"/>
          <p14:tracePt t="221404" x="4822825" y="4697413"/>
          <p14:tracePt t="221426" x="4822825" y="4687888"/>
          <p14:tracePt t="221475" x="4830763" y="4687888"/>
          <p14:tracePt t="221511" x="4840288" y="4679950"/>
          <p14:tracePt t="221535" x="4857750" y="4679950"/>
          <p14:tracePt t="221550" x="4884738" y="4670425"/>
          <p14:tracePt t="221561" x="4911725" y="4670425"/>
          <p14:tracePt t="221572" x="4929188" y="4670425"/>
          <p14:tracePt t="221587" x="4956175" y="4670425"/>
          <p14:tracePt t="221604" x="4983163" y="4660900"/>
          <p14:tracePt t="221621" x="5027613" y="4660900"/>
          <p14:tracePt t="221637" x="5054600" y="4660900"/>
          <p14:tracePt t="221654" x="5081588" y="4660900"/>
          <p14:tracePt t="221670" x="5126038" y="4660900"/>
          <p14:tracePt t="221687" x="5133975" y="4660900"/>
          <p14:tracePt t="221704" x="5153025" y="4660900"/>
          <p14:tracePt t="221720" x="5170488" y="4670425"/>
          <p14:tracePt t="221743" x="5170488" y="4679950"/>
          <p14:tracePt t="221756" x="5180013" y="4687888"/>
          <p14:tracePt t="221770" x="5180013" y="4697413"/>
          <p14:tracePt t="221793" x="5180013" y="4705350"/>
          <p14:tracePt t="221804" x="5187950" y="4714875"/>
          <p14:tracePt t="221820" x="5197475" y="4724400"/>
          <p14:tracePt t="221837" x="5197475" y="4732338"/>
          <p14:tracePt t="221854" x="5205413" y="4759325"/>
          <p14:tracePt t="221871" x="5205413" y="4768850"/>
          <p14:tracePt t="221887" x="5205413" y="4776788"/>
          <p14:tracePt t="221904" x="5205413" y="4795838"/>
          <p14:tracePt t="221921" x="5205413" y="4803775"/>
          <p14:tracePt t="221937" x="5205413" y="4813300"/>
          <p14:tracePt t="221954" x="5205413" y="4822825"/>
          <p14:tracePt t="221971" x="5205413" y="4840288"/>
          <p14:tracePt t="221987" x="5205413" y="4848225"/>
          <p14:tracePt t="222004" x="5205413" y="4875213"/>
          <p14:tracePt t="222025" x="5205413" y="4884738"/>
          <p14:tracePt t="222406" x="5205413" y="4875213"/>
          <p14:tracePt t="226289" x="5205413" y="4867275"/>
          <p14:tracePt t="226313" x="5205413" y="4857750"/>
          <p14:tracePt t="226325" x="5224463" y="4830763"/>
          <p14:tracePt t="226337" x="5241925" y="4813300"/>
          <p14:tracePt t="226351" x="5259388" y="4795838"/>
          <p14:tracePt t="226362" x="5276850" y="4768850"/>
          <p14:tracePt t="226375" x="5286375" y="4759325"/>
          <p14:tracePt t="226388" x="5303838" y="4741863"/>
          <p14:tracePt t="226405" x="5313363" y="4732338"/>
          <p14:tracePt t="226422" x="5322888" y="4714875"/>
          <p14:tracePt t="226439" x="5330825" y="4705350"/>
          <p14:tracePt t="226455" x="5340350" y="4697413"/>
          <p14:tracePt t="226472" x="5340350" y="4687888"/>
          <p14:tracePt t="226489" x="5340350" y="4679950"/>
          <p14:tracePt t="226510" x="5340350" y="4670425"/>
          <p14:tracePt t="226522" x="5340350" y="4660900"/>
          <p14:tracePt t="226539" x="5340350" y="4643438"/>
          <p14:tracePt t="226555" x="5330825" y="4616450"/>
          <p14:tracePt t="226572" x="5303838" y="4581525"/>
          <p14:tracePt t="226588" x="5295900" y="4562475"/>
          <p14:tracePt t="226605" x="5286375" y="4554538"/>
          <p14:tracePt t="226622" x="5259388" y="4545013"/>
          <p14:tracePt t="226639" x="5251450" y="4537075"/>
          <p14:tracePt t="226655" x="5241925" y="4537075"/>
          <p14:tracePt t="226672" x="5205413" y="4527550"/>
          <p14:tracePt t="226689" x="5197475" y="4518025"/>
          <p14:tracePt t="226706" x="5170488" y="4518025"/>
          <p14:tracePt t="226722" x="5160963" y="4518025"/>
          <p14:tracePt t="226755" x="5153025" y="45180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93548"/>
      </p:ext>
    </p:extLst>
  </p:cSld>
  <p:clrMapOvr>
    <a:masterClrMapping/>
  </p:clrMapOvr>
  <p:transition advTm="90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1" x="5133975" y="4518025"/>
          <p14:tracePt t="1543" x="5116513" y="4500563"/>
          <p14:tracePt t="1556" x="5089525" y="4483100"/>
          <p14:tracePt t="1568" x="5045075" y="4483100"/>
          <p14:tracePt t="1581" x="5000625" y="4456113"/>
          <p14:tracePt t="1597" x="4965700" y="4438650"/>
          <p14:tracePt t="1614" x="4911725" y="4402138"/>
          <p14:tracePt t="1631" x="4751388" y="4276725"/>
          <p14:tracePt t="1647" x="4670425" y="4197350"/>
          <p14:tracePt t="1664" x="4598988" y="4133850"/>
          <p14:tracePt t="1681" x="4500563" y="4000500"/>
          <p14:tracePt t="1697" x="4483100" y="3929063"/>
          <p14:tracePt t="1714" x="4465638" y="3867150"/>
          <p14:tracePt t="1714" x="4456113" y="3803650"/>
          <p14:tracePt t="1731" x="4456113" y="3759200"/>
          <p14:tracePt t="1747" x="4456113" y="3732213"/>
          <p14:tracePt t="1764" x="4465638" y="3670300"/>
          <p14:tracePt t="1781" x="4491038" y="3625850"/>
          <p14:tracePt t="1797" x="4527550" y="3571875"/>
          <p14:tracePt t="1814" x="4598988" y="3482975"/>
          <p14:tracePt t="1831" x="4625975" y="3446463"/>
          <p14:tracePt t="1848" x="4633913" y="3411538"/>
          <p14:tracePt t="1864" x="4652963" y="3384550"/>
          <p14:tracePt t="1881" x="4652963" y="3375025"/>
          <p14:tracePt t="1897" x="4652963" y="3367088"/>
          <p14:tracePt t="1914" x="4652963" y="3348038"/>
          <p14:tracePt t="1931" x="4652963" y="3340100"/>
          <p14:tracePt t="1947" x="4643438" y="3313113"/>
          <p14:tracePt t="1964" x="4633913" y="3303588"/>
          <p14:tracePt t="2412" x="4633913" y="3313113"/>
          <p14:tracePt t="2708" x="4633913" y="3303588"/>
          <p14:tracePt t="2733" x="4633913" y="3286125"/>
          <p14:tracePt t="2745" x="4616450" y="3286125"/>
          <p14:tracePt t="2756" x="4598988" y="3268663"/>
          <p14:tracePt t="2769" x="4581525" y="3259138"/>
          <p14:tracePt t="2781" x="4537075" y="3251200"/>
          <p14:tracePt t="2798" x="4465638" y="3232150"/>
          <p14:tracePt t="2814" x="4340225" y="3205163"/>
          <p14:tracePt t="2831" x="3867150" y="3143250"/>
          <p14:tracePt t="2848" x="3571875" y="3081338"/>
          <p14:tracePt t="2864" x="3322638" y="3009900"/>
          <p14:tracePt t="2881" x="2990850" y="2911475"/>
          <p14:tracePt t="2898" x="2894013" y="2857500"/>
          <p14:tracePt t="2915" x="2813050" y="2822575"/>
          <p14:tracePt t="2931" x="2759075" y="2768600"/>
          <p14:tracePt t="2948" x="2751138" y="2751138"/>
          <p14:tracePt t="2964" x="2751138" y="2741613"/>
          <p14:tracePt t="3344" x="2759075" y="2741613"/>
          <p14:tracePt t="3356" x="2768600" y="2741613"/>
          <p14:tracePt t="3370" x="2776538" y="2741613"/>
          <p14:tracePt t="3382" x="2803525" y="2741613"/>
          <p14:tracePt t="3394" x="2867025" y="2741613"/>
          <p14:tracePt t="3406" x="2946400" y="2741613"/>
          <p14:tracePt t="3418" x="3071813" y="2768600"/>
          <p14:tracePt t="3431" x="3259138" y="2776538"/>
          <p14:tracePt t="3448" x="3517900" y="2822575"/>
          <p14:tracePt t="3465" x="3813175" y="2884488"/>
          <p14:tracePt t="3481" x="4367213" y="3062288"/>
          <p14:tracePt t="3498" x="4643438" y="3160713"/>
          <p14:tracePt t="3515" x="4884738" y="3276600"/>
          <p14:tracePt t="3531" x="5286375" y="3490913"/>
          <p14:tracePt t="3548" x="5456238" y="3581400"/>
          <p14:tracePt t="3565" x="5545138" y="3625850"/>
          <p14:tracePt t="3581" x="5688013" y="3714750"/>
          <p14:tracePt t="3598" x="5741988" y="3741738"/>
          <p14:tracePt t="3615" x="5803900" y="3776663"/>
          <p14:tracePt t="3631" x="5822950" y="3786188"/>
          <p14:tracePt t="3648" x="5822950" y="3795713"/>
          <p14:tracePt t="3665" x="5830888" y="3795713"/>
          <p14:tracePt t="3681" x="5830888" y="3803650"/>
          <p14:tracePt t="4104" x="5813425" y="3803650"/>
          <p14:tracePt t="4117" x="5786438" y="3803650"/>
          <p14:tracePt t="4129" x="5741988" y="3786188"/>
          <p14:tracePt t="4142" x="5680075" y="3768725"/>
          <p14:tracePt t="4153" x="5589588" y="3741738"/>
          <p14:tracePt t="4165" x="5500688" y="3697288"/>
          <p14:tracePt t="4181" x="5384800" y="3660775"/>
          <p14:tracePt t="4198" x="5241925" y="3589338"/>
          <p14:tracePt t="4215" x="5081588" y="3527425"/>
          <p14:tracePt t="4232" x="4679950" y="3394075"/>
          <p14:tracePt t="4248" x="4446588" y="3322638"/>
          <p14:tracePt t="4265" x="4081463" y="3232150"/>
          <p14:tracePt t="4282" x="3956050" y="3214688"/>
          <p14:tracePt t="4298" x="3830638" y="3179763"/>
          <p14:tracePt t="4315" x="3660775" y="3133725"/>
          <p14:tracePt t="4332" x="3589338" y="3108325"/>
          <p14:tracePt t="4348" x="3536950" y="3081338"/>
          <p14:tracePt t="4365" x="3429000" y="3036888"/>
          <p14:tracePt t="4381" x="3394075" y="3009900"/>
          <p14:tracePt t="4399" x="3322638" y="2955925"/>
          <p14:tracePt t="4415" x="3303588" y="2928938"/>
          <p14:tracePt t="4432" x="3295650" y="2928938"/>
          <p14:tracePt t="4448" x="3286125" y="2911475"/>
          <p14:tracePt t="4692" x="3286125" y="2901950"/>
          <p14:tracePt t="4791" x="3295650" y="2901950"/>
          <p14:tracePt t="4986" x="3303588" y="2901950"/>
          <p14:tracePt t="5011" x="3313113" y="2901950"/>
          <p14:tracePt t="5025" x="3330575" y="2901950"/>
          <p14:tracePt t="5035" x="3348038" y="2901950"/>
          <p14:tracePt t="5048" x="3375025" y="2901950"/>
          <p14:tracePt t="5060" x="3419475" y="2901950"/>
          <p14:tracePt t="5072" x="3517900" y="2901950"/>
          <p14:tracePt t="5085" x="3643313" y="2919413"/>
          <p14:tracePt t="5098" x="3840163" y="2955925"/>
          <p14:tracePt t="5115" x="4125913" y="3009900"/>
          <p14:tracePt t="5132" x="4446588" y="3089275"/>
          <p14:tracePt t="5148" x="5062538" y="3268663"/>
          <p14:tracePt t="5165" x="5367338" y="3384550"/>
          <p14:tracePt t="5182" x="5653088" y="3490913"/>
          <p14:tracePt t="5199" x="5991225" y="3625850"/>
          <p14:tracePt t="5215" x="6099175" y="3679825"/>
          <p14:tracePt t="5232" x="6251575" y="3768725"/>
          <p14:tracePt t="5248" x="6296025" y="3795713"/>
          <p14:tracePt t="5265" x="6313488" y="3803650"/>
          <p14:tracePt t="5282" x="6330950" y="3822700"/>
          <p14:tracePt t="5319" x="6330950" y="3830638"/>
          <p14:tracePt t="5502" x="6323013" y="3822700"/>
          <p14:tracePt t="5724" x="6323013" y="3813175"/>
          <p14:tracePt t="5770" x="6313488" y="3813175"/>
          <p14:tracePt t="5807" x="6303963" y="3803650"/>
          <p14:tracePt t="5832" x="6286500" y="3803650"/>
          <p14:tracePt t="5844" x="6276975" y="3795713"/>
          <p14:tracePt t="5856" x="6259513" y="3786188"/>
          <p14:tracePt t="5870" x="6232525" y="3786188"/>
          <p14:tracePt t="5882" x="6197600" y="3768725"/>
          <p14:tracePt t="5899" x="6134100" y="3751263"/>
          <p14:tracePt t="5915" x="6037263" y="3705225"/>
          <p14:tracePt t="5932" x="5616575" y="3589338"/>
          <p14:tracePt t="5949" x="5322888" y="3509963"/>
          <p14:tracePt t="5965" x="4973638" y="3429000"/>
          <p14:tracePt t="5982" x="4286250" y="3251200"/>
          <p14:tracePt t="5999" x="3965575" y="3170238"/>
          <p14:tracePt t="6015" x="3455988" y="2990850"/>
          <p14:tracePt t="6032" x="3303588" y="2928938"/>
          <p14:tracePt t="6049" x="3170238" y="2884488"/>
          <p14:tracePt t="6065" x="3009900" y="2813050"/>
          <p14:tracePt t="6082" x="2955925" y="2786063"/>
          <p14:tracePt t="6099" x="2911475" y="2768600"/>
          <p14:tracePt t="6116" x="2857500" y="2732088"/>
          <p14:tracePt t="6132" x="2847975" y="2724150"/>
          <p14:tracePt t="6149" x="2840038" y="2714625"/>
          <p14:tracePt t="6165" x="2830513" y="2697163"/>
          <p14:tracePt t="6274" x="2840038" y="2697163"/>
          <p14:tracePt t="6420" x="2847975" y="2697163"/>
          <p14:tracePt t="6457" x="2847975" y="2705100"/>
          <p14:tracePt t="7597" x="2830513" y="2705100"/>
          <p14:tracePt t="7609" x="2822575" y="2705100"/>
          <p14:tracePt t="7622" x="2803525" y="2705100"/>
          <p14:tracePt t="7634" x="2786063" y="2697163"/>
          <p14:tracePt t="7649" x="2768600" y="2687638"/>
          <p14:tracePt t="7666" x="2751138" y="2679700"/>
          <p14:tracePt t="7683" x="2697163" y="2652713"/>
          <p14:tracePt t="7699" x="2670175" y="2633663"/>
          <p14:tracePt t="7716" x="2652713" y="2616200"/>
          <p14:tracePt t="7733" x="2616200" y="2598738"/>
          <p14:tracePt t="7749" x="2554288" y="2554288"/>
          <p14:tracePt t="7766" x="2517775" y="2536825"/>
          <p14:tracePt t="7783" x="2438400" y="2490788"/>
          <p14:tracePt t="7799" x="2401888" y="2482850"/>
          <p14:tracePt t="7816" x="2374900" y="2473325"/>
          <p14:tracePt t="7833" x="2312988" y="2465388"/>
          <p14:tracePt t="7849" x="2295525" y="2465388"/>
          <p14:tracePt t="7866" x="2276475" y="2465388"/>
          <p14:tracePt t="8049" x="2295525" y="2465388"/>
          <p14:tracePt t="8062" x="2312988" y="2465388"/>
          <p14:tracePt t="8075" x="2339975" y="2465388"/>
          <p14:tracePt t="8087" x="2374900" y="2465388"/>
          <p14:tracePt t="8100" x="2419350" y="2446338"/>
          <p14:tracePt t="8116" x="2455863" y="2428875"/>
          <p14:tracePt t="8133" x="2490788" y="2419350"/>
          <p14:tracePt t="8149" x="2509838" y="2401888"/>
          <p14:tracePt t="8173" x="2509838" y="2393950"/>
          <p14:tracePt t="8208" x="2500313" y="2384425"/>
          <p14:tracePt t="8222" x="2482850" y="2374900"/>
          <p14:tracePt t="8236" x="2455863" y="2357438"/>
          <p14:tracePt t="8247" x="2438400" y="2339975"/>
          <p14:tracePt t="8259" x="2411413" y="2322513"/>
          <p14:tracePt t="8271" x="2374900" y="2295525"/>
          <p14:tracePt t="8283" x="2339975" y="2268538"/>
          <p14:tracePt t="8299" x="2322513" y="2232025"/>
          <p14:tracePt t="8316" x="2286000" y="2197100"/>
          <p14:tracePt t="8333" x="2251075" y="2160588"/>
          <p14:tracePt t="8349" x="2232025" y="2143125"/>
          <p14:tracePt t="8366" x="2214563" y="2133600"/>
          <p14:tracePt t="8383" x="2187575" y="2108200"/>
          <p14:tracePt t="8399" x="2179638" y="2098675"/>
          <p14:tracePt t="8416" x="2170113" y="2089150"/>
          <p14:tracePt t="8433" x="2143125" y="2089150"/>
          <p14:tracePt t="8450" x="2133600" y="2089150"/>
          <p14:tracePt t="8504" x="2133600" y="2098675"/>
          <p14:tracePt t="8515" x="2125663" y="2116138"/>
          <p14:tracePt t="8528" x="2116138" y="2143125"/>
          <p14:tracePt t="8540" x="2116138" y="2170113"/>
          <p14:tracePt t="8552" x="2116138" y="2197100"/>
          <p14:tracePt t="8566" x="2116138" y="2232025"/>
          <p14:tracePt t="8583" x="2116138" y="2251075"/>
          <p14:tracePt t="8599" x="2116138" y="2276475"/>
          <p14:tracePt t="8601" x="2116138" y="2303463"/>
          <p14:tracePt t="8616" x="2133600" y="2330450"/>
          <p14:tracePt t="8633" x="2133600" y="2347913"/>
          <p14:tracePt t="8650" x="2152650" y="2374900"/>
          <p14:tracePt t="8666" x="2187575" y="2438400"/>
          <p14:tracePt t="8683" x="2205038" y="2473325"/>
          <p14:tracePt t="8700" x="2251075" y="2536825"/>
          <p14:tracePt t="8716" x="2286000" y="2571750"/>
          <p14:tracePt t="8733" x="2322513" y="2616200"/>
          <p14:tracePt t="8750" x="2384425" y="2687638"/>
          <p14:tracePt t="8766" x="2411413" y="2724150"/>
          <p14:tracePt t="8783" x="2455863" y="2759075"/>
          <p14:tracePt t="8800" x="2536825" y="2830513"/>
          <p14:tracePt t="8816" x="2581275" y="2867025"/>
          <p14:tracePt t="8833" x="2608263" y="2894013"/>
          <p14:tracePt t="8850" x="2687638" y="2946400"/>
          <p14:tracePt t="8866" x="2714625" y="2955925"/>
          <p14:tracePt t="8883" x="2786063" y="2990850"/>
          <p14:tracePt t="8900" x="2813050" y="3000375"/>
          <p14:tracePt t="8916" x="2840038" y="3000375"/>
          <p14:tracePt t="8933" x="2901950" y="3000375"/>
          <p14:tracePt t="8950" x="2928938" y="3000375"/>
          <p14:tracePt t="8966" x="2955925" y="3000375"/>
          <p14:tracePt t="8984" x="3017838" y="3000375"/>
          <p14:tracePt t="9000" x="3044825" y="3000375"/>
          <p14:tracePt t="9016" x="3089275" y="2982913"/>
          <p14:tracePt t="9033" x="3152775" y="2928938"/>
          <p14:tracePt t="9049" x="3170238" y="2911475"/>
          <p14:tracePt t="9066" x="3224213" y="2847975"/>
          <p14:tracePt t="9083" x="3232150" y="2830513"/>
          <p14:tracePt t="9099" x="3241675" y="2795588"/>
          <p14:tracePt t="9116" x="3259138" y="2724150"/>
          <p14:tracePt t="9133" x="3259138" y="2679700"/>
          <p14:tracePt t="9150" x="3259138" y="2652713"/>
          <p14:tracePt t="9166" x="3259138" y="2608263"/>
          <p14:tracePt t="9183" x="3259138" y="2589213"/>
          <p14:tracePt t="9200" x="3251200" y="2562225"/>
          <p14:tracePt t="9216" x="3214688" y="2527300"/>
          <p14:tracePt t="9233" x="3179763" y="2490788"/>
          <p14:tracePt t="9250" x="3152775" y="2446338"/>
          <p14:tracePt t="9266" x="3098800" y="2393950"/>
          <p14:tracePt t="9283" x="3071813" y="2374900"/>
          <p14:tracePt t="9300" x="3027363" y="2347913"/>
          <p14:tracePt t="9316" x="3009900" y="2330450"/>
          <p14:tracePt t="9333" x="2973388" y="2322513"/>
          <p14:tracePt t="9350" x="2928938" y="2303463"/>
          <p14:tracePt t="9366" x="2901950" y="2286000"/>
          <p14:tracePt t="9383" x="2867025" y="2268538"/>
          <p14:tracePt t="9400" x="2813050" y="2251075"/>
          <p14:tracePt t="9416" x="2776538" y="2241550"/>
          <p14:tracePt t="9433" x="2759075" y="2232025"/>
          <p14:tracePt t="9450" x="2724150" y="2214563"/>
          <p14:tracePt t="9466" x="2697163" y="2205038"/>
          <p14:tracePt t="9483" x="2670175" y="2205038"/>
          <p14:tracePt t="9500" x="2660650" y="2205038"/>
          <p14:tracePt t="9516" x="2643188" y="2205038"/>
          <p14:tracePt t="9534" x="2625725" y="2205038"/>
          <p14:tracePt t="9550" x="2608263" y="2205038"/>
          <p14:tracePt t="9566" x="2598738" y="2205038"/>
          <p14:tracePt t="9583" x="2581275" y="2224088"/>
          <p14:tracePt t="9600" x="2562225" y="2241550"/>
          <p14:tracePt t="9619" x="2544763" y="2259013"/>
          <p14:tracePt t="9642" x="2536825" y="2268538"/>
          <p14:tracePt t="9655" x="2536825" y="2276475"/>
          <p14:tracePt t="9668" x="2536825" y="2295525"/>
          <p14:tracePt t="9683" x="2527300" y="2303463"/>
          <p14:tracePt t="9700" x="2527300" y="2330450"/>
          <p14:tracePt t="9716" x="2527300" y="2374900"/>
          <p14:tracePt t="9734" x="2527300" y="2401888"/>
          <p14:tracePt t="9750" x="2517775" y="2419350"/>
          <p14:tracePt t="9767" x="2517775" y="2465388"/>
          <p14:tracePt t="9783" x="2517775" y="2490788"/>
          <p14:tracePt t="9800" x="2517775" y="2517775"/>
          <p14:tracePt t="9817" x="2517775" y="2571750"/>
          <p14:tracePt t="9833" x="2517775" y="2589213"/>
          <p14:tracePt t="9850" x="2527300" y="2608263"/>
          <p14:tracePt t="9867" x="2554288" y="2660650"/>
          <p14:tracePt t="9883" x="2571750" y="2679700"/>
          <p14:tracePt t="9900" x="2625725" y="2759075"/>
          <p14:tracePt t="9917" x="2670175" y="2795588"/>
          <p14:tracePt t="9933" x="2732088" y="2830513"/>
          <p14:tracePt t="9950" x="2822575" y="2884488"/>
          <p14:tracePt t="9967" x="2867025" y="2894013"/>
          <p14:tracePt t="9983" x="2894013" y="2894013"/>
          <p14:tracePt t="10000" x="2919413" y="2894013"/>
          <p14:tracePt t="10017" x="2938463" y="2894013"/>
          <p14:tracePt t="10035" x="2946400" y="2894013"/>
          <p14:tracePt t="11017" x="2938463" y="2894013"/>
          <p14:tracePt t="11212" x="2928938" y="2894013"/>
          <p14:tracePt t="11235" x="2919413" y="2894013"/>
          <p14:tracePt t="11274" x="2911475" y="2894013"/>
          <p14:tracePt t="11298" x="2894013" y="2894013"/>
          <p14:tracePt t="11309" x="2884488" y="2894013"/>
          <p14:tracePt t="11323" x="2874963" y="2894013"/>
          <p14:tracePt t="11334" x="2857500" y="2884488"/>
          <p14:tracePt t="11346" x="2840038" y="2874963"/>
          <p14:tracePt t="11358" x="2813050" y="2857500"/>
          <p14:tracePt t="11371" x="2786063" y="2847975"/>
          <p14:tracePt t="11384" x="2751138" y="2822575"/>
          <p14:tracePt t="11400" x="2732088" y="2803525"/>
          <p14:tracePt t="11417" x="2687638" y="2776538"/>
          <p14:tracePt t="11434" x="2633663" y="2732088"/>
          <p14:tracePt t="11450" x="2589213" y="2697163"/>
          <p14:tracePt t="11467" x="2554288" y="2670175"/>
          <p14:tracePt t="11484" x="2482850" y="2598738"/>
          <p14:tracePt t="11500" x="2446338" y="2571750"/>
          <p14:tracePt t="11517" x="2401888" y="2527300"/>
          <p14:tracePt t="11534" x="2384425" y="2509838"/>
          <p14:tracePt t="11550" x="2374900" y="2490788"/>
          <p14:tracePt t="11567" x="2322513" y="2446338"/>
          <p14:tracePt t="11584" x="2295525" y="2419350"/>
          <p14:tracePt t="11600" x="2276475" y="2374900"/>
          <p14:tracePt t="11617" x="2224088" y="2312988"/>
          <p14:tracePt t="11634" x="2197100" y="2276475"/>
          <p14:tracePt t="11650" x="2179638" y="2251075"/>
          <p14:tracePt t="11667" x="2133600" y="2205038"/>
          <p14:tracePt t="11684" x="2108200" y="2179638"/>
          <p14:tracePt t="11700" x="2089150" y="2170113"/>
          <p14:tracePt t="11717" x="2062163" y="2160588"/>
          <p14:tracePt t="11739" x="2054225" y="2160588"/>
          <p14:tracePt t="11774" x="2054225" y="2170113"/>
          <p14:tracePt t="11787" x="2054225" y="2179638"/>
          <p14:tracePt t="11799" x="2054225" y="2205038"/>
          <p14:tracePt t="11811" x="2054225" y="2241550"/>
          <p14:tracePt t="11823" x="2054225" y="2268538"/>
          <p14:tracePt t="11835" x="2054225" y="2303463"/>
          <p14:tracePt t="11850" x="2054225" y="2330450"/>
          <p14:tracePt t="11867" x="2071688" y="2366963"/>
          <p14:tracePt t="11884" x="2089150" y="2401888"/>
          <p14:tracePt t="11900" x="2125663" y="2482850"/>
          <p14:tracePt t="11917" x="2143125" y="2500313"/>
          <p14:tracePt t="11934" x="2205038" y="2554288"/>
          <p14:tracePt t="11950" x="2241550" y="2571750"/>
          <p14:tracePt t="11967" x="2268538" y="2581275"/>
          <p14:tracePt t="11984" x="2347913" y="2608263"/>
          <p14:tracePt t="12000" x="2384425" y="2608263"/>
          <p14:tracePt t="12017" x="2419350" y="2608263"/>
          <p14:tracePt t="12034" x="2490788" y="2608263"/>
          <p14:tracePt t="12050" x="2527300" y="2608263"/>
          <p14:tracePt t="12067" x="2581275" y="2608263"/>
          <p14:tracePt t="12084" x="2643188" y="2608263"/>
          <p14:tracePt t="12100" x="2660650" y="2608263"/>
          <p14:tracePt t="12117" x="2687638" y="2608263"/>
          <p14:tracePt t="12134" x="2714625" y="2598738"/>
          <p14:tracePt t="12150" x="2724150" y="2589213"/>
          <p14:tracePt t="12325" x="2732088" y="2589213"/>
          <p14:tracePt t="12362" x="2741613" y="2589213"/>
          <p14:tracePt t="12374" x="2751138" y="2589213"/>
          <p14:tracePt t="12398" x="2759075" y="2589213"/>
          <p14:tracePt t="12411" x="2759075" y="2598738"/>
          <p14:tracePt t="12423" x="2768600" y="2598738"/>
          <p14:tracePt t="12436" x="2776538" y="2608263"/>
          <p14:tracePt t="12460" x="2786063" y="2616200"/>
          <p14:tracePt t="12473" x="2786063" y="2625725"/>
          <p14:tracePt t="12497" x="2795588" y="2633663"/>
          <p14:tracePt t="12546" x="2795588" y="2643188"/>
          <p14:tracePt t="12646" x="2786063" y="2643188"/>
          <p14:tracePt t="12682" x="2776538" y="2643188"/>
          <p14:tracePt t="12695" x="2768600" y="2643188"/>
          <p14:tracePt t="12731" x="2759075" y="2633663"/>
          <p14:tracePt t="12744" x="2751138" y="2625725"/>
          <p14:tracePt t="12756" x="2741613" y="2625725"/>
          <p14:tracePt t="12771" x="2732088" y="2625725"/>
          <p14:tracePt t="12781" x="2724150" y="2625725"/>
          <p14:tracePt t="12793" x="2714625" y="2616200"/>
          <p14:tracePt t="12804" x="2705100" y="2616200"/>
          <p14:tracePt t="12818" x="2687638" y="2616200"/>
          <p14:tracePt t="12834" x="2670175" y="2608263"/>
          <p14:tracePt t="12851" x="2660650" y="2608263"/>
          <p14:tracePt t="12867" x="2633663" y="2589213"/>
          <p14:tracePt t="12884" x="2608263" y="2589213"/>
          <p14:tracePt t="12901" x="2589213" y="2589213"/>
          <p14:tracePt t="12917" x="2554288" y="2581275"/>
          <p14:tracePt t="12934" x="2527300" y="2571750"/>
          <p14:tracePt t="12951" x="2500313" y="2554288"/>
          <p14:tracePt t="12967" x="2473325" y="2544763"/>
          <p14:tracePt t="12984" x="2465388" y="2536825"/>
          <p14:tracePt t="13001" x="2438400" y="2509838"/>
          <p14:tracePt t="13018" x="2428875" y="2490788"/>
          <p14:tracePt t="13034" x="2419350" y="2490788"/>
          <p14:tracePt t="13051" x="2411413" y="2473325"/>
          <p14:tracePt t="13068" x="2411413" y="2465388"/>
          <p14:tracePt t="13123" x="2411413" y="2455863"/>
          <p14:tracePt t="13221" x="2419350" y="2455863"/>
          <p14:tracePt t="13234" x="2438400" y="2455863"/>
          <p14:tracePt t="13245" x="2446338" y="2455863"/>
          <p14:tracePt t="13258" x="2465388" y="2455863"/>
          <p14:tracePt t="13273" x="2473325" y="2455863"/>
          <p14:tracePt t="13284" x="2500313" y="2465388"/>
          <p14:tracePt t="13301" x="2517775" y="2465388"/>
          <p14:tracePt t="13318" x="2536825" y="2473325"/>
          <p14:tracePt t="13335" x="2571750" y="2500313"/>
          <p14:tracePt t="13351" x="2589213" y="2517775"/>
          <p14:tracePt t="13368" x="2625725" y="2544763"/>
          <p14:tracePt t="13384" x="2633663" y="2554288"/>
          <p14:tracePt t="13401" x="2643188" y="2571750"/>
          <p14:tracePt t="13418" x="2670175" y="2589213"/>
          <p14:tracePt t="13434" x="2679700" y="2598738"/>
          <p14:tracePt t="13451" x="2679700" y="2616200"/>
          <p14:tracePt t="13468" x="2705100" y="2633663"/>
          <p14:tracePt t="13484" x="2714625" y="2652713"/>
          <p14:tracePt t="13501" x="2724150" y="2660650"/>
          <p14:tracePt t="13518" x="2741613" y="2697163"/>
          <p14:tracePt t="13535" x="2751138" y="2705100"/>
          <p14:tracePt t="13551" x="2751138" y="2724150"/>
          <p14:tracePt t="13568" x="2768600" y="2741613"/>
          <p14:tracePt t="13589" x="2768600" y="2751138"/>
          <p14:tracePt t="13601" x="2776538" y="2759075"/>
          <p14:tracePt t="13627" x="2786063" y="2768600"/>
          <p14:tracePt t="13638" x="2786063" y="2786063"/>
          <p14:tracePt t="13651" x="2786063" y="2795588"/>
          <p14:tracePt t="13668" x="2786063" y="2803525"/>
          <p14:tracePt t="13684" x="2795588" y="2822575"/>
          <p14:tracePt t="13701" x="2803525" y="2840038"/>
          <p14:tracePt t="13724" x="2803525" y="2847975"/>
          <p14:tracePt t="13736" x="2803525" y="2857500"/>
          <p14:tracePt t="13774" x="2813050" y="2857500"/>
          <p14:tracePt t="13957" x="2813050" y="2847975"/>
          <p14:tracePt t="14017" x="2813050" y="2840038"/>
          <p14:tracePt t="14078" x="2813050" y="2830513"/>
          <p14:tracePt t="14091" x="2813050" y="2822575"/>
          <p14:tracePt t="14116" x="2813050" y="2813050"/>
          <p14:tracePt t="14153" x="2813050" y="2803525"/>
          <p14:tracePt t="14166" x="2803525" y="2803525"/>
          <p14:tracePt t="14177" x="2803525" y="2795588"/>
          <p14:tracePt t="14189" x="2795588" y="2786063"/>
          <p14:tracePt t="14202" x="2795588" y="2776538"/>
          <p14:tracePt t="14218" x="2795588" y="2768600"/>
          <p14:tracePt t="14235" x="2795588" y="2751138"/>
          <p14:tracePt t="14251" x="2786063" y="2732088"/>
          <p14:tracePt t="14268" x="2786063" y="2714625"/>
          <p14:tracePt t="14290" x="2776538" y="2705100"/>
          <p14:tracePt t="14313" x="2776538" y="2697163"/>
          <p14:tracePt t="14644" x="2768600" y="2697163"/>
          <p14:tracePt t="14691" x="2759075" y="2697163"/>
          <p14:tracePt t="14728" x="2751138" y="2697163"/>
          <p14:tracePt t="14741" x="2741613" y="2697163"/>
          <p14:tracePt t="14766" x="2732088" y="2697163"/>
          <p14:tracePt t="14792" x="2724150" y="2687638"/>
          <p14:tracePt t="14802" x="2714625" y="2679700"/>
          <p14:tracePt t="14827" x="2714625" y="2670175"/>
          <p14:tracePt t="14839" x="2705100" y="2670175"/>
          <p14:tracePt t="14851" x="2705100" y="2660650"/>
          <p14:tracePt t="14864" x="2697163" y="2652713"/>
          <p14:tracePt t="14887" x="2687638" y="2643188"/>
          <p14:tracePt t="14900" x="2679700" y="2643188"/>
          <p14:tracePt t="14913" x="2679700" y="2633663"/>
          <p14:tracePt t="14938" x="2679700" y="2625725"/>
          <p14:tracePt t="14950" x="2670175" y="2616200"/>
          <p14:tracePt t="14986" x="2670175" y="2608263"/>
          <p14:tracePt t="15022" x="2660650" y="2608263"/>
          <p14:tracePt t="15048" x="2660650" y="2598738"/>
          <p14:tracePt t="15072" x="2660650" y="2589213"/>
          <p14:tracePt t="15390" x="2652713" y="2589213"/>
          <p14:tracePt t="15502" x="2652713" y="2598738"/>
          <p14:tracePt t="15599" x="2643188" y="2598738"/>
          <p14:tracePt t="15611" x="2643188" y="2608263"/>
          <p14:tracePt t="15697" x="2643188" y="2616200"/>
          <p14:tracePt t="15710" x="2643188" y="2625725"/>
          <p14:tracePt t="15734" x="2633663" y="2633663"/>
          <p14:tracePt t="15746" x="2625725" y="2643188"/>
          <p14:tracePt t="15758" x="2625725" y="2652713"/>
          <p14:tracePt t="15771" x="2616200" y="2660650"/>
          <p14:tracePt t="15785" x="2608263" y="2670175"/>
          <p14:tracePt t="15802" x="2598738" y="2679700"/>
          <p14:tracePt t="15844" x="2589213" y="2679700"/>
          <p14:tracePt t="15857" x="2589213" y="2687638"/>
          <p14:tracePt t="15868" x="2589213" y="2697163"/>
          <p14:tracePt t="15882" x="2581275" y="2697163"/>
          <p14:tracePt t="15893" x="2571750" y="2697163"/>
          <p14:tracePt t="16273" x="2562225" y="2705100"/>
          <p14:tracePt t="16301" x="2554288" y="2705100"/>
          <p14:tracePt t="16311" x="2554288" y="2714625"/>
          <p14:tracePt t="16323" x="2544763" y="2724150"/>
          <p14:tracePt t="16346" x="2536825" y="2732088"/>
          <p14:tracePt t="16371" x="2536825" y="2741613"/>
          <p14:tracePt t="16396" x="2527300" y="2741613"/>
          <p14:tracePt t="16409" x="2527300" y="2751138"/>
          <p14:tracePt t="16432" x="2527300" y="2759075"/>
          <p14:tracePt t="16482" x="2527300" y="2768600"/>
          <p14:tracePt t="16493" x="2517775" y="2768600"/>
          <p14:tracePt t="16518" x="2509838" y="2768600"/>
          <p14:tracePt t="16555" x="2500313" y="2776538"/>
          <p14:tracePt t="16578" x="2490788" y="2776538"/>
          <p14:tracePt t="16592" x="2482850" y="2776538"/>
          <p14:tracePt t="16604" x="2473325" y="2786063"/>
          <p14:tracePt t="16617" x="2465388" y="2786063"/>
          <p14:tracePt t="16629" x="2455863" y="2786063"/>
          <p14:tracePt t="16640" x="2438400" y="2786063"/>
          <p14:tracePt t="16653" x="2428875" y="2786063"/>
          <p14:tracePt t="16669" x="2419350" y="2786063"/>
          <p14:tracePt t="16685" x="2411413" y="2786063"/>
          <p14:tracePt t="16702" x="2384425" y="2786063"/>
          <p14:tracePt t="16719" x="2357438" y="2786063"/>
          <p14:tracePt t="16735" x="2339975" y="2786063"/>
          <p14:tracePt t="16752" x="2303463" y="2786063"/>
          <p14:tracePt t="16769" x="2286000" y="2776538"/>
          <p14:tracePt t="16786" x="2251075" y="2776538"/>
          <p14:tracePt t="16802" x="2224088" y="2768600"/>
          <p14:tracePt t="16819" x="2205038" y="2759075"/>
          <p14:tracePt t="16835" x="2187575" y="2751138"/>
          <p14:tracePt t="16852" x="2160588" y="2741613"/>
          <p14:tracePt t="16869" x="2143125" y="2732088"/>
          <p14:tracePt t="16886" x="2125663" y="2714625"/>
          <p14:tracePt t="16902" x="2116138" y="2705100"/>
          <p14:tracePt t="16919" x="2108200" y="2705100"/>
          <p14:tracePt t="16935" x="2098675" y="2687638"/>
          <p14:tracePt t="16952" x="2089150" y="2687638"/>
          <p14:tracePt t="16969" x="2089150" y="2679700"/>
          <p14:tracePt t="16986" x="2071688" y="2660650"/>
          <p14:tracePt t="17002" x="2062163" y="2652713"/>
          <p14:tracePt t="17019" x="2062163" y="2643188"/>
          <p14:tracePt t="17035" x="2054225" y="2625725"/>
          <p14:tracePt t="17052" x="2044700" y="2625725"/>
          <p14:tracePt t="17069" x="2044700" y="2616200"/>
          <p14:tracePt t="17085" x="2044700" y="2598738"/>
          <p14:tracePt t="17102" x="2036763" y="2589213"/>
          <p14:tracePt t="17119" x="2036763" y="2571750"/>
          <p14:tracePt t="17136" x="2036763" y="2554288"/>
          <p14:tracePt t="17179" x="2036763" y="2544763"/>
          <p14:tracePt t="17400" x="2036763" y="2554288"/>
          <p14:tracePt t="17425" x="2036763" y="2562225"/>
          <p14:tracePt t="17437" x="2044700" y="2562225"/>
          <p14:tracePt t="17450" x="2054225" y="2571750"/>
          <p14:tracePt t="17461" x="2062163" y="2571750"/>
          <p14:tracePt t="17474" x="2071688" y="2571750"/>
          <p14:tracePt t="17486" x="2081213" y="2571750"/>
          <p14:tracePt t="17503" x="2089150" y="2571750"/>
          <p14:tracePt t="17519" x="2098675" y="2571750"/>
          <p14:tracePt t="17536" x="2108200" y="2571750"/>
          <p14:tracePt t="17621" x="2116138" y="2571750"/>
          <p14:tracePt t="17670" x="2125663" y="2571750"/>
          <p14:tracePt t="17695" x="2133600" y="2562225"/>
          <p14:tracePt t="17718" x="2133600" y="2554288"/>
          <p14:tracePt t="17744" x="2143125" y="2554288"/>
          <p14:tracePt t="17806" x="2143125" y="2544763"/>
          <p14:tracePt t="17928" x="2133600" y="2544763"/>
          <p14:tracePt t="18026" x="2133600" y="2554288"/>
          <p14:tracePt t="18051" x="2133600" y="2562225"/>
          <p14:tracePt t="18075" x="2133600" y="2571750"/>
          <p14:tracePt t="18087" x="2133600" y="2581275"/>
          <p14:tracePt t="18098" x="2133600" y="2589213"/>
          <p14:tracePt t="18111" x="2143125" y="2598738"/>
          <p14:tracePt t="18123" x="2152650" y="2608263"/>
          <p14:tracePt t="18136" x="2170113" y="2633663"/>
          <p14:tracePt t="18152" x="2179638" y="2643188"/>
          <p14:tracePt t="18169" x="2205038" y="2679700"/>
          <p14:tracePt t="18186" x="2259013" y="2732088"/>
          <p14:tracePt t="18203" x="2276475" y="2751138"/>
          <p14:tracePt t="18219" x="2312988" y="2776538"/>
          <p14:tracePt t="18236" x="2366963" y="2813050"/>
          <p14:tracePt t="18253" x="2393950" y="2822575"/>
          <p14:tracePt t="18269" x="2455863" y="2867025"/>
          <p14:tracePt t="18286" x="2473325" y="2874963"/>
          <p14:tracePt t="18303" x="2500313" y="2884488"/>
          <p14:tracePt t="18319" x="2527300" y="2901950"/>
          <p14:tracePt t="18336" x="2554288" y="2901950"/>
          <p14:tracePt t="18352" x="2554288" y="2911475"/>
          <p14:tracePt t="18369" x="2571750" y="2919413"/>
          <p14:tracePt t="18386" x="2581275" y="2919413"/>
          <p14:tracePt t="18404" x="2589213" y="2928938"/>
          <p14:tracePt t="18430" x="2608263" y="2928938"/>
          <p14:tracePt t="18453" x="2616200" y="2938463"/>
          <p14:tracePt t="18466" x="2625725" y="2938463"/>
          <p14:tracePt t="18479" x="2625725" y="2946400"/>
          <p14:tracePt t="18492" x="2633663" y="2946400"/>
          <p14:tracePt t="19790" x="2625725" y="2946400"/>
          <p14:tracePt t="19839" x="2625725" y="2955925"/>
          <p14:tracePt t="19851" x="2625725" y="2965450"/>
          <p14:tracePt t="19864" x="2625725" y="2973388"/>
          <p14:tracePt t="19876" x="2625725" y="2990850"/>
          <p14:tracePt t="19888" x="2625725" y="3000375"/>
          <p14:tracePt t="19903" x="2625725" y="3009900"/>
          <p14:tracePt t="19920" x="2625725" y="3036888"/>
          <p14:tracePt t="19936" x="2625725" y="3044825"/>
          <p14:tracePt t="19953" x="2625725" y="3081338"/>
          <p14:tracePt t="19970" x="2625725" y="3108325"/>
          <p14:tracePt t="19987" x="2652713" y="3160713"/>
          <p14:tracePt t="20003" x="2652713" y="3187700"/>
          <p14:tracePt t="20020" x="2660650" y="3214688"/>
          <p14:tracePt t="20036" x="2679700" y="3276600"/>
          <p14:tracePt t="20053" x="2679700" y="3286125"/>
          <p14:tracePt t="20070" x="2679700" y="3295650"/>
          <p14:tracePt t="20086" x="2679700" y="3303588"/>
          <p14:tracePt t="20108" x="2679700" y="3313113"/>
          <p14:tracePt t="20317" x="2670175" y="3313113"/>
          <p14:tracePt t="20333" x="2660650" y="3313113"/>
          <p14:tracePt t="20355" x="2652713" y="3313113"/>
          <p14:tracePt t="20365" x="2643188" y="3313113"/>
          <p14:tracePt t="20378" x="2633663" y="3313113"/>
          <p14:tracePt t="20403" x="2625725" y="3313113"/>
          <p14:tracePt t="20414" x="2616200" y="3313113"/>
          <p14:tracePt t="20427" x="2608263" y="3313113"/>
          <p14:tracePt t="20440" x="2598738" y="3313113"/>
          <p14:tracePt t="20464" x="2581275" y="3313113"/>
          <p14:tracePt t="20489" x="2571750" y="3313113"/>
          <p14:tracePt t="20500" x="2554288" y="3303588"/>
          <p14:tracePt t="20514" x="2544763" y="3303588"/>
          <p14:tracePt t="20525" x="2527300" y="3303588"/>
          <p14:tracePt t="20537" x="2517775" y="3303588"/>
          <p14:tracePt t="20553" x="2509838" y="3295650"/>
          <p14:tracePt t="20570" x="2490788" y="3286125"/>
          <p14:tracePt t="20587" x="2455863" y="3276600"/>
          <p14:tracePt t="20603" x="2438400" y="3268663"/>
          <p14:tracePt t="20620" x="2428875" y="3259138"/>
          <p14:tracePt t="20637" x="2401888" y="3241675"/>
          <p14:tracePt t="20653" x="2393950" y="3232150"/>
          <p14:tracePt t="20670" x="2374900" y="3224213"/>
          <p14:tracePt t="20687" x="2357438" y="3197225"/>
          <p14:tracePt t="20703" x="2347913" y="3187700"/>
          <p14:tracePt t="20720" x="2330450" y="3160713"/>
          <p14:tracePt t="20737" x="2312988" y="3133725"/>
          <p14:tracePt t="20753" x="2303463" y="3125788"/>
          <p14:tracePt t="20770" x="2295525" y="3116263"/>
          <p14:tracePt t="20787" x="2276475" y="3071813"/>
          <p14:tracePt t="20803" x="2259013" y="3062288"/>
          <p14:tracePt t="20820" x="2232025" y="3017838"/>
          <p14:tracePt t="20837" x="2224088" y="3009900"/>
          <p14:tracePt t="20853" x="2214563" y="2990850"/>
          <p14:tracePt t="20870" x="2205038" y="2973388"/>
          <p14:tracePt t="20887" x="2197100" y="2965450"/>
          <p14:tracePt t="20903" x="2187575" y="2946400"/>
          <p14:tracePt t="20920" x="2170113" y="2928938"/>
          <p14:tracePt t="20937" x="2160588" y="2919413"/>
          <p14:tracePt t="20953" x="2152650" y="2901950"/>
          <p14:tracePt t="20970" x="2133600" y="2884488"/>
          <p14:tracePt t="20987" x="2125663" y="2884488"/>
          <p14:tracePt t="21003" x="2108200" y="2867025"/>
          <p14:tracePt t="21020" x="2098675" y="2857500"/>
          <p14:tracePt t="21037" x="2089150" y="2847975"/>
          <p14:tracePt t="21053" x="2071688" y="2840038"/>
          <p14:tracePt t="21070" x="2054225" y="2830513"/>
          <p14:tracePt t="21087" x="2036763" y="2830513"/>
          <p14:tracePt t="21103" x="2009775" y="2813050"/>
          <p14:tracePt t="21120" x="2000250" y="2813050"/>
          <p14:tracePt t="21137" x="1982788" y="2803525"/>
          <p14:tracePt t="21153" x="1955800" y="2786063"/>
          <p14:tracePt t="21170" x="1938338" y="2786063"/>
          <p14:tracePt t="21187" x="1919288" y="2776538"/>
          <p14:tracePt t="21203" x="1919288" y="2768600"/>
          <p14:tracePt t="21220" x="1911350" y="2768600"/>
          <p14:tracePt t="21237" x="1911350" y="2759075"/>
          <p14:tracePt t="21408" x="1919288" y="2759075"/>
          <p14:tracePt t="21419" x="1928813" y="2768600"/>
          <p14:tracePt t="21445" x="1946275" y="2768600"/>
          <p14:tracePt t="21457" x="1946275" y="2776538"/>
          <p14:tracePt t="21469" x="1955800" y="2776538"/>
          <p14:tracePt t="21481" x="1965325" y="2776538"/>
          <p14:tracePt t="21492" x="1973263" y="2795588"/>
          <p14:tracePt t="21506" x="1982788" y="2795588"/>
          <p14:tracePt t="21520" x="1990725" y="2803525"/>
          <p14:tracePt t="21537" x="2009775" y="2813050"/>
          <p14:tracePt t="21554" x="2017713" y="2822575"/>
          <p14:tracePt t="21570" x="2036763" y="2830513"/>
          <p14:tracePt t="21587" x="2044700" y="2840038"/>
          <p14:tracePt t="21604" x="2062163" y="2847975"/>
          <p14:tracePt t="21620" x="2071688" y="2857500"/>
          <p14:tracePt t="21637" x="2071688" y="2867025"/>
          <p14:tracePt t="21653" x="2089150" y="2874963"/>
          <p14:tracePt t="21670" x="2108200" y="2874963"/>
          <p14:tracePt t="21687" x="2108200" y="2884488"/>
          <p14:tracePt t="21704" x="2116138" y="2894013"/>
          <p14:tracePt t="21720" x="2125663" y="2901950"/>
          <p14:tracePt t="21737" x="2133600" y="2901950"/>
          <p14:tracePt t="21754" x="2143125" y="2919413"/>
          <p14:tracePt t="21770" x="2152650" y="2919413"/>
          <p14:tracePt t="21787" x="2160588" y="2938463"/>
          <p14:tracePt t="21804" x="2170113" y="2946400"/>
          <p14:tracePt t="21823" x="2179638" y="2965450"/>
          <p14:tracePt t="21837" x="2187575" y="2965450"/>
          <p14:tracePt t="21853" x="2187575" y="2973388"/>
          <p14:tracePt t="21870" x="2205038" y="2990850"/>
          <p14:tracePt t="21887" x="2232025" y="3009900"/>
          <p14:tracePt t="21904" x="2241550" y="3017838"/>
          <p14:tracePt t="21920" x="2251075" y="3027363"/>
          <p14:tracePt t="21937" x="2276475" y="3044825"/>
          <p14:tracePt t="21953" x="2295525" y="3062288"/>
          <p14:tracePt t="21970" x="2322513" y="3081338"/>
          <p14:tracePt t="21987" x="2339975" y="3089275"/>
          <p14:tracePt t="22003" x="2347913" y="3108325"/>
          <p14:tracePt t="22020" x="2366963" y="3125788"/>
          <p14:tracePt t="22037" x="2384425" y="3125788"/>
          <p14:tracePt t="22053" x="2384425" y="3133725"/>
          <p14:tracePt t="22070" x="2411413" y="3152775"/>
          <p14:tracePt t="22087" x="2419350" y="3152775"/>
          <p14:tracePt t="22103" x="2438400" y="3170238"/>
          <p14:tracePt t="22120" x="2455863" y="3179763"/>
          <p14:tracePt t="22137" x="2473325" y="3187700"/>
          <p14:tracePt t="22154" x="2490788" y="3197225"/>
          <p14:tracePt t="22170" x="2517775" y="3214688"/>
          <p14:tracePt t="22187" x="2536825" y="3224213"/>
          <p14:tracePt t="22204" x="2562225" y="3241675"/>
          <p14:tracePt t="22220" x="2581275" y="3251200"/>
          <p14:tracePt t="22240" x="2589213" y="3259138"/>
          <p14:tracePt t="22254" x="2598738" y="3268663"/>
          <p14:tracePt t="22270" x="2608263" y="3268663"/>
          <p14:tracePt t="22287" x="2608263" y="3276600"/>
          <p14:tracePt t="22304" x="2616200" y="3286125"/>
          <p14:tracePt t="22320" x="2625725" y="3286125"/>
          <p14:tracePt t="22337" x="2633663" y="3286125"/>
          <p14:tracePt t="22354" x="2643188" y="3286125"/>
          <p14:tracePt t="22373" x="2652713" y="3286125"/>
          <p14:tracePt t="22387" x="2660650" y="3286125"/>
          <p14:tracePt t="22411" x="2670175" y="3295650"/>
          <p14:tracePt t="22448" x="2679700" y="3295650"/>
          <p14:tracePt t="22472" x="2687638" y="3295650"/>
          <p14:tracePt t="22484" x="2697163" y="3295650"/>
          <p14:tracePt t="22497" x="2705100" y="3295650"/>
          <p14:tracePt t="22509" x="2714625" y="3295650"/>
          <p14:tracePt t="22521" x="2724150" y="3295650"/>
          <p14:tracePt t="22537" x="2732088" y="3295650"/>
          <p14:tracePt t="22554" x="2741613" y="3295650"/>
          <p14:tracePt t="22570" x="2751138" y="3303588"/>
          <p14:tracePt t="22587" x="2768600" y="3303588"/>
          <p14:tracePt t="22609" x="2776538" y="3303588"/>
          <p14:tracePt t="22633" x="2786063" y="3303588"/>
          <p14:tracePt t="22645" x="2795588" y="3303588"/>
          <p14:tracePt t="22854" x="2786063" y="3303588"/>
          <p14:tracePt t="22878" x="2776538" y="3303588"/>
          <p14:tracePt t="22903" x="2768600" y="3303588"/>
          <p14:tracePt t="22915" x="2759075" y="3303588"/>
          <p14:tracePt t="22939" x="2751138" y="3303588"/>
          <p14:tracePt t="22952" x="2741613" y="3303588"/>
          <p14:tracePt t="22963" x="2732088" y="3303588"/>
          <p14:tracePt t="22976" x="2724150" y="3303588"/>
          <p14:tracePt t="22988" x="2714625" y="3303588"/>
          <p14:tracePt t="23004" x="2705100" y="3303588"/>
          <p14:tracePt t="23021" x="2687638" y="3303588"/>
          <p14:tracePt t="23037" x="2660650" y="3303588"/>
          <p14:tracePt t="23054" x="2643188" y="3303588"/>
          <p14:tracePt t="23071" x="2616200" y="3303588"/>
          <p14:tracePt t="23088" x="2589213" y="3303588"/>
          <p14:tracePt t="23104" x="2571750" y="3303588"/>
          <p14:tracePt t="23121" x="2544763" y="3295650"/>
          <p14:tracePt t="23137" x="2527300" y="3295650"/>
          <p14:tracePt t="23154" x="2509838" y="3295650"/>
          <p14:tracePt t="23171" x="2500313" y="3286125"/>
          <p14:tracePt t="23187" x="2482850" y="3276600"/>
          <p14:tracePt t="23209" x="2465388" y="3268663"/>
          <p14:tracePt t="23233" x="2455863" y="3259138"/>
          <p14:tracePt t="23245" x="2446338" y="3251200"/>
          <p14:tracePt t="23258" x="2438400" y="3232150"/>
          <p14:tracePt t="23271" x="2428875" y="3232150"/>
          <p14:tracePt t="23287" x="2411413" y="3214688"/>
          <p14:tracePt t="23307" x="2393950" y="3205163"/>
          <p14:tracePt t="23321" x="2393950" y="3197225"/>
          <p14:tracePt t="23337" x="2384425" y="3197225"/>
          <p14:tracePt t="23354" x="2374900" y="3179763"/>
          <p14:tracePt t="23371" x="2347913" y="3152775"/>
          <p14:tracePt t="23387" x="2339975" y="3143250"/>
          <p14:tracePt t="23404" x="2312988" y="3125788"/>
          <p14:tracePt t="23421" x="2286000" y="3098800"/>
          <p14:tracePt t="23437" x="2276475" y="3089275"/>
          <p14:tracePt t="23454" x="2241550" y="3054350"/>
          <p14:tracePt t="23471" x="2224088" y="3044825"/>
          <p14:tracePt t="23487" x="2197100" y="3027363"/>
          <p14:tracePt t="23504" x="2170113" y="3000375"/>
          <p14:tracePt t="23521" x="2152650" y="2990850"/>
          <p14:tracePt t="23537" x="2143125" y="2973388"/>
          <p14:tracePt t="23554" x="2133600" y="2955925"/>
          <p14:tracePt t="23571" x="2125663" y="2955925"/>
          <p14:tracePt t="23587" x="2116138" y="2946400"/>
          <p14:tracePt t="23604" x="2108200" y="2928938"/>
          <p14:tracePt t="23621" x="2098675" y="2911475"/>
          <p14:tracePt t="23637" x="2081213" y="2894013"/>
          <p14:tracePt t="23654" x="2071688" y="2894013"/>
          <p14:tracePt t="23671" x="2071688" y="2884488"/>
          <p14:tracePt t="23687" x="2054225" y="2874963"/>
          <p14:tracePt t="23704" x="2036763" y="2857500"/>
          <p14:tracePt t="23721" x="2027238" y="2857500"/>
          <p14:tracePt t="23737" x="2009775" y="2847975"/>
          <p14:tracePt t="23754" x="1982788" y="2840038"/>
          <p14:tracePt t="23771" x="1973263" y="2840038"/>
          <p14:tracePt t="23788" x="1938338" y="2822575"/>
          <p14:tracePt t="23804" x="1928813" y="2822575"/>
          <p14:tracePt t="23821" x="1919288" y="2813050"/>
          <p14:tracePt t="24006" x="1928813" y="2813050"/>
          <p14:tracePt t="24018" x="1938338" y="2813050"/>
          <p14:tracePt t="24043" x="1955800" y="2813050"/>
          <p14:tracePt t="24066" x="1965325" y="2813050"/>
          <p14:tracePt t="24079" x="1973263" y="2813050"/>
          <p14:tracePt t="24091" x="1982788" y="2822575"/>
          <p14:tracePt t="24105" x="1990725" y="2830513"/>
          <p14:tracePt t="24116" x="2000250" y="2830513"/>
          <p14:tracePt t="24128" x="2009775" y="2830513"/>
          <p14:tracePt t="24140" x="2027238" y="2840038"/>
          <p14:tracePt t="24154" x="2036763" y="2847975"/>
          <p14:tracePt t="24171" x="2054225" y="2847975"/>
          <p14:tracePt t="24188" x="2062163" y="2857500"/>
          <p14:tracePt t="24204" x="2081213" y="2867025"/>
          <p14:tracePt t="24221" x="2081213" y="2874963"/>
          <p14:tracePt t="24238" x="2098675" y="2884488"/>
          <p14:tracePt t="24254" x="2116138" y="2901950"/>
          <p14:tracePt t="24271" x="2125663" y="2901950"/>
          <p14:tracePt t="24288" x="2143125" y="2919413"/>
          <p14:tracePt t="24304" x="2152650" y="2919413"/>
          <p14:tracePt t="24321" x="2152650" y="2938463"/>
          <p14:tracePt t="24338" x="2170113" y="2938463"/>
          <p14:tracePt t="24354" x="2179638" y="2955925"/>
          <p14:tracePt t="24371" x="2187575" y="2955925"/>
          <p14:tracePt t="24388" x="2197100" y="2965450"/>
          <p14:tracePt t="24404" x="2197100" y="2973388"/>
          <p14:tracePt t="24421" x="2214563" y="2982913"/>
          <p14:tracePt t="24438" x="2214563" y="2990850"/>
          <p14:tracePt t="24454" x="2224088" y="2990850"/>
          <p14:tracePt t="24471" x="2241550" y="3009900"/>
          <p14:tracePt t="24488" x="2259013" y="3027363"/>
          <p14:tracePt t="24509" x="2276475" y="3044825"/>
          <p14:tracePt t="24533" x="2286000" y="3054350"/>
          <p14:tracePt t="24546" x="2295525" y="3054350"/>
          <p14:tracePt t="24558" x="2303463" y="3062288"/>
          <p14:tracePt t="24571" x="2312988" y="3071813"/>
          <p14:tracePt t="24588" x="2322513" y="3081338"/>
          <p14:tracePt t="24604" x="2339975" y="3089275"/>
          <p14:tracePt t="24621" x="2357438" y="3098800"/>
          <p14:tracePt t="24638" x="2366963" y="3108325"/>
          <p14:tracePt t="24654" x="2393950" y="3116263"/>
          <p14:tracePt t="24671" x="2401888" y="3133725"/>
          <p14:tracePt t="24688" x="2428875" y="3133725"/>
          <p14:tracePt t="24704" x="2465388" y="3160713"/>
          <p14:tracePt t="24721" x="2482850" y="3160713"/>
          <p14:tracePt t="24738" x="2509838" y="3179763"/>
          <p14:tracePt t="24754" x="2544763" y="3187700"/>
          <p14:tracePt t="24771" x="2562225" y="3197225"/>
          <p14:tracePt t="24788" x="2589213" y="3205163"/>
          <p14:tracePt t="24805" x="2616200" y="3214688"/>
          <p14:tracePt t="24821" x="2643188" y="3214688"/>
          <p14:tracePt t="24838" x="2660650" y="3214688"/>
          <p14:tracePt t="24854" x="2687638" y="3232150"/>
          <p14:tracePt t="24871" x="2714625" y="3241675"/>
          <p14:tracePt t="24888" x="2751138" y="3251200"/>
          <p14:tracePt t="24905" x="2768600" y="3251200"/>
          <p14:tracePt t="24921" x="2795588" y="3259138"/>
          <p14:tracePt t="24938" x="2840038" y="3268663"/>
          <p14:tracePt t="24955" x="2857500" y="3268663"/>
          <p14:tracePt t="24971" x="2874963" y="3276600"/>
          <p14:tracePt t="24989" x="2911475" y="3286125"/>
          <p14:tracePt t="25005" x="2928938" y="3286125"/>
          <p14:tracePt t="25021" x="2946400" y="3295650"/>
          <p14:tracePt t="25038" x="2973388" y="3295650"/>
          <p14:tracePt t="25055" x="2982913" y="3303588"/>
          <p14:tracePt t="25071" x="2990850" y="3303588"/>
          <p14:tracePt t="25293" x="2982913" y="3303588"/>
          <p14:tracePt t="25315" x="2973388" y="3303588"/>
          <p14:tracePt t="25329" x="2965450" y="3303588"/>
          <p14:tracePt t="25342" x="2955925" y="3303588"/>
          <p14:tracePt t="25354" x="2946400" y="3303588"/>
          <p14:tracePt t="25369" x="2928938" y="3303588"/>
          <p14:tracePt t="25379" x="2911475" y="3303588"/>
          <p14:tracePt t="25390" x="2884488" y="3303588"/>
          <p14:tracePt t="25405" x="2857500" y="3303588"/>
          <p14:tracePt t="25421" x="2840038" y="3303588"/>
          <p14:tracePt t="25438" x="2813050" y="3303588"/>
          <p14:tracePt t="25455" x="2768600" y="3295650"/>
          <p14:tracePt t="25471" x="2732088" y="3286125"/>
          <p14:tracePt t="25488" x="2697163" y="3286125"/>
          <p14:tracePt t="25505" x="2670175" y="3276600"/>
          <p14:tracePt t="25521" x="2652713" y="3268663"/>
          <p14:tracePt t="25538" x="2608263" y="3259138"/>
          <p14:tracePt t="25555" x="2598738" y="3259138"/>
          <p14:tracePt t="25571" x="2581275" y="3251200"/>
          <p14:tracePt t="25588" x="2536825" y="3232150"/>
          <p14:tracePt t="25605" x="2509838" y="3224213"/>
          <p14:tracePt t="25621" x="2482850" y="3214688"/>
          <p14:tracePt t="25638" x="2428875" y="3197225"/>
          <p14:tracePt t="25655" x="2401888" y="3179763"/>
          <p14:tracePt t="25671" x="2384425" y="3160713"/>
          <p14:tracePt t="25688" x="2330450" y="3125788"/>
          <p14:tracePt t="25705" x="2312988" y="3116263"/>
          <p14:tracePt t="25721" x="2268538" y="3089275"/>
          <p14:tracePt t="25738" x="2259013" y="3071813"/>
          <p14:tracePt t="25755" x="2251075" y="3071813"/>
          <p14:tracePt t="25771" x="2241550" y="3062288"/>
          <p14:tracePt t="25788" x="2232025" y="3062288"/>
          <p14:tracePt t="25805" x="2232025" y="3044825"/>
          <p14:tracePt t="25821" x="2214563" y="3027363"/>
          <p14:tracePt t="25838" x="2205038" y="3017838"/>
          <p14:tracePt t="25855" x="2197100" y="3009900"/>
          <p14:tracePt t="25872" x="2179638" y="2990850"/>
          <p14:tracePt t="25888" x="2170113" y="2990850"/>
          <p14:tracePt t="25905" x="2152650" y="2982913"/>
          <p14:tracePt t="25921" x="2143125" y="2973388"/>
          <p14:tracePt t="25938" x="2125663" y="2955925"/>
          <p14:tracePt t="25955" x="2098675" y="2946400"/>
          <p14:tracePt t="25971" x="2081213" y="2938463"/>
          <p14:tracePt t="25989" x="2071688" y="2938463"/>
          <p14:tracePt t="26005" x="2036763" y="2919413"/>
          <p14:tracePt t="26021" x="2009775" y="2911475"/>
          <p14:tracePt t="26039" x="1990725" y="2911475"/>
          <p14:tracePt t="26055" x="1990725" y="2901950"/>
          <p14:tracePt t="26072" x="1982788" y="2901950"/>
          <p14:tracePt t="26100" x="1973263" y="2901950"/>
          <p14:tracePt t="26114" x="1973263" y="2894013"/>
          <p14:tracePt t="26222" x="1973263" y="2884488"/>
          <p14:tracePt t="26467" x="1982788" y="2884488"/>
          <p14:tracePt t="26506" x="1990725" y="2884488"/>
          <p14:tracePt t="26517" x="2000250" y="2884488"/>
          <p14:tracePt t="26542" x="2009775" y="2884488"/>
          <p14:tracePt t="26553" x="2017713" y="2894013"/>
          <p14:tracePt t="26567" x="2027238" y="2894013"/>
          <p14:tracePt t="26578" x="2036763" y="2894013"/>
          <p14:tracePt t="26591" x="2044700" y="2901950"/>
          <p14:tracePt t="26605" x="2054225" y="2911475"/>
          <p14:tracePt t="26622" x="2062163" y="2911475"/>
          <p14:tracePt t="26638" x="2081213" y="2919413"/>
          <p14:tracePt t="26655" x="2116138" y="2928938"/>
          <p14:tracePt t="26672" x="2133600" y="2946400"/>
          <p14:tracePt t="26688" x="2152650" y="2955925"/>
          <p14:tracePt t="26705" x="2170113" y="2965450"/>
          <p14:tracePt t="26722" x="2170113" y="2973388"/>
          <p14:tracePt t="26738" x="2187575" y="2973388"/>
          <p14:tracePt t="26755" x="2187575" y="2982913"/>
          <p14:tracePt t="26772" x="2197100" y="2982913"/>
          <p14:tracePt t="26788" x="2205038" y="2990850"/>
          <p14:tracePt t="26812" x="2205038" y="3000375"/>
          <p14:tracePt t="26835" x="2214563" y="3000375"/>
          <p14:tracePt t="26861" x="2224088" y="3009900"/>
          <p14:tracePt t="26897" x="2232025" y="3017838"/>
          <p14:tracePt t="26921" x="2241550" y="3027363"/>
          <p14:tracePt t="26935" x="2241550" y="3036888"/>
          <p14:tracePt t="26947" x="2251075" y="3036888"/>
          <p14:tracePt t="26959" x="2259013" y="3044825"/>
          <p14:tracePt t="26972" x="2268538" y="3054350"/>
          <p14:tracePt t="26989" x="2276475" y="3062288"/>
          <p14:tracePt t="27005" x="2286000" y="3071813"/>
          <p14:tracePt t="27022" x="2303463" y="3081338"/>
          <p14:tracePt t="27038" x="2312988" y="3089275"/>
          <p14:tracePt t="27055" x="2322513" y="3098800"/>
          <p14:tracePt t="27072" x="2339975" y="3116263"/>
          <p14:tracePt t="27094" x="2357438" y="3125788"/>
          <p14:tracePt t="27118" x="2366963" y="3133725"/>
          <p14:tracePt t="27143" x="2374900" y="3133725"/>
          <p14:tracePt t="27155" x="2374900" y="3143250"/>
          <p14:tracePt t="27166" x="2384425" y="3143250"/>
          <p14:tracePt t="27179" x="2384425" y="3152775"/>
          <p14:tracePt t="27192" x="2393950" y="3152775"/>
          <p14:tracePt t="27228" x="2401888" y="3152775"/>
          <p14:tracePt t="27240" x="2401888" y="3160713"/>
          <p14:tracePt t="27254" x="2411413" y="3160713"/>
          <p14:tracePt t="27265" x="2419350" y="3160713"/>
          <p14:tracePt t="27277" x="2419350" y="3170238"/>
          <p14:tracePt t="27301" x="2428875" y="3179763"/>
          <p14:tracePt t="27341" x="2438400" y="3179763"/>
          <p14:tracePt t="27377" x="2438400" y="3187700"/>
          <p14:tracePt t="27388" x="2446338" y="3187700"/>
          <p14:tracePt t="27411" x="2455863" y="3187700"/>
          <p14:tracePt t="27435" x="2465388" y="3197225"/>
          <p14:tracePt t="27461" x="2473325" y="3197225"/>
          <p14:tracePt t="27473" x="2482850" y="3197225"/>
          <p14:tracePt t="27499" x="2490788" y="3205163"/>
          <p14:tracePt t="27522" x="2500313" y="3214688"/>
          <p14:tracePt t="27547" x="2509838" y="3214688"/>
          <p14:tracePt t="27559" x="2517775" y="3214688"/>
          <p14:tracePt t="27571" x="2527300" y="3214688"/>
          <p14:tracePt t="27583" x="2527300" y="3224213"/>
          <p14:tracePt t="27595" x="2544763" y="3224213"/>
          <p14:tracePt t="27608" x="2554288" y="3232150"/>
          <p14:tracePt t="27622" x="2562225" y="3232150"/>
          <p14:tracePt t="27639" x="2571750" y="3232150"/>
          <p14:tracePt t="27655" x="2589213" y="3232150"/>
          <p14:tracePt t="27672" x="2616200" y="3232150"/>
          <p14:tracePt t="27689" x="2625725" y="3232150"/>
          <p14:tracePt t="27706" x="2643188" y="3232150"/>
          <p14:tracePt t="27722" x="2652713" y="3232150"/>
          <p14:tracePt t="27739" x="2660650" y="3232150"/>
          <p14:tracePt t="27755" x="2679700" y="3232150"/>
          <p14:tracePt t="27772" x="2687638" y="3232150"/>
          <p14:tracePt t="27789" x="2705100" y="3232150"/>
          <p14:tracePt t="27805" x="2724150" y="3232150"/>
          <p14:tracePt t="27822" x="2741613" y="3232150"/>
          <p14:tracePt t="27842" x="2759075" y="3232150"/>
          <p14:tracePt t="27856" x="2768600" y="3232150"/>
          <p14:tracePt t="27872" x="2776538" y="3232150"/>
          <p14:tracePt t="27889" x="2795588" y="3232150"/>
          <p14:tracePt t="27906" x="2803525" y="3241675"/>
          <p14:tracePt t="27922" x="2822575" y="3241675"/>
          <p14:tracePt t="27939" x="2830513" y="3251200"/>
          <p14:tracePt t="27963" x="2840038" y="3259138"/>
          <p14:tracePt t="27975" x="2847975" y="3259138"/>
          <p14:tracePt t="28013" x="2857500" y="3259138"/>
          <p14:tracePt t="28308" x="2847975" y="3259138"/>
          <p14:tracePt t="28318" x="2840038" y="3259138"/>
          <p14:tracePt t="28332" x="2830513" y="3259138"/>
          <p14:tracePt t="28356" x="2813050" y="3268663"/>
          <p14:tracePt t="28380" x="2795588" y="3268663"/>
          <p14:tracePt t="28394" x="2786063" y="3268663"/>
          <p14:tracePt t="28417" x="2768600" y="3268663"/>
          <p14:tracePt t="28430" x="2759075" y="3268663"/>
          <p14:tracePt t="28441" x="2751138" y="3268663"/>
          <p14:tracePt t="28452" x="2732088" y="3268663"/>
          <p14:tracePt t="28466" x="2714625" y="3268663"/>
          <p14:tracePt t="28478" x="2705100" y="3268663"/>
          <p14:tracePt t="28490" x="2697163" y="3268663"/>
          <p14:tracePt t="28506" x="2687638" y="3268663"/>
          <p14:tracePt t="28522" x="2679700" y="3268663"/>
          <p14:tracePt t="28539" x="2660650" y="3268663"/>
          <p14:tracePt t="28556" x="2652713" y="3268663"/>
          <p14:tracePt t="28572" x="2633663" y="3268663"/>
          <p14:tracePt t="28589" x="2616200" y="3268663"/>
          <p14:tracePt t="28606" x="2598738" y="3268663"/>
          <p14:tracePt t="28623" x="2589213" y="3268663"/>
          <p14:tracePt t="28639" x="2562225" y="3268663"/>
          <p14:tracePt t="28656" x="2544763" y="3268663"/>
          <p14:tracePt t="28672" x="2536825" y="3259138"/>
          <p14:tracePt t="28689" x="2500313" y="3259138"/>
          <p14:tracePt t="28706" x="2482850" y="3259138"/>
          <p14:tracePt t="28722" x="2465388" y="3251200"/>
          <p14:tracePt t="28739" x="2428875" y="3232150"/>
          <p14:tracePt t="28756" x="2411413" y="3224213"/>
          <p14:tracePt t="28772" x="2374900" y="3197225"/>
          <p14:tracePt t="28789" x="2366963" y="3187700"/>
          <p14:tracePt t="28806" x="2347913" y="3179763"/>
          <p14:tracePt t="28822" x="2330450" y="3160713"/>
          <p14:tracePt t="28839" x="2330450" y="3152775"/>
          <p14:tracePt t="28856" x="2322513" y="3152775"/>
          <p14:tracePt t="28872" x="2303463" y="3133725"/>
          <p14:tracePt t="28889" x="2295525" y="3116263"/>
          <p14:tracePt t="28906" x="2286000" y="3098800"/>
          <p14:tracePt t="28922" x="2268538" y="3062288"/>
          <p14:tracePt t="28939" x="2251075" y="3036888"/>
          <p14:tracePt t="28956" x="2232025" y="3017838"/>
          <p14:tracePt t="28972" x="2224088" y="3009900"/>
          <p14:tracePt t="28993" x="2214563" y="3000375"/>
          <p14:tracePt t="29006" x="2214563" y="2990850"/>
          <p14:tracePt t="29022" x="2197100" y="2982913"/>
          <p14:tracePt t="29039" x="2197100" y="2973388"/>
          <p14:tracePt t="29056" x="2170113" y="2955925"/>
          <p14:tracePt t="29073" x="2160588" y="2946400"/>
          <p14:tracePt t="29089" x="2152650" y="2946400"/>
          <p14:tracePt t="29106" x="2133600" y="2928938"/>
          <p14:tracePt t="29123" x="2125663" y="2928938"/>
          <p14:tracePt t="29139" x="2098675" y="2919413"/>
          <p14:tracePt t="29156" x="2081213" y="2919413"/>
          <p14:tracePt t="29172" x="2062163" y="2911475"/>
          <p14:tracePt t="29190" x="2054225" y="2911475"/>
          <p14:tracePt t="29483" x="2054225" y="2901950"/>
          <p14:tracePt t="31052" x="2054225" y="2911475"/>
          <p14:tracePt t="32988" x="2054225" y="2901950"/>
          <p14:tracePt t="32999" x="2044700" y="2901950"/>
          <p14:tracePt t="33025" x="2036763" y="2901950"/>
          <p14:tracePt t="33050" x="2027238" y="2901950"/>
          <p14:tracePt t="33062" x="2027238" y="2894013"/>
          <p14:tracePt t="33073" x="2017713" y="2894013"/>
          <p14:tracePt t="33087" x="2017713" y="2884488"/>
          <p14:tracePt t="33097" x="2009775" y="2884488"/>
          <p14:tracePt t="33123" x="2000250" y="2874963"/>
          <p14:tracePt t="33134" x="1990725" y="2874963"/>
          <p14:tracePt t="33147" x="1982788" y="2867025"/>
          <p14:tracePt t="33160" x="1973263" y="2857500"/>
          <p14:tracePt t="33174" x="1965325" y="2847975"/>
          <p14:tracePt t="33190" x="1955800" y="2840038"/>
          <p14:tracePt t="33207" x="1946275" y="2840038"/>
          <p14:tracePt t="33224" x="1928813" y="2830513"/>
          <p14:tracePt t="33240" x="1919288" y="2822575"/>
          <p14:tracePt t="33257" x="1911350" y="2822575"/>
          <p14:tracePt t="33274" x="1884363" y="2813050"/>
          <p14:tracePt t="33294" x="1874838" y="2795588"/>
          <p14:tracePt t="33319" x="1857375" y="2786063"/>
          <p14:tracePt t="33331" x="1857375" y="2776538"/>
          <p14:tracePt t="33344" x="1847850" y="2768600"/>
          <p14:tracePt t="33357" x="1839913" y="2759075"/>
          <p14:tracePt t="33374" x="1830388" y="2751138"/>
          <p14:tracePt t="33391" x="1822450" y="2741613"/>
          <p14:tracePt t="33407" x="1803400" y="2714625"/>
          <p14:tracePt t="33424" x="1803400" y="2705100"/>
          <p14:tracePt t="33440" x="1795463" y="2697163"/>
          <p14:tracePt t="33457" x="1776413" y="2660650"/>
          <p14:tracePt t="33474" x="1768475" y="2643188"/>
          <p14:tracePt t="33490" x="1758950" y="2608263"/>
          <p14:tracePt t="33507" x="1751013" y="2598738"/>
          <p14:tracePt t="33524" x="1741488" y="2581275"/>
          <p14:tracePt t="33540" x="1731963" y="2562225"/>
          <p14:tracePt t="33557" x="1731963" y="2554288"/>
          <p14:tracePt t="33575" x="1731963" y="2544763"/>
          <p14:tracePt t="34177" x="1731963" y="2536825"/>
          <p14:tracePt t="34188" x="1731963" y="2527300"/>
          <p14:tracePt t="34214" x="1731963" y="2517775"/>
          <p14:tracePt t="34225" x="1731963" y="2509838"/>
          <p14:tracePt t="34239" x="1724025" y="2490788"/>
          <p14:tracePt t="34251" x="1724025" y="2465388"/>
          <p14:tracePt t="34263" x="1714500" y="2446338"/>
          <p14:tracePt t="34274" x="1714500" y="2428875"/>
          <p14:tracePt t="34291" x="1714500" y="2411413"/>
          <p14:tracePt t="34308" x="1704975" y="2393950"/>
          <p14:tracePt t="34324" x="1704975" y="2357438"/>
          <p14:tracePt t="34341" x="1704975" y="2347913"/>
          <p14:tracePt t="34357" x="1704975" y="2330450"/>
          <p14:tracePt t="34374" x="1704975" y="2322513"/>
          <p14:tracePt t="34391" x="1704975" y="2303463"/>
          <p14:tracePt t="34407" x="1704975" y="2295525"/>
          <p14:tracePt t="34424" x="1704975" y="2268538"/>
          <p14:tracePt t="34441" x="1704975" y="2259013"/>
          <p14:tracePt t="34457" x="1704975" y="2241550"/>
          <p14:tracePt t="34482" x="1704975" y="2232025"/>
          <p14:tracePt t="34495" x="1704975" y="2224088"/>
          <p14:tracePt t="34532" x="1704975" y="2214563"/>
          <p14:tracePt t="34543" x="1697038" y="2214563"/>
          <p14:tracePt t="34557" x="1697038" y="2205038"/>
          <p14:tracePt t="34581" x="1697038" y="2197100"/>
          <p14:tracePt t="34593" x="1697038" y="2187575"/>
          <p14:tracePt t="34606" x="1697038" y="2179638"/>
          <p14:tracePt t="34630" x="1697038" y="2170113"/>
          <p14:tracePt t="34642" x="1697038" y="2160588"/>
          <p14:tracePt t="34653" x="1697038" y="2152650"/>
          <p14:tracePt t="34667" x="1697038" y="2143125"/>
          <p14:tracePt t="34679" x="1697038" y="2133600"/>
          <p14:tracePt t="34704" x="1697038" y="2125663"/>
          <p14:tracePt t="35095" x="1697038" y="2143125"/>
          <p14:tracePt t="35121" x="1697038" y="2152650"/>
          <p14:tracePt t="35132" x="1687513" y="2152650"/>
          <p14:tracePt t="35169" x="1687513" y="2160588"/>
          <p14:tracePt t="35218" x="1687513" y="2170113"/>
          <p14:tracePt t="35268" x="1679575" y="2170113"/>
          <p14:tracePt t="35316" x="1679575" y="2179638"/>
          <p14:tracePt t="35574" x="1679575" y="2170113"/>
          <p14:tracePt t="35599" x="1679575" y="2160588"/>
          <p14:tracePt t="35647" x="1679575" y="2152650"/>
          <p14:tracePt t="35660" x="1687513" y="2152650"/>
          <p14:tracePt t="35672" x="1687513" y="2143125"/>
          <p14:tracePt t="35683" x="1687513" y="2133600"/>
          <p14:tracePt t="35696" x="1697038" y="2133600"/>
          <p14:tracePt t="35709" x="1697038" y="2125663"/>
          <p14:tracePt t="35770" x="1704975" y="2116138"/>
          <p14:tracePt t="35782" x="1704975" y="2108200"/>
          <p14:tracePt t="35794" x="1714500" y="2089150"/>
          <p14:tracePt t="35806" x="1724025" y="2054225"/>
          <p14:tracePt t="35818" x="1758950" y="2027238"/>
          <p14:tracePt t="35830" x="1776413" y="1990725"/>
          <p14:tracePt t="35843" x="1795463" y="1965325"/>
          <p14:tracePt t="35858" x="1822450" y="1938338"/>
          <p14:tracePt t="35875" x="1830388" y="1919288"/>
          <p14:tracePt t="35891" x="1847850" y="1911350"/>
          <p14:tracePt t="35908" x="1857375" y="1893888"/>
          <p14:tracePt t="36406" x="1857375" y="1901825"/>
          <p14:tracePt t="36431" x="1857375" y="1911350"/>
          <p14:tracePt t="36446" x="1857375" y="1928813"/>
          <p14:tracePt t="36457" x="1857375" y="1938338"/>
          <p14:tracePt t="36468" x="1847850" y="1955800"/>
          <p14:tracePt t="36480" x="1847850" y="1965325"/>
          <p14:tracePt t="36493" x="1847850" y="1973263"/>
          <p14:tracePt t="36508" x="1839913" y="1990725"/>
          <p14:tracePt t="36530" x="1830388" y="2000250"/>
          <p14:tracePt t="36554" x="1830388" y="2009775"/>
          <p14:tracePt t="36566" x="1830388" y="2017713"/>
          <p14:tracePt t="36579" x="1822450" y="2017713"/>
          <p14:tracePt t="36592" x="1822450" y="2027238"/>
          <p14:tracePt t="36628" x="1822450" y="2036763"/>
          <p14:tracePt t="36640" x="1812925" y="2036763"/>
          <p14:tracePt t="36664" x="1803400" y="2044700"/>
          <p14:tracePt t="36676" x="1803400" y="2054225"/>
          <p14:tracePt t="36688" x="1803400" y="2062163"/>
          <p14:tracePt t="36701" x="1795463" y="2062163"/>
          <p14:tracePt t="36714" x="1795463" y="2071688"/>
          <p14:tracePt t="36739" x="1785938" y="2071688"/>
          <p14:tracePt t="36750" x="1776413" y="2071688"/>
          <p14:tracePt t="36774" x="1776413" y="2081213"/>
          <p14:tracePt t="36788" x="1768475" y="2081213"/>
          <p14:tracePt t="36810" x="1758950" y="2081213"/>
          <p14:tracePt t="36835" x="1751013" y="2089150"/>
          <p14:tracePt t="36859" x="1741488" y="2089150"/>
          <p14:tracePt t="36897" x="1741488" y="2098675"/>
          <p14:tracePt t="36910" x="1731963" y="2098675"/>
          <p14:tracePt t="36949" x="1731963" y="2108200"/>
          <p14:tracePt t="36970" x="1724025" y="2108200"/>
          <p14:tracePt t="36984" x="1724025" y="2116138"/>
          <p14:tracePt t="37008" x="1714500" y="2116138"/>
          <p14:tracePt t="37056" x="1714500" y="2125663"/>
          <p14:tracePt t="37070" x="1714500" y="2133600"/>
          <p14:tracePt t="37081" x="1704975" y="2133600"/>
          <p14:tracePt t="37092" x="1704975" y="2143125"/>
          <p14:tracePt t="37130" x="1704975" y="2152650"/>
          <p14:tracePt t="37178" x="1697038" y="2160588"/>
          <p14:tracePt t="37192" x="1697038" y="2170113"/>
          <p14:tracePt t="37204" x="1687513" y="2179638"/>
          <p14:tracePt t="37216" x="1687513" y="2187575"/>
          <p14:tracePt t="37240" x="1687513" y="2197100"/>
          <p14:tracePt t="37264" x="1679575" y="2205038"/>
          <p14:tracePt t="37277" x="1679575" y="2214563"/>
          <p14:tracePt t="37301" x="1679575" y="2224088"/>
          <p14:tracePt t="37327" x="1679575" y="2232025"/>
          <p14:tracePt t="37350" x="1679575" y="2241550"/>
          <p14:tracePt t="37363" x="1670050" y="2251075"/>
          <p14:tracePt t="37387" x="1670050" y="2259013"/>
          <p14:tracePt t="37424" x="1670050" y="2268538"/>
          <p14:tracePt t="37436" x="1670050" y="2276475"/>
          <p14:tracePt t="37462" x="1670050" y="2286000"/>
          <p14:tracePt t="37473" x="1660525" y="2286000"/>
          <p14:tracePt t="37486" x="1660525" y="2303463"/>
          <p14:tracePt t="37509" x="1660525" y="2312988"/>
          <p14:tracePt t="37523" x="1660525" y="2322513"/>
          <p14:tracePt t="37534" x="1652588" y="2330450"/>
          <p14:tracePt t="37546" x="1652588" y="2347913"/>
          <p14:tracePt t="37570" x="1652588" y="2357438"/>
          <p14:tracePt t="37583" x="1652588" y="2374900"/>
          <p14:tracePt t="37608" x="1652588" y="2384425"/>
          <p14:tracePt t="37620" x="1652588" y="2393950"/>
          <p14:tracePt t="37634" x="1652588" y="2401888"/>
          <p14:tracePt t="37657" x="1652588" y="2419350"/>
          <p14:tracePt t="37681" x="1652588" y="2438400"/>
          <p14:tracePt t="37694" x="1652588" y="2446338"/>
          <p14:tracePt t="37706" x="1652588" y="2455863"/>
          <p14:tracePt t="37718" x="1652588" y="2465388"/>
          <p14:tracePt t="37731" x="1652588" y="2482850"/>
          <p14:tracePt t="37742" x="1652588" y="2490788"/>
          <p14:tracePt t="37758" x="1652588" y="2500313"/>
          <p14:tracePt t="37775" x="1652588" y="2517775"/>
          <p14:tracePt t="37792" x="1652588" y="2544763"/>
          <p14:tracePt t="37808" x="1652588" y="2571750"/>
          <p14:tracePt t="37825" x="1660525" y="2598738"/>
          <p14:tracePt t="37842" x="1660525" y="2633663"/>
          <p14:tracePt t="37858" x="1660525" y="2652713"/>
          <p14:tracePt t="37875" x="1670050" y="2679700"/>
          <p14:tracePt t="37892" x="1679575" y="2697163"/>
          <p14:tracePt t="37909" x="1679575" y="2705100"/>
          <p14:tracePt t="37927" x="1687513" y="2714625"/>
          <p14:tracePt t="37942" x="1687513" y="2724150"/>
          <p14:tracePt t="37959" x="1697038" y="2724150"/>
          <p14:tracePt t="37975" x="1697038" y="2732088"/>
          <p14:tracePt t="38356" x="1704975" y="2741613"/>
          <p14:tracePt t="38368" x="1704975" y="2751138"/>
          <p14:tracePt t="38379" x="1704975" y="2768600"/>
          <p14:tracePt t="38392" x="1714500" y="2776538"/>
          <p14:tracePt t="38409" x="1714500" y="2786063"/>
          <p14:tracePt t="38426" x="1724025" y="2795588"/>
          <p14:tracePt t="38442" x="1724025" y="2803525"/>
          <p14:tracePt t="38459" x="1731963" y="2813050"/>
          <p14:tracePt t="38478" x="1741488" y="2822575"/>
          <p14:tracePt t="38504" x="1751013" y="2830513"/>
          <p14:tracePt t="38514" x="1751013" y="2840038"/>
          <p14:tracePt t="38527" x="1751013" y="2847975"/>
          <p14:tracePt t="38542" x="1758950" y="2847975"/>
          <p14:tracePt t="38559" x="1758950" y="2867025"/>
          <p14:tracePt t="38575" x="1768475" y="2874963"/>
          <p14:tracePt t="38592" x="1776413" y="2894013"/>
          <p14:tracePt t="38609" x="1776413" y="2901950"/>
          <p14:tracePt t="38626" x="1795463" y="2919413"/>
          <p14:tracePt t="38642" x="1803400" y="2928938"/>
          <p14:tracePt t="38659" x="1812925" y="2928938"/>
          <p14:tracePt t="38675" x="1812925" y="2946400"/>
          <p14:tracePt t="38692" x="1822450" y="2955925"/>
          <p14:tracePt t="38712" x="1830388" y="2965450"/>
          <p14:tracePt t="38737" x="1839913" y="2973388"/>
          <p14:tracePt t="38747" x="1839913" y="2982913"/>
          <p14:tracePt t="38772" x="1847850" y="2990850"/>
          <p14:tracePt t="38809" x="1847850" y="3000375"/>
          <p14:tracePt t="38822" x="1847850" y="3009900"/>
          <p14:tracePt t="38834" x="1857375" y="3009900"/>
          <p14:tracePt t="38846" x="1857375" y="3017838"/>
          <p14:tracePt t="38871" x="1866900" y="3036888"/>
          <p14:tracePt t="38895" x="1874838" y="3044825"/>
          <p14:tracePt t="38920" x="1884363" y="3062288"/>
          <p14:tracePt t="38932" x="1893888" y="3071813"/>
          <p14:tracePt t="38943" x="1893888" y="3081338"/>
          <p14:tracePt t="38956" x="1901825" y="3089275"/>
          <p14:tracePt t="38970" x="1911350" y="3098800"/>
          <p14:tracePt t="38981" x="1911350" y="3116263"/>
          <p14:tracePt t="38994" x="1919288" y="3125788"/>
          <p14:tracePt t="39009" x="1928813" y="3133725"/>
          <p14:tracePt t="39027" x="1938338" y="3143250"/>
          <p14:tracePt t="39043" x="1955800" y="3170238"/>
          <p14:tracePt t="39059" x="1965325" y="3179763"/>
          <p14:tracePt t="39077" x="1973263" y="3187700"/>
          <p14:tracePt t="39092" x="1982788" y="3197225"/>
          <p14:tracePt t="39109" x="1990725" y="3205163"/>
          <p14:tracePt t="39125" x="2000250" y="3205163"/>
          <p14:tracePt t="39142" x="2009775" y="3224213"/>
          <p14:tracePt t="39165" x="2027238" y="3232150"/>
          <p14:tracePt t="39189" x="2036763" y="3232150"/>
          <p14:tracePt t="39200" x="2036763" y="3241675"/>
          <p14:tracePt t="39214" x="2044700" y="3241675"/>
          <p14:tracePt t="39226" x="2044700" y="3251200"/>
          <p14:tracePt t="39242" x="2062163" y="3251200"/>
          <p14:tracePt t="39259" x="2071688" y="3259138"/>
          <p14:tracePt t="39276" x="2098675" y="3268663"/>
          <p14:tracePt t="39292" x="2108200" y="3276600"/>
          <p14:tracePt t="39309" x="2125663" y="3286125"/>
          <p14:tracePt t="39326" x="2152650" y="3295650"/>
          <p14:tracePt t="39342" x="2170113" y="3303588"/>
          <p14:tracePt t="39359" x="2179638" y="3303588"/>
          <p14:tracePt t="39376" x="2214563" y="3330575"/>
          <p14:tracePt t="39392" x="2224088" y="3340100"/>
          <p14:tracePt t="39409" x="2259013" y="3367088"/>
          <p14:tracePt t="39426" x="2276475" y="3384550"/>
          <p14:tracePt t="39445" x="2286000" y="3402013"/>
          <p14:tracePt t="39459" x="2295525" y="3411538"/>
          <p14:tracePt t="39476" x="2295525" y="3419475"/>
          <p14:tracePt t="39492" x="2295525" y="3429000"/>
          <p14:tracePt t="39949" x="2322513" y="3438525"/>
          <p14:tracePt t="39961" x="2339975" y="3455988"/>
          <p14:tracePt t="39975" x="2357438" y="3465513"/>
          <p14:tracePt t="39987" x="2374900" y="3482975"/>
          <p14:tracePt t="39999" x="2393950" y="3500438"/>
          <p14:tracePt t="40010" x="2411413" y="3509963"/>
          <p14:tracePt t="40026" x="2411413" y="3527425"/>
          <p14:tracePt t="40042" x="2419350" y="3527425"/>
          <p14:tracePt t="40059" x="2428875" y="3536950"/>
          <p14:tracePt t="40076" x="2438400" y="3544888"/>
          <p14:tracePt t="40092" x="2446338" y="3544888"/>
          <p14:tracePt t="40109" x="2455863" y="3554413"/>
          <p14:tracePt t="40126" x="2465388" y="3562350"/>
          <p14:tracePt t="40143" x="2465388" y="3571875"/>
          <p14:tracePt t="40159" x="2482850" y="3571875"/>
          <p14:tracePt t="40176" x="2482850" y="3581400"/>
          <p14:tracePt t="40929" x="2473325" y="3581400"/>
          <p14:tracePt t="41200" x="2465388" y="3581400"/>
          <p14:tracePt t="41212" x="2465388" y="3562350"/>
          <p14:tracePt t="41236" x="2455863" y="3554413"/>
          <p14:tracePt t="41260" x="2455863" y="3544888"/>
          <p14:tracePt t="41272" x="2446338" y="3536950"/>
          <p14:tracePt t="41284" x="2438400" y="3536950"/>
          <p14:tracePt t="41297" x="2438400" y="3527425"/>
          <p14:tracePt t="41310" x="2428875" y="3517900"/>
          <p14:tracePt t="41326" x="2428875" y="3509963"/>
          <p14:tracePt t="41343" x="2428875" y="3500438"/>
          <p14:tracePt t="41360" x="2411413" y="3473450"/>
          <p14:tracePt t="41383" x="2411413" y="3455988"/>
          <p14:tracePt t="41420" x="2411413" y="3446463"/>
          <p14:tracePt t="41444" x="2411413" y="3438525"/>
          <p14:tracePt t="41469" x="2411413" y="3429000"/>
          <p14:tracePt t="41494" x="2411413" y="3419475"/>
          <p14:tracePt t="41518" x="2411413" y="3411538"/>
          <p14:tracePt t="41542" x="2411413" y="3394075"/>
          <p14:tracePt t="41553" x="2411413" y="3375025"/>
          <p14:tracePt t="41566" x="2411413" y="3367088"/>
          <p14:tracePt t="41580" x="2411413" y="3357563"/>
          <p14:tracePt t="41593" x="2411413" y="3340100"/>
          <p14:tracePt t="41628" x="2411413" y="3330575"/>
          <p14:tracePt t="41640" x="2401888" y="3330575"/>
          <p14:tracePt t="41652" x="2393950" y="3330575"/>
          <p14:tracePt t="41665" x="2393950" y="3322638"/>
          <p14:tracePt t="41677" x="2384425" y="3313113"/>
          <p14:tracePt t="41693" x="2374900" y="3313113"/>
          <p14:tracePt t="41710" x="2366963" y="3303588"/>
          <p14:tracePt t="41726" x="2357438" y="3303588"/>
          <p14:tracePt t="41763" x="2347913" y="3303588"/>
          <p14:tracePt t="41786" x="2339975" y="3303588"/>
          <p14:tracePt t="41799" x="2330450" y="3303588"/>
          <p14:tracePt t="41811" x="2322513" y="3303588"/>
          <p14:tracePt t="41822" x="2312988" y="3313113"/>
          <p14:tracePt t="41835" x="2295525" y="3313113"/>
          <p14:tracePt t="41847" x="2276475" y="3313113"/>
          <p14:tracePt t="41860" x="2259013" y="3313113"/>
          <p14:tracePt t="41876" x="2241550" y="3313113"/>
          <p14:tracePt t="41893" x="2205038" y="3313113"/>
          <p14:tracePt t="41910" x="2125663" y="3313113"/>
          <p14:tracePt t="41926" x="2098675" y="3313113"/>
          <p14:tracePt t="41943" x="2071688" y="3313113"/>
          <p14:tracePt t="41960" x="2044700" y="3286125"/>
          <p14:tracePt t="41976" x="2036763" y="3276600"/>
          <p14:tracePt t="41993" x="2036763" y="3259138"/>
          <p14:tracePt t="42010" x="2036763" y="3224213"/>
          <p14:tracePt t="42026" x="2036763" y="3197225"/>
          <p14:tracePt t="42043" x="2036763" y="3179763"/>
          <p14:tracePt t="42067" x="2036763" y="3170238"/>
          <p14:tracePt t="42228" x="2036763" y="3160713"/>
          <p14:tracePt t="42239" x="2036763" y="3152775"/>
          <p14:tracePt t="42251" x="2036763" y="3143250"/>
          <p14:tracePt t="42264" x="2027238" y="3133725"/>
          <p14:tracePt t="42276" x="2027238" y="3125788"/>
          <p14:tracePt t="42293" x="2017713" y="3108325"/>
          <p14:tracePt t="42310" x="2017713" y="3089275"/>
          <p14:tracePt t="42326" x="2009775" y="3062288"/>
          <p14:tracePt t="42343" x="2009775" y="3054350"/>
          <p14:tracePt t="42360" x="2000250" y="3054350"/>
          <p14:tracePt t="42376" x="2000250" y="3044825"/>
          <p14:tracePt t="42411" x="1990725" y="3044825"/>
          <p14:tracePt t="42841" x="1990725" y="3036888"/>
          <p14:tracePt t="42853" x="1982788" y="3027363"/>
          <p14:tracePt t="42865" x="1973263" y="3009900"/>
          <p14:tracePt t="42881" x="1973263" y="2982913"/>
          <p14:tracePt t="42891" x="1955800" y="2965450"/>
          <p14:tracePt t="42903" x="1938338" y="2946400"/>
          <p14:tracePt t="42914" x="1919288" y="2919413"/>
          <p14:tracePt t="42928" x="1911350" y="2901950"/>
          <p14:tracePt t="42943" x="1901825" y="2884488"/>
          <p14:tracePt t="42960" x="1884363" y="2867025"/>
          <p14:tracePt t="42977" x="1866900" y="2822575"/>
          <p14:tracePt t="42993" x="1847850" y="2803525"/>
          <p14:tracePt t="43010" x="1847850" y="2776538"/>
          <p14:tracePt t="43027" x="1822450" y="2741613"/>
          <p14:tracePt t="43043" x="1822450" y="2724150"/>
          <p14:tracePt t="43060" x="1803400" y="2697163"/>
          <p14:tracePt t="43077" x="1795463" y="2670175"/>
          <p14:tracePt t="43094" x="1785938" y="2652713"/>
          <p14:tracePt t="43270" x="1785938" y="2660650"/>
          <p14:tracePt t="43282" x="1785938" y="2670175"/>
          <p14:tracePt t="43307" x="1785938" y="2679700"/>
          <p14:tracePt t="43319" x="1803400" y="2687638"/>
          <p14:tracePt t="43332" x="1803400" y="2705100"/>
          <p14:tracePt t="43344" x="1803400" y="2714625"/>
          <p14:tracePt t="43358" x="1812925" y="2732088"/>
          <p14:tracePt t="43368" x="1830388" y="2751138"/>
          <p14:tracePt t="43381" x="1830388" y="2768600"/>
          <p14:tracePt t="43393" x="1839913" y="2786063"/>
          <p14:tracePt t="43410" x="1847850" y="2803525"/>
          <p14:tracePt t="43427" x="1857375" y="2822575"/>
          <p14:tracePt t="43444" x="1884363" y="2857500"/>
          <p14:tracePt t="43460" x="1901825" y="2874963"/>
          <p14:tracePt t="43477" x="1911350" y="2901950"/>
          <p14:tracePt t="43494" x="1928813" y="2946400"/>
          <p14:tracePt t="43511" x="1938338" y="2965450"/>
          <p14:tracePt t="43527" x="1973263" y="3009900"/>
          <p14:tracePt t="43543" x="1982788" y="3036888"/>
          <p14:tracePt t="43560" x="2000250" y="3054350"/>
          <p14:tracePt t="43577" x="2036763" y="3116263"/>
          <p14:tracePt t="43594" x="2054225" y="3133725"/>
          <p14:tracePt t="43615" x="2098675" y="3197225"/>
          <p14:tracePt t="43627" x="2116138" y="3224213"/>
          <p14:tracePt t="43644" x="2133600" y="3241675"/>
          <p14:tracePt t="43660" x="2152650" y="3259138"/>
          <p14:tracePt t="43677" x="2179638" y="3295650"/>
          <p14:tracePt t="43694" x="2187575" y="3303588"/>
          <p14:tracePt t="43710" x="2205038" y="3322638"/>
          <p14:tracePt t="43727" x="2214563" y="3340100"/>
          <p14:tracePt t="43744" x="2224088" y="3340100"/>
          <p14:tracePt t="43760" x="2232025" y="3348038"/>
          <p14:tracePt t="43786" x="2232025" y="3357563"/>
          <p14:tracePt t="43797" x="2241550" y="3357563"/>
          <p14:tracePt t="43969" x="2241550" y="3348038"/>
          <p14:tracePt t="43993" x="2232025" y="3330575"/>
          <p14:tracePt t="44007" x="2224088" y="3322638"/>
          <p14:tracePt t="44018" x="2224088" y="3313113"/>
          <p14:tracePt t="44029" x="2205038" y="3295650"/>
          <p14:tracePt t="44044" x="2197100" y="3268663"/>
          <p14:tracePt t="44060" x="2187575" y="3241675"/>
          <p14:tracePt t="44077" x="2170113" y="3205163"/>
          <p14:tracePt t="44094" x="2133600" y="3143250"/>
          <p14:tracePt t="44110" x="2116138" y="3125788"/>
          <p14:tracePt t="44127" x="2081213" y="3062288"/>
          <p14:tracePt t="44144" x="2054225" y="3036888"/>
          <p14:tracePt t="44161" x="2036763" y="3000375"/>
          <p14:tracePt t="44177" x="2009775" y="2955925"/>
          <p14:tracePt t="44194" x="1965325" y="2894013"/>
          <p14:tracePt t="44210" x="1955800" y="2874963"/>
          <p14:tracePt t="44228" x="1919288" y="2822575"/>
          <p14:tracePt t="44244" x="1901825" y="2803525"/>
          <p14:tracePt t="44260" x="1884363" y="2768600"/>
          <p14:tracePt t="44277" x="1857375" y="2697163"/>
          <p14:tracePt t="44294" x="1839913" y="2670175"/>
          <p14:tracePt t="44310" x="1839913" y="2660650"/>
          <p14:tracePt t="44327" x="1822450" y="2633663"/>
          <p14:tracePt t="44344" x="1812925" y="2633663"/>
          <p14:tracePt t="44361" x="1803400" y="2616200"/>
          <p14:tracePt t="44377" x="1795463" y="2589213"/>
          <p14:tracePt t="44394" x="1785938" y="2571750"/>
          <p14:tracePt t="44410" x="1776413" y="2571750"/>
          <p14:tracePt t="44427" x="1776413" y="2562225"/>
          <p14:tracePt t="44593" x="1776413" y="2571750"/>
          <p14:tracePt t="44667" x="1776413" y="2581275"/>
          <p14:tracePt t="44704" x="1785938" y="2589213"/>
          <p14:tracePt t="44728" x="1785938" y="2598738"/>
          <p14:tracePt t="44741" x="1795463" y="2598738"/>
          <p14:tracePt t="44754" x="1795463" y="2608263"/>
          <p14:tracePt t="44765" x="1803400" y="2608263"/>
          <p14:tracePt t="44778" x="1812925" y="2616200"/>
          <p14:tracePt t="44794" x="1812925" y="2625725"/>
          <p14:tracePt t="44811" x="1822450" y="2625725"/>
          <p14:tracePt t="44827" x="1830388" y="2643188"/>
          <p14:tracePt t="44844" x="1839913" y="2652713"/>
          <p14:tracePt t="44861" x="1839913" y="2660650"/>
          <p14:tracePt t="44877" x="1847850" y="2670175"/>
          <p14:tracePt t="44894" x="1847850" y="2679700"/>
          <p14:tracePt t="44911" x="1857375" y="2679700"/>
          <p14:tracePt t="44927" x="1866900" y="2687638"/>
          <p14:tracePt t="44973" x="1874838" y="2697163"/>
          <p14:tracePt t="44986" x="1874838" y="2705100"/>
          <p14:tracePt t="44999" x="1884363" y="2705100"/>
          <p14:tracePt t="45013" x="1884363" y="2714625"/>
          <p14:tracePt t="45024" x="1893888" y="2724150"/>
          <p14:tracePt t="45035" x="1893888" y="2732088"/>
          <p14:tracePt t="45048" x="1901825" y="2741613"/>
          <p14:tracePt t="45061" x="1911350" y="2751138"/>
          <p14:tracePt t="45077" x="1928813" y="2776538"/>
          <p14:tracePt t="45094" x="1938338" y="2795588"/>
          <p14:tracePt t="45111" x="1982788" y="2857500"/>
          <p14:tracePt t="45127" x="2009775" y="2901950"/>
          <p14:tracePt t="45144" x="2036763" y="2928938"/>
          <p14:tracePt t="45161" x="2071688" y="2990850"/>
          <p14:tracePt t="45177" x="2089150" y="3009900"/>
          <p14:tracePt t="45194" x="2116138" y="3044825"/>
          <p14:tracePt t="45211" x="2125663" y="3062288"/>
          <p14:tracePt t="45227" x="2143125" y="3071813"/>
          <p14:tracePt t="45244" x="2160588" y="3098800"/>
          <p14:tracePt t="45261" x="2170113" y="3108325"/>
          <p14:tracePt t="45277" x="2187575" y="3125788"/>
          <p14:tracePt t="45294" x="2205038" y="3152775"/>
          <p14:tracePt t="45311" x="2214563" y="3160713"/>
          <p14:tracePt t="45327" x="2232025" y="3179763"/>
          <p14:tracePt t="45344" x="2268538" y="3205163"/>
          <p14:tracePt t="45361" x="2268538" y="3214688"/>
          <p14:tracePt t="45378" x="2286000" y="3232150"/>
          <p14:tracePt t="45394" x="2286000" y="3241675"/>
          <p14:tracePt t="45411" x="2295525" y="3241675"/>
          <p14:tracePt t="45551" x="2286000" y="3241675"/>
          <p14:tracePt t="45574" x="2276475" y="3241675"/>
          <p14:tracePt t="45585" x="2268538" y="3224213"/>
          <p14:tracePt t="45599" x="2259013" y="3214688"/>
          <p14:tracePt t="45611" x="2251075" y="3197225"/>
          <p14:tracePt t="45623" x="2241550" y="3170238"/>
          <p14:tracePt t="45636" x="2224088" y="3160713"/>
          <p14:tracePt t="45648" x="2214563" y="3143250"/>
          <p14:tracePt t="45661" x="2197100" y="3125788"/>
          <p14:tracePt t="45678" x="2187575" y="3108325"/>
          <p14:tracePt t="45694" x="2179638" y="3089275"/>
          <p14:tracePt t="45711" x="2143125" y="3027363"/>
          <p14:tracePt t="45728" x="2133600" y="3000375"/>
          <p14:tracePt t="45745" x="2108200" y="2965450"/>
          <p14:tracePt t="45761" x="2062163" y="2867025"/>
          <p14:tracePt t="45778" x="2027238" y="2803525"/>
          <p14:tracePt t="45794" x="2000250" y="2751138"/>
          <p14:tracePt t="45811" x="1946275" y="2660650"/>
          <p14:tracePt t="45828" x="1928813" y="2643188"/>
          <p14:tracePt t="45844" x="1911350" y="2616200"/>
          <p14:tracePt t="45861" x="1901825" y="2608263"/>
          <p14:tracePt t="45881" x="1901825" y="2598738"/>
          <p14:tracePt t="45905" x="1901825" y="2589213"/>
          <p14:tracePt t="45930" x="1893888" y="2589213"/>
          <p14:tracePt t="46126" x="1893888" y="2598738"/>
          <p14:tracePt t="46175" x="1893888" y="2608263"/>
          <p14:tracePt t="46187" x="1901825" y="2616200"/>
          <p14:tracePt t="46199" x="1901825" y="2625725"/>
          <p14:tracePt t="46212" x="1911350" y="2633663"/>
          <p14:tracePt t="46224" x="1911350" y="2652713"/>
          <p14:tracePt t="46236" x="1911350" y="2660650"/>
          <p14:tracePt t="46249" x="1919288" y="2679700"/>
          <p14:tracePt t="46261" x="1928813" y="2697163"/>
          <p14:tracePt t="46278" x="1928813" y="2714625"/>
          <p14:tracePt t="46294" x="1938338" y="2732088"/>
          <p14:tracePt t="46311" x="1973263" y="2795588"/>
          <p14:tracePt t="46328" x="1982788" y="2830513"/>
          <p14:tracePt t="46344" x="2009775" y="2874963"/>
          <p14:tracePt t="46361" x="2071688" y="2973388"/>
          <p14:tracePt t="46378" x="2116138" y="3027363"/>
          <p14:tracePt t="46395" x="2143125" y="3081338"/>
          <p14:tracePt t="46395" x="2179638" y="3125788"/>
          <p14:tracePt t="46411" x="2205038" y="3170238"/>
          <p14:tracePt t="46428" x="2241550" y="3197225"/>
          <p14:tracePt t="46444" x="2276475" y="3232150"/>
          <p14:tracePt t="46462" x="2276475" y="3241675"/>
          <p14:tracePt t="46478" x="2295525" y="3251200"/>
          <p14:tracePt t="46494" x="2303463" y="3259138"/>
          <p14:tracePt t="46521" x="2312988" y="3259138"/>
          <p14:tracePt t="46543" x="2322513" y="3259138"/>
          <p14:tracePt t="46579" x="2330450" y="3259138"/>
          <p14:tracePt t="46617" x="2330450" y="3251200"/>
          <p14:tracePt t="46640" x="2339975" y="3241675"/>
          <p14:tracePt t="46653" x="2339975" y="3232150"/>
          <p14:tracePt t="46677" x="2357438" y="3224213"/>
          <p14:tracePt t="46690" x="2357438" y="3214688"/>
          <p14:tracePt t="46703" x="2374900" y="3197225"/>
          <p14:tracePt t="46714" x="2384425" y="3179763"/>
          <p14:tracePt t="46728" x="2401888" y="3160713"/>
          <p14:tracePt t="46744" x="2419350" y="3125788"/>
          <p14:tracePt t="46761" x="2438400" y="3098800"/>
          <p14:tracePt t="46778" x="2482850" y="3000375"/>
          <p14:tracePt t="46795" x="2509838" y="2946400"/>
          <p14:tracePt t="46811" x="2536825" y="2847975"/>
          <p14:tracePt t="46828" x="2544763" y="2795588"/>
          <p14:tracePt t="46845" x="2554288" y="2732088"/>
          <p14:tracePt t="46862" x="2562225" y="2660650"/>
          <p14:tracePt t="46878" x="2562225" y="2652713"/>
          <p14:tracePt t="46898" x="2562225" y="2643188"/>
          <p14:tracePt t="47008" x="2562225" y="2652713"/>
          <p14:tracePt t="47082" x="2562225" y="2660650"/>
          <p14:tracePt t="47131" x="2554288" y="2670175"/>
          <p14:tracePt t="47156" x="2554288" y="2679700"/>
          <p14:tracePt t="47168" x="2544763" y="2679700"/>
          <p14:tracePt t="47180" x="2544763" y="2687638"/>
          <p14:tracePt t="47193" x="2544763" y="2697163"/>
          <p14:tracePt t="47204" x="2536825" y="2705100"/>
          <p14:tracePt t="47216" x="2536825" y="2714625"/>
          <p14:tracePt t="47229" x="2527300" y="2724150"/>
          <p14:tracePt t="47245" x="2517775" y="2732088"/>
          <p14:tracePt t="47261" x="2517775" y="2751138"/>
          <p14:tracePt t="47278" x="2500313" y="2776538"/>
          <p14:tracePt t="47302" x="2490788" y="2786063"/>
          <p14:tracePt t="47314" x="2482850" y="2795588"/>
          <p14:tracePt t="47328" x="2473325" y="2803525"/>
          <p14:tracePt t="47345" x="2473325" y="2813050"/>
          <p14:tracePt t="47361" x="2473325" y="2822575"/>
          <p14:tracePt t="47378" x="2455863" y="2822575"/>
          <p14:tracePt t="47395" x="2455863" y="2830513"/>
          <p14:tracePt t="47411" x="2446338" y="2840038"/>
          <p14:tracePt t="47428" x="2438400" y="2847975"/>
          <p14:tracePt t="47445" x="2428875" y="2857500"/>
          <p14:tracePt t="47462" x="2419350" y="2874963"/>
          <p14:tracePt t="47487" x="2411413" y="2884488"/>
          <p14:tracePt t="47498" x="2401888" y="2884488"/>
          <p14:tracePt t="47512" x="2401888" y="2901950"/>
          <p14:tracePt t="47528" x="2393950" y="2901950"/>
          <p14:tracePt t="47545" x="2393950" y="2911475"/>
          <p14:tracePt t="47562" x="2374900" y="2919413"/>
          <p14:tracePt t="47578" x="2374900" y="2928938"/>
          <p14:tracePt t="47595" x="2366963" y="2928938"/>
          <p14:tracePt t="47612" x="2366963" y="2938463"/>
          <p14:tracePt t="47628" x="2357438" y="2938463"/>
          <p14:tracePt t="47645" x="2357438" y="2946400"/>
          <p14:tracePt t="47661" x="2339975" y="2955925"/>
          <p14:tracePt t="47678" x="2339975" y="2965450"/>
          <p14:tracePt t="47695" x="2330450" y="2965450"/>
          <p14:tracePt t="47719" x="2322513" y="2973388"/>
          <p14:tracePt t="47731" x="2312988" y="2973388"/>
          <p14:tracePt t="47745" x="2312988" y="2982913"/>
          <p14:tracePt t="47762" x="2303463" y="2990850"/>
          <p14:tracePt t="47806" x="2295525" y="2990850"/>
          <p14:tracePt t="47818" x="2295525" y="3000375"/>
          <p14:tracePt t="47842" x="2286000" y="3000375"/>
          <p14:tracePt t="47855" x="2276475" y="3009900"/>
          <p14:tracePt t="47866" x="2259013" y="3017838"/>
          <p14:tracePt t="47891" x="2241550" y="3027363"/>
          <p14:tracePt t="47903" x="2232025" y="3027363"/>
          <p14:tracePt t="47916" x="2224088" y="3036888"/>
          <p14:tracePt t="48086" x="2214563" y="3036888"/>
          <p14:tracePt t="48331" x="2214563" y="3044825"/>
          <p14:tracePt t="48344" x="2214563" y="3062288"/>
          <p14:tracePt t="48368" x="2214563" y="3071813"/>
          <p14:tracePt t="48381" x="2205038" y="3071813"/>
          <p14:tracePt t="48393" x="2205038" y="3081338"/>
          <p14:tracePt t="48407" x="2205038" y="3089275"/>
          <p14:tracePt t="48419" x="2197100" y="3089275"/>
          <p14:tracePt t="48430" x="2187575" y="3098800"/>
          <p14:tracePt t="48504" x="2187575" y="3108325"/>
          <p14:tracePt t="48627" x="2179638" y="3108325"/>
          <p14:tracePt t="51175" x="2187575" y="3116263"/>
          <p14:tracePt t="51187" x="2205038" y="3152775"/>
          <p14:tracePt t="51201" x="2251075" y="3214688"/>
          <p14:tracePt t="51213" x="2303463" y="3268663"/>
          <p14:tracePt t="51224" x="2347913" y="3367088"/>
          <p14:tracePt t="51237" x="2411413" y="3482975"/>
          <p14:tracePt t="51249" x="2500313" y="3643313"/>
          <p14:tracePt t="51263" x="2589213" y="3795713"/>
          <p14:tracePt t="51279" x="2660650" y="3956050"/>
          <p14:tracePt t="51296" x="2741613" y="4116388"/>
          <p14:tracePt t="51313" x="2840038" y="4322763"/>
          <p14:tracePt t="51329" x="2884488" y="4411663"/>
          <p14:tracePt t="51346" x="2901950" y="4491038"/>
          <p14:tracePt t="51363" x="2946400" y="4598988"/>
          <p14:tracePt t="51379" x="2965450" y="4652963"/>
          <p14:tracePt t="51396" x="2982913" y="4697413"/>
          <p14:tracePt t="51413" x="3000375" y="4759325"/>
          <p14:tracePt t="51429" x="3009900" y="4776788"/>
          <p14:tracePt t="51446" x="3009900" y="4786313"/>
          <p14:tracePt t="51604" x="3017838" y="4786313"/>
          <p14:tracePt t="51898" x="3017838" y="4803775"/>
          <p14:tracePt t="51911" x="3017838" y="4822825"/>
          <p14:tracePt t="51923" x="3017838" y="4840288"/>
          <p14:tracePt t="51935" x="3017838" y="4857750"/>
          <p14:tracePt t="51948" x="3017838" y="4884738"/>
          <p14:tracePt t="51963" x="3017838" y="4919663"/>
          <p14:tracePt t="51979" x="3017838" y="4946650"/>
          <p14:tracePt t="51996" x="3017838" y="5000625"/>
          <p14:tracePt t="52013" x="3017838" y="5027613"/>
          <p14:tracePt t="52029" x="3017838" y="5045075"/>
          <p14:tracePt t="52046" x="3017838" y="5099050"/>
          <p14:tracePt t="52063" x="3009900" y="5143500"/>
          <p14:tracePt t="52079" x="3009900" y="5160963"/>
          <p14:tracePt t="52096" x="3000375" y="5187950"/>
          <p14:tracePt t="52113" x="2990850" y="5205413"/>
          <p14:tracePt t="52131" x="2990850" y="5214938"/>
          <p14:tracePt t="52146" x="2982913" y="5214938"/>
          <p14:tracePt t="52180" x="2982913" y="5224463"/>
          <p14:tracePt t="52191" x="2973388" y="5224463"/>
          <p14:tracePt t="52203" x="2965450" y="5224463"/>
          <p14:tracePt t="52216" x="2965450" y="5232400"/>
          <p14:tracePt t="52229" x="2955925" y="5232400"/>
          <p14:tracePt t="52253" x="2946400" y="5232400"/>
          <p14:tracePt t="52277" x="2938463" y="5232400"/>
          <p14:tracePt t="52289" x="2928938" y="5232400"/>
          <p14:tracePt t="52313" x="2919413" y="5232400"/>
          <p14:tracePt t="52326" x="2911475" y="5232400"/>
          <p14:tracePt t="52338" x="2901950" y="5232400"/>
          <p14:tracePt t="52351" x="2894013" y="5232400"/>
          <p14:tracePt t="52375" x="2884488" y="5232400"/>
          <p14:tracePt t="52388" x="2874963" y="5232400"/>
          <p14:tracePt t="52400" x="2867025" y="5232400"/>
          <p14:tracePt t="52424" x="2847975" y="5232400"/>
          <p14:tracePt t="52437" x="2840038" y="5232400"/>
          <p14:tracePt t="52449" x="2830513" y="5232400"/>
          <p14:tracePt t="52463" x="2813050" y="5232400"/>
          <p14:tracePt t="52480" x="2795588" y="5232400"/>
          <p14:tracePt t="52496" x="2786063" y="5232400"/>
          <p14:tracePt t="52513" x="2751138" y="5232400"/>
          <p14:tracePt t="52529" x="2724150" y="5232400"/>
          <p14:tracePt t="52546" x="2714625" y="5232400"/>
          <p14:tracePt t="52563" x="2687638" y="5232400"/>
          <p14:tracePt t="52580" x="2660650" y="5232400"/>
          <p14:tracePt t="52596" x="2625725" y="5232400"/>
          <p14:tracePt t="52613" x="2608263" y="5232400"/>
          <p14:tracePt t="52630" x="2589213" y="5232400"/>
          <p14:tracePt t="52646" x="2554288" y="5232400"/>
          <p14:tracePt t="52663" x="2536825" y="5232400"/>
          <p14:tracePt t="52680" x="2517775" y="5232400"/>
          <p14:tracePt t="52696" x="2465388" y="5232400"/>
          <p14:tracePt t="52713" x="2438400" y="5232400"/>
          <p14:tracePt t="52730" x="2411413" y="5241925"/>
          <p14:tracePt t="52746" x="2347913" y="5259388"/>
          <p14:tracePt t="52763" x="2312988" y="5268913"/>
          <p14:tracePt t="52780" x="2276475" y="5268913"/>
          <p14:tracePt t="52797" x="2224088" y="5268913"/>
          <p14:tracePt t="52813" x="2197100" y="5268913"/>
          <p14:tracePt t="52830" x="2152650" y="5286375"/>
          <p14:tracePt t="52846" x="2133600" y="5295900"/>
          <p14:tracePt t="52863" x="2108200" y="5303838"/>
          <p14:tracePt t="52880" x="2071688" y="5322888"/>
          <p14:tracePt t="52904" x="2062163" y="5322888"/>
          <p14:tracePt t="53296" x="2071688" y="5322888"/>
          <p14:tracePt t="53308" x="2089150" y="5322888"/>
          <p14:tracePt t="53320" x="2116138" y="5313363"/>
          <p14:tracePt t="53333" x="2143125" y="5313363"/>
          <p14:tracePt t="53347" x="2160588" y="5313363"/>
          <p14:tracePt t="53363" x="2187575" y="5313363"/>
          <p14:tracePt t="53380" x="2214563" y="5313363"/>
          <p14:tracePt t="53397" x="2259013" y="5313363"/>
          <p14:tracePt t="53413" x="2276475" y="5313363"/>
          <p14:tracePt t="53430" x="2303463" y="5313363"/>
          <p14:tracePt t="53447" x="2330450" y="5313363"/>
          <p14:tracePt t="53463" x="2347913" y="5313363"/>
          <p14:tracePt t="53480" x="2384425" y="5330825"/>
          <p14:tracePt t="53497" x="2393950" y="5340350"/>
          <p14:tracePt t="53514" x="2411413" y="5348288"/>
          <p14:tracePt t="53530" x="2428875" y="5367338"/>
          <p14:tracePt t="53547" x="2438400" y="5384800"/>
          <p14:tracePt t="53563" x="2446338" y="5384800"/>
          <p14:tracePt t="53580" x="2465388" y="5411788"/>
          <p14:tracePt t="53597" x="2465388" y="5419725"/>
          <p14:tracePt t="53613" x="2473325" y="5419725"/>
          <p14:tracePt t="53630" x="2490788" y="5429250"/>
          <p14:tracePt t="53647" x="2490788" y="5438775"/>
          <p14:tracePt t="53663" x="2509838" y="5446713"/>
          <p14:tracePt t="53680" x="2509838" y="5456238"/>
          <p14:tracePt t="53697" x="2527300" y="5465763"/>
          <p14:tracePt t="53713" x="2536825" y="5465763"/>
          <p14:tracePt t="53730" x="2554288" y="5473700"/>
          <p14:tracePt t="53750" x="2562225" y="5483225"/>
          <p14:tracePt t="53763" x="2571750" y="5483225"/>
          <p14:tracePt t="53780" x="2581275" y="5491163"/>
          <p14:tracePt t="53798" x="2598738" y="5491163"/>
          <p14:tracePt t="53823" x="2608263" y="5491163"/>
          <p14:tracePt t="53835" x="2608263" y="5500688"/>
          <p14:tracePt t="53860" x="2616200" y="5500688"/>
          <p14:tracePt t="53871" x="2616200" y="5510213"/>
          <p14:tracePt t="53897" x="2625725" y="5510213"/>
          <p14:tracePt t="53909" x="2633663" y="5510213"/>
          <p14:tracePt t="53921" x="2633663" y="5518150"/>
          <p14:tracePt t="53933" x="2633663" y="5527675"/>
          <p14:tracePt t="53947" x="2643188" y="5527675"/>
          <p14:tracePt t="53963" x="2643188" y="5537200"/>
          <p14:tracePt t="53982" x="2652713" y="5545138"/>
          <p14:tracePt t="54006" x="2652713" y="5554663"/>
          <p14:tracePt t="54054" x="2652713" y="5562600"/>
          <p14:tracePt t="54228" x="2643188" y="5562600"/>
          <p14:tracePt t="54239" x="2643188" y="5572125"/>
          <p14:tracePt t="54276" x="2633663" y="5572125"/>
          <p14:tracePt t="54301" x="2625725" y="5572125"/>
          <p14:tracePt t="54313" x="2625725" y="5581650"/>
          <p14:tracePt t="54337" x="2616200" y="5589588"/>
          <p14:tracePt t="54362" x="2608263" y="5589588"/>
          <p14:tracePt t="54386" x="2589213" y="5589588"/>
          <p14:tracePt t="54399" x="2589213" y="5599113"/>
          <p14:tracePt t="54411" x="2581275" y="5599113"/>
          <p14:tracePt t="54436" x="2562225" y="5599113"/>
          <p14:tracePt t="54459" x="2554288" y="5599113"/>
          <p14:tracePt t="54473" x="2554288" y="5608638"/>
          <p14:tracePt t="54485" x="2544763" y="5616575"/>
          <p14:tracePt t="54496" x="2536825" y="5616575"/>
          <p14:tracePt t="54510" x="2527300" y="5616575"/>
          <p14:tracePt t="54521" x="2517775" y="5616575"/>
          <p14:tracePt t="54534" x="2517775" y="5626100"/>
          <p14:tracePt t="54547" x="2509838" y="5626100"/>
          <p14:tracePt t="54564" x="2500313" y="5626100"/>
          <p14:tracePt t="54586" x="2482850" y="5626100"/>
          <p14:tracePt t="54597" x="2465388" y="5634038"/>
          <p14:tracePt t="54614" x="2455863" y="5634038"/>
          <p14:tracePt t="54630" x="2428875" y="5643563"/>
          <p14:tracePt t="54647" x="2393950" y="5643563"/>
          <p14:tracePt t="54664" x="2384425" y="5643563"/>
          <p14:tracePt t="54680" x="2347913" y="5643563"/>
          <p14:tracePt t="54697" x="2330450" y="5643563"/>
          <p14:tracePt t="54714" x="2322513" y="5643563"/>
          <p14:tracePt t="54730" x="2295525" y="5643563"/>
          <p14:tracePt t="54747" x="2286000" y="5634038"/>
          <p14:tracePt t="54764" x="2276475" y="5634038"/>
          <p14:tracePt t="54780" x="2259013" y="5616575"/>
          <p14:tracePt t="54797" x="2251075" y="5608638"/>
          <p14:tracePt t="54814" x="2241550" y="5599113"/>
          <p14:tracePt t="54830" x="2214563" y="5581650"/>
          <p14:tracePt t="54847" x="2205038" y="5572125"/>
          <p14:tracePt t="54864" x="2187575" y="5562600"/>
          <p14:tracePt t="54880" x="2160588" y="5545138"/>
          <p14:tracePt t="54897" x="2143125" y="5537200"/>
          <p14:tracePt t="54914" x="2116138" y="5537200"/>
          <p14:tracePt t="54930" x="2098675" y="5527675"/>
          <p14:tracePt t="54947" x="2071688" y="5518150"/>
          <p14:tracePt t="54964" x="2036763" y="5510213"/>
          <p14:tracePt t="54980" x="2017713" y="5510213"/>
          <p14:tracePt t="54998" x="2009775" y="5500688"/>
          <p14:tracePt t="55014" x="2000250" y="5491163"/>
          <p14:tracePt t="55031" x="1990725" y="5491163"/>
          <p14:tracePt t="55048" x="1990725" y="5483225"/>
          <p14:tracePt t="55146" x="1990725" y="5473700"/>
          <p14:tracePt t="55183" x="1990725" y="5465763"/>
          <p14:tracePt t="55195" x="1990725" y="5456238"/>
          <p14:tracePt t="55221" x="1990725" y="5446713"/>
          <p14:tracePt t="55244" x="1990725" y="5438775"/>
          <p14:tracePt t="55258" x="1990725" y="5429250"/>
          <p14:tracePt t="55281" x="1990725" y="5419725"/>
          <p14:tracePt t="55294" x="1990725" y="5411788"/>
          <p14:tracePt t="55306" x="1990725" y="5402263"/>
          <p14:tracePt t="55355" x="1990725" y="5394325"/>
          <p14:tracePt t="55415" x="2000250" y="5394325"/>
          <p14:tracePt t="55427" x="2000250" y="5384800"/>
          <p14:tracePt t="55440" x="2009775" y="5384800"/>
          <p14:tracePt t="55477" x="2017713" y="5384800"/>
          <p14:tracePt t="55514" x="2027238" y="5384800"/>
          <p14:tracePt t="55525" x="2036763" y="5384800"/>
          <p14:tracePt t="55539" x="2044700" y="5384800"/>
          <p14:tracePt t="55563" x="2054225" y="5375275"/>
          <p14:tracePt t="55575" x="2062163" y="5375275"/>
          <p14:tracePt t="55602" x="2071688" y="5375275"/>
          <p14:tracePt t="55625" x="2081213" y="5375275"/>
          <p14:tracePt t="55637" x="2089150" y="5375275"/>
          <p14:tracePt t="55685" x="2098675" y="5375275"/>
          <p14:tracePt t="55734" x="2108200" y="5375275"/>
          <p14:tracePt t="55771" x="2116138" y="5375275"/>
          <p14:tracePt t="55797" x="2125663" y="5375275"/>
          <p14:tracePt t="55820" x="2133600" y="5375275"/>
          <p14:tracePt t="55845" x="2143125" y="5375275"/>
          <p14:tracePt t="55856" x="2152650" y="5375275"/>
          <p14:tracePt t="55870" x="2160588" y="5375275"/>
          <p14:tracePt t="55894" x="2170113" y="5375275"/>
          <p14:tracePt t="55907" x="2179638" y="5375275"/>
          <p14:tracePt t="55931" x="2187575" y="5375275"/>
          <p14:tracePt t="55941" x="2197100" y="5375275"/>
          <p14:tracePt t="55968" x="2205038" y="5375275"/>
          <p14:tracePt t="55981" x="2214563" y="5375275"/>
          <p14:tracePt t="56005" x="2224088" y="5375275"/>
          <p14:tracePt t="56027" x="2232025" y="5375275"/>
          <p14:tracePt t="56042" x="2241550" y="5375275"/>
          <p14:tracePt t="56053" x="2251075" y="5375275"/>
          <p14:tracePt t="56078" x="2259013" y="5375275"/>
          <p14:tracePt t="56092" x="2268538" y="5375275"/>
          <p14:tracePt t="56115" x="2276475" y="5375275"/>
          <p14:tracePt t="56140" x="2286000" y="5375275"/>
          <p14:tracePt t="56163" x="2295525" y="5375275"/>
          <p14:tracePt t="56176" x="2303463" y="5375275"/>
          <p14:tracePt t="56212" x="2312988" y="5375275"/>
          <p14:tracePt t="56250" x="2322513" y="5375275"/>
          <p14:tracePt t="56274" x="2330450" y="5375275"/>
          <p14:tracePt t="56298" x="2339975" y="5375275"/>
          <p14:tracePt t="56323" x="2347913" y="5375275"/>
          <p14:tracePt t="56347" x="2357438" y="5375275"/>
          <p14:tracePt t="56360" x="2366963" y="5375275"/>
          <p14:tracePt t="56384" x="2374900" y="5384800"/>
          <p14:tracePt t="56396" x="2384425" y="5384800"/>
          <p14:tracePt t="56409" x="2393950" y="5384800"/>
          <p14:tracePt t="56434" x="2411413" y="5384800"/>
          <p14:tracePt t="56458" x="2419350" y="5384800"/>
          <p14:tracePt t="56469" x="2428875" y="5384800"/>
          <p14:tracePt t="56483" x="2438400" y="5384800"/>
          <p14:tracePt t="56494" x="2438400" y="5394325"/>
          <p14:tracePt t="56507" x="2446338" y="5394325"/>
          <p14:tracePt t="56532" x="2455863" y="5394325"/>
          <p14:tracePt t="56543" x="2455863" y="5402263"/>
          <p14:tracePt t="56555" x="2465388" y="5402263"/>
          <p14:tracePt t="56568" x="2473325" y="5402263"/>
          <p14:tracePt t="56581" x="2482850" y="5402263"/>
          <p14:tracePt t="56606" x="2500313" y="5411788"/>
          <p14:tracePt t="56629" x="2509838" y="5411788"/>
          <p14:tracePt t="56654" x="2517775" y="5411788"/>
          <p14:tracePt t="56665" x="2527300" y="5419725"/>
          <p14:tracePt t="56690" x="2536825" y="5429250"/>
          <p14:tracePt t="56703" x="2544763" y="5429250"/>
          <p14:tracePt t="56715" x="2554288" y="5429250"/>
          <p14:tracePt t="56726" x="2554288" y="5438775"/>
          <p14:tracePt t="56740" x="2562225" y="5438775"/>
          <p14:tracePt t="56765" x="2571750" y="5446713"/>
          <p14:tracePt t="56777" x="2581275" y="5456238"/>
          <p14:tracePt t="56814" x="2589213" y="5456238"/>
          <p14:tracePt t="56837" x="2589213" y="5465763"/>
          <p14:tracePt t="56849" x="2598738" y="5465763"/>
          <p14:tracePt t="56874" x="2598738" y="5473700"/>
          <p14:tracePt t="56886" x="2608263" y="5473700"/>
          <p14:tracePt t="56911" x="2616200" y="5473700"/>
          <p14:tracePt t="56936" x="2625725" y="5483225"/>
          <p14:tracePt t="56960" x="2625725" y="5491163"/>
          <p14:tracePt t="56973" x="2633663" y="5491163"/>
          <p14:tracePt t="56985" x="2643188" y="5491163"/>
          <p14:tracePt t="56997" x="2643188" y="5500688"/>
          <p14:tracePt t="57009" x="2652713" y="5500688"/>
          <p14:tracePt t="57045" x="2660650" y="5510213"/>
          <p14:tracePt t="57071" x="2660650" y="5518150"/>
          <p14:tracePt t="57082" x="2670175" y="5518150"/>
          <p14:tracePt t="57119" x="2679700" y="5518150"/>
          <p14:tracePt t="57156" x="2679700" y="5527675"/>
          <p14:tracePt t="57193" x="2687638" y="5527675"/>
          <p14:tracePt t="57205" x="2687638" y="5537200"/>
          <p14:tracePt t="57254" x="2687638" y="5545138"/>
          <p14:tracePt t="57268" x="2687638" y="5554663"/>
          <p14:tracePt t="57341" x="2687638" y="5562600"/>
          <p14:tracePt t="57401" x="2687638" y="5572125"/>
          <p14:tracePt t="57487" x="2687638" y="5581650"/>
          <p14:tracePt t="57583" x="2687638" y="5589588"/>
          <p14:tracePt t="57622" x="2679700" y="5599113"/>
          <p14:tracePt t="57658" x="2670175" y="5599113"/>
          <p14:tracePt t="57696" x="2670175" y="5608638"/>
          <p14:tracePt t="57720" x="2660650" y="5616575"/>
          <p14:tracePt t="57794" x="2652713" y="5616575"/>
          <p14:tracePt t="57818" x="2652713" y="5626100"/>
          <p14:tracePt t="57842" x="2643188" y="5626100"/>
          <p14:tracePt t="57867" x="2633663" y="5626100"/>
          <p14:tracePt t="57879" x="2633663" y="5634038"/>
          <p14:tracePt t="57892" x="2625725" y="5634038"/>
          <p14:tracePt t="57904" x="2625725" y="5643563"/>
          <p14:tracePt t="57927" x="2616200" y="5643563"/>
          <p14:tracePt t="57940" x="2608263" y="5643563"/>
          <p14:tracePt t="57966" x="2598738" y="5653088"/>
          <p14:tracePt t="57978" x="2589213" y="5653088"/>
          <p14:tracePt t="57990" x="2581275" y="5653088"/>
          <p14:tracePt t="58002" x="2571750" y="5653088"/>
          <p14:tracePt t="58015" x="2562225" y="5653088"/>
          <p14:tracePt t="58031" x="2554288" y="5661025"/>
          <p14:tracePt t="58048" x="2536825" y="5661025"/>
          <p14:tracePt t="58065" x="2509838" y="5670550"/>
          <p14:tracePt t="58081" x="2500313" y="5670550"/>
          <p14:tracePt t="58098" x="2490788" y="5670550"/>
          <p14:tracePt t="58115" x="2465388" y="5670550"/>
          <p14:tracePt t="58131" x="2455863" y="5670550"/>
          <p14:tracePt t="58148" x="2446338" y="5670550"/>
          <p14:tracePt t="58165" x="2411413" y="5670550"/>
          <p14:tracePt t="58181" x="2401888" y="5670550"/>
          <p14:tracePt t="58198" x="2374900" y="5670550"/>
          <p14:tracePt t="58222" x="2366963" y="5670550"/>
          <p14:tracePt t="58234" x="2357438" y="5670550"/>
          <p14:tracePt t="59178" x="2347913" y="5670550"/>
          <p14:tracePt t="59190" x="2347913" y="5661025"/>
          <p14:tracePt t="59214" x="2339975" y="5653088"/>
          <p14:tracePt t="59239" x="2330450" y="5643563"/>
          <p14:tracePt t="59264" x="2322513" y="5634038"/>
          <p14:tracePt t="59314" x="2322513" y="5626100"/>
          <p14:tracePt t="59374" x="2312988" y="5616575"/>
          <p14:tracePt t="59497" x="2303463" y="5616575"/>
          <p14:tracePt t="59509" x="2295525" y="5616575"/>
          <p14:tracePt t="59534" x="2286000" y="5616575"/>
          <p14:tracePt t="59546" x="2276475" y="5616575"/>
          <p14:tracePt t="59557" x="2268538" y="5616575"/>
          <p14:tracePt t="59571" x="2259013" y="5616575"/>
          <p14:tracePt t="59596" x="2251075" y="5616575"/>
          <p14:tracePt t="59607" x="2241550" y="5616575"/>
          <p14:tracePt t="59632" x="2241550" y="5626100"/>
          <p14:tracePt t="59680" x="2241550" y="5634038"/>
          <p14:tracePt t="59730" x="2241550" y="5653088"/>
          <p14:tracePt t="59754" x="2241550" y="5661025"/>
          <p14:tracePt t="59766" x="2241550" y="5670550"/>
          <p14:tracePt t="59779" x="2241550" y="5680075"/>
          <p14:tracePt t="59790" x="2251075" y="5697538"/>
          <p14:tracePt t="59803" x="2259013" y="5715000"/>
          <p14:tracePt t="59815" x="2259013" y="5732463"/>
          <p14:tracePt t="59832" x="2268538" y="5751513"/>
          <p14:tracePt t="59849" x="2286000" y="5776913"/>
          <p14:tracePt t="59865" x="2312988" y="5813425"/>
          <p14:tracePt t="59882" x="2330450" y="5830888"/>
          <p14:tracePt t="59899" x="2347913" y="5848350"/>
          <p14:tracePt t="59915" x="2384425" y="5857875"/>
          <p14:tracePt t="60184" x="2374900" y="5848350"/>
          <p14:tracePt t="60207" x="2374900" y="5840413"/>
          <p14:tracePt t="60220" x="2384425" y="5830888"/>
          <p14:tracePt t="60232" x="2393950" y="5822950"/>
          <p14:tracePt t="60244" x="2411413" y="5813425"/>
          <p14:tracePt t="60257" x="2428875" y="5813425"/>
          <p14:tracePt t="60269" x="2455863" y="5803900"/>
          <p14:tracePt t="60282" x="2482850" y="5795963"/>
          <p14:tracePt t="60299" x="2517775" y="5795963"/>
          <p14:tracePt t="60315" x="2544763" y="5795963"/>
          <p14:tracePt t="60332" x="2598738" y="5795963"/>
          <p14:tracePt t="60349" x="2625725" y="5795963"/>
          <p14:tracePt t="60365" x="2643188" y="5795963"/>
          <p14:tracePt t="60382" x="2687638" y="5795963"/>
          <p14:tracePt t="60399" x="2714625" y="5795963"/>
          <p14:tracePt t="60416" x="2751138" y="5795963"/>
          <p14:tracePt t="60432" x="2759075" y="5795963"/>
          <p14:tracePt t="60449" x="2768600" y="5795963"/>
          <p14:tracePt t="60465" x="2786063" y="5813425"/>
          <p14:tracePt t="60482" x="2795588" y="5813425"/>
          <p14:tracePt t="60501" x="2813050" y="5822950"/>
          <p14:tracePt t="60516" x="2813050" y="5830888"/>
          <p14:tracePt t="60532" x="2822575" y="5840413"/>
          <p14:tracePt t="60549" x="2830513" y="5848350"/>
          <p14:tracePt t="60566" x="2840038" y="5857875"/>
          <p14:tracePt t="60582" x="2847975" y="5875338"/>
          <p14:tracePt t="60599" x="2857500" y="5875338"/>
          <p14:tracePt t="60615" x="2857500" y="5894388"/>
          <p14:tracePt t="60632" x="2867025" y="5902325"/>
          <p14:tracePt t="60649" x="2874963" y="5938838"/>
          <p14:tracePt t="60665" x="2874963" y="5946775"/>
          <p14:tracePt t="60682" x="2884488" y="5965825"/>
          <p14:tracePt t="60699" x="2884488" y="5983288"/>
          <p14:tracePt t="60716" x="2894013" y="5991225"/>
          <p14:tracePt t="60732" x="2894013" y="6000750"/>
          <p14:tracePt t="60749" x="2894013" y="6018213"/>
          <p14:tracePt t="60766" x="2894013" y="6027738"/>
          <p14:tracePt t="60782" x="2894013" y="6037263"/>
          <p14:tracePt t="60799" x="2894013" y="6045200"/>
          <p14:tracePt t="60816" x="2894013" y="6054725"/>
          <p14:tracePt t="60832" x="2894013" y="6072188"/>
          <p14:tracePt t="60857" x="2894013" y="6081713"/>
          <p14:tracePt t="60882" x="2884488" y="6089650"/>
          <p14:tracePt t="60894" x="2874963" y="6089650"/>
          <p14:tracePt t="60906" x="2874963" y="6099175"/>
          <p14:tracePt t="60917" x="2867025" y="6108700"/>
          <p14:tracePt t="60932" x="2867025" y="6126163"/>
          <p14:tracePt t="60949" x="2847975" y="6134100"/>
          <p14:tracePt t="60966" x="2840038" y="6153150"/>
          <p14:tracePt t="60982" x="2822575" y="6170613"/>
          <p14:tracePt t="60999" x="2803525" y="6188075"/>
          <p14:tracePt t="61016" x="2786063" y="6205538"/>
          <p14:tracePt t="61032" x="2751138" y="6232525"/>
          <p14:tracePt t="61049" x="2724150" y="6259513"/>
          <p14:tracePt t="61066" x="2687638" y="6286500"/>
          <p14:tracePt t="61082" x="2660650" y="6296025"/>
          <p14:tracePt t="61099" x="2625725" y="6303963"/>
          <p14:tracePt t="61116" x="2562225" y="6303963"/>
          <p14:tracePt t="61132" x="2527300" y="6296025"/>
          <p14:tracePt t="61149" x="2509838" y="6276975"/>
          <p14:tracePt t="61166" x="2490788" y="6269038"/>
          <p14:tracePt t="61182" x="2482850" y="6259513"/>
          <p14:tracePt t="61199" x="2473325" y="6251575"/>
          <p14:tracePt t="61216" x="2455863" y="6197600"/>
          <p14:tracePt t="61232" x="2438400" y="6161088"/>
          <p14:tracePt t="61249" x="2411413" y="6108700"/>
          <p14:tracePt t="61266" x="2401888" y="6099175"/>
          <p14:tracePt t="61282" x="2401888" y="6089650"/>
          <p14:tracePt t="61299" x="2401888" y="6081713"/>
          <p14:tracePt t="61348" x="2393950" y="6072188"/>
          <p14:tracePt t="61359" x="2384425" y="6062663"/>
          <p14:tracePt t="61372" x="2374900" y="6037263"/>
          <p14:tracePt t="61385" x="2366963" y="6027738"/>
          <p14:tracePt t="61399" x="2357438" y="6010275"/>
          <p14:tracePt t="61421" x="2357438" y="6000750"/>
          <p14:tracePt t="61445" x="2357438" y="5991225"/>
          <p14:tracePt t="61470" x="2357438" y="5983288"/>
          <p14:tracePt t="61481" x="2357438" y="5973763"/>
          <p14:tracePt t="61494" x="2357438" y="5956300"/>
          <p14:tracePt t="61518" x="2357438" y="5946775"/>
          <p14:tracePt t="61530" x="2366963" y="5946775"/>
          <p14:tracePt t="61542" x="2384425" y="5938838"/>
          <p14:tracePt t="61556" x="2393950" y="5929313"/>
          <p14:tracePt t="61568" x="2411413" y="5919788"/>
          <p14:tracePt t="61583" x="2438400" y="5919788"/>
          <p14:tracePt t="61599" x="2465388" y="5919788"/>
          <p14:tracePt t="61616" x="2509838" y="5911850"/>
          <p14:tracePt t="61633" x="2536825" y="5902325"/>
          <p14:tracePt t="61649" x="2554288" y="5902325"/>
          <p14:tracePt t="61666" x="2581275" y="5902325"/>
          <p14:tracePt t="61682" x="2625725" y="5902325"/>
          <p14:tracePt t="61699" x="2633663" y="5902325"/>
          <p14:tracePt t="61716" x="2660650" y="5902325"/>
          <p14:tracePt t="61732" x="2670175" y="5902325"/>
          <p14:tracePt t="61749" x="2679700" y="5902325"/>
          <p14:tracePt t="61766" x="2697163" y="5902325"/>
          <p14:tracePt t="61782" x="2714625" y="5911850"/>
          <p14:tracePt t="61800" x="2724150" y="5919788"/>
          <p14:tracePt t="61816" x="2732088" y="5929313"/>
          <p14:tracePt t="61833" x="2741613" y="5938838"/>
          <p14:tracePt t="61849" x="2741613" y="5956300"/>
          <p14:tracePt t="61866" x="2751138" y="5965825"/>
          <p14:tracePt t="61883" x="2759075" y="5983288"/>
          <p14:tracePt t="61899" x="2759075" y="6000750"/>
          <p14:tracePt t="61916" x="2759075" y="6018213"/>
          <p14:tracePt t="61932" x="2759075" y="6027738"/>
          <p14:tracePt t="61949" x="2759075" y="6045200"/>
          <p14:tracePt t="61966" x="2759075" y="6054725"/>
          <p14:tracePt t="61982" x="2759075" y="6062663"/>
          <p14:tracePt t="61999" x="2759075" y="6081713"/>
          <p14:tracePt t="62016" x="2759075" y="6089650"/>
          <p14:tracePt t="62032" x="2759075" y="6099175"/>
          <p14:tracePt t="62069" x="2759075" y="6108700"/>
          <p14:tracePt t="62081" x="2751138" y="6126163"/>
          <p14:tracePt t="62093" x="2741613" y="6143625"/>
          <p14:tracePt t="62105" x="2732088" y="6161088"/>
          <p14:tracePt t="62118" x="2705100" y="6180138"/>
          <p14:tracePt t="62132" x="2697163" y="6188075"/>
          <p14:tracePt t="62150" x="2670175" y="6215063"/>
          <p14:tracePt t="62166" x="2643188" y="6232525"/>
          <p14:tracePt t="62183" x="2581275" y="6259513"/>
          <p14:tracePt t="62199" x="2544763" y="6276975"/>
          <p14:tracePt t="62216" x="2455863" y="6276975"/>
          <p14:tracePt t="62232" x="2393950" y="6269038"/>
          <p14:tracePt t="62249" x="2322513" y="6251575"/>
          <p14:tracePt t="62266" x="2170113" y="6161088"/>
          <p14:tracePt t="62282" x="2098675" y="6108700"/>
          <p14:tracePt t="62299" x="2036763" y="6045200"/>
          <p14:tracePt t="62316" x="1965325" y="5929313"/>
          <p14:tracePt t="62333" x="1946275" y="5875338"/>
          <p14:tracePt t="62349" x="1938338" y="5848350"/>
          <p14:tracePt t="62793" x="1938338" y="5840413"/>
          <p14:tracePt t="62805" x="1946275" y="5830888"/>
          <p14:tracePt t="62818" x="1973263" y="5830888"/>
          <p14:tracePt t="62830" x="2000250" y="5830888"/>
          <p14:tracePt t="62841" x="2036763" y="5830888"/>
          <p14:tracePt t="62854" x="2062163" y="5830888"/>
          <p14:tracePt t="62867" x="2098675" y="5830888"/>
          <p14:tracePt t="62883" x="2125663" y="5830888"/>
          <p14:tracePt t="62899" x="2143125" y="5830888"/>
          <p14:tracePt t="62916" x="2179638" y="5830888"/>
          <p14:tracePt t="62941" x="2197100" y="5830888"/>
          <p14:tracePt t="62964" x="2205038" y="5822950"/>
          <p14:tracePt t="62989" x="2224088" y="5822950"/>
          <p14:tracePt t="63013" x="2232025" y="5813425"/>
          <p14:tracePt t="63027" x="2251075" y="5813425"/>
          <p14:tracePt t="63038" x="2259013" y="5813425"/>
          <p14:tracePt t="63052" x="2268538" y="5813425"/>
          <p14:tracePt t="63063" x="2286000" y="5813425"/>
          <p14:tracePt t="63075" x="2295525" y="5813425"/>
          <p14:tracePt t="63089" x="2303463" y="5813425"/>
          <p14:tracePt t="63100" x="2312988" y="5813425"/>
          <p14:tracePt t="63116" x="2322513" y="5813425"/>
          <p14:tracePt t="63133" x="2330450" y="5813425"/>
          <p14:tracePt t="63149" x="2357438" y="5813425"/>
          <p14:tracePt t="63166" x="2366963" y="5813425"/>
          <p14:tracePt t="63183" x="2393950" y="5813425"/>
          <p14:tracePt t="63200" x="2419350" y="5830888"/>
          <p14:tracePt t="63216" x="2455863" y="5840413"/>
          <p14:tracePt t="63233" x="2473325" y="5840413"/>
          <p14:tracePt t="63250" x="2509838" y="5867400"/>
          <p14:tracePt t="63266" x="2536825" y="5867400"/>
          <p14:tracePt t="63283" x="2571750" y="5884863"/>
          <p14:tracePt t="63300" x="2589213" y="5894388"/>
          <p14:tracePt t="63316" x="2616200" y="5894388"/>
          <p14:tracePt t="63333" x="2643188" y="5919788"/>
          <p14:tracePt t="63350" x="2660650" y="5919788"/>
          <p14:tracePt t="63366" x="2679700" y="5929313"/>
          <p14:tracePt t="63383" x="2687638" y="5938838"/>
          <p14:tracePt t="63400" x="2697163" y="5938838"/>
          <p14:tracePt t="63418" x="2697163" y="5946775"/>
          <p14:tracePt t="63491" x="2697163" y="5956300"/>
          <p14:tracePt t="63505" x="2697163" y="5965825"/>
          <p14:tracePt t="63529" x="2697163" y="5973763"/>
          <p14:tracePt t="63540" x="2697163" y="5983288"/>
          <p14:tracePt t="63552" x="2697163" y="5991225"/>
          <p14:tracePt t="63577" x="2687638" y="6000750"/>
          <p14:tracePt t="63589" x="2679700" y="6010275"/>
          <p14:tracePt t="63614" x="2679700" y="6018213"/>
          <p14:tracePt t="63625" x="2670175" y="6018213"/>
          <p14:tracePt t="63639" x="2670175" y="6027738"/>
          <p14:tracePt t="63664" x="2660650" y="6027738"/>
          <p14:tracePt t="63676" x="2660650" y="6037263"/>
          <p14:tracePt t="63687" x="2652713" y="6045200"/>
          <p14:tracePt t="63700" x="2643188" y="6045200"/>
          <p14:tracePt t="63716" x="2643188" y="6054725"/>
          <p14:tracePt t="63733" x="2633663" y="6054725"/>
          <p14:tracePt t="63750" x="2625725" y="6062663"/>
          <p14:tracePt t="63766" x="2616200" y="6072188"/>
          <p14:tracePt t="63783" x="2616200" y="6081713"/>
          <p14:tracePt t="63800" x="2589213" y="6099175"/>
          <p14:tracePt t="63816" x="2581275" y="6108700"/>
          <p14:tracePt t="63833" x="2554288" y="6126163"/>
          <p14:tracePt t="63850" x="2517775" y="6143625"/>
          <p14:tracePt t="63866" x="2500313" y="6153150"/>
          <p14:tracePt t="63883" x="2473325" y="6153150"/>
          <p14:tracePt t="63900" x="2393950" y="6153150"/>
          <p14:tracePt t="63917" x="2366963" y="6153150"/>
          <p14:tracePt t="63933" x="2347913" y="6134100"/>
          <p14:tracePt t="63950" x="2339975" y="6126163"/>
          <p14:tracePt t="63970" x="2339975" y="6116638"/>
          <p14:tracePt t="64338" x="2339975" y="6108700"/>
          <p14:tracePt t="64362" x="2339975" y="6099175"/>
          <p14:tracePt t="64386" x="2357438" y="6089650"/>
          <p14:tracePt t="64398" x="2384425" y="6072188"/>
          <p14:tracePt t="64412" x="2428875" y="6062663"/>
          <p14:tracePt t="64423" x="2482850" y="6045200"/>
          <p14:tracePt t="64435" x="2544763" y="6027738"/>
          <p14:tracePt t="64450" x="2625725" y="6000750"/>
          <p14:tracePt t="64467" x="2687638" y="5983288"/>
          <p14:tracePt t="64483" x="2803525" y="5946775"/>
          <p14:tracePt t="64500" x="2857500" y="5938838"/>
          <p14:tracePt t="64517" x="2894013" y="5938838"/>
          <p14:tracePt t="64533" x="2973388" y="5911850"/>
          <p14:tracePt t="64550" x="3000375" y="5911850"/>
          <p14:tracePt t="64567" x="3027363" y="5902325"/>
          <p14:tracePt t="64584" x="3062288" y="5894388"/>
          <p14:tracePt t="64600" x="3071813" y="5894388"/>
          <p14:tracePt t="64617" x="3081338" y="5894388"/>
          <p14:tracePt t="64633" x="3089275" y="5894388"/>
          <p14:tracePt t="64659" x="3098800" y="5894388"/>
          <p14:tracePt t="64950" x="3098800" y="5902325"/>
          <p14:tracePt t="65061" x="3098800" y="5884863"/>
          <p14:tracePt t="65073" x="3071813" y="5857875"/>
          <p14:tracePt t="65085" x="3044825" y="5813425"/>
          <p14:tracePt t="65097" x="3017838" y="5759450"/>
          <p14:tracePt t="65110" x="2982913" y="5705475"/>
          <p14:tracePt t="65121" x="2955925" y="5661025"/>
          <p14:tracePt t="65134" x="2938463" y="5626100"/>
          <p14:tracePt t="65150" x="2919413" y="5589588"/>
          <p14:tracePt t="65167" x="2901950" y="5572125"/>
          <p14:tracePt t="65184" x="2894013" y="5554663"/>
          <p14:tracePt t="65200" x="2894013" y="5545138"/>
          <p14:tracePt t="65233" x="2894013" y="5537200"/>
          <p14:tracePt t="65245" x="2884488" y="5537200"/>
          <p14:tracePt t="65256" x="2874963" y="5527675"/>
          <p14:tracePt t="65268" x="2874963" y="5518150"/>
          <p14:tracePt t="65284" x="2867025" y="5510213"/>
          <p14:tracePt t="65305" x="2867025" y="5500688"/>
          <p14:tracePt t="65478" x="2867025" y="5518150"/>
          <p14:tracePt t="65501" x="2867025" y="5527675"/>
          <p14:tracePt t="65514" x="2884488" y="5537200"/>
          <p14:tracePt t="65527" x="2884488" y="5554663"/>
          <p14:tracePt t="65538" x="2901950" y="5572125"/>
          <p14:tracePt t="65551" x="2911475" y="5589588"/>
          <p14:tracePt t="65567" x="2928938" y="5616575"/>
          <p14:tracePt t="65584" x="2946400" y="5643563"/>
          <p14:tracePt t="65600" x="2982913" y="5688013"/>
          <p14:tracePt t="65617" x="3000375" y="5715000"/>
          <p14:tracePt t="65634" x="3017838" y="5732463"/>
          <p14:tracePt t="65651" x="3044825" y="5776913"/>
          <p14:tracePt t="65667" x="3054350" y="5795963"/>
          <p14:tracePt t="65684" x="3071813" y="5803900"/>
          <p14:tracePt t="65700" x="3089275" y="5840413"/>
          <p14:tracePt t="65717" x="3098800" y="5848350"/>
          <p14:tracePt t="65734" x="3108325" y="5857875"/>
          <p14:tracePt t="65750" x="3108325" y="5867400"/>
          <p14:tracePt t="65767" x="3116263" y="5867400"/>
          <p14:tracePt t="65796" x="3125788" y="5867400"/>
          <p14:tracePt t="65821" x="3125788" y="5875338"/>
          <p14:tracePt t="65844" x="3133725" y="5875338"/>
          <p14:tracePt t="65881" x="3133725" y="5884863"/>
          <p14:tracePt t="65895" x="3143250" y="5884863"/>
          <p14:tracePt t="65906" x="3152775" y="5894388"/>
          <p14:tracePt t="65930" x="3160713" y="5894388"/>
          <p14:tracePt t="65943" x="3160713" y="5902325"/>
          <p14:tracePt t="65955" x="3170238" y="5902325"/>
          <p14:tracePt t="65980" x="3170238" y="5911850"/>
          <p14:tracePt t="65993" x="3179763" y="5911850"/>
          <p14:tracePt t="66250" x="3187700" y="5911850"/>
          <p14:tracePt t="66299" x="3197225" y="5911850"/>
          <p14:tracePt t="66322" x="3214688" y="5911850"/>
          <p14:tracePt t="66348" x="3224213" y="5911850"/>
          <p14:tracePt t="66359" x="3232150" y="5911850"/>
          <p14:tracePt t="66373" x="3241675" y="5911850"/>
          <p14:tracePt t="66385" x="3251200" y="5911850"/>
          <p14:tracePt t="66410" x="3268663" y="5911850"/>
          <p14:tracePt t="66433" x="3286125" y="5902325"/>
          <p14:tracePt t="66446" x="3295650" y="5902325"/>
          <p14:tracePt t="66458" x="3303588" y="5902325"/>
          <p14:tracePt t="66469" x="3313113" y="5902325"/>
          <p14:tracePt t="66484" x="3322638" y="5902325"/>
          <p14:tracePt t="66501" x="3330575" y="5894388"/>
          <p14:tracePt t="66517" x="3340100" y="5894388"/>
          <p14:tracePt t="66534" x="3357563" y="5894388"/>
          <p14:tracePt t="66556" x="3367088" y="5894388"/>
          <p14:tracePt t="66568" x="3375025" y="5894388"/>
          <p14:tracePt t="66592" x="3384550" y="5894388"/>
          <p14:tracePt t="66616" x="3394075" y="5894388"/>
          <p14:tracePt t="66641" x="3402013" y="5894388"/>
          <p14:tracePt t="66654" x="3411538" y="5894388"/>
          <p14:tracePt t="66680" x="3419475" y="5894388"/>
          <p14:tracePt t="66690" x="3429000" y="5894388"/>
          <p14:tracePt t="66703" x="3438525" y="5894388"/>
          <p14:tracePt t="66727" x="3446463" y="5894388"/>
          <p14:tracePt t="66752" x="3465513" y="5894388"/>
          <p14:tracePt t="66775" x="3473450" y="5894388"/>
          <p14:tracePt t="66801" x="3482975" y="5894388"/>
          <p14:tracePt t="66812" x="3490913" y="5894388"/>
          <p14:tracePt t="66837" x="3500438" y="5894388"/>
          <p14:tracePt t="66850" x="3509963" y="5894388"/>
          <p14:tracePt t="66861" x="3517900" y="5894388"/>
          <p14:tracePt t="66887" x="3527425" y="5894388"/>
          <p14:tracePt t="66910" x="3536950" y="5894388"/>
          <p14:tracePt t="66924" x="3544888" y="5894388"/>
          <p14:tracePt t="66947" x="3554413" y="5894388"/>
          <p14:tracePt t="66972" x="3562350" y="5894388"/>
          <p14:tracePt t="69399" x="3554413" y="5894388"/>
          <p14:tracePt t="69412" x="3544888" y="5894388"/>
          <p14:tracePt t="69423" x="3527425" y="5894388"/>
          <p14:tracePt t="69435" x="3500438" y="5894388"/>
          <p14:tracePt t="69448" x="3482975" y="5894388"/>
          <p14:tracePt t="69460" x="3455988" y="5894388"/>
          <p14:tracePt t="69472" x="3429000" y="5894388"/>
          <p14:tracePt t="69485" x="3402013" y="5894388"/>
          <p14:tracePt t="69502" x="3375025" y="5894388"/>
          <p14:tracePt t="69518" x="3357563" y="5894388"/>
          <p14:tracePt t="69535" x="3313113" y="5894388"/>
          <p14:tracePt t="69552" x="3286125" y="5894388"/>
          <p14:tracePt t="69568" x="3268663" y="5894388"/>
          <p14:tracePt t="69585" x="3241675" y="5884863"/>
          <p14:tracePt t="69602" x="3214688" y="5884863"/>
          <p14:tracePt t="69618" x="3205163" y="5884863"/>
          <p14:tracePt t="69635" x="3179763" y="5884863"/>
          <p14:tracePt t="69652" x="3170238" y="5884863"/>
          <p14:tracePt t="69668" x="3160713" y="5875338"/>
          <p14:tracePt t="69669" x="3143250" y="5867400"/>
          <p14:tracePt t="69685" x="3133725" y="5867400"/>
          <p14:tracePt t="69702" x="3125788" y="5867400"/>
          <p14:tracePt t="69718" x="3098800" y="5848350"/>
          <p14:tracePt t="69735" x="3081338" y="5848350"/>
          <p14:tracePt t="69754" x="3071813" y="5840413"/>
          <p14:tracePt t="69768" x="3062288" y="5830888"/>
          <p14:tracePt t="69785" x="3054350" y="5822950"/>
          <p14:tracePt t="69802" x="3036888" y="5813425"/>
          <p14:tracePt t="69818" x="3017838" y="5795963"/>
          <p14:tracePt t="69835" x="3009900" y="5776913"/>
          <p14:tracePt t="69852" x="2990850" y="5751513"/>
          <p14:tracePt t="69868" x="2982913" y="5732463"/>
          <p14:tracePt t="69885" x="2965450" y="5705475"/>
          <p14:tracePt t="69902" x="2955925" y="5670550"/>
          <p14:tracePt t="69918" x="2946400" y="5653088"/>
          <p14:tracePt t="69935" x="2938463" y="5634038"/>
          <p14:tracePt t="69952" x="2938463" y="5626100"/>
          <p14:tracePt t="69968" x="2938463" y="5616575"/>
          <p14:tracePt t="70012" x="2928938" y="5616575"/>
          <p14:tracePt t="70024" x="2928938" y="5608638"/>
          <p14:tracePt t="70048" x="2928938" y="5599113"/>
          <p14:tracePt t="70060" x="2919413" y="5599113"/>
          <p14:tracePt t="70085" x="2911475" y="5589588"/>
          <p14:tracePt t="70122" x="2901950" y="5589588"/>
          <p14:tracePt t="70135" x="2901950" y="5581650"/>
          <p14:tracePt t="70146" x="2894013" y="5572125"/>
          <p14:tracePt t="70170" x="2884488" y="5562600"/>
          <p14:tracePt t="70184" x="2874963" y="5562600"/>
          <p14:tracePt t="70199" x="2874963" y="5554663"/>
          <p14:tracePt t="70208" x="2867025" y="5554663"/>
          <p14:tracePt t="70392" x="2884488" y="5554663"/>
          <p14:tracePt t="70403" x="2884488" y="5562600"/>
          <p14:tracePt t="70415" x="2901950" y="5581650"/>
          <p14:tracePt t="70428" x="2928938" y="5599113"/>
          <p14:tracePt t="70442" x="2955925" y="5634038"/>
          <p14:tracePt t="70453" x="3017838" y="5680075"/>
          <p14:tracePt t="70468" x="3071813" y="5741988"/>
          <p14:tracePt t="70485" x="3125788" y="5786438"/>
          <p14:tracePt t="70502" x="3232150" y="5902325"/>
          <p14:tracePt t="70519" x="3286125" y="5956300"/>
          <p14:tracePt t="70535" x="3322638" y="6000750"/>
          <p14:tracePt t="70552" x="3357563" y="6045200"/>
          <p14:tracePt t="70569" x="3367088" y="6054725"/>
          <p14:tracePt t="70585" x="3367088" y="6062663"/>
          <p14:tracePt t="70602" x="3375025" y="6062663"/>
          <p14:tracePt t="70846" x="3367088" y="6062663"/>
          <p14:tracePt t="70870" x="3357563" y="6062663"/>
          <p14:tracePt t="70893" x="3348038" y="6045200"/>
          <p14:tracePt t="70906" x="3340100" y="6045200"/>
          <p14:tracePt t="70918" x="3322638" y="6037263"/>
          <p14:tracePt t="70931" x="3313113" y="6027738"/>
          <p14:tracePt t="70943" x="3295650" y="6010275"/>
          <p14:tracePt t="70955" x="3286125" y="6000750"/>
          <p14:tracePt t="70969" x="3268663" y="5991225"/>
          <p14:tracePt t="70985" x="3251200" y="5973763"/>
          <p14:tracePt t="71002" x="3241675" y="5965825"/>
          <p14:tracePt t="71019" x="3205163" y="5929313"/>
          <p14:tracePt t="71035" x="3170238" y="5902325"/>
          <p14:tracePt t="71052" x="3160713" y="5875338"/>
          <p14:tracePt t="71069" x="3125788" y="5830888"/>
          <p14:tracePt t="71085" x="3108325" y="5813425"/>
          <p14:tracePt t="71102" x="3089275" y="5786438"/>
          <p14:tracePt t="71119" x="3089275" y="5776913"/>
          <p14:tracePt t="71136" x="3071813" y="5768975"/>
          <p14:tracePt t="71152" x="3044825" y="5741988"/>
          <p14:tracePt t="71169" x="3044825" y="5724525"/>
          <p14:tracePt t="71185" x="3027363" y="5715000"/>
          <p14:tracePt t="71202" x="3017838" y="5697538"/>
          <p14:tracePt t="71219" x="3000375" y="5680075"/>
          <p14:tracePt t="71235" x="2982913" y="5670550"/>
          <p14:tracePt t="71252" x="2973388" y="5653088"/>
          <p14:tracePt t="71269" x="2965450" y="5634038"/>
          <p14:tracePt t="71285" x="2955925" y="5626100"/>
          <p14:tracePt t="71302" x="2946400" y="5626100"/>
          <p14:tracePt t="71319" x="2946400" y="5616575"/>
          <p14:tracePt t="71335" x="2938463" y="5608638"/>
          <p14:tracePt t="71352" x="2928938" y="5608638"/>
          <p14:tracePt t="71369" x="2919413" y="5599113"/>
          <p14:tracePt t="71386" x="2901950" y="5589588"/>
          <p14:tracePt t="71402" x="2894013" y="5581650"/>
          <p14:tracePt t="71419" x="2874963" y="5581650"/>
          <p14:tracePt t="71435" x="2847975" y="5562600"/>
          <p14:tracePt t="71452" x="2840038" y="5562600"/>
          <p14:tracePt t="71469" x="2830513" y="5554663"/>
          <p14:tracePt t="72352" x="2830513" y="5562600"/>
          <p14:tracePt t="72390" x="2830513" y="5572125"/>
          <p14:tracePt t="72400" x="2830513" y="5581650"/>
          <p14:tracePt t="72412" x="2830513" y="5589588"/>
          <p14:tracePt t="72426" x="2830513" y="5599113"/>
          <p14:tracePt t="72437" x="2822575" y="5608638"/>
          <p14:tracePt t="72452" x="2822575" y="5616575"/>
          <p14:tracePt t="72469" x="2813050" y="5626100"/>
          <p14:tracePt t="72486" x="2813050" y="5643563"/>
          <p14:tracePt t="72503" x="2813050" y="5653088"/>
          <p14:tracePt t="72519" x="2803525" y="5670550"/>
          <p14:tracePt t="72683" x="2813050" y="5670550"/>
          <p14:tracePt t="72707" x="2822575" y="5670550"/>
          <p14:tracePt t="72730" x="2830513" y="5670550"/>
          <p14:tracePt t="72854" x="2830513" y="5680075"/>
          <p14:tracePt t="72865" x="2830513" y="5688013"/>
          <p14:tracePt t="72890" x="2830513" y="5697538"/>
          <p14:tracePt t="73013" x="2840038" y="5697538"/>
          <p14:tracePt t="73025" x="2847975" y="5697538"/>
          <p14:tracePt t="73037" x="2857500" y="5697538"/>
          <p14:tracePt t="73063" x="2867025" y="5697538"/>
          <p14:tracePt t="73087" x="2874963" y="5705475"/>
          <p14:tracePt t="73112" x="2884488" y="5705475"/>
          <p14:tracePt t="73124" x="2884488" y="5715000"/>
          <p14:tracePt t="73149" x="2884488" y="5724525"/>
          <p14:tracePt t="73173" x="2884488" y="5732463"/>
          <p14:tracePt t="73186" x="2884488" y="5741988"/>
          <p14:tracePt t="73198" x="2884488" y="5751513"/>
          <p14:tracePt t="73210" x="2884488" y="5759450"/>
          <p14:tracePt t="73284" x="2884488" y="5768975"/>
          <p14:tracePt t="73358" x="2894013" y="5768975"/>
          <p14:tracePt t="73369" x="2901950" y="5768975"/>
          <p14:tracePt t="73381" x="2911475" y="5768975"/>
          <p14:tracePt t="73418" x="2919413" y="5768975"/>
          <p14:tracePt t="73444" x="2919413" y="5776913"/>
          <p14:tracePt t="73479" x="2919413" y="5786438"/>
          <p14:tracePt t="73492" x="2919413" y="5795963"/>
          <p14:tracePt t="73504" x="2919413" y="5803900"/>
          <p14:tracePt t="73529" x="2919413" y="5813425"/>
          <p14:tracePt t="73540" x="2919413" y="5822950"/>
          <p14:tracePt t="73651" x="2928938" y="5822950"/>
          <p14:tracePt t="73689" x="2938463" y="5822950"/>
          <p14:tracePt t="73700" x="2946400" y="5822950"/>
          <p14:tracePt t="73728" x="2946400" y="5830888"/>
          <p14:tracePt t="73762" x="2946400" y="5840413"/>
          <p14:tracePt t="73810" x="2946400" y="5848350"/>
          <p14:tracePt t="73823" x="2946400" y="5857875"/>
          <p14:tracePt t="73871" x="2946400" y="5867400"/>
          <p14:tracePt t="73958" x="2955925" y="5867400"/>
          <p14:tracePt t="73994" x="2965450" y="5867400"/>
          <p14:tracePt t="74733" x="2965450" y="5875338"/>
          <p14:tracePt t="74753" x="2965450" y="5884863"/>
          <p14:tracePt t="74766" x="2965450" y="5894388"/>
          <p14:tracePt t="74780" x="2965450" y="5911850"/>
          <p14:tracePt t="74790" x="2965450" y="5919788"/>
          <p14:tracePt t="74815" x="2965450" y="5938838"/>
          <p14:tracePt t="74828" x="2965450" y="5946775"/>
          <p14:tracePt t="74840" x="2965450" y="5956300"/>
          <p14:tracePt t="74853" x="2965450" y="5965825"/>
          <p14:tracePt t="74900" x="2965450" y="5973763"/>
          <p14:tracePt t="75282" x="2965450" y="5965825"/>
          <p14:tracePt t="75306" x="2965450" y="5946775"/>
          <p14:tracePt t="75331" x="2965450" y="5938838"/>
          <p14:tracePt t="75343" x="2965450" y="5919788"/>
          <p14:tracePt t="75354" x="2965450" y="5911850"/>
          <p14:tracePt t="75366" x="2965450" y="5902325"/>
          <p14:tracePt t="75380" x="2965450" y="5884863"/>
          <p14:tracePt t="75392" x="2955925" y="5867400"/>
          <p14:tracePt t="75404" x="2955925" y="5857875"/>
          <p14:tracePt t="75420" x="2955925" y="5830888"/>
          <p14:tracePt t="75437" x="2946400" y="5803900"/>
          <p14:tracePt t="75453" x="2938463" y="5768975"/>
          <p14:tracePt t="75470" x="2928938" y="5741988"/>
          <p14:tracePt t="75487" x="2928938" y="5715000"/>
          <p14:tracePt t="75503" x="2919413" y="5661025"/>
          <p14:tracePt t="75520" x="2911475" y="5653088"/>
          <p14:tracePt t="75537" x="2901950" y="5643563"/>
          <p14:tracePt t="75553" x="2901950" y="5626100"/>
          <p14:tracePt t="75570" x="2901950" y="5616575"/>
          <p14:tracePt t="75587" x="2894013" y="5599113"/>
          <p14:tracePt t="75603" x="2884488" y="5599113"/>
          <p14:tracePt t="75620" x="2874963" y="5581650"/>
          <p14:tracePt t="75637" x="2857500" y="5562600"/>
          <p14:tracePt t="75654" x="2840038" y="5562600"/>
          <p14:tracePt t="75670" x="2822575" y="5545138"/>
          <p14:tracePt t="75687" x="2795588" y="5537200"/>
          <p14:tracePt t="75703" x="2776538" y="5527675"/>
          <p14:tracePt t="75720" x="2768600" y="5518150"/>
          <p14:tracePt t="75737" x="2751138" y="5500688"/>
          <p14:tracePt t="75754" x="2741613" y="5500688"/>
          <p14:tracePt t="75770" x="2732088" y="5491163"/>
          <p14:tracePt t="75787" x="2724150" y="5483225"/>
          <p14:tracePt t="75821" x="2714625" y="5473700"/>
          <p14:tracePt t="75846" x="2705100" y="5473700"/>
          <p14:tracePt t="75882" x="2705100" y="5465763"/>
          <p14:tracePt t="76628" x="2705100" y="5456238"/>
          <p14:tracePt t="76654" x="2705100" y="5446713"/>
          <p14:tracePt t="76703" x="2705100" y="5438775"/>
          <p14:tracePt t="76727" x="2697163" y="5438775"/>
          <p14:tracePt t="76742" x="2697163" y="5429250"/>
          <p14:tracePt t="76752" x="2687638" y="5419725"/>
          <p14:tracePt t="76777" x="2679700" y="5411788"/>
          <p14:tracePt t="76788" x="2670175" y="5411788"/>
          <p14:tracePt t="76802" x="2652713" y="5394325"/>
          <p14:tracePt t="76826" x="2633663" y="5384800"/>
          <p14:tracePt t="76837" x="2625725" y="5375275"/>
          <p14:tracePt t="76850" x="2616200" y="5375275"/>
          <p14:tracePt t="76862" x="2598738" y="5367338"/>
          <p14:tracePt t="76874" x="2581275" y="5357813"/>
          <p14:tracePt t="76887" x="2562225" y="5348288"/>
          <p14:tracePt t="76904" x="2554288" y="5340350"/>
          <p14:tracePt t="76920" x="2536825" y="5330825"/>
          <p14:tracePt t="76937" x="2509838" y="5322888"/>
          <p14:tracePt t="76954" x="2500313" y="5313363"/>
          <p14:tracePt t="76970" x="2473325" y="5303838"/>
          <p14:tracePt t="76987" x="2455863" y="5303838"/>
          <p14:tracePt t="77004" x="2438400" y="5295900"/>
          <p14:tracePt t="77021" x="2428875" y="5286375"/>
          <p14:tracePt t="77037" x="2393950" y="5276850"/>
          <p14:tracePt t="77054" x="2374900" y="5276850"/>
          <p14:tracePt t="77071" x="2347913" y="5276850"/>
          <p14:tracePt t="77087" x="2339975" y="5276850"/>
          <p14:tracePt t="77108" x="2330450" y="5268913"/>
          <p14:tracePt t="77168" x="2322513" y="5268913"/>
          <p14:tracePt t="77181" x="2312988" y="5268913"/>
          <p14:tracePt t="77193" x="2303463" y="5268913"/>
          <p14:tracePt t="77206" x="2295525" y="5268913"/>
          <p14:tracePt t="77243" x="2286000" y="5268913"/>
          <p14:tracePt t="77255" x="2276475" y="5268913"/>
          <p14:tracePt t="77266" x="2268538" y="5268913"/>
          <p14:tracePt t="77279" x="2259013" y="5268913"/>
          <p14:tracePt t="77292" x="2241550" y="5268913"/>
          <p14:tracePt t="77304" x="2232025" y="5276850"/>
          <p14:tracePt t="77321" x="2224088" y="5276850"/>
          <p14:tracePt t="77524" x="2232025" y="5276850"/>
          <p14:tracePt t="77537" x="2241550" y="5276850"/>
          <p14:tracePt t="77548" x="2251075" y="5276850"/>
          <p14:tracePt t="77560" x="2259013" y="5276850"/>
          <p14:tracePt t="77585" x="2276475" y="5276850"/>
          <p14:tracePt t="77610" x="2286000" y="5276850"/>
          <p14:tracePt t="77623" x="2303463" y="5276850"/>
          <p14:tracePt t="77633" x="2312988" y="5276850"/>
          <p14:tracePt t="77646" x="2330450" y="5276850"/>
          <p14:tracePt t="77658" x="2347913" y="5276850"/>
          <p14:tracePt t="77671" x="2357438" y="5286375"/>
          <p14:tracePt t="77687" x="2366963" y="5295900"/>
          <p14:tracePt t="77704" x="2374900" y="5295900"/>
          <p14:tracePt t="77721" x="2393950" y="5313363"/>
          <p14:tracePt t="77737" x="2401888" y="5313363"/>
          <p14:tracePt t="77754" x="2411413" y="5322888"/>
          <p14:tracePt t="77771" x="2438400" y="5340350"/>
          <p14:tracePt t="77787" x="2465388" y="5357813"/>
          <p14:tracePt t="77804" x="2473325" y="5357813"/>
          <p14:tracePt t="77821" x="2509838" y="5384800"/>
          <p14:tracePt t="77838" x="2517775" y="5394325"/>
          <p14:tracePt t="77854" x="2544763" y="5402263"/>
          <p14:tracePt t="77871" x="2554288" y="5419725"/>
          <p14:tracePt t="77887" x="2571750" y="5429250"/>
          <p14:tracePt t="77904" x="2581275" y="5438775"/>
          <p14:tracePt t="77921" x="2608263" y="5456238"/>
          <p14:tracePt t="77938" x="2625725" y="5465763"/>
          <p14:tracePt t="77954" x="2643188" y="5491163"/>
          <p14:tracePt t="77971" x="2652713" y="5491163"/>
          <p14:tracePt t="77988" x="2660650" y="5500688"/>
          <p14:tracePt t="78004" x="2670175" y="5510213"/>
          <p14:tracePt t="78027" x="2670175" y="5518150"/>
          <p14:tracePt t="78062" x="2679700" y="5527675"/>
          <p14:tracePt t="78088" x="2687638" y="5527675"/>
          <p14:tracePt t="78100" x="2687638" y="5537200"/>
          <p14:tracePt t="78113" x="2697163" y="5545138"/>
          <p14:tracePt t="78138" x="2697163" y="5554663"/>
          <p14:tracePt t="78148" x="2705100" y="5554663"/>
          <p14:tracePt t="78160" x="2714625" y="5562600"/>
          <p14:tracePt t="78173" x="2714625" y="5572125"/>
          <p14:tracePt t="78197" x="2724150" y="5581650"/>
          <p14:tracePt t="78222" x="2732088" y="5581650"/>
          <p14:tracePt t="78235" x="2732088" y="5589588"/>
          <p14:tracePt t="78261" x="2741613" y="5589588"/>
          <p14:tracePt t="78284" x="2751138" y="5589588"/>
          <p14:tracePt t="78444" x="2741613" y="5581650"/>
          <p14:tracePt t="78455" x="2741613" y="5572125"/>
          <p14:tracePt t="78468" x="2732088" y="5562600"/>
          <p14:tracePt t="78480" x="2724150" y="5554663"/>
          <p14:tracePt t="78493" x="2714625" y="5545138"/>
          <p14:tracePt t="78504" x="2697163" y="5537200"/>
          <p14:tracePt t="78521" x="2687638" y="5510213"/>
          <p14:tracePt t="78538" x="2670175" y="5491163"/>
          <p14:tracePt t="78554" x="2616200" y="5446713"/>
          <p14:tracePt t="78571" x="2589213" y="5429250"/>
          <p14:tracePt t="78588" x="2554288" y="5411788"/>
          <p14:tracePt t="78604" x="2482850" y="5375275"/>
          <p14:tracePt t="78621" x="2446338" y="5357813"/>
          <p14:tracePt t="78638" x="2419350" y="5348288"/>
          <p14:tracePt t="78654" x="2357438" y="5322888"/>
          <p14:tracePt t="78671" x="2339975" y="5313363"/>
          <p14:tracePt t="78688" x="2312988" y="5313363"/>
          <p14:tracePt t="78704" x="2259013" y="5303838"/>
          <p14:tracePt t="78721" x="2232025" y="5295900"/>
          <p14:tracePt t="78738" x="2187575" y="5295900"/>
          <p14:tracePt t="78754" x="2179638" y="5295900"/>
          <p14:tracePt t="78771" x="2170113" y="5295900"/>
          <p14:tracePt t="78788" x="2152650" y="5295900"/>
          <p14:tracePt t="78804" x="2143125" y="5295900"/>
          <p14:tracePt t="78821" x="2125663" y="5295900"/>
          <p14:tracePt t="78920" x="2125663" y="5286375"/>
          <p14:tracePt t="78957" x="2125663" y="5276850"/>
          <p14:tracePt t="78969" x="2133600" y="5276850"/>
          <p14:tracePt t="78995" x="2143125" y="5276850"/>
          <p14:tracePt t="79006" x="2152650" y="5276850"/>
          <p14:tracePt t="79020" x="2160588" y="5276850"/>
          <p14:tracePt t="79031" x="2179638" y="5276850"/>
          <p14:tracePt t="79044" x="2197100" y="5276850"/>
          <p14:tracePt t="79055" x="2214563" y="5276850"/>
          <p14:tracePt t="79071" x="2232025" y="5276850"/>
          <p14:tracePt t="79088" x="2259013" y="5286375"/>
          <p14:tracePt t="79104" x="2339975" y="5330825"/>
          <p14:tracePt t="79121" x="2374900" y="5340350"/>
          <p14:tracePt t="79138" x="2419350" y="5367338"/>
          <p14:tracePt t="79155" x="2509838" y="5429250"/>
          <p14:tracePt t="79172" x="2544763" y="5473700"/>
          <p14:tracePt t="79188" x="2571750" y="5510213"/>
          <p14:tracePt t="79205" x="2625725" y="5572125"/>
          <p14:tracePt t="79221" x="2633663" y="5599113"/>
          <p14:tracePt t="79238" x="2652713" y="5616575"/>
          <p14:tracePt t="79255" x="2670175" y="5670550"/>
          <p14:tracePt t="79271" x="2670175" y="5688013"/>
          <p14:tracePt t="79288" x="2679700" y="5724525"/>
          <p14:tracePt t="79313" x="2679700" y="5732463"/>
          <p14:tracePt t="79349" x="2679700" y="5741988"/>
          <p14:tracePt t="79631" x="2679700" y="5751513"/>
          <p14:tracePt t="79963" x="2679700" y="5759450"/>
          <p14:tracePt t="81874" x="2679700" y="5751513"/>
          <p14:tracePt t="81886" x="2679700" y="5732463"/>
          <p14:tracePt t="81899" x="2679700" y="5705475"/>
          <p14:tracePt t="81910" x="2679700" y="5680075"/>
          <p14:tracePt t="81922" x="2679700" y="5661025"/>
          <p14:tracePt t="81939" x="2670175" y="5643563"/>
          <p14:tracePt t="81955" x="2670175" y="5634038"/>
          <p14:tracePt t="81972" x="2670175" y="5626100"/>
          <p14:tracePt t="81989" x="2660650" y="5616575"/>
          <p14:tracePt t="82005" x="2660650" y="5608638"/>
          <p14:tracePt t="82022" x="2643188" y="5589588"/>
          <p14:tracePt t="82044" x="2633663" y="5572125"/>
          <p14:tracePt t="82058" x="2625725" y="5562600"/>
          <p14:tracePt t="82072" x="2625725" y="5545138"/>
          <p14:tracePt t="82089" x="2616200" y="5527675"/>
          <p14:tracePt t="82105" x="2608263" y="5510213"/>
          <p14:tracePt t="82122" x="2589213" y="5465763"/>
          <p14:tracePt t="82139" x="2589213" y="5446713"/>
          <p14:tracePt t="82155" x="2581275" y="5429250"/>
          <p14:tracePt t="82461" x="2571750" y="5429250"/>
          <p14:tracePt t="82485" x="2554288" y="5429250"/>
          <p14:tracePt t="82498" x="2536825" y="5419725"/>
          <p14:tracePt t="82511" x="2517775" y="5419725"/>
          <p14:tracePt t="82523" x="2482850" y="5411788"/>
          <p14:tracePt t="82534" x="2438400" y="5402263"/>
          <p14:tracePt t="82547" x="2401888" y="5394325"/>
          <p14:tracePt t="82559" x="2347913" y="5375275"/>
          <p14:tracePt t="82572" x="2286000" y="5367338"/>
          <p14:tracePt t="82589" x="2241550" y="5357813"/>
          <p14:tracePt t="82605" x="2197100" y="5348288"/>
          <p14:tracePt t="82622" x="2116138" y="5340350"/>
          <p14:tracePt t="82639" x="2081213" y="5340350"/>
          <p14:tracePt t="82656" x="2054225" y="5340350"/>
          <p14:tracePt t="82672" x="1982788" y="5357813"/>
          <p14:tracePt t="82689" x="1965325" y="5367338"/>
          <p14:tracePt t="82705" x="1938338" y="5375275"/>
          <p14:tracePt t="82722" x="1893888" y="5394325"/>
          <p14:tracePt t="82739" x="1874838" y="5394325"/>
          <p14:tracePt t="82756" x="1857375" y="5394325"/>
          <p14:tracePt t="82772" x="1812925" y="5402263"/>
          <p14:tracePt t="82789" x="1795463" y="5411788"/>
          <p14:tracePt t="82806" x="1731963" y="5438775"/>
          <p14:tracePt t="82822" x="1697038" y="5456238"/>
          <p14:tracePt t="82839" x="1670050" y="5465763"/>
          <p14:tracePt t="82856" x="1652588" y="5473700"/>
          <p14:tracePt t="82891" x="1643063" y="5473700"/>
          <p14:tracePt t="82928" x="1633538" y="5491163"/>
          <p14:tracePt t="82940" x="1625600" y="5500688"/>
          <p14:tracePt t="82965" x="1625600" y="5510213"/>
          <p14:tracePt t="82977" x="1625600" y="5518150"/>
          <p14:tracePt t="82988" x="1625600" y="5527675"/>
          <p14:tracePt t="83002" x="1625600" y="5537200"/>
          <p14:tracePt t="83015" x="1625600" y="5554663"/>
          <p14:tracePt t="83025" x="1625600" y="5581650"/>
          <p14:tracePt t="83039" x="1625600" y="5599113"/>
          <p14:tracePt t="83056" x="1625600" y="5616575"/>
          <p14:tracePt t="83072" x="1625600" y="5634038"/>
          <p14:tracePt t="83089" x="1625600" y="5670550"/>
          <p14:tracePt t="83106" x="1625600" y="5680075"/>
          <p14:tracePt t="83122" x="1625600" y="5688013"/>
          <p14:tracePt t="83333" x="1625600" y="5680075"/>
          <p14:tracePt t="83369" x="1625600" y="5670550"/>
          <p14:tracePt t="83394" x="1633538" y="5661025"/>
          <p14:tracePt t="83418" x="1633538" y="5653088"/>
          <p14:tracePt t="83430" x="1643063" y="5653088"/>
          <p14:tracePt t="83444" x="1643063" y="5643563"/>
          <p14:tracePt t="83468" x="1652588" y="5634038"/>
          <p14:tracePt t="83492" x="1660525" y="5626100"/>
          <p14:tracePt t="83516" x="1660525" y="5616575"/>
          <p14:tracePt t="83528" x="1670050" y="5616575"/>
          <p14:tracePt t="83541" x="1679575" y="5616575"/>
          <p14:tracePt t="83553" x="1687513" y="5608638"/>
          <p14:tracePt t="83566" x="1687513" y="5599113"/>
          <p14:tracePt t="83578" x="1704975" y="5599113"/>
          <p14:tracePt t="83590" x="1704975" y="5589588"/>
          <p14:tracePt t="83606" x="1714500" y="5589588"/>
          <p14:tracePt t="83623" x="1714500" y="5581650"/>
          <p14:tracePt t="83639" x="1731963" y="5562600"/>
          <p14:tracePt t="83656" x="1751013" y="5562600"/>
          <p14:tracePt t="83673" x="1758950" y="5545138"/>
          <p14:tracePt t="83689" x="1785938" y="5527675"/>
          <p14:tracePt t="83706" x="1795463" y="5510213"/>
          <p14:tracePt t="83723" x="1822450" y="5500688"/>
          <p14:tracePt t="83739" x="1847850" y="5483225"/>
          <p14:tracePt t="83756" x="1874838" y="5473700"/>
          <p14:tracePt t="83773" x="1938338" y="5446713"/>
          <p14:tracePt t="83789" x="1955800" y="5438775"/>
          <p14:tracePt t="83806" x="1990725" y="5429250"/>
          <p14:tracePt t="83823" x="2044700" y="5411788"/>
          <p14:tracePt t="83839" x="2071688" y="5411788"/>
          <p14:tracePt t="83856" x="2098675" y="5402263"/>
          <p14:tracePt t="83873" x="2152650" y="5402263"/>
          <p14:tracePt t="83889" x="2179638" y="5402263"/>
          <p14:tracePt t="83906" x="2197100" y="5402263"/>
          <p14:tracePt t="83923" x="2224088" y="5394325"/>
          <p14:tracePt t="83939" x="2251075" y="5394325"/>
          <p14:tracePt t="83956" x="2268538" y="5394325"/>
          <p14:tracePt t="83973" x="2303463" y="5394325"/>
          <p14:tracePt t="83989" x="2322513" y="5394325"/>
          <p14:tracePt t="84007" x="2357438" y="5394325"/>
          <p14:tracePt t="84023" x="2374900" y="5394325"/>
          <p14:tracePt t="84039" x="2393950" y="5394325"/>
          <p14:tracePt t="84056" x="2438400" y="5394325"/>
          <p14:tracePt t="84073" x="2446338" y="5402263"/>
          <p14:tracePt t="84089" x="2465388" y="5402263"/>
          <p14:tracePt t="84106" x="2490788" y="5411788"/>
          <p14:tracePt t="84123" x="2509838" y="5419725"/>
          <p14:tracePt t="84139" x="2517775" y="5419725"/>
          <p14:tracePt t="84156" x="2536825" y="5429250"/>
          <p14:tracePt t="84173" x="2536825" y="5438775"/>
          <p14:tracePt t="84189" x="2554288" y="5438775"/>
          <p14:tracePt t="84206" x="2562225" y="5446713"/>
          <p14:tracePt t="84374" x="2554288" y="5446713"/>
          <p14:tracePt t="84386" x="2544763" y="5438775"/>
          <p14:tracePt t="84399" x="2536825" y="5438775"/>
          <p14:tracePt t="84411" x="2509838" y="5419725"/>
          <p14:tracePt t="84423" x="2490788" y="5411788"/>
          <p14:tracePt t="84439" x="2473325" y="5411788"/>
          <p14:tracePt t="84456" x="2446338" y="5402263"/>
          <p14:tracePt t="84473" x="2384425" y="5384800"/>
          <p14:tracePt t="84489" x="2347913" y="5375275"/>
          <p14:tracePt t="84506" x="2295525" y="5367338"/>
          <p14:tracePt t="84523" x="2197100" y="5357813"/>
          <p14:tracePt t="84540" x="2152650" y="5357813"/>
          <p14:tracePt t="84556" x="2125663" y="5357813"/>
          <p14:tracePt t="84573" x="2081213" y="5357813"/>
          <p14:tracePt t="84590" x="2062163" y="5357813"/>
          <p14:tracePt t="84606" x="2036763" y="5357813"/>
          <p14:tracePt t="84623" x="1982788" y="5357813"/>
          <p14:tracePt t="84640" x="1938338" y="5357813"/>
          <p14:tracePt t="84656" x="1893888" y="5375275"/>
          <p14:tracePt t="84673" x="1874838" y="5375275"/>
          <p14:tracePt t="84693" x="1874838" y="5384800"/>
          <p14:tracePt t="84717" x="1866900" y="5394325"/>
          <p14:tracePt t="84753" x="1866900" y="5402263"/>
          <p14:tracePt t="84767" x="1857375" y="5411788"/>
          <p14:tracePt t="84778" x="1847850" y="5419725"/>
          <p14:tracePt t="84790" x="1847850" y="5429250"/>
          <p14:tracePt t="84839" x="1839913" y="5438775"/>
          <p14:tracePt t="84852" x="1830388" y="5456238"/>
          <p14:tracePt t="84864" x="1830388" y="5465763"/>
          <p14:tracePt t="84878" x="1822450" y="5483225"/>
          <p14:tracePt t="84890" x="1812925" y="5483225"/>
          <p14:tracePt t="84906" x="1812925" y="5491163"/>
          <p14:tracePt t="84987" x="1812925" y="5500688"/>
          <p14:tracePt t="88503" x="1822450" y="5500688"/>
          <p14:tracePt t="88516" x="1839913" y="5491163"/>
          <p14:tracePt t="88528" x="1866900" y="5483225"/>
          <p14:tracePt t="88540" x="1919288" y="5473700"/>
          <p14:tracePt t="88551" x="1982788" y="5465763"/>
          <p14:tracePt t="88564" x="2027238" y="5465763"/>
          <p14:tracePt t="88577" x="2089150" y="5465763"/>
          <p14:tracePt t="88591" x="2143125" y="5465763"/>
          <p14:tracePt t="88607" x="2179638" y="5465763"/>
          <p14:tracePt t="88624" x="2214563" y="5483225"/>
          <p14:tracePt t="88641" x="2241550" y="55006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Glomerular Filtration Barrier</a:t>
            </a:r>
            <a:endParaRPr 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63551"/>
      </p:ext>
    </p:extLst>
  </p:cSld>
  <p:clrMapOvr>
    <a:masterClrMapping/>
  </p:clrMapOvr>
  <p:transition advTm="205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3" x="2251075" y="5491163"/>
          <p14:tracePt t="1326" x="2286000" y="5438775"/>
          <p14:tracePt t="1338" x="2357438" y="5348288"/>
          <p14:tracePt t="1350" x="2490788" y="5133975"/>
          <p14:tracePt t="1365" x="2687638" y="4822825"/>
          <p14:tracePt t="1381" x="2857500" y="4483100"/>
          <p14:tracePt t="1399" x="3000375" y="4197350"/>
          <p14:tracePt t="1399" x="3133725" y="3884613"/>
          <p14:tracePt t="1415" x="3241675" y="3608388"/>
          <p14:tracePt t="1432" x="3313113" y="3402013"/>
          <p14:tracePt t="1448" x="3375025" y="3187700"/>
          <p14:tracePt t="1465" x="3394075" y="3143250"/>
          <p14:tracePt t="1481" x="3394075" y="3125788"/>
          <p14:tracePt t="1498" x="3411538" y="3108325"/>
          <p14:tracePt t="1515" x="3438525" y="3089275"/>
          <p14:tracePt t="1531" x="3446463" y="3089275"/>
          <p14:tracePt t="1548" x="3455988" y="3089275"/>
          <p14:tracePt t="1565" x="3465513" y="3089275"/>
          <p14:tracePt t="1606" x="3465513" y="3098800"/>
          <p14:tracePt t="1644" x="3465513" y="3108325"/>
          <p14:tracePt t="1693" x="3465513" y="3089275"/>
          <p14:tracePt t="1706" x="3473450" y="3062288"/>
          <p14:tracePt t="1717" x="3482975" y="3000375"/>
          <p14:tracePt t="1729" x="3517900" y="2919413"/>
          <p14:tracePt t="1742" x="3589338" y="2786063"/>
          <p14:tracePt t="1753" x="3741738" y="2544763"/>
          <p14:tracePt t="1766" x="3875088" y="2322513"/>
          <p14:tracePt t="1782" x="3973513" y="2170113"/>
          <p14:tracePt t="1798" x="4037013" y="2098675"/>
          <p14:tracePt t="2110" x="4037013" y="2054225"/>
          <p14:tracePt t="2123" x="4054475" y="1965325"/>
          <p14:tracePt t="2134" x="4108450" y="1822450"/>
          <p14:tracePt t="2147" x="4232275" y="1581150"/>
          <p14:tracePt t="2160" x="4367213" y="1312863"/>
          <p14:tracePt t="2171" x="4527550" y="1108075"/>
          <p14:tracePt t="2183" x="4652963" y="938213"/>
          <p14:tracePt t="2199" x="4776788" y="795338"/>
          <p14:tracePt t="2215" x="4894263" y="679450"/>
          <p14:tracePt t="2232" x="5054600" y="554038"/>
          <p14:tracePt t="2249" x="5116513" y="527050"/>
          <p14:tracePt t="2265" x="5170488" y="517525"/>
          <p14:tracePt t="2282" x="5224463" y="509588"/>
          <p14:tracePt t="2299" x="5251450" y="509588"/>
          <p14:tracePt t="2315" x="5276850" y="536575"/>
          <p14:tracePt t="2332" x="5313363" y="598488"/>
          <p14:tracePt t="2349" x="5313363" y="633413"/>
          <p14:tracePt t="2365" x="5322888" y="687388"/>
          <p14:tracePt t="2382" x="5330825" y="758825"/>
          <p14:tracePt t="2399" x="5330825" y="785813"/>
          <p14:tracePt t="2415" x="5330825" y="812800"/>
          <p14:tracePt t="2432" x="5330825" y="839788"/>
          <p14:tracePt t="2449" x="5330825" y="847725"/>
          <p14:tracePt t="2466" x="5330825" y="857250"/>
          <p14:tracePt t="2527" x="5340350" y="857250"/>
          <p14:tracePt t="2541" x="5367338" y="847725"/>
          <p14:tracePt t="2551" x="5384800" y="847725"/>
          <p14:tracePt t="2563" x="5402263" y="839788"/>
          <p14:tracePt t="2576" x="5429250" y="839788"/>
          <p14:tracePt t="2588" x="5446713" y="830263"/>
          <p14:tracePt t="2601" x="5483225" y="822325"/>
          <p14:tracePt t="2615" x="5510213" y="822325"/>
          <p14:tracePt t="2632" x="5545138" y="822325"/>
          <p14:tracePt t="2649" x="5572125" y="812800"/>
          <p14:tracePt t="2665" x="5634038" y="803275"/>
          <p14:tracePt t="2682" x="5661025" y="803275"/>
          <p14:tracePt t="2699" x="5688013" y="795338"/>
          <p14:tracePt t="2715" x="5715000" y="795338"/>
          <p14:tracePt t="2732" x="5724525" y="795338"/>
          <p14:tracePt t="3115" x="5715000" y="795338"/>
          <p14:tracePt t="3127" x="5697538" y="795338"/>
          <p14:tracePt t="3140" x="5661025" y="795338"/>
          <p14:tracePt t="3152" x="5599113" y="795338"/>
          <p14:tracePt t="3165" x="5537200" y="803275"/>
          <p14:tracePt t="3182" x="5446713" y="812800"/>
          <p14:tracePt t="3199" x="5348288" y="812800"/>
          <p14:tracePt t="3215" x="5197475" y="812800"/>
          <p14:tracePt t="3232" x="5116513" y="812800"/>
          <p14:tracePt t="3249" x="5054600" y="822325"/>
          <p14:tracePt t="3265" x="4929188" y="847725"/>
          <p14:tracePt t="3282" x="4894263" y="857250"/>
          <p14:tracePt t="3299" x="4822825" y="884238"/>
          <p14:tracePt t="3315" x="4803775" y="884238"/>
          <p14:tracePt t="3332" x="4786313" y="884238"/>
          <p14:tracePt t="3349" x="4751388" y="884238"/>
          <p14:tracePt t="3366" x="4741863" y="884238"/>
          <p14:tracePt t="3382" x="4724400" y="884238"/>
          <p14:tracePt t="3399" x="4705350" y="893763"/>
          <p14:tracePt t="3416" x="4697413" y="893763"/>
          <p14:tracePt t="3716" x="4697413" y="901700"/>
          <p14:tracePt t="4095" x="4697413" y="911225"/>
          <p14:tracePt t="4622" x="4714875" y="938213"/>
          <p14:tracePt t="4635" x="4724400" y="965200"/>
          <p14:tracePt t="4648" x="4741863" y="1017588"/>
          <p14:tracePt t="4658" x="4759325" y="1098550"/>
          <p14:tracePt t="4671" x="4776788" y="1169988"/>
          <p14:tracePt t="4683" x="4803775" y="1258888"/>
          <p14:tracePt t="4699" x="4822825" y="1339850"/>
          <p14:tracePt t="4716" x="4857750" y="1428750"/>
          <p14:tracePt t="4733" x="4894263" y="1581150"/>
          <p14:tracePt t="4749" x="4902200" y="1643063"/>
          <p14:tracePt t="4766" x="4919663" y="1704975"/>
          <p14:tracePt t="4783" x="4938713" y="1795463"/>
          <p14:tracePt t="4799" x="4938713" y="1822450"/>
          <p14:tracePt t="4816" x="4938713" y="1830388"/>
          <p14:tracePt t="4833" x="4938713" y="1839913"/>
          <p14:tracePt t="4880" x="4946650" y="1839913"/>
          <p14:tracePt t="5198" x="4956175" y="1884363"/>
          <p14:tracePt t="5210" x="4973638" y="1990725"/>
          <p14:tracePt t="5223" x="4991100" y="2125663"/>
          <p14:tracePt t="5236" x="5018088" y="2374900"/>
          <p14:tracePt t="5249" x="5062538" y="2705100"/>
          <p14:tracePt t="5266" x="5126038" y="3044825"/>
          <p14:tracePt t="5283" x="5170488" y="3384550"/>
          <p14:tracePt t="5299" x="5268913" y="3956050"/>
          <p14:tracePt t="5316" x="5303838" y="4179888"/>
          <p14:tracePt t="5333" x="5330825" y="4456113"/>
          <p14:tracePt t="5350" x="5340350" y="4554538"/>
          <p14:tracePt t="5366" x="5340350" y="4625975"/>
          <p14:tracePt t="5383" x="5348288" y="4724400"/>
          <p14:tracePt t="5399" x="5348288" y="4751388"/>
          <p14:tracePt t="5417" x="5348288" y="4759325"/>
          <p14:tracePt t="5444" x="5357813" y="4759325"/>
          <p14:tracePt t="5652" x="5357813" y="4768850"/>
          <p14:tracePt t="5664" x="5357813" y="4776788"/>
          <p14:tracePt t="5677" x="5348288" y="4803775"/>
          <p14:tracePt t="5689" x="5322888" y="4867275"/>
          <p14:tracePt t="5701" x="5286375" y="4956175"/>
          <p14:tracePt t="5716" x="5241925" y="5072063"/>
          <p14:tracePt t="5733" x="5160963" y="5205413"/>
          <p14:tracePt t="5750" x="5027613" y="5446713"/>
          <p14:tracePt t="5766" x="4973638" y="5537200"/>
          <p14:tracePt t="5783" x="4919663" y="5608638"/>
          <p14:tracePt t="5800" x="4867275" y="5670550"/>
          <p14:tracePt t="5816" x="4840288" y="5688013"/>
          <p14:tracePt t="5837" x="4830763" y="5697538"/>
          <p14:tracePt t="5861" x="4822825" y="5697538"/>
          <p14:tracePt t="5884" x="4813300" y="5697538"/>
          <p14:tracePt t="5909" x="4803775" y="5697538"/>
          <p14:tracePt t="5921" x="4795838" y="5688013"/>
          <p14:tracePt t="5935" x="4786313" y="5680075"/>
          <p14:tracePt t="5946" x="4776788" y="5670550"/>
          <p14:tracePt t="5959" x="4776788" y="5661025"/>
          <p14:tracePt t="5972" x="4768850" y="5661025"/>
          <p14:tracePt t="6044" x="4751388" y="5661025"/>
          <p14:tracePt t="6068" x="4741863" y="5661025"/>
          <p14:tracePt t="6082" x="4732338" y="5661025"/>
          <p14:tracePt t="6094" x="4724400" y="5661025"/>
          <p14:tracePt t="6105" x="4714875" y="5661025"/>
          <p14:tracePt t="6117" x="4705350" y="5661025"/>
          <p14:tracePt t="6133" x="4697413" y="5661025"/>
          <p14:tracePt t="6150" x="4679950" y="5661025"/>
          <p14:tracePt t="6166" x="4670425" y="5661025"/>
          <p14:tracePt t="6183" x="4670425" y="5653088"/>
          <p14:tracePt t="6200" x="4660900" y="5653088"/>
          <p14:tracePt t="6301" x="4679950" y="5653088"/>
          <p14:tracePt t="6314" x="4705350" y="5653088"/>
          <p14:tracePt t="6325" x="4724400" y="5653088"/>
          <p14:tracePt t="6339" x="4741863" y="5653088"/>
          <p14:tracePt t="6350" x="4768850" y="5653088"/>
          <p14:tracePt t="6366" x="4786313" y="5653088"/>
          <p14:tracePt t="6383" x="4803775" y="5653088"/>
          <p14:tracePt t="6400" x="4840288" y="5653088"/>
          <p14:tracePt t="6536" x="4813300" y="5653088"/>
          <p14:tracePt t="6547" x="4795838" y="5653088"/>
          <p14:tracePt t="6559" x="4768850" y="5653088"/>
          <p14:tracePt t="6571" x="4751388" y="5653088"/>
          <p14:tracePt t="6583" x="4724400" y="5653088"/>
          <p14:tracePt t="6600" x="4705350" y="5653088"/>
          <p14:tracePt t="6616" x="4687888" y="5653088"/>
          <p14:tracePt t="6645" x="4679950" y="5653088"/>
          <p14:tracePt t="6743" x="4679950" y="5643563"/>
          <p14:tracePt t="6755" x="4697413" y="5643563"/>
          <p14:tracePt t="6768" x="4705350" y="5643563"/>
          <p14:tracePt t="6779" x="4724400" y="5643563"/>
          <p14:tracePt t="6791" x="4741863" y="5643563"/>
          <p14:tracePt t="6803" x="4768850" y="5643563"/>
          <p14:tracePt t="6816" x="4786313" y="5643563"/>
          <p14:tracePt t="6841" x="4795838" y="5643563"/>
          <p14:tracePt t="6938" x="4786313" y="5643563"/>
          <p14:tracePt t="6952" x="4768850" y="5643563"/>
          <p14:tracePt t="6963" x="4751388" y="5643563"/>
          <p14:tracePt t="6975" x="4724400" y="5643563"/>
          <p14:tracePt t="6987" x="4697413" y="5643563"/>
          <p14:tracePt t="7001" x="4670425" y="5634038"/>
          <p14:tracePt t="7017" x="4660900" y="5634038"/>
          <p14:tracePt t="7033" x="4652963" y="5634038"/>
          <p14:tracePt t="7050" x="4643438" y="5634038"/>
          <p14:tracePt t="7146" x="4652963" y="5634038"/>
          <p14:tracePt t="7159" x="4670425" y="5634038"/>
          <p14:tracePt t="7171" x="4679950" y="5634038"/>
          <p14:tracePt t="7185" x="4687888" y="5634038"/>
          <p14:tracePt t="7195" x="4697413" y="5634038"/>
          <p14:tracePt t="7208" x="4705350" y="5634038"/>
          <p14:tracePt t="7405" x="4705350" y="5626100"/>
          <p14:tracePt t="7454" x="4714875" y="5626100"/>
          <p14:tracePt t="7650" x="4724400" y="5626100"/>
          <p14:tracePt t="7662" x="4732338" y="5626100"/>
          <p14:tracePt t="7674" x="4741863" y="5626100"/>
          <p14:tracePt t="7687" x="4751388" y="5643563"/>
          <p14:tracePt t="7700" x="4768850" y="5661025"/>
          <p14:tracePt t="7717" x="4776788" y="5680075"/>
          <p14:tracePt t="7734" x="4795838" y="5697538"/>
          <p14:tracePt t="7750" x="4813300" y="5741988"/>
          <p14:tracePt t="7767" x="4822825" y="5759450"/>
          <p14:tracePt t="7783" x="4830763" y="5786438"/>
          <p14:tracePt t="7800" x="4840288" y="5822950"/>
          <p14:tracePt t="7817" x="4840288" y="5840413"/>
          <p14:tracePt t="7834" x="4840288" y="5867400"/>
          <p14:tracePt t="7850" x="4840288" y="5875338"/>
          <p14:tracePt t="7870" x="4840288" y="5884863"/>
          <p14:tracePt t="7907" x="4840288" y="5894388"/>
          <p14:tracePt t="7943" x="4840288" y="5902325"/>
          <p14:tracePt t="7979" x="4840288" y="5911850"/>
          <p14:tracePt t="8090" x="4840288" y="5919788"/>
          <p14:tracePt t="8115" x="4830763" y="5919788"/>
          <p14:tracePt t="8127" x="4822825" y="5919788"/>
          <p14:tracePt t="8140" x="4803775" y="5919788"/>
          <p14:tracePt t="8152" x="4786313" y="5919788"/>
          <p14:tracePt t="8164" x="4759325" y="5919788"/>
          <p14:tracePt t="8175" x="4732338" y="5919788"/>
          <p14:tracePt t="8188" x="4705350" y="5919788"/>
          <p14:tracePt t="8201" x="4679950" y="5919788"/>
          <p14:tracePt t="8224" x="4670425" y="5919788"/>
          <p14:tracePt t="8323" x="4687888" y="5919788"/>
          <p14:tracePt t="8335" x="4697413" y="5919788"/>
          <p14:tracePt t="8348" x="4714875" y="5919788"/>
          <p14:tracePt t="8361" x="4732338" y="5929313"/>
          <p14:tracePt t="8372" x="4759325" y="5938838"/>
          <p14:tracePt t="8384" x="4795838" y="5946775"/>
          <p14:tracePt t="8400" x="4813300" y="5956300"/>
          <p14:tracePt t="8417" x="4840288" y="5956300"/>
          <p14:tracePt t="8434" x="4867275" y="5965825"/>
          <p14:tracePt t="8483" x="4867275" y="5973763"/>
          <p14:tracePt t="8520" x="4867275" y="5983288"/>
          <p14:tracePt t="8532" x="4857750" y="5983288"/>
          <p14:tracePt t="8546" x="4830763" y="5991225"/>
          <p14:tracePt t="8557" x="4786313" y="6010275"/>
          <p14:tracePt t="8569" x="4732338" y="6018213"/>
          <p14:tracePt t="8584" x="4697413" y="6027738"/>
          <p14:tracePt t="8600" x="4670425" y="6027738"/>
          <p14:tracePt t="8617" x="4643438" y="6027738"/>
          <p14:tracePt t="8634" x="4633913" y="6027738"/>
          <p14:tracePt t="8692" x="4643438" y="6027738"/>
          <p14:tracePt t="8704" x="4652963" y="6027738"/>
          <p14:tracePt t="8716" x="4670425" y="6027738"/>
          <p14:tracePt t="8728" x="4687888" y="6027738"/>
          <p14:tracePt t="8739" x="4714875" y="6018213"/>
          <p14:tracePt t="8753" x="4741863" y="6018213"/>
          <p14:tracePt t="8767" x="4759325" y="6018213"/>
          <p14:tracePt t="8789" x="4768850" y="6018213"/>
          <p14:tracePt t="8801" x="4776788" y="6010275"/>
          <p14:tracePt t="8863" x="4768850" y="6010275"/>
          <p14:tracePt t="8875" x="4759325" y="6010275"/>
          <p14:tracePt t="8886" x="4741863" y="6010275"/>
          <p14:tracePt t="8899" x="4724400" y="6010275"/>
          <p14:tracePt t="8913" x="4705350" y="6010275"/>
          <p14:tracePt t="8925" x="4687888" y="6000750"/>
          <p14:tracePt t="8936" x="4679950" y="6000750"/>
          <p14:tracePt t="8962" x="4670425" y="6000750"/>
          <p14:tracePt t="9034" x="4679950" y="6000750"/>
          <p14:tracePt t="9049" x="4697413" y="6000750"/>
          <p14:tracePt t="9060" x="4724400" y="6000750"/>
          <p14:tracePt t="9071" x="4751388" y="6000750"/>
          <p14:tracePt t="9084" x="4786313" y="5991225"/>
          <p14:tracePt t="9101" x="4813300" y="5983288"/>
          <p14:tracePt t="9117" x="4840288" y="5965825"/>
          <p14:tracePt t="9134" x="4884738" y="5956300"/>
          <p14:tracePt t="9151" x="4919663" y="5946775"/>
          <p14:tracePt t="9167" x="4938713" y="5946775"/>
          <p14:tracePt t="9184" x="4946650" y="5946775"/>
          <p14:tracePt t="9267" x="4929188" y="5946775"/>
          <p14:tracePt t="9278" x="4894263" y="5946775"/>
          <p14:tracePt t="9292" x="4848225" y="5946775"/>
          <p14:tracePt t="9302" x="4776788" y="5956300"/>
          <p14:tracePt t="9317" x="4724400" y="5956300"/>
          <p14:tracePt t="9334" x="4697413" y="5956300"/>
          <p14:tracePt t="9351" x="4679950" y="5956300"/>
          <p14:tracePt t="9367" x="4670425" y="5956300"/>
          <p14:tracePt t="9438" x="4679950" y="5956300"/>
          <p14:tracePt t="9451" x="4697413" y="5956300"/>
          <p14:tracePt t="9463" x="4724400" y="5956300"/>
          <p14:tracePt t="9475" x="4741863" y="5956300"/>
          <p14:tracePt t="9486" x="4768850" y="5956300"/>
          <p14:tracePt t="9501" x="4786313" y="5956300"/>
          <p14:tracePt t="9517" x="4803775" y="5956300"/>
          <p14:tracePt t="9534" x="4822825" y="5956300"/>
          <p14:tracePt t="9551" x="4830763" y="5956300"/>
          <p14:tracePt t="9660" x="4803775" y="5956300"/>
          <p14:tracePt t="9672" x="4776788" y="5956300"/>
          <p14:tracePt t="9684" x="4751388" y="5956300"/>
          <p14:tracePt t="9694" x="4724400" y="5956300"/>
          <p14:tracePt t="9709" x="4714875" y="5956300"/>
          <p14:tracePt t="9721" x="4705350" y="5956300"/>
          <p14:tracePt t="9807" x="4724400" y="5956300"/>
          <p14:tracePt t="9818" x="4751388" y="5956300"/>
          <p14:tracePt t="9830" x="4776788" y="5956300"/>
          <p14:tracePt t="9843" x="4803775" y="5956300"/>
          <p14:tracePt t="9855" x="4840288" y="5956300"/>
          <p14:tracePt t="9868" x="4857750" y="5956300"/>
          <p14:tracePt t="9884" x="4884738" y="5956300"/>
          <p14:tracePt t="9905" x="4894263" y="5956300"/>
          <p14:tracePt t="9977" x="4867275" y="5956300"/>
          <p14:tracePt t="9990" x="4848225" y="5956300"/>
          <p14:tracePt t="10003" x="4822825" y="5956300"/>
          <p14:tracePt t="10014" x="4776788" y="5956300"/>
          <p14:tracePt t="10026" x="4724400" y="5956300"/>
          <p14:tracePt t="10038" x="4660900" y="5956300"/>
          <p14:tracePt t="10052" x="4643438" y="5956300"/>
          <p14:tracePt t="10068" x="4633913" y="5956300"/>
          <p14:tracePt t="10084" x="4625975" y="5956300"/>
          <p14:tracePt t="10137" x="4633913" y="5956300"/>
          <p14:tracePt t="10149" x="4643438" y="5956300"/>
          <p14:tracePt t="10161" x="4652963" y="5956300"/>
          <p14:tracePt t="10173" x="4679950" y="5956300"/>
          <p14:tracePt t="10186" x="4714875" y="5956300"/>
          <p14:tracePt t="10201" x="4759325" y="5956300"/>
          <p14:tracePt t="10218" x="4795838" y="5956300"/>
          <p14:tracePt t="10234" x="4867275" y="5956300"/>
          <p14:tracePt t="10251" x="4894263" y="5956300"/>
          <p14:tracePt t="10268" x="4911725" y="5956300"/>
          <p14:tracePt t="10394" x="4902200" y="5956300"/>
          <p14:tracePt t="10995" x="4902200" y="5965825"/>
          <p14:tracePt t="11055" x="4902200" y="5973763"/>
          <p14:tracePt t="12513" x="4902200" y="5965825"/>
          <p14:tracePt t="13054" x="4902200" y="5956300"/>
          <p14:tracePt t="13188" x="4902200" y="5946775"/>
          <p14:tracePt t="13213" x="4894263" y="5946775"/>
          <p14:tracePt t="13236" x="4894263" y="5938838"/>
          <p14:tracePt t="13249" x="4894263" y="5929313"/>
          <p14:tracePt t="13261" x="4884738" y="5919788"/>
          <p14:tracePt t="13274" x="4875213" y="5911850"/>
          <p14:tracePt t="13285" x="4867275" y="5884863"/>
          <p14:tracePt t="13302" x="4848225" y="5867400"/>
          <p14:tracePt t="13319" x="4840288" y="5840413"/>
          <p14:tracePt t="13335" x="4813300" y="5786438"/>
          <p14:tracePt t="13352" x="4795838" y="5759450"/>
          <p14:tracePt t="13369" x="4786313" y="5741988"/>
          <p14:tracePt t="13385" x="4786313" y="5732463"/>
          <p14:tracePt t="13581" x="4803775" y="5732463"/>
          <p14:tracePt t="13604" x="4822825" y="5732463"/>
          <p14:tracePt t="13616" x="4830763" y="5732463"/>
          <p14:tracePt t="13628" x="4840288" y="5732463"/>
          <p14:tracePt t="13641" x="4848225" y="5732463"/>
          <p14:tracePt t="13654" x="4867275" y="5732463"/>
          <p14:tracePt t="13669" x="4875213" y="5741988"/>
          <p14:tracePt t="13685" x="4884738" y="5741988"/>
          <p14:tracePt t="13702" x="4902200" y="5741988"/>
          <p14:tracePt t="13719" x="4911725" y="5741988"/>
          <p14:tracePt t="13740" x="4919663" y="5741988"/>
          <p14:tracePt t="13752" x="4929188" y="5741988"/>
          <p14:tracePt t="13789" x="4938713" y="5741988"/>
          <p14:tracePt t="13813" x="4946650" y="5741988"/>
          <p14:tracePt t="13826" x="4956175" y="5741988"/>
          <p14:tracePt t="13850" x="4965700" y="5741988"/>
          <p14:tracePt t="13861" x="4973638" y="5741988"/>
          <p14:tracePt t="13874" x="4983163" y="5741988"/>
          <p14:tracePt t="13886" x="5000625" y="5741988"/>
          <p14:tracePt t="13911" x="5010150" y="5741988"/>
          <p14:tracePt t="13923" x="5027613" y="5741988"/>
          <p14:tracePt t="13935" x="5037138" y="5741988"/>
          <p14:tracePt t="13948" x="5045075" y="5741988"/>
          <p14:tracePt t="13960" x="5045075" y="5732463"/>
          <p14:tracePt t="13972" x="5054600" y="5732463"/>
          <p14:tracePt t="14206" x="5054600" y="5724525"/>
          <p14:tracePt t="14266" x="5045075" y="5724525"/>
          <p14:tracePt t="14279" x="5045075" y="5715000"/>
          <p14:tracePt t="14365" x="5037138" y="5715000"/>
          <p14:tracePt t="14536" x="5027613" y="5715000"/>
          <p14:tracePt t="14547" x="5027613" y="5705475"/>
          <p14:tracePt t="14561" x="5010150" y="5697538"/>
          <p14:tracePt t="14572" x="4983163" y="5680075"/>
          <p14:tracePt t="14587" x="4938713" y="5643563"/>
          <p14:tracePt t="14602" x="4875213" y="5572125"/>
          <p14:tracePt t="14619" x="4795838" y="5483225"/>
          <p14:tracePt t="14636" x="4554538" y="5232400"/>
          <p14:tracePt t="14652" x="4438650" y="5081588"/>
          <p14:tracePt t="14669" x="4330700" y="4946650"/>
          <p14:tracePt t="14686" x="4062413" y="4625975"/>
          <p14:tracePt t="14702" x="3946525" y="4473575"/>
          <p14:tracePt t="14719" x="3867150" y="4367213"/>
          <p14:tracePt t="14736" x="3697288" y="4108450"/>
          <p14:tracePt t="14752" x="3625850" y="3973513"/>
          <p14:tracePt t="14769" x="3562350" y="3867150"/>
          <p14:tracePt t="14786" x="3500438" y="3687763"/>
          <p14:tracePt t="14802" x="3490913" y="3625850"/>
          <p14:tracePt t="14819" x="3473450" y="3581400"/>
          <p14:tracePt t="15148" x="3446463" y="3509963"/>
          <p14:tracePt t="15161" x="3384550" y="3419475"/>
          <p14:tracePt t="15173" x="3322638" y="3303588"/>
          <p14:tracePt t="15184" x="3224213" y="3152775"/>
          <p14:tracePt t="15197" x="3116263" y="2982913"/>
          <p14:tracePt t="15210" x="3036888" y="2840038"/>
          <p14:tracePt t="15222" x="2946400" y="2670175"/>
          <p14:tracePt t="15236" x="2857500" y="2527300"/>
          <p14:tracePt t="15252" x="2786063" y="2384425"/>
          <p14:tracePt t="15269" x="2714625" y="2295525"/>
          <p14:tracePt t="15286" x="2562225" y="2081213"/>
          <p14:tracePt t="15302" x="2490788" y="1990725"/>
          <p14:tracePt t="15319" x="2428875" y="1911350"/>
          <p14:tracePt t="15336" x="2312988" y="1776413"/>
          <p14:tracePt t="15353" x="2268538" y="1704975"/>
          <p14:tracePt t="15369" x="2205038" y="1633538"/>
          <p14:tracePt t="15386" x="2197100" y="1616075"/>
          <p14:tracePt t="15403" x="2187575" y="1598613"/>
          <p14:tracePt t="15419" x="2179638" y="1581150"/>
          <p14:tracePt t="15436" x="2160588" y="1581150"/>
          <p14:tracePt t="15452" x="2160588" y="1562100"/>
          <p14:tracePt t="15470" x="2133600" y="1517650"/>
          <p14:tracePt t="15486" x="2125663" y="1490663"/>
          <p14:tracePt t="15503" x="2089150" y="1419225"/>
          <p14:tracePt t="15519" x="2081213" y="1401763"/>
          <p14:tracePt t="15536" x="2071688" y="1393825"/>
          <p14:tracePt t="15552" x="2062163" y="1384300"/>
          <p14:tracePt t="15569" x="2062163" y="1374775"/>
          <p14:tracePt t="15586" x="2054225" y="1366838"/>
          <p14:tracePt t="15603" x="2044700" y="1357313"/>
          <p14:tracePt t="15821" x="2054225" y="1357313"/>
          <p14:tracePt t="15885" x="2062163" y="1357313"/>
          <p14:tracePt t="15896" x="2071688" y="1357313"/>
          <p14:tracePt t="15907" x="2081213" y="1357313"/>
          <p14:tracePt t="15921" x="2089150" y="1357313"/>
          <p14:tracePt t="15936" x="2098675" y="1366838"/>
          <p14:tracePt t="15953" x="2125663" y="1366838"/>
          <p14:tracePt t="15969" x="2143125" y="1374775"/>
          <p14:tracePt t="15986" x="2214563" y="1401763"/>
          <p14:tracePt t="16003" x="2251075" y="1411288"/>
          <p14:tracePt t="16019" x="2347913" y="1438275"/>
          <p14:tracePt t="16036" x="2411413" y="1455738"/>
          <p14:tracePt t="16053" x="2455863" y="1455738"/>
          <p14:tracePt t="16069" x="2581275" y="1465263"/>
          <p14:tracePt t="16086" x="2643188" y="1473200"/>
          <p14:tracePt t="16103" x="2697163" y="1473200"/>
          <p14:tracePt t="16119" x="2795588" y="1473200"/>
          <p14:tracePt t="16137" x="2822575" y="1473200"/>
          <p14:tracePt t="16153" x="2857500" y="1473200"/>
          <p14:tracePt t="16169" x="2874963" y="1473200"/>
          <p14:tracePt t="16190" x="2894013" y="1473200"/>
          <p14:tracePt t="16226" x="2901950" y="1473200"/>
          <p14:tracePt t="16338" x="2911475" y="1473200"/>
          <p14:tracePt t="16350" x="2919413" y="1473200"/>
          <p14:tracePt t="16361" x="2928938" y="1473200"/>
          <p14:tracePt t="16387" x="2946400" y="1473200"/>
          <p14:tracePt t="16398" x="2946400" y="1465263"/>
          <p14:tracePt t="16410" x="2955925" y="1465263"/>
          <p14:tracePt t="16423" x="2965450" y="1465263"/>
          <p14:tracePt t="16436" x="2973388" y="1465263"/>
          <p14:tracePt t="16453" x="2982913" y="1465263"/>
          <p14:tracePt t="16477" x="2990850" y="1455738"/>
          <p14:tracePt t="16486" x="3000375" y="1455738"/>
          <p14:tracePt t="16503" x="3009900" y="1455738"/>
          <p14:tracePt t="16520" x="3027363" y="1455738"/>
          <p14:tracePt t="16536" x="3027363" y="1446213"/>
          <p14:tracePt t="16553" x="3036888" y="1446213"/>
          <p14:tracePt t="18137" x="3044825" y="1446213"/>
          <p14:tracePt t="18151" x="3062288" y="1446213"/>
          <p14:tracePt t="18163" x="3081338" y="1455738"/>
          <p14:tracePt t="18176" x="3133725" y="1482725"/>
          <p14:tracePt t="18188" x="3214688" y="1554163"/>
          <p14:tracePt t="18203" x="3340100" y="1670050"/>
          <p14:tracePt t="18220" x="3536950" y="1884363"/>
          <p14:tracePt t="18237" x="3956050" y="2330450"/>
          <p14:tracePt t="18253" x="4143375" y="2581275"/>
          <p14:tracePt t="18270" x="4313238" y="2813050"/>
          <p14:tracePt t="18287" x="4537075" y="3160713"/>
          <p14:tracePt t="18304" x="4625975" y="3303588"/>
          <p14:tracePt t="18320" x="4687888" y="3419475"/>
          <p14:tracePt t="18337" x="4795838" y="3670300"/>
          <p14:tracePt t="18354" x="4830763" y="3768725"/>
          <p14:tracePt t="18370" x="4902200" y="3919538"/>
          <p14:tracePt t="18387" x="4919663" y="3965575"/>
          <p14:tracePt t="18403" x="4919663" y="3990975"/>
          <p14:tracePt t="18420" x="4929188" y="4000500"/>
          <p14:tracePt t="18421" x="4929188" y="4017963"/>
          <p14:tracePt t="18437" x="4929188" y="4037013"/>
          <p14:tracePt t="18453" x="4929188" y="4044950"/>
          <p14:tracePt t="18470" x="4929188" y="4081463"/>
          <p14:tracePt t="18727" x="4929188" y="4089400"/>
          <p14:tracePt t="18738" x="4929188" y="4108450"/>
          <p14:tracePt t="18752" x="4929188" y="4143375"/>
          <p14:tracePt t="18764" x="4946650" y="4205288"/>
          <p14:tracePt t="18776" x="4965700" y="4313238"/>
          <p14:tracePt t="18788" x="5018088" y="4491038"/>
          <p14:tracePt t="18804" x="5062538" y="4759325"/>
          <p14:tracePt t="18820" x="5116513" y="5000625"/>
          <p14:tracePt t="18837" x="5180013" y="5384800"/>
          <p14:tracePt t="18854" x="5197475" y="5510213"/>
          <p14:tracePt t="18871" x="5205413" y="5589588"/>
          <p14:tracePt t="18887" x="5224463" y="5741988"/>
          <p14:tracePt t="18904" x="5224463" y="5813425"/>
          <p14:tracePt t="18920" x="5232400" y="5867400"/>
          <p14:tracePt t="18937" x="5232400" y="5938838"/>
          <p14:tracePt t="18954" x="5232400" y="5956300"/>
          <p14:tracePt t="18970" x="5241925" y="5965825"/>
          <p14:tracePt t="19058" x="5251450" y="5965825"/>
          <p14:tracePt t="19205" x="5251450" y="5973763"/>
          <p14:tracePt t="19278" x="5251450" y="5956300"/>
          <p14:tracePt t="19290" x="5251450" y="5946775"/>
          <p14:tracePt t="19303" x="5251450" y="5919788"/>
          <p14:tracePt t="19315" x="5241925" y="5902325"/>
          <p14:tracePt t="19328" x="5232400" y="5875338"/>
          <p14:tracePt t="19340" x="5232400" y="5867400"/>
          <p14:tracePt t="19354" x="5232400" y="5857875"/>
          <p14:tracePt t="19376" x="5224463" y="5848350"/>
          <p14:tracePt t="19426" x="5214938" y="5830888"/>
          <p14:tracePt t="19449" x="5214938" y="5822950"/>
          <p14:tracePt t="19463" x="5205413" y="5803900"/>
          <p14:tracePt t="19474" x="5205413" y="5795963"/>
          <p14:tracePt t="19487" x="5205413" y="5786438"/>
          <p14:tracePt t="19500" x="5197475" y="5776913"/>
          <p14:tracePt t="19511" x="5197475" y="5768975"/>
          <p14:tracePt t="19523" x="5187950" y="5751513"/>
          <p14:tracePt t="19549" x="5187950" y="5741988"/>
          <p14:tracePt t="19610" x="5180013" y="5741988"/>
          <p14:tracePt t="19646" x="5170488" y="5741988"/>
          <p14:tracePt t="19670" x="5160963" y="5741988"/>
          <p14:tracePt t="19695" x="5143500" y="5732463"/>
          <p14:tracePt t="19708" x="5133975" y="5732463"/>
          <p14:tracePt t="19720" x="5126038" y="5732463"/>
          <p14:tracePt t="19743" x="5116513" y="5724525"/>
          <p14:tracePt t="19768" x="5108575" y="5724525"/>
          <p14:tracePt t="19805" x="5099050" y="5724525"/>
          <p14:tracePt t="19854" x="5099050" y="5715000"/>
          <p14:tracePt t="19879" x="5099050" y="5705475"/>
          <p14:tracePt t="19916" x="5116513" y="5705475"/>
          <p14:tracePt t="19928" x="5133975" y="5705475"/>
          <p14:tracePt t="19939" x="5170488" y="5705475"/>
          <p14:tracePt t="19952" x="5205413" y="5697538"/>
          <p14:tracePt t="19965" x="5268913" y="5688013"/>
          <p14:tracePt t="19976" x="5348288" y="5680075"/>
          <p14:tracePt t="19989" x="5419725" y="5661025"/>
          <p14:tracePt t="20004" x="5483225" y="5653088"/>
          <p14:tracePt t="20021" x="5537200" y="5653088"/>
          <p14:tracePt t="20037" x="5589588" y="5643563"/>
          <p14:tracePt t="20054" x="5634038" y="5634038"/>
          <p14:tracePt t="20076" x="5643563" y="5634038"/>
          <p14:tracePt t="20161" x="5626100" y="5634038"/>
          <p14:tracePt t="20173" x="5589588" y="5634038"/>
          <p14:tracePt t="20185" x="5554663" y="5634038"/>
          <p14:tracePt t="20198" x="5527675" y="5643563"/>
          <p14:tracePt t="20210" x="5500688" y="5653088"/>
          <p14:tracePt t="20223" x="5473700" y="5661025"/>
          <p14:tracePt t="20237" x="5446713" y="5661025"/>
          <p14:tracePt t="20254" x="5411788" y="5670550"/>
          <p14:tracePt t="20271" x="5348288" y="5670550"/>
          <p14:tracePt t="20287" x="5303838" y="5680075"/>
          <p14:tracePt t="20304" x="5241925" y="5680075"/>
          <p14:tracePt t="20321" x="5153025" y="5688013"/>
          <p14:tracePt t="20337" x="5143500" y="5688013"/>
          <p14:tracePt t="20354" x="5126038" y="5688013"/>
          <p14:tracePt t="21042" x="5133975" y="5688013"/>
          <p14:tracePt t="21054" x="5153025" y="5670550"/>
          <p14:tracePt t="21067" x="5180013" y="5661025"/>
          <p14:tracePt t="21079" x="5224463" y="5653088"/>
          <p14:tracePt t="21091" x="5259388" y="5643563"/>
          <p14:tracePt t="21104" x="5286375" y="5634038"/>
          <p14:tracePt t="21121" x="5313363" y="5634038"/>
          <p14:tracePt t="21138" x="5330825" y="5634038"/>
          <p14:tracePt t="21155" x="5357813" y="5634038"/>
          <p14:tracePt t="21298" x="5348288" y="5634038"/>
          <p14:tracePt t="21323" x="5340350" y="5634038"/>
          <p14:tracePt t="21336" x="5330825" y="5634038"/>
          <p14:tracePt t="21348" x="5322888" y="5634038"/>
          <p14:tracePt t="21361" x="5295900" y="5634038"/>
          <p14:tracePt t="21372" x="5276850" y="5634038"/>
          <p14:tracePt t="21388" x="5259388" y="5634038"/>
          <p14:tracePt t="21404" x="5232400" y="5634038"/>
          <p14:tracePt t="21421" x="5197475" y="5634038"/>
          <p14:tracePt t="21438" x="5116513" y="5626100"/>
          <p14:tracePt t="21454" x="5062538" y="5626100"/>
          <p14:tracePt t="21471" x="4991100" y="5616575"/>
          <p14:tracePt t="21488" x="4965700" y="5608638"/>
          <p14:tracePt t="21504" x="4938713" y="5608638"/>
          <p14:tracePt t="21521" x="4938713" y="5599113"/>
          <p14:tracePt t="21654" x="4946650" y="5599113"/>
          <p14:tracePt t="21668" x="4956175" y="5599113"/>
          <p14:tracePt t="21678" x="4965700" y="5599113"/>
          <p14:tracePt t="21691" x="4983163" y="5599113"/>
          <p14:tracePt t="21704" x="5000625" y="5599113"/>
          <p14:tracePt t="21721" x="5018088" y="5599113"/>
          <p14:tracePt t="21738" x="5037138" y="5599113"/>
          <p14:tracePt t="21755" x="5089525" y="5616575"/>
          <p14:tracePt t="21771" x="5133975" y="5626100"/>
          <p14:tracePt t="21788" x="5170488" y="5634038"/>
          <p14:tracePt t="21804" x="5214938" y="5634038"/>
          <p14:tracePt t="21821" x="5224463" y="5643563"/>
          <p14:tracePt t="21838" x="5241925" y="5643563"/>
          <p14:tracePt t="22550" x="5241925" y="5653088"/>
          <p14:tracePt t="24769" x="5241925" y="5661025"/>
          <p14:tracePt t="25503" x="5241925" y="5653088"/>
          <p14:tracePt t="25564" x="5241925" y="5643563"/>
          <p14:tracePt t="25589" x="5241925" y="5634038"/>
          <p14:tracePt t="25626" x="5232400" y="5634038"/>
          <p14:tracePt t="25638" x="5232400" y="5626100"/>
          <p14:tracePt t="25662" x="5224463" y="5626100"/>
          <p14:tracePt t="25676" x="5214938" y="5616575"/>
          <p14:tracePt t="25687" x="5205413" y="5608638"/>
          <p14:tracePt t="25711" x="5197475" y="5599113"/>
          <p14:tracePt t="25737" x="5187950" y="5589588"/>
          <p14:tracePt t="25749" x="5180013" y="5581650"/>
          <p14:tracePt t="25761" x="5180013" y="5572125"/>
          <p14:tracePt t="25774" x="5160963" y="5572125"/>
          <p14:tracePt t="25786" x="5160963" y="5562600"/>
          <p14:tracePt t="25798" x="5153025" y="5554663"/>
          <p14:tracePt t="25859" x="5143500" y="5554663"/>
          <p14:tracePt t="26288" x="5133975" y="5554663"/>
          <p14:tracePt t="26387" x="5133975" y="5545138"/>
          <p14:tracePt t="26963" x="5133975" y="5554663"/>
          <p14:tracePt t="26998" x="5133975" y="5562600"/>
          <p14:tracePt t="27084" x="5133975" y="5572125"/>
          <p14:tracePt t="27196" x="5126038" y="5572125"/>
          <p14:tracePt t="27206" x="5116513" y="5554663"/>
          <p14:tracePt t="27220" x="5108575" y="5545138"/>
          <p14:tracePt t="27231" x="5099050" y="5527675"/>
          <p14:tracePt t="27243" x="5072063" y="5510213"/>
          <p14:tracePt t="27257" x="5054600" y="5473700"/>
          <p14:tracePt t="27273" x="5018088" y="5419725"/>
          <p14:tracePt t="27290" x="4991100" y="5375275"/>
          <p14:tracePt t="27306" x="4929188" y="5259388"/>
          <p14:tracePt t="27323" x="4902200" y="5197475"/>
          <p14:tracePt t="27340" x="4884738" y="5133975"/>
          <p14:tracePt t="27356" x="4867275" y="5010150"/>
          <p14:tracePt t="27373" x="4867275" y="4965700"/>
          <p14:tracePt t="27390" x="4857750" y="4929188"/>
          <p14:tracePt t="27660" x="4830763" y="4894263"/>
          <p14:tracePt t="27672" x="4795838" y="4830763"/>
          <p14:tracePt t="27687" x="4732338" y="4724400"/>
          <p14:tracePt t="27697" x="4652963" y="4589463"/>
          <p14:tracePt t="27708" x="4537075" y="4411663"/>
          <p14:tracePt t="27723" x="4402138" y="4214813"/>
          <p14:tracePt t="27740" x="4251325" y="4037013"/>
          <p14:tracePt t="27756" x="4081463" y="3848100"/>
          <p14:tracePt t="27773" x="3633788" y="3446463"/>
          <p14:tracePt t="27790" x="3394075" y="3241675"/>
          <p14:tracePt t="27806" x="3187700" y="3044825"/>
          <p14:tracePt t="27823" x="2830513" y="2652713"/>
          <p14:tracePt t="27840" x="2697163" y="2490788"/>
          <p14:tracePt t="27856" x="2517775" y="2286000"/>
          <p14:tracePt t="27873" x="2446338" y="2205038"/>
          <p14:tracePt t="27890" x="2401888" y="2143125"/>
          <p14:tracePt t="27906" x="2330450" y="2054225"/>
          <p14:tracePt t="27923" x="2312988" y="2036763"/>
          <p14:tracePt t="27940" x="2303463" y="2017713"/>
          <p14:tracePt t="27956" x="2276475" y="1982788"/>
          <p14:tracePt t="27973" x="2259013" y="1965325"/>
          <p14:tracePt t="27990" x="2259013" y="1955800"/>
          <p14:tracePt t="28006" x="2251075" y="1946275"/>
          <p14:tracePt t="28023" x="2251075" y="1938338"/>
          <p14:tracePt t="28064" x="2251075" y="1928813"/>
          <p14:tracePt t="28101" x="2251075" y="1919288"/>
          <p14:tracePt t="28175" x="2259013" y="1919288"/>
          <p14:tracePt t="28201" x="2276475" y="1919288"/>
          <p14:tracePt t="28212" x="2303463" y="1919288"/>
          <p14:tracePt t="28223" x="2330450" y="1919288"/>
          <p14:tracePt t="28236" x="2357438" y="1928813"/>
          <p14:tracePt t="28247" x="2411413" y="1938338"/>
          <p14:tracePt t="28261" x="2446338" y="1955800"/>
          <p14:tracePt t="28273" x="2490788" y="1973263"/>
          <p14:tracePt t="28290" x="2544763" y="1990725"/>
          <p14:tracePt t="28306" x="2598738" y="2009775"/>
          <p14:tracePt t="28323" x="2670175" y="2027238"/>
          <p14:tracePt t="28340" x="2705100" y="2044700"/>
          <p14:tracePt t="28357" x="2732088" y="2054225"/>
          <p14:tracePt t="28373" x="2795588" y="2081213"/>
          <p14:tracePt t="28390" x="2840038" y="2089150"/>
          <p14:tracePt t="28407" x="2874963" y="2108200"/>
          <p14:tracePt t="28423" x="2946400" y="2133600"/>
          <p14:tracePt t="28440" x="2973388" y="2143125"/>
          <p14:tracePt t="28457" x="3009900" y="2152650"/>
          <p14:tracePt t="28473" x="3017838" y="2152650"/>
          <p14:tracePt t="28490" x="3017838" y="2160588"/>
          <p14:tracePt t="28580" x="3054350" y="2187575"/>
          <p14:tracePt t="28592" x="3125788" y="2241550"/>
          <p14:tracePt t="28604" x="3232150" y="2357438"/>
          <p14:tracePt t="28615" x="3419475" y="2581275"/>
          <p14:tracePt t="28629" x="3608388" y="2840038"/>
          <p14:tracePt t="28640" x="3786188" y="3133725"/>
          <p14:tracePt t="28657" x="3965575" y="3429000"/>
          <p14:tracePt t="28673" x="4125913" y="3697288"/>
          <p14:tracePt t="28690" x="4241800" y="3911600"/>
          <p14:tracePt t="28707" x="4411663" y="4286250"/>
          <p14:tracePt t="28723" x="4473575" y="4419600"/>
          <p14:tracePt t="28740" x="4608513" y="4741863"/>
          <p14:tracePt t="28757" x="4679950" y="4884738"/>
          <p14:tracePt t="28773" x="4741863" y="5018088"/>
          <p14:tracePt t="28790" x="4857750" y="5205413"/>
          <p14:tracePt t="28807" x="4902200" y="5251450"/>
          <p14:tracePt t="28823" x="4929188" y="5268913"/>
          <p14:tracePt t="29070" x="4929188" y="5286375"/>
          <p14:tracePt t="29082" x="4929188" y="5313363"/>
          <p14:tracePt t="29094" x="4938713" y="5340350"/>
          <p14:tracePt t="29106" x="4946650" y="5394325"/>
          <p14:tracePt t="29119" x="4946650" y="5429250"/>
          <p14:tracePt t="29131" x="4956175" y="5465763"/>
          <p14:tracePt t="29143" x="4965700" y="5491163"/>
          <p14:tracePt t="29157" x="4965700" y="5518150"/>
          <p14:tracePt t="29173" x="4965700" y="5537200"/>
          <p14:tracePt t="29190" x="4973638" y="5554663"/>
          <p14:tracePt t="29207" x="4973638" y="5572125"/>
          <p14:tracePt t="29242" x="4973638" y="5581650"/>
          <p14:tracePt t="29326" x="4965700" y="5581650"/>
          <p14:tracePt t="29339" x="4938713" y="5581650"/>
          <p14:tracePt t="29350" x="4911725" y="5581650"/>
          <p14:tracePt t="29364" x="4857750" y="5562600"/>
          <p14:tracePt t="29376" x="4795838" y="5545138"/>
          <p14:tracePt t="29390" x="4724400" y="5527675"/>
          <p14:tracePt t="29407" x="4643438" y="5500688"/>
          <p14:tracePt t="29423" x="4572000" y="5483225"/>
          <p14:tracePt t="29440" x="4394200" y="5402263"/>
          <p14:tracePt t="29457" x="4313238" y="5367338"/>
          <p14:tracePt t="29474" x="4152900" y="5268913"/>
          <p14:tracePt t="29490" x="4098925" y="5214938"/>
          <p14:tracePt t="29507" x="4037013" y="5180013"/>
          <p14:tracePt t="29523" x="3956050" y="5116513"/>
          <p14:tracePt t="29540" x="3929063" y="5089525"/>
          <p14:tracePt t="29557" x="3919538" y="5072063"/>
          <p14:tracePt t="29574" x="3902075" y="5054600"/>
          <p14:tracePt t="29596" x="3894138" y="5054600"/>
          <p14:tracePt t="29671" x="3884613" y="5054600"/>
          <p14:tracePt t="29695" x="3867150" y="5054600"/>
          <p14:tracePt t="29718" x="3857625" y="5054600"/>
          <p14:tracePt t="29731" x="3840163" y="5054600"/>
          <p14:tracePt t="29744" x="3830638" y="5054600"/>
          <p14:tracePt t="29755" x="3813175" y="5054600"/>
          <p14:tracePt t="29769" x="3795713" y="5054600"/>
          <p14:tracePt t="29779" x="3776663" y="5054600"/>
          <p14:tracePt t="29792" x="3768725" y="5054600"/>
          <p14:tracePt t="29807" x="3759200" y="5054600"/>
          <p14:tracePt t="29866" x="3759200" y="5062538"/>
          <p14:tracePt t="29878" x="3759200" y="5072063"/>
          <p14:tracePt t="29903" x="3759200" y="5089525"/>
          <p14:tracePt t="29915" x="3768725" y="5108575"/>
          <p14:tracePt t="29927" x="3768725" y="5116513"/>
          <p14:tracePt t="29938" x="3776663" y="5143500"/>
          <p14:tracePt t="29952" x="3786188" y="5153025"/>
          <p14:tracePt t="29965" x="3786188" y="5160963"/>
          <p14:tracePt t="29976" x="3795713" y="5180013"/>
          <p14:tracePt t="29990" x="3803650" y="5187950"/>
          <p14:tracePt t="30007" x="3803650" y="5197475"/>
          <p14:tracePt t="30024" x="3803650" y="5205413"/>
          <p14:tracePt t="30040" x="3813175" y="5214938"/>
          <p14:tracePt t="30057" x="3813175" y="5224463"/>
          <p14:tracePt t="30074" x="3822700" y="5224463"/>
          <p14:tracePt t="30197" x="3813175" y="5224463"/>
          <p14:tracePt t="30221" x="3803650" y="5224463"/>
          <p14:tracePt t="30232" x="3786188" y="5224463"/>
          <p14:tracePt t="30245" x="3768725" y="5214938"/>
          <p14:tracePt t="30257" x="3751263" y="5205413"/>
          <p14:tracePt t="30270" x="3724275" y="5197475"/>
          <p14:tracePt t="30283" x="3714750" y="5187950"/>
          <p14:tracePt t="30293" x="3705225" y="5187950"/>
          <p14:tracePt t="30307" x="3687763" y="5187950"/>
          <p14:tracePt t="30324" x="3687763" y="5180013"/>
          <p14:tracePt t="30417" x="3705225" y="5180013"/>
          <p14:tracePt t="30429" x="3705225" y="5187950"/>
          <p14:tracePt t="30442" x="3724275" y="5187950"/>
          <p14:tracePt t="30454" x="3724275" y="5205413"/>
          <p14:tracePt t="30467" x="3732213" y="5205413"/>
          <p14:tracePt t="30479" x="3741738" y="5224463"/>
          <p14:tracePt t="30491" x="3751263" y="5232400"/>
          <p14:tracePt t="30507" x="3759200" y="5241925"/>
          <p14:tracePt t="30524" x="3768725" y="5241925"/>
          <p14:tracePt t="30540" x="3768725" y="5259388"/>
          <p14:tracePt t="30625" x="3768725" y="5251450"/>
          <p14:tracePt t="30638" x="3759200" y="5251450"/>
          <p14:tracePt t="30650" x="3741738" y="5232400"/>
          <p14:tracePt t="30662" x="3732213" y="5224463"/>
          <p14:tracePt t="30675" x="3724275" y="5214938"/>
          <p14:tracePt t="30690" x="3705225" y="5205413"/>
          <p14:tracePt t="30707" x="3697288" y="5205413"/>
          <p14:tracePt t="30724" x="3687763" y="5187950"/>
          <p14:tracePt t="30809" x="3705225" y="5187950"/>
          <p14:tracePt t="30821" x="3714750" y="5205413"/>
          <p14:tracePt t="30834" x="3732213" y="5214938"/>
          <p14:tracePt t="30845" x="3759200" y="5232400"/>
          <p14:tracePt t="30858" x="3768725" y="5241925"/>
          <p14:tracePt t="30874" x="3776663" y="5251450"/>
          <p14:tracePt t="30891" x="3795713" y="5259388"/>
          <p14:tracePt t="30907" x="3803650" y="5268913"/>
          <p14:tracePt t="30992" x="3795713" y="5268913"/>
          <p14:tracePt t="31005" x="3776663" y="5259388"/>
          <p14:tracePt t="31018" x="3768725" y="5251450"/>
          <p14:tracePt t="31029" x="3751263" y="5232400"/>
          <p14:tracePt t="31042" x="3741738" y="5224463"/>
          <p14:tracePt t="31057" x="3732213" y="5214938"/>
          <p14:tracePt t="31165" x="3741738" y="5214938"/>
          <p14:tracePt t="31177" x="3759200" y="5224463"/>
          <p14:tracePt t="31189" x="3776663" y="5224463"/>
          <p14:tracePt t="31202" x="3776663" y="5241925"/>
          <p14:tracePt t="31217" x="3795713" y="5251450"/>
          <p14:tracePt t="31238" x="3795713" y="5259388"/>
          <p14:tracePt t="31335" x="3786188" y="5251450"/>
          <p14:tracePt t="31349" x="3768725" y="5251450"/>
          <p14:tracePt t="31360" x="3759200" y="5241925"/>
          <p14:tracePt t="31372" x="3751263" y="5232400"/>
          <p14:tracePt t="31483" x="3759200" y="5232400"/>
          <p14:tracePt t="31494" x="3776663" y="5232400"/>
          <p14:tracePt t="31507" x="3786188" y="5241925"/>
          <p14:tracePt t="31519" x="3795713" y="5241925"/>
          <p14:tracePt t="31544" x="3795713" y="5251450"/>
          <p14:tracePt t="31567" x="3795713" y="5259388"/>
          <p14:tracePt t="31642" x="3786188" y="5259388"/>
          <p14:tracePt t="31655" x="3786188" y="5251450"/>
          <p14:tracePt t="31825" x="3786188" y="5259388"/>
          <p14:tracePt t="31886" x="3776663" y="5259388"/>
          <p14:tracePt t="31912" x="3768725" y="5259388"/>
          <p14:tracePt t="31935" x="3751263" y="5259388"/>
          <p14:tracePt t="31948" x="3751263" y="5251450"/>
          <p14:tracePt t="31960" x="3732213" y="5251450"/>
          <p14:tracePt t="31973" x="3732213" y="5241925"/>
          <p14:tracePt t="31997" x="3724275" y="5232400"/>
          <p14:tracePt t="32195" x="3724275" y="5241925"/>
          <p14:tracePt t="36851" x="3732213" y="5241925"/>
          <p14:tracePt t="36863" x="3741738" y="5241925"/>
          <p14:tracePt t="36888" x="3751263" y="5241925"/>
          <p14:tracePt t="36900" x="3759200" y="5241925"/>
          <p14:tracePt t="36913" x="3768725" y="5241925"/>
          <p14:tracePt t="37316" x="3768725" y="5251450"/>
          <p14:tracePt t="37329" x="3768725" y="5259388"/>
          <p14:tracePt t="37341" x="3768725" y="5276850"/>
          <p14:tracePt t="37353" x="3768725" y="5313363"/>
          <p14:tracePt t="37367" x="3768725" y="5348288"/>
          <p14:tracePt t="37378" x="3751263" y="5394325"/>
          <p14:tracePt t="37393" x="3732213" y="5429250"/>
          <p14:tracePt t="37409" x="3714750" y="5465763"/>
          <p14:tracePt t="37426" x="3714750" y="5473700"/>
          <p14:tracePt t="37500" x="3714750" y="5491163"/>
          <p14:tracePt t="37526" x="3714750" y="5500688"/>
          <p14:tracePt t="37536" x="3714750" y="5510213"/>
          <p14:tracePt t="37549" x="3714750" y="5518150"/>
          <p14:tracePt t="37562" x="3714750" y="5537200"/>
          <p14:tracePt t="37586" x="3714750" y="5545138"/>
          <p14:tracePt t="37599" x="3714750" y="5572125"/>
          <p14:tracePt t="37611" x="3714750" y="5589588"/>
          <p14:tracePt t="37626" x="3714750" y="5608638"/>
          <p14:tracePt t="37643" x="3714750" y="5616575"/>
          <p14:tracePt t="37659" x="3714750" y="5634038"/>
          <p14:tracePt t="37676" x="3714750" y="5643563"/>
          <p14:tracePt t="37760" x="3714750" y="5634038"/>
          <p14:tracePt t="37771" x="3705225" y="5616575"/>
          <p14:tracePt t="37783" x="3697288" y="5589588"/>
          <p14:tracePt t="37794" x="3687763" y="5572125"/>
          <p14:tracePt t="37810" x="3687763" y="5562600"/>
          <p14:tracePt t="37826" x="3679825" y="5554663"/>
          <p14:tracePt t="37843" x="3670300" y="5537200"/>
          <p14:tracePt t="37859" x="3670300" y="5527675"/>
          <p14:tracePt t="37877" x="3660775" y="5518150"/>
          <p14:tracePt t="37893" x="3660775" y="5510213"/>
          <p14:tracePt t="37910" x="3652838" y="5491163"/>
          <p14:tracePt t="37926" x="3643313" y="5491163"/>
          <p14:tracePt t="37943" x="3633788" y="5473700"/>
          <p14:tracePt t="37960" x="3625850" y="5473700"/>
          <p14:tracePt t="37976" x="3616325" y="5465763"/>
          <p14:tracePt t="37993" x="3589338" y="5456238"/>
          <p14:tracePt t="38010" x="3571875" y="5438775"/>
          <p14:tracePt t="38026" x="3562350" y="5438775"/>
          <p14:tracePt t="38043" x="3544888" y="5429250"/>
          <p14:tracePt t="38059" x="3536950" y="5419725"/>
          <p14:tracePt t="38076" x="3517900" y="5419725"/>
          <p14:tracePt t="38093" x="3509963" y="5419725"/>
          <p14:tracePt t="38110" x="3500438" y="5419725"/>
          <p14:tracePt t="38126" x="3490913" y="5419725"/>
          <p14:tracePt t="38143" x="3482975" y="5411788"/>
          <p14:tracePt t="38160" x="3482975" y="5402263"/>
          <p14:tracePt t="38176" x="3473450" y="5402263"/>
          <p14:tracePt t="38262" x="3473450" y="5394325"/>
          <p14:tracePt t="38359" x="3482975" y="5394325"/>
          <p14:tracePt t="38371" x="3490913" y="5394325"/>
          <p14:tracePt t="38383" x="3500438" y="5394325"/>
          <p14:tracePt t="38396" x="3517900" y="5394325"/>
          <p14:tracePt t="38410" x="3527425" y="5394325"/>
          <p14:tracePt t="38426" x="3536950" y="5402263"/>
          <p14:tracePt t="38443" x="3554413" y="5411788"/>
          <p14:tracePt t="38460" x="3581400" y="5419725"/>
          <p14:tracePt t="38476" x="3589338" y="5429250"/>
          <p14:tracePt t="38493" x="3608388" y="5446713"/>
          <p14:tracePt t="38510" x="3616325" y="5456238"/>
          <p14:tracePt t="38526" x="3633788" y="5465763"/>
          <p14:tracePt t="38543" x="3652838" y="5483225"/>
          <p14:tracePt t="38560" x="3660775" y="5483225"/>
          <p14:tracePt t="38576" x="3679825" y="5491163"/>
          <p14:tracePt t="38593" x="3687763" y="5500688"/>
          <p14:tracePt t="38610" x="3697288" y="5500688"/>
          <p14:tracePt t="38626" x="3697288" y="5510213"/>
          <p14:tracePt t="38643" x="3705225" y="5510213"/>
          <p14:tracePt t="38738" x="3697288" y="5510213"/>
          <p14:tracePt t="38763" x="3687763" y="5510213"/>
          <p14:tracePt t="38775" x="3660775" y="5510213"/>
          <p14:tracePt t="38787" x="3652838" y="5500688"/>
          <p14:tracePt t="38800" x="3633788" y="5491163"/>
          <p14:tracePt t="38812" x="3616325" y="5483225"/>
          <p14:tracePt t="38826" x="3598863" y="5465763"/>
          <p14:tracePt t="38843" x="3581400" y="5446713"/>
          <p14:tracePt t="38860" x="3562350" y="5438775"/>
          <p14:tracePt t="38876" x="3527425" y="5402263"/>
          <p14:tracePt t="38893" x="3517900" y="5384800"/>
          <p14:tracePt t="38910" x="3500438" y="5375275"/>
          <p14:tracePt t="38935" x="3490913" y="5375275"/>
          <p14:tracePt t="39032" x="3500438" y="5375275"/>
          <p14:tracePt t="39046" x="3509963" y="5375275"/>
          <p14:tracePt t="39056" x="3517900" y="5375275"/>
          <p14:tracePt t="39069" x="3536950" y="5375275"/>
          <p14:tracePt t="39082" x="3554413" y="5384800"/>
          <p14:tracePt t="39093" x="3581400" y="5394325"/>
          <p14:tracePt t="39110" x="3589338" y="5402263"/>
          <p14:tracePt t="39127" x="3608388" y="5411788"/>
          <p14:tracePt t="39143" x="3633788" y="5419725"/>
          <p14:tracePt t="39160" x="3643313" y="5429250"/>
          <p14:tracePt t="39176" x="3652838" y="5429250"/>
          <p14:tracePt t="39193" x="3660775" y="5429250"/>
          <p14:tracePt t="39326" x="3652838" y="5429250"/>
          <p14:tracePt t="39339" x="3643313" y="5429250"/>
          <p14:tracePt t="39351" x="3633788" y="5429250"/>
          <p14:tracePt t="39363" x="3616325" y="5429250"/>
          <p14:tracePt t="39377" x="3608388" y="5419725"/>
          <p14:tracePt t="39393" x="3598863" y="5419725"/>
          <p14:tracePt t="39410" x="3581400" y="5402263"/>
          <p14:tracePt t="39427" x="3554413" y="5394325"/>
          <p14:tracePt t="39443" x="3554413" y="5384800"/>
          <p14:tracePt t="39460" x="3544888" y="5384800"/>
          <p14:tracePt t="39609" x="3562350" y="5384800"/>
          <p14:tracePt t="39621" x="3571875" y="5384800"/>
          <p14:tracePt t="39632" x="3589338" y="5394325"/>
          <p14:tracePt t="39645" x="3608388" y="5394325"/>
          <p14:tracePt t="39660" x="3625850" y="5402263"/>
          <p14:tracePt t="39677" x="3643313" y="5419725"/>
          <p14:tracePt t="39693" x="3687763" y="5429250"/>
          <p14:tracePt t="39710" x="3697288" y="5438775"/>
          <p14:tracePt t="39727" x="3705225" y="5446713"/>
          <p14:tracePt t="40845" x="3705225" y="5438775"/>
          <p14:tracePt t="40871" x="3714750" y="5438775"/>
          <p14:tracePt t="40882" x="3724275" y="5438775"/>
          <p14:tracePt t="40894" x="3741738" y="5429250"/>
          <p14:tracePt t="40906" x="3759200" y="5429250"/>
          <p14:tracePt t="40918" x="3768725" y="5429250"/>
          <p14:tracePt t="40931" x="3786188" y="5429250"/>
          <p14:tracePt t="40944" x="3803650" y="5429250"/>
          <p14:tracePt t="40960" x="3813175" y="5429250"/>
          <p14:tracePt t="40977" x="3822700" y="5429250"/>
          <p14:tracePt t="40994" x="3840163" y="5429250"/>
          <p14:tracePt t="41011" x="3848100" y="5429250"/>
          <p14:tracePt t="41027" x="3857625" y="5429250"/>
          <p14:tracePt t="41044" x="3875088" y="5419725"/>
          <p14:tracePt t="41065" x="3884613" y="5419725"/>
          <p14:tracePt t="41077" x="3894138" y="5411788"/>
          <p14:tracePt t="41094" x="3902075" y="5411788"/>
          <p14:tracePt t="41110" x="3911600" y="5394325"/>
          <p14:tracePt t="41127" x="3938588" y="5384800"/>
          <p14:tracePt t="41144" x="3956050" y="5375275"/>
          <p14:tracePt t="41160" x="3956050" y="5367338"/>
          <p14:tracePt t="41177" x="3983038" y="5357813"/>
          <p14:tracePt t="41199" x="4000500" y="5340350"/>
          <p14:tracePt t="41211" x="4010025" y="5340350"/>
          <p14:tracePt t="41227" x="4027488" y="5330825"/>
          <p14:tracePt t="41244" x="4027488" y="5322888"/>
          <p14:tracePt t="41260" x="4044950" y="5322888"/>
          <p14:tracePt t="41288" x="4044950" y="5313363"/>
          <p14:tracePt t="41298" x="4054475" y="5313363"/>
          <p14:tracePt t="41310" x="4062413" y="5313363"/>
          <p14:tracePt t="41346" x="4071938" y="5313363"/>
          <p14:tracePt t="41371" x="4081463" y="5303838"/>
          <p14:tracePt t="41395" x="4089400" y="5303838"/>
          <p14:tracePt t="41419" x="4098925" y="5295900"/>
          <p14:tracePt t="41616" x="4089400" y="5295900"/>
          <p14:tracePt t="41628" x="4081463" y="5295900"/>
          <p14:tracePt t="41665" x="4071938" y="5295900"/>
          <p14:tracePt t="41690" x="4071938" y="5303838"/>
          <p14:tracePt t="41713" x="4062413" y="5313363"/>
          <p14:tracePt t="41726" x="4054475" y="5313363"/>
          <p14:tracePt t="41739" x="4054475" y="5322888"/>
          <p14:tracePt t="41751" x="4044950" y="5322888"/>
          <p14:tracePt t="41763" x="4044950" y="5340350"/>
          <p14:tracePt t="41777" x="4037013" y="5340350"/>
          <p14:tracePt t="41794" x="4037013" y="5348288"/>
          <p14:tracePt t="41810" x="4027488" y="5357813"/>
          <p14:tracePt t="41827" x="4017963" y="5367338"/>
          <p14:tracePt t="41844" x="4010025" y="5384800"/>
          <p14:tracePt t="41861" x="4000500" y="5384800"/>
          <p14:tracePt t="41877" x="4000500" y="5394325"/>
          <p14:tracePt t="41912" x="3990975" y="5394325"/>
          <p14:tracePt t="42082" x="3990975" y="5384800"/>
          <p14:tracePt t="42096" x="4000500" y="5384800"/>
          <p14:tracePt t="42106" x="4010025" y="5375275"/>
          <p14:tracePt t="42133" x="4017963" y="5367338"/>
          <p14:tracePt t="42155" x="4027488" y="5357813"/>
          <p14:tracePt t="42168" x="4037013" y="5357813"/>
          <p14:tracePt t="42182" x="4044950" y="5340350"/>
          <p14:tracePt t="42205" x="4062413" y="5322888"/>
          <p14:tracePt t="42218" x="4071938" y="5313363"/>
          <p14:tracePt t="42230" x="4081463" y="5303838"/>
          <p14:tracePt t="42242" x="4089400" y="5295900"/>
          <p14:tracePt t="42254" x="4098925" y="5286375"/>
          <p14:tracePt t="42280" x="4098925" y="5276850"/>
          <p14:tracePt t="42536" x="4098925" y="5286375"/>
          <p14:tracePt t="42560" x="4089400" y="5295900"/>
          <p14:tracePt t="42585" x="4081463" y="5295900"/>
          <p14:tracePt t="42609" x="4081463" y="5303838"/>
          <p14:tracePt t="42622" x="4071938" y="5303838"/>
          <p14:tracePt t="42647" x="4071938" y="5313363"/>
          <p14:tracePt t="42659" x="4062413" y="5313363"/>
          <p14:tracePt t="42842" x="4062413" y="5303838"/>
          <p14:tracePt t="42880" x="4071938" y="5303838"/>
          <p14:tracePt t="42904" x="4081463" y="5303838"/>
          <p14:tracePt t="42916" x="4098925" y="5303838"/>
          <p14:tracePt t="42929" x="4116388" y="5303838"/>
          <p14:tracePt t="42941" x="4143375" y="5322888"/>
          <p14:tracePt t="42954" x="4205288" y="5357813"/>
          <p14:tracePt t="42966" x="4276725" y="5411788"/>
          <p14:tracePt t="42978" x="4402138" y="5500688"/>
          <p14:tracePt t="42994" x="4537075" y="5608638"/>
          <p14:tracePt t="43011" x="4652963" y="5732463"/>
          <p14:tracePt t="43028" x="4848225" y="5938838"/>
          <p14:tracePt t="43044" x="4929188" y="6018213"/>
          <p14:tracePt t="43061" x="5000625" y="6099175"/>
          <p14:tracePt t="43078" x="5099050" y="6224588"/>
          <p14:tracePt t="43094" x="5126038" y="6276975"/>
          <p14:tracePt t="43111" x="5143500" y="6313488"/>
          <p14:tracePt t="43128" x="5153025" y="6357938"/>
          <p14:tracePt t="43145" x="5160963" y="6367463"/>
          <p14:tracePt t="43725" x="5160963" y="6375400"/>
          <p14:tracePt t="43749" x="5153025" y="6384925"/>
          <p14:tracePt t="43762" x="5143500" y="6394450"/>
          <p14:tracePt t="43774" x="5133975" y="6402388"/>
          <p14:tracePt t="43799" x="5116513" y="6411913"/>
          <p14:tracePt t="43823" x="5108575" y="6411913"/>
          <p14:tracePt t="44044" x="5116513" y="6411913"/>
          <p14:tracePt t="44056" x="5126038" y="6411913"/>
          <p14:tracePt t="44069" x="5143500" y="6411913"/>
          <p14:tracePt t="44080" x="5153025" y="6411913"/>
          <p14:tracePt t="44095" x="5170488" y="6411913"/>
          <p14:tracePt t="44112" x="5187950" y="6419850"/>
          <p14:tracePt t="44128" x="5214938" y="6419850"/>
          <p14:tracePt t="44145" x="5241925" y="6419850"/>
          <p14:tracePt t="44162" x="5259388" y="6419850"/>
          <p14:tracePt t="44178" x="5276850" y="6419850"/>
          <p14:tracePt t="44195" x="5286375" y="6419850"/>
          <p14:tracePt t="44361" x="5276850" y="6419850"/>
          <p14:tracePt t="44386" x="5268913" y="6419850"/>
          <p14:tracePt t="44410" x="5259388" y="6419850"/>
          <p14:tracePt t="44423" x="5251450" y="6419850"/>
          <p14:tracePt t="44435" x="5232400" y="6419850"/>
          <p14:tracePt t="44449" x="5214938" y="6419850"/>
          <p14:tracePt t="44461" x="5187950" y="6419850"/>
          <p14:tracePt t="44478" x="5160963" y="6419850"/>
          <p14:tracePt t="44495" x="5116513" y="6419850"/>
          <p14:tracePt t="44511" x="5027613" y="6394450"/>
          <p14:tracePt t="44528" x="4965700" y="6367463"/>
          <p14:tracePt t="44545" x="4902200" y="6348413"/>
          <p14:tracePt t="44562" x="4776788" y="6296025"/>
          <p14:tracePt t="44578" x="4724400" y="6276975"/>
          <p14:tracePt t="44595" x="4643438" y="6232525"/>
          <p14:tracePt t="44611" x="4598988" y="6197600"/>
          <p14:tracePt t="44628" x="4537075" y="6161088"/>
          <p14:tracePt t="44645" x="4384675" y="6072188"/>
          <p14:tracePt t="44662" x="4295775" y="6010275"/>
          <p14:tracePt t="44678" x="4232275" y="5965825"/>
          <p14:tracePt t="44695" x="4108450" y="5867400"/>
          <p14:tracePt t="44712" x="4054475" y="5830888"/>
          <p14:tracePt t="44728" x="4010025" y="5786438"/>
          <p14:tracePt t="44745" x="3902075" y="5688013"/>
          <p14:tracePt t="44762" x="3848100" y="5616575"/>
          <p14:tracePt t="44778" x="3714750" y="5483225"/>
          <p14:tracePt t="44795" x="3660775" y="5402263"/>
          <p14:tracePt t="44812" x="3625850" y="5348288"/>
          <p14:tracePt t="44828" x="3571875" y="5286375"/>
          <p14:tracePt t="44845" x="3562350" y="5276850"/>
          <p14:tracePt t="44862" x="3562350" y="5268913"/>
          <p14:tracePt t="44890" x="3562350" y="5259388"/>
          <p14:tracePt t="45011" x="3562350" y="5251450"/>
          <p14:tracePt t="45036" x="3562350" y="5241925"/>
          <p14:tracePt t="45182" x="3571875" y="5241925"/>
          <p14:tracePt t="45196" x="3581400" y="5241925"/>
          <p14:tracePt t="45207" x="3589338" y="5241925"/>
          <p14:tracePt t="45220" x="3598863" y="5241925"/>
          <p14:tracePt t="45245" x="3608388" y="5241925"/>
          <p14:tracePt t="45269" x="3616325" y="5241925"/>
          <p14:tracePt t="45281" x="3625850" y="5241925"/>
          <p14:tracePt t="45343" x="3633788" y="5241925"/>
          <p14:tracePt t="45722" x="3633788" y="5251450"/>
          <p14:tracePt t="46102" x="3633788" y="5241925"/>
          <p14:tracePt t="46115" x="3633788" y="5232400"/>
          <p14:tracePt t="46125" x="3633788" y="5214938"/>
          <p14:tracePt t="46139" x="3633788" y="5187950"/>
          <p14:tracePt t="46151" x="3652838" y="5126038"/>
          <p14:tracePt t="46164" x="3687763" y="5027613"/>
          <p14:tracePt t="46179" x="3732213" y="4929188"/>
          <p14:tracePt t="46195" x="3776663" y="4822825"/>
          <p14:tracePt t="46212" x="3884613" y="4633913"/>
          <p14:tracePt t="46229" x="3929063" y="4554538"/>
          <p14:tracePt t="46245" x="3973513" y="4500563"/>
          <p14:tracePt t="46262" x="4071938" y="4375150"/>
          <p14:tracePt t="46279" x="4125913" y="4322763"/>
          <p14:tracePt t="46295" x="4187825" y="4251325"/>
          <p14:tracePt t="46312" x="4286250" y="4116388"/>
          <p14:tracePt t="46329" x="4322763" y="4071938"/>
          <p14:tracePt t="46345" x="4330700" y="4037013"/>
          <p14:tracePt t="46362" x="4357688" y="3990975"/>
          <p14:tracePt t="46379" x="4367213" y="3973513"/>
          <p14:tracePt t="46395" x="4384675" y="3919538"/>
          <p14:tracePt t="46412" x="4419600" y="3786188"/>
          <p14:tracePt t="46429" x="4456113" y="3679825"/>
          <p14:tracePt t="46445" x="4554538" y="3375025"/>
          <p14:tracePt t="46462" x="4679950" y="3108325"/>
          <p14:tracePt t="46479" x="4776788" y="2901950"/>
          <p14:tracePt t="46496" x="4894263" y="2625725"/>
          <p14:tracePt t="46512" x="4911725" y="2571750"/>
          <p14:tracePt t="46529" x="4919663" y="2554288"/>
          <p14:tracePt t="46545" x="4919663" y="2544763"/>
          <p14:tracePt t="46911" x="4919663" y="2536825"/>
          <p14:tracePt t="46923" x="4911725" y="2517775"/>
          <p14:tracePt t="46936" x="4902200" y="2509838"/>
          <p14:tracePt t="46947" x="4884738" y="2490788"/>
          <p14:tracePt t="46962" x="4867275" y="2473325"/>
          <p14:tracePt t="46979" x="4840288" y="2455863"/>
          <p14:tracePt t="46996" x="4776788" y="2411413"/>
          <p14:tracePt t="47012" x="4751388" y="2384425"/>
          <p14:tracePt t="47029" x="4705350" y="2357438"/>
          <p14:tracePt t="47046" x="4598988" y="2303463"/>
          <p14:tracePt t="47062" x="4545013" y="2268538"/>
          <p14:tracePt t="47079" x="4473575" y="2214563"/>
          <p14:tracePt t="47096" x="4394200" y="2125663"/>
          <p14:tracePt t="47112" x="4357688" y="2089150"/>
          <p14:tracePt t="47129" x="4330700" y="2062163"/>
          <p14:tracePt t="47146" x="4259263" y="2009775"/>
          <p14:tracePt t="47162" x="4224338" y="1982788"/>
          <p14:tracePt t="47179" x="4187825" y="1965325"/>
          <p14:tracePt t="47196" x="4133850" y="1919288"/>
          <p14:tracePt t="47212" x="4108450" y="1901825"/>
          <p14:tracePt t="47229" x="4054475" y="1866900"/>
          <p14:tracePt t="47246" x="4037013" y="1857375"/>
          <p14:tracePt t="47262" x="4017963" y="1839913"/>
          <p14:tracePt t="47279" x="3938588" y="1795463"/>
          <p14:tracePt t="47296" x="3902075" y="1768475"/>
          <p14:tracePt t="47312" x="3867150" y="1751013"/>
          <p14:tracePt t="47329" x="3813175" y="1731963"/>
          <p14:tracePt t="47346" x="3732213" y="1697038"/>
          <p14:tracePt t="47362" x="3705225" y="1687513"/>
          <p14:tracePt t="47379" x="3643313" y="1670050"/>
          <p14:tracePt t="47396" x="3616325" y="1670050"/>
          <p14:tracePt t="47413" x="3598863" y="1660525"/>
          <p14:tracePt t="47429" x="3554413" y="1660525"/>
          <p14:tracePt t="47446" x="3536950" y="1660525"/>
          <p14:tracePt t="47462" x="3509963" y="1660525"/>
          <p14:tracePt t="47479" x="3500438" y="1660525"/>
          <p14:tracePt t="47496" x="3490913" y="1660525"/>
          <p14:tracePt t="47512" x="3490913" y="1670050"/>
          <p14:tracePt t="47535" x="3482975" y="1679575"/>
          <p14:tracePt t="47548" x="3473450" y="1687513"/>
          <p14:tracePt t="47562" x="3473450" y="1697038"/>
          <p14:tracePt t="47579" x="3473450" y="1714500"/>
          <p14:tracePt t="47596" x="3473450" y="1731963"/>
          <p14:tracePt t="47596" x="3473450" y="1751013"/>
          <p14:tracePt t="47613" x="3473450" y="1758950"/>
          <p14:tracePt t="47629" x="3473450" y="1776413"/>
          <p14:tracePt t="47646" x="3473450" y="1795463"/>
          <p14:tracePt t="47662" x="3473450" y="1812925"/>
          <p14:tracePt t="47680" x="3482975" y="1822450"/>
          <p14:tracePt t="47696" x="3500438" y="1857375"/>
          <p14:tracePt t="47712" x="3509963" y="1874838"/>
          <p14:tracePt t="47729" x="3517900" y="1893888"/>
          <p14:tracePt t="47746" x="3536950" y="1919288"/>
          <p14:tracePt t="47763" x="3554413" y="1928813"/>
          <p14:tracePt t="47779" x="3562350" y="1938338"/>
          <p14:tracePt t="47796" x="3581400" y="1955800"/>
          <p14:tracePt t="47813" x="3589338" y="1955800"/>
          <p14:tracePt t="47829" x="3608388" y="1965325"/>
          <p14:tracePt t="47846" x="3652838" y="1973263"/>
          <p14:tracePt t="47863" x="3679825" y="1973263"/>
          <p14:tracePt t="47879" x="3741738" y="1982788"/>
          <p14:tracePt t="47896" x="3803650" y="1982788"/>
          <p14:tracePt t="47913" x="3867150" y="1990725"/>
          <p14:tracePt t="47929" x="4071938" y="1990725"/>
          <p14:tracePt t="47946" x="4205288" y="1990725"/>
          <p14:tracePt t="47963" x="4384675" y="1990725"/>
          <p14:tracePt t="47979" x="4759325" y="1965325"/>
          <p14:tracePt t="47996" x="4884738" y="1946275"/>
          <p14:tracePt t="48013" x="5000625" y="1928813"/>
          <p14:tracePt t="48029" x="5205413" y="1874838"/>
          <p14:tracePt t="48046" x="5286375" y="1847850"/>
          <p14:tracePt t="48062" x="5330825" y="1822450"/>
          <p14:tracePt t="48079" x="5375275" y="1795463"/>
          <p14:tracePt t="48096" x="5384800" y="1795463"/>
          <p14:tracePt t="48173" x="5375275" y="1795463"/>
          <p14:tracePt t="48185" x="5367338" y="1795463"/>
          <p14:tracePt t="48198" x="5357813" y="1795463"/>
          <p14:tracePt t="48210" x="5348288" y="1795463"/>
          <p14:tracePt t="48235" x="5340350" y="1795463"/>
          <p14:tracePt t="48258" x="5330825" y="1795463"/>
          <p14:tracePt t="48284" x="5322888" y="1795463"/>
          <p14:tracePt t="48308" x="5313363" y="1795463"/>
          <p14:tracePt t="48333" x="5303838" y="1795463"/>
          <p14:tracePt t="48346" x="5303838" y="1803400"/>
          <p14:tracePt t="48369" x="5303838" y="1812925"/>
          <p14:tracePt t="48395" x="5303838" y="1822450"/>
          <p14:tracePt t="48405" x="5303838" y="1830388"/>
          <p14:tracePt t="48417" x="5303838" y="1847850"/>
          <p14:tracePt t="48430" x="5313363" y="1884363"/>
          <p14:tracePt t="48446" x="5322888" y="1911350"/>
          <p14:tracePt t="48463" x="5348288" y="1965325"/>
          <p14:tracePt t="48480" x="5384800" y="2044700"/>
          <p14:tracePt t="48496" x="5419725" y="2098675"/>
          <p14:tracePt t="48513" x="5438775" y="2152650"/>
          <p14:tracePt t="48529" x="5483225" y="2241550"/>
          <p14:tracePt t="48546" x="5491163" y="2259013"/>
          <p14:tracePt t="48563" x="5500688" y="2276475"/>
          <p14:tracePt t="48579" x="5510213" y="2295525"/>
          <p14:tracePt t="48602" x="5510213" y="2303463"/>
          <p14:tracePt t="51100" x="5510213" y="2322513"/>
          <p14:tracePt t="51113" x="5500688" y="2347913"/>
          <p14:tracePt t="51125" x="5483225" y="2384425"/>
          <p14:tracePt t="51138" x="5473700" y="2428875"/>
          <p14:tracePt t="51150" x="5465763" y="2465388"/>
          <p14:tracePt t="51164" x="5465763" y="2490788"/>
          <p14:tracePt t="51180" x="5446713" y="2527300"/>
          <p14:tracePt t="51197" x="5446713" y="2554288"/>
          <p14:tracePt t="51214" x="5429250" y="2598738"/>
          <p14:tracePt t="51230" x="5429250" y="2616200"/>
          <p14:tracePt t="51247" x="5429250" y="2633663"/>
          <p14:tracePt t="51263" x="5429250" y="2643188"/>
          <p14:tracePt t="51420" x="5419725" y="2643188"/>
          <p14:tracePt t="52952" x="5419725" y="2633663"/>
          <p14:tracePt t="53000" x="5429250" y="2625725"/>
          <p14:tracePt t="53013" x="5438775" y="2625725"/>
          <p14:tracePt t="53025" x="5438775" y="2616200"/>
          <p14:tracePt t="53074" x="5438775" y="2625725"/>
          <p14:tracePt t="53087" x="5438775" y="2633663"/>
          <p14:tracePt t="53100" x="5438775" y="2652713"/>
          <p14:tracePt t="53111" x="5411788" y="2705100"/>
          <p14:tracePt t="53124" x="5357813" y="2768600"/>
          <p14:tracePt t="53136" x="5303838" y="2857500"/>
          <p14:tracePt t="53148" x="5232400" y="2965450"/>
          <p14:tracePt t="53164" x="5160963" y="3071813"/>
          <p14:tracePt t="53181" x="5089525" y="3187700"/>
          <p14:tracePt t="53197" x="5000625" y="3375025"/>
          <p14:tracePt t="53214" x="4965700" y="3473450"/>
          <p14:tracePt t="53231" x="4919663" y="3598863"/>
          <p14:tracePt t="53248" x="4848225" y="3803650"/>
          <p14:tracePt t="53264" x="4822825" y="3894138"/>
          <p14:tracePt t="53281" x="4803775" y="3983038"/>
          <p14:tracePt t="53298" x="4786313" y="4116388"/>
          <p14:tracePt t="53314" x="4786313" y="4143375"/>
          <p14:tracePt t="53331" x="4786313" y="4152900"/>
          <p14:tracePt t="53541" x="4776788" y="4160838"/>
          <p14:tracePt t="53564" x="4768850" y="4179888"/>
          <p14:tracePt t="53578" x="4759325" y="4224338"/>
          <p14:tracePt t="53590" x="4741863" y="4276725"/>
          <p14:tracePt t="53601" x="4705350" y="4367213"/>
          <p14:tracePt t="53614" x="4670425" y="4456113"/>
          <p14:tracePt t="53631" x="4633913" y="4527550"/>
          <p14:tracePt t="53648" x="4598988" y="4608513"/>
          <p14:tracePt t="53664" x="4537075" y="4741863"/>
          <p14:tracePt t="53681" x="4500563" y="4803775"/>
          <p14:tracePt t="53698" x="4473575" y="4857750"/>
          <p14:tracePt t="53714" x="4394200" y="5000625"/>
          <p14:tracePt t="53731" x="4357688" y="5054600"/>
          <p14:tracePt t="53748" x="4322763" y="5099050"/>
          <p14:tracePt t="53764" x="4276725" y="5143500"/>
          <p14:tracePt t="53781" x="4259263" y="5153025"/>
          <p14:tracePt t="53798" x="4187825" y="5187950"/>
          <p14:tracePt t="53814" x="4143375" y="5187950"/>
          <p14:tracePt t="53831" x="4081463" y="5214938"/>
          <p14:tracePt t="53848" x="3956050" y="5241925"/>
          <p14:tracePt t="53864" x="3894138" y="5251450"/>
          <p14:tracePt t="53881" x="3840163" y="5251450"/>
          <p14:tracePt t="53898" x="3776663" y="5241925"/>
          <p14:tracePt t="53914" x="3751263" y="5232400"/>
          <p14:tracePt t="53931" x="3724275" y="5224463"/>
          <p14:tracePt t="53948" x="3652838" y="5214938"/>
          <p14:tracePt t="53964" x="3625850" y="5197475"/>
          <p14:tracePt t="53981" x="3562350" y="5180013"/>
          <p14:tracePt t="53998" x="3536950" y="5180013"/>
          <p14:tracePt t="54014" x="3509963" y="5170488"/>
          <p14:tracePt t="54031" x="3465513" y="5143500"/>
          <p14:tracePt t="54048" x="3446463" y="5143500"/>
          <p14:tracePt t="54064" x="3429000" y="5133975"/>
          <p14:tracePt t="54081" x="3411538" y="5126038"/>
          <p14:tracePt t="54098" x="3384550" y="5126038"/>
          <p14:tracePt t="54114" x="3375025" y="5116513"/>
          <p14:tracePt t="54131" x="3348038" y="5108575"/>
          <p14:tracePt t="54148" x="3340100" y="5108575"/>
          <p14:tracePt t="54177" x="3340100" y="5099050"/>
          <p14:tracePt t="54263" x="3348038" y="5099050"/>
          <p14:tracePt t="54288" x="3367088" y="5108575"/>
          <p14:tracePt t="54300" x="3375025" y="5116513"/>
          <p14:tracePt t="54312" x="3394075" y="5126038"/>
          <p14:tracePt t="54325" x="3402013" y="5143500"/>
          <p14:tracePt t="54336" x="3419475" y="5160963"/>
          <p14:tracePt t="54349" x="3446463" y="5170488"/>
          <p14:tracePt t="54365" x="3473450" y="5197475"/>
          <p14:tracePt t="54381" x="3509963" y="5224463"/>
          <p14:tracePt t="54398" x="3536950" y="5251450"/>
          <p14:tracePt t="54415" x="3608388" y="5313363"/>
          <p14:tracePt t="54431" x="3625850" y="5330825"/>
          <p14:tracePt t="54448" x="3670300" y="5367338"/>
          <p14:tracePt t="54465" x="3679825" y="5375275"/>
          <p14:tracePt t="54481" x="3687763" y="5375275"/>
          <p14:tracePt t="54498" x="3697288" y="5384800"/>
          <p14:tracePt t="54514" x="3697288" y="5394325"/>
          <p14:tracePt t="55634" x="3697288" y="5384800"/>
          <p14:tracePt t="55647" x="3705225" y="5384800"/>
          <p14:tracePt t="55660" x="3714750" y="5367338"/>
          <p14:tracePt t="55672" x="3732213" y="5340350"/>
          <p14:tracePt t="55683" x="3768725" y="5295900"/>
          <p14:tracePt t="55698" x="3840163" y="5214938"/>
          <p14:tracePt t="55715" x="3956050" y="5089525"/>
          <p14:tracePt t="55732" x="4116388" y="4884738"/>
          <p14:tracePt t="55748" x="4527550" y="4419600"/>
          <p14:tracePt t="55765" x="4751388" y="4160838"/>
          <p14:tracePt t="55782" x="4983163" y="3857625"/>
          <p14:tracePt t="55798" x="5527675" y="3152775"/>
          <p14:tracePt t="55815" x="5795963" y="2803525"/>
          <p14:tracePt t="55832" x="6205538" y="2251075"/>
          <p14:tracePt t="55848" x="6296025" y="2116138"/>
          <p14:tracePt t="55865" x="6357938" y="2036763"/>
          <p14:tracePt t="55882" x="6402388" y="1982788"/>
          <p14:tracePt t="55954" x="6402388" y="1990725"/>
          <p14:tracePt t="56370" x="6375400" y="1990725"/>
          <p14:tracePt t="56382" x="6357938" y="1990725"/>
          <p14:tracePt t="56397" x="6340475" y="1990725"/>
          <p14:tracePt t="56408" x="6323013" y="2000250"/>
          <p14:tracePt t="56419" x="6303963" y="2000250"/>
          <p14:tracePt t="56432" x="6286500" y="2000250"/>
          <p14:tracePt t="56448" x="6276975" y="2000250"/>
          <p14:tracePt t="56465" x="6269038" y="2000250"/>
          <p14:tracePt t="56482" x="6242050" y="2000250"/>
          <p14:tracePt t="56498" x="6232525" y="2000250"/>
          <p14:tracePt t="56515" x="6224588" y="2000250"/>
          <p14:tracePt t="56532" x="6205538" y="2000250"/>
          <p14:tracePt t="56567" x="6205538" y="1990725"/>
          <p14:tracePt t="58502" x="6215063" y="1990725"/>
          <p14:tracePt t="58514" x="6224588" y="1990725"/>
          <p14:tracePt t="58527" x="6232525" y="1990725"/>
          <p14:tracePt t="58539" x="6251575" y="2000250"/>
          <p14:tracePt t="58551" x="6269038" y="2009775"/>
          <p14:tracePt t="58566" x="6303963" y="2017713"/>
          <p14:tracePt t="58582" x="6330950" y="2027238"/>
          <p14:tracePt t="58599" x="6384925" y="2044700"/>
          <p14:tracePt t="58616" x="6473825" y="2089150"/>
          <p14:tracePt t="58633" x="6537325" y="2098675"/>
          <p14:tracePt t="58649" x="6670675" y="2133600"/>
          <p14:tracePt t="58666" x="6732588" y="2143125"/>
          <p14:tracePt t="58683" x="6786563" y="2152650"/>
          <p14:tracePt t="58699" x="6875463" y="2160588"/>
          <p14:tracePt t="58716" x="6911975" y="2160588"/>
          <p14:tracePt t="58733" x="6946900" y="2160588"/>
          <p14:tracePt t="58749" x="7037388" y="2160588"/>
          <p14:tracePt t="58766" x="7081838" y="2160588"/>
          <p14:tracePt t="58783" x="7126288" y="2160588"/>
          <p14:tracePt t="58799" x="7180263" y="2160588"/>
          <p14:tracePt t="58816" x="7205663" y="2160588"/>
          <p14:tracePt t="58833" x="7224713" y="2160588"/>
          <p14:tracePt t="58849" x="7259638" y="2160588"/>
          <p14:tracePt t="58866" x="7269163" y="2152650"/>
          <p14:tracePt t="58882" x="7304088" y="2133600"/>
          <p14:tracePt t="58900" x="7331075" y="2125663"/>
          <p14:tracePt t="58916" x="7358063" y="2116138"/>
          <p14:tracePt t="58933" x="7419975" y="2089150"/>
          <p14:tracePt t="58949" x="7446963" y="2081213"/>
          <p14:tracePt t="58966" x="7466013" y="2081213"/>
          <p14:tracePt t="58983" x="7510463" y="2062163"/>
          <p14:tracePt t="58999" x="7518400" y="2062163"/>
          <p14:tracePt t="59016" x="7537450" y="2054225"/>
          <p14:tracePt t="59826" x="7537450" y="2044700"/>
          <p14:tracePt t="60430" x="7545388" y="2044700"/>
          <p14:tracePt t="60500" x="7554913" y="2044700"/>
          <p14:tracePt t="60524" x="7562850" y="2044700"/>
          <p14:tracePt t="60549" x="7572375" y="2044700"/>
          <p14:tracePt t="60574" x="7581900" y="2044700"/>
          <p14:tracePt t="60586" x="7589838" y="2044700"/>
          <p14:tracePt t="60610" x="7608888" y="2044700"/>
          <p14:tracePt t="60623" x="7616825" y="2044700"/>
          <p14:tracePt t="60635" x="7626350" y="2044700"/>
          <p14:tracePt t="60646" x="7634288" y="2044700"/>
          <p14:tracePt t="60659" x="7643813" y="2044700"/>
          <p14:tracePt t="60672" x="7653338" y="2044700"/>
          <p14:tracePt t="61162" x="7661275" y="2044700"/>
          <p14:tracePt t="61185" x="7661275" y="2036763"/>
          <p14:tracePt t="61259" x="7670800" y="2036763"/>
          <p14:tracePt t="61271" x="7680325" y="2036763"/>
          <p14:tracePt t="61283" x="7697788" y="2036763"/>
          <p14:tracePt t="61295" x="7705725" y="2027238"/>
          <p14:tracePt t="61307" x="7724775" y="2027238"/>
          <p14:tracePt t="61320" x="7751763" y="2027238"/>
          <p14:tracePt t="61333" x="7777163" y="2027238"/>
          <p14:tracePt t="61350" x="7813675" y="2027238"/>
          <p14:tracePt t="61367" x="7848600" y="2027238"/>
          <p14:tracePt t="61383" x="7920038" y="2017713"/>
          <p14:tracePt t="61400" x="7947025" y="2017713"/>
          <p14:tracePt t="61417" x="8001000" y="2017713"/>
          <p14:tracePt t="61433" x="8027988" y="2017713"/>
          <p14:tracePt t="61450" x="8045450" y="2017713"/>
          <p14:tracePt t="61467" x="8081963" y="2009775"/>
          <p14:tracePt t="61483" x="8099425" y="2009775"/>
          <p14:tracePt t="61500" x="8134350" y="2009775"/>
          <p14:tracePt t="61517" x="8170863" y="2009775"/>
          <p14:tracePt t="61533" x="8188325" y="2009775"/>
          <p14:tracePt t="61550" x="8205788" y="2009775"/>
          <p14:tracePt t="61567" x="8242300" y="2009775"/>
          <p14:tracePt t="61583" x="8251825" y="2009775"/>
          <p14:tracePt t="61600" x="8259763" y="2009775"/>
          <p14:tracePt t="61617" x="8277225" y="2009775"/>
          <p14:tracePt t="61633" x="8286750" y="2009775"/>
          <p14:tracePt t="61650" x="8296275" y="2009775"/>
          <p14:tracePt t="61846" x="8286750" y="2009775"/>
          <p14:tracePt t="61858" x="8277225" y="2009775"/>
          <p14:tracePt t="61870" x="8259763" y="2009775"/>
          <p14:tracePt t="61884" x="8224838" y="2009775"/>
          <p14:tracePt t="61897" x="8197850" y="2009775"/>
          <p14:tracePt t="61908" x="8170863" y="2009775"/>
          <p14:tracePt t="61921" x="8143875" y="2009775"/>
          <p14:tracePt t="61934" x="8116888" y="2009775"/>
          <p14:tracePt t="61950" x="8089900" y="2000250"/>
          <p14:tracePt t="61967" x="8081963" y="2000250"/>
          <p14:tracePt t="61984" x="8037513" y="2000250"/>
          <p14:tracePt t="62000" x="8018463" y="2000250"/>
          <p14:tracePt t="62017" x="8010525" y="2000250"/>
          <p14:tracePt t="62043" x="8010525" y="1990725"/>
          <p14:tracePt t="62081" x="8010525" y="1982788"/>
          <p14:tracePt t="62117" x="8010525" y="1973263"/>
          <p14:tracePt t="62178" x="8018463" y="1973263"/>
          <p14:tracePt t="62203" x="8037513" y="1973263"/>
          <p14:tracePt t="62215" x="8045450" y="1973263"/>
          <p14:tracePt t="62227" x="8062913" y="1973263"/>
          <p14:tracePt t="62240" x="8081963" y="1973263"/>
          <p14:tracePt t="62251" x="8108950" y="1973263"/>
          <p14:tracePt t="62267" x="8134350" y="1973263"/>
          <p14:tracePt t="62284" x="8161338" y="1973263"/>
          <p14:tracePt t="62300" x="8205788" y="1973263"/>
          <p14:tracePt t="62317" x="8232775" y="1973263"/>
          <p14:tracePt t="62334" x="8259763" y="1973263"/>
          <p14:tracePt t="62350" x="8323263" y="1973263"/>
          <p14:tracePt t="62367" x="8348663" y="1973263"/>
          <p14:tracePt t="62384" x="8375650" y="1973263"/>
          <p14:tracePt t="62400" x="8429625" y="1982788"/>
          <p14:tracePt t="62417" x="8439150" y="1982788"/>
          <p14:tracePt t="62434" x="8447088" y="1982788"/>
          <p14:tracePt t="62450" x="8466138" y="1990725"/>
          <p14:tracePt t="62467" x="8474075" y="1990725"/>
          <p14:tracePt t="63098" x="8466138" y="1990725"/>
          <p14:tracePt t="63123" x="8456613" y="1990725"/>
          <p14:tracePt t="63134" x="8439150" y="1990725"/>
          <p14:tracePt t="63147" x="8412163" y="1990725"/>
          <p14:tracePt t="63159" x="8375650" y="1990725"/>
          <p14:tracePt t="63170" x="8313738" y="1990725"/>
          <p14:tracePt t="63184" x="8242300" y="1990725"/>
          <p14:tracePt t="63201" x="8143875" y="1990725"/>
          <p14:tracePt t="63217" x="8010525" y="1990725"/>
          <p14:tracePt t="63234" x="7545388" y="1973263"/>
          <p14:tracePt t="63251" x="7242175" y="1973263"/>
          <p14:tracePt t="63267" x="6938963" y="1982788"/>
          <p14:tracePt t="63284" x="6259513" y="2027238"/>
          <p14:tracePt t="63301" x="5919788" y="2081213"/>
          <p14:tracePt t="63317" x="5562600" y="2108200"/>
          <p14:tracePt t="63334" x="4894263" y="2187575"/>
          <p14:tracePt t="63351" x="4616450" y="2224088"/>
          <p14:tracePt t="63367" x="4044950" y="2295525"/>
          <p14:tracePt t="63384" x="3786188" y="2322513"/>
          <p14:tracePt t="63401" x="3527425" y="2347913"/>
          <p14:tracePt t="63417" x="3089275" y="2374900"/>
          <p14:tracePt t="63434" x="2857500" y="2393950"/>
          <p14:tracePt t="63451" x="2679700" y="2393950"/>
          <p14:tracePt t="63467" x="2428875" y="2384425"/>
          <p14:tracePt t="63484" x="2357438" y="2374900"/>
          <p14:tracePt t="63501" x="2295525" y="2374900"/>
          <p14:tracePt t="63517" x="2268538" y="2366963"/>
          <p14:tracePt t="63845" x="2268538" y="2357438"/>
          <p14:tracePt t="63869" x="2214563" y="2339975"/>
          <p14:tracePt t="63882" x="2125663" y="2322513"/>
          <p14:tracePt t="63894" x="2017713" y="2312988"/>
          <p14:tracePt t="63906" x="1893888" y="2312988"/>
          <p14:tracePt t="63918" x="1776413" y="2312988"/>
          <p14:tracePt t="63934" x="1643063" y="2312988"/>
          <p14:tracePt t="63951" x="1517650" y="2312988"/>
          <p14:tracePt t="63967" x="1411288" y="2295525"/>
          <p14:tracePt t="63984" x="1241425" y="2276475"/>
          <p14:tracePt t="64001" x="1152525" y="2268538"/>
          <p14:tracePt t="64018" x="1036638" y="2251075"/>
          <p14:tracePt t="64034" x="1000125" y="2241550"/>
          <p14:tracePt t="64051" x="973138" y="2241550"/>
          <p14:tracePt t="64067" x="946150" y="2232025"/>
          <p14:tracePt t="64084" x="938213" y="2232025"/>
          <p14:tracePt t="64127" x="928688" y="2232025"/>
          <p14:tracePt t="64151" x="911225" y="2232025"/>
          <p14:tracePt t="64164" x="893763" y="2232025"/>
          <p14:tracePt t="64176" x="874713" y="2232025"/>
          <p14:tracePt t="64188" x="866775" y="2232025"/>
          <p14:tracePt t="64201" x="847725" y="2232025"/>
          <p14:tracePt t="64218" x="830263" y="2251075"/>
          <p14:tracePt t="64234" x="812800" y="2259013"/>
          <p14:tracePt t="64251" x="776288" y="2268538"/>
          <p14:tracePt t="64268" x="776288" y="2276475"/>
          <p14:tracePt t="64285" x="768350" y="2276475"/>
          <p14:tracePt t="64301" x="758825" y="2276475"/>
          <p14:tracePt t="64581" x="768350" y="2276475"/>
          <p14:tracePt t="65082" x="776288" y="2276475"/>
          <p14:tracePt t="65095" x="776288" y="2286000"/>
          <p14:tracePt t="65119" x="785813" y="2286000"/>
          <p14:tracePt t="65143" x="785813" y="2295525"/>
          <p14:tracePt t="65156" x="795338" y="2295525"/>
          <p14:tracePt t="65168" x="803275" y="2303463"/>
          <p14:tracePt t="65193" x="812800" y="2303463"/>
          <p14:tracePt t="65205" x="812800" y="2312988"/>
          <p14:tracePt t="65216" x="822325" y="2312988"/>
          <p14:tracePt t="65230" x="830263" y="2312988"/>
          <p14:tracePt t="65241" x="830263" y="2322513"/>
          <p14:tracePt t="65524" x="830263" y="2330450"/>
          <p14:tracePt t="66051" x="839788" y="2330450"/>
          <p14:tracePt t="66075" x="839788" y="2339975"/>
          <p14:tracePt t="66345" x="839788" y="2347913"/>
          <p14:tracePt t="66369" x="847725" y="2347913"/>
          <p14:tracePt t="66405" x="847725" y="2357438"/>
          <p14:tracePt t="66431" x="847725" y="2366963"/>
          <p14:tracePt t="66457" x="857250" y="2366963"/>
          <p14:tracePt t="66529" x="866775" y="2366963"/>
          <p14:tracePt t="67239" x="874713" y="2366963"/>
          <p14:tracePt t="67264" x="884238" y="2366963"/>
          <p14:tracePt t="67289" x="901700" y="2366963"/>
          <p14:tracePt t="67301" x="919163" y="2366963"/>
          <p14:tracePt t="67313" x="938213" y="2366963"/>
          <p14:tracePt t="67326" x="965200" y="2366963"/>
          <p14:tracePt t="67338" x="1000125" y="2366963"/>
          <p14:tracePt t="67352" x="1062038" y="2366963"/>
          <p14:tracePt t="67369" x="1125538" y="2357438"/>
          <p14:tracePt t="67385" x="1204913" y="2347913"/>
          <p14:tracePt t="67387" x="1276350" y="2347913"/>
          <p14:tracePt t="67402" x="1339850" y="2339975"/>
          <p14:tracePt t="67419" x="1411288" y="2339975"/>
          <p14:tracePt t="67435" x="1562100" y="2330450"/>
          <p14:tracePt t="67452" x="1625600" y="2330450"/>
          <p14:tracePt t="67468" x="1697038" y="2322513"/>
          <p14:tracePt t="67485" x="1768475" y="2322513"/>
          <p14:tracePt t="67502" x="1919288" y="2312988"/>
          <p14:tracePt t="67519" x="1982788" y="2312988"/>
          <p14:tracePt t="67535" x="2071688" y="2312988"/>
          <p14:tracePt t="67552" x="2116138" y="2312988"/>
          <p14:tracePt t="67569" x="2170113" y="2312988"/>
          <p14:tracePt t="67585" x="2232025" y="2312988"/>
          <p14:tracePt t="67602" x="2259013" y="2312988"/>
          <p14:tracePt t="67618" x="2276475" y="2312988"/>
          <p14:tracePt t="67635" x="2295525" y="2312988"/>
          <p14:tracePt t="67652" x="2303463" y="2312988"/>
          <p14:tracePt t="67669" x="2339975" y="2312988"/>
          <p14:tracePt t="67685" x="2347913" y="2312988"/>
          <p14:tracePt t="67702" x="2366963" y="2312988"/>
          <p14:tracePt t="67719" x="2411413" y="2312988"/>
          <p14:tracePt t="67735" x="2419350" y="2312988"/>
          <p14:tracePt t="67752" x="2428875" y="2312988"/>
          <p14:tracePt t="67791" x="2438400" y="2312988"/>
          <p14:tracePt t="68280" x="2446338" y="2312988"/>
          <p14:tracePt t="68293" x="2465388" y="2312988"/>
          <p14:tracePt t="68305" x="2482850" y="2312988"/>
          <p14:tracePt t="68318" x="2509838" y="2312988"/>
          <p14:tracePt t="68331" x="2536825" y="2312988"/>
          <p14:tracePt t="68342" x="2562225" y="2312988"/>
          <p14:tracePt t="68355" x="2589213" y="2312988"/>
          <p14:tracePt t="68369" x="2616200" y="2312988"/>
          <p14:tracePt t="68386" x="2643188" y="2312988"/>
          <p14:tracePt t="68402" x="2670175" y="2322513"/>
          <p14:tracePt t="68404" x="2714625" y="2330450"/>
          <p14:tracePt t="68419" x="2741613" y="2330450"/>
          <p14:tracePt t="68436" x="2768600" y="2330450"/>
          <p14:tracePt t="68452" x="2803525" y="2339975"/>
          <p14:tracePt t="68469" x="2874963" y="2357438"/>
          <p14:tracePt t="68485" x="2911475" y="2366963"/>
          <p14:tracePt t="68502" x="2965450" y="2374900"/>
          <p14:tracePt t="68519" x="3089275" y="2393950"/>
          <p14:tracePt t="68536" x="3143250" y="2393950"/>
          <p14:tracePt t="68552" x="3268663" y="2411413"/>
          <p14:tracePt t="68569" x="3313113" y="2411413"/>
          <p14:tracePt t="68586" x="3367088" y="2411413"/>
          <p14:tracePt t="68602" x="3465513" y="2411413"/>
          <p14:tracePt t="68619" x="3490913" y="2411413"/>
          <p14:tracePt t="68636" x="3509963" y="2411413"/>
          <p14:tracePt t="68652" x="3527425" y="2411413"/>
          <p14:tracePt t="68669" x="3536950" y="2411413"/>
          <p14:tracePt t="68882" x="3554413" y="2411413"/>
          <p14:tracePt t="68895" x="3571875" y="2411413"/>
          <p14:tracePt t="68907" x="3598863" y="2401888"/>
          <p14:tracePt t="68919" x="3633788" y="2401888"/>
          <p14:tracePt t="68930" x="3687763" y="2393950"/>
          <p14:tracePt t="68943" x="3741738" y="2393950"/>
          <p14:tracePt t="68955" x="3813175" y="2393950"/>
          <p14:tracePt t="68969" x="3884613" y="2384425"/>
          <p14:tracePt t="68986" x="3965575" y="2374900"/>
          <p14:tracePt t="69002" x="4037013" y="2374900"/>
          <p14:tracePt t="69019" x="4160838" y="2374900"/>
          <p14:tracePt t="69036" x="4197350" y="2374900"/>
          <p14:tracePt t="69052" x="4232275" y="2366963"/>
          <p14:tracePt t="69069" x="4259263" y="2366963"/>
          <p14:tracePt t="69086" x="4268788" y="2366963"/>
          <p14:tracePt t="74922" x="4259263" y="2366963"/>
          <p14:tracePt t="74935" x="4241800" y="2366963"/>
          <p14:tracePt t="74947" x="4214813" y="2384425"/>
          <p14:tracePt t="74958" x="4125913" y="2419350"/>
          <p14:tracePt t="74972" x="3990975" y="2490788"/>
          <p14:tracePt t="74987" x="3759200" y="2581275"/>
          <p14:tracePt t="75004" x="3517900" y="2633663"/>
          <p14:tracePt t="75021" x="3009900" y="2732088"/>
          <p14:tracePt t="75037" x="2751138" y="2768600"/>
          <p14:tracePt t="75054" x="2490788" y="2776538"/>
          <p14:tracePt t="75071" x="2160588" y="2776538"/>
          <p14:tracePt t="75088" x="2062163" y="2776538"/>
          <p14:tracePt t="75104" x="2000250" y="2768600"/>
          <p14:tracePt t="75121" x="1946275" y="2759075"/>
          <p14:tracePt t="75138" x="1938338" y="2759075"/>
          <p14:tracePt t="75193" x="1938338" y="2751138"/>
          <p14:tracePt t="75315" x="1938338" y="2759075"/>
          <p14:tracePt t="75327" x="1938338" y="2768600"/>
          <p14:tracePt t="75338" x="1938338" y="2776538"/>
          <p14:tracePt t="75364" x="1938338" y="2786063"/>
          <p14:tracePt t="75377" x="1938338" y="2795588"/>
          <p14:tracePt t="75389" x="1938338" y="2803525"/>
          <p14:tracePt t="75401" x="1938338" y="2813050"/>
          <p14:tracePt t="75412" x="1965325" y="2822575"/>
          <p14:tracePt t="75426" x="1990725" y="2840038"/>
          <p14:tracePt t="75438" x="2036763" y="2847975"/>
          <p14:tracePt t="75454" x="2108200" y="2874963"/>
          <p14:tracePt t="75471" x="2179638" y="2884488"/>
          <p14:tracePt t="75488" x="2366963" y="2919413"/>
          <p14:tracePt t="75504" x="2482850" y="2938463"/>
          <p14:tracePt t="75521" x="2608263" y="2973388"/>
          <p14:tracePt t="75538" x="2830513" y="3027363"/>
          <p14:tracePt t="75554" x="2928938" y="3071813"/>
          <p14:tracePt t="75571" x="3152775" y="3098800"/>
          <p14:tracePt t="75588" x="3259138" y="3125788"/>
          <p14:tracePt t="75604" x="3357563" y="3133725"/>
          <p14:tracePt t="75621" x="3571875" y="3133725"/>
          <p14:tracePt t="75638" x="3687763" y="3133725"/>
          <p14:tracePt t="75654" x="3786188" y="3133725"/>
          <p14:tracePt t="75671" x="3956050" y="3089275"/>
          <p14:tracePt t="75688" x="4044950" y="3071813"/>
          <p14:tracePt t="75704" x="4125913" y="3054350"/>
          <p14:tracePt t="75721" x="4214813" y="3017838"/>
          <p14:tracePt t="75738" x="4241800" y="3009900"/>
          <p14:tracePt t="75754" x="4259263" y="3009900"/>
          <p14:tracePt t="75977" x="4259263" y="3000375"/>
          <p14:tracePt t="76356" x="4268788" y="3000375"/>
          <p14:tracePt t="76638" x="4286250" y="2990850"/>
          <p14:tracePt t="76650" x="4367213" y="2955925"/>
          <p14:tracePt t="76662" x="4491038" y="2919413"/>
          <p14:tracePt t="76675" x="4670425" y="2884488"/>
          <p14:tracePt t="76688" x="4875213" y="2857500"/>
          <p14:tracePt t="76705" x="5126038" y="2857500"/>
          <p14:tracePt t="76721" x="5348288" y="2857500"/>
          <p14:tracePt t="76738" x="5776913" y="2919413"/>
          <p14:tracePt t="76755" x="5919788" y="2938463"/>
          <p14:tracePt t="76772" x="6045200" y="2955925"/>
          <p14:tracePt t="76788" x="6242050" y="3000375"/>
          <p14:tracePt t="76805" x="6313488" y="3017838"/>
          <p14:tracePt t="76821" x="6367463" y="3027363"/>
          <p14:tracePt t="76838" x="6429375" y="3027363"/>
          <p14:tracePt t="76855" x="6456363" y="3036888"/>
          <p14:tracePt t="76871" x="6473825" y="3036888"/>
          <p14:tracePt t="76888" x="6491288" y="3036888"/>
          <p14:tracePt t="76905" x="6500813" y="3036888"/>
          <p14:tracePt t="76921" x="6527800" y="3036888"/>
          <p14:tracePt t="76938" x="6537325" y="3036888"/>
          <p14:tracePt t="76955" x="6554788" y="3036888"/>
          <p14:tracePt t="76975" x="6572250" y="3036888"/>
          <p14:tracePt t="76988" x="6616700" y="3036888"/>
          <p14:tracePt t="77005" x="6643688" y="3036888"/>
          <p14:tracePt t="77022" x="6697663" y="3036888"/>
          <p14:tracePt t="77038" x="6715125" y="3036888"/>
          <p14:tracePt t="77055" x="6732588" y="3027363"/>
          <p14:tracePt t="77071" x="6769100" y="3017838"/>
          <p14:tracePt t="77088" x="6777038" y="3009900"/>
          <p14:tracePt t="77116" x="6777038" y="3000375"/>
          <p14:tracePt t="77128" x="6777038" y="2990850"/>
          <p14:tracePt t="77142" x="6777038" y="2973388"/>
          <p14:tracePt t="77155" x="6777038" y="2955925"/>
          <p14:tracePt t="77172" x="6777038" y="2928938"/>
          <p14:tracePt t="77188" x="6777038" y="2894013"/>
          <p14:tracePt t="77205" x="6759575" y="2786063"/>
          <p14:tracePt t="77222" x="6751638" y="2751138"/>
          <p14:tracePt t="77238" x="6742113" y="2714625"/>
          <p14:tracePt t="77730" x="6742113" y="2724150"/>
          <p14:tracePt t="77742" x="6742113" y="2741613"/>
          <p14:tracePt t="77753" x="6751638" y="2786063"/>
          <p14:tracePt t="77765" x="6769100" y="2884488"/>
          <p14:tracePt t="77778" x="6813550" y="3000375"/>
          <p14:tracePt t="77789" x="6848475" y="3143250"/>
          <p14:tracePt t="77805" x="6867525" y="3303588"/>
          <p14:tracePt t="77822" x="6911975" y="3500438"/>
          <p14:tracePt t="77838" x="6956425" y="3875088"/>
          <p14:tracePt t="77855" x="6983413" y="4062413"/>
          <p14:tracePt t="77872" x="7010400" y="4268788"/>
          <p14:tracePt t="77889" x="7037388" y="4660900"/>
          <p14:tracePt t="77906" x="7045325" y="4795838"/>
          <p14:tracePt t="77922" x="7054850" y="4911725"/>
          <p14:tracePt t="77938" x="7081838" y="5099050"/>
          <p14:tracePt t="77955" x="7089775" y="5153025"/>
          <p14:tracePt t="78218" x="7089775" y="5170488"/>
          <p14:tracePt t="78231" x="7089775" y="5180013"/>
          <p14:tracePt t="78243" x="7089775" y="5187950"/>
          <p14:tracePt t="78259" x="7089775" y="5197475"/>
          <p14:tracePt t="78280" x="7089775" y="5214938"/>
          <p14:tracePt t="78292" x="7089775" y="5232400"/>
          <p14:tracePt t="78304" x="7108825" y="5259388"/>
          <p14:tracePt t="78317" x="7126288" y="5295900"/>
          <p14:tracePt t="78329" x="7153275" y="5348288"/>
          <p14:tracePt t="78342" x="7180263" y="5394325"/>
          <p14:tracePt t="78355" x="7215188" y="5438775"/>
          <p14:tracePt t="78372" x="7232650" y="5483225"/>
          <p14:tracePt t="78390" x="7259638" y="5510213"/>
          <p14:tracePt t="78406" x="7296150" y="5562600"/>
          <p14:tracePt t="78422" x="7304088" y="5572125"/>
          <p14:tracePt t="78439" x="7313613" y="5581650"/>
          <p14:tracePt t="78599" x="7323138" y="5581650"/>
          <p14:tracePt t="78611" x="7331075" y="5581650"/>
          <p14:tracePt t="78623" x="7340600" y="5589588"/>
          <p14:tracePt t="78636" x="7358063" y="5589588"/>
          <p14:tracePt t="78648" x="7385050" y="5599113"/>
          <p14:tracePt t="78660" x="7412038" y="5608638"/>
          <p14:tracePt t="78673" x="7439025" y="5626100"/>
          <p14:tracePt t="78689" x="7483475" y="5626100"/>
          <p14:tracePt t="78705" x="7537450" y="5643563"/>
          <p14:tracePt t="78722" x="7608888" y="5661025"/>
          <p14:tracePt t="78739" x="7626350" y="5670550"/>
          <p14:tracePt t="78755" x="7634288" y="5670550"/>
          <p14:tracePt t="81869" x="7626350" y="5670550"/>
          <p14:tracePt t="81882" x="7608888" y="5670550"/>
          <p14:tracePt t="81893" x="7599363" y="5670550"/>
          <p14:tracePt t="81905" x="7589838" y="5670550"/>
          <p14:tracePt t="81918" x="7581900" y="5670550"/>
          <p14:tracePt t="81931" x="7572375" y="5670550"/>
          <p14:tracePt t="81942" x="7562850" y="5661025"/>
          <p14:tracePt t="81968" x="7554913" y="5653088"/>
          <p14:tracePt t="81981" x="7554913" y="5643563"/>
          <p14:tracePt t="81993" x="7545388" y="5643563"/>
          <p14:tracePt t="82006" x="7545388" y="5634038"/>
          <p14:tracePt t="82023" x="7537450" y="5634038"/>
          <p14:tracePt t="82040" x="7537450" y="5626100"/>
          <p14:tracePt t="82056" x="7537450" y="5616575"/>
          <p14:tracePt t="82073" x="7527925" y="5608638"/>
          <p14:tracePt t="82092" x="7518400" y="5589588"/>
          <p14:tracePt t="82106" x="7510463" y="5589588"/>
          <p14:tracePt t="82123" x="7510463" y="5581650"/>
          <p14:tracePt t="82140" x="7500938" y="5572125"/>
          <p14:tracePt t="82157" x="7500938" y="5562600"/>
          <p14:tracePt t="82173" x="7491413" y="5562600"/>
          <p14:tracePt t="82190" x="7473950" y="5554663"/>
          <p14:tracePt t="82213" x="7466013" y="5545138"/>
          <p14:tracePt t="82238" x="7446963" y="5537200"/>
          <p14:tracePt t="82263" x="7439025" y="5537200"/>
          <p14:tracePt t="82274" x="7429500" y="5537200"/>
          <p14:tracePt t="82287" x="7419975" y="5537200"/>
          <p14:tracePt t="82300" x="7412038" y="5537200"/>
          <p14:tracePt t="82311" x="7402513" y="5537200"/>
          <p14:tracePt t="82323" x="7385050" y="5537200"/>
          <p14:tracePt t="82340" x="7375525" y="5537200"/>
          <p14:tracePt t="82356" x="7367588" y="5537200"/>
          <p14:tracePt t="82373" x="7340600" y="5537200"/>
          <p14:tracePt t="82397" x="7331075" y="5537200"/>
          <p14:tracePt t="82409" x="7323138" y="5537200"/>
          <p14:tracePt t="82423" x="7313613" y="5537200"/>
          <p14:tracePt t="82440" x="7304088" y="5537200"/>
          <p14:tracePt t="82457" x="7296150" y="5545138"/>
          <p14:tracePt t="82483" x="7296150" y="5554663"/>
          <p14:tracePt t="82508" x="7296150" y="5562600"/>
          <p14:tracePt t="82520" x="7286625" y="5572125"/>
          <p14:tracePt t="82533" x="7286625" y="5581650"/>
          <p14:tracePt t="82544" x="7286625" y="5589588"/>
          <p14:tracePt t="82557" x="7277100" y="5608638"/>
          <p14:tracePt t="82581" x="7277100" y="5616575"/>
          <p14:tracePt t="82598" x="7277100" y="5626100"/>
          <p14:tracePt t="82608" x="7277100" y="5634038"/>
          <p14:tracePt t="82623" x="7277100" y="5643563"/>
          <p14:tracePt t="82640" x="7277100" y="5661025"/>
          <p14:tracePt t="82657" x="7277100" y="5680075"/>
          <p14:tracePt t="82673" x="7277100" y="5705475"/>
          <p14:tracePt t="82691" x="7286625" y="5715000"/>
          <p14:tracePt t="82707" x="7296150" y="5732463"/>
          <p14:tracePt t="82723" x="7304088" y="5741988"/>
          <p14:tracePt t="82740" x="7331075" y="5768975"/>
          <p14:tracePt t="82757" x="7348538" y="5776913"/>
          <p14:tracePt t="82773" x="7348538" y="5786438"/>
          <p14:tracePt t="82790" x="7385050" y="5795963"/>
          <p14:tracePt t="82807" x="7394575" y="5803900"/>
          <p14:tracePt t="82823" x="7419975" y="5803900"/>
          <p14:tracePt t="82840" x="7446963" y="5813425"/>
          <p14:tracePt t="82857" x="7456488" y="5813425"/>
          <p14:tracePt t="82873" x="7483475" y="5822950"/>
          <p14:tracePt t="82890" x="7500938" y="5822950"/>
          <p14:tracePt t="82907" x="7518400" y="5822950"/>
          <p14:tracePt t="82923" x="7527925" y="5822950"/>
          <p14:tracePt t="82940" x="7545388" y="5822950"/>
          <p14:tracePt t="82973" x="7554913" y="5822950"/>
          <p14:tracePt t="82986" x="7562850" y="5803900"/>
          <p14:tracePt t="83022" x="7572375" y="5795963"/>
          <p14:tracePt t="83047" x="7572375" y="5786438"/>
          <p14:tracePt t="83072" x="7572375" y="5768975"/>
          <p14:tracePt t="83084" x="7572375" y="5751513"/>
          <p14:tracePt t="83099" x="7572375" y="5732463"/>
          <p14:tracePt t="83110" x="7572375" y="5705475"/>
          <p14:tracePt t="83123" x="7572375" y="5680075"/>
          <p14:tracePt t="83140" x="7572375" y="5661025"/>
          <p14:tracePt t="83158" x="7572375" y="5634038"/>
          <p14:tracePt t="83173" x="7562850" y="5616575"/>
          <p14:tracePt t="83190" x="7554913" y="5608638"/>
          <p14:tracePt t="83207" x="7545388" y="5572125"/>
          <p14:tracePt t="83223" x="7537450" y="5545138"/>
          <p14:tracePt t="83240" x="7527925" y="5537200"/>
          <p14:tracePt t="83257" x="7518400" y="5518150"/>
          <p14:tracePt t="83273" x="7510463" y="5518150"/>
          <p14:tracePt t="83290" x="7500938" y="5510213"/>
          <p14:tracePt t="83307" x="7473950" y="5500688"/>
          <p14:tracePt t="83323" x="7466013" y="5500688"/>
          <p14:tracePt t="83340" x="7429500" y="5491163"/>
          <p14:tracePt t="83357" x="7419975" y="5491163"/>
          <p14:tracePt t="83373" x="7402513" y="5483225"/>
          <p14:tracePt t="83390" x="7375525" y="5483225"/>
          <p14:tracePt t="83407" x="7358063" y="5483225"/>
          <p14:tracePt t="83424" x="7340600" y="5483225"/>
          <p14:tracePt t="83440" x="7304088" y="5483225"/>
          <p14:tracePt t="83457" x="7296150" y="5483225"/>
          <p14:tracePt t="83473" x="7277100" y="5483225"/>
          <p14:tracePt t="83490" x="7269163" y="5491163"/>
          <p14:tracePt t="83507" x="7269163" y="5500688"/>
          <p14:tracePt t="83523" x="7259638" y="5500688"/>
          <p14:tracePt t="83540" x="7259638" y="5518150"/>
          <p14:tracePt t="83557" x="7251700" y="5527675"/>
          <p14:tracePt t="83573" x="7242175" y="5562600"/>
          <p14:tracePt t="83590" x="7242175" y="5572125"/>
          <p14:tracePt t="83607" x="7232650" y="5589588"/>
          <p14:tracePt t="83624" x="7232650" y="5634038"/>
          <p14:tracePt t="83640" x="7232650" y="5653088"/>
          <p14:tracePt t="83657" x="7232650" y="5670550"/>
          <p14:tracePt t="83674" x="7251700" y="5705475"/>
          <p14:tracePt t="83690" x="7277100" y="5715000"/>
          <p14:tracePt t="83707" x="7286625" y="5724525"/>
          <p14:tracePt t="83724" x="7313613" y="5741988"/>
          <p14:tracePt t="83740" x="7323138" y="5741988"/>
          <p14:tracePt t="83757" x="7367588" y="5741988"/>
          <p14:tracePt t="83774" x="7385050" y="5741988"/>
          <p14:tracePt t="83790" x="7402513" y="5741988"/>
          <p14:tracePt t="83807" x="7439025" y="5741988"/>
          <p14:tracePt t="83824" x="7456488" y="5741988"/>
          <p14:tracePt t="83840" x="7466013" y="5741988"/>
          <p14:tracePt t="83857" x="7500938" y="5741988"/>
          <p14:tracePt t="83874" x="7510463" y="5741988"/>
          <p14:tracePt t="83890" x="7518400" y="5741988"/>
          <p14:tracePt t="83907" x="7537450" y="5741988"/>
          <p14:tracePt t="83924" x="7545388" y="5741988"/>
          <p14:tracePt t="83979" x="7554913" y="5741988"/>
          <p14:tracePt t="84015" x="7562850" y="5741988"/>
          <p14:tracePt t="84028" x="7572375" y="5741988"/>
          <p14:tracePt t="84051" x="7581900" y="5741988"/>
          <p14:tracePt t="84064" x="7589838" y="5741988"/>
          <p14:tracePt t="84077" x="7599363" y="5741988"/>
          <p14:tracePt t="84104" x="7608888" y="5741988"/>
          <p14:tracePt t="84113" x="7616825" y="5741988"/>
          <p14:tracePt t="84125" x="7626350" y="5741988"/>
          <p14:tracePt t="84149" x="7634288" y="5732463"/>
          <p14:tracePt t="84175" x="7643813" y="5732463"/>
          <p14:tracePt t="84187" x="7653338" y="5732463"/>
          <p14:tracePt t="84211" x="7661275" y="5732463"/>
          <p14:tracePt t="84224" x="7670800" y="5732463"/>
          <p14:tracePt t="84247" x="7680325" y="5732463"/>
          <p14:tracePt t="84260" x="7688263" y="5732463"/>
          <p14:tracePt t="84284" x="7697788" y="5732463"/>
          <p14:tracePt t="84322" x="7705725" y="5732463"/>
          <p14:tracePt t="84333" x="7715250" y="5732463"/>
          <p14:tracePt t="84346" x="7715250" y="5724525"/>
          <p14:tracePt t="84357" x="7724775" y="5724525"/>
          <p14:tracePt t="84382" x="7732713" y="5724525"/>
          <p14:tracePt t="84407" x="7751763" y="5724525"/>
          <p14:tracePt t="84431" x="7769225" y="5724525"/>
          <p14:tracePt t="84456" x="7777163" y="5724525"/>
          <p14:tracePt t="84469" x="7786688" y="5724525"/>
          <p14:tracePt t="84481" x="7796213" y="5724525"/>
          <p14:tracePt t="84493" x="7804150" y="5724525"/>
          <p14:tracePt t="84519" x="7823200" y="5715000"/>
          <p14:tracePt t="84542" x="7831138" y="5715000"/>
          <p14:tracePt t="84628" x="7840663" y="5715000"/>
          <p14:tracePt t="85107" x="7831138" y="5715000"/>
          <p14:tracePt t="85119" x="7804150" y="5715000"/>
          <p14:tracePt t="85131" x="7786688" y="5715000"/>
          <p14:tracePt t="85142" x="7769225" y="5715000"/>
          <p14:tracePt t="85158" x="7751763" y="5715000"/>
          <p14:tracePt t="85174" x="7732713" y="5715000"/>
          <p14:tracePt t="85191" x="7715250" y="5715000"/>
          <p14:tracePt t="85207" x="7705725" y="5715000"/>
          <p14:tracePt t="85224" x="7697788" y="5705475"/>
          <p14:tracePt t="85241" x="7688263" y="5697538"/>
          <p14:tracePt t="85257" x="7680325" y="5697538"/>
          <p14:tracePt t="85274" x="7680325" y="5688013"/>
          <p14:tracePt t="85291" x="7661275" y="5680075"/>
          <p14:tracePt t="85307" x="7661275" y="5670550"/>
          <p14:tracePt t="85325" x="7653338" y="5661025"/>
          <p14:tracePt t="85341" x="7653338" y="5653088"/>
          <p14:tracePt t="85362" x="7643813" y="5643563"/>
          <p14:tracePt t="85387" x="7634288" y="5634038"/>
          <p14:tracePt t="85412" x="7634288" y="5616575"/>
          <p14:tracePt t="85424" x="7626350" y="5616575"/>
          <p14:tracePt t="85436" x="7626350" y="5599113"/>
          <p14:tracePt t="85473" x="7626350" y="5589588"/>
          <p14:tracePt t="85510" x="7626350" y="5581650"/>
          <p14:tracePt t="85522" x="7626350" y="5572125"/>
          <p14:tracePt t="85534" x="7626350" y="5562600"/>
          <p14:tracePt t="85546" x="7626350" y="5545138"/>
          <p14:tracePt t="85571" x="7626350" y="5537200"/>
          <p14:tracePt t="85584" x="7626350" y="5527675"/>
          <p14:tracePt t="85596" x="7626350" y="5518150"/>
          <p14:tracePt t="85622" x="7626350" y="5510213"/>
          <p14:tracePt t="85644" x="7634288" y="5491163"/>
          <p14:tracePt t="85668" x="7634288" y="5483225"/>
          <p14:tracePt t="85682" x="7643813" y="5483225"/>
          <p14:tracePt t="85719" x="7643813" y="5473700"/>
          <p14:tracePt t="85731" x="7653338" y="5465763"/>
          <p14:tracePt t="85767" x="7653338" y="5456238"/>
          <p14:tracePt t="85792" x="7661275" y="5446713"/>
          <p14:tracePt t="85828" x="7661275" y="5438775"/>
          <p14:tracePt t="85841" x="7661275" y="5429250"/>
          <p14:tracePt t="85853" x="7670800" y="5429250"/>
          <p14:tracePt t="85867" x="7670800" y="5419725"/>
          <p14:tracePt t="85878" x="7670800" y="5411788"/>
          <p14:tracePt t="85891" x="7670800" y="5402263"/>
          <p14:tracePt t="86073" x="7670800" y="5411788"/>
          <p14:tracePt t="86110" x="7661275" y="5419725"/>
          <p14:tracePt t="86135" x="7653338" y="5438775"/>
          <p14:tracePt t="86159" x="7634288" y="5446713"/>
          <p14:tracePt t="86171" x="7626350" y="5465763"/>
          <p14:tracePt t="86184" x="7608888" y="5483225"/>
          <p14:tracePt t="86196" x="7581900" y="5518150"/>
          <p14:tracePt t="86209" x="7545388" y="5545138"/>
          <p14:tracePt t="86224" x="7518400" y="5581650"/>
          <p14:tracePt t="86241" x="7491413" y="5599113"/>
          <p14:tracePt t="86258" x="7473950" y="5616575"/>
          <p14:tracePt t="86281" x="7456488" y="5616575"/>
          <p14:tracePt t="86293" x="7446963" y="5616575"/>
          <p14:tracePt t="86308" x="7429500" y="5616575"/>
          <p14:tracePt t="86324" x="7419975" y="5616575"/>
          <p14:tracePt t="86341" x="7412038" y="5616575"/>
          <p14:tracePt t="86358" x="7402513" y="5616575"/>
          <p14:tracePt t="86379" x="7402513" y="5608638"/>
          <p14:tracePt t="86391" x="7402513" y="5599113"/>
          <p14:tracePt t="86416" x="7402513" y="5581650"/>
          <p14:tracePt t="86429" x="7402513" y="5572125"/>
          <p14:tracePt t="86441" x="7402513" y="5554663"/>
          <p14:tracePt t="86458" x="7402513" y="5537200"/>
          <p14:tracePt t="86474" x="7402513" y="5518150"/>
          <p14:tracePt t="86491" x="7419975" y="5491163"/>
          <p14:tracePt t="86508" x="7429500" y="5491163"/>
          <p14:tracePt t="86524" x="7429500" y="5473700"/>
          <p14:tracePt t="86541" x="7446963" y="5456238"/>
          <p14:tracePt t="86558" x="7456488" y="5446713"/>
          <p14:tracePt t="86574" x="7466013" y="5429250"/>
          <p14:tracePt t="86591" x="7483475" y="5411788"/>
          <p14:tracePt t="86608" x="7491413" y="5402263"/>
          <p14:tracePt t="86624" x="7491413" y="5394325"/>
          <p14:tracePt t="86641" x="7500938" y="5394325"/>
          <p14:tracePt t="88095" x="7510463" y="5394325"/>
          <p14:tracePt t="88120" x="7518400" y="5394325"/>
          <p14:tracePt t="88134" x="7527925" y="5394325"/>
          <p14:tracePt t="88144" x="7545388" y="5394325"/>
          <p14:tracePt t="88169" x="7554913" y="5394325"/>
          <p14:tracePt t="88181" x="7572375" y="5394325"/>
          <p14:tracePt t="88194" x="7581900" y="5394325"/>
          <p14:tracePt t="88205" x="7589838" y="5394325"/>
          <p14:tracePt t="88219" x="7599363" y="5394325"/>
          <p14:tracePt t="88230" x="7616825" y="5394325"/>
          <p14:tracePt t="88242" x="7626350" y="5394325"/>
          <p14:tracePt t="88258" x="7634288" y="5394325"/>
          <p14:tracePt t="88275" x="7643813" y="5394325"/>
          <p14:tracePt t="88292" x="7661275" y="5394325"/>
          <p14:tracePt t="88309" x="7670800" y="5394325"/>
          <p14:tracePt t="88328" x="7680325" y="5394325"/>
          <p14:tracePt t="88377" x="7688263" y="5394325"/>
          <p14:tracePt t="88401" x="7697788" y="5394325"/>
          <p14:tracePt t="88413" x="7705725" y="5394325"/>
          <p14:tracePt t="88427" x="7715250" y="5394325"/>
          <p14:tracePt t="88438" x="7724775" y="5394325"/>
          <p14:tracePt t="88450" x="7742238" y="5394325"/>
          <p14:tracePt t="88462" x="7751763" y="5394325"/>
          <p14:tracePt t="88475" x="7769225" y="5394325"/>
          <p14:tracePt t="88492" x="7777163" y="5394325"/>
          <p14:tracePt t="88508" x="7796213" y="5394325"/>
          <p14:tracePt t="88525" x="7823200" y="5394325"/>
          <p14:tracePt t="88542" x="7831138" y="5394325"/>
          <p14:tracePt t="88558" x="7840663" y="5394325"/>
          <p14:tracePt t="88575" x="7848600" y="5402263"/>
          <p14:tracePt t="88598" x="7848600" y="5411788"/>
          <p14:tracePt t="88624" x="7848600" y="5419725"/>
          <p14:tracePt t="88636" x="7848600" y="5429250"/>
          <p14:tracePt t="88648" x="7848600" y="5446713"/>
          <p14:tracePt t="88658" x="7848600" y="5456238"/>
          <p14:tracePt t="88684" x="7848600" y="5473700"/>
          <p14:tracePt t="88695" x="7848600" y="5483225"/>
          <p14:tracePt t="88709" x="7848600" y="5491163"/>
          <p14:tracePt t="88725" x="7840663" y="5510213"/>
          <p14:tracePt t="88742" x="7831138" y="5518150"/>
          <p14:tracePt t="88758" x="7813675" y="5545138"/>
          <p14:tracePt t="88775" x="7804150" y="5562600"/>
          <p14:tracePt t="88792" x="7796213" y="5562600"/>
          <p14:tracePt t="88808" x="7786688" y="5572125"/>
          <p14:tracePt t="88825" x="7777163" y="5572125"/>
          <p14:tracePt t="88842" x="7759700" y="5581650"/>
          <p14:tracePt t="88858" x="7724775" y="5589588"/>
          <p14:tracePt t="88875" x="7705725" y="5589588"/>
          <p14:tracePt t="88892" x="7670800" y="5589588"/>
          <p14:tracePt t="88908" x="7661275" y="5589588"/>
          <p14:tracePt t="88925" x="7643813" y="5589588"/>
          <p14:tracePt t="88942" x="7616825" y="5589588"/>
          <p14:tracePt t="88959" x="7599363" y="5589588"/>
          <p14:tracePt t="88975" x="7581900" y="5589588"/>
          <p14:tracePt t="88992" x="7545388" y="5562600"/>
          <p14:tracePt t="89009" x="7527925" y="5545138"/>
          <p14:tracePt t="89025" x="7518400" y="5527675"/>
          <p14:tracePt t="89042" x="7510463" y="5491163"/>
          <p14:tracePt t="89059" x="7500938" y="5465763"/>
          <p14:tracePt t="89075" x="7500938" y="5429250"/>
          <p14:tracePt t="89092" x="7500938" y="5419725"/>
          <p14:tracePt t="89108" x="7500938" y="5402263"/>
          <p14:tracePt t="89125" x="7510463" y="5375275"/>
          <p14:tracePt t="89142" x="7518400" y="5357813"/>
          <p14:tracePt t="89159" x="7527925" y="5348288"/>
          <p14:tracePt t="89175" x="7554913" y="5330825"/>
          <p14:tracePt t="89192" x="7581900" y="5313363"/>
          <p14:tracePt t="89209" x="7599363" y="5313363"/>
          <p14:tracePt t="89225" x="7643813" y="5286375"/>
          <p14:tracePt t="89242" x="7680325" y="5276850"/>
          <p14:tracePt t="89259" x="7697788" y="5276850"/>
          <p14:tracePt t="89275" x="7751763" y="5276850"/>
          <p14:tracePt t="89292" x="7769225" y="5276850"/>
          <p14:tracePt t="89309" x="7804150" y="5276850"/>
          <p14:tracePt t="89325" x="7823200" y="5276850"/>
          <p14:tracePt t="89342" x="7831138" y="5286375"/>
          <p14:tracePt t="89359" x="7848600" y="5303838"/>
          <p14:tracePt t="89375" x="7858125" y="5313363"/>
          <p14:tracePt t="89392" x="7867650" y="5330825"/>
          <p14:tracePt t="89409" x="7867650" y="5340350"/>
          <p14:tracePt t="89425" x="7867650" y="5357813"/>
          <p14:tracePt t="89442" x="7867650" y="5375275"/>
          <p14:tracePt t="89468" x="7867650" y="5394325"/>
          <p14:tracePt t="89491" x="7867650" y="5402263"/>
          <p14:tracePt t="89505" x="7867650" y="5411788"/>
          <p14:tracePt t="89516" x="7867650" y="5429250"/>
          <p14:tracePt t="89529" x="7867650" y="5438775"/>
          <p14:tracePt t="89542" x="7867650" y="5456238"/>
          <p14:tracePt t="89559" x="7858125" y="5465763"/>
          <p14:tracePt t="89575" x="7848600" y="5473700"/>
          <p14:tracePt t="89592" x="7831138" y="5500688"/>
          <p14:tracePt t="89609" x="7831138" y="5510213"/>
          <p14:tracePt t="89625" x="7823200" y="5510213"/>
          <p14:tracePt t="89642" x="7813675" y="5518150"/>
          <p14:tracePt t="89663" x="7804150" y="5518150"/>
          <p14:tracePt t="89675" x="7796213" y="5527675"/>
          <p14:tracePt t="89692" x="7786688" y="5527675"/>
          <p14:tracePt t="89709" x="7777163" y="5527675"/>
          <p14:tracePt t="89725" x="7759700" y="5527675"/>
          <p14:tracePt t="89750" x="7751763" y="5527675"/>
          <p14:tracePt t="89774" x="7732713" y="5527675"/>
          <p14:tracePt t="89786" x="7732713" y="5518150"/>
          <p14:tracePt t="89799" x="7715250" y="5518150"/>
          <p14:tracePt t="89810" x="7715250" y="5500688"/>
          <p14:tracePt t="89825" x="7697788" y="5491163"/>
          <p14:tracePt t="89842" x="7688263" y="5473700"/>
          <p14:tracePt t="89859" x="7680325" y="5456238"/>
          <p14:tracePt t="89875" x="7653338" y="5402263"/>
          <p14:tracePt t="89892" x="7643813" y="5348288"/>
          <p14:tracePt t="89909" x="7626350" y="5268913"/>
          <p14:tracePt t="89925" x="7616825" y="5232400"/>
          <p14:tracePt t="89942" x="7616825" y="5205413"/>
          <p14:tracePt t="89959" x="7608888" y="5160963"/>
          <p14:tracePt t="89975" x="7608888" y="5133975"/>
          <p14:tracePt t="89993" x="7608888" y="5116513"/>
          <p14:tracePt t="90009" x="7626350" y="5072063"/>
          <p14:tracePt t="90025" x="7643813" y="5054600"/>
          <p14:tracePt t="90042" x="7670800" y="5037138"/>
          <p14:tracePt t="90059" x="7724775" y="5018088"/>
          <p14:tracePt t="90076" x="7742238" y="5018088"/>
          <p14:tracePt t="90092" x="7769225" y="5018088"/>
          <p14:tracePt t="90109" x="7823200" y="5010150"/>
          <p14:tracePt t="90125" x="7848600" y="5010150"/>
          <p14:tracePt t="90142" x="7894638" y="5018088"/>
          <p14:tracePt t="90159" x="7912100" y="5027613"/>
          <p14:tracePt t="90176" x="7920038" y="5045075"/>
          <p14:tracePt t="90192" x="7947025" y="5081588"/>
          <p14:tracePt t="90209" x="7947025" y="5099050"/>
          <p14:tracePt t="90225" x="7956550" y="5133975"/>
          <p14:tracePt t="90243" x="7966075" y="5170488"/>
          <p14:tracePt t="90259" x="7966075" y="5180013"/>
          <p14:tracePt t="90276" x="7966075" y="5197475"/>
          <p14:tracePt t="90292" x="7966075" y="5241925"/>
          <p14:tracePt t="90309" x="7966075" y="5268913"/>
          <p14:tracePt t="90326" x="7966075" y="5303838"/>
          <p14:tracePt t="90342" x="7966075" y="5322888"/>
          <p14:tracePt t="90359" x="7947025" y="5348288"/>
          <p14:tracePt t="90376" x="7912100" y="5402263"/>
          <p14:tracePt t="90392" x="7885113" y="5429250"/>
          <p14:tracePt t="90409" x="7875588" y="5456238"/>
          <p14:tracePt t="90426" x="7840663" y="5483225"/>
          <p14:tracePt t="90442" x="7823200" y="5491163"/>
          <p14:tracePt t="90459" x="7804150" y="5500688"/>
          <p14:tracePt t="90476" x="7769225" y="5518150"/>
          <p14:tracePt t="90492" x="7751763" y="5527675"/>
          <p14:tracePt t="90509" x="7715250" y="5537200"/>
          <p14:tracePt t="90526" x="7697788" y="5537200"/>
          <p14:tracePt t="90542" x="7688263" y="5537200"/>
          <p14:tracePt t="90559" x="7661275" y="5537200"/>
          <p14:tracePt t="90576" x="7643813" y="5537200"/>
          <p14:tracePt t="90592" x="7626350" y="5527675"/>
          <p14:tracePt t="90609" x="7581900" y="5500688"/>
          <p14:tracePt t="90626" x="7562850" y="5483225"/>
          <p14:tracePt t="90642" x="7545388" y="5465763"/>
          <p14:tracePt t="90659" x="7510463" y="5411788"/>
          <p14:tracePt t="90676" x="7491413" y="5384800"/>
          <p14:tracePt t="90692" x="7483475" y="5357813"/>
          <p14:tracePt t="90709" x="7473950" y="5276850"/>
          <p14:tracePt t="90726" x="7473950" y="5241925"/>
          <p14:tracePt t="90742" x="7473950" y="5197475"/>
          <p14:tracePt t="90759" x="7473950" y="5187950"/>
          <p14:tracePt t="90779" x="7483475" y="5170488"/>
          <p14:tracePt t="90792" x="7491413" y="5170488"/>
          <p14:tracePt t="90809" x="7510463" y="5153025"/>
          <p14:tracePt t="90826" x="7518400" y="5133975"/>
          <p14:tracePt t="90842" x="7572375" y="5099050"/>
          <p14:tracePt t="90859" x="7599363" y="5081588"/>
          <p14:tracePt t="90876" x="7626350" y="5081588"/>
          <p14:tracePt t="90892" x="7680325" y="5054600"/>
          <p14:tracePt t="90909" x="7697788" y="5054600"/>
          <p14:tracePt t="90926" x="7732713" y="5054600"/>
          <p14:tracePt t="90942" x="7759700" y="5054600"/>
          <p14:tracePt t="90959" x="7769225" y="5054600"/>
          <p14:tracePt t="90976" x="7796213" y="5054600"/>
          <p14:tracePt t="90993" x="7813675" y="5072063"/>
          <p14:tracePt t="91009" x="7823200" y="5089525"/>
          <p14:tracePt t="91026" x="7848600" y="5116513"/>
          <p14:tracePt t="91043" x="7848600" y="5126038"/>
          <p14:tracePt t="91059" x="7858125" y="5133975"/>
          <p14:tracePt t="91076" x="7867650" y="5153025"/>
          <p14:tracePt t="91096" x="7867650" y="5160963"/>
          <p14:tracePt t="91109" x="7875588" y="5170488"/>
          <p14:tracePt t="91126" x="7875588" y="5180013"/>
          <p14:tracePt t="91142" x="7875588" y="5197475"/>
          <p14:tracePt t="91159" x="7885113" y="5241925"/>
          <p14:tracePt t="91176" x="7894638" y="5268913"/>
          <p14:tracePt t="91192" x="7912100" y="5295900"/>
          <p14:tracePt t="91209" x="7929563" y="5348288"/>
          <p14:tracePt t="91226" x="7947025" y="5375275"/>
          <p14:tracePt t="91242" x="7974013" y="5419725"/>
          <p14:tracePt t="91259" x="8018463" y="5510213"/>
          <p14:tracePt t="91276" x="8045450" y="5545138"/>
          <p14:tracePt t="91292" x="8099425" y="5616575"/>
          <p14:tracePt t="91309" x="8126413" y="5634038"/>
          <p14:tracePt t="91326" x="8153400" y="5661025"/>
          <p14:tracePt t="91342" x="8205788" y="5697538"/>
          <p14:tracePt t="91359" x="8242300" y="5705475"/>
          <p14:tracePt t="91376" x="8269288" y="5715000"/>
          <p14:tracePt t="91392" x="8304213" y="5715000"/>
          <p14:tracePt t="91409" x="8331200" y="5715000"/>
          <p14:tracePt t="91426" x="8358188" y="5715000"/>
          <p14:tracePt t="91442" x="8412163" y="5688013"/>
          <p14:tracePt t="91459" x="8447088" y="5670550"/>
          <p14:tracePt t="91476" x="8474075" y="5653088"/>
          <p14:tracePt t="91492" x="8528050" y="5608638"/>
          <p14:tracePt t="91510" x="8555038" y="5589588"/>
          <p14:tracePt t="91526" x="8609013" y="5545138"/>
          <p14:tracePt t="91542" x="8626475" y="5537200"/>
          <p14:tracePt t="91559" x="8643938" y="5518150"/>
          <p14:tracePt t="91576" x="8680450" y="5500688"/>
          <p14:tracePt t="91592" x="8688388" y="5491163"/>
          <p14:tracePt t="91609" x="8697913" y="5483225"/>
          <p14:tracePt t="91626" x="8724900" y="5483225"/>
          <p14:tracePt t="91642" x="8742363" y="5473700"/>
          <p14:tracePt t="91659" x="8751888" y="5473700"/>
          <p14:tracePt t="91676" x="8777288" y="5473700"/>
          <p14:tracePt t="91693" x="8786813" y="5473700"/>
          <p14:tracePt t="91709" x="8813800" y="5473700"/>
          <p14:tracePt t="91726" x="8831263" y="5473700"/>
          <p14:tracePt t="91742" x="8848725" y="5473700"/>
          <p14:tracePt t="91759" x="8885238" y="5510213"/>
          <p14:tracePt t="91776" x="8894763" y="5518150"/>
          <p14:tracePt t="91793" x="8912225" y="5537200"/>
          <p14:tracePt t="91809" x="8947150" y="5572125"/>
          <p14:tracePt t="91826" x="8956675" y="5589588"/>
          <p14:tracePt t="91842" x="8974138" y="5608638"/>
          <p14:tracePt t="91859" x="8983663" y="5643563"/>
          <p14:tracePt t="91876" x="8991600" y="5661025"/>
          <p14:tracePt t="91893" x="8991600" y="5680075"/>
          <p14:tracePt t="91909" x="9001125" y="5680075"/>
          <p14:tracePt t="91926" x="9001125" y="5688013"/>
          <p14:tracePt t="91943" x="9001125" y="5705475"/>
          <p14:tracePt t="91959" x="9001125" y="5715000"/>
          <p14:tracePt t="91976" x="9001125" y="5724525"/>
          <p14:tracePt t="91993" x="9001125" y="5732463"/>
          <p14:tracePt t="92009" x="9001125" y="5741988"/>
          <p14:tracePt t="92176" x="8991600" y="5724525"/>
          <p14:tracePt t="92188" x="8991600" y="5705475"/>
          <p14:tracePt t="92200" x="8983663" y="5697538"/>
          <p14:tracePt t="92213" x="8974138" y="5680075"/>
          <p14:tracePt t="92226" x="8974138" y="5670550"/>
          <p14:tracePt t="92243" x="8956675" y="5653088"/>
          <p14:tracePt t="92259" x="8947150" y="5634038"/>
          <p14:tracePt t="92276" x="8912225" y="5599113"/>
          <p14:tracePt t="92293" x="8894763" y="5589588"/>
          <p14:tracePt t="92310" x="8875713" y="5562600"/>
          <p14:tracePt t="92326" x="8840788" y="5545138"/>
          <p14:tracePt t="92343" x="8831263" y="5537200"/>
          <p14:tracePt t="92359" x="8796338" y="5518150"/>
          <p14:tracePt t="92376" x="8769350" y="5510213"/>
          <p14:tracePt t="92393" x="8742363" y="5510213"/>
          <p14:tracePt t="92410" x="8653463" y="5491163"/>
          <p14:tracePt t="92426" x="8616950" y="5483225"/>
          <p14:tracePt t="92443" x="8589963" y="5473700"/>
          <p14:tracePt t="92460" x="8572500" y="5473700"/>
          <p14:tracePt t="92476" x="8555038" y="5473700"/>
          <p14:tracePt t="92493" x="8545513" y="5473700"/>
          <p14:tracePt t="92510" x="8491538" y="5473700"/>
          <p14:tracePt t="92526" x="8474075" y="5473700"/>
          <p14:tracePt t="92543" x="8447088" y="5473700"/>
          <p14:tracePt t="92560" x="8429625" y="5473700"/>
          <p14:tracePt t="92576" x="8420100" y="5473700"/>
          <p14:tracePt t="92593" x="8412163" y="5473700"/>
          <p14:tracePt t="92610" x="8402638" y="5473700"/>
          <p14:tracePt t="92626" x="8394700" y="5473700"/>
          <p14:tracePt t="92643" x="8375650" y="5473700"/>
          <p14:tracePt t="92659" x="8358188" y="5473700"/>
          <p14:tracePt t="92678" x="8348663" y="5473700"/>
          <p14:tracePt t="93172" x="8340725" y="5473700"/>
          <p14:tracePt t="93230" x="8331200" y="5473700"/>
          <p14:tracePt t="93266" x="8323263" y="5473700"/>
          <p14:tracePt t="93279" x="8313738" y="5473700"/>
          <p14:tracePt t="93291" x="8304213" y="5473700"/>
          <p14:tracePt t="93302" x="8277225" y="5473700"/>
          <p14:tracePt t="93315" x="8269288" y="5473700"/>
          <p14:tracePt t="93327" x="8251825" y="5473700"/>
          <p14:tracePt t="93343" x="8232775" y="5473700"/>
          <p14:tracePt t="93360" x="8215313" y="5473700"/>
          <p14:tracePt t="93377" x="8197850" y="5473700"/>
          <p14:tracePt t="93393" x="8180388" y="5473700"/>
          <p14:tracePt t="93410" x="8170863" y="5473700"/>
          <p14:tracePt t="93427" x="8153400" y="5473700"/>
          <p14:tracePt t="93443" x="8143875" y="5465763"/>
          <p14:tracePt t="93460" x="8126413" y="5456238"/>
          <p14:tracePt t="93477" x="8108950" y="5438775"/>
          <p14:tracePt t="93493" x="8099425" y="5429250"/>
          <p14:tracePt t="93511" x="8081963" y="5419725"/>
          <p14:tracePt t="93527" x="8072438" y="5411788"/>
          <p14:tracePt t="93543" x="8054975" y="5402263"/>
          <p14:tracePt t="93560" x="8027988" y="5384800"/>
          <p14:tracePt t="93577" x="8018463" y="5384800"/>
          <p14:tracePt t="93597" x="8010525" y="5384800"/>
          <p14:tracePt t="93610" x="8001000" y="5384800"/>
          <p14:tracePt t="93684" x="8001000" y="5394325"/>
          <p14:tracePt t="93695" x="8001000" y="5411788"/>
          <p14:tracePt t="93719" x="7991475" y="5429250"/>
          <p14:tracePt t="93731" x="7991475" y="5438775"/>
          <p14:tracePt t="93744" x="7991475" y="5465763"/>
          <p14:tracePt t="93756" x="7991475" y="5473700"/>
          <p14:tracePt t="93767" x="7991475" y="5491163"/>
          <p14:tracePt t="93781" x="7991475" y="5510213"/>
          <p14:tracePt t="93793" x="7991475" y="5527675"/>
          <p14:tracePt t="93810" x="7991475" y="5537200"/>
          <p14:tracePt t="93827" x="7991475" y="5545138"/>
          <p14:tracePt t="93843" x="7991475" y="5581650"/>
          <p14:tracePt t="93867" x="7991475" y="5599113"/>
          <p14:tracePt t="93879" x="8001000" y="5608638"/>
          <p14:tracePt t="93893" x="8010525" y="5616575"/>
          <p14:tracePt t="93910" x="8018463" y="5616575"/>
          <p14:tracePt t="93927" x="8027988" y="5616575"/>
          <p14:tracePt t="93943" x="8045450" y="5616575"/>
          <p14:tracePt t="94026" x="8045450" y="5608638"/>
          <p14:tracePt t="94038" x="8045450" y="5589588"/>
          <p14:tracePt t="94051" x="8045450" y="5581650"/>
          <p14:tracePt t="94075" x="8045450" y="5572125"/>
          <p14:tracePt t="94149" x="8037513" y="5572125"/>
          <p14:tracePt t="94295" x="8037513" y="5562600"/>
          <p14:tracePt t="94308" x="8037513" y="5554663"/>
          <p14:tracePt t="94331" x="8037513" y="5537200"/>
          <p14:tracePt t="94357" x="8045450" y="5518150"/>
          <p14:tracePt t="94381" x="8062913" y="5510213"/>
          <p14:tracePt t="94393" x="8072438" y="5500688"/>
          <p14:tracePt t="94405" x="8089900" y="5500688"/>
          <p14:tracePt t="94417" x="8108950" y="5491163"/>
          <p14:tracePt t="94431" x="8116888" y="5483225"/>
          <p14:tracePt t="94443" x="8126413" y="5483225"/>
          <p14:tracePt t="94460" x="8143875" y="5465763"/>
          <p14:tracePt t="94477" x="8143875" y="5456238"/>
          <p14:tracePt t="94494" x="8161338" y="5446713"/>
          <p14:tracePt t="94517" x="8170863" y="5438775"/>
          <p14:tracePt t="94528" x="8170863" y="5419725"/>
          <p14:tracePt t="94544" x="8180388" y="5411788"/>
          <p14:tracePt t="94560" x="8188325" y="5384800"/>
          <p14:tracePt t="94577" x="8215313" y="5348288"/>
          <p14:tracePt t="94594" x="8232775" y="5330825"/>
          <p14:tracePt t="94610" x="8242300" y="5303838"/>
          <p14:tracePt t="94627" x="8286750" y="5286375"/>
          <p14:tracePt t="94644" x="8296275" y="5276850"/>
          <p14:tracePt t="94660" x="8313738" y="5268913"/>
          <p14:tracePt t="94677" x="8358188" y="5259388"/>
          <p14:tracePt t="94693" x="8385175" y="5259388"/>
          <p14:tracePt t="94711" x="8402638" y="5259388"/>
          <p14:tracePt t="94727" x="8439150" y="5259388"/>
          <p14:tracePt t="94744" x="8466138" y="5268913"/>
          <p14:tracePt t="94760" x="8483600" y="5276850"/>
          <p14:tracePt t="94777" x="8510588" y="5313363"/>
          <p14:tracePt t="94794" x="8518525" y="5322888"/>
          <p14:tracePt t="94810" x="8555038" y="5375275"/>
          <p14:tracePt t="94827" x="8555038" y="5402263"/>
          <p14:tracePt t="94844" x="8572500" y="5429250"/>
          <p14:tracePt t="94860" x="8599488" y="5491163"/>
          <p14:tracePt t="94877" x="8599488" y="5518150"/>
          <p14:tracePt t="94894" x="8599488" y="5545138"/>
          <p14:tracePt t="94910" x="8599488" y="5599113"/>
          <p14:tracePt t="94927" x="8599488" y="5626100"/>
          <p14:tracePt t="94944" x="8599488" y="5643563"/>
          <p14:tracePt t="94960" x="8599488" y="5680075"/>
          <p14:tracePt t="94977" x="8599488" y="5688013"/>
          <p14:tracePt t="94994" x="8582025" y="5715000"/>
          <p14:tracePt t="95010" x="8572500" y="5732463"/>
          <p14:tracePt t="95027" x="8562975" y="5732463"/>
          <p14:tracePt t="95056" x="8555038" y="5732463"/>
          <p14:tracePt t="95093" x="8545513" y="5732463"/>
          <p14:tracePt t="95115" x="8537575" y="5732463"/>
          <p14:tracePt t="95127" x="8528050" y="5724525"/>
          <p14:tracePt t="95141" x="8518525" y="5705475"/>
          <p14:tracePt t="95153" x="8510588" y="5680075"/>
          <p14:tracePt t="95165" x="8501063" y="5661025"/>
          <p14:tracePt t="95178" x="8501063" y="5634038"/>
          <p14:tracePt t="95194" x="8501063" y="5608638"/>
          <p14:tracePt t="95210" x="8501063" y="5589588"/>
          <p14:tracePt t="95227" x="8501063" y="5545138"/>
          <p14:tracePt t="95244" x="8501063" y="5537200"/>
          <p14:tracePt t="95260" x="8501063" y="5518150"/>
          <p14:tracePt t="95277" x="8510588" y="5465763"/>
          <p14:tracePt t="95294" x="8528050" y="5446713"/>
          <p14:tracePt t="95310" x="8537575" y="5429250"/>
          <p14:tracePt t="95327" x="8582025" y="5394325"/>
          <p14:tracePt t="95344" x="8599488" y="5375275"/>
          <p14:tracePt t="95360" x="8616950" y="5367338"/>
          <p14:tracePt t="95377" x="8661400" y="5348288"/>
          <p14:tracePt t="95394" x="8680450" y="5340350"/>
          <p14:tracePt t="95411" x="8724900" y="5340350"/>
          <p14:tracePt t="95427" x="8751888" y="5340350"/>
          <p14:tracePt t="95444" x="8769350" y="5340350"/>
          <p14:tracePt t="95460" x="8796338" y="5348288"/>
          <p14:tracePt t="95477" x="8813800" y="5357813"/>
          <p14:tracePt t="95494" x="8831263" y="5384800"/>
          <p14:tracePt t="95511" x="8867775" y="5419725"/>
          <p14:tracePt t="95527" x="8885238" y="5446713"/>
          <p14:tracePt t="95544" x="8902700" y="5465763"/>
          <p14:tracePt t="95561" x="8920163" y="5510213"/>
          <p14:tracePt t="95577" x="8920163" y="5518150"/>
          <p14:tracePt t="95594" x="8920163" y="5545138"/>
          <p14:tracePt t="95611" x="8920163" y="5572125"/>
          <p14:tracePt t="95627" x="8920163" y="5589588"/>
          <p14:tracePt t="95644" x="8920163" y="5626100"/>
          <p14:tracePt t="95661" x="8912225" y="5653088"/>
          <p14:tracePt t="95677" x="8902700" y="5680075"/>
          <p14:tracePt t="95694" x="8885238" y="5697538"/>
          <p14:tracePt t="95711" x="8858250" y="5724525"/>
          <p14:tracePt t="95727" x="8848725" y="5732463"/>
          <p14:tracePt t="95744" x="8831263" y="5751513"/>
          <p14:tracePt t="95761" x="8813800" y="5751513"/>
          <p14:tracePt t="95778" x="8796338" y="5759450"/>
          <p14:tracePt t="95803" x="8786813" y="5759450"/>
          <p14:tracePt t="95815" x="8777288" y="5759450"/>
          <p14:tracePt t="95827" x="8769350" y="5759450"/>
          <p14:tracePt t="95844" x="8742363" y="5759450"/>
          <p14:tracePt t="95861" x="8732838" y="5751513"/>
          <p14:tracePt t="95877" x="8705850" y="5732463"/>
          <p14:tracePt t="95894" x="8697913" y="5724525"/>
          <p14:tracePt t="95911" x="8697913" y="5715000"/>
          <p14:tracePt t="95927" x="8697913" y="5688013"/>
          <p14:tracePt t="95944" x="8697913" y="5670550"/>
          <p14:tracePt t="95961" x="8705850" y="5599113"/>
          <p14:tracePt t="95977" x="8751888" y="5537200"/>
          <p14:tracePt t="95994" x="8796338" y="5465763"/>
          <p14:tracePt t="96011" x="8867775" y="5375275"/>
          <p14:tracePt t="96027" x="8885238" y="5367338"/>
          <p14:tracePt t="96044" x="8902700" y="5348288"/>
          <p14:tracePt t="96060" x="8947150" y="5348288"/>
          <p14:tracePt t="96077" x="8956675" y="5348288"/>
          <p14:tracePt t="96094" x="8983663" y="5367338"/>
          <p14:tracePt t="96111" x="9010650" y="5402263"/>
          <p14:tracePt t="96127" x="9018588" y="5438775"/>
          <p14:tracePt t="96144" x="9037638" y="5491163"/>
          <p14:tracePt t="96161" x="9037638" y="5518150"/>
          <p14:tracePt t="96177" x="9037638" y="5554663"/>
          <p14:tracePt t="96194" x="9045575" y="5589588"/>
          <p14:tracePt t="96211" x="9045575" y="5643563"/>
          <p14:tracePt t="96227" x="9045575" y="5680075"/>
          <p14:tracePt t="96244" x="9037638" y="5759450"/>
          <p14:tracePt t="96261" x="9010650" y="5786438"/>
          <p14:tracePt t="96277" x="8983663" y="5840413"/>
          <p14:tracePt t="96294" x="8920163" y="5938838"/>
          <p14:tracePt t="96311" x="8875713" y="5991225"/>
          <p14:tracePt t="96327" x="8831263" y="6037263"/>
          <p14:tracePt t="96344" x="8742363" y="6108700"/>
          <p14:tracePt t="96361" x="8715375" y="6143625"/>
          <p14:tracePt t="96377" x="8670925" y="6170613"/>
          <p14:tracePt t="96394" x="8572500" y="6205538"/>
          <p14:tracePt t="96411" x="8545513" y="6215063"/>
          <p14:tracePt t="96428" x="8501063" y="6224588"/>
          <p14:tracePt t="96444" x="8483600" y="6224588"/>
          <p14:tracePt t="96464" x="8474075" y="6224588"/>
          <p14:tracePt t="96489" x="8466138" y="6224588"/>
          <p14:tracePt t="96500" x="8456613" y="6224588"/>
          <p14:tracePt t="96513" x="8456613" y="6215063"/>
          <p14:tracePt t="96527" x="8456613" y="6205538"/>
          <p14:tracePt t="96562" x="8456613" y="6197600"/>
          <p14:tracePt t="96576" x="8456613" y="6188075"/>
          <p14:tracePt t="96598" x="8456613" y="6180138"/>
          <p14:tracePt t="96612" x="8456613" y="6170613"/>
          <p14:tracePt t="97040" x="8439150" y="6170613"/>
          <p14:tracePt t="97053" x="8429625" y="6170613"/>
          <p14:tracePt t="97064" x="8412163" y="6170613"/>
          <p14:tracePt t="97077" x="8394700" y="6170613"/>
          <p14:tracePt t="97089" x="8375650" y="6170613"/>
          <p14:tracePt t="97101" x="8340725" y="6170613"/>
          <p14:tracePt t="97115" x="8323263" y="6170613"/>
          <p14:tracePt t="97128" x="8304213" y="6170613"/>
          <p14:tracePt t="97145" x="8296275" y="6170613"/>
          <p14:tracePt t="97162" x="8277225" y="6170613"/>
          <p14:tracePt t="97187" x="8259763" y="6188075"/>
          <p14:tracePt t="97203" x="8259763" y="6197600"/>
          <p14:tracePt t="97214" x="8251825" y="6205538"/>
          <p14:tracePt t="97228" x="8242300" y="6224588"/>
          <p14:tracePt t="97249" x="8242300" y="6242050"/>
          <p14:tracePt t="97273" x="8242300" y="6251575"/>
          <p14:tracePt t="97286" x="8242300" y="6259513"/>
          <p14:tracePt t="97297" x="8242300" y="6269038"/>
          <p14:tracePt t="97311" x="8242300" y="6296025"/>
          <p14:tracePt t="97328" x="8251825" y="6303963"/>
          <p14:tracePt t="97345" x="8259763" y="6323013"/>
          <p14:tracePt t="97362" x="8286750" y="6357938"/>
          <p14:tracePt t="97378" x="8304213" y="6367463"/>
          <p14:tracePt t="97395" x="8331200" y="6375400"/>
          <p14:tracePt t="97412" x="8340725" y="6375400"/>
          <p14:tracePt t="97431" x="8358188" y="6375400"/>
          <p14:tracePt t="97445" x="8367713" y="6375400"/>
          <p14:tracePt t="97461" x="8385175" y="6375400"/>
          <p14:tracePt t="97478" x="8412163" y="6375400"/>
          <p14:tracePt t="97495" x="8466138" y="6323013"/>
          <p14:tracePt t="97512" x="8510588" y="6276975"/>
          <p14:tracePt t="97528" x="8537575" y="6232525"/>
          <p14:tracePt t="97545" x="8572500" y="6143625"/>
          <p14:tracePt t="97562" x="8572500" y="6089650"/>
          <p14:tracePt t="97578" x="8572500" y="6045200"/>
          <p14:tracePt t="97595" x="8518525" y="5956300"/>
          <p14:tracePt t="97612" x="8491538" y="5929313"/>
          <p14:tracePt t="97628" x="8456613" y="5919788"/>
          <p14:tracePt t="97645" x="8429625" y="5919788"/>
          <p14:tracePt t="97662" x="8402638" y="5919788"/>
          <p14:tracePt t="97678" x="8358188" y="5938838"/>
          <p14:tracePt t="97695" x="8340725" y="5946775"/>
          <p14:tracePt t="97712" x="8313738" y="5965825"/>
          <p14:tracePt t="97728" x="8269288" y="6000750"/>
          <p14:tracePt t="97745" x="8242300" y="6037263"/>
          <p14:tracePt t="97762" x="8215313" y="6072188"/>
          <p14:tracePt t="97778" x="8161338" y="6143625"/>
          <p14:tracePt t="97795" x="8143875" y="6170613"/>
          <p14:tracePt t="97813" x="8099425" y="6232525"/>
          <p14:tracePt t="97832" x="8072438" y="6269038"/>
          <p14:tracePt t="97845" x="8037513" y="6313488"/>
          <p14:tracePt t="97861" x="7983538" y="6394450"/>
          <p14:tracePt t="97878" x="7956550" y="6429375"/>
          <p14:tracePt t="97895" x="7920038" y="6465888"/>
          <p14:tracePt t="97911" x="7867650" y="6500813"/>
          <p14:tracePt t="97928" x="7858125" y="6510338"/>
          <p14:tracePt t="98069" x="7769225" y="6500813"/>
          <p14:tracePt t="98082" x="7759700" y="6491288"/>
          <p14:tracePt t="98095" x="7742238" y="6483350"/>
          <p14:tracePt t="98111" x="7724775" y="6473825"/>
          <p14:tracePt t="98128" x="7705725" y="6438900"/>
          <p14:tracePt t="98145" x="7661275" y="6384925"/>
          <p14:tracePt t="98164" x="7643813" y="6367463"/>
          <p14:tracePt t="98178" x="7616825" y="6348413"/>
          <p14:tracePt t="98195" x="7581900" y="6323013"/>
          <p14:tracePt t="98211" x="7572375" y="6303963"/>
          <p14:tracePt t="98228" x="7554913" y="6286500"/>
          <p14:tracePt t="98244" x="7537450" y="6276975"/>
          <p14:tracePt t="98261" x="7518400" y="6259513"/>
          <p14:tracePt t="98278" x="7483475" y="6242050"/>
          <p14:tracePt t="98295" x="7466013" y="6232525"/>
          <p14:tracePt t="98311" x="7439025" y="6224588"/>
          <p14:tracePt t="98328" x="7402513" y="6205538"/>
          <p14:tracePt t="98345" x="7385050" y="6205538"/>
          <p14:tracePt t="98361" x="7358063" y="6205538"/>
          <p14:tracePt t="98378" x="7331075" y="6205538"/>
          <p14:tracePt t="98395" x="7313613" y="6205538"/>
          <p14:tracePt t="98412" x="7296150" y="6205538"/>
          <p14:tracePt t="98428" x="7259638" y="6205538"/>
          <p14:tracePt t="98445" x="7242175" y="6205538"/>
          <p14:tracePt t="98461" x="7224713" y="6205538"/>
          <p14:tracePt t="98478" x="7188200" y="6215063"/>
          <p14:tracePt t="98495" x="7180263" y="6215063"/>
          <p14:tracePt t="98512" x="7153275" y="6242050"/>
          <p14:tracePt t="98528" x="7134225" y="6242050"/>
          <p14:tracePt t="98545" x="7126288" y="6242050"/>
          <p14:tracePt t="98561" x="7116763" y="6251575"/>
          <p14:tracePt t="98578" x="7108825" y="6259513"/>
          <p14:tracePt t="98595" x="7099300" y="6269038"/>
          <p14:tracePt t="98612" x="7089775" y="6269038"/>
          <p14:tracePt t="98628" x="7089775" y="6276975"/>
          <p14:tracePt t="98645" x="7081838" y="6276975"/>
          <p14:tracePt t="98661" x="7081838" y="6286500"/>
          <p14:tracePt t="99539" x="7081838" y="6276975"/>
          <p14:tracePt t="99552" x="7081838" y="6259513"/>
          <p14:tracePt t="99565" x="7081838" y="6251575"/>
          <p14:tracePt t="99576" x="7072313" y="6232525"/>
          <p14:tracePt t="99588" x="7062788" y="6215063"/>
          <p14:tracePt t="99601" x="7054850" y="6188075"/>
          <p14:tracePt t="99613" x="7045325" y="6170613"/>
          <p14:tracePt t="99628" x="7018338" y="6153150"/>
          <p14:tracePt t="99645" x="7000875" y="6116638"/>
          <p14:tracePt t="99662" x="6983413" y="6099175"/>
          <p14:tracePt t="99678" x="6946900" y="6054725"/>
          <p14:tracePt t="99695" x="6938963" y="6045200"/>
          <p14:tracePt t="99712" x="6919913" y="6018213"/>
          <p14:tracePt t="99729" x="6894513" y="5991225"/>
          <p14:tracePt t="99745" x="6884988" y="5965825"/>
          <p14:tracePt t="99762" x="6867525" y="5946775"/>
          <p14:tracePt t="99778" x="6848475" y="5938838"/>
          <p14:tracePt t="99795" x="6840538" y="5919788"/>
          <p14:tracePt t="99812" x="6831013" y="5919788"/>
          <p14:tracePt t="99980" x="6823075" y="5929313"/>
          <p14:tracePt t="100006" x="6813550" y="5938838"/>
          <p14:tracePt t="100017" x="6813550" y="5956300"/>
          <p14:tracePt t="100030" x="6804025" y="5965825"/>
          <p14:tracePt t="100042" x="6796088" y="5983288"/>
          <p14:tracePt t="100053" x="6786563" y="6010275"/>
          <p14:tracePt t="100068" x="6769100" y="6027738"/>
          <p14:tracePt t="100079" x="6751638" y="6054725"/>
          <p14:tracePt t="100095" x="6732588" y="6081713"/>
          <p14:tracePt t="100112" x="6724650" y="6089650"/>
          <p14:tracePt t="100129" x="6705600" y="6108700"/>
          <p14:tracePt t="100300" x="6697663" y="6099175"/>
          <p14:tracePt t="100337" x="6680200" y="6089650"/>
          <p14:tracePt t="100349" x="6680200" y="6081713"/>
          <p14:tracePt t="100362" x="6670675" y="6062663"/>
          <p14:tracePt t="100373" x="6661150" y="6054725"/>
          <p14:tracePt t="100385" x="6643688" y="6037263"/>
          <p14:tracePt t="100397" x="6634163" y="6010275"/>
          <p14:tracePt t="100412" x="6616700" y="5983288"/>
          <p14:tracePt t="100429" x="6599238" y="5965825"/>
          <p14:tracePt t="100446" x="6589713" y="5938838"/>
          <p14:tracePt t="100462" x="6537325" y="5867400"/>
          <p14:tracePt t="100479" x="6527800" y="5848350"/>
          <p14:tracePt t="100495" x="6491288" y="5803900"/>
          <p14:tracePt t="100512" x="6483350" y="5786438"/>
          <p14:tracePt t="100533" x="6473825" y="5768975"/>
          <p14:tracePt t="100546" x="6465888" y="5768975"/>
          <p14:tracePt t="100570" x="6456363" y="5768975"/>
          <p14:tracePt t="100581" x="6456363" y="5759450"/>
          <p14:tracePt t="100595" x="6446838" y="5759450"/>
          <p14:tracePt t="100612" x="6438900" y="5751513"/>
          <p14:tracePt t="100629" x="6429375" y="5751513"/>
          <p14:tracePt t="100646" x="6411913" y="5751513"/>
          <p14:tracePt t="100667" x="6394450" y="5741988"/>
          <p14:tracePt t="100692" x="6384925" y="5741988"/>
          <p14:tracePt t="100732" x="6375400" y="5741988"/>
          <p14:tracePt t="100754" x="6367463" y="5741988"/>
          <p14:tracePt t="100778" x="6357938" y="5741988"/>
          <p14:tracePt t="100790" x="6348413" y="5741988"/>
          <p14:tracePt t="100802" x="6340475" y="5759450"/>
          <p14:tracePt t="100826" x="6330950" y="5776913"/>
          <p14:tracePt t="100838" x="6323013" y="5795963"/>
          <p14:tracePt t="100852" x="6323013" y="5803900"/>
          <p14:tracePt t="100863" x="6323013" y="5822950"/>
          <p14:tracePt t="100879" x="6323013" y="5848350"/>
          <p14:tracePt t="100895" x="6313488" y="5857875"/>
          <p14:tracePt t="100912" x="6313488" y="5875338"/>
          <p14:tracePt t="100937" x="6313488" y="5884863"/>
          <p14:tracePt t="100948" x="6313488" y="5894388"/>
          <p14:tracePt t="100975" x="6313488" y="5902325"/>
          <p14:tracePt t="101010" x="6313488" y="5919788"/>
          <p14:tracePt t="101035" x="6313488" y="5929313"/>
          <p14:tracePt t="101060" x="6323013" y="5938838"/>
          <p14:tracePt t="101072" x="6323013" y="5946775"/>
          <p14:tracePt t="101084" x="6330950" y="5946775"/>
          <p14:tracePt t="101096" x="6340475" y="5946775"/>
          <p14:tracePt t="101107" x="6348413" y="5946775"/>
          <p14:tracePt t="101120" x="6357938" y="5946775"/>
          <p14:tracePt t="101144" x="6367463" y="5946775"/>
          <p14:tracePt t="101156" x="6375400" y="5946775"/>
          <p14:tracePt t="101168" x="6384925" y="5946775"/>
          <p14:tracePt t="101181" x="6394450" y="5946775"/>
          <p14:tracePt t="101195" x="6411913" y="5946775"/>
          <p14:tracePt t="101212" x="6429375" y="5929313"/>
          <p14:tracePt t="101229" x="6438900" y="5911850"/>
          <p14:tracePt t="101245" x="6456363" y="5884863"/>
          <p14:tracePt t="101262" x="6465888" y="5884863"/>
          <p14:tracePt t="101279" x="6473825" y="5875338"/>
          <p14:tracePt t="101296" x="6473825" y="5857875"/>
          <p14:tracePt t="101316" x="6473825" y="5848350"/>
          <p14:tracePt t="101329" x="6473825" y="5840413"/>
          <p14:tracePt t="101353" x="6473825" y="5830888"/>
          <p14:tracePt t="101364" x="6465888" y="5830888"/>
          <p14:tracePt t="101379" x="6456363" y="5830888"/>
          <p14:tracePt t="101395" x="6438900" y="5830888"/>
          <p14:tracePt t="101412" x="6419850" y="5830888"/>
          <p14:tracePt t="101429" x="6375400" y="5830888"/>
          <p14:tracePt t="101445" x="6348413" y="5830888"/>
          <p14:tracePt t="101462" x="6330950" y="5830888"/>
          <p14:tracePt t="101479" x="6323013" y="5830888"/>
          <p14:tracePt t="101512" x="6313488" y="5830888"/>
          <p14:tracePt t="101524" x="6303963" y="5857875"/>
          <p14:tracePt t="101535" x="6296025" y="5875338"/>
          <p14:tracePt t="101548" x="6296025" y="5894388"/>
          <p14:tracePt t="101562" x="6286500" y="5919788"/>
          <p14:tracePt t="101579" x="6276975" y="5946775"/>
          <p14:tracePt t="101596" x="6276975" y="5965825"/>
          <p14:tracePt t="101612" x="6276975" y="5983288"/>
          <p14:tracePt t="101629" x="6276975" y="5991225"/>
          <p14:tracePt t="101646" x="6276975" y="6000750"/>
          <p14:tracePt t="101720" x="6286500" y="6000750"/>
          <p14:tracePt t="102064" x="6286500" y="5991225"/>
          <p14:tracePt t="102078" x="6296025" y="5973763"/>
          <p14:tracePt t="102090" x="6303963" y="5965825"/>
          <p14:tracePt t="102100" x="6313488" y="5938838"/>
          <p14:tracePt t="102113" x="6323013" y="5929313"/>
          <p14:tracePt t="102129" x="6330950" y="5919788"/>
          <p14:tracePt t="102146" x="6340475" y="5902325"/>
          <p14:tracePt t="102163" x="6348413" y="5884863"/>
          <p14:tracePt t="102187" x="6357938" y="5884863"/>
          <p14:tracePt t="102198" x="6357938" y="5875338"/>
          <p14:tracePt t="102224" x="6367463" y="5857875"/>
          <p14:tracePt t="102238" x="6375400" y="5857875"/>
          <p14:tracePt t="102247" x="6384925" y="5840413"/>
          <p14:tracePt t="102262" x="6394450" y="5830888"/>
          <p14:tracePt t="102279" x="6402388" y="5813425"/>
          <p14:tracePt t="102296" x="6411913" y="5803900"/>
          <p14:tracePt t="102313" x="6438900" y="5768975"/>
          <p14:tracePt t="102329" x="6438900" y="5759450"/>
          <p14:tracePt t="102347" x="6456363" y="5741988"/>
          <p14:tracePt t="102363" x="6465888" y="5724525"/>
          <p14:tracePt t="102379" x="6473825" y="5724525"/>
          <p14:tracePt t="102396" x="6473825" y="5715000"/>
          <p14:tracePt t="102420" x="6483350" y="5705475"/>
          <p14:tracePt t="102519" x="6483350" y="5697538"/>
          <p14:tracePt t="102591" x="6491288" y="5688013"/>
          <p14:tracePt t="102605" x="6500813" y="5670550"/>
          <p14:tracePt t="102616" x="6500813" y="5661025"/>
          <p14:tracePt t="102628" x="6510338" y="5653088"/>
          <p14:tracePt t="102664" x="6518275" y="5643563"/>
          <p14:tracePt t="102677" x="6518275" y="5634038"/>
          <p14:tracePt t="102714" x="6527800" y="5626100"/>
          <p14:tracePt t="102751" x="6537325" y="5616575"/>
          <p14:tracePt t="102762" x="6545263" y="5616575"/>
          <p14:tracePt t="102812" x="6545263" y="5608638"/>
          <p14:tracePt t="102837" x="6545263" y="5599113"/>
          <p14:tracePt t="102848" x="6554788" y="5599113"/>
          <p14:tracePt t="102860" x="6554788" y="5589588"/>
          <p14:tracePt t="102886" x="6554788" y="5581650"/>
          <p14:tracePt t="102897" x="6562725" y="5581650"/>
          <p14:tracePt t="102908" x="6562725" y="5572125"/>
          <p14:tracePt t="102934" x="6572250" y="5562600"/>
          <p14:tracePt t="102959" x="6581775" y="5562600"/>
          <p14:tracePt t="102972" x="6581775" y="5554663"/>
          <p14:tracePt t="102984" x="6589713" y="5554663"/>
          <p14:tracePt t="102995" x="6589713" y="5545138"/>
          <p14:tracePt t="103008" x="6599238" y="5537200"/>
          <p14:tracePt t="103020" x="6608763" y="5537200"/>
          <p14:tracePt t="103032" x="6616700" y="5527675"/>
          <p14:tracePt t="103068" x="6626225" y="5527675"/>
          <p14:tracePt t="103290" x="6616700" y="5527675"/>
          <p14:tracePt t="103313" x="6608763" y="5545138"/>
          <p14:tracePt t="103326" x="6599238" y="5554663"/>
          <p14:tracePt t="103339" x="6599238" y="5562600"/>
          <p14:tracePt t="103351" x="6589713" y="5581650"/>
          <p14:tracePt t="103364" x="6572250" y="5589588"/>
          <p14:tracePt t="103379" x="6562725" y="5608638"/>
          <p14:tracePt t="103397" x="6554788" y="5616575"/>
          <p14:tracePt t="103413" x="6527800" y="5643563"/>
          <p14:tracePt t="103430" x="6518275" y="5661025"/>
          <p14:tracePt t="103446" x="6500813" y="5670550"/>
          <p14:tracePt t="103463" x="6491288" y="5688013"/>
          <p14:tracePt t="103480" x="6483350" y="5697538"/>
          <p14:tracePt t="103496" x="6465888" y="5715000"/>
          <p14:tracePt t="103513" x="6456363" y="5724525"/>
          <p14:tracePt t="103559" x="6446838" y="5724525"/>
          <p14:tracePt t="103584" x="6438900" y="5724525"/>
          <p14:tracePt t="103620" x="6429375" y="5724525"/>
          <p14:tracePt t="103644" x="6419850" y="5724525"/>
          <p14:tracePt t="103658" x="6411913" y="5724525"/>
          <p14:tracePt t="103669" x="6394450" y="5715000"/>
          <p14:tracePt t="103681" x="6394450" y="5688013"/>
          <p14:tracePt t="103696" x="6375400" y="5634038"/>
          <p14:tracePt t="103713" x="6375400" y="5537200"/>
          <p14:tracePt t="103730" x="6375400" y="5446713"/>
          <p14:tracePt t="103746" x="6375400" y="5375275"/>
          <p14:tracePt t="103763" x="6375400" y="5357813"/>
          <p14:tracePt t="103780" x="6375400" y="5348288"/>
          <p14:tracePt t="104001" x="6384925" y="5348288"/>
          <p14:tracePt t="104037" x="6384925" y="5357813"/>
          <p14:tracePt t="104148" x="6384925" y="5367338"/>
          <p14:tracePt t="104160" x="6384925" y="5375275"/>
          <p14:tracePt t="104184" x="6384925" y="5384800"/>
          <p14:tracePt t="104197" x="6394450" y="5402263"/>
          <p14:tracePt t="104208" x="6394450" y="5411788"/>
          <p14:tracePt t="104220" x="6402388" y="5429250"/>
          <p14:tracePt t="104233" x="6411913" y="5465763"/>
          <p14:tracePt t="104247" x="6419850" y="5491163"/>
          <p14:tracePt t="104263" x="6429375" y="5527675"/>
          <p14:tracePt t="104280" x="6446838" y="5562600"/>
          <p14:tracePt t="104297" x="6473825" y="5616575"/>
          <p14:tracePt t="104313" x="6483350" y="5634038"/>
          <p14:tracePt t="104330" x="6500813" y="5661025"/>
          <p14:tracePt t="104346" x="6510338" y="5680075"/>
          <p14:tracePt t="104363" x="6518275" y="5688013"/>
          <p14:tracePt t="104380" x="6537325" y="5697538"/>
          <p14:tracePt t="104405" x="6545263" y="5697538"/>
          <p14:tracePt t="104430" x="6562725" y="5697538"/>
          <p14:tracePt t="104441" x="6572250" y="5697538"/>
          <p14:tracePt t="104454" x="6581775" y="5697538"/>
          <p14:tracePt t="104465" x="6608763" y="5697538"/>
          <p14:tracePt t="104480" x="6626225" y="5680075"/>
          <p14:tracePt t="104497" x="6643688" y="5661025"/>
          <p14:tracePt t="104513" x="6680200" y="5634038"/>
          <p14:tracePt t="104530" x="6715125" y="5589588"/>
          <p14:tracePt t="104547" x="6724650" y="5572125"/>
          <p14:tracePt t="104563" x="6751638" y="5537200"/>
          <p14:tracePt t="104580" x="6759575" y="5518150"/>
          <p14:tracePt t="104597" x="6769100" y="5510213"/>
          <p14:tracePt t="104613" x="6769100" y="5500688"/>
          <p14:tracePt t="104638" x="6769100" y="5491163"/>
          <p14:tracePt t="104698" x="6769100" y="5483225"/>
          <p14:tracePt t="104735" x="6759575" y="5483225"/>
          <p14:tracePt t="104809" x="6751638" y="5483225"/>
          <p14:tracePt t="104822" x="6742113" y="5473700"/>
          <p14:tracePt t="104870" x="6732588" y="5473700"/>
          <p14:tracePt t="105349" x="6724650" y="5473700"/>
          <p14:tracePt t="105360" x="6715125" y="5473700"/>
          <p14:tracePt t="105373" x="6705600" y="5473700"/>
          <p14:tracePt t="105386" x="6697663" y="5465763"/>
          <p14:tracePt t="105397" x="6688138" y="5465763"/>
          <p14:tracePt t="105422" x="6680200" y="5456238"/>
          <p14:tracePt t="105447" x="6670675" y="5456238"/>
          <p14:tracePt t="105668" x="6680200" y="5456238"/>
          <p14:tracePt t="105679" x="6688138" y="5456238"/>
          <p14:tracePt t="105690" x="6697663" y="5456238"/>
          <p14:tracePt t="105704" x="6705600" y="5465763"/>
          <p14:tracePt t="105715" x="6705600" y="5473700"/>
          <p14:tracePt t="105730" x="6715125" y="5483225"/>
          <p14:tracePt t="105747" x="6715125" y="5491163"/>
          <p14:tracePt t="105764" x="6724650" y="5491163"/>
          <p14:tracePt t="105780" x="6724650" y="5510213"/>
          <p14:tracePt t="105838" x="6724650" y="5518150"/>
          <p14:tracePt t="105888" x="6715125" y="5518150"/>
          <p14:tracePt t="105899" x="6705600" y="5518150"/>
          <p14:tracePt t="105911" x="6697663" y="5527675"/>
          <p14:tracePt t="105925" x="6688138" y="5527675"/>
          <p14:tracePt t="105936" x="6680200" y="5527675"/>
          <p14:tracePt t="106022" x="6680200" y="5537200"/>
          <p14:tracePt t="106046" x="6680200" y="5545138"/>
          <p14:tracePt t="106058" x="6680200" y="5554663"/>
          <p14:tracePt t="106073" x="6680200" y="5562600"/>
          <p14:tracePt t="106082" x="6680200" y="5572125"/>
          <p14:tracePt t="106097" x="6688138" y="5581650"/>
          <p14:tracePt t="106114" x="6688138" y="5589588"/>
          <p14:tracePt t="106130" x="6688138" y="5599113"/>
          <p14:tracePt t="106156" x="6688138" y="5608638"/>
          <p14:tracePt t="106231" x="6680200" y="5608638"/>
          <p14:tracePt t="106243" x="6670675" y="5608638"/>
          <p14:tracePt t="106270" x="6661150" y="5608638"/>
          <p14:tracePt t="106365" x="6661150" y="5616575"/>
          <p14:tracePt t="107248" x="6670675" y="5608638"/>
          <p14:tracePt t="107259" x="6670675" y="5599113"/>
          <p14:tracePt t="107274" x="6680200" y="5599113"/>
          <p14:tracePt t="107284" x="6688138" y="5599113"/>
          <p14:tracePt t="107298" x="6697663" y="5589588"/>
          <p14:tracePt t="107314" x="6724650" y="5589588"/>
          <p14:tracePt t="107331" x="6732588" y="5589588"/>
          <p14:tracePt t="107347" x="6759575" y="5581650"/>
          <p14:tracePt t="107364" x="6759575" y="5572125"/>
          <p14:tracePt t="107467" x="6751638" y="5572125"/>
          <p14:tracePt t="107492" x="6742113" y="5572125"/>
          <p14:tracePt t="107503" x="6732588" y="5572125"/>
          <p14:tracePt t="107517" x="6724650" y="5572125"/>
          <p14:tracePt t="107529" x="6724650" y="5562600"/>
          <p14:tracePt t="107541" x="6715125" y="5554663"/>
          <p14:tracePt t="107553" x="6705600" y="5545138"/>
          <p14:tracePt t="107566" x="6697663" y="5537200"/>
          <p14:tracePt t="107581" x="6688138" y="5518150"/>
          <p14:tracePt t="107598" x="6680200" y="5491163"/>
          <p14:tracePt t="107614" x="6670675" y="5465763"/>
          <p14:tracePt t="107631" x="6670675" y="5429250"/>
          <p14:tracePt t="107648" x="6670675" y="5419725"/>
          <p14:tracePt t="107664" x="6670675" y="5402263"/>
          <p14:tracePt t="107681" x="6670675" y="5394325"/>
          <p14:tracePt t="107698" x="6670675" y="5384800"/>
          <p14:tracePt t="107726" x="6670675" y="5375275"/>
          <p14:tracePt t="107738" x="6680200" y="5375275"/>
          <p14:tracePt t="107749" x="6688138" y="5375275"/>
          <p14:tracePt t="107764" x="6705600" y="5375275"/>
          <p14:tracePt t="107781" x="6715125" y="5375275"/>
          <p14:tracePt t="107798" x="6732588" y="5375275"/>
          <p14:tracePt t="107814" x="6742113" y="5375275"/>
          <p14:tracePt t="107831" x="6751638" y="5375275"/>
          <p14:tracePt t="107848" x="6759575" y="5375275"/>
          <p14:tracePt t="107864" x="6769100" y="5384800"/>
          <p14:tracePt t="107881" x="6769100" y="5394325"/>
          <p14:tracePt t="107898" x="6769100" y="5411788"/>
          <p14:tracePt t="107914" x="6769100" y="5419725"/>
          <p14:tracePt t="107931" x="6769100" y="5438775"/>
          <p14:tracePt t="107947" x="6769100" y="5465763"/>
          <p14:tracePt t="107964" x="6769100" y="5483225"/>
          <p14:tracePt t="107981" x="6769100" y="5491163"/>
          <p14:tracePt t="107998" x="6769100" y="5500688"/>
          <p14:tracePt t="108014" x="6769100" y="5510213"/>
          <p14:tracePt t="108093" x="6759575" y="5510213"/>
          <p14:tracePt t="108633" x="6751638" y="5510213"/>
          <p14:tracePt t="109232" x="6751638" y="5500688"/>
          <p14:tracePt t="109440" x="6742113" y="5500688"/>
          <p14:tracePt t="109466" x="6732588" y="5500688"/>
          <p14:tracePt t="109478" x="6724650" y="5500688"/>
          <p14:tracePt t="109489" x="6697663" y="5500688"/>
          <p14:tracePt t="109502" x="6661150" y="5500688"/>
          <p14:tracePt t="109515" x="6599238" y="5491163"/>
          <p14:tracePt t="109531" x="6527800" y="5491163"/>
          <p14:tracePt t="109548" x="6402388" y="5473700"/>
          <p14:tracePt t="109565" x="5956300" y="5419725"/>
          <p14:tracePt t="109582" x="5697538" y="5411788"/>
          <p14:tracePt t="109598" x="5411788" y="5367338"/>
          <p14:tracePt t="109615" x="5018088" y="5259388"/>
          <p14:tracePt t="109632" x="4884738" y="5214938"/>
          <p14:tracePt t="109648" x="4732338" y="5143500"/>
          <p14:tracePt t="109665" x="4687888" y="5108575"/>
          <p14:tracePt t="109682" x="4670425" y="5099050"/>
          <p14:tracePt t="109993" x="4652963" y="5099050"/>
          <p14:tracePt t="110004" x="4633913" y="5089525"/>
          <p14:tracePt t="110016" x="4608513" y="5072063"/>
          <p14:tracePt t="110029" x="4562475" y="5072063"/>
          <p14:tracePt t="110041" x="4537075" y="5054600"/>
          <p14:tracePt t="110053" x="4491038" y="5045075"/>
          <p14:tracePt t="110066" x="4456113" y="5037138"/>
          <p14:tracePt t="110082" x="4419600" y="5027613"/>
          <p14:tracePt t="110099" x="4367213" y="5027613"/>
          <p14:tracePt t="110115" x="4232275" y="5010150"/>
          <p14:tracePt t="110132" x="4152900" y="5000625"/>
          <p14:tracePt t="110149" x="4062413" y="4983163"/>
          <p14:tracePt t="110165" x="3875088" y="4929188"/>
          <p14:tracePt t="110182" x="3803650" y="4911725"/>
          <p14:tracePt t="110198" x="3724275" y="4884738"/>
          <p14:tracePt t="110215" x="3633788" y="4840288"/>
          <p14:tracePt t="110232" x="3598863" y="4830763"/>
          <p14:tracePt t="110248" x="3581400" y="4813300"/>
          <p14:tracePt t="110265" x="3544888" y="4803775"/>
          <p14:tracePt t="110282" x="3544888" y="4795838"/>
          <p14:tracePt t="110312" x="3544888" y="4786313"/>
          <p14:tracePt t="110532" x="3562350" y="4795838"/>
          <p14:tracePt t="110555" x="3571875" y="4803775"/>
          <p14:tracePt t="110569" x="3581400" y="4803775"/>
          <p14:tracePt t="110580" x="3589338" y="4813300"/>
          <p14:tracePt t="110593" x="3598863" y="4822825"/>
          <p14:tracePt t="110604" x="3608388" y="4830763"/>
          <p14:tracePt t="110617" x="3633788" y="4848225"/>
          <p14:tracePt t="110632" x="3652838" y="4875213"/>
          <p14:tracePt t="110648" x="3697288" y="4902200"/>
          <p14:tracePt t="110665" x="3741738" y="4938713"/>
          <p14:tracePt t="110682" x="3840163" y="5000625"/>
          <p14:tracePt t="110698" x="3902075" y="5037138"/>
          <p14:tracePt t="110715" x="4116388" y="5160963"/>
          <p14:tracePt t="110732" x="4268788" y="5251450"/>
          <p14:tracePt t="110748" x="4429125" y="5340350"/>
          <p14:tracePt t="110765" x="4741863" y="5500688"/>
          <p14:tracePt t="110782" x="4848225" y="5537200"/>
          <p14:tracePt t="110798" x="4938713" y="5581650"/>
          <p14:tracePt t="110815" x="5010150" y="5599113"/>
          <p14:tracePt t="110832" x="5018088" y="5608638"/>
          <p14:tracePt t="110849" x="5027613" y="5608638"/>
          <p14:tracePt t="111304" x="5037138" y="5626100"/>
          <p14:tracePt t="111313" x="5045075" y="5653088"/>
          <p14:tracePt t="111326" x="5062538" y="5688013"/>
          <p14:tracePt t="111339" x="5081588" y="5732463"/>
          <p14:tracePt t="111351" x="5126038" y="5795963"/>
          <p14:tracePt t="111365" x="5153025" y="5857875"/>
          <p14:tracePt t="111382" x="5187950" y="5938838"/>
          <p14:tracePt t="111399" x="5214938" y="6000750"/>
          <p14:tracePt t="111415" x="5268913" y="6153150"/>
          <p14:tracePt t="111432" x="5286375" y="6232525"/>
          <p14:tracePt t="111449" x="5303838" y="6394450"/>
          <p14:tracePt t="111465" x="5313363" y="6465888"/>
          <p14:tracePt t="111482" x="5313363" y="6527800"/>
          <p14:tracePt t="111499" x="5330825" y="6634163"/>
          <p14:tracePt t="111515" x="5330825" y="6670675"/>
          <p14:tracePt t="111532" x="5340350" y="6697663"/>
          <p14:tracePt t="111549" x="5348288" y="6751638"/>
          <p14:tracePt t="111565" x="5348288" y="6777038"/>
          <p14:tracePt t="111582" x="5348288" y="6796088"/>
          <p14:tracePt t="111599" x="5357813" y="6804025"/>
          <p14:tracePt t="111767" x="5348288" y="6796088"/>
          <p14:tracePt t="111778" x="5348288" y="6777038"/>
          <p14:tracePt t="111791" x="5340350" y="6759575"/>
          <p14:tracePt t="111804" x="5330825" y="6742113"/>
          <p14:tracePt t="111817" x="5322888" y="6724650"/>
          <p14:tracePt t="111832" x="5322888" y="6705600"/>
          <p14:tracePt t="111849" x="5303838" y="6688138"/>
          <p14:tracePt t="111866" x="5286375" y="6634163"/>
          <p14:tracePt t="111882" x="5268913" y="6616700"/>
          <p14:tracePt t="111899" x="5251450" y="6589713"/>
          <p14:tracePt t="111915" x="5224463" y="6537325"/>
          <p14:tracePt t="111932" x="5205413" y="6527800"/>
          <p14:tracePt t="111949" x="5197475" y="6510338"/>
          <p14:tracePt t="111966" x="5187950" y="6491288"/>
          <p14:tracePt t="111982" x="5180013" y="6473825"/>
          <p14:tracePt t="111999" x="5180013" y="6465888"/>
          <p14:tracePt t="112016" x="5160963" y="6438900"/>
          <p14:tracePt t="112032" x="5160963" y="6429375"/>
          <p14:tracePt t="112087" x="5153025" y="6429375"/>
          <p14:tracePt t="114182" x="5153025" y="6419850"/>
          <p14:tracePt t="114205" x="5160963" y="6419850"/>
          <p14:tracePt t="114219" x="5170488" y="6419850"/>
          <p14:tracePt t="114231" x="5187950" y="6419850"/>
          <p14:tracePt t="114244" x="5197475" y="6419850"/>
          <p14:tracePt t="114256" x="5205413" y="6419850"/>
          <p14:tracePt t="114267" x="5224463" y="6419850"/>
          <p14:tracePt t="114283" x="5232400" y="6429375"/>
          <p14:tracePt t="114300" x="5251450" y="6446838"/>
          <p14:tracePt t="114316" x="5251450" y="6456363"/>
          <p14:tracePt t="114333" x="5259388" y="6500813"/>
          <p14:tracePt t="114350" x="5259388" y="6510338"/>
          <p14:tracePt t="114366" x="5259388" y="6518275"/>
          <p14:tracePt t="114415" x="5251450" y="6518275"/>
          <p14:tracePt t="114427" x="5232400" y="6518275"/>
          <p14:tracePt t="114439" x="5214938" y="6518275"/>
          <p14:tracePt t="114453" x="5205413" y="6518275"/>
          <p14:tracePt t="114466" x="5197475" y="6518275"/>
          <p14:tracePt t="114501" x="5187950" y="6500813"/>
          <p14:tracePt t="114525" x="5187950" y="6491288"/>
          <p14:tracePt t="114549" x="5187950" y="6483350"/>
          <p14:tracePt t="114562" x="5187950" y="6465888"/>
          <p14:tracePt t="114574" x="5187950" y="6446838"/>
          <p14:tracePt t="114586" x="5187950" y="6429375"/>
          <p14:tracePt t="114600" x="5197475" y="6402388"/>
          <p14:tracePt t="114617" x="5205413" y="6375400"/>
          <p14:tracePt t="114633" x="5205413" y="6367463"/>
          <p14:tracePt t="114650" x="5205413" y="6357938"/>
          <p14:tracePt t="114672" x="5214938" y="6357938"/>
          <p14:tracePt t="114684" x="5214938" y="6348413"/>
          <p14:tracePt t="114709" x="5232400" y="6340475"/>
          <p14:tracePt t="114721" x="5241925" y="6330950"/>
          <p14:tracePt t="114733" x="5259388" y="6323013"/>
          <p14:tracePt t="114771" x="5268913" y="6323013"/>
          <p14:tracePt t="114794" x="5276850" y="6323013"/>
          <p14:tracePt t="114807" x="5286375" y="6323013"/>
          <p14:tracePt t="114818" x="5295900" y="6323013"/>
          <p14:tracePt t="114845" x="5313363" y="6330950"/>
          <p14:tracePt t="114857" x="5313363" y="6340475"/>
          <p14:tracePt t="114869" x="5322888" y="6348413"/>
          <p14:tracePt t="114881" x="5322888" y="6357938"/>
          <p14:tracePt t="114892" x="5322888" y="6367463"/>
          <p14:tracePt t="114905" x="5322888" y="6375400"/>
          <p14:tracePt t="114929" x="5322888" y="6384925"/>
          <p14:tracePt t="114955" x="5330825" y="6384925"/>
          <p14:tracePt t="115018" x="5330825" y="6394450"/>
          <p14:tracePt t="115027" x="5340350" y="6394450"/>
          <p14:tracePt t="115052" x="5348288" y="6394450"/>
          <p14:tracePt t="115077" x="5367338" y="6394450"/>
          <p14:tracePt t="115088" x="5375275" y="6394450"/>
          <p14:tracePt t="115101" x="5384800" y="6394450"/>
          <p14:tracePt t="115113" x="5394325" y="6402388"/>
          <p14:tracePt t="115126" x="5402263" y="6402388"/>
          <p14:tracePt t="115151" x="5411788" y="6402388"/>
          <p14:tracePt t="115236" x="5411788" y="6394450"/>
          <p14:tracePt t="115358" x="5411788" y="6402388"/>
          <p14:tracePt t="115370" x="5411788" y="6411913"/>
          <p14:tracePt t="115383" x="5411788" y="6438900"/>
          <p14:tracePt t="115396" x="5402263" y="6473825"/>
          <p14:tracePt t="115406" x="5384800" y="6518275"/>
          <p14:tracePt t="115420" x="5357813" y="6572250"/>
          <p14:tracePt t="115433" x="5340350" y="6626225"/>
          <p14:tracePt t="115450" x="5322888" y="6661150"/>
          <p14:tracePt t="115467" x="5303838" y="6705600"/>
          <p14:tracePt t="115483" x="5276850" y="6751638"/>
          <p14:tracePt t="115500" x="5268913" y="6769100"/>
          <p14:tracePt t="115517" x="5251450" y="6786563"/>
          <p14:tracePt t="115534" x="5241925" y="6786563"/>
          <p14:tracePt t="115550" x="5232400" y="6786563"/>
          <p14:tracePt t="115567" x="5224463" y="6786563"/>
          <p14:tracePt t="115583" x="5214938" y="6786563"/>
          <p14:tracePt t="115603" x="5205413" y="6777038"/>
          <p14:tracePt t="115617" x="5197475" y="6769100"/>
          <p14:tracePt t="115633" x="5197475" y="6751638"/>
          <p14:tracePt t="115665" x="5197475" y="6742113"/>
          <p14:tracePt t="115713" x="5197475" y="6732588"/>
          <p14:tracePt t="115726" x="5197475" y="6724650"/>
          <p14:tracePt t="115738" x="5197475" y="6715125"/>
          <p14:tracePt t="115751" x="5197475" y="6705600"/>
          <p14:tracePt t="115762" x="5197475" y="6697663"/>
          <p14:tracePt t="115774" x="5197475" y="6670675"/>
          <p14:tracePt t="115787" x="5197475" y="6643688"/>
          <p14:tracePt t="115800" x="5197475" y="6626225"/>
          <p14:tracePt t="115817" x="5197475" y="6616700"/>
          <p14:tracePt t="115833" x="5197475" y="6608763"/>
          <p14:tracePt t="115850" x="5205413" y="6589713"/>
          <p14:tracePt t="115867" x="5214938" y="6581775"/>
          <p14:tracePt t="115883" x="5214938" y="6572250"/>
          <p14:tracePt t="115900" x="5224463" y="6572250"/>
          <p14:tracePt t="115917" x="5224463" y="6562725"/>
          <p14:tracePt t="115933" x="5232400" y="6562725"/>
          <p14:tracePt t="115950" x="5241925" y="6562725"/>
          <p14:tracePt t="115971" x="5251450" y="6562725"/>
          <p14:tracePt t="115984" x="5259388" y="6562725"/>
          <p14:tracePt t="116000" x="5268913" y="6562725"/>
          <p14:tracePt t="116019" x="5276850" y="6562725"/>
          <p14:tracePt t="116033" x="5286375" y="6562725"/>
          <p14:tracePt t="116050" x="5303838" y="6562725"/>
          <p14:tracePt t="116070" x="5313363" y="6562725"/>
          <p14:tracePt t="116289" x="5313363" y="6572250"/>
          <p14:tracePt t="116315" x="5313363" y="6581775"/>
          <p14:tracePt t="116340" x="5313363" y="6589713"/>
          <p14:tracePt t="116374" x="5313363" y="6599238"/>
          <p14:tracePt t="116424" x="5313363" y="6608763"/>
          <p14:tracePt t="116448" x="5303838" y="6616700"/>
          <p14:tracePt t="116462" x="5295900" y="6616700"/>
          <p14:tracePt t="116485" x="5286375" y="6626225"/>
          <p14:tracePt t="116498" x="5276850" y="6626225"/>
          <p14:tracePt t="116510" x="5268913" y="6626225"/>
          <p14:tracePt t="116523" x="5241925" y="6626225"/>
          <p14:tracePt t="116545" x="5232400" y="6626225"/>
          <p14:tracePt t="116585" x="5224463" y="6626225"/>
          <p14:tracePt t="117013" x="5224463" y="6616700"/>
          <p14:tracePt t="117025" x="5224463" y="6608763"/>
          <p14:tracePt t="117037" x="5224463" y="6599238"/>
          <p14:tracePt t="117050" x="5224463" y="6589713"/>
          <p14:tracePt t="117073" x="5224463" y="6581775"/>
          <p14:tracePt t="117086" x="5241925" y="6581775"/>
          <p14:tracePt t="117111" x="5259388" y="6572250"/>
          <p14:tracePt t="117122" x="5259388" y="6562725"/>
          <p14:tracePt t="117147" x="5268913" y="6562725"/>
          <p14:tracePt t="117171" x="5268913" y="6554788"/>
          <p14:tracePt t="117183" x="5276850" y="6554788"/>
          <p14:tracePt t="117221" x="5286375" y="6554788"/>
          <p14:tracePt t="117233" x="5295900" y="6554788"/>
          <p14:tracePt t="117244" x="5295900" y="6545263"/>
          <p14:tracePt t="117270" x="5303838" y="6545263"/>
          <p14:tracePt t="117307" x="5313363" y="6545263"/>
          <p14:tracePt t="117319" x="5322888" y="6537325"/>
          <p14:tracePt t="117330" x="5322888" y="6527800"/>
          <p14:tracePt t="117344" x="5330825" y="6527800"/>
          <p14:tracePt t="117367" x="5340350" y="6527800"/>
          <p14:tracePt t="117392" x="5348288" y="6518275"/>
          <p14:tracePt t="117404" x="5357813" y="6518275"/>
          <p14:tracePt t="117417" x="5357813" y="6510338"/>
          <p14:tracePt t="117429" x="5367338" y="6510338"/>
          <p14:tracePt t="117453" x="5375275" y="6510338"/>
          <p14:tracePt t="117465" x="5375275" y="6500813"/>
          <p14:tracePt t="117478" x="5384800" y="6500813"/>
          <p14:tracePt t="117490" x="5384800" y="6491288"/>
          <p14:tracePt t="117502" x="5394325" y="6491288"/>
          <p14:tracePt t="117540" x="5402263" y="6483350"/>
          <p14:tracePt t="117576" x="5411788" y="6483350"/>
          <p14:tracePt t="117587" x="5411788" y="6473825"/>
          <p14:tracePt t="117602" x="5419725" y="6473825"/>
          <p14:tracePt t="117612" x="5419725" y="6465888"/>
          <p14:tracePt t="117626" x="5429250" y="6465888"/>
          <p14:tracePt t="117663" x="5438775" y="6456363"/>
          <p14:tracePt t="117675" x="5446713" y="6456363"/>
          <p14:tracePt t="117698" x="5456238" y="6438900"/>
          <p14:tracePt t="117723" x="5465763" y="6429375"/>
          <p14:tracePt t="117734" x="5473700" y="6429375"/>
          <p14:tracePt t="117748" x="5473700" y="6419850"/>
          <p14:tracePt t="117759" x="5473700" y="6411913"/>
          <p14:tracePt t="117783" x="5483225" y="6402388"/>
          <p14:tracePt t="117796" x="5483225" y="6394450"/>
          <p14:tracePt t="117809" x="5483225" y="6384925"/>
          <p14:tracePt t="117822" x="5491163" y="6375400"/>
          <p14:tracePt t="117847" x="5500688" y="6375400"/>
          <p14:tracePt t="117861" x="5500688" y="6367463"/>
          <p14:tracePt t="118042" x="5500688" y="6375400"/>
          <p14:tracePt t="118054" x="5491163" y="6375400"/>
          <p14:tracePt t="118066" x="5491163" y="6384925"/>
          <p14:tracePt t="118078" x="5473700" y="6394450"/>
          <p14:tracePt t="118091" x="5465763" y="6419850"/>
          <p14:tracePt t="118103" x="5446713" y="6438900"/>
          <p14:tracePt t="118117" x="5438775" y="6456363"/>
          <p14:tracePt t="118134" x="5419725" y="6473825"/>
          <p14:tracePt t="118151" x="5394325" y="6500813"/>
          <p14:tracePt t="118167" x="5375275" y="6518275"/>
          <p14:tracePt t="118184" x="5367338" y="6537325"/>
          <p14:tracePt t="118201" x="5322888" y="6581775"/>
          <p14:tracePt t="118218" x="5303838" y="6589713"/>
          <p14:tracePt t="118234" x="5276850" y="6608763"/>
          <p14:tracePt t="118251" x="5241925" y="6626225"/>
          <p14:tracePt t="118267" x="5224463" y="6626225"/>
          <p14:tracePt t="118284" x="5224463" y="6634163"/>
          <p14:tracePt t="118301" x="5187950" y="6634163"/>
          <p14:tracePt t="118317" x="5180013" y="6634163"/>
          <p14:tracePt t="118334" x="5170488" y="6634163"/>
          <p14:tracePt t="118351" x="5143500" y="6634163"/>
          <p14:tracePt t="118367" x="5133975" y="6634163"/>
          <p14:tracePt t="118384" x="5126038" y="6634163"/>
          <p14:tracePt t="118401" x="5108575" y="6634163"/>
          <p14:tracePt t="118418" x="5089525" y="6634163"/>
          <p14:tracePt t="118434" x="5045075" y="6634163"/>
          <p14:tracePt t="118451" x="5018088" y="6634163"/>
          <p14:tracePt t="118468" x="4991100" y="6634163"/>
          <p14:tracePt t="118484" x="4965700" y="6634163"/>
          <p14:tracePt t="118501" x="4956175" y="6634163"/>
          <p14:tracePt t="118518" x="4946650" y="6634163"/>
          <p14:tracePt t="118556" x="4938713" y="6634163"/>
          <p14:tracePt t="118581" x="4938713" y="6626225"/>
          <p14:tracePt t="118630" x="4929188" y="6616700"/>
          <p14:tracePt t="118654" x="4919663" y="6608763"/>
          <p14:tracePt t="118666" x="4911725" y="6608763"/>
          <p14:tracePt t="118690" x="4902200" y="6599238"/>
          <p14:tracePt t="118704" x="4894263" y="6599238"/>
          <p14:tracePt t="118728" x="4884738" y="6599238"/>
          <p14:tracePt t="118801" x="4884738" y="6589713"/>
          <p14:tracePt t="119009" x="4894263" y="6589713"/>
          <p14:tracePt t="119023" x="4902200" y="6589713"/>
          <p14:tracePt t="119033" x="4919663" y="6589713"/>
          <p14:tracePt t="119046" x="4938713" y="6589713"/>
          <p14:tracePt t="119059" x="4956175" y="6589713"/>
          <p14:tracePt t="119070" x="4983163" y="6589713"/>
          <p14:tracePt t="119084" x="5000625" y="6589713"/>
          <p14:tracePt t="119101" x="5018088" y="6589713"/>
          <p14:tracePt t="119118" x="5037138" y="6589713"/>
          <p14:tracePt t="119134" x="5062538" y="6589713"/>
          <p14:tracePt t="119151" x="5072063" y="6589713"/>
          <p14:tracePt t="119169" x="5081588" y="6589713"/>
          <p14:tracePt t="119206" x="5089525" y="6589713"/>
          <p14:tracePt t="119329" x="5099050" y="6589713"/>
          <p14:tracePt t="119352" x="5116513" y="6589713"/>
          <p14:tracePt t="119368" x="5126038" y="6589713"/>
          <p14:tracePt t="119378" x="5133975" y="6589713"/>
          <p14:tracePt t="119389" x="5143500" y="6589713"/>
          <p14:tracePt t="119402" x="5160963" y="6581775"/>
          <p14:tracePt t="119418" x="5170488" y="6572250"/>
          <p14:tracePt t="119434" x="5187950" y="6562725"/>
          <p14:tracePt t="119451" x="5224463" y="6537325"/>
          <p14:tracePt t="119468" x="5241925" y="6518275"/>
          <p14:tracePt t="119484" x="5251450" y="6510338"/>
          <p14:tracePt t="119501" x="5259388" y="6500813"/>
          <p14:tracePt t="119518" x="5268913" y="6500813"/>
          <p14:tracePt t="119535" x="5268913" y="6491288"/>
          <p14:tracePt t="119551" x="5276850" y="6483350"/>
          <p14:tracePt t="119568" x="5276850" y="6473825"/>
          <p14:tracePt t="119585" x="5286375" y="6473825"/>
          <p14:tracePt t="119609" x="5286375" y="6465888"/>
          <p14:tracePt t="119634" x="5303838" y="6456363"/>
          <p14:tracePt t="119658" x="5313363" y="6446838"/>
          <p14:tracePt t="119671" x="5322888" y="6446838"/>
          <p14:tracePt t="119683" x="5330825" y="6438900"/>
          <p14:tracePt t="119696" x="5330825" y="6429375"/>
          <p14:tracePt t="119733" x="5340350" y="6429375"/>
          <p14:tracePt t="119965" x="5340350" y="6438900"/>
          <p14:tracePt t="120516" x="5340350" y="6429375"/>
          <p14:tracePt t="120541" x="5348288" y="6429375"/>
          <p14:tracePt t="120576" x="5357813" y="6429375"/>
          <p14:tracePt t="120589" x="5367338" y="6419850"/>
          <p14:tracePt t="120614" x="5384800" y="6419850"/>
          <p14:tracePt t="120638" x="5394325" y="6411913"/>
          <p14:tracePt t="120651" x="5402263" y="6411913"/>
          <p14:tracePt t="120663" x="5411788" y="6411913"/>
          <p14:tracePt t="120676" x="5419725" y="6402388"/>
          <p14:tracePt t="120688" x="5419725" y="6394450"/>
          <p14:tracePt t="120702" x="5429250" y="6394450"/>
          <p14:tracePt t="120718" x="5438775" y="6394450"/>
          <p14:tracePt t="120735" x="5438775" y="6384925"/>
          <p14:tracePt t="120752" x="5446713" y="6384925"/>
          <p14:tracePt t="120774" x="5446713" y="6375400"/>
          <p14:tracePt t="120786" x="5456238" y="6375400"/>
          <p14:tracePt t="120802" x="5456238" y="6367463"/>
          <p14:tracePt t="121006" x="5456238" y="6375400"/>
          <p14:tracePt t="121068" x="5456238" y="6384925"/>
          <p14:tracePt t="121103" x="5446713" y="6394450"/>
          <p14:tracePt t="121128" x="5446713" y="6402388"/>
          <p14:tracePt t="121140" x="5438775" y="6411913"/>
          <p14:tracePt t="121152" x="5429250" y="6419850"/>
          <p14:tracePt t="121178" x="5419725" y="6429375"/>
          <p14:tracePt t="121188" x="5419725" y="6438900"/>
          <p14:tracePt t="121214" x="5411788" y="6446838"/>
          <p14:tracePt t="121226" x="5402263" y="6446838"/>
          <p14:tracePt t="121237" x="5402263" y="6456363"/>
          <p14:tracePt t="121250" x="5394325" y="6465888"/>
          <p14:tracePt t="121287" x="5384800" y="6473825"/>
          <p14:tracePt t="121299" x="5375275" y="6473825"/>
          <p14:tracePt t="121348" x="5367338" y="6473825"/>
          <p14:tracePt t="121410" x="5357813" y="6473825"/>
          <p14:tracePt t="121447" x="5357813" y="6465888"/>
          <p14:tracePt t="121459" x="5357813" y="6456363"/>
          <p14:tracePt t="121470" x="5348288" y="6456363"/>
          <p14:tracePt t="121483" x="5348288" y="6438900"/>
          <p14:tracePt t="121496" x="5340350" y="6438900"/>
          <p14:tracePt t="121507" x="5340350" y="6429375"/>
          <p14:tracePt t="121519" x="5340350" y="6411913"/>
          <p14:tracePt t="121535" x="5330825" y="6402388"/>
          <p14:tracePt t="121552" x="5330825" y="6394450"/>
          <p14:tracePt t="121568" x="5322888" y="6357938"/>
          <p14:tracePt t="121585" x="5322888" y="6340475"/>
          <p14:tracePt t="121602" x="5322888" y="6323013"/>
          <p14:tracePt t="121619" x="5322888" y="6276975"/>
          <p14:tracePt t="121635" x="5322888" y="6259513"/>
          <p14:tracePt t="121652" x="5322888" y="6232525"/>
          <p14:tracePt t="121668" x="5313363" y="6188075"/>
          <p14:tracePt t="121685" x="5313363" y="6180138"/>
          <p14:tracePt t="121702" x="5313363" y="6170613"/>
          <p14:tracePt t="121718" x="5303838" y="6153150"/>
          <p14:tracePt t="121735" x="5303838" y="6143625"/>
          <p14:tracePt t="121752" x="5303838" y="6134100"/>
          <p14:tracePt t="121776" x="5295900" y="6134100"/>
          <p14:tracePt t="121911" x="5295900" y="6143625"/>
          <p14:tracePt t="121936" x="5295900" y="6161088"/>
          <p14:tracePt t="121948" x="5295900" y="6170613"/>
          <p14:tracePt t="121961" x="5295900" y="6188075"/>
          <p14:tracePt t="121973" x="5286375" y="6205538"/>
          <p14:tracePt t="121986" x="5286375" y="6232525"/>
          <p14:tracePt t="122002" x="5286375" y="6259513"/>
          <p14:tracePt t="122019" x="5276850" y="6276975"/>
          <p14:tracePt t="122035" x="5268913" y="6323013"/>
          <p14:tracePt t="122052" x="5259388" y="6348413"/>
          <p14:tracePt t="122069" x="5259388" y="6367463"/>
          <p14:tracePt t="122085" x="5251450" y="6402388"/>
          <p14:tracePt t="122102" x="5241925" y="6419850"/>
          <p14:tracePt t="122121" x="5241925" y="6429375"/>
          <p14:tracePt t="122135" x="5232400" y="6429375"/>
          <p14:tracePt t="122220" x="5232400" y="6438900"/>
          <p14:tracePt t="122306" x="5224463" y="6438900"/>
          <p14:tracePt t="122341" x="5224463" y="6429375"/>
          <p14:tracePt t="122366" x="5224463" y="6411913"/>
          <p14:tracePt t="122378" x="5224463" y="6402388"/>
          <p14:tracePt t="122393" x="5224463" y="6394450"/>
          <p14:tracePt t="122403" x="5214938" y="6375400"/>
          <p14:tracePt t="122416" x="5214938" y="6367463"/>
          <p14:tracePt t="122428" x="5205413" y="6357938"/>
          <p14:tracePt t="122440" x="5197475" y="6340475"/>
          <p14:tracePt t="122453" x="5197475" y="6330950"/>
          <p14:tracePt t="122469" x="5197475" y="6313488"/>
          <p14:tracePt t="122485" x="5187950" y="6303963"/>
          <p14:tracePt t="122502" x="5180013" y="6276975"/>
          <p14:tracePt t="122519" x="5180013" y="6259513"/>
          <p14:tracePt t="122536" x="5170488" y="6242050"/>
          <p14:tracePt t="122552" x="5153025" y="6205538"/>
          <p14:tracePt t="122569" x="5153025" y="6188075"/>
          <p14:tracePt t="122586" x="5143500" y="6180138"/>
          <p14:tracePt t="122602" x="5133975" y="6161088"/>
          <p14:tracePt t="122619" x="5133975" y="6143625"/>
          <p14:tracePt t="122635" x="5126038" y="6134100"/>
          <p14:tracePt t="122660" x="5116513" y="6134100"/>
          <p14:tracePt t="122746" x="5116513" y="6143625"/>
          <p14:tracePt t="122759" x="5116513" y="6153150"/>
          <p14:tracePt t="122770" x="5116513" y="6161088"/>
          <p14:tracePt t="122782" x="5116513" y="6170613"/>
          <p14:tracePt t="122795" x="5116513" y="6180138"/>
          <p14:tracePt t="122807" x="5116513" y="6197600"/>
          <p14:tracePt t="122819" x="5108575" y="6224588"/>
          <p14:tracePt t="122835" x="5099050" y="6232525"/>
          <p14:tracePt t="122852" x="5099050" y="6251575"/>
          <p14:tracePt t="122869" x="5072063" y="6313488"/>
          <p14:tracePt t="122885" x="5062538" y="6330950"/>
          <p14:tracePt t="122902" x="5054600" y="6357938"/>
          <p14:tracePt t="122919" x="5037138" y="6402388"/>
          <p14:tracePt t="122935" x="5027613" y="6411913"/>
          <p14:tracePt t="122953" x="5010150" y="6438900"/>
          <p14:tracePt t="122978" x="5010150" y="6446838"/>
          <p14:tracePt t="123016" x="5000625" y="6446838"/>
          <p14:tracePt t="123077" x="5000625" y="6456363"/>
          <p14:tracePt t="123101" x="4991100" y="6456363"/>
          <p14:tracePt t="123125" x="4991100" y="6465888"/>
          <p14:tracePt t="123150" x="4983163" y="6473825"/>
          <p14:tracePt t="123187" x="4973638" y="6473825"/>
          <p14:tracePt t="123199" x="4973638" y="6483350"/>
          <p14:tracePt t="123334" x="4973638" y="6473825"/>
          <p14:tracePt t="123347" x="4973638" y="6465888"/>
          <p14:tracePt t="123370" x="4973638" y="6456363"/>
          <p14:tracePt t="123406" x="4973638" y="6446838"/>
          <p14:tracePt t="123432" x="4973638" y="6429375"/>
          <p14:tracePt t="123455" x="4973638" y="6411913"/>
          <p14:tracePt t="123469" x="4973638" y="6402388"/>
          <p14:tracePt t="123481" x="4973638" y="6394450"/>
          <p14:tracePt t="123493" x="4973638" y="6384925"/>
          <p14:tracePt t="123506" x="4973638" y="6375400"/>
          <p14:tracePt t="123519" x="4973638" y="6367463"/>
          <p14:tracePt t="123536" x="4973638" y="6348413"/>
          <p14:tracePt t="123553" x="4973638" y="6330950"/>
          <p14:tracePt t="123569" x="4973638" y="6276975"/>
          <p14:tracePt t="123586" x="4973638" y="6251575"/>
          <p14:tracePt t="123603" x="4973638" y="6224588"/>
          <p14:tracePt t="123619" x="4973638" y="6188075"/>
          <p14:tracePt t="123636" x="4973638" y="6180138"/>
          <p14:tracePt t="123714" x="4973638" y="6188075"/>
          <p14:tracePt t="123737" x="4973638" y="6197600"/>
          <p14:tracePt t="123775" x="4973638" y="6205538"/>
          <p14:tracePt t="123788" x="4973638" y="6215063"/>
          <p14:tracePt t="123812" x="4973638" y="6224588"/>
          <p14:tracePt t="123836" x="4973638" y="6242050"/>
          <p14:tracePt t="123848" x="4965700" y="6251575"/>
          <p14:tracePt t="123861" x="4965700" y="6259513"/>
          <p14:tracePt t="123872" x="4965700" y="6269038"/>
          <p14:tracePt t="123886" x="4956175" y="6276975"/>
          <p14:tracePt t="123902" x="4946650" y="6296025"/>
          <p14:tracePt t="123923" x="4946650" y="6303963"/>
          <p14:tracePt t="123936" x="4938713" y="6313488"/>
          <p14:tracePt t="123953" x="4938713" y="6323013"/>
          <p14:tracePt t="123969" x="4929188" y="6330950"/>
          <p14:tracePt t="123986" x="4919663" y="6348413"/>
          <p14:tracePt t="124019" x="4911725" y="6357938"/>
          <p14:tracePt t="124033" x="4911725" y="6367463"/>
          <p14:tracePt t="124045" x="4902200" y="6367463"/>
          <p14:tracePt t="124056" x="4902200" y="6375400"/>
          <p14:tracePt t="124082" x="4894263" y="6384925"/>
          <p14:tracePt t="124117" x="4894263" y="6394450"/>
          <p14:tracePt t="124241" x="4894263" y="6384925"/>
          <p14:tracePt t="124252" x="4894263" y="6375400"/>
          <p14:tracePt t="124265" x="4884738" y="6375400"/>
          <p14:tracePt t="124277" x="4884738" y="6357938"/>
          <p14:tracePt t="124290" x="4884738" y="6348413"/>
          <p14:tracePt t="124303" x="4884738" y="6340475"/>
          <p14:tracePt t="124319" x="4867275" y="6330950"/>
          <p14:tracePt t="124338" x="4848225" y="6313488"/>
          <p14:tracePt t="124353" x="4840288" y="6303963"/>
          <p14:tracePt t="124369" x="4822825" y="6296025"/>
          <p14:tracePt t="124386" x="4795838" y="6276975"/>
          <p14:tracePt t="124403" x="4751388" y="6242050"/>
          <p14:tracePt t="124419" x="4724400" y="6232525"/>
          <p14:tracePt t="124436" x="4679950" y="6215063"/>
          <p14:tracePt t="124453" x="4660900" y="6197600"/>
          <p14:tracePt t="124469" x="4633913" y="6188075"/>
          <p14:tracePt t="124486" x="4598988" y="6188075"/>
          <p14:tracePt t="124503" x="4589463" y="6188075"/>
          <p14:tracePt t="124519" x="4562475" y="6188075"/>
          <p14:tracePt t="124536" x="4545013" y="6180138"/>
          <p14:tracePt t="124553" x="4527550" y="6180138"/>
          <p14:tracePt t="124570" x="4518025" y="6180138"/>
          <p14:tracePt t="124586" x="4500563" y="6180138"/>
          <p14:tracePt t="124603" x="4491038" y="6180138"/>
          <p14:tracePt t="124619" x="4483100" y="6180138"/>
          <p14:tracePt t="124636" x="4465638" y="6170613"/>
          <p14:tracePt t="124755" x="4465638" y="6161088"/>
          <p14:tracePt t="124853" x="4473575" y="6161088"/>
          <p14:tracePt t="124890" x="4483100" y="6161088"/>
          <p14:tracePt t="124915" x="4500563" y="6170613"/>
          <p14:tracePt t="124926" x="4510088" y="6180138"/>
          <p14:tracePt t="124939" x="4527550" y="6188075"/>
          <p14:tracePt t="124951" x="4562475" y="6215063"/>
          <p14:tracePt t="124963" x="4589463" y="6232525"/>
          <p14:tracePt t="124974" x="4633913" y="6269038"/>
          <p14:tracePt t="124987" x="4670425" y="6296025"/>
          <p14:tracePt t="125003" x="4705350" y="6323013"/>
          <p14:tracePt t="125020" x="4741863" y="6348413"/>
          <p14:tracePt t="125036" x="4759325" y="6367463"/>
          <p14:tracePt t="125053" x="4830763" y="6411913"/>
          <p14:tracePt t="125070" x="4857750" y="6429375"/>
          <p14:tracePt t="125086" x="4894263" y="6446838"/>
          <p14:tracePt t="125103" x="4911725" y="6456363"/>
          <p14:tracePt t="125120" x="4919663" y="6465888"/>
          <p14:tracePt t="125136" x="4929188" y="6473825"/>
          <p14:tracePt t="125153" x="4938713" y="6473825"/>
          <p14:tracePt t="125196" x="4946650" y="6473825"/>
          <p14:tracePt t="125319" x="4956175" y="6473825"/>
          <p14:tracePt t="125428" x="4956175" y="6465888"/>
          <p14:tracePt t="125465" x="4946650" y="6446838"/>
          <p14:tracePt t="125478" x="4938713" y="6446838"/>
          <p14:tracePt t="125491" x="4938713" y="6438900"/>
          <p14:tracePt t="125503" x="4919663" y="6429375"/>
          <p14:tracePt t="125514" x="4911725" y="6411913"/>
          <p14:tracePt t="125528" x="4902200" y="6411913"/>
          <p14:tracePt t="125539" x="4894263" y="6394450"/>
          <p14:tracePt t="125553" x="4875213" y="6384925"/>
          <p14:tracePt t="125570" x="4875213" y="6367463"/>
          <p14:tracePt t="125586" x="4867275" y="6357938"/>
          <p14:tracePt t="125603" x="4857750" y="6348413"/>
          <p14:tracePt t="125620" x="4848225" y="6340475"/>
          <p14:tracePt t="125785" x="4848225" y="6357938"/>
          <p14:tracePt t="125796" x="4848225" y="6367463"/>
          <p14:tracePt t="125810" x="4848225" y="6375400"/>
          <p14:tracePt t="125820" x="4848225" y="6384925"/>
          <p14:tracePt t="125837" x="4857750" y="6394450"/>
          <p14:tracePt t="125853" x="4857750" y="6402388"/>
          <p14:tracePt t="125870" x="4857750" y="6419850"/>
          <p14:tracePt t="125887" x="4857750" y="6429375"/>
          <p14:tracePt t="125906" x="4857750" y="6446838"/>
          <p14:tracePt t="125943" x="4857750" y="6456363"/>
          <p14:tracePt t="126041" x="4867275" y="6456363"/>
          <p14:tracePt t="126139" x="4867275" y="6446838"/>
          <p14:tracePt t="126152" x="4867275" y="6438900"/>
          <p14:tracePt t="126164" x="4867275" y="6419850"/>
          <p14:tracePt t="126175" x="4867275" y="6394450"/>
          <p14:tracePt t="126189" x="4867275" y="6375400"/>
          <p14:tracePt t="126203" x="4875213" y="6367463"/>
          <p14:tracePt t="126220" x="4875213" y="6357938"/>
          <p14:tracePt t="126397" x="4875213" y="6367463"/>
          <p14:tracePt t="126423" x="4875213" y="6375400"/>
          <p14:tracePt t="126459" x="4875213" y="6384925"/>
          <p14:tracePt t="126471" x="4875213" y="6394450"/>
          <p14:tracePt t="126483" x="4875213" y="6402388"/>
          <p14:tracePt t="126508" x="4875213" y="6411913"/>
          <p14:tracePt t="126520" x="4875213" y="6419850"/>
          <p14:tracePt t="126532" x="4884738" y="6429375"/>
          <p14:tracePt t="126543" x="4884738" y="6438900"/>
          <p14:tracePt t="126691" x="4894263" y="6438900"/>
          <p14:tracePt t="126739" x="4894263" y="6429375"/>
          <p14:tracePt t="126752" x="4894263" y="6419850"/>
          <p14:tracePt t="126789" x="4894263" y="6411913"/>
          <p14:tracePt t="126801" x="4894263" y="6402388"/>
          <p14:tracePt t="126814" x="4894263" y="6394450"/>
          <p14:tracePt t="126826" x="4894263" y="6384925"/>
          <p14:tracePt t="126839" x="4894263" y="6375400"/>
          <p14:tracePt t="126853" x="4894263" y="6367463"/>
          <p14:tracePt t="127095" x="4894263" y="6375400"/>
          <p14:tracePt t="127107" x="4894263" y="6384925"/>
          <p14:tracePt t="127144" x="4894263" y="6394450"/>
          <p14:tracePt t="127170" x="4894263" y="6411913"/>
          <p14:tracePt t="127193" x="4894263" y="6419850"/>
          <p14:tracePt t="127218" x="4894263" y="6429375"/>
          <p14:tracePt t="127292" x="4902200" y="6429375"/>
          <p14:tracePt t="127352" x="4911725" y="6429375"/>
          <p14:tracePt t="127365" x="4911725" y="6419850"/>
          <p14:tracePt t="127428" x="4911725" y="6411913"/>
          <p14:tracePt t="127512" x="4919663" y="6411913"/>
          <p14:tracePt t="127538" x="4929188" y="6411913"/>
          <p14:tracePt t="127549" x="4938713" y="6411913"/>
          <p14:tracePt t="127561" x="4946650" y="6411913"/>
          <p14:tracePt t="127574" x="4956175" y="6411913"/>
          <p14:tracePt t="127587" x="4965700" y="6419850"/>
          <p14:tracePt t="127611" x="4973638" y="6419850"/>
          <p14:tracePt t="127622" x="4983163" y="6419850"/>
          <p14:tracePt t="127696" x="4991100" y="6419850"/>
          <p14:tracePt t="127721" x="5000625" y="6419850"/>
          <p14:tracePt t="127746" x="5010150" y="6419850"/>
          <p14:tracePt t="127757" x="5010150" y="6411913"/>
          <p14:tracePt t="127831" x="5018088" y="6411913"/>
          <p14:tracePt t="127879" x="5027613" y="6411913"/>
          <p14:tracePt t="128492" x="5027613" y="6402388"/>
          <p14:tracePt t="128517" x="5018088" y="6375400"/>
          <p14:tracePt t="128528" x="4983163" y="6330950"/>
          <p14:tracePt t="128541" x="4929188" y="6251575"/>
          <p14:tracePt t="128554" x="4867275" y="6134100"/>
          <p14:tracePt t="128565" x="4751388" y="5983288"/>
          <p14:tracePt t="128579" x="4633913" y="5830888"/>
          <p14:tracePt t="128590" x="4518025" y="5715000"/>
          <p14:tracePt t="128604" x="4411663" y="5608638"/>
          <p14:tracePt t="128621" x="4268788" y="5483225"/>
          <p14:tracePt t="128637" x="4116388" y="5367338"/>
          <p14:tracePt t="128654" x="3803650" y="5197475"/>
          <p14:tracePt t="128671" x="3660775" y="5126038"/>
          <p14:tracePt t="128687" x="3517900" y="5054600"/>
          <p14:tracePt t="128705" x="3340100" y="4965700"/>
          <p14:tracePt t="128721" x="3286125" y="4938713"/>
          <p14:tracePt t="128737" x="3224213" y="4902200"/>
          <p14:tracePt t="128754" x="3214688" y="4902200"/>
          <p14:tracePt t="128771" x="3205163" y="4902200"/>
          <p14:tracePt t="128810" x="3205163" y="4938713"/>
          <p14:tracePt t="129055" x="3187700" y="4938713"/>
          <p14:tracePt t="129068" x="3160713" y="4919663"/>
          <p14:tracePt t="129081" x="3108325" y="4894263"/>
          <p14:tracePt t="129092" x="3044825" y="4875213"/>
          <p14:tracePt t="129105" x="2938463" y="4848225"/>
          <p14:tracePt t="129121" x="2822575" y="4830763"/>
          <p14:tracePt t="129137" x="2687638" y="4822825"/>
          <p14:tracePt t="129154" x="2401888" y="4822825"/>
          <p14:tracePt t="129171" x="2259013" y="4822825"/>
          <p14:tracePt t="129188" x="2133600" y="4822825"/>
          <p14:tracePt t="129204" x="1893888" y="4813300"/>
          <p14:tracePt t="129221" x="1776413" y="4803775"/>
          <p14:tracePt t="129238" x="1679575" y="4795838"/>
          <p14:tracePt t="129254" x="1544638" y="4768850"/>
          <p14:tracePt t="129271" x="1517650" y="4751388"/>
          <p14:tracePt t="129287" x="1490663" y="4741863"/>
          <p14:tracePt t="129304" x="1438275" y="4724400"/>
          <p14:tracePt t="129321" x="1419225" y="4705350"/>
          <p14:tracePt t="129337" x="1384300" y="4679950"/>
          <p14:tracePt t="129354" x="1374775" y="4670425"/>
          <p14:tracePt t="129371" x="1374775" y="4660900"/>
          <p14:tracePt t="129438" x="1366838" y="4660900"/>
          <p14:tracePt t="129484" x="1357313" y="4660900"/>
          <p14:tracePt t="129619" x="1357313" y="4652963"/>
          <p14:tracePt t="129705" x="1357313" y="4643438"/>
          <p14:tracePt t="129803" x="1357313" y="4633913"/>
          <p14:tracePt t="129841" x="1357313" y="4625975"/>
          <p14:tracePt t="129852" x="1366838" y="4625975"/>
          <p14:tracePt t="129941" x="1374775" y="4625975"/>
          <p14:tracePt t="129952" x="1384300" y="4616450"/>
          <p14:tracePt t="129963" x="1401763" y="4616450"/>
          <p14:tracePt t="129975" x="1411288" y="4616450"/>
          <p14:tracePt t="129988" x="1428750" y="4616450"/>
          <p14:tracePt t="130004" x="1446213" y="4608513"/>
          <p14:tracePt t="130021" x="1490663" y="4608513"/>
          <p14:tracePt t="130038" x="1571625" y="4608513"/>
          <p14:tracePt t="130054" x="1616075" y="4608513"/>
          <p14:tracePt t="130071" x="1660525" y="4598988"/>
          <p14:tracePt t="130088" x="1741488" y="4598988"/>
          <p14:tracePt t="130105" x="1776413" y="4598988"/>
          <p14:tracePt t="130121" x="1857375" y="4598988"/>
          <p14:tracePt t="130138" x="1901825" y="4598988"/>
          <p14:tracePt t="130154" x="1938338" y="4598988"/>
          <p14:tracePt t="130171" x="2017713" y="4598988"/>
          <p14:tracePt t="130188" x="2071688" y="4589463"/>
          <p14:tracePt t="130205" x="2116138" y="4589463"/>
          <p14:tracePt t="130221" x="2205038" y="4572000"/>
          <p14:tracePt t="130238" x="2259013" y="4562475"/>
          <p14:tracePt t="130254" x="2286000" y="4562475"/>
          <p14:tracePt t="130271" x="2330450" y="4562475"/>
          <p14:tracePt t="130288" x="2339975" y="4562475"/>
          <p14:tracePt t="130477" x="2347913" y="4562475"/>
          <p14:tracePt t="130489" x="2357438" y="4562475"/>
          <p14:tracePt t="131150" x="2366963" y="4562475"/>
          <p14:tracePt t="131162" x="2384425" y="4562475"/>
          <p14:tracePt t="131176" x="2411413" y="4562475"/>
          <p14:tracePt t="131187" x="2455863" y="4562475"/>
          <p14:tracePt t="131199" x="2527300" y="4598988"/>
          <p14:tracePt t="131211" x="2616200" y="4633913"/>
          <p14:tracePt t="131223" x="2714625" y="4697413"/>
          <p14:tracePt t="131238" x="2867025" y="4776788"/>
          <p14:tracePt t="131255" x="3017838" y="4884738"/>
          <p14:tracePt t="131271" x="3170238" y="4991100"/>
          <p14:tracePt t="131288" x="3429000" y="5197475"/>
          <p14:tracePt t="131305" x="3562350" y="5295900"/>
          <p14:tracePt t="131321" x="3768725" y="5438775"/>
          <p14:tracePt t="131338" x="3857625" y="5510213"/>
          <p14:tracePt t="131355" x="3938588" y="5562600"/>
          <p14:tracePt t="131371" x="4098925" y="5688013"/>
          <p14:tracePt t="131388" x="4160838" y="5732463"/>
          <p14:tracePt t="131405" x="4232275" y="5768975"/>
          <p14:tracePt t="131421" x="4340225" y="5867400"/>
          <p14:tracePt t="131438" x="4394200" y="5902325"/>
          <p14:tracePt t="131455" x="4438650" y="5946775"/>
          <p14:tracePt t="131471" x="4491038" y="5983288"/>
          <p14:tracePt t="131488" x="4510088" y="6000750"/>
          <p14:tracePt t="131505" x="4527550" y="6000750"/>
          <p14:tracePt t="131529" x="4537075" y="6010275"/>
          <p14:tracePt t="131553" x="4554538" y="6010275"/>
          <p14:tracePt t="131566" x="4562475" y="6010275"/>
          <p14:tracePt t="131579" x="4572000" y="6018213"/>
          <p14:tracePt t="131590" x="4589463" y="6018213"/>
          <p14:tracePt t="131605" x="4608513" y="6027738"/>
          <p14:tracePt t="131621" x="4633913" y="6037263"/>
          <p14:tracePt t="131638" x="4652963" y="6037263"/>
          <p14:tracePt t="131655" x="4705350" y="6045200"/>
          <p14:tracePt t="131672" x="4732338" y="6054725"/>
          <p14:tracePt t="131688" x="4768850" y="6062663"/>
          <p14:tracePt t="131705" x="4795838" y="6072188"/>
          <p14:tracePt t="131721" x="4822825" y="6089650"/>
          <p14:tracePt t="131738" x="4857750" y="6108700"/>
          <p14:tracePt t="131755" x="4875213" y="6116638"/>
          <p14:tracePt t="132094" x="4875213" y="6134100"/>
          <p14:tracePt t="132107" x="4875213" y="6161088"/>
          <p14:tracePt t="132119" x="4884738" y="6180138"/>
          <p14:tracePt t="132131" x="4894263" y="6197600"/>
          <p14:tracePt t="132144" x="4894263" y="6215063"/>
          <p14:tracePt t="132155" x="4902200" y="6242050"/>
          <p14:tracePt t="132172" x="4902200" y="6251575"/>
          <p14:tracePt t="132189" x="4902200" y="6269038"/>
          <p14:tracePt t="132205" x="4902200" y="6286500"/>
          <p14:tracePt t="132222" x="4902200" y="6296025"/>
          <p14:tracePt t="132241" x="4902200" y="6303963"/>
          <p14:tracePt t="132266" x="4894263" y="6313488"/>
          <p14:tracePt t="132290" x="4884738" y="6323013"/>
          <p14:tracePt t="132339" x="4875213" y="6323013"/>
          <p14:tracePt t="132464" x="4884738" y="6323013"/>
          <p14:tracePt t="132474" x="4902200" y="6323013"/>
          <p14:tracePt t="132487" x="4911725" y="6323013"/>
          <p14:tracePt t="132498" x="4929188" y="6323013"/>
          <p14:tracePt t="132536" x="4938713" y="6323013"/>
          <p14:tracePt t="132608" x="4929188" y="6323013"/>
          <p14:tracePt t="132620" x="4919663" y="6323013"/>
          <p14:tracePt t="132645" x="4902200" y="6330950"/>
          <p14:tracePt t="132866" x="4894263" y="6330950"/>
          <p14:tracePt t="132879" x="4884738" y="6330950"/>
          <p14:tracePt t="133233" x="4884738" y="6323013"/>
          <p14:tracePt t="133577" x="4884738" y="6313488"/>
          <p14:tracePt t="133589" x="4902200" y="6276975"/>
          <p14:tracePt t="133600" x="4991100" y="6143625"/>
          <p14:tracePt t="133614" x="5268913" y="5680075"/>
          <p14:tracePt t="133626" x="5518150" y="5286375"/>
          <p14:tracePt t="133639" x="5643563" y="5045075"/>
          <p14:tracePt t="133656" x="5732463" y="4875213"/>
          <p14:tracePt t="133672" x="5786438" y="4768850"/>
          <p14:tracePt t="133689" x="5840413" y="4625975"/>
          <p14:tracePt t="133706" x="5848350" y="4589463"/>
          <p14:tracePt t="133722" x="5857875" y="4572000"/>
          <p14:tracePt t="133739" x="5857875" y="4562475"/>
          <p14:tracePt t="133760" x="5848350" y="4562475"/>
          <p14:tracePt t="133773" x="5830888" y="4562475"/>
          <p14:tracePt t="133789" x="5813425" y="4562475"/>
          <p14:tracePt t="133806" x="5786438" y="4562475"/>
          <p14:tracePt t="133822" x="5751513" y="4562475"/>
          <p14:tracePt t="133839" x="5732463" y="4562475"/>
          <p14:tracePt t="133856" x="5715000" y="4562475"/>
          <p14:tracePt t="133872" x="5697538" y="4562475"/>
          <p14:tracePt t="133889" x="5680075" y="4554538"/>
          <p14:tracePt t="133908" x="5670550" y="4545013"/>
          <p14:tracePt t="133983" x="5661025" y="4545013"/>
          <p14:tracePt t="133994" x="5653088" y="4545013"/>
          <p14:tracePt t="134005" x="5643563" y="4545013"/>
          <p14:tracePt t="134019" x="5634038" y="4554538"/>
          <p14:tracePt t="134030" x="5616575" y="4554538"/>
          <p14:tracePt t="134044" x="5599113" y="4562475"/>
          <p14:tracePt t="134056" x="5589588" y="4572000"/>
          <p14:tracePt t="134079" x="5581650" y="4572000"/>
          <p14:tracePt t="134423" x="5589588" y="4572000"/>
          <p14:tracePt t="134435" x="5599113" y="4572000"/>
          <p14:tracePt t="134459" x="5608638" y="4572000"/>
          <p14:tracePt t="134473" x="5634038" y="4572000"/>
          <p14:tracePt t="134484" x="5643563" y="4572000"/>
          <p14:tracePt t="134495" x="5680075" y="4572000"/>
          <p14:tracePt t="134508" x="5715000" y="4572000"/>
          <p14:tracePt t="134523" x="5776913" y="4572000"/>
          <p14:tracePt t="134539" x="5848350" y="4572000"/>
          <p14:tracePt t="134556" x="5946775" y="4572000"/>
          <p14:tracePt t="134572" x="6153150" y="4572000"/>
          <p14:tracePt t="134589" x="6232525" y="4572000"/>
          <p14:tracePt t="134606" x="6303963" y="4572000"/>
          <p14:tracePt t="134623" x="6323013" y="4572000"/>
          <p14:tracePt t="134639" x="6330950" y="4572000"/>
          <p14:tracePt t="134876" x="6348413" y="4572000"/>
          <p14:tracePt t="134888" x="6375400" y="4572000"/>
          <p14:tracePt t="134900" x="6411913" y="4572000"/>
          <p14:tracePt t="134912" x="6438900" y="4572000"/>
          <p14:tracePt t="134924" x="6483350" y="4572000"/>
          <p14:tracePt t="134939" x="6562725" y="4572000"/>
          <p14:tracePt t="134956" x="6643688" y="4572000"/>
          <p14:tracePt t="134973" x="6742113" y="4572000"/>
          <p14:tracePt t="134989" x="6965950" y="4572000"/>
          <p14:tracePt t="135006" x="7099300" y="4581525"/>
          <p14:tracePt t="135023" x="7286625" y="4589463"/>
          <p14:tracePt t="135039" x="7348538" y="4589463"/>
          <p14:tracePt t="135056" x="7367588" y="4589463"/>
          <p14:tracePt t="135073" x="7385050" y="4589463"/>
          <p14:tracePt t="135930" x="7358063" y="4589463"/>
          <p14:tracePt t="135941" x="7323138" y="4589463"/>
          <p14:tracePt t="135954" x="7251700" y="4608513"/>
          <p14:tracePt t="135966" x="7108825" y="4643438"/>
          <p14:tracePt t="135977" x="6813550" y="4724400"/>
          <p14:tracePt t="135993" x="6446838" y="4803775"/>
          <p14:tracePt t="136006" x="6027738" y="4911725"/>
          <p14:tracePt t="136023" x="5608638" y="5018088"/>
          <p14:tracePt t="136040" x="4759325" y="5187950"/>
          <p14:tracePt t="136056" x="4340225" y="5276850"/>
          <p14:tracePt t="136073" x="3919538" y="5375275"/>
          <p14:tracePt t="136090" x="3197225" y="5527675"/>
          <p14:tracePt t="136106" x="2901950" y="5572125"/>
          <p14:tracePt t="136123" x="2697163" y="5599113"/>
          <p14:tracePt t="136140" x="2490788" y="5599113"/>
          <p14:tracePt t="136156" x="2428875" y="5599113"/>
          <p14:tracePt t="136173" x="2401888" y="5599113"/>
          <p14:tracePt t="136190" x="2384425" y="5599113"/>
          <p14:tracePt t="136285" x="2393950" y="5599113"/>
          <p14:tracePt t="136297" x="2411413" y="5608638"/>
          <p14:tracePt t="136861" x="2393950" y="5608638"/>
          <p14:tracePt t="136873" x="2357438" y="5616575"/>
          <p14:tracePt t="136885" x="2322513" y="5634038"/>
          <p14:tracePt t="136897" x="2241550" y="5653088"/>
          <p14:tracePt t="136910" x="2152650" y="5661025"/>
          <p14:tracePt t="136923" x="2071688" y="5680075"/>
          <p14:tracePt t="136940" x="1990725" y="5680075"/>
          <p14:tracePt t="136956" x="1919288" y="5680075"/>
          <p14:tracePt t="136973" x="1785938" y="5680075"/>
          <p14:tracePt t="136990" x="1731963" y="5680075"/>
          <p14:tracePt t="137007" x="1687513" y="5670550"/>
          <p14:tracePt t="137023" x="1616075" y="5653088"/>
          <p14:tracePt t="137040" x="1598613" y="5653088"/>
          <p14:tracePt t="137056" x="1562100" y="5634038"/>
          <p14:tracePt t="137073" x="1554163" y="5634038"/>
          <p14:tracePt t="137090" x="1536700" y="5616575"/>
          <p14:tracePt t="137107" x="1509713" y="5599113"/>
          <p14:tracePt t="137123" x="1509713" y="5589588"/>
          <p14:tracePt t="137140" x="1500188" y="5581650"/>
          <p14:tracePt t="137157" x="1500188" y="5572125"/>
          <p14:tracePt t="137179" x="1500188" y="5562600"/>
          <p14:tracePt t="137192" x="1490663" y="5562600"/>
          <p14:tracePt t="137228" x="1482725" y="5554663"/>
          <p14:tracePt t="137241" x="1482725" y="5545138"/>
          <p14:tracePt t="137252" x="1473200" y="5545138"/>
          <p14:tracePt t="137266" x="1473200" y="5537200"/>
          <p14:tracePt t="137277" x="1465263" y="5537200"/>
          <p14:tracePt t="137290" x="1455738" y="5537200"/>
          <p14:tracePt t="137315" x="1446213" y="5537200"/>
          <p14:tracePt t="137338" x="1438275" y="5537200"/>
          <p14:tracePt t="137351" x="1428750" y="5537200"/>
          <p14:tracePt t="137363" x="1419225" y="5537200"/>
          <p14:tracePt t="137387" x="1411288" y="5537200"/>
          <p14:tracePt t="137400" x="1401763" y="5537200"/>
          <p14:tracePt t="137425" x="1401763" y="5527675"/>
          <p14:tracePt t="137511" x="1411288" y="5527675"/>
          <p14:tracePt t="137534" x="1419225" y="5527675"/>
          <p14:tracePt t="137572" x="1428750" y="5527675"/>
          <p14:tracePt t="139177" x="1428750" y="5537200"/>
          <p14:tracePt t="139213" x="1419225" y="5537200"/>
          <p14:tracePt t="139226" x="1411288" y="5537200"/>
          <p14:tracePt t="139251" x="1401763" y="5537200"/>
          <p14:tracePt t="139348" x="1393825" y="5537200"/>
          <p14:tracePt t="139937" x="1393825" y="5545138"/>
          <p14:tracePt t="140280" x="1384300" y="5545138"/>
          <p14:tracePt t="140292" x="1374775" y="5545138"/>
          <p14:tracePt t="140305" x="1366838" y="5545138"/>
          <p14:tracePt t="140340" x="1357313" y="5545138"/>
          <p14:tracePt t="140451" x="1347788" y="5545138"/>
          <p14:tracePt t="141773" x="1339850" y="5545138"/>
          <p14:tracePt t="141809" x="1330325" y="5545138"/>
          <p14:tracePt t="141821" x="1322388" y="5545138"/>
          <p14:tracePt t="141835" x="1312863" y="5545138"/>
          <p14:tracePt t="141846" x="1295400" y="5545138"/>
          <p14:tracePt t="141860" x="1285875" y="5537200"/>
          <p14:tracePt t="141875" x="1258888" y="5527675"/>
          <p14:tracePt t="141891" x="1231900" y="5527675"/>
          <p14:tracePt t="141908" x="1187450" y="5510213"/>
          <p14:tracePt t="141925" x="1116013" y="5456238"/>
          <p14:tracePt t="141942" x="1062038" y="5419725"/>
          <p14:tracePt t="141958" x="1017588" y="5384800"/>
          <p14:tracePt t="141975" x="938213" y="5322888"/>
          <p14:tracePt t="141991" x="919163" y="5295900"/>
          <p14:tracePt t="142008" x="874713" y="5259388"/>
          <p14:tracePt t="142025" x="857250" y="5251450"/>
          <p14:tracePt t="142041" x="830263" y="5232400"/>
          <p14:tracePt t="142058" x="803275" y="5205413"/>
          <p14:tracePt t="142075" x="785813" y="5197475"/>
          <p14:tracePt t="142091" x="776288" y="5187950"/>
          <p14:tracePt t="142108" x="731838" y="5170488"/>
          <p14:tracePt t="142125" x="714375" y="5160963"/>
          <p14:tracePt t="142142" x="669925" y="5143500"/>
          <p14:tracePt t="142158" x="652463" y="5133975"/>
          <p14:tracePt t="142175" x="642938" y="5126038"/>
          <p14:tracePt t="142192" x="608013" y="5126038"/>
          <p14:tracePt t="142208" x="598488" y="5126038"/>
          <p14:tracePt t="142225" x="581025" y="5126038"/>
          <p14:tracePt t="142242" x="554038" y="5143500"/>
          <p14:tracePt t="142258" x="536575" y="5153025"/>
          <p14:tracePt t="142275" x="536575" y="5170488"/>
          <p14:tracePt t="142292" x="509588" y="5197475"/>
          <p14:tracePt t="142308" x="509588" y="5205413"/>
          <p14:tracePt t="142325" x="490538" y="5224463"/>
          <p14:tracePt t="142342" x="473075" y="5268913"/>
          <p14:tracePt t="142358" x="465138" y="5286375"/>
          <p14:tracePt t="142375" x="446088" y="5357813"/>
          <p14:tracePt t="142392" x="438150" y="5384800"/>
          <p14:tracePt t="142410" x="428625" y="5411788"/>
          <p14:tracePt t="142425" x="419100" y="5510213"/>
          <p14:tracePt t="142442" x="411163" y="5572125"/>
          <p14:tracePt t="142458" x="411163" y="5634038"/>
          <p14:tracePt t="142475" x="411163" y="5751513"/>
          <p14:tracePt t="142492" x="411163" y="5813425"/>
          <p14:tracePt t="142508" x="411163" y="5911850"/>
          <p14:tracePt t="142525" x="411163" y="5946775"/>
          <p14:tracePt t="142542" x="428625" y="5983288"/>
          <p14:tracePt t="142558" x="455613" y="6018213"/>
          <p14:tracePt t="142575" x="465138" y="6037263"/>
          <p14:tracePt t="142592" x="482600" y="6054725"/>
          <p14:tracePt t="142608" x="517525" y="6062663"/>
          <p14:tracePt t="142625" x="554038" y="6062663"/>
          <p14:tracePt t="142642" x="598488" y="6062663"/>
          <p14:tracePt t="142658" x="687388" y="6054725"/>
          <p14:tracePt t="142675" x="731838" y="6037263"/>
          <p14:tracePt t="142692" x="768350" y="6010275"/>
          <p14:tracePt t="142708" x="822325" y="5973763"/>
          <p14:tracePt t="142725" x="839788" y="5956300"/>
          <p14:tracePt t="142742" x="884238" y="5902325"/>
          <p14:tracePt t="142758" x="901700" y="5867400"/>
          <p14:tracePt t="142775" x="919163" y="5813425"/>
          <p14:tracePt t="142792" x="938213" y="5732463"/>
          <p14:tracePt t="142808" x="938213" y="5715000"/>
          <p14:tracePt t="142825" x="938213" y="5688013"/>
          <p14:tracePt t="142842" x="938213" y="5626100"/>
          <p14:tracePt t="142858" x="938213" y="5599113"/>
          <p14:tracePt t="142875" x="938213" y="5562600"/>
          <p14:tracePt t="142892" x="901700" y="5473700"/>
          <p14:tracePt t="142908" x="893763" y="5429250"/>
          <p14:tracePt t="142925" x="866775" y="5394325"/>
          <p14:tracePt t="142942" x="839788" y="5348288"/>
          <p14:tracePt t="142958" x="812800" y="5322888"/>
          <p14:tracePt t="142975" x="776288" y="5276850"/>
          <p14:tracePt t="142992" x="758825" y="5241925"/>
          <p14:tracePt t="143009" x="731838" y="5214938"/>
          <p14:tracePt t="143025" x="696913" y="5170488"/>
          <p14:tracePt t="143042" x="679450" y="5153025"/>
          <p14:tracePt t="143058" x="660400" y="5153025"/>
          <p14:tracePt t="143075" x="633413" y="5143500"/>
          <p14:tracePt t="143092" x="625475" y="5143500"/>
          <p14:tracePt t="143110" x="615950" y="5143500"/>
          <p14:tracePt t="143126" x="608013" y="5143500"/>
          <p14:tracePt t="143158" x="598488" y="5143500"/>
          <p14:tracePt t="143231" x="598488" y="5153025"/>
          <p14:tracePt t="143282" x="598488" y="5170488"/>
          <p14:tracePt t="143306" x="598488" y="5180013"/>
          <p14:tracePt t="143319" x="598488" y="5197475"/>
          <p14:tracePt t="143329" x="598488" y="5205413"/>
          <p14:tracePt t="143341" x="608013" y="5214938"/>
          <p14:tracePt t="143354" x="608013" y="5232400"/>
          <p14:tracePt t="143367" x="608013" y="5251450"/>
          <p14:tracePt t="143379" x="625475" y="5259388"/>
          <p14:tracePt t="143392" x="633413" y="5286375"/>
          <p14:tracePt t="143409" x="633413" y="5295900"/>
          <p14:tracePt t="143425" x="642938" y="5303838"/>
          <p14:tracePt t="143442" x="660400" y="5322888"/>
          <p14:tracePt t="143459" x="669925" y="5340350"/>
          <p14:tracePt t="143475" x="687388" y="5357813"/>
          <p14:tracePt t="143492" x="714375" y="5384800"/>
          <p14:tracePt t="143509" x="723900" y="5402263"/>
          <p14:tracePt t="143525" x="741363" y="5411788"/>
          <p14:tracePt t="143542" x="758825" y="5419725"/>
          <p14:tracePt t="143564" x="768350" y="5419725"/>
          <p14:tracePt t="143588" x="776288" y="5419725"/>
          <p14:tracePt t="143881" x="776288" y="5429250"/>
          <p14:tracePt t="143944" x="768350" y="5429250"/>
          <p14:tracePt t="143967" x="758825" y="5429250"/>
          <p14:tracePt t="143992" x="741363" y="5429250"/>
          <p14:tracePt t="144003" x="741363" y="5411788"/>
          <p14:tracePt t="144017" x="731838" y="5394325"/>
          <p14:tracePt t="144029" x="723900" y="5367338"/>
          <p14:tracePt t="144043" x="714375" y="5340350"/>
          <p14:tracePt t="144059" x="696913" y="5303838"/>
          <p14:tracePt t="144075" x="696913" y="5286375"/>
          <p14:tracePt t="144092" x="679450" y="5259388"/>
          <p14:tracePt t="144114" x="669925" y="5259388"/>
          <p14:tracePt t="144177" x="660400" y="5259388"/>
          <p14:tracePt t="144201" x="652463" y="5259388"/>
          <p14:tracePt t="144226" x="652463" y="5276850"/>
          <p14:tracePt t="144237" x="652463" y="5303838"/>
          <p14:tracePt t="144249" x="642938" y="5340350"/>
          <p14:tracePt t="144261" x="642938" y="5375275"/>
          <p14:tracePt t="144275" x="642938" y="5402263"/>
          <p14:tracePt t="144292" x="642938" y="5438775"/>
          <p14:tracePt t="144309" x="642938" y="5483225"/>
          <p14:tracePt t="144326" x="642938" y="5510213"/>
          <p14:tracePt t="144342" x="642938" y="5537200"/>
          <p14:tracePt t="144359" x="652463" y="5562600"/>
          <p14:tracePt t="144376" x="696913" y="5608638"/>
          <p14:tracePt t="144392" x="714375" y="5616575"/>
          <p14:tracePt t="144409" x="750888" y="5626100"/>
          <p14:tracePt t="144426" x="776288" y="5626100"/>
          <p14:tracePt t="144442" x="803275" y="5616575"/>
          <p14:tracePt t="144459" x="911225" y="5510213"/>
          <p14:tracePt t="144476" x="946150" y="5446713"/>
          <p14:tracePt t="144492" x="973138" y="5411788"/>
          <p14:tracePt t="144509" x="982663" y="5348288"/>
          <p14:tracePt t="144525" x="982663" y="5340350"/>
          <p14:tracePt t="144542" x="955675" y="5303838"/>
          <p14:tracePt t="144559" x="919163" y="5295900"/>
          <p14:tracePt t="144576" x="893763" y="5276850"/>
          <p14:tracePt t="144592" x="830263" y="5268913"/>
          <p14:tracePt t="144609" x="803275" y="5268913"/>
          <p14:tracePt t="144626" x="776288" y="5268913"/>
          <p14:tracePt t="144642" x="750888" y="5268913"/>
          <p14:tracePt t="144659" x="741363" y="5268913"/>
          <p14:tracePt t="144715" x="741363" y="5259388"/>
          <p14:tracePt t="144727" x="741363" y="5251450"/>
          <p14:tracePt t="144751" x="741363" y="5241925"/>
          <p14:tracePt t="144788" x="741363" y="5232400"/>
          <p14:tracePt t="144824" x="750888" y="5232400"/>
          <p14:tracePt t="144837" x="758825" y="5224463"/>
          <p14:tracePt t="144848" x="768350" y="5214938"/>
          <p14:tracePt t="144862" x="776288" y="5214938"/>
          <p14:tracePt t="144876" x="785813" y="5214938"/>
          <p14:tracePt t="144892" x="785813" y="5205413"/>
          <p14:tracePt t="144909" x="795338" y="5205413"/>
          <p14:tracePt t="144926" x="803275" y="5205413"/>
          <p14:tracePt t="144943" x="812800" y="5197475"/>
          <p14:tracePt t="144959" x="822325" y="5187950"/>
          <p14:tracePt t="144976" x="839788" y="5180013"/>
          <p14:tracePt t="144992" x="847725" y="5180013"/>
          <p14:tracePt t="145009" x="857250" y="5170488"/>
          <p14:tracePt t="145026" x="857250" y="5160963"/>
          <p14:tracePt t="145042" x="866775" y="5160963"/>
          <p14:tracePt t="145059" x="866775" y="5153025"/>
          <p14:tracePt t="145076" x="884238" y="5153025"/>
          <p14:tracePt t="145095" x="893763" y="5143500"/>
          <p14:tracePt t="145109" x="901700" y="5143500"/>
          <p14:tracePt t="145126" x="911225" y="5133975"/>
          <p14:tracePt t="145142" x="938213" y="5133975"/>
          <p14:tracePt t="145159" x="955675" y="5133975"/>
          <p14:tracePt t="145176" x="973138" y="5133975"/>
          <p14:tracePt t="145193" x="990600" y="5133975"/>
          <p14:tracePt t="145217" x="1000125" y="5133975"/>
          <p14:tracePt t="145266" x="1009650" y="5133975"/>
          <p14:tracePt t="145291" x="1017588" y="5133975"/>
          <p14:tracePt t="145316" x="1017588" y="5143500"/>
          <p14:tracePt t="145327" x="1027113" y="5153025"/>
          <p14:tracePt t="145352" x="1027113" y="5160963"/>
          <p14:tracePt t="145364" x="1036638" y="5170488"/>
          <p14:tracePt t="145377" x="1036638" y="5180013"/>
          <p14:tracePt t="145413" x="1044575" y="5187950"/>
          <p14:tracePt t="145450" x="1044575" y="5197475"/>
          <p14:tracePt t="145474" x="1044575" y="5205413"/>
          <p14:tracePt t="145487" x="1044575" y="5214938"/>
          <p14:tracePt t="145512" x="1044575" y="5224463"/>
          <p14:tracePt t="145537" x="1044575" y="5232400"/>
          <p14:tracePt t="145548" x="1044575" y="5241925"/>
          <p14:tracePt t="145574" x="1044575" y="5251450"/>
          <p14:tracePt t="145609" x="1044575" y="5259388"/>
          <p14:tracePt t="145633" x="1044575" y="5268913"/>
          <p14:tracePt t="145646" x="1044575" y="5276850"/>
          <p14:tracePt t="145780" x="1036638" y="5276850"/>
          <p14:tracePt t="145831" x="1017588" y="5268913"/>
          <p14:tracePt t="145842" x="1017588" y="5259388"/>
          <p14:tracePt t="145855" x="1009650" y="5251450"/>
          <p14:tracePt t="145866" x="1009650" y="5232400"/>
          <p14:tracePt t="145879" x="1009650" y="5224463"/>
          <p14:tracePt t="145893" x="1009650" y="5214938"/>
          <p14:tracePt t="145915" x="1009650" y="5205413"/>
          <p14:tracePt t="145951" x="1009650" y="5197475"/>
          <p14:tracePt t="145964" x="1017588" y="5197475"/>
          <p14:tracePt t="145977" x="1027113" y="5187950"/>
          <p14:tracePt t="145990" x="1036638" y="5187950"/>
          <p14:tracePt t="146000" x="1054100" y="5187950"/>
          <p14:tracePt t="146026" x="1071563" y="5187950"/>
          <p14:tracePt t="146066" x="1081088" y="5187950"/>
          <p14:tracePt t="146245" x="1071563" y="5187950"/>
          <p14:tracePt t="146259" x="1062038" y="5187950"/>
          <p14:tracePt t="146284" x="1054100" y="5187950"/>
          <p14:tracePt t="146295" x="1044575" y="5187950"/>
          <p14:tracePt t="146308" x="1036638" y="5197475"/>
          <p14:tracePt t="146333" x="1027113" y="5197475"/>
          <p14:tracePt t="146345" x="1017588" y="5197475"/>
          <p14:tracePt t="146356" x="1009650" y="5197475"/>
          <p14:tracePt t="146381" x="1000125" y="5197475"/>
          <p14:tracePt t="146405" x="990600" y="5197475"/>
          <p14:tracePt t="146430" x="973138" y="5197475"/>
          <p14:tracePt t="146454" x="965200" y="5197475"/>
          <p14:tracePt t="146467" x="955675" y="5197475"/>
          <p14:tracePt t="146479" x="946150" y="5197475"/>
          <p14:tracePt t="146490" x="928688" y="5197475"/>
          <p14:tracePt t="146516" x="919163" y="5197475"/>
          <p14:tracePt t="146528" x="911225" y="5197475"/>
          <p14:tracePt t="146541" x="901700" y="5197475"/>
          <p14:tracePt t="146553" x="893763" y="5197475"/>
          <p14:tracePt t="146567" x="884238" y="5197475"/>
          <p14:tracePt t="146578" x="866775" y="5197475"/>
          <p14:tracePt t="146593" x="847725" y="5197475"/>
          <p14:tracePt t="146610" x="830263" y="5197475"/>
          <p14:tracePt t="146626" x="803275" y="5197475"/>
          <p14:tracePt t="146643" x="795338" y="5197475"/>
          <p14:tracePt t="146735" x="785813" y="5197475"/>
          <p14:tracePt t="146761" x="776288" y="5197475"/>
          <p14:tracePt t="146798" x="768350" y="5197475"/>
          <p14:tracePt t="146821" x="758825" y="5197475"/>
          <p14:tracePt t="146835" x="750888" y="5197475"/>
          <p14:tracePt t="146858" x="741363" y="5197475"/>
          <p14:tracePt t="146884" x="731838" y="5197475"/>
          <p14:tracePt t="147325" x="741363" y="5197475"/>
          <p14:tracePt t="147361" x="758825" y="5197475"/>
          <p14:tracePt t="147384" x="776288" y="5197475"/>
          <p14:tracePt t="147397" x="785813" y="5197475"/>
          <p14:tracePt t="147409" x="812800" y="5197475"/>
          <p14:tracePt t="147422" x="830263" y="5197475"/>
          <p14:tracePt t="147435" x="847725" y="5197475"/>
          <p14:tracePt t="147446" x="874713" y="5197475"/>
          <p14:tracePt t="147460" x="901700" y="5197475"/>
          <p14:tracePt t="147476" x="919163" y="5197475"/>
          <p14:tracePt t="147493" x="946150" y="5197475"/>
          <p14:tracePt t="147510" x="982663" y="5197475"/>
          <p14:tracePt t="147526" x="990600" y="5197475"/>
          <p14:tracePt t="147544" x="1000125" y="5197475"/>
          <p14:tracePt t="147655" x="1009650" y="5205413"/>
          <p14:tracePt t="147950" x="1017588" y="5205413"/>
          <p14:tracePt t="147962" x="1027113" y="5205413"/>
          <p14:tracePt t="147985" x="1036638" y="5205413"/>
          <p14:tracePt t="147998" x="1044575" y="5214938"/>
          <p14:tracePt t="148011" x="1054100" y="5214938"/>
          <p14:tracePt t="148034" x="1062038" y="5214938"/>
          <p14:tracePt t="148415" x="1062038" y="5224463"/>
          <p14:tracePt t="148464" x="1062038" y="5232400"/>
          <p14:tracePt t="148561" x="1054100" y="5232400"/>
          <p14:tracePt t="148576" x="1044575" y="5232400"/>
          <p14:tracePt t="148587" x="1044575" y="5241925"/>
          <p14:tracePt t="148598" x="1036638" y="5241925"/>
          <p14:tracePt t="148610" x="1017588" y="5251450"/>
          <p14:tracePt t="148627" x="1000125" y="5259388"/>
          <p14:tracePt t="148643" x="982663" y="5259388"/>
          <p14:tracePt t="148660" x="955675" y="5268913"/>
          <p14:tracePt t="148677" x="946150" y="5268913"/>
          <p14:tracePt t="148694" x="928688" y="5268913"/>
          <p14:tracePt t="148710" x="893763" y="5276850"/>
          <p14:tracePt t="148727" x="874713" y="5276850"/>
          <p14:tracePt t="148743" x="857250" y="5276850"/>
          <p14:tracePt t="148760" x="839788" y="5286375"/>
          <p14:tracePt t="148777" x="830263" y="5286375"/>
          <p14:tracePt t="148793" x="822325" y="5286375"/>
          <p14:tracePt t="148810" x="803275" y="5286375"/>
          <p14:tracePt t="148827" x="795338" y="5286375"/>
          <p14:tracePt t="148844" x="776288" y="5276850"/>
          <p14:tracePt t="148860" x="768350" y="5276850"/>
          <p14:tracePt t="148877" x="758825" y="5276850"/>
          <p14:tracePt t="148894" x="750888" y="5276850"/>
          <p14:tracePt t="152409" x="758825" y="5268913"/>
          <p14:tracePt t="152421" x="776288" y="5259388"/>
          <p14:tracePt t="152433" x="795338" y="5259388"/>
          <p14:tracePt t="152446" x="830263" y="5251450"/>
          <p14:tracePt t="152461" x="866775" y="5241925"/>
          <p14:tracePt t="152478" x="911225" y="5241925"/>
          <p14:tracePt t="152495" x="990600" y="5232400"/>
          <p14:tracePt t="152511" x="1027113" y="5232400"/>
          <p14:tracePt t="152528" x="1062038" y="5232400"/>
          <p14:tracePt t="152545" x="1108075" y="5232400"/>
          <p14:tracePt t="152561" x="1125538" y="5232400"/>
          <p14:tracePt t="152578" x="1133475" y="5232400"/>
          <p14:tracePt t="152595" x="1143000" y="5232400"/>
          <p14:tracePt t="152691" x="1152525" y="5232400"/>
          <p14:tracePt t="152800" x="1152525" y="5241925"/>
          <p14:tracePt t="152813" x="1152525" y="5251450"/>
          <p14:tracePt t="152850" x="1152525" y="5259388"/>
          <p14:tracePt t="153524" x="1143000" y="5259388"/>
          <p14:tracePt t="153549" x="1133475" y="5259388"/>
          <p14:tracePt t="153573" x="1125538" y="5259388"/>
          <p14:tracePt t="153611" x="1116013" y="5259388"/>
          <p14:tracePt t="153633" x="1108075" y="5259388"/>
          <p14:tracePt t="153645" x="1098550" y="5259388"/>
          <p14:tracePt t="153683" x="1089025" y="5259388"/>
          <p14:tracePt t="153708" x="1081088" y="5259388"/>
          <p14:tracePt t="153720" x="1071563" y="5259388"/>
          <p14:tracePt t="153744" x="1062038" y="5259388"/>
          <p14:tracePt t="153757" x="1054100" y="5259388"/>
          <p14:tracePt t="153782" x="1044575" y="5259388"/>
          <p14:tracePt t="156085" x="1044575" y="5268913"/>
          <p14:tracePt t="156122" x="1044575" y="5276850"/>
          <p14:tracePt t="156137" x="1036638" y="5286375"/>
          <p14:tracePt t="156147" x="1027113" y="5286375"/>
          <p14:tracePt t="156157" x="1009650" y="5303838"/>
          <p14:tracePt t="156171" x="1000125" y="5313363"/>
          <p14:tracePt t="156183" x="990600" y="5313363"/>
          <p14:tracePt t="156196" x="965200" y="5313363"/>
          <p14:tracePt t="156213" x="955675" y="5313363"/>
          <p14:tracePt t="156229" x="946150" y="5313363"/>
          <p14:tracePt t="156246" x="919163" y="5313363"/>
          <p14:tracePt t="156268" x="911225" y="5313363"/>
          <p14:tracePt t="156293" x="901700" y="5303838"/>
          <p14:tracePt t="156343" x="893763" y="5303838"/>
          <p14:tracePt t="156354" x="874713" y="5303838"/>
          <p14:tracePt t="156367" x="874713" y="5295900"/>
          <p14:tracePt t="156378" x="866775" y="5295900"/>
          <p14:tracePt t="156391" x="857250" y="5295900"/>
          <p14:tracePt t="156918" x="857250" y="5303838"/>
          <p14:tracePt t="156931" x="857250" y="5313363"/>
          <p14:tracePt t="156941" x="857250" y="5322888"/>
          <p14:tracePt t="156955" x="847725" y="5322888"/>
          <p14:tracePt t="156966" x="847725" y="5340350"/>
          <p14:tracePt t="156991" x="839788" y="5348288"/>
          <p14:tracePt t="157003" x="839788" y="5357813"/>
          <p14:tracePt t="157014" x="830263" y="5375275"/>
          <p14:tracePt t="157029" x="822325" y="5384800"/>
          <p14:tracePt t="157046" x="812800" y="5394325"/>
          <p14:tracePt t="157063" x="812800" y="5402263"/>
          <p14:tracePt t="157079" x="803275" y="5419725"/>
          <p14:tracePt t="157139" x="795338" y="5429250"/>
          <p14:tracePt t="157200" x="785813" y="5429250"/>
          <p14:tracePt t="157910" x="785813" y="5419725"/>
          <p14:tracePt t="157934" x="785813" y="5411788"/>
          <p14:tracePt t="157946" x="785813" y="5402263"/>
          <p14:tracePt t="157971" x="795338" y="5402263"/>
          <p14:tracePt t="157982" x="803275" y="5394325"/>
          <p14:tracePt t="157996" x="812800" y="5394325"/>
          <p14:tracePt t="158009" x="830263" y="5384800"/>
          <p14:tracePt t="158020" x="847725" y="5375275"/>
          <p14:tracePt t="158032" x="866775" y="5367338"/>
          <p14:tracePt t="158046" x="884238" y="5367338"/>
          <p14:tracePt t="158063" x="901700" y="5367338"/>
          <p14:tracePt t="158081" x="911225" y="5367338"/>
          <p14:tracePt t="158119" x="919163" y="5367338"/>
          <p14:tracePt t="158157" x="928688" y="5367338"/>
          <p14:tracePt t="158179" x="938213" y="5367338"/>
          <p14:tracePt t="158192" x="946150" y="5367338"/>
          <p14:tracePt t="158205" x="955675" y="5367338"/>
          <p14:tracePt t="158217" x="965200" y="5367338"/>
          <p14:tracePt t="158239" x="982663" y="5367338"/>
          <p14:tracePt t="158251" x="990600" y="5367338"/>
          <p14:tracePt t="158263" x="1000125" y="5367338"/>
          <p14:tracePt t="158280" x="1017588" y="5367338"/>
          <p14:tracePt t="158296" x="1027113" y="5367338"/>
          <p14:tracePt t="158313" x="1044575" y="5367338"/>
          <p14:tracePt t="158330" x="1081088" y="5367338"/>
          <p14:tracePt t="158346" x="1089025" y="5367338"/>
          <p14:tracePt t="158364" x="1116013" y="5367338"/>
          <p14:tracePt t="158380" x="1125538" y="5367338"/>
          <p14:tracePt t="158397" x="1133475" y="5367338"/>
          <p14:tracePt t="158413" x="1160463" y="5367338"/>
          <p14:tracePt t="158430" x="1169988" y="5367338"/>
          <p14:tracePt t="158447" x="1187450" y="5367338"/>
          <p14:tracePt t="158463" x="1204913" y="5375275"/>
          <p14:tracePt t="158480" x="1223963" y="5375275"/>
          <p14:tracePt t="158498" x="1231900" y="5375275"/>
          <p14:tracePt t="158583" x="1241425" y="5375275"/>
          <p14:tracePt t="158620" x="1241425" y="5384800"/>
          <p14:tracePt t="158718" x="1241425" y="5394325"/>
          <p14:tracePt t="159638" x="1250950" y="5384800"/>
          <p14:tracePt t="159650" x="1258888" y="5384800"/>
          <p14:tracePt t="159687" x="1268413" y="5384800"/>
          <p14:tracePt t="159723" x="1276350" y="5384800"/>
          <p14:tracePt t="159735" x="1285875" y="5375275"/>
          <p14:tracePt t="159760" x="1295400" y="5375275"/>
          <p14:tracePt t="159796" x="1303338" y="5375275"/>
          <p14:tracePt t="159845" x="1312863" y="5375275"/>
          <p14:tracePt t="159858" x="1322388" y="5375275"/>
          <p14:tracePt t="159883" x="1330325" y="5375275"/>
          <p14:tracePt t="159906" x="1339850" y="5375275"/>
          <p14:tracePt t="159920" x="1347788" y="5375275"/>
          <p14:tracePt t="159943" x="1357313" y="5367338"/>
          <p14:tracePt t="159969" x="1366838" y="5367338"/>
          <p14:tracePt t="159993" x="1374775" y="5367338"/>
          <p14:tracePt t="160005" x="1384300" y="5367338"/>
          <p14:tracePt t="160030" x="1393825" y="5367338"/>
          <p14:tracePt t="160054" x="1401763" y="5367338"/>
          <p14:tracePt t="160066" x="1411288" y="5367338"/>
          <p14:tracePt t="160091" x="1419225" y="5367338"/>
          <p14:tracePt t="160102" x="1419225" y="5357813"/>
          <p14:tracePt t="160116" x="1428750" y="5357813"/>
          <p14:tracePt t="160168" x="1438275" y="5357813"/>
          <p14:tracePt t="160202" x="1446213" y="5357813"/>
          <p14:tracePt t="160385" x="1455738" y="5357813"/>
          <p14:tracePt t="160421" x="1465263" y="5357813"/>
          <p14:tracePt t="160445" x="1473200" y="5357813"/>
          <p14:tracePt t="160459" x="1482725" y="5357813"/>
          <p14:tracePt t="160495" x="1490663" y="5357813"/>
          <p14:tracePt t="160531" x="1500188" y="5348288"/>
          <p14:tracePt t="160544" x="1509713" y="5348288"/>
          <p14:tracePt t="160605" x="1517650" y="5348288"/>
          <p14:tracePt t="160669" x="1527175" y="5348288"/>
          <p14:tracePt t="161168" x="1517650" y="5348288"/>
          <p14:tracePt t="161191" x="1509713" y="5348288"/>
          <p14:tracePt t="161218" x="1500188" y="5348288"/>
          <p14:tracePt t="161241" x="1490663" y="5348288"/>
          <p14:tracePt t="161253" x="1482725" y="5348288"/>
          <p14:tracePt t="161266" x="1473200" y="5348288"/>
          <p14:tracePt t="161279" x="1455738" y="5348288"/>
          <p14:tracePt t="161291" x="1438275" y="5348288"/>
          <p14:tracePt t="161302" x="1411288" y="5348288"/>
          <p14:tracePt t="161316" x="1393825" y="5348288"/>
          <p14:tracePt t="161331" x="1374775" y="5348288"/>
          <p14:tracePt t="161347" x="1357313" y="5348288"/>
          <p14:tracePt t="161364" x="1312863" y="5348288"/>
          <p14:tracePt t="161381" x="1295400" y="5348288"/>
          <p14:tracePt t="161397" x="1276350" y="5348288"/>
          <p14:tracePt t="161414" x="1231900" y="5340350"/>
          <p14:tracePt t="161431" x="1214438" y="5340350"/>
          <p14:tracePt t="161447" x="1204913" y="5340350"/>
          <p14:tracePt t="161464" x="1160463" y="5322888"/>
          <p14:tracePt t="161481" x="1143000" y="5313363"/>
          <p14:tracePt t="161498" x="1125538" y="5303838"/>
          <p14:tracePt t="161514" x="1071563" y="5276850"/>
          <p14:tracePt t="161531" x="1062038" y="5268913"/>
          <p14:tracePt t="161547" x="1036638" y="5232400"/>
          <p14:tracePt t="161564" x="1027113" y="5224463"/>
          <p14:tracePt t="161581" x="1017588" y="5214938"/>
          <p14:tracePt t="161597" x="1009650" y="5197475"/>
          <p14:tracePt t="161622" x="1009650" y="5187950"/>
          <p14:tracePt t="161682" x="1009650" y="5180013"/>
          <p14:tracePt t="161743" x="1009650" y="5170488"/>
          <p14:tracePt t="162443" x="1009650" y="5180013"/>
          <p14:tracePt t="163865" x="1017588" y="5180013"/>
          <p14:tracePt t="163876" x="1017588" y="5187950"/>
          <p14:tracePt t="163951" x="1017588" y="5197475"/>
          <p14:tracePt t="163962" x="1027113" y="5197475"/>
          <p14:tracePt t="163976" x="1027113" y="5205413"/>
          <p14:tracePt t="163986" x="1036638" y="5205413"/>
          <p14:tracePt t="164011" x="1036638" y="5214938"/>
          <p14:tracePt t="164036" x="1044575" y="5214938"/>
          <p14:tracePt t="164073" x="1044575" y="5224463"/>
          <p14:tracePt t="164710" x="1044575" y="5232400"/>
          <p14:tracePt t="164735" x="1054100" y="5232400"/>
          <p14:tracePt t="164758" x="1054100" y="5241925"/>
          <p14:tracePt t="168313" x="1054100" y="5251450"/>
          <p14:tracePt t="168704" x="1062038" y="5251450"/>
          <p14:tracePt t="168731" x="1062038" y="5259388"/>
          <p14:tracePt t="168753" x="1062038" y="5268913"/>
          <p14:tracePt t="168803" x="1071563" y="5276850"/>
          <p14:tracePt t="168840" x="1071563" y="5286375"/>
          <p14:tracePt t="168864" x="1081088" y="5286375"/>
          <p14:tracePt t="168888" x="1081088" y="5295900"/>
          <p14:tracePt t="168912" x="1081088" y="5303838"/>
          <p14:tracePt t="168925" x="1089025" y="5303838"/>
          <p14:tracePt t="168949" x="1098550" y="5313363"/>
          <p14:tracePt t="168975" x="1108075" y="5322888"/>
          <p14:tracePt t="168986" x="1108075" y="5330825"/>
          <p14:tracePt t="169000" x="1116013" y="5348288"/>
          <p14:tracePt t="169011" x="1125538" y="5348288"/>
          <p14:tracePt t="169023" x="1125538" y="5357813"/>
          <p14:tracePt t="169036" x="1133475" y="5357813"/>
          <p14:tracePt t="169073" x="1133475" y="5367338"/>
          <p14:tracePt t="169256" x="1133475" y="5357813"/>
          <p14:tracePt t="172969" x="1125538" y="5357813"/>
          <p14:tracePt t="173031" x="1116013" y="5357813"/>
          <p14:tracePt t="173043" x="1108075" y="5357813"/>
          <p14:tracePt t="173068" x="1098550" y="5357813"/>
          <p14:tracePt t="173128" x="1098550" y="5348288"/>
          <p14:tracePt t="173337" x="1098550" y="5340350"/>
          <p14:tracePt t="173362" x="1098550" y="5330825"/>
          <p14:tracePt t="173373" x="1089025" y="5330825"/>
          <p14:tracePt t="173385" x="1089025" y="5313363"/>
          <p14:tracePt t="173399" x="1081088" y="5313363"/>
          <p14:tracePt t="173410" x="1081088" y="5303838"/>
          <p14:tracePt t="173436" x="1081088" y="5295900"/>
          <p14:tracePt t="173533" x="1081088" y="5286375"/>
          <p14:tracePt t="173569" x="1089025" y="5276850"/>
          <p14:tracePt t="173582" x="1108075" y="5276850"/>
          <p14:tracePt t="173593" x="1116013" y="5276850"/>
          <p14:tracePt t="173606" x="1125538" y="5276850"/>
          <p14:tracePt t="173618" x="1152525" y="5268913"/>
          <p14:tracePt t="173635" x="1160463" y="5259388"/>
          <p14:tracePt t="173651" x="1169988" y="5259388"/>
          <p14:tracePt t="173668" x="1187450" y="5251450"/>
          <p14:tracePt t="173684" x="1196975" y="5251450"/>
          <p14:tracePt t="174551" x="1196975" y="5259388"/>
          <p14:tracePt t="179413" x="1204913" y="5259388"/>
          <p14:tracePt t="179426" x="1231900" y="5259388"/>
          <p14:tracePt t="179439" x="1241425" y="5268913"/>
          <p14:tracePt t="179451" x="1250950" y="5276850"/>
          <p14:tracePt t="179464" x="1258888" y="5276850"/>
          <p14:tracePt t="179475" x="1268413" y="5286375"/>
          <p14:tracePt t="179488" x="1276350" y="5295900"/>
          <p14:tracePt t="180051" x="1285875" y="5295900"/>
          <p14:tracePt t="180125" x="1295400" y="5295900"/>
          <p14:tracePt t="180197" x="1303338" y="5295900"/>
          <p14:tracePt t="180248" x="1303338" y="5286375"/>
          <p14:tracePt t="180346" x="1312863" y="5286375"/>
          <p14:tracePt t="180369" x="1322388" y="5286375"/>
          <p14:tracePt t="180382" x="1330325" y="5286375"/>
          <p14:tracePt t="180407" x="1339850" y="5286375"/>
          <p14:tracePt t="180431" x="1357313" y="5286375"/>
          <p14:tracePt t="180456" x="1366838" y="5286375"/>
          <p14:tracePt t="180468" x="1374775" y="5286375"/>
          <p14:tracePt t="180480" x="1384300" y="5286375"/>
          <p14:tracePt t="180493" x="1393825" y="5286375"/>
          <p14:tracePt t="180516" x="1411288" y="5286375"/>
          <p14:tracePt t="180541" x="1419225" y="5286375"/>
          <p14:tracePt t="180554" x="1428750" y="5286375"/>
          <p14:tracePt t="180567" x="1438275" y="5286375"/>
          <p14:tracePt t="180578" x="1446213" y="5286375"/>
          <p14:tracePt t="180590" x="1455738" y="5286375"/>
          <p14:tracePt t="180604" x="1465263" y="5286375"/>
          <p14:tracePt t="180620" x="1482725" y="5286375"/>
          <p14:tracePt t="180637" x="1490663" y="5286375"/>
          <p14:tracePt t="180653" x="1517650" y="5286375"/>
          <p14:tracePt t="180670" x="1527175" y="5286375"/>
          <p14:tracePt t="180687" x="1536700" y="5286375"/>
          <p14:tracePt t="180703" x="1554163" y="5286375"/>
          <p14:tracePt t="180720" x="1562100" y="5286375"/>
          <p14:tracePt t="180737" x="1571625" y="5286375"/>
          <p14:tracePt t="180753" x="1589088" y="5286375"/>
          <p14:tracePt t="180774" x="1608138" y="5286375"/>
          <p14:tracePt t="180800" x="1616075" y="5286375"/>
          <p14:tracePt t="180836" x="1625600" y="5286375"/>
          <p14:tracePt t="180847" x="1633538" y="5286375"/>
          <p14:tracePt t="181118" x="1625600" y="5286375"/>
          <p14:tracePt t="181142" x="1608138" y="5286375"/>
          <p14:tracePt t="181154" x="1581150" y="5286375"/>
          <p14:tracePt t="181166" x="1527175" y="5303838"/>
          <p14:tracePt t="181178" x="1455738" y="5322888"/>
          <p14:tracePt t="181190" x="1374775" y="5340350"/>
          <p14:tracePt t="181203" x="1303338" y="5357813"/>
          <p14:tracePt t="181220" x="1231900" y="5367338"/>
          <p14:tracePt t="181237" x="1169988" y="5367338"/>
          <p14:tracePt t="181253" x="1081088" y="5375275"/>
          <p14:tracePt t="181270" x="1027113" y="5375275"/>
          <p14:tracePt t="181287" x="990600" y="5375275"/>
          <p14:tracePt t="181303" x="928688" y="5375275"/>
          <p14:tracePt t="181320" x="893763" y="5375275"/>
          <p14:tracePt t="181337" x="857250" y="5375275"/>
          <p14:tracePt t="181353" x="803275" y="5375275"/>
          <p14:tracePt t="181370" x="785813" y="5375275"/>
          <p14:tracePt t="181387" x="776288" y="5375275"/>
          <p14:tracePt t="181403" x="768350" y="5375275"/>
          <p14:tracePt t="181571" x="768350" y="5367338"/>
          <p14:tracePt t="182270" x="776288" y="5367338"/>
          <p14:tracePt t="182335" x="785813" y="5367338"/>
          <p14:tracePt t="182355" x="803275" y="5367338"/>
          <p14:tracePt t="182368" x="812800" y="5367338"/>
          <p14:tracePt t="182378" x="839788" y="5367338"/>
          <p14:tracePt t="182391" x="866775" y="5367338"/>
          <p14:tracePt t="182404" x="901700" y="5367338"/>
          <p14:tracePt t="182421" x="938213" y="5367338"/>
          <p14:tracePt t="182437" x="990600" y="5357813"/>
          <p14:tracePt t="182454" x="1062038" y="5348288"/>
          <p14:tracePt t="182471" x="1089025" y="5340350"/>
          <p14:tracePt t="182487" x="1098550" y="5340350"/>
          <p14:tracePt t="182504" x="1108075" y="5340350"/>
          <p14:tracePt t="182520" x="1116013" y="5340350"/>
          <p14:tracePt t="182552" x="1116013" y="5330825"/>
          <p14:tracePt t="182637" x="1143000" y="5322888"/>
          <p14:tracePt t="182648" x="1160463" y="5322888"/>
          <p14:tracePt t="182662" x="1204913" y="5313363"/>
          <p14:tracePt t="182674" x="1231900" y="5303838"/>
          <p14:tracePt t="182687" x="1258888" y="5295900"/>
          <p14:tracePt t="182704" x="1285875" y="5286375"/>
          <p14:tracePt t="182721" x="1312863" y="5268913"/>
          <p14:tracePt t="182737" x="1366838" y="5232400"/>
          <p14:tracePt t="182754" x="1393825" y="5197475"/>
          <p14:tracePt t="182771" x="1419225" y="5153025"/>
          <p14:tracePt t="182787" x="1438275" y="5108575"/>
          <p14:tracePt t="182804" x="1446213" y="5089525"/>
          <p14:tracePt t="182821" x="1446213" y="5045075"/>
          <p14:tracePt t="182837" x="1446213" y="5018088"/>
          <p14:tracePt t="182854" x="1446213" y="4983163"/>
          <p14:tracePt t="182871" x="1438275" y="4884738"/>
          <p14:tracePt t="182887" x="1419225" y="4848225"/>
          <p14:tracePt t="182904" x="1419225" y="4822825"/>
          <p14:tracePt t="182921" x="1401763" y="4803775"/>
          <p14:tracePt t="182937" x="1393825" y="4795838"/>
          <p14:tracePt t="182954" x="1384300" y="4795838"/>
          <p14:tracePt t="182980" x="1374775" y="4786313"/>
          <p14:tracePt t="183004" x="1374775" y="4776788"/>
          <p14:tracePt t="183041" x="1366838" y="4776788"/>
          <p14:tracePt t="183151" x="1366838" y="4786313"/>
          <p14:tracePt t="183176" x="1366838" y="4795838"/>
          <p14:tracePt t="183201" x="1366838" y="4803775"/>
          <p14:tracePt t="183226" x="1366838" y="4813300"/>
          <p14:tracePt t="183238" x="1366838" y="4830763"/>
          <p14:tracePt t="183249" x="1366838" y="4848225"/>
          <p14:tracePt t="183262" x="1366838" y="4867275"/>
          <p14:tracePt t="183275" x="1366838" y="4884738"/>
          <p14:tracePt t="183288" x="1366838" y="4911725"/>
          <p14:tracePt t="183304" x="1366838" y="4929188"/>
          <p14:tracePt t="183321" x="1374775" y="4946650"/>
          <p14:tracePt t="183338" x="1374775" y="4991100"/>
          <p14:tracePt t="183354" x="1374775" y="5018088"/>
          <p14:tracePt t="183371" x="1374775" y="5072063"/>
          <p14:tracePt t="183387" x="1374775" y="5099050"/>
          <p14:tracePt t="183404" x="1374775" y="5126038"/>
          <p14:tracePt t="183421" x="1374775" y="5197475"/>
          <p14:tracePt t="183437" x="1374775" y="5232400"/>
          <p14:tracePt t="183454" x="1374775" y="5259388"/>
          <p14:tracePt t="183471" x="1374775" y="5313363"/>
          <p14:tracePt t="183487" x="1374775" y="5340350"/>
          <p14:tracePt t="183504" x="1374775" y="5357813"/>
          <p14:tracePt t="183521" x="1374775" y="5375275"/>
          <p14:tracePt t="183537" x="1374775" y="5394325"/>
          <p14:tracePt t="183554" x="1374775" y="5402263"/>
          <p14:tracePt t="183556" x="1374775" y="5429250"/>
          <p14:tracePt t="183571" x="1366838" y="5446713"/>
          <p14:tracePt t="183588" x="1366838" y="5473700"/>
          <p14:tracePt t="183604" x="1366838" y="5500688"/>
          <p14:tracePt t="183621" x="1357313" y="5589588"/>
          <p14:tracePt t="183637" x="1347788" y="5626100"/>
          <p14:tracePt t="183654" x="1330325" y="5670550"/>
          <p14:tracePt t="184182" x="1330325" y="5680075"/>
          <p14:tracePt t="184193" x="1330325" y="5688013"/>
          <p14:tracePt t="184218" x="1330325" y="5705475"/>
          <p14:tracePt t="184242" x="1330325" y="5715000"/>
          <p14:tracePt t="184255" x="1330325" y="5724525"/>
          <p14:tracePt t="184266" x="1330325" y="5732463"/>
          <p14:tracePt t="184279" x="1330325" y="5741988"/>
          <p14:tracePt t="184291" x="1330325" y="5759450"/>
          <p14:tracePt t="184304" x="1330325" y="5768975"/>
          <p14:tracePt t="184321" x="1330325" y="5786438"/>
          <p14:tracePt t="184338" x="1330325" y="5803900"/>
          <p14:tracePt t="184354" x="1330325" y="5830888"/>
          <p14:tracePt t="184371" x="1330325" y="5848350"/>
          <p14:tracePt t="184388" x="1330325" y="5867400"/>
          <p14:tracePt t="184404" x="1330325" y="5884863"/>
          <p14:tracePt t="184421" x="1330325" y="5911850"/>
          <p14:tracePt t="184438" x="1330325" y="5919788"/>
          <p14:tracePt t="184464" x="1330325" y="5929313"/>
          <p14:tracePt t="184475" x="1330325" y="5938838"/>
          <p14:tracePt t="184512" x="1330325" y="5946775"/>
          <p14:tracePt t="184535" x="1330325" y="5956300"/>
          <p14:tracePt t="184548" x="1330325" y="5965825"/>
          <p14:tracePt t="184561" x="1330325" y="5973763"/>
          <p14:tracePt t="184573" x="1330325" y="5983288"/>
          <p14:tracePt t="184586" x="1330325" y="5991225"/>
          <p14:tracePt t="184598" x="1330325" y="6010275"/>
          <p14:tracePt t="184610" x="1330325" y="6027738"/>
          <p14:tracePt t="184622" x="1330325" y="6037263"/>
          <p14:tracePt t="184638" x="1330325" y="6045200"/>
          <p14:tracePt t="184655" x="1330325" y="6072188"/>
          <p14:tracePt t="184671" x="1330325" y="6089650"/>
          <p14:tracePt t="184688" x="1330325" y="6108700"/>
          <p14:tracePt t="184704" x="1330325" y="6134100"/>
          <p14:tracePt t="184721" x="1330325" y="6143625"/>
          <p14:tracePt t="184738" x="1330325" y="6153150"/>
          <p14:tracePt t="184904" x="1330325" y="6134100"/>
          <p14:tracePt t="184916" x="1330325" y="6108700"/>
          <p14:tracePt t="184929" x="1322388" y="6072188"/>
          <p14:tracePt t="184941" x="1322388" y="6037263"/>
          <p14:tracePt t="184955" x="1322388" y="5991225"/>
          <p14:tracePt t="184971" x="1322388" y="5946775"/>
          <p14:tracePt t="184988" x="1322388" y="5911850"/>
          <p14:tracePt t="185005" x="1322388" y="5830888"/>
          <p14:tracePt t="185021" x="1322388" y="5768975"/>
          <p14:tracePt t="185038" x="1322388" y="5643563"/>
          <p14:tracePt t="185055" x="1322388" y="5589588"/>
          <p14:tracePt t="185071" x="1322388" y="5527675"/>
          <p14:tracePt t="185088" x="1330325" y="5456238"/>
          <p14:tracePt t="185105" x="1339850" y="5375275"/>
          <p14:tracePt t="185121" x="1347788" y="5322888"/>
          <p14:tracePt t="185138" x="1347788" y="5205413"/>
          <p14:tracePt t="185155" x="1357313" y="5160963"/>
          <p14:tracePt t="185171" x="1357313" y="5108575"/>
          <p14:tracePt t="185188" x="1357313" y="5054600"/>
          <p14:tracePt t="185205" x="1357313" y="5037138"/>
          <p14:tracePt t="185221" x="1357313" y="5018088"/>
          <p14:tracePt t="185238" x="1357313" y="4983163"/>
          <p14:tracePt t="185255" x="1357313" y="4956175"/>
          <p14:tracePt t="185271" x="1357313" y="4919663"/>
          <p14:tracePt t="185288" x="1357313" y="4894263"/>
          <p14:tracePt t="185305" x="1347788" y="4884738"/>
          <p14:tracePt t="185321" x="1339850" y="4875213"/>
          <p14:tracePt t="185338" x="1339850" y="4867275"/>
          <p14:tracePt t="185394" x="1339850" y="4857750"/>
          <p14:tracePt t="185480" x="1339850" y="4867275"/>
          <p14:tracePt t="185504" x="1339850" y="4875213"/>
          <p14:tracePt t="185529" x="1339850" y="4884738"/>
          <p14:tracePt t="185541" x="1339850" y="4894263"/>
          <p14:tracePt t="185554" x="1339850" y="4902200"/>
          <p14:tracePt t="185565" x="1339850" y="4919663"/>
          <p14:tracePt t="185579" x="1339850" y="4929188"/>
          <p14:tracePt t="185591" x="1339850" y="4938713"/>
          <p14:tracePt t="185605" x="1339850" y="4956175"/>
          <p14:tracePt t="185621" x="1339850" y="4965700"/>
          <p14:tracePt t="185638" x="1339850" y="4983163"/>
          <p14:tracePt t="185655" x="1339850" y="5027613"/>
          <p14:tracePt t="185671" x="1339850" y="5072063"/>
          <p14:tracePt t="185688" x="1339850" y="5133975"/>
          <p14:tracePt t="185705" x="1339850" y="5170488"/>
          <p14:tracePt t="185722" x="1339850" y="5205413"/>
          <p14:tracePt t="185738" x="1339850" y="5295900"/>
          <p14:tracePt t="185755" x="1339850" y="5322888"/>
          <p14:tracePt t="185772" x="1339850" y="5348288"/>
          <p14:tracePt t="185788" x="1339850" y="5411788"/>
          <p14:tracePt t="185805" x="1339850" y="5438775"/>
          <p14:tracePt t="185822" x="1339850" y="5465763"/>
          <p14:tracePt t="185838" x="1339850" y="5518150"/>
          <p14:tracePt t="185855" x="1339850" y="5545138"/>
          <p14:tracePt t="185871" x="1339850" y="5581650"/>
          <p14:tracePt t="185888" x="1339850" y="5608638"/>
          <p14:tracePt t="185905" x="1339850" y="5634038"/>
          <p14:tracePt t="185921" x="1339850" y="5688013"/>
          <p14:tracePt t="185938" x="1330325" y="5697538"/>
          <p14:tracePt t="185955" x="1330325" y="5715000"/>
          <p14:tracePt t="185972" x="1330325" y="5741988"/>
          <p14:tracePt t="185988" x="1330325" y="5751513"/>
          <p14:tracePt t="186005" x="1330325" y="5759450"/>
          <p14:tracePt t="186022" x="1330325" y="5786438"/>
          <p14:tracePt t="186038" x="1330325" y="5795963"/>
          <p14:tracePt t="186055" x="1330325" y="5803900"/>
          <p14:tracePt t="186072" x="1330325" y="5822950"/>
          <p14:tracePt t="186093" x="1330325" y="5840413"/>
          <p14:tracePt t="186117" x="1330325" y="5848350"/>
          <p14:tracePt t="186129" x="1330325" y="5867400"/>
          <p14:tracePt t="186142" x="1330325" y="5875338"/>
          <p14:tracePt t="186155" x="1330325" y="5884863"/>
          <p14:tracePt t="186693" x="1330325" y="5902325"/>
          <p14:tracePt t="186705" x="1330325" y="5929313"/>
          <p14:tracePt t="186717" x="1330325" y="5956300"/>
          <p14:tracePt t="186731" x="1330325" y="5991225"/>
          <p14:tracePt t="186742" x="1330325" y="6018213"/>
          <p14:tracePt t="186755" x="1330325" y="6045200"/>
          <p14:tracePt t="186772" x="1339850" y="6062663"/>
          <p14:tracePt t="186789" x="1339850" y="6089650"/>
          <p14:tracePt t="186805" x="1339850" y="6108700"/>
          <p14:tracePt t="186822" x="1339850" y="6126163"/>
          <p14:tracePt t="186839" x="1339850" y="6143625"/>
          <p14:tracePt t="186855" x="1339850" y="6161088"/>
          <p14:tracePt t="186872" x="1339850" y="6180138"/>
          <p14:tracePt t="186889" x="1339850" y="6188075"/>
          <p14:tracePt t="186905" x="1339850" y="6197600"/>
          <p14:tracePt t="186922" x="1339850" y="6205538"/>
          <p14:tracePt t="187097" x="1339850" y="6197600"/>
          <p14:tracePt t="187120" x="1339850" y="6188075"/>
          <p14:tracePt t="187134" x="1339850" y="6180138"/>
          <p14:tracePt t="187147" x="1339850" y="6170613"/>
          <p14:tracePt t="187158" x="1339850" y="6153150"/>
          <p14:tracePt t="187172" x="1339850" y="6126163"/>
          <p14:tracePt t="187189" x="1339850" y="6089650"/>
          <p14:tracePt t="187205" x="1339850" y="6027738"/>
          <p14:tracePt t="187222" x="1347788" y="5894388"/>
          <p14:tracePt t="187239" x="1347788" y="5830888"/>
          <p14:tracePt t="187256" x="1347788" y="5786438"/>
          <p14:tracePt t="187272" x="1357313" y="5705475"/>
          <p14:tracePt t="187289" x="1357313" y="5680075"/>
          <p14:tracePt t="187305" x="1357313" y="5643563"/>
          <p14:tracePt t="187322" x="1357313" y="5581650"/>
          <p14:tracePt t="187339" x="1357313" y="5537200"/>
          <p14:tracePt t="187355" x="1357313" y="5473700"/>
          <p14:tracePt t="187372" x="1357313" y="5456238"/>
          <p14:tracePt t="187389" x="1357313" y="5429250"/>
          <p14:tracePt t="187405" x="1357313" y="5394325"/>
          <p14:tracePt t="187422" x="1357313" y="5384800"/>
          <p14:tracePt t="187439" x="1357313" y="5367338"/>
          <p14:tracePt t="187456" x="1357313" y="5322888"/>
          <p14:tracePt t="187472" x="1357313" y="5295900"/>
          <p14:tracePt t="187489" x="1357313" y="5259388"/>
          <p14:tracePt t="187505" x="1357313" y="5241925"/>
          <p14:tracePt t="187522" x="1357313" y="5224463"/>
          <p14:tracePt t="187539" x="1357313" y="5214938"/>
          <p14:tracePt t="187820" x="1357313" y="5232400"/>
          <p14:tracePt t="187832" x="1357313" y="5241925"/>
          <p14:tracePt t="187844" x="1357313" y="5259388"/>
          <p14:tracePt t="187857" x="1347788" y="5276850"/>
          <p14:tracePt t="187872" x="1347788" y="5313363"/>
          <p14:tracePt t="187889" x="1339850" y="5375275"/>
          <p14:tracePt t="187906" x="1339850" y="5465763"/>
          <p14:tracePt t="187922" x="1330325" y="5634038"/>
          <p14:tracePt t="187939" x="1322388" y="5724525"/>
          <p14:tracePt t="187956" x="1322388" y="5830888"/>
          <p14:tracePt t="187972" x="1322388" y="5857875"/>
          <p14:tracePt t="187989" x="1312863" y="5867400"/>
          <p14:tracePt t="188006" x="1312863" y="5875338"/>
          <p14:tracePt t="188175" x="1312863" y="5867400"/>
          <p14:tracePt t="188250" x="1312863" y="5857875"/>
          <p14:tracePt t="188617" x="1312863" y="5848350"/>
          <p14:tracePt t="188628" x="1312863" y="5840413"/>
          <p14:tracePt t="188642" x="1312863" y="5822950"/>
          <p14:tracePt t="188653" x="1312863" y="5786438"/>
          <p14:tracePt t="188666" x="1312863" y="5732463"/>
          <p14:tracePt t="188678" x="1312863" y="5643563"/>
          <p14:tracePt t="188691" x="1312863" y="5562600"/>
          <p14:tracePt t="188706" x="1312863" y="5465763"/>
          <p14:tracePt t="188722" x="1312863" y="5402263"/>
          <p14:tracePt t="188739" x="1312863" y="5295900"/>
          <p14:tracePt t="188756" x="1312863" y="5268913"/>
          <p14:tracePt t="188773" x="1312863" y="5251450"/>
          <p14:tracePt t="188789" x="1312863" y="5224463"/>
          <p14:tracePt t="188806" x="1312863" y="5205413"/>
          <p14:tracePt t="188823" x="1322388" y="5180013"/>
          <p14:tracePt t="188839" x="1330325" y="5153025"/>
          <p14:tracePt t="188857" x="1330325" y="5143500"/>
          <p14:tracePt t="188873" x="1330325" y="5133975"/>
          <p14:tracePt t="188948" x="1339850" y="5133975"/>
          <p14:tracePt t="188984" x="1339850" y="5126038"/>
          <p14:tracePt t="188997" x="1339850" y="5116513"/>
          <p14:tracePt t="189009" x="1339850" y="5108575"/>
          <p14:tracePt t="189021" x="1347788" y="5108575"/>
          <p14:tracePt t="189033" x="1347788" y="5099050"/>
          <p14:tracePt t="189119" x="1357313" y="5099050"/>
          <p14:tracePt t="189132" x="1357313" y="5116513"/>
          <p14:tracePt t="189144" x="1357313" y="5126038"/>
          <p14:tracePt t="189155" x="1366838" y="5143500"/>
          <p14:tracePt t="189168" x="1374775" y="5160963"/>
          <p14:tracePt t="189180" x="1374775" y="5170488"/>
          <p14:tracePt t="189192" x="1374775" y="5180013"/>
          <p14:tracePt t="189217" x="1374775" y="5187950"/>
          <p14:tracePt t="189229" x="1374775" y="5197475"/>
          <p14:tracePt t="189242" x="1384300" y="5205413"/>
          <p14:tracePt t="189266" x="1384300" y="5214938"/>
          <p14:tracePt t="189279" x="1393825" y="5224463"/>
          <p14:tracePt t="189291" x="1393825" y="5232400"/>
          <p14:tracePt t="189315" x="1393825" y="5241925"/>
          <p14:tracePt t="189340" x="1393825" y="5251450"/>
          <p14:tracePt t="189376" x="1401763" y="5259388"/>
          <p14:tracePt t="189402" x="1401763" y="5268913"/>
          <p14:tracePt t="189451" x="1411288" y="5268913"/>
          <p14:tracePt t="189610" x="1411288" y="5259388"/>
          <p14:tracePt t="189621" x="1419225" y="5259388"/>
          <p14:tracePt t="189683" x="1419225" y="5251450"/>
          <p14:tracePt t="190210" x="1428750" y="5251450"/>
          <p14:tracePt t="190639" x="1438275" y="5251450"/>
          <p14:tracePt t="190761" x="1446213" y="5251450"/>
          <p14:tracePt t="190810" x="1455738" y="5251450"/>
          <p14:tracePt t="190823" x="1455738" y="5241925"/>
          <p14:tracePt t="190859" x="1465263" y="5241925"/>
          <p14:tracePt t="190898" x="1473200" y="5241925"/>
          <p14:tracePt t="191116" x="1482725" y="5241925"/>
          <p14:tracePt t="191128" x="1482725" y="5232400"/>
          <p14:tracePt t="191140" x="1490663" y="5232400"/>
          <p14:tracePt t="191153" x="1500188" y="5224463"/>
          <p14:tracePt t="191177" x="1517650" y="5224463"/>
          <p14:tracePt t="191190" x="1527175" y="5224463"/>
          <p14:tracePt t="191202" x="1536700" y="5214938"/>
          <p14:tracePt t="191215" x="1554163" y="5205413"/>
          <p14:tracePt t="191226" x="1562100" y="5205413"/>
          <p14:tracePt t="191240" x="1581150" y="5205413"/>
          <p14:tracePt t="191257" x="1598613" y="5205413"/>
          <p14:tracePt t="191273" x="1608138" y="5197475"/>
          <p14:tracePt t="191290" x="1625600" y="5187950"/>
          <p14:tracePt t="191307" x="1633538" y="5187950"/>
          <p14:tracePt t="191336" x="1643063" y="5187950"/>
          <p14:tracePt t="191375" x="1652588" y="5187950"/>
          <p14:tracePt t="191619" x="1643063" y="5187950"/>
          <p14:tracePt t="191642" x="1633538" y="5187950"/>
          <p14:tracePt t="191655" x="1625600" y="5187950"/>
          <p14:tracePt t="191679" x="1616075" y="5187950"/>
          <p14:tracePt t="191691" x="1608138" y="5187950"/>
          <p14:tracePt t="191704" x="1598613" y="5187950"/>
          <p14:tracePt t="191728" x="1589088" y="5187950"/>
          <p14:tracePt t="191753" x="1581150" y="5187950"/>
          <p14:tracePt t="191764" x="1571625" y="5187950"/>
          <p14:tracePt t="191789" x="1571625" y="5180013"/>
          <p14:tracePt t="191813" x="1562100" y="5180013"/>
          <p14:tracePt t="191826" x="1554163" y="5170488"/>
          <p14:tracePt t="191850" x="1536700" y="5170488"/>
          <p14:tracePt t="191875" x="1527175" y="5170488"/>
          <p14:tracePt t="191886" x="1517650" y="5160963"/>
          <p14:tracePt t="192046" x="1527175" y="5160963"/>
          <p14:tracePt t="192083" x="1536700" y="5160963"/>
          <p14:tracePt t="192096" x="1544638" y="5160963"/>
          <p14:tracePt t="192108" x="1554163" y="5160963"/>
          <p14:tracePt t="192121" x="1571625" y="5160963"/>
          <p14:tracePt t="192134" x="1581150" y="5160963"/>
          <p14:tracePt t="192145" x="1589088" y="5160963"/>
          <p14:tracePt t="192159" x="1608138" y="5160963"/>
          <p14:tracePt t="192173" x="1625600" y="5160963"/>
          <p14:tracePt t="192190" x="1643063" y="5160963"/>
          <p14:tracePt t="192207" x="1670050" y="5160963"/>
          <p14:tracePt t="192224" x="1679575" y="5170488"/>
          <p14:tracePt t="192240" x="1687513" y="5170488"/>
          <p14:tracePt t="192257" x="1704975" y="5170488"/>
          <p14:tracePt t="192274" x="1714500" y="5170488"/>
          <p14:tracePt t="192354" x="1714500" y="5180013"/>
          <p14:tracePt t="192502" x="1704975" y="5180013"/>
          <p14:tracePt t="192513" x="1697038" y="5180013"/>
          <p14:tracePt t="192537" x="1687513" y="5180013"/>
          <p14:tracePt t="192562" x="1679575" y="5180013"/>
          <p14:tracePt t="192574" x="1670050" y="5180013"/>
          <p14:tracePt t="192587" x="1670050" y="5170488"/>
          <p14:tracePt t="192611" x="1660525" y="5170488"/>
          <p14:tracePt t="192624" x="1660525" y="5160963"/>
          <p14:tracePt t="192661" x="1652588" y="5160963"/>
          <p14:tracePt t="192673" x="1652588" y="5153025"/>
          <p14:tracePt t="192686" x="1643063" y="5153025"/>
          <p14:tracePt t="192696" x="1633538" y="5153025"/>
          <p14:tracePt t="192722" x="1625600" y="5143500"/>
          <p14:tracePt t="192734" x="1616075" y="5143500"/>
          <p14:tracePt t="192746" x="1608138" y="5133975"/>
          <p14:tracePt t="192758" x="1608138" y="5126038"/>
          <p14:tracePt t="192774" x="1598613" y="5116513"/>
          <p14:tracePt t="192790" x="1598613" y="5099050"/>
          <p14:tracePt t="192807" x="1589088" y="5037138"/>
          <p14:tracePt t="192824" x="1589088" y="4991100"/>
          <p14:tracePt t="192840" x="1589088" y="4965700"/>
          <p14:tracePt t="192857" x="1598613" y="4938713"/>
          <p14:tracePt t="192880" x="1608138" y="4938713"/>
          <p14:tracePt t="192893" x="1608138" y="4929188"/>
          <p14:tracePt t="192943" x="1616075" y="4929188"/>
          <p14:tracePt t="192980" x="1616075" y="4938713"/>
          <p14:tracePt t="192992" x="1616075" y="4946650"/>
          <p14:tracePt t="193002" x="1625600" y="4956175"/>
          <p14:tracePt t="193015" x="1625600" y="4965700"/>
          <p14:tracePt t="193029" x="1625600" y="4973638"/>
          <p14:tracePt t="193041" x="1625600" y="4983163"/>
          <p14:tracePt t="193057" x="1625600" y="4991100"/>
          <p14:tracePt t="193089" x="1625600" y="5000625"/>
          <p14:tracePt t="193113" x="1625600" y="5018088"/>
          <p14:tracePt t="193126" x="1633538" y="5018088"/>
          <p14:tracePt t="193137" x="1633538" y="5027613"/>
          <p14:tracePt t="193150" x="1633538" y="5045075"/>
          <p14:tracePt t="193161" x="1633538" y="5054600"/>
          <p14:tracePt t="193175" x="1633538" y="5062538"/>
          <p14:tracePt t="193190" x="1643063" y="5081588"/>
          <p14:tracePt t="193207" x="1643063" y="5089525"/>
          <p14:tracePt t="193224" x="1643063" y="5108575"/>
          <p14:tracePt t="193241" x="1643063" y="5116513"/>
          <p14:tracePt t="193432" x="1643063" y="5108575"/>
          <p14:tracePt t="193457" x="1643063" y="5099050"/>
          <p14:tracePt t="193984" x="1643063" y="5116513"/>
          <p14:tracePt t="193996" x="1643063" y="5153025"/>
          <p14:tracePt t="194008" x="1643063" y="5197475"/>
          <p14:tracePt t="194020" x="1643063" y="5232400"/>
          <p14:tracePt t="194033" x="1643063" y="5268913"/>
          <p14:tracePt t="194045" x="1643063" y="5295900"/>
          <p14:tracePt t="194057" x="1643063" y="5322888"/>
          <p14:tracePt t="194074" x="1643063" y="5340350"/>
          <p14:tracePt t="194091" x="1643063" y="5367338"/>
          <p14:tracePt t="194107" x="1643063" y="5411788"/>
          <p14:tracePt t="194124" x="1643063" y="5429250"/>
          <p14:tracePt t="194141" x="1643063" y="5438775"/>
          <p14:tracePt t="194157" x="1643063" y="5456238"/>
          <p14:tracePt t="194174" x="1643063" y="5465763"/>
          <p14:tracePt t="194241" x="1643063" y="5473700"/>
          <p14:tracePt t="194290" x="1643063" y="5483225"/>
          <p14:tracePt t="194437" x="1643063" y="5473700"/>
          <p14:tracePt t="194461" x="1643063" y="5465763"/>
          <p14:tracePt t="194473" x="1643063" y="5456238"/>
          <p14:tracePt t="194487" x="1643063" y="5446713"/>
          <p14:tracePt t="194498" x="1643063" y="5438775"/>
          <p14:tracePt t="194510" x="1643063" y="5429250"/>
          <p14:tracePt t="194524" x="1633538" y="5411788"/>
          <p14:tracePt t="194541" x="1625600" y="5411788"/>
          <p14:tracePt t="194558" x="1608138" y="5402263"/>
          <p14:tracePt t="194574" x="1571625" y="5375275"/>
          <p14:tracePt t="194591" x="1562100" y="5367338"/>
          <p14:tracePt t="194608" x="1544638" y="5357813"/>
          <p14:tracePt t="194625" x="1509713" y="5340350"/>
          <p14:tracePt t="194641" x="1490663" y="5322888"/>
          <p14:tracePt t="194658" x="1473200" y="5313363"/>
          <p14:tracePt t="194674" x="1455738" y="5303838"/>
          <p14:tracePt t="194691" x="1446213" y="5303838"/>
          <p14:tracePt t="194708" x="1428750" y="5295900"/>
          <p14:tracePt t="194725" x="1419225" y="5295900"/>
          <p14:tracePt t="194741" x="1419225" y="5286375"/>
          <p14:tracePt t="194758" x="1411288" y="5276850"/>
          <p14:tracePt t="194866" x="1411288" y="5268913"/>
          <p14:tracePt t="194891" x="1401763" y="5268913"/>
          <p14:tracePt t="194976" x="1411288" y="5268913"/>
          <p14:tracePt t="195002" x="1419225" y="5259388"/>
          <p14:tracePt t="195013" x="1428750" y="5259388"/>
          <p14:tracePt t="195024" x="1438275" y="5259388"/>
          <p14:tracePt t="195038" x="1446213" y="5259388"/>
          <p14:tracePt t="195049" x="1455738" y="5259388"/>
          <p14:tracePt t="195063" x="1482725" y="5259388"/>
          <p14:tracePt t="195075" x="1490663" y="5259388"/>
          <p14:tracePt t="195091" x="1509713" y="5259388"/>
          <p14:tracePt t="195108" x="1517650" y="5259388"/>
          <p14:tracePt t="195125" x="1554163" y="5259388"/>
          <p14:tracePt t="195141" x="1562100" y="5259388"/>
          <p14:tracePt t="195158" x="1581150" y="5259388"/>
          <p14:tracePt t="195174" x="1589088" y="5259388"/>
          <p14:tracePt t="195191" x="1608138" y="5259388"/>
          <p14:tracePt t="195210" x="1625600" y="5268913"/>
          <p14:tracePt t="195224" x="1633538" y="5276850"/>
          <p14:tracePt t="195241" x="1643063" y="5276850"/>
          <p14:tracePt t="195258" x="1652588" y="5276850"/>
          <p14:tracePt t="195275" x="1660525" y="5286375"/>
          <p14:tracePt t="195291" x="1670050" y="5295900"/>
          <p14:tracePt t="195308" x="1679575" y="5295900"/>
          <p14:tracePt t="195478" x="1670050" y="5295900"/>
          <p14:tracePt t="195491" x="1660525" y="5295900"/>
          <p14:tracePt t="195504" x="1652588" y="5295900"/>
          <p14:tracePt t="195515" x="1633538" y="5286375"/>
          <p14:tracePt t="195527" x="1616075" y="5276850"/>
          <p14:tracePt t="195541" x="1589088" y="5276850"/>
          <p14:tracePt t="195558" x="1562100" y="5268913"/>
          <p14:tracePt t="195575" x="1536700" y="5259388"/>
          <p14:tracePt t="195591" x="1473200" y="5251450"/>
          <p14:tracePt t="195608" x="1446213" y="5241925"/>
          <p14:tracePt t="195625" x="1419225" y="5241925"/>
          <p14:tracePt t="195641" x="1366838" y="5232400"/>
          <p14:tracePt t="195658" x="1339850" y="5232400"/>
          <p14:tracePt t="195675" x="1303338" y="5232400"/>
          <p14:tracePt t="195691" x="1285875" y="5224463"/>
          <p14:tracePt t="195708" x="1268413" y="5224463"/>
          <p14:tracePt t="195725" x="1258888" y="5224463"/>
          <p14:tracePt t="195883" x="1268413" y="5224463"/>
          <p14:tracePt t="195907" x="1285875" y="5224463"/>
          <p14:tracePt t="195920" x="1295400" y="5224463"/>
          <p14:tracePt t="195935" x="1303338" y="5224463"/>
          <p14:tracePt t="195946" x="1322388" y="5224463"/>
          <p14:tracePt t="195958" x="1347788" y="5224463"/>
          <p14:tracePt t="195975" x="1366838" y="5224463"/>
          <p14:tracePt t="195991" x="1393825" y="5224463"/>
          <p14:tracePt t="196008" x="1446213" y="5232400"/>
          <p14:tracePt t="196025" x="1482725" y="5232400"/>
          <p14:tracePt t="196041" x="1509713" y="5232400"/>
          <p14:tracePt t="196058" x="1571625" y="5241925"/>
          <p14:tracePt t="196075" x="1598613" y="5241925"/>
          <p14:tracePt t="196091" x="1633538" y="5241925"/>
          <p14:tracePt t="196108" x="1670050" y="5241925"/>
          <p14:tracePt t="196125" x="1697038" y="5241925"/>
          <p14:tracePt t="196142" x="1714500" y="5241925"/>
          <p14:tracePt t="196158" x="1731963" y="5241925"/>
          <p14:tracePt t="196177" x="1741488" y="5251450"/>
          <p14:tracePt t="196202" x="1751013" y="5251450"/>
          <p14:tracePt t="196228" x="1758950" y="5251450"/>
          <p14:tracePt t="196251" x="1768475" y="5251450"/>
          <p14:tracePt t="196265" x="1776413" y="5251450"/>
          <p14:tracePt t="196287" x="1785938" y="5259388"/>
          <p14:tracePt t="196299" x="1795463" y="5259388"/>
          <p14:tracePt t="196313" x="1803400" y="5259388"/>
          <p14:tracePt t="196324" x="1812925" y="5259388"/>
          <p14:tracePt t="196338" x="1822450" y="5259388"/>
          <p14:tracePt t="196361" x="1830388" y="5259388"/>
          <p14:tracePt t="196508" x="1822450" y="5259388"/>
          <p14:tracePt t="196521" x="1812925" y="5259388"/>
          <p14:tracePt t="196533" x="1803400" y="5259388"/>
          <p14:tracePt t="196545" x="1795463" y="5259388"/>
          <p14:tracePt t="196558" x="1785938" y="5259388"/>
          <p14:tracePt t="196575" x="1768475" y="5251450"/>
          <p14:tracePt t="196592" x="1751013" y="5251450"/>
          <p14:tracePt t="196608" x="1714500" y="5251450"/>
          <p14:tracePt t="196625" x="1697038" y="5251450"/>
          <p14:tracePt t="196642" x="1670050" y="5241925"/>
          <p14:tracePt t="196658" x="1633538" y="5241925"/>
          <p14:tracePt t="196675" x="1625600" y="5232400"/>
          <p14:tracePt t="196692" x="1598613" y="5232400"/>
          <p14:tracePt t="196708" x="1562100" y="5232400"/>
          <p14:tracePt t="196725" x="1544638" y="5224463"/>
          <p14:tracePt t="196742" x="1517650" y="5224463"/>
          <p14:tracePt t="196765" x="1509713" y="5224463"/>
          <p14:tracePt t="196778" x="1500188" y="5224463"/>
          <p14:tracePt t="196792" x="1500188" y="5214938"/>
          <p14:tracePt t="196815" x="1500188" y="5205413"/>
          <p14:tracePt t="196827" x="1500188" y="5197475"/>
          <p14:tracePt t="196842" x="1500188" y="5187950"/>
          <p14:tracePt t="196858" x="1500188" y="5170488"/>
          <p14:tracePt t="196875" x="1500188" y="5143500"/>
          <p14:tracePt t="196892" x="1509713" y="5126038"/>
          <p14:tracePt t="196908" x="1527175" y="5081588"/>
          <p14:tracePt t="196925" x="1598613" y="4919663"/>
          <p14:tracePt t="196942" x="1670050" y="4795838"/>
          <p14:tracePt t="196958" x="1724025" y="4724400"/>
          <p14:tracePt t="196975" x="1776413" y="4652963"/>
          <p14:tracePt t="197255" x="1776413" y="4660900"/>
          <p14:tracePt t="197525" x="1776413" y="4670425"/>
          <p14:tracePt t="197549" x="1776413" y="4687888"/>
          <p14:tracePt t="197562" x="1776413" y="4705350"/>
          <p14:tracePt t="197574" x="1776413" y="4732338"/>
          <p14:tracePt t="197586" x="1768475" y="4759325"/>
          <p14:tracePt t="197599" x="1741488" y="4795838"/>
          <p14:tracePt t="197610" x="1714500" y="4848225"/>
          <p14:tracePt t="197625" x="1687513" y="4894263"/>
          <p14:tracePt t="197645" x="1660525" y="4946650"/>
          <p14:tracePt t="197659" x="1643063" y="4983163"/>
          <p14:tracePt t="197675" x="1598613" y="5037138"/>
          <p14:tracePt t="197692" x="1571625" y="5062538"/>
          <p14:tracePt t="197708" x="1544638" y="5089525"/>
          <p14:tracePt t="197725" x="1527175" y="5099050"/>
          <p14:tracePt t="197747" x="1517650" y="5108575"/>
          <p14:tracePt t="197770" x="1500188" y="5108575"/>
          <p14:tracePt t="197782" x="1490663" y="5116513"/>
          <p14:tracePt t="197795" x="1473200" y="5126038"/>
          <p14:tracePt t="197809" x="1455738" y="5126038"/>
          <p14:tracePt t="197825" x="1446213" y="5126038"/>
          <p14:tracePt t="197842" x="1428750" y="5133975"/>
          <p14:tracePt t="197859" x="1401763" y="5143500"/>
          <p14:tracePt t="197875" x="1393825" y="5143500"/>
          <p14:tracePt t="197892" x="1384300" y="5143500"/>
          <p14:tracePt t="197917" x="1374775" y="5143500"/>
          <p14:tracePt t="197930" x="1374775" y="5153025"/>
          <p14:tracePt t="197944" x="1366838" y="5160963"/>
          <p14:tracePt t="197991" x="1366838" y="5170488"/>
          <p14:tracePt t="198064" x="1366838" y="5187950"/>
          <p14:tracePt t="198078" x="1384300" y="5187950"/>
          <p14:tracePt t="198090" x="1384300" y="5197475"/>
          <p14:tracePt t="198101" x="1393825" y="5205413"/>
          <p14:tracePt t="198113" x="1411288" y="5214938"/>
          <p14:tracePt t="198126" x="1419225" y="5224463"/>
          <p14:tracePt t="198142" x="1446213" y="5224463"/>
          <p14:tracePt t="198159" x="1455738" y="5241925"/>
          <p14:tracePt t="198175" x="1490663" y="5251450"/>
          <p14:tracePt t="198192" x="1509713" y="5251450"/>
          <p14:tracePt t="198209" x="1517650" y="5251450"/>
          <p14:tracePt t="198225" x="1536700" y="5251450"/>
          <p14:tracePt t="198242" x="1544638" y="5251450"/>
          <p14:tracePt t="198261" x="1554163" y="5251450"/>
          <p14:tracePt t="198276" x="1562100" y="5251450"/>
          <p14:tracePt t="198292" x="1571625" y="5251450"/>
          <p14:tracePt t="198309" x="1598613" y="5251450"/>
          <p14:tracePt t="198325" x="1608138" y="5251450"/>
          <p14:tracePt t="198342" x="1616075" y="5251450"/>
          <p14:tracePt t="198359" x="1633538" y="5251450"/>
          <p14:tracePt t="198375" x="1660525" y="5251450"/>
          <p14:tracePt t="198392" x="1679575" y="5251450"/>
          <p14:tracePt t="198409" x="1697038" y="5251450"/>
          <p14:tracePt t="198425" x="1704975" y="5251450"/>
          <p14:tracePt t="198442" x="1714500" y="5251450"/>
          <p14:tracePt t="198459" x="1724025" y="5251450"/>
          <p14:tracePt t="198475" x="1731963" y="5251450"/>
          <p14:tracePt t="198751" x="1751013" y="5251450"/>
          <p14:tracePt t="198776" x="1758950" y="5251450"/>
          <p14:tracePt t="198788" x="1776413" y="5251450"/>
          <p14:tracePt t="198799" x="1785938" y="5259388"/>
          <p14:tracePt t="198812" x="1795463" y="5259388"/>
          <p14:tracePt t="198826" x="1812925" y="5268913"/>
          <p14:tracePt t="198842" x="1822450" y="5268913"/>
          <p14:tracePt t="198859" x="1839913" y="5268913"/>
          <p14:tracePt t="198876" x="1857375" y="5276850"/>
          <p14:tracePt t="198892" x="1874838" y="5276850"/>
          <p14:tracePt t="198909" x="1893888" y="5286375"/>
          <p14:tracePt t="198925" x="1938338" y="5295900"/>
          <p14:tracePt t="198942" x="1973263" y="5313363"/>
          <p14:tracePt t="198959" x="2000250" y="5330825"/>
          <p14:tracePt t="198976" x="2062163" y="5348288"/>
          <p14:tracePt t="198992" x="2089150" y="5357813"/>
          <p14:tracePt t="199009" x="2133600" y="5384800"/>
          <p14:tracePt t="199026" x="2160588" y="5402263"/>
          <p14:tracePt t="199042" x="2179638" y="5402263"/>
          <p14:tracePt t="199059" x="2197100" y="5429250"/>
          <p14:tracePt t="199076" x="2205038" y="5446713"/>
          <p14:tracePt t="199093" x="2214563" y="5465763"/>
          <p14:tracePt t="199109" x="2224088" y="5483225"/>
          <p14:tracePt t="199126" x="2224088" y="5491163"/>
          <p14:tracePt t="199142" x="2251075" y="5545138"/>
          <p14:tracePt t="199159" x="2259013" y="5562600"/>
          <p14:tracePt t="199176" x="2268538" y="5581650"/>
          <p14:tracePt t="199192" x="2295525" y="5643563"/>
          <p14:tracePt t="199209" x="2303463" y="5680075"/>
          <p14:tracePt t="199226" x="2322513" y="5697538"/>
          <p14:tracePt t="199242" x="2339975" y="5751513"/>
          <p14:tracePt t="199259" x="2357438" y="5768975"/>
          <p14:tracePt t="199276" x="2374900" y="5803900"/>
          <p14:tracePt t="199292" x="2384425" y="5822950"/>
          <p14:tracePt t="199309" x="2384425" y="5830888"/>
          <p14:tracePt t="199327" x="2384425" y="5840413"/>
          <p14:tracePt t="199387" x="2393950" y="5840413"/>
          <p14:tracePt t="199731" x="2393950" y="5857875"/>
          <p14:tracePt t="199744" x="2401888" y="5875338"/>
          <p14:tracePt t="199755" x="2419350" y="5902325"/>
          <p14:tracePt t="199767" x="2428875" y="5929313"/>
          <p14:tracePt t="199779" x="2428875" y="5956300"/>
          <p14:tracePt t="199792" x="2428875" y="5983288"/>
          <p14:tracePt t="199809" x="2438400" y="6000750"/>
          <p14:tracePt t="199826" x="2438400" y="6018213"/>
          <p14:tracePt t="199842" x="2438400" y="6062663"/>
          <p14:tracePt t="199859" x="2438400" y="6089650"/>
          <p14:tracePt t="199876" x="2438400" y="6116638"/>
          <p14:tracePt t="199893" x="2438400" y="6161088"/>
          <p14:tracePt t="199909" x="2438400" y="6180138"/>
          <p14:tracePt t="199926" x="2438400" y="6197600"/>
          <p14:tracePt t="199943" x="2438400" y="6224588"/>
          <p14:tracePt t="199959" x="2438400" y="6232525"/>
          <p14:tracePt t="200086" x="2428875" y="6232525"/>
          <p14:tracePt t="200099" x="2428875" y="6224588"/>
          <p14:tracePt t="200111" x="2411413" y="6197600"/>
          <p14:tracePt t="200123" x="2401888" y="6170613"/>
          <p14:tracePt t="200136" x="2393950" y="6134100"/>
          <p14:tracePt t="200148" x="2384425" y="6089650"/>
          <p14:tracePt t="200160" x="2384425" y="6054725"/>
          <p14:tracePt t="200176" x="2384425" y="6018213"/>
          <p14:tracePt t="200193" x="2384425" y="5983288"/>
          <p14:tracePt t="200209" x="2384425" y="5911850"/>
          <p14:tracePt t="200226" x="2384425" y="5875338"/>
          <p14:tracePt t="200243" x="2384425" y="5840413"/>
          <p14:tracePt t="200259" x="2384425" y="5741988"/>
          <p14:tracePt t="200276" x="2384425" y="5715000"/>
          <p14:tracePt t="200293" x="2393950" y="5688013"/>
          <p14:tracePt t="200309" x="2393950" y="5670550"/>
          <p14:tracePt t="200326" x="2393950" y="5661025"/>
          <p14:tracePt t="200343" x="2393950" y="5643563"/>
          <p14:tracePt t="200359" x="2393950" y="5608638"/>
          <p14:tracePt t="200376" x="2401888" y="5581650"/>
          <p14:tracePt t="200393" x="2401888" y="5554663"/>
          <p14:tracePt t="200409" x="2401888" y="5545138"/>
          <p14:tracePt t="200442" x="2401888" y="5537200"/>
          <p14:tracePt t="200469" x="2401888" y="5527675"/>
          <p14:tracePt t="200479" x="2401888" y="5518150"/>
          <p14:tracePt t="200491" x="2393950" y="5518150"/>
          <p14:tracePt t="200503" x="2384425" y="5518150"/>
          <p14:tracePt t="200539" x="2374900" y="5518150"/>
          <p14:tracePt t="200576" x="2374900" y="5527675"/>
          <p14:tracePt t="200601" x="2374900" y="5537200"/>
          <p14:tracePt t="200615" x="2374900" y="5554663"/>
          <p14:tracePt t="200624" x="2374900" y="5572125"/>
          <p14:tracePt t="200636" x="2374900" y="5581650"/>
          <p14:tracePt t="200650" x="2374900" y="5599113"/>
          <p14:tracePt t="200662" x="2374900" y="5626100"/>
          <p14:tracePt t="200676" x="2374900" y="5653088"/>
          <p14:tracePt t="200693" x="2384425" y="5680075"/>
          <p14:tracePt t="200709" x="2393950" y="5715000"/>
          <p14:tracePt t="200726" x="2401888" y="5786438"/>
          <p14:tracePt t="200743" x="2411413" y="5822950"/>
          <p14:tracePt t="200760" x="2411413" y="5867400"/>
          <p14:tracePt t="200776" x="2419350" y="5938838"/>
          <p14:tracePt t="200793" x="2428875" y="5983288"/>
          <p14:tracePt t="200810" x="2438400" y="6037263"/>
          <p14:tracePt t="200826" x="2438400" y="6072188"/>
          <p14:tracePt t="200843" x="2438400" y="6099175"/>
          <p14:tracePt t="200859" x="2438400" y="6153150"/>
          <p14:tracePt t="200876" x="2438400" y="6180138"/>
          <p14:tracePt t="200893" x="2438400" y="6205538"/>
          <p14:tracePt t="200909" x="2438400" y="6224588"/>
          <p14:tracePt t="200926" x="2438400" y="6242050"/>
          <p14:tracePt t="200943" x="2438400" y="6251575"/>
          <p14:tracePt t="200971" x="2438400" y="6259513"/>
          <p14:tracePt t="201104" x="2438400" y="6251575"/>
          <p14:tracePt t="201115" x="2438400" y="6232525"/>
          <p14:tracePt t="201129" x="2428875" y="6215063"/>
          <p14:tracePt t="201140" x="2428875" y="6180138"/>
          <p14:tracePt t="201152" x="2428875" y="6126163"/>
          <p14:tracePt t="201165" x="2428875" y="6072188"/>
          <p14:tracePt t="201177" x="2428875" y="5991225"/>
          <p14:tracePt t="201193" x="2428875" y="5919788"/>
          <p14:tracePt t="201210" x="2428875" y="5848350"/>
          <p14:tracePt t="201226" x="2428875" y="5724525"/>
          <p14:tracePt t="201243" x="2428875" y="5688013"/>
          <p14:tracePt t="201260" x="2428875" y="5661025"/>
          <p14:tracePt t="201276" x="2428875" y="5616575"/>
          <p14:tracePt t="201293" x="2428875" y="5608638"/>
          <p14:tracePt t="201397" x="2428875" y="5626100"/>
          <p14:tracePt t="201410" x="2428875" y="5634038"/>
          <p14:tracePt t="201422" x="2428875" y="5643563"/>
          <p14:tracePt t="201432" x="2428875" y="5661025"/>
          <p14:tracePt t="201445" x="2428875" y="5688013"/>
          <p14:tracePt t="201460" x="2428875" y="5705475"/>
          <p14:tracePt t="201476" x="2428875" y="5741988"/>
          <p14:tracePt t="201493" x="2428875" y="5768975"/>
          <p14:tracePt t="201509" x="2428875" y="5848350"/>
          <p14:tracePt t="201526" x="2428875" y="5894388"/>
          <p14:tracePt t="201543" x="2428875" y="5929313"/>
          <p14:tracePt t="201560" x="2428875" y="6018213"/>
          <p14:tracePt t="201576" x="2428875" y="6062663"/>
          <p14:tracePt t="201593" x="2428875" y="6116638"/>
          <p14:tracePt t="201610" x="2428875" y="6134100"/>
          <p14:tracePt t="201626" x="2428875" y="6143625"/>
          <p14:tracePt t="201643" x="2428875" y="6153150"/>
          <p14:tracePt t="202218" x="2428875" y="6143625"/>
          <p14:tracePt t="202586" x="2428875" y="6134100"/>
          <p14:tracePt t="202609" x="2490788" y="6116638"/>
          <p14:tracePt t="202622" x="2633663" y="6081713"/>
          <p14:tracePt t="202634" x="2919413" y="6018213"/>
          <p14:tracePt t="202646" x="3313113" y="5956300"/>
          <p14:tracePt t="202660" x="3768725" y="5902325"/>
          <p14:tracePt t="202677" x="4224338" y="5848350"/>
          <p14:tracePt t="202693" x="4679950" y="5813425"/>
          <p14:tracePt t="202710" x="5562600" y="5705475"/>
          <p14:tracePt t="202727" x="5894388" y="5680075"/>
          <p14:tracePt t="202743" x="6197600" y="5661025"/>
          <p14:tracePt t="202760" x="6653213" y="5661025"/>
          <p14:tracePt t="202777" x="6823075" y="5661025"/>
          <p14:tracePt t="202793" x="6956425" y="5661025"/>
          <p14:tracePt t="202810" x="7170738" y="5697538"/>
          <p14:tracePt t="202827" x="7242175" y="5705475"/>
          <p14:tracePt t="202843" x="7358063" y="5751513"/>
          <p14:tracePt t="202860" x="7402513" y="5786438"/>
          <p14:tracePt t="202877" x="7439025" y="5803900"/>
          <p14:tracePt t="202893" x="7456488" y="5867400"/>
          <p14:tracePt t="202911" x="7456488" y="5902325"/>
          <p14:tracePt t="202927" x="7456488" y="5929313"/>
          <p14:tracePt t="202944" x="7456488" y="5973763"/>
          <p14:tracePt t="202960" x="7456488" y="5991225"/>
          <p14:tracePt t="202977" x="7456488" y="6000750"/>
          <p14:tracePt t="202994" x="7456488" y="6010275"/>
          <p14:tracePt t="203053" x="7483475" y="6010275"/>
          <p14:tracePt t="203064" x="7518400" y="6010275"/>
          <p14:tracePt t="203076" x="7572375" y="6018213"/>
          <p14:tracePt t="203089" x="7634288" y="6018213"/>
          <p14:tracePt t="203100" x="7697788" y="6027738"/>
          <p14:tracePt t="203113" x="7742238" y="6027738"/>
          <p14:tracePt t="203127" x="7769225" y="6027738"/>
          <p14:tracePt t="203144" x="7786688" y="6027738"/>
          <p14:tracePt t="203160" x="7796213" y="6027738"/>
          <p14:tracePt t="203495" x="7796213" y="6010275"/>
          <p14:tracePt t="203504" x="7796213" y="5983288"/>
          <p14:tracePt t="203518" x="7796213" y="5956300"/>
          <p14:tracePt t="203533" x="7813675" y="5919788"/>
          <p14:tracePt t="203544" x="7813675" y="5894388"/>
          <p14:tracePt t="203560" x="7823200" y="5894388"/>
          <p14:tracePt t="203577" x="7831138" y="5884863"/>
          <p14:tracePt t="203594" x="7867650" y="5884863"/>
          <p14:tracePt t="203610" x="7885113" y="5884863"/>
          <p14:tracePt t="203627" x="7920038" y="5894388"/>
          <p14:tracePt t="203644" x="7920038" y="5919788"/>
          <p14:tracePt t="203660" x="7929563" y="5938838"/>
          <p14:tracePt t="203677" x="7929563" y="5983288"/>
          <p14:tracePt t="203694" x="7929563" y="6010275"/>
          <p14:tracePt t="203710" x="7920038" y="6045200"/>
          <p14:tracePt t="203727" x="7867650" y="6099175"/>
          <p14:tracePt t="203744" x="7823200" y="6126163"/>
          <p14:tracePt t="203760" x="7769225" y="6153150"/>
          <p14:tracePt t="203777" x="7670800" y="6170613"/>
          <p14:tracePt t="203794" x="7608888" y="6170613"/>
          <p14:tracePt t="203810" x="7473950" y="6153150"/>
          <p14:tracePt t="203827" x="7394575" y="6116638"/>
          <p14:tracePt t="203844" x="7323138" y="6072188"/>
          <p14:tracePt t="203860" x="7197725" y="5956300"/>
          <p14:tracePt t="203877" x="7143750" y="5894388"/>
          <p14:tracePt t="203894" x="7099300" y="5830888"/>
          <p14:tracePt t="203910" x="7045325" y="5732463"/>
          <p14:tracePt t="203927" x="7027863" y="5688013"/>
          <p14:tracePt t="203944" x="7010400" y="5643563"/>
          <p14:tracePt t="203961" x="6991350" y="5527675"/>
          <p14:tracePt t="203977" x="6983413" y="5473700"/>
          <p14:tracePt t="203994" x="6973888" y="5411788"/>
          <p14:tracePt t="204011" x="6973888" y="5313363"/>
          <p14:tracePt t="204027" x="6973888" y="5295900"/>
          <p14:tracePt t="204044" x="6973888" y="5276850"/>
          <p14:tracePt t="204069" x="6965950" y="5276850"/>
          <p14:tracePt t="204117" x="6956425" y="5276850"/>
          <p14:tracePt t="204130" x="6946900" y="5286375"/>
          <p14:tracePt t="204142" x="6938963" y="5303838"/>
          <p14:tracePt t="204155" x="6919913" y="5313363"/>
          <p14:tracePt t="204166" x="6911975" y="5330825"/>
          <p14:tracePt t="204179" x="6884988" y="5367338"/>
          <p14:tracePt t="204194" x="6858000" y="5411788"/>
          <p14:tracePt t="204211" x="6813550" y="5465763"/>
          <p14:tracePt t="204227" x="6777038" y="5510213"/>
          <p14:tracePt t="204244" x="6742113" y="5545138"/>
          <p14:tracePt t="204261" x="6732588" y="5562600"/>
          <p14:tracePt t="204277" x="6715125" y="5572125"/>
          <p14:tracePt t="204294" x="6715125" y="5581650"/>
          <p14:tracePt t="204313" x="6705600" y="5581650"/>
          <p14:tracePt t="204339" x="6697663" y="5581650"/>
          <p14:tracePt t="204351" x="6697663" y="5589588"/>
          <p14:tracePt t="204374" x="6697663" y="5599113"/>
          <p14:tracePt t="204485" x="6697663" y="5589588"/>
          <p14:tracePt t="204500" x="6697663" y="5572125"/>
          <p14:tracePt t="204509" x="6688138" y="5554663"/>
          <p14:tracePt t="204522" x="6688138" y="5537200"/>
          <p14:tracePt t="204534" x="6680200" y="5518150"/>
          <p14:tracePt t="204547" x="6680200" y="5491163"/>
          <p14:tracePt t="204561" x="6680200" y="5465763"/>
          <p14:tracePt t="204578" x="6680200" y="5456238"/>
          <p14:tracePt t="204594" x="6680200" y="5446713"/>
          <p14:tracePt t="204611" x="6670675" y="5419725"/>
          <p14:tracePt t="204627" x="6661150" y="5411788"/>
          <p14:tracePt t="204644" x="6653213" y="5384800"/>
          <p14:tracePt t="204661" x="6643688" y="5375275"/>
          <p14:tracePt t="204677" x="6626225" y="5357813"/>
          <p14:tracePt t="204694" x="6581775" y="5330825"/>
          <p14:tracePt t="204711" x="6562725" y="5322888"/>
          <p14:tracePt t="204727" x="6554788" y="5313363"/>
          <p14:tracePt t="204744" x="6537325" y="5313363"/>
          <p14:tracePt t="204828" x="6562725" y="5313363"/>
          <p14:tracePt t="204840" x="6616700" y="5313363"/>
          <p14:tracePt t="204853" x="6680200" y="5330825"/>
          <p14:tracePt t="204866" x="6751638" y="5340350"/>
          <p14:tracePt t="204877" x="6831013" y="5357813"/>
          <p14:tracePt t="204894" x="6884988" y="5375275"/>
          <p14:tracePt t="204911" x="6938963" y="5394325"/>
          <p14:tracePt t="204929" x="7018338" y="5446713"/>
          <p14:tracePt t="204944" x="7045325" y="5473700"/>
          <p14:tracePt t="204961" x="7072313" y="5510213"/>
          <p14:tracePt t="204978" x="7099300" y="5581650"/>
          <p14:tracePt t="204994" x="7099300" y="5616575"/>
          <p14:tracePt t="205011" x="7099300" y="5670550"/>
          <p14:tracePt t="205027" x="7099300" y="5724525"/>
          <p14:tracePt t="205044" x="7099300" y="5751513"/>
          <p14:tracePt t="205061" x="7081838" y="5786438"/>
          <p14:tracePt t="205078" x="7072313" y="5813425"/>
          <p14:tracePt t="205094" x="7054850" y="5822950"/>
          <p14:tracePt t="205111" x="7054850" y="5830888"/>
          <p14:tracePt t="205127" x="7045325" y="58308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i="1" u="sng">
                <a:solidFill>
                  <a:srgbClr val="FFFF00"/>
                </a:solidFill>
              </a:rPr>
              <a:t>Glomerular Filtration Barrier</a:t>
            </a:r>
            <a:endParaRPr lang="ar-SA" altLang="en-US" sz="320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36"/>
    </mc:Choice>
    <mc:Fallback xmlns="">
      <p:transition spd="slow" advTm="11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22" x="7045325" y="5813425"/>
          <p14:tracePt t="3034" x="7037388" y="5813425"/>
          <p14:tracePt t="3045" x="7037388" y="5803900"/>
          <p14:tracePt t="3071" x="7037388" y="5795963"/>
          <p14:tracePt t="3094" x="7045325" y="5786438"/>
          <p14:tracePt t="3108" x="7062788" y="5776913"/>
          <p14:tracePt t="3120" x="7099300" y="5768975"/>
          <p14:tracePt t="3133" x="7126288" y="5759450"/>
          <p14:tracePt t="3145" x="7180263" y="5741988"/>
          <p14:tracePt t="3156" x="7232650" y="5732463"/>
          <p14:tracePt t="3169" x="7269163" y="5732463"/>
          <p14:tracePt t="3185" x="7304088" y="5732463"/>
          <p14:tracePt t="3202" x="7348538" y="5732463"/>
          <p14:tracePt t="3218" x="7375525" y="5732463"/>
          <p14:tracePt t="3235" x="7385050" y="5732463"/>
          <p14:tracePt t="3267" x="7394575" y="5732463"/>
          <p14:tracePt t="3292" x="7402513" y="5732463"/>
          <p14:tracePt t="3315" x="7402513" y="5715000"/>
          <p14:tracePt t="3328" x="7402513" y="5697538"/>
          <p14:tracePt t="3340" x="7412038" y="5680075"/>
          <p14:tracePt t="3353" x="7429500" y="5653088"/>
          <p14:tracePt t="3365" x="7446963" y="5599113"/>
          <p14:tracePt t="3377" x="7473950" y="5545138"/>
          <p14:tracePt t="3389" x="7491413" y="5483225"/>
          <p14:tracePt t="3402" x="7518400" y="5438775"/>
          <p14:tracePt t="3418" x="7518400" y="5411788"/>
          <p14:tracePt t="3435" x="7527925" y="5367338"/>
          <p14:tracePt t="3452" x="7537450" y="5340350"/>
          <p14:tracePt t="3468" x="7537450" y="5322888"/>
          <p14:tracePt t="3487" x="7537450" y="5313363"/>
          <p14:tracePt t="3502" x="7518400" y="5313363"/>
          <p14:tracePt t="3519" x="7491413" y="5313363"/>
          <p14:tracePt t="3535" x="7446963" y="5313363"/>
          <p14:tracePt t="3552" x="7323138" y="5322888"/>
          <p14:tracePt t="3569" x="7259638" y="5322888"/>
          <p14:tracePt t="3585" x="7197725" y="5322888"/>
          <p14:tracePt t="3602" x="7089775" y="5313363"/>
          <p14:tracePt t="3618" x="7045325" y="5286375"/>
          <p14:tracePt t="3635" x="6991350" y="5251450"/>
          <p14:tracePt t="3652" x="6983413" y="5241925"/>
          <p14:tracePt t="3671" x="6973888" y="5241925"/>
          <p14:tracePt t="4209" x="6973888" y="5232400"/>
          <p14:tracePt t="4223" x="6973888" y="5224463"/>
          <p14:tracePt t="4234" x="6965950" y="5224463"/>
          <p14:tracePt t="4248" x="6956425" y="5214938"/>
          <p14:tracePt t="4259" x="6956425" y="5187950"/>
          <p14:tracePt t="4272" x="6946900" y="5160963"/>
          <p14:tracePt t="4285" x="6946900" y="5116513"/>
          <p14:tracePt t="4302" x="6946900" y="5037138"/>
          <p14:tracePt t="4319" x="6946900" y="4938713"/>
          <p14:tracePt t="4335" x="6946900" y="4643438"/>
          <p14:tracePt t="4352" x="6946900" y="4465638"/>
          <p14:tracePt t="4369" x="6946900" y="4268788"/>
          <p14:tracePt t="4385" x="6946900" y="3973513"/>
          <p14:tracePt t="4402" x="6946900" y="3867150"/>
          <p14:tracePt t="4419" x="6946900" y="3724275"/>
          <p14:tracePt t="4435" x="6946900" y="3687763"/>
          <p14:tracePt t="4452" x="6946900" y="3660775"/>
          <p14:tracePt t="4469" x="6946900" y="3652838"/>
          <p14:tracePt t="4486" x="6956425" y="3652838"/>
          <p14:tracePt t="4762" x="6956425" y="3625850"/>
          <p14:tracePt t="4773" x="6956425" y="3581400"/>
          <p14:tracePt t="4786" x="6956425" y="3509963"/>
          <p14:tracePt t="4798" x="6938963" y="3419475"/>
          <p14:tracePt t="4811" x="6929438" y="3303588"/>
          <p14:tracePt t="4822" x="6911975" y="3143250"/>
          <p14:tracePt t="4835" x="6867525" y="2901950"/>
          <p14:tracePt t="4852" x="6823075" y="2670175"/>
          <p14:tracePt t="4869" x="6796088" y="2482850"/>
          <p14:tracePt t="4886" x="6732588" y="2160588"/>
          <p14:tracePt t="4902" x="6705600" y="2071688"/>
          <p14:tracePt t="4919" x="6697663" y="2017713"/>
          <p14:tracePt t="4936" x="6670675" y="1982788"/>
          <p14:tracePt t="4952" x="6670675" y="1973263"/>
          <p14:tracePt t="4969" x="6653213" y="1973263"/>
          <p14:tracePt t="4986" x="6643688" y="1973263"/>
          <p14:tracePt t="5002" x="6643688" y="1965325"/>
          <p14:tracePt t="5019" x="6616700" y="1955800"/>
          <p14:tracePt t="5036" x="6608763" y="1955800"/>
          <p14:tracePt t="5052" x="6608763" y="1946275"/>
          <p14:tracePt t="5069" x="6589713" y="1928813"/>
          <p14:tracePt t="5086" x="6581775" y="1919288"/>
          <p14:tracePt t="5105" x="6581775" y="1911350"/>
          <p14:tracePt t="5119" x="6572250" y="1911350"/>
          <p14:tracePt t="5375" x="6572250" y="1901825"/>
          <p14:tracePt t="5424" x="6562725" y="1884363"/>
          <p14:tracePt t="5436" x="6537325" y="1874838"/>
          <p14:tracePt t="5447" x="6518275" y="1839913"/>
          <p14:tracePt t="5460" x="6483350" y="1822450"/>
          <p14:tracePt t="5472" x="6438900" y="1776413"/>
          <p14:tracePt t="5486" x="6384925" y="1731963"/>
          <p14:tracePt t="5502" x="6330950" y="1679575"/>
          <p14:tracePt t="5519" x="6259513" y="1633538"/>
          <p14:tracePt t="5536" x="6126163" y="1527175"/>
          <p14:tracePt t="5553" x="6054725" y="1465263"/>
          <p14:tracePt t="5569" x="5956300" y="1384300"/>
          <p14:tracePt t="5586" x="5919788" y="1347788"/>
          <p14:tracePt t="5602" x="5894388" y="1339850"/>
          <p14:tracePt t="5619" x="5848350" y="1330325"/>
          <p14:tracePt t="5635" x="5830888" y="1330325"/>
          <p14:tracePt t="5652" x="5803900" y="1330325"/>
          <p14:tracePt t="5669" x="5741988" y="1339850"/>
          <p14:tracePt t="5686" x="5724525" y="1357313"/>
          <p14:tracePt t="5702" x="5697538" y="1374775"/>
          <p14:tracePt t="5719" x="5680075" y="1401763"/>
          <p14:tracePt t="5736" x="5661025" y="1428750"/>
          <p14:tracePt t="5752" x="5643563" y="1473200"/>
          <p14:tracePt t="5769" x="5643563" y="1500188"/>
          <p14:tracePt t="5786" x="5643563" y="1536700"/>
          <p14:tracePt t="5802" x="5643563" y="1608138"/>
          <p14:tracePt t="5819" x="5661025" y="1633538"/>
          <p14:tracePt t="5836" x="5688013" y="1670050"/>
          <p14:tracePt t="5852" x="5751513" y="1724025"/>
          <p14:tracePt t="5869" x="5795963" y="1758950"/>
          <p14:tracePt t="5886" x="5830888" y="1785938"/>
          <p14:tracePt t="5902" x="5911850" y="1847850"/>
          <p14:tracePt t="5919" x="5956300" y="1874838"/>
          <p14:tracePt t="5936" x="6000750" y="1884363"/>
          <p14:tracePt t="5952" x="6081713" y="1911350"/>
          <p14:tracePt t="5969" x="6116638" y="1919288"/>
          <p14:tracePt t="5986" x="6205538" y="1938338"/>
          <p14:tracePt t="6002" x="6259513" y="1946275"/>
          <p14:tracePt t="6019" x="6313488" y="1946275"/>
          <p14:tracePt t="6036" x="6411913" y="1955800"/>
          <p14:tracePt t="6052" x="6465888" y="1965325"/>
          <p14:tracePt t="6069" x="6527800" y="1973263"/>
          <p14:tracePt t="6086" x="6634163" y="1973263"/>
          <p14:tracePt t="6102" x="6697663" y="1973263"/>
          <p14:tracePt t="6119" x="6751638" y="1973263"/>
          <p14:tracePt t="6136" x="6858000" y="1973263"/>
          <p14:tracePt t="6152" x="6911975" y="1973263"/>
          <p14:tracePt t="6169" x="7000875" y="1965325"/>
          <p14:tracePt t="6186" x="7037388" y="1955800"/>
          <p14:tracePt t="6202" x="7081838" y="1946275"/>
          <p14:tracePt t="6219" x="7161213" y="1919288"/>
          <p14:tracePt t="6236" x="7188200" y="1911350"/>
          <p14:tracePt t="6252" x="7232650" y="1901825"/>
          <p14:tracePt t="6269" x="7269163" y="1884363"/>
          <p14:tracePt t="6286" x="7286625" y="1874838"/>
          <p14:tracePt t="6302" x="7296150" y="1874838"/>
          <p14:tracePt t="6319" x="7296150" y="1866900"/>
          <p14:tracePt t="7531" x="7269163" y="1874838"/>
          <p14:tracePt t="7542" x="7232650" y="1901825"/>
          <p14:tracePt t="7556" x="7188200" y="1928813"/>
          <p14:tracePt t="7568" x="7143750" y="1946275"/>
          <p14:tracePt t="7579" x="7099300" y="1965325"/>
          <p14:tracePt t="7591" x="7045325" y="1982788"/>
          <p14:tracePt t="7604" x="6991350" y="2000250"/>
          <p14:tracePt t="7620" x="6938963" y="2000250"/>
          <p14:tracePt t="7636" x="6875463" y="2009775"/>
          <p14:tracePt t="7653" x="6724650" y="2054225"/>
          <p14:tracePt t="7670" x="6643688" y="2071688"/>
          <p14:tracePt t="7686" x="6554788" y="2081213"/>
          <p14:tracePt t="7703" x="6394450" y="2098675"/>
          <p14:tracePt t="7720" x="6303963" y="2116138"/>
          <p14:tracePt t="7736" x="6232525" y="2125663"/>
          <p14:tracePt t="7753" x="6081713" y="2143125"/>
          <p14:tracePt t="7770" x="6018213" y="2160588"/>
          <p14:tracePt t="7786" x="5938838" y="2179638"/>
          <p14:tracePt t="7803" x="5803900" y="2214563"/>
          <p14:tracePt t="7820" x="5741988" y="2224088"/>
          <p14:tracePt t="7836" x="5680075" y="2232025"/>
          <p14:tracePt t="7853" x="5572125" y="2251075"/>
          <p14:tracePt t="7870" x="5537200" y="2259013"/>
          <p14:tracePt t="7886" x="5491163" y="2259013"/>
          <p14:tracePt t="7903" x="5429250" y="2259013"/>
          <p14:tracePt t="7920" x="5394325" y="2259013"/>
          <p14:tracePt t="7936" x="5348288" y="2259013"/>
          <p14:tracePt t="7953" x="5322888" y="2259013"/>
          <p14:tracePt t="7970" x="5303838" y="2259013"/>
          <p14:tracePt t="7986" x="5286375" y="2259013"/>
          <p14:tracePt t="8003" x="5276850" y="2259013"/>
          <p14:tracePt t="8032" x="5268913" y="2259013"/>
          <p14:tracePt t="8069" x="5259388" y="2259013"/>
          <p14:tracePt t="8326" x="5259388" y="2251075"/>
          <p14:tracePt t="8989" x="5268913" y="2251075"/>
          <p14:tracePt t="9001" x="5286375" y="2251075"/>
          <p14:tracePt t="9013" x="5303838" y="2268538"/>
          <p14:tracePt t="9024" x="5322888" y="2286000"/>
          <p14:tracePt t="9038" x="5348288" y="2303463"/>
          <p14:tracePt t="9053" x="5367338" y="2339975"/>
          <p14:tracePt t="9070" x="5394325" y="2366963"/>
          <p14:tracePt t="9087" x="5429250" y="2419350"/>
          <p14:tracePt t="9103" x="5456238" y="2465388"/>
          <p14:tracePt t="9120" x="5473700" y="2509838"/>
          <p14:tracePt t="9137" x="5491163" y="2571750"/>
          <p14:tracePt t="9153" x="5491163" y="2598738"/>
          <p14:tracePt t="9170" x="5500688" y="2625725"/>
          <p14:tracePt t="9187" x="5500688" y="2643188"/>
          <p14:tracePt t="9204" x="5500688" y="2652713"/>
          <p14:tracePt t="9221" x="5500688" y="2660650"/>
          <p14:tracePt t="9245" x="5500688" y="2670175"/>
          <p14:tracePt t="9283" x="5500688" y="2679700"/>
          <p14:tracePt t="9343" x="5500688" y="2687638"/>
          <p14:tracePt t="9381" x="5500688" y="2697163"/>
          <p14:tracePt t="9418" x="5500688" y="2705100"/>
          <p14:tracePt t="9455" x="5500688" y="2714625"/>
          <p14:tracePt t="9478" x="5500688" y="2724150"/>
          <p14:tracePt t="9491" x="5500688" y="2732088"/>
          <p14:tracePt t="9613" x="5500688" y="2741613"/>
          <p14:tracePt t="9685" x="5500688" y="2751138"/>
          <p14:tracePt t="9699" x="5510213" y="2759075"/>
          <p14:tracePt t="9734" x="5510213" y="2768600"/>
          <p14:tracePt t="9749" x="5510213" y="2776538"/>
          <p14:tracePt t="9760" x="5510213" y="2786063"/>
          <p14:tracePt t="9771" x="5510213" y="2803525"/>
          <p14:tracePt t="9784" x="5510213" y="2813050"/>
          <p14:tracePt t="9795" x="5518150" y="2822575"/>
          <p14:tracePt t="9808" x="5518150" y="2840038"/>
          <p14:tracePt t="9821" x="5527675" y="2847975"/>
          <p14:tracePt t="9837" x="5527675" y="2857500"/>
          <p14:tracePt t="9854" x="5527675" y="2867025"/>
          <p14:tracePt t="9919" x="5527675" y="2874963"/>
          <p14:tracePt t="10225" x="5518150" y="2874963"/>
          <p14:tracePt t="10239" x="5510213" y="2874963"/>
          <p14:tracePt t="10251" x="5491163" y="2874963"/>
          <p14:tracePt t="10263" x="5473700" y="2874963"/>
          <p14:tracePt t="10275" x="5465763" y="2874963"/>
          <p14:tracePt t="10287" x="5456238" y="2874963"/>
          <p14:tracePt t="10304" x="5438775" y="2874963"/>
          <p14:tracePt t="10320" x="5429250" y="2874963"/>
          <p14:tracePt t="10337" x="5402263" y="2874963"/>
          <p14:tracePt t="10354" x="5394325" y="2874963"/>
          <p14:tracePt t="10371" x="5384800" y="2874963"/>
          <p14:tracePt t="10387" x="5357813" y="2874963"/>
          <p14:tracePt t="10404" x="5340350" y="2874963"/>
          <p14:tracePt t="10420" x="5330825" y="2874963"/>
          <p14:tracePt t="10437" x="5295900" y="2874963"/>
          <p14:tracePt t="10454" x="5276850" y="2884488"/>
          <p14:tracePt t="10471" x="5232400" y="2884488"/>
          <p14:tracePt t="10487" x="5214938" y="2894013"/>
          <p14:tracePt t="10504" x="5197475" y="2894013"/>
          <p14:tracePt t="10521" x="5170488" y="2894013"/>
          <p14:tracePt t="10545" x="5160963" y="2894013"/>
          <p14:tracePt t="10557" x="5153025" y="2894013"/>
          <p14:tracePt t="10571" x="5143500" y="2894013"/>
          <p14:tracePt t="10587" x="5133975" y="2894013"/>
          <p14:tracePt t="10604" x="5126038" y="2894013"/>
          <p14:tracePt t="10621" x="5099050" y="2894013"/>
          <p14:tracePt t="10643" x="5089525" y="2894013"/>
          <p14:tracePt t="10876" x="5099050" y="2894013"/>
          <p14:tracePt t="10903" x="5108575" y="2894013"/>
          <p14:tracePt t="10914" x="5116513" y="2894013"/>
          <p14:tracePt t="10938" x="5126038" y="2894013"/>
          <p14:tracePt t="10949" x="5133975" y="2894013"/>
          <p14:tracePt t="10961" x="5153025" y="2901950"/>
          <p14:tracePt t="10974" x="5160963" y="2911475"/>
          <p14:tracePt t="10987" x="5170488" y="2919413"/>
          <p14:tracePt t="11004" x="5197475" y="2928938"/>
          <p14:tracePt t="11021" x="5205413" y="2946400"/>
          <p14:tracePt t="11038" x="5232400" y="2973388"/>
          <p14:tracePt t="11054" x="5251450" y="2990850"/>
          <p14:tracePt t="11071" x="5268913" y="3017838"/>
          <p14:tracePt t="11087" x="5276850" y="3017838"/>
          <p14:tracePt t="11104" x="5286375" y="3036888"/>
          <p14:tracePt t="11121" x="5295900" y="3044825"/>
          <p14:tracePt t="11745" x="5313363" y="3027363"/>
          <p14:tracePt t="11758" x="5322888" y="3017838"/>
          <p14:tracePt t="11769" x="5348288" y="2990850"/>
          <p14:tracePt t="11782" x="5375275" y="2973388"/>
          <p14:tracePt t="11794" x="5394325" y="2955925"/>
          <p14:tracePt t="11807" x="5419725" y="2946400"/>
          <p14:tracePt t="11821" x="5429250" y="2938463"/>
          <p14:tracePt t="11838" x="5446713" y="2928938"/>
          <p14:tracePt t="11854" x="5456238" y="2919413"/>
          <p14:tracePt t="11871" x="5473700" y="2911475"/>
          <p14:tracePt t="11888" x="5483225" y="2901950"/>
          <p14:tracePt t="11906" x="5491163" y="2894013"/>
          <p14:tracePt t="11929" x="5510213" y="2894013"/>
          <p14:tracePt t="11953" x="5518150" y="2894013"/>
          <p14:tracePt t="11965" x="5527675" y="2894013"/>
          <p14:tracePt t="11978" x="5537200" y="2884488"/>
          <p14:tracePt t="11990" x="5545138" y="2884488"/>
          <p14:tracePt t="12004" x="5554663" y="2884488"/>
          <p14:tracePt t="12021" x="5572125" y="2874963"/>
          <p14:tracePt t="12038" x="5581650" y="2874963"/>
          <p14:tracePt t="12055" x="5608638" y="2867025"/>
          <p14:tracePt t="12076" x="5616575" y="2867025"/>
          <p14:tracePt t="12089" x="5634038" y="2857500"/>
          <p14:tracePt t="12113" x="5653088" y="2847975"/>
          <p14:tracePt t="12125" x="5661025" y="2847975"/>
          <p14:tracePt t="12138" x="5670550" y="2847975"/>
          <p14:tracePt t="12154" x="5688013" y="2847975"/>
          <p14:tracePt t="12171" x="5697538" y="2847975"/>
          <p14:tracePt t="12188" x="5715000" y="2847975"/>
          <p14:tracePt t="12210" x="5724525" y="2847975"/>
          <p14:tracePt t="12235" x="5732463" y="2847975"/>
          <p14:tracePt t="12505" x="5741988" y="2847975"/>
          <p14:tracePt t="12517" x="5751513" y="2847975"/>
          <p14:tracePt t="12529" x="5759450" y="2847975"/>
          <p14:tracePt t="12540" x="5776913" y="2857500"/>
          <p14:tracePt t="12554" x="5795963" y="2857500"/>
          <p14:tracePt t="12571" x="5803900" y="2874963"/>
          <p14:tracePt t="12588" x="5830888" y="2884488"/>
          <p14:tracePt t="12604" x="5867400" y="2911475"/>
          <p14:tracePt t="12621" x="5902325" y="2919413"/>
          <p14:tracePt t="12638" x="5929313" y="2946400"/>
          <p14:tracePt t="12655" x="5991225" y="2990850"/>
          <p14:tracePt t="12671" x="6027738" y="3027363"/>
          <p14:tracePt t="12688" x="6081713" y="3089275"/>
          <p14:tracePt t="12705" x="6108700" y="3116263"/>
          <p14:tracePt t="12721" x="6116638" y="3133725"/>
          <p14:tracePt t="12738" x="6134100" y="3170238"/>
          <p14:tracePt t="12755" x="6143625" y="3179763"/>
          <p14:tracePt t="12771" x="6161088" y="3197225"/>
          <p14:tracePt t="12788" x="6180138" y="3232150"/>
          <p14:tracePt t="12805" x="6188075" y="3251200"/>
          <p14:tracePt t="12821" x="6188075" y="3268663"/>
          <p14:tracePt t="12838" x="6197600" y="3276600"/>
          <p14:tracePt t="12945" x="6205538" y="3276600"/>
          <p14:tracePt t="13253" x="6215063" y="3276600"/>
          <p14:tracePt t="13276" x="6224588" y="3276600"/>
          <p14:tracePt t="13290" x="6251575" y="3276600"/>
          <p14:tracePt t="13301" x="6269038" y="3276600"/>
          <p14:tracePt t="13312" x="6286500" y="3276600"/>
          <p14:tracePt t="13326" x="6303963" y="3276600"/>
          <p14:tracePt t="13338" x="6330950" y="3276600"/>
          <p14:tracePt t="13355" x="6357938" y="3276600"/>
          <p14:tracePt t="13372" x="6384925" y="3286125"/>
          <p14:tracePt t="13388" x="6438900" y="3303588"/>
          <p14:tracePt t="13405" x="6465888" y="3303588"/>
          <p14:tracePt t="13422" x="6483350" y="3313113"/>
          <p14:tracePt t="13438" x="6554788" y="3322638"/>
          <p14:tracePt t="13455" x="6589713" y="3330575"/>
          <p14:tracePt t="13472" x="6626225" y="3340100"/>
          <p14:tracePt t="13488" x="6705600" y="3348038"/>
          <p14:tracePt t="13505" x="6742113" y="3348038"/>
          <p14:tracePt t="13521" x="6804025" y="3348038"/>
          <p14:tracePt t="13538" x="6831013" y="3348038"/>
          <p14:tracePt t="13555" x="6858000" y="3348038"/>
          <p14:tracePt t="13572" x="6894513" y="3357563"/>
          <p14:tracePt t="13588" x="6911975" y="3357563"/>
          <p14:tracePt t="13605" x="6938963" y="3357563"/>
          <p14:tracePt t="13622" x="6973888" y="3367088"/>
          <p14:tracePt t="13638" x="6991350" y="3367088"/>
          <p14:tracePt t="13655" x="7010400" y="3375025"/>
          <p14:tracePt t="13671" x="7045325" y="3375025"/>
          <p14:tracePt t="13688" x="7062788" y="3375025"/>
          <p14:tracePt t="13705" x="7072313" y="3375025"/>
          <p14:tracePt t="13722" x="7089775" y="3375025"/>
          <p14:tracePt t="13840" x="7081838" y="3367088"/>
          <p14:tracePt t="13854" x="7072313" y="3357563"/>
          <p14:tracePt t="13865" x="7054850" y="3340100"/>
          <p14:tracePt t="13878" x="7037388" y="3330575"/>
          <p14:tracePt t="13889" x="7018338" y="3322638"/>
          <p14:tracePt t="13905" x="7000875" y="3303588"/>
          <p14:tracePt t="13922" x="6973888" y="3295650"/>
          <p14:tracePt t="13938" x="6946900" y="3286125"/>
          <p14:tracePt t="13955" x="6919913" y="3268663"/>
          <p14:tracePt t="13972" x="6894513" y="3259138"/>
          <p14:tracePt t="13988" x="6867525" y="3251200"/>
          <p14:tracePt t="14005" x="6840538" y="3251200"/>
          <p14:tracePt t="14022" x="6813550" y="3251200"/>
          <p14:tracePt t="14038" x="6732588" y="3251200"/>
          <p14:tracePt t="14055" x="6697663" y="3251200"/>
          <p14:tracePt t="14072" x="6661150" y="3251200"/>
          <p14:tracePt t="14088" x="6599238" y="3251200"/>
          <p14:tracePt t="14105" x="6554788" y="3251200"/>
          <p14:tracePt t="14122" x="6518275" y="3251200"/>
          <p14:tracePt t="14138" x="6402388" y="3268663"/>
          <p14:tracePt t="14155" x="6340475" y="3276600"/>
          <p14:tracePt t="14172" x="6242050" y="3295650"/>
          <p14:tracePt t="14189" x="6197600" y="3295650"/>
          <p14:tracePt t="14205" x="6161088" y="3303588"/>
          <p14:tracePt t="14222" x="6089650" y="3322638"/>
          <p14:tracePt t="14238" x="6045200" y="3330575"/>
          <p14:tracePt t="14255" x="5991225" y="3348038"/>
          <p14:tracePt t="14272" x="5884863" y="3375025"/>
          <p14:tracePt t="14288" x="5822950" y="3394075"/>
          <p14:tracePt t="14305" x="5705475" y="3411538"/>
          <p14:tracePt t="14322" x="5661025" y="3429000"/>
          <p14:tracePt t="14338" x="5626100" y="3438525"/>
          <p14:tracePt t="14355" x="5572125" y="3446463"/>
          <p14:tracePt t="14372" x="5537200" y="3455988"/>
          <p14:tracePt t="14388" x="5527675" y="3465513"/>
          <p14:tracePt t="14405" x="5510213" y="3473450"/>
          <p14:tracePt t="14465" x="5510213" y="3482975"/>
          <p14:tracePt t="14501" x="5518150" y="3490913"/>
          <p14:tracePt t="14514" x="5537200" y="3500438"/>
          <p14:tracePt t="14527" x="5554663" y="3517900"/>
          <p14:tracePt t="14538" x="5581650" y="3527425"/>
          <p14:tracePt t="14551" x="5616575" y="3536950"/>
          <p14:tracePt t="14563" x="5670550" y="3554413"/>
          <p14:tracePt t="14576" x="5732463" y="3571875"/>
          <p14:tracePt t="14589" x="5813425" y="3589338"/>
          <p14:tracePt t="14605" x="5894388" y="3608388"/>
          <p14:tracePt t="14622" x="5991225" y="3616325"/>
          <p14:tracePt t="14638" x="6205538" y="3643313"/>
          <p14:tracePt t="14655" x="6286500" y="3643313"/>
          <p14:tracePt t="14672" x="6394450" y="3643313"/>
          <p14:tracePt t="14689" x="6581775" y="3608388"/>
          <p14:tracePt t="14705" x="6670675" y="3589338"/>
          <p14:tracePt t="14722" x="6751638" y="3571875"/>
          <p14:tracePt t="14722" x="6813550" y="3554413"/>
          <p14:tracePt t="14739" x="6894513" y="3544888"/>
          <p14:tracePt t="14755" x="6973888" y="3527425"/>
          <p14:tracePt t="14772" x="7108825" y="3509963"/>
          <p14:tracePt t="14789" x="7188200" y="3490913"/>
          <p14:tracePt t="14805" x="7242175" y="3482975"/>
          <p14:tracePt t="14822" x="7375525" y="3446463"/>
          <p14:tracePt t="14838" x="7439025" y="3438525"/>
          <p14:tracePt t="14855" x="7500938" y="3419475"/>
          <p14:tracePt t="14872" x="7599363" y="3394075"/>
          <p14:tracePt t="14889" x="7643813" y="3375025"/>
          <p14:tracePt t="14905" x="7670800" y="3357563"/>
          <p14:tracePt t="14922" x="7705725" y="3322638"/>
          <p14:tracePt t="14955" x="7705725" y="3313113"/>
          <p14:tracePt t="15053" x="7697788" y="3313113"/>
          <p14:tracePt t="15064" x="7688263" y="3303588"/>
          <p14:tracePt t="15078" x="7661275" y="3303588"/>
          <p14:tracePt t="15089" x="7653338" y="3295650"/>
          <p14:tracePt t="15105" x="7634288" y="3286125"/>
          <p14:tracePt t="15122" x="7608888" y="3276600"/>
          <p14:tracePt t="15139" x="7599363" y="3276600"/>
          <p14:tracePt t="15155" x="7562850" y="3259138"/>
          <p14:tracePt t="15172" x="7554913" y="3259138"/>
          <p14:tracePt t="15189" x="7537450" y="3251200"/>
          <p14:tracePt t="15205" x="7527925" y="3241675"/>
          <p14:tracePt t="15222" x="7527925" y="3232150"/>
          <p14:tracePt t="15239" x="7510463" y="3214688"/>
          <p14:tracePt t="15255" x="7491413" y="3205163"/>
          <p14:tracePt t="15274" x="7483475" y="3197225"/>
          <p14:tracePt t="15289" x="7473950" y="3187700"/>
          <p14:tracePt t="15305" x="7466013" y="3179763"/>
          <p14:tracePt t="15322" x="7446963" y="3170238"/>
          <p14:tracePt t="15339" x="7429500" y="3160713"/>
          <p14:tracePt t="15355" x="7419975" y="3152775"/>
          <p14:tracePt t="15372" x="7394575" y="3143250"/>
          <p14:tracePt t="15389" x="7385050" y="3133725"/>
          <p14:tracePt t="15409" x="7375525" y="3133725"/>
          <p14:tracePt t="15436" x="7358063" y="3133725"/>
          <p14:tracePt t="15458" x="7348538" y="3133725"/>
          <p14:tracePt t="15470" x="7348538" y="3125788"/>
          <p14:tracePt t="15483" x="7340600" y="3125788"/>
          <p14:tracePt t="15543" x="7331075" y="3125788"/>
          <p14:tracePt t="15568" x="7323138" y="3125788"/>
          <p14:tracePt t="15604" x="7313613" y="3116263"/>
          <p14:tracePt t="15616" x="7304088" y="3116263"/>
          <p14:tracePt t="15642" x="7296150" y="3116263"/>
          <p14:tracePt t="15667" x="7277100" y="3108325"/>
          <p14:tracePt t="15678" x="7269163" y="3098800"/>
          <p14:tracePt t="15690" x="7259638" y="3098800"/>
          <p14:tracePt t="15701" x="7242175" y="3098800"/>
          <p14:tracePt t="15715" x="7232650" y="3089275"/>
          <p14:tracePt t="15726" x="7224713" y="3089275"/>
          <p14:tracePt t="15739" x="7215188" y="3081338"/>
          <p14:tracePt t="15755" x="7205663" y="3081338"/>
          <p14:tracePt t="15775" x="7197725" y="3081338"/>
          <p14:tracePt t="15789" x="7188200" y="3081338"/>
          <p14:tracePt t="15805" x="7180263" y="3081338"/>
          <p14:tracePt t="15822" x="7161213" y="3081338"/>
          <p14:tracePt t="15861" x="7153275" y="3081338"/>
          <p14:tracePt t="15910" x="7134225" y="3081338"/>
          <p14:tracePt t="15923" x="7126288" y="3071813"/>
          <p14:tracePt t="15935" x="7116763" y="3071813"/>
          <p14:tracePt t="15947" x="7108825" y="3071813"/>
          <p14:tracePt t="15959" x="7108825" y="3062288"/>
          <p14:tracePt t="15972" x="7099300" y="3062288"/>
          <p14:tracePt t="16156" x="7108825" y="3062288"/>
          <p14:tracePt t="16192" x="7126288" y="3062288"/>
          <p14:tracePt t="16204" x="7126288" y="3054350"/>
          <p14:tracePt t="16216" x="7134225" y="3054350"/>
          <p14:tracePt t="16228" x="7143750" y="3054350"/>
          <p14:tracePt t="16241" x="7153275" y="3054350"/>
          <p14:tracePt t="16265" x="7161213" y="3054350"/>
          <p14:tracePt t="16277" x="7170738" y="3054350"/>
          <p14:tracePt t="16291" x="7180263" y="3054350"/>
          <p14:tracePt t="16305" x="7188200" y="3054350"/>
          <p14:tracePt t="16327" x="7205663" y="3054350"/>
          <p14:tracePt t="16352" x="7224713" y="3054350"/>
          <p14:tracePt t="16376" x="7232650" y="3054350"/>
          <p14:tracePt t="16389" x="7251700" y="3054350"/>
          <p14:tracePt t="16414" x="7269163" y="3044825"/>
          <p14:tracePt t="16439" x="7277100" y="3044825"/>
          <p14:tracePt t="16451" x="7286625" y="3036888"/>
          <p14:tracePt t="16463" x="7296150" y="3036888"/>
          <p14:tracePt t="16475" x="7304088" y="3036888"/>
          <p14:tracePt t="16500" x="7313613" y="3036888"/>
          <p14:tracePt t="16512" x="7323138" y="3036888"/>
          <p14:tracePt t="16524" x="7331075" y="3036888"/>
          <p14:tracePt t="16548" x="7340600" y="3036888"/>
          <p14:tracePt t="16561" x="7348538" y="3036888"/>
          <p14:tracePt t="16572" x="7358063" y="3036888"/>
          <p14:tracePt t="16598" x="7375525" y="3036888"/>
          <p14:tracePt t="16622" x="7385050" y="3036888"/>
          <p14:tracePt t="16647" x="7394575" y="3036888"/>
          <p14:tracePt t="16683" x="7402513" y="3036888"/>
          <p14:tracePt t="16696" x="7412038" y="3036888"/>
          <p14:tracePt t="16720" x="7419975" y="3036888"/>
          <p14:tracePt t="16733" x="7429500" y="3036888"/>
          <p14:tracePt t="16745" x="7439025" y="3036888"/>
          <p14:tracePt t="16768" x="7446963" y="3036888"/>
          <p14:tracePt t="16794" x="7456488" y="3036888"/>
          <p14:tracePt t="16806" x="7466013" y="3036888"/>
          <p14:tracePt t="16818" x="7483475" y="3036888"/>
          <p14:tracePt t="16842" x="7491413" y="3036888"/>
          <p14:tracePt t="16855" x="7500938" y="3027363"/>
          <p14:tracePt t="16867" x="7510463" y="3027363"/>
          <p14:tracePt t="16880" x="7518400" y="3027363"/>
          <p14:tracePt t="16905" x="7537450" y="3027363"/>
          <p14:tracePt t="16928" x="7545388" y="3027363"/>
          <p14:tracePt t="16941" x="7562850" y="3027363"/>
          <p14:tracePt t="16955" x="7572375" y="3027363"/>
          <p14:tracePt t="16966" x="7581900" y="3027363"/>
          <p14:tracePt t="16978" x="7589838" y="3027363"/>
          <p14:tracePt t="16990" x="7599363" y="3027363"/>
          <p14:tracePt t="17006" x="7616825" y="3027363"/>
          <p14:tracePt t="17023" x="7626350" y="3027363"/>
          <p14:tracePt t="17039" x="7643813" y="3027363"/>
          <p14:tracePt t="17063" x="7653338" y="3027363"/>
          <p14:tracePt t="17100" x="7661275" y="3027363"/>
          <p14:tracePt t="17113" x="7670800" y="3027363"/>
          <p14:tracePt t="17161" x="7680325" y="3027363"/>
          <p14:tracePt t="17198" x="7688263" y="3027363"/>
          <p14:tracePt t="17235" x="7697788" y="3036888"/>
          <p14:tracePt t="17259" x="7705725" y="3036888"/>
          <p14:tracePt t="17284" x="7705725" y="3044825"/>
          <p14:tracePt t="17296" x="7715250" y="3044825"/>
          <p14:tracePt t="17321" x="7715250" y="3054350"/>
          <p14:tracePt t="17358" x="7724775" y="3054350"/>
          <p14:tracePt t="17652" x="7715250" y="3054350"/>
          <p14:tracePt t="17663" x="7705725" y="3054350"/>
          <p14:tracePt t="17676" x="7697788" y="3054350"/>
          <p14:tracePt t="17689" x="7688263" y="3054350"/>
          <p14:tracePt t="17701" x="7680325" y="3044825"/>
          <p14:tracePt t="17714" x="7670800" y="3044825"/>
          <p14:tracePt t="17762" x="7661275" y="3044825"/>
          <p14:tracePt t="17787" x="7653338" y="3036888"/>
          <p14:tracePt t="17799" x="7643813" y="3036888"/>
          <p14:tracePt t="17812" x="7634288" y="3036888"/>
          <p14:tracePt t="17823" x="7626350" y="3036888"/>
          <p14:tracePt t="17839" x="7608888" y="3027363"/>
          <p14:tracePt t="17859" x="7589838" y="3027363"/>
          <p14:tracePt t="17884" x="7581900" y="3027363"/>
          <p14:tracePt t="17896" x="7572375" y="3027363"/>
          <p14:tracePt t="17909" x="7562850" y="3027363"/>
          <p14:tracePt t="17923" x="7545388" y="3027363"/>
          <p14:tracePt t="17939" x="7527925" y="3027363"/>
          <p14:tracePt t="17960" x="7518400" y="3027363"/>
          <p14:tracePt t="17973" x="7510463" y="3027363"/>
          <p14:tracePt t="18252" x="7510463" y="3017838"/>
          <p14:tracePt t="18313" x="7510463" y="3009900"/>
          <p14:tracePt t="18424" x="7500938" y="3009900"/>
          <p14:tracePt t="18435" x="7491413" y="3044825"/>
          <p14:tracePt t="18448" x="7483475" y="3071813"/>
          <p14:tracePt t="18462" x="7473950" y="3108325"/>
          <p14:tracePt t="18473" x="7456488" y="3152775"/>
          <p14:tracePt t="18490" x="7446963" y="3170238"/>
          <p14:tracePt t="18506" x="7446963" y="3197225"/>
          <p14:tracePt t="18523" x="7439025" y="3205163"/>
          <p14:tracePt t="18583" x="7439025" y="3197225"/>
          <p14:tracePt t="18607" x="7439025" y="3187700"/>
          <p14:tracePt t="18621" x="7439025" y="3160713"/>
          <p14:tracePt t="18631" x="7439025" y="3143250"/>
          <p14:tracePt t="18643" x="7439025" y="3133725"/>
          <p14:tracePt t="18656" x="7439025" y="3125788"/>
          <p14:tracePt t="18673" x="7439025" y="3108325"/>
          <p14:tracePt t="18693" x="7439025" y="3098800"/>
          <p14:tracePt t="18865" x="7439025" y="3108325"/>
          <p14:tracePt t="18988" x="7439025" y="3089275"/>
          <p14:tracePt t="18999" x="7439025" y="3071813"/>
          <p14:tracePt t="19012" x="7439025" y="3062288"/>
          <p14:tracePt t="19023" x="7439025" y="3054350"/>
          <p14:tracePt t="19257" x="7439025" y="3062288"/>
          <p14:tracePt t="19281" x="7439025" y="3071813"/>
          <p14:tracePt t="19808" x="7446963" y="3071813"/>
          <p14:tracePt t="19845" x="7456488" y="3071813"/>
          <p14:tracePt t="19870" x="7466013" y="3071813"/>
          <p14:tracePt t="19881" x="7473950" y="3071813"/>
          <p14:tracePt t="19907" x="7491413" y="3071813"/>
          <p14:tracePt t="19930" x="7500938" y="3071813"/>
          <p14:tracePt t="19942" x="7500938" y="3062288"/>
          <p14:tracePt t="19955" x="7510463" y="3062288"/>
          <p14:tracePt t="19970" x="7518400" y="3062288"/>
          <p14:tracePt t="19981" x="7527925" y="3054350"/>
          <p14:tracePt t="20004" x="7537450" y="3044825"/>
          <p14:tracePt t="20016" x="7545388" y="3036888"/>
          <p14:tracePt t="20029" x="7545388" y="3027363"/>
          <p14:tracePt t="20053" x="7554913" y="3017838"/>
          <p14:tracePt t="20065" x="7554913" y="3009900"/>
          <p14:tracePt t="20102" x="7554913" y="3000375"/>
          <p14:tracePt t="20200" x="7545388" y="3000375"/>
          <p14:tracePt t="20213" x="7537450" y="3000375"/>
          <p14:tracePt t="20226" x="7518400" y="3000375"/>
          <p14:tracePt t="20238" x="7500938" y="3000375"/>
          <p14:tracePt t="20250" x="7473950" y="3000375"/>
          <p14:tracePt t="20261" x="7446963" y="3000375"/>
          <p14:tracePt t="20275" x="7412038" y="3000375"/>
          <p14:tracePt t="20290" x="7367588" y="3000375"/>
          <p14:tracePt t="20307" x="7331075" y="3009900"/>
          <p14:tracePt t="20324" x="7242175" y="3017838"/>
          <p14:tracePt t="20340" x="7180263" y="3017838"/>
          <p14:tracePt t="20357" x="7116763" y="3017838"/>
          <p14:tracePt t="20374" x="6973888" y="3017838"/>
          <p14:tracePt t="20390" x="6902450" y="3017838"/>
          <p14:tracePt t="20407" x="6848475" y="3017838"/>
          <p14:tracePt t="20424" x="6769100" y="3009900"/>
          <p14:tracePt t="20440" x="6742113" y="3009900"/>
          <p14:tracePt t="20457" x="6715125" y="3000375"/>
          <p14:tracePt t="20474" x="6661150" y="2973388"/>
          <p14:tracePt t="20490" x="6643688" y="2965450"/>
          <p14:tracePt t="20507" x="6608763" y="2946400"/>
          <p14:tracePt t="20524" x="6589713" y="2928938"/>
          <p14:tracePt t="20540" x="6581775" y="2928938"/>
          <p14:tracePt t="20557" x="6572250" y="2919413"/>
          <p14:tracePt t="20574" x="6554788" y="2911475"/>
          <p14:tracePt t="20590" x="6545263" y="2911475"/>
          <p14:tracePt t="20607" x="6518275" y="2894013"/>
          <p14:tracePt t="20624" x="6500813" y="2884488"/>
          <p14:tracePt t="20640" x="6483350" y="2884488"/>
          <p14:tracePt t="20657" x="6438900" y="2874963"/>
          <p14:tracePt t="20674" x="6419850" y="2867025"/>
          <p14:tracePt t="20691" x="6375400" y="2857500"/>
          <p14:tracePt t="20707" x="6348413" y="2847975"/>
          <p14:tracePt t="20724" x="6323013" y="2840038"/>
          <p14:tracePt t="20740" x="6276975" y="2822575"/>
          <p14:tracePt t="20757" x="6259513" y="2813050"/>
          <p14:tracePt t="20774" x="6232525" y="2803525"/>
          <p14:tracePt t="20790" x="6197600" y="2776538"/>
          <p14:tracePt t="20807" x="6188075" y="2776538"/>
          <p14:tracePt t="20824" x="6188075" y="2768600"/>
          <p14:tracePt t="20840" x="6180138" y="2751138"/>
          <p14:tracePt t="20857" x="6170613" y="2751138"/>
          <p14:tracePt t="20874" x="6170613" y="2741613"/>
          <p14:tracePt t="20890" x="6170613" y="2732088"/>
          <p14:tracePt t="20923" x="6170613" y="2724150"/>
          <p14:tracePt t="20947" x="6170613" y="2714625"/>
          <p14:tracePt t="20985" x="6170613" y="2705100"/>
          <p14:tracePt t="20996" x="6170613" y="2697163"/>
          <p14:tracePt t="21022" x="6170613" y="2687638"/>
          <p14:tracePt t="21058" x="6170613" y="2679700"/>
          <p14:tracePt t="21241" x="6180138" y="2679700"/>
          <p14:tracePt t="21500" x="6170613" y="2679700"/>
          <p14:tracePt t="21512" x="6170613" y="2687638"/>
          <p14:tracePt t="21524" x="6161088" y="2687638"/>
          <p14:tracePt t="21536" x="6143625" y="2687638"/>
          <p14:tracePt t="21549" x="6134100" y="2687638"/>
          <p14:tracePt t="21561" x="6126163" y="2687638"/>
          <p14:tracePt t="21574" x="6108700" y="2687638"/>
          <p14:tracePt t="21597" x="6099175" y="2687638"/>
          <p14:tracePt t="21610" x="6089650" y="2687638"/>
          <p14:tracePt t="21624" x="6081713" y="2687638"/>
          <p14:tracePt t="21647" x="6062663" y="2687638"/>
          <p14:tracePt t="21658" x="6054725" y="2687638"/>
          <p14:tracePt t="21674" x="6045200" y="2687638"/>
          <p14:tracePt t="21691" x="6037263" y="2687638"/>
          <p14:tracePt t="21707" x="6018213" y="2687638"/>
          <p14:tracePt t="21725" x="6000750" y="2687638"/>
          <p14:tracePt t="21741" x="5991225" y="2687638"/>
          <p14:tracePt t="21757" x="5965825" y="2687638"/>
          <p14:tracePt t="21774" x="5938838" y="2697163"/>
          <p14:tracePt t="21791" x="5919788" y="2697163"/>
          <p14:tracePt t="21808" x="5894388" y="2697163"/>
          <p14:tracePt t="21824" x="5894388" y="2705100"/>
          <p14:tracePt t="21843" x="5884863" y="2705100"/>
          <p14:tracePt t="22075" x="5884863" y="2697163"/>
          <p14:tracePt t="22088" x="5884863" y="2687638"/>
          <p14:tracePt t="22099" x="5884863" y="2679700"/>
          <p14:tracePt t="22111" x="5884863" y="2670175"/>
          <p14:tracePt t="22124" x="5884863" y="2652713"/>
          <p14:tracePt t="22141" x="5884863" y="2633663"/>
          <p14:tracePt t="22157" x="5867400" y="2616200"/>
          <p14:tracePt t="22174" x="5848350" y="2554288"/>
          <p14:tracePt t="22191" x="5830888" y="2527300"/>
          <p14:tracePt t="22208" x="5813425" y="2482850"/>
          <p14:tracePt t="22224" x="5776913" y="2401888"/>
          <p14:tracePt t="22241" x="5751513" y="2330450"/>
          <p14:tracePt t="22257" x="5732463" y="2268538"/>
          <p14:tracePt t="22274" x="5697538" y="2187575"/>
          <p14:tracePt t="22291" x="5688013" y="2160588"/>
          <p14:tracePt t="22308" x="5670550" y="2125663"/>
          <p14:tracePt t="22324" x="5661025" y="2116138"/>
          <p14:tracePt t="22676" x="5661025" y="2125663"/>
          <p14:tracePt t="22687" x="5661025" y="2133600"/>
          <p14:tracePt t="22700" x="5670550" y="2152650"/>
          <p14:tracePt t="22713" x="5680075" y="2179638"/>
          <p14:tracePt t="22725" x="5688013" y="2205038"/>
          <p14:tracePt t="22741" x="5697538" y="2224088"/>
          <p14:tracePt t="22758" x="5715000" y="2241550"/>
          <p14:tracePt t="22774" x="5732463" y="2286000"/>
          <p14:tracePt t="22791" x="5751513" y="2303463"/>
          <p14:tracePt t="22808" x="5768975" y="2339975"/>
          <p14:tracePt t="22824" x="5795963" y="2384425"/>
          <p14:tracePt t="22841" x="5813425" y="2401888"/>
          <p14:tracePt t="22858" x="5822950" y="2419350"/>
          <p14:tracePt t="22874" x="5857875" y="2455863"/>
          <p14:tracePt t="22891" x="5884863" y="2482850"/>
          <p14:tracePt t="22908" x="5911850" y="2517775"/>
          <p14:tracePt t="22925" x="5983288" y="2598738"/>
          <p14:tracePt t="22941" x="6018213" y="2625725"/>
          <p14:tracePt t="22958" x="6062663" y="2679700"/>
          <p14:tracePt t="22974" x="6081713" y="2705100"/>
          <p14:tracePt t="22991" x="6099175" y="2724150"/>
          <p14:tracePt t="23008" x="6126163" y="2751138"/>
          <p14:tracePt t="23024" x="6134100" y="2759075"/>
          <p14:tracePt t="23041" x="6153150" y="2768600"/>
          <p14:tracePt t="23058" x="6161088" y="2776538"/>
          <p14:tracePt t="23118" x="6170613" y="2786063"/>
          <p14:tracePt t="23142" x="6180138" y="2786063"/>
          <p14:tracePt t="23152" x="6188075" y="2786063"/>
          <p14:tracePt t="23165" x="6197600" y="2795588"/>
          <p14:tracePt t="23178" x="6205538" y="2803525"/>
          <p14:tracePt t="23191" x="6215063" y="2803525"/>
          <p14:tracePt t="23214" x="6224588" y="2803525"/>
          <p14:tracePt t="23238" x="6232525" y="2803525"/>
          <p14:tracePt t="23251" x="6242050" y="2803525"/>
          <p14:tracePt t="23313" x="6251575" y="2803525"/>
          <p14:tracePt t="23349" x="6251575" y="2795588"/>
          <p14:tracePt t="23400" x="6251575" y="2786063"/>
          <p14:tracePt t="23460" x="6251575" y="2776538"/>
          <p14:tracePt t="23582" x="6251575" y="2768600"/>
          <p14:tracePt t="23620" x="6251575" y="2759075"/>
          <p14:tracePt t="23656" x="6242050" y="2759075"/>
          <p14:tracePt t="24146" x="6242050" y="2768600"/>
          <p14:tracePt t="24170" x="6242050" y="2776538"/>
          <p14:tracePt t="24182" x="6251575" y="2786063"/>
          <p14:tracePt t="24195" x="6251575" y="2795588"/>
          <p14:tracePt t="24207" x="6251575" y="2813050"/>
          <p14:tracePt t="24219" x="6259513" y="2822575"/>
          <p14:tracePt t="24232" x="6259513" y="2840038"/>
          <p14:tracePt t="24244" x="6259513" y="2847975"/>
          <p14:tracePt t="24258" x="6269038" y="2874963"/>
          <p14:tracePt t="24275" x="6269038" y="2884488"/>
          <p14:tracePt t="24291" x="6269038" y="2894013"/>
          <p14:tracePt t="24308" x="6269038" y="2911475"/>
          <p14:tracePt t="24330" x="6269038" y="2919413"/>
          <p14:tracePt t="24403" x="6269038" y="2928938"/>
          <p14:tracePt t="24415" x="6269038" y="2938463"/>
          <p14:tracePt t="24439" x="6269038" y="2946400"/>
          <p14:tracePt t="24452" x="6276975" y="2955925"/>
          <p14:tracePt t="24476" x="6276975" y="2965450"/>
          <p14:tracePt t="24489" x="6276975" y="2973388"/>
          <p14:tracePt t="24526" x="6276975" y="2982913"/>
          <p14:tracePt t="24538" x="6276975" y="2990850"/>
          <p14:tracePt t="24550" x="6276975" y="3000375"/>
          <p14:tracePt t="24563" x="6286500" y="3000375"/>
          <p14:tracePt t="24905" x="6296025" y="2990850"/>
          <p14:tracePt t="24918" x="6303963" y="2990850"/>
          <p14:tracePt t="24929" x="6313488" y="2973388"/>
          <p14:tracePt t="24943" x="6323013" y="2973388"/>
          <p14:tracePt t="24955" x="6348413" y="2955925"/>
          <p14:tracePt t="24966" x="6357938" y="2946400"/>
          <p14:tracePt t="24979" x="6375400" y="2928938"/>
          <p14:tracePt t="24992" x="6394450" y="2928938"/>
          <p14:tracePt t="25009" x="6402388" y="2911475"/>
          <p14:tracePt t="25025" x="6419850" y="2901950"/>
          <p14:tracePt t="25042" x="6446838" y="2884488"/>
          <p14:tracePt t="25058" x="6465888" y="2874963"/>
          <p14:tracePt t="25075" x="6473825" y="2874963"/>
          <p14:tracePt t="25092" x="6491288" y="2867025"/>
          <p14:tracePt t="25113" x="6510338" y="2867025"/>
          <p14:tracePt t="25127" x="6510338" y="2857500"/>
          <p14:tracePt t="25142" x="6518275" y="2857500"/>
          <p14:tracePt t="25158" x="6527800" y="2857500"/>
          <p14:tracePt t="25175" x="6537325" y="2857500"/>
          <p14:tracePt t="25192" x="6554788" y="2847975"/>
          <p14:tracePt t="25213" x="6562725" y="2847975"/>
          <p14:tracePt t="25225" x="6572250" y="2847975"/>
          <p14:tracePt t="25249" x="6589713" y="2847975"/>
          <p14:tracePt t="25273" x="6599238" y="2847975"/>
          <p14:tracePt t="25298" x="6608763" y="2847975"/>
          <p14:tracePt t="25310" x="6616700" y="2847975"/>
          <p14:tracePt t="25322" x="6626225" y="2847975"/>
          <p14:tracePt t="25347" x="6643688" y="2847975"/>
          <p14:tracePt t="25358" x="6653213" y="2847975"/>
          <p14:tracePt t="25370" x="6661150" y="2847975"/>
          <p14:tracePt t="25383" x="6670675" y="2847975"/>
          <p14:tracePt t="25396" x="6680200" y="2847975"/>
          <p14:tracePt t="25409" x="6688138" y="2847975"/>
          <p14:tracePt t="25425" x="6697663" y="2847975"/>
          <p14:tracePt t="25442" x="6705600" y="2847975"/>
          <p14:tracePt t="25459" x="6715125" y="2847975"/>
          <p14:tracePt t="25475" x="6732588" y="2847975"/>
          <p14:tracePt t="25494" x="6742113" y="2847975"/>
          <p14:tracePt t="25509" x="6751638" y="2847975"/>
          <p14:tracePt t="25525" x="6759575" y="2847975"/>
          <p14:tracePt t="25542" x="6769100" y="2847975"/>
          <p14:tracePt t="25558" x="6777038" y="2847975"/>
          <p14:tracePt t="25575" x="6786563" y="2847975"/>
          <p14:tracePt t="25592" x="6796088" y="2847975"/>
          <p14:tracePt t="25608" x="6813550" y="2847975"/>
          <p14:tracePt t="25627" x="6823075" y="2847975"/>
          <p14:tracePt t="25643" x="6831013" y="2847975"/>
          <p14:tracePt t="25658" x="6840538" y="2847975"/>
          <p14:tracePt t="25675" x="6848475" y="2847975"/>
          <p14:tracePt t="25692" x="6875463" y="2847975"/>
          <p14:tracePt t="25708" x="6884988" y="2847975"/>
          <p14:tracePt t="25726" x="6894513" y="2847975"/>
          <p14:tracePt t="25775" x="6902450" y="2847975"/>
          <p14:tracePt t="26106" x="6911975" y="2840038"/>
          <p14:tracePt t="26118" x="6919913" y="2840038"/>
          <p14:tracePt t="26130" x="6946900" y="2830513"/>
          <p14:tracePt t="26142" x="6973888" y="2830513"/>
          <p14:tracePt t="26154" x="7018338" y="2830513"/>
          <p14:tracePt t="26166" x="7072313" y="2830513"/>
          <p14:tracePt t="26178" x="7134225" y="2840038"/>
          <p14:tracePt t="26192" x="7188200" y="2857500"/>
          <p14:tracePt t="26209" x="7224713" y="2867025"/>
          <p14:tracePt t="26225" x="7269163" y="2884488"/>
          <p14:tracePt t="26242" x="7313613" y="2901950"/>
          <p14:tracePt t="26259" x="7331075" y="2901950"/>
          <p14:tracePt t="26275" x="7340600" y="2901950"/>
          <p14:tracePt t="26292" x="7385050" y="2911475"/>
          <p14:tracePt t="26309" x="7394575" y="2911475"/>
          <p14:tracePt t="26326" x="7419975" y="2919413"/>
          <p14:tracePt t="26342" x="7429500" y="2919413"/>
          <p14:tracePt t="26359" x="7439025" y="2919413"/>
          <p14:tracePt t="26376" x="7446963" y="2919413"/>
          <p14:tracePt t="26398" x="7456488" y="2919413"/>
          <p14:tracePt t="26411" x="7466013" y="2919413"/>
          <p14:tracePt t="26438" x="7473950" y="2919413"/>
          <p14:tracePt t="26462" x="7483475" y="2919413"/>
          <p14:tracePt t="26486" x="7491413" y="2919413"/>
          <p14:tracePt t="26499" x="7500938" y="2919413"/>
          <p14:tracePt t="26525" x="7510463" y="2919413"/>
          <p14:tracePt t="26547" x="7527925" y="2928938"/>
          <p14:tracePt t="26585" x="7537450" y="2928938"/>
          <p14:tracePt t="26620" x="7545388" y="2928938"/>
          <p14:tracePt t="26646" x="7554913" y="2928938"/>
          <p14:tracePt t="26669" x="7562850" y="2928938"/>
          <p14:tracePt t="26695" x="7572375" y="2928938"/>
          <p14:tracePt t="26706" x="7581900" y="2928938"/>
          <p14:tracePt t="26731" x="7589838" y="2928938"/>
          <p14:tracePt t="26756" x="7608888" y="2928938"/>
          <p14:tracePt t="26781" x="7616825" y="2928938"/>
          <p14:tracePt t="26793" x="7626350" y="2928938"/>
          <p14:tracePt t="26805" x="7634288" y="2928938"/>
          <p14:tracePt t="26816" x="7643813" y="2928938"/>
          <p14:tracePt t="26842" x="7661275" y="2928938"/>
          <p14:tracePt t="26852" x="7670800" y="2928938"/>
          <p14:tracePt t="26878" x="7680325" y="2928938"/>
          <p14:tracePt t="26890" x="7688263" y="2928938"/>
          <p14:tracePt t="26916" x="7697788" y="2928938"/>
          <p14:tracePt t="26941" x="7705725" y="2928938"/>
          <p14:tracePt t="27185" x="7697788" y="2928938"/>
          <p14:tracePt t="27220" x="7688263" y="2928938"/>
          <p14:tracePt t="27234" x="7680325" y="2928938"/>
          <p14:tracePt t="27258" x="7670800" y="2928938"/>
          <p14:tracePt t="27283" x="7653338" y="2928938"/>
          <p14:tracePt t="27307" x="7643813" y="2928938"/>
          <p14:tracePt t="27319" x="7634288" y="2928938"/>
          <p14:tracePt t="27332" x="7626350" y="2928938"/>
          <p14:tracePt t="27343" x="7616825" y="2928938"/>
          <p14:tracePt t="27359" x="7608888" y="2928938"/>
          <p14:tracePt t="27376" x="7599363" y="2928938"/>
          <p14:tracePt t="27392" x="7581900" y="2928938"/>
          <p14:tracePt t="27409" x="7562850" y="2928938"/>
          <p14:tracePt t="27429" x="7554913" y="2928938"/>
          <p14:tracePt t="27443" x="7537450" y="2928938"/>
          <p14:tracePt t="27459" x="7527925" y="2928938"/>
          <p14:tracePt t="27476" x="7518400" y="2928938"/>
          <p14:tracePt t="27493" x="7500938" y="2928938"/>
          <p14:tracePt t="27509" x="7491413" y="2928938"/>
          <p14:tracePt t="27529" x="7483475" y="2928938"/>
          <p14:tracePt t="27552" x="7473950" y="2928938"/>
          <p14:tracePt t="27565" x="7466013" y="2928938"/>
          <p14:tracePt t="27576" x="7456488" y="2928938"/>
          <p14:tracePt t="27593" x="7446963" y="2928938"/>
          <p14:tracePt t="27609" x="7419975" y="2928938"/>
          <p14:tracePt t="27626" x="7375525" y="2928938"/>
          <p14:tracePt t="27643" x="7367588" y="2919413"/>
          <p14:tracePt t="27659" x="7348538" y="2919413"/>
          <p14:tracePt t="27676" x="7340600" y="2919413"/>
          <p14:tracePt t="27711" x="7331075" y="2919413"/>
          <p14:tracePt t="28190" x="7340600" y="2919413"/>
          <p14:tracePt t="28263" x="7348538" y="2919413"/>
          <p14:tracePt t="28276" x="7358063" y="2919413"/>
          <p14:tracePt t="28299" x="7367588" y="2919413"/>
          <p14:tracePt t="28312" x="7375525" y="2919413"/>
          <p14:tracePt t="28324" x="7385050" y="2919413"/>
          <p14:tracePt t="28336" x="7394575" y="2919413"/>
          <p14:tracePt t="28349" x="7402513" y="2919413"/>
          <p14:tracePt t="28361" x="7412038" y="2919413"/>
          <p14:tracePt t="28376" x="7419975" y="2919413"/>
          <p14:tracePt t="28393" x="7429500" y="2919413"/>
          <p14:tracePt t="28410" x="7446963" y="2919413"/>
          <p14:tracePt t="28426" x="7456488" y="2919413"/>
          <p14:tracePt t="28443" x="7466013" y="2919413"/>
          <p14:tracePt t="28459" x="7491413" y="2919413"/>
          <p14:tracePt t="28476" x="7500938" y="2919413"/>
          <p14:tracePt t="28493" x="7510463" y="2919413"/>
          <p14:tracePt t="28509" x="7527925" y="2919413"/>
          <p14:tracePt t="28526" x="7537450" y="2919413"/>
          <p14:tracePt t="28556" x="7545388" y="2919413"/>
          <p14:tracePt t="28998" x="7537450" y="2919413"/>
          <p14:tracePt t="29023" x="7527925" y="2919413"/>
          <p14:tracePt t="29085" x="7518400" y="2919413"/>
          <p14:tracePt t="29108" x="7500938" y="2919413"/>
          <p14:tracePt t="29133" x="7491413" y="2919413"/>
          <p14:tracePt t="29146" x="7473950" y="2919413"/>
          <p14:tracePt t="29158" x="7466013" y="2919413"/>
          <p14:tracePt t="29168" x="7446963" y="2919413"/>
          <p14:tracePt t="29181" x="7429500" y="2919413"/>
          <p14:tracePt t="29194" x="7402513" y="2919413"/>
          <p14:tracePt t="29210" x="7375525" y="2919413"/>
          <p14:tracePt t="29227" x="7358063" y="2919413"/>
          <p14:tracePt t="29243" x="7331075" y="2919413"/>
          <p14:tracePt t="31338" x="7323138" y="2919413"/>
          <p14:tracePt t="31620" x="7313613" y="2919413"/>
          <p14:tracePt t="31694" x="7304088" y="2919413"/>
          <p14:tracePt t="31731" x="7296150" y="2919413"/>
          <p14:tracePt t="31755" x="7286625" y="2919413"/>
          <p14:tracePt t="31767" x="7277100" y="2919413"/>
          <p14:tracePt t="31780" x="7259638" y="2919413"/>
          <p14:tracePt t="31792" x="7242175" y="2919413"/>
          <p14:tracePt t="31805" x="7215188" y="2919413"/>
          <p14:tracePt t="31816" x="7197725" y="2919413"/>
          <p14:tracePt t="31828" x="7170738" y="2919413"/>
          <p14:tracePt t="31844" x="7153275" y="2919413"/>
          <p14:tracePt t="31861" x="7126288" y="2919413"/>
          <p14:tracePt t="31877" x="7089775" y="2919413"/>
          <p14:tracePt t="31894" x="6991350" y="2919413"/>
          <p14:tracePt t="31911" x="6929438" y="2919413"/>
          <p14:tracePt t="31927" x="6786563" y="2901950"/>
          <p14:tracePt t="31944" x="6724650" y="2894013"/>
          <p14:tracePt t="31961" x="6661150" y="2874963"/>
          <p14:tracePt t="31977" x="6572250" y="2847975"/>
          <p14:tracePt t="31994" x="6537325" y="2847975"/>
          <p14:tracePt t="32011" x="6510338" y="2830513"/>
          <p14:tracePt t="32027" x="6473825" y="2813050"/>
          <p14:tracePt t="32044" x="6456363" y="2813050"/>
          <p14:tracePt t="32061" x="6456363" y="2803525"/>
          <p14:tracePt t="32077" x="6438900" y="2803525"/>
          <p14:tracePt t="32159" x="6446838" y="2803525"/>
          <p14:tracePt t="32552" x="6438900" y="2803525"/>
          <p14:tracePt t="32566" x="6429375" y="2803525"/>
          <p14:tracePt t="32576" x="6411913" y="2795588"/>
          <p14:tracePt t="32587" x="6375400" y="2795588"/>
          <p14:tracePt t="32600" x="6330950" y="2776538"/>
          <p14:tracePt t="32612" x="6269038" y="2759075"/>
          <p14:tracePt t="32627" x="6205538" y="2741613"/>
          <p14:tracePt t="32644" x="6126163" y="2705100"/>
          <p14:tracePt t="32661" x="5902325" y="2633663"/>
          <p14:tracePt t="32677" x="5759450" y="2581275"/>
          <p14:tracePt t="32694" x="5616575" y="2527300"/>
          <p14:tracePt t="32711" x="5483225" y="2455863"/>
          <p14:tracePt t="32727" x="5286375" y="2374900"/>
          <p14:tracePt t="32744" x="5251450" y="2347913"/>
          <p14:tracePt t="32761" x="5205413" y="2339975"/>
          <p14:tracePt t="32845" x="5205413" y="2330450"/>
          <p14:tracePt t="33630" x="5197475" y="2330450"/>
          <p14:tracePt t="33642" x="5187950" y="2330450"/>
          <p14:tracePt t="33655" x="5170488" y="2330450"/>
          <p14:tracePt t="33667" x="5143500" y="2330450"/>
          <p14:tracePt t="33679" x="5116513" y="2322513"/>
          <p14:tracePt t="33695" x="5062538" y="2312988"/>
          <p14:tracePt t="33711" x="5000625" y="2295525"/>
          <p14:tracePt t="33728" x="4848225" y="2259013"/>
          <p14:tracePt t="33744" x="4776788" y="2232025"/>
          <p14:tracePt t="33761" x="4679950" y="2197100"/>
          <p14:tracePt t="33778" x="4438650" y="2160588"/>
          <p14:tracePt t="33794" x="4322763" y="2125663"/>
          <p14:tracePt t="33811" x="4197350" y="2108200"/>
          <p14:tracePt t="33828" x="3938588" y="2054225"/>
          <p14:tracePt t="33844" x="3822700" y="2036763"/>
          <p14:tracePt t="33861" x="3714750" y="2009775"/>
          <p14:tracePt t="33878" x="3500438" y="1946275"/>
          <p14:tracePt t="33894" x="3402013" y="1901825"/>
          <p14:tracePt t="33911" x="3295650" y="1866900"/>
          <p14:tracePt t="33928" x="3170238" y="1795463"/>
          <p14:tracePt t="33944" x="3125788" y="1776413"/>
          <p14:tracePt t="33961" x="3062288" y="1741488"/>
          <p14:tracePt t="33978" x="3044825" y="1731963"/>
          <p14:tracePt t="33994" x="3027363" y="1724025"/>
          <p14:tracePt t="34011" x="3017838" y="1714500"/>
          <p14:tracePt t="34058" x="3027363" y="1724025"/>
          <p14:tracePt t="34365" x="3009900" y="1724025"/>
          <p14:tracePt t="34377" x="2990850" y="1724025"/>
          <p14:tracePt t="34389" x="2955925" y="1714500"/>
          <p14:tracePt t="34402" x="2911475" y="1704975"/>
          <p14:tracePt t="34415" x="2840038" y="1697038"/>
          <p14:tracePt t="34428" x="2741613" y="1687513"/>
          <p14:tracePt t="34445" x="2643188" y="1670050"/>
          <p14:tracePt t="34461" x="2536825" y="1660525"/>
          <p14:tracePt t="34478" x="2303463" y="1616075"/>
          <p14:tracePt t="34495" x="2197100" y="1598613"/>
          <p14:tracePt t="34511" x="2116138" y="1581150"/>
          <p14:tracePt t="34528" x="1946275" y="1554163"/>
          <p14:tracePt t="34545" x="1884363" y="1536700"/>
          <p14:tracePt t="34561" x="1822450" y="1527175"/>
          <p14:tracePt t="34578" x="1697038" y="1500188"/>
          <p14:tracePt t="34595" x="1643063" y="1490663"/>
          <p14:tracePt t="34611" x="1509713" y="1473200"/>
          <p14:tracePt t="34628" x="1446213" y="1446213"/>
          <p14:tracePt t="34645" x="1384300" y="1438275"/>
          <p14:tracePt t="34661" x="1312863" y="1419225"/>
          <p14:tracePt t="34678" x="1285875" y="1411288"/>
          <p14:tracePt t="34695" x="1258888" y="1401763"/>
          <p14:tracePt t="34712" x="1231900" y="1401763"/>
          <p14:tracePt t="34728" x="1223963" y="1401763"/>
          <p14:tracePt t="34745" x="1196975" y="1401763"/>
          <p14:tracePt t="34761" x="1179513" y="1401763"/>
          <p14:tracePt t="34778" x="1160463" y="1401763"/>
          <p14:tracePt t="34795" x="1143000" y="1401763"/>
          <p14:tracePt t="34811" x="1133475" y="1401763"/>
          <p14:tracePt t="34880" x="1116013" y="1393825"/>
          <p14:tracePt t="34905" x="1116013" y="1384300"/>
          <p14:tracePt t="35969" x="1125538" y="1384300"/>
          <p14:tracePt t="35981" x="1125538" y="1374775"/>
          <p14:tracePt t="36079" x="1133475" y="1374775"/>
          <p14:tracePt t="36106" x="1152525" y="1374775"/>
          <p14:tracePt t="36116" x="1160463" y="1374775"/>
          <p14:tracePt t="36128" x="1169988" y="1374775"/>
          <p14:tracePt t="36140" x="1187450" y="1374775"/>
          <p14:tracePt t="36153" x="1223963" y="1374775"/>
          <p14:tracePt t="36165" x="1258888" y="1384300"/>
          <p14:tracePt t="36178" x="1303338" y="1401763"/>
          <p14:tracePt t="36195" x="1339850" y="1411288"/>
          <p14:tracePt t="36212" x="1384300" y="1428750"/>
          <p14:tracePt t="36228" x="1455738" y="1455738"/>
          <p14:tracePt t="36245" x="1490663" y="1473200"/>
          <p14:tracePt t="36262" x="1527175" y="1500188"/>
          <p14:tracePt t="36278" x="1562100" y="1517650"/>
          <p14:tracePt t="36295" x="1598613" y="1536700"/>
          <p14:tracePt t="36312" x="1608138" y="1544638"/>
          <p14:tracePt t="36328" x="1652588" y="1562100"/>
          <p14:tracePt t="36345" x="1660525" y="1571625"/>
          <p14:tracePt t="36362" x="1670050" y="1581150"/>
          <p14:tracePt t="36378" x="1679575" y="1589088"/>
          <p14:tracePt t="36423" x="1687513" y="1589088"/>
          <p14:tracePt t="36535" x="1697038" y="1589088"/>
          <p14:tracePt t="36889" x="1697038" y="1581150"/>
          <p14:tracePt t="36964" x="1697038" y="1571625"/>
          <p14:tracePt t="37698" x="1697038" y="1562100"/>
          <p14:tracePt t="38225" x="1714500" y="1544638"/>
          <p14:tracePt t="38237" x="1768475" y="1517650"/>
          <p14:tracePt t="38249" x="1866900" y="1482725"/>
          <p14:tracePt t="38263" x="1990725" y="1455738"/>
          <p14:tracePt t="38274" x="2143125" y="1446213"/>
          <p14:tracePt t="38286" x="2322513" y="1446213"/>
          <p14:tracePt t="38300" x="2455863" y="1446213"/>
          <p14:tracePt t="38312" x="2571750" y="1446213"/>
          <p14:tracePt t="38329" x="2687638" y="1446213"/>
          <p14:tracePt t="38346" x="2776538" y="1446213"/>
          <p14:tracePt t="38362" x="2946400" y="1465263"/>
          <p14:tracePt t="38379" x="3017838" y="1482725"/>
          <p14:tracePt t="38396" x="3125788" y="1527175"/>
          <p14:tracePt t="38413" x="3170238" y="1544638"/>
          <p14:tracePt t="38429" x="3205163" y="1562100"/>
          <p14:tracePt t="38446" x="3259138" y="1581150"/>
          <p14:tracePt t="38462" x="3268663" y="1589088"/>
          <p14:tracePt t="38479" x="3286125" y="1598613"/>
          <p14:tracePt t="38496" x="3286125" y="1608138"/>
          <p14:tracePt t="38520" x="3286125" y="1616075"/>
          <p14:tracePt t="38617" x="3295650" y="1625600"/>
          <p14:tracePt t="38629" x="3295650" y="1633538"/>
          <p14:tracePt t="38642" x="3303588" y="1633538"/>
          <p14:tracePt t="38654" x="3313113" y="1643063"/>
          <p14:tracePt t="38665" x="3313113" y="1652588"/>
          <p14:tracePt t="38679" x="3313113" y="1660525"/>
          <p14:tracePt t="38696" x="3322638" y="1679575"/>
          <p14:tracePt t="38713" x="3330575" y="1697038"/>
          <p14:tracePt t="38729" x="3340100" y="1731963"/>
          <p14:tracePt t="38746" x="3348038" y="1741488"/>
          <p14:tracePt t="38762" x="3357563" y="1758950"/>
          <p14:tracePt t="38779" x="3357563" y="1785938"/>
          <p14:tracePt t="38796" x="3357563" y="1795463"/>
          <p14:tracePt t="38825" x="3357563" y="1803400"/>
          <p14:tracePt t="38998" x="3348038" y="1803400"/>
          <p14:tracePt t="39008" x="3340100" y="1803400"/>
          <p14:tracePt t="39021" x="3322638" y="1795463"/>
          <p14:tracePt t="39035" x="3303588" y="1795463"/>
          <p14:tracePt t="39047" x="3286125" y="1785938"/>
          <p14:tracePt t="39063" x="3259138" y="1776413"/>
          <p14:tracePt t="39079" x="3241675" y="1776413"/>
          <p14:tracePt t="39096" x="3224213" y="1768475"/>
          <p14:tracePt t="39205" x="3232150" y="1768475"/>
          <p14:tracePt t="39217" x="3241675" y="1768475"/>
          <p14:tracePt t="39230" x="3259138" y="1768475"/>
          <p14:tracePt t="39243" x="3268663" y="1776413"/>
          <p14:tracePt t="39255" x="3286125" y="1785938"/>
          <p14:tracePt t="39267" x="3295650" y="1795463"/>
          <p14:tracePt t="39279" x="3303588" y="1812925"/>
          <p14:tracePt t="39296" x="3313113" y="1822450"/>
          <p14:tracePt t="39313" x="3330575" y="1830388"/>
          <p14:tracePt t="39329" x="3330575" y="1847850"/>
          <p14:tracePt t="39463" x="3322638" y="1847850"/>
          <p14:tracePt t="39474" x="3295650" y="1847850"/>
          <p14:tracePt t="39488" x="3286125" y="1830388"/>
          <p14:tracePt t="39500" x="3259138" y="1830388"/>
          <p14:tracePt t="39513" x="3241675" y="1812925"/>
          <p14:tracePt t="39529" x="3232150" y="1803400"/>
          <p14:tracePt t="39546" x="3224213" y="1795463"/>
          <p14:tracePt t="39563" x="3224213" y="1785938"/>
          <p14:tracePt t="39707" x="3232150" y="1785938"/>
          <p14:tracePt t="39718" x="3241675" y="1803400"/>
          <p14:tracePt t="39732" x="3251200" y="1812925"/>
          <p14:tracePt t="39745" x="3259138" y="1830388"/>
          <p14:tracePt t="39757" x="3286125" y="1839913"/>
          <p14:tracePt t="39769" x="3295650" y="1857375"/>
          <p14:tracePt t="39782" x="3303588" y="1857375"/>
          <p14:tracePt t="39796" x="3303588" y="1874838"/>
          <p14:tracePt t="39813" x="3313113" y="1874838"/>
          <p14:tracePt t="39831" x="3313113" y="1884363"/>
          <p14:tracePt t="39941" x="3295650" y="1884363"/>
          <p14:tracePt t="39953" x="3286125" y="1874838"/>
          <p14:tracePt t="39965" x="3276600" y="1866900"/>
          <p14:tracePt t="39978" x="3259138" y="1847850"/>
          <p14:tracePt t="39989" x="3251200" y="1847850"/>
          <p14:tracePt t="40002" x="3232150" y="1830388"/>
          <p14:tracePt t="40014" x="3224213" y="1822450"/>
          <p14:tracePt t="40030" x="3214688" y="1822450"/>
          <p14:tracePt t="40046" x="3214688" y="1812925"/>
          <p14:tracePt t="40198" x="3232150" y="1822450"/>
          <p14:tracePt t="40210" x="3241675" y="1822450"/>
          <p14:tracePt t="40222" x="3259138" y="1839913"/>
          <p14:tracePt t="40246" x="3268663" y="1857375"/>
          <p14:tracePt t="40273" x="3276600" y="1857375"/>
          <p14:tracePt t="40420" x="3268663" y="1857375"/>
          <p14:tracePt t="40431" x="3259138" y="1847850"/>
          <p14:tracePt t="40443" x="3251200" y="1839913"/>
          <p14:tracePt t="40455" x="3241675" y="1830388"/>
          <p14:tracePt t="40480" x="3232150" y="1830388"/>
          <p14:tracePt t="40591" x="3241675" y="1830388"/>
          <p14:tracePt t="40602" x="3251200" y="1830388"/>
          <p14:tracePt t="40615" x="3259138" y="1847850"/>
          <p14:tracePt t="40629" x="3268663" y="1847850"/>
          <p14:tracePt t="40639" x="3276600" y="1857375"/>
          <p14:tracePt t="41387" x="3295650" y="1857375"/>
          <p14:tracePt t="41398" x="3313113" y="1857375"/>
          <p14:tracePt t="41411" x="3340100" y="1857375"/>
          <p14:tracePt t="41423" x="3367088" y="1874838"/>
          <p14:tracePt t="41435" x="3394075" y="1893888"/>
          <p14:tracePt t="41447" x="3429000" y="1901825"/>
          <p14:tracePt t="41464" x="3455988" y="1919288"/>
          <p14:tracePt t="41480" x="3482975" y="1928813"/>
          <p14:tracePt t="41497" x="3544888" y="1946275"/>
          <p14:tracePt t="41513" x="3571875" y="1955800"/>
          <p14:tracePt t="41530" x="3589338" y="1955800"/>
          <p14:tracePt t="41547" x="3633788" y="1965325"/>
          <p14:tracePt t="41563" x="3660775" y="1965325"/>
          <p14:tracePt t="41580" x="3670300" y="1965325"/>
          <p14:tracePt t="41597" x="3697288" y="1965325"/>
          <p14:tracePt t="41614" x="3714750" y="1965325"/>
          <p14:tracePt t="41630" x="3724275" y="1965325"/>
          <p14:tracePt t="41647" x="3732213" y="1955800"/>
          <p14:tracePt t="41664" x="3741738" y="1955800"/>
          <p14:tracePt t="41694" x="3751263" y="1946275"/>
          <p14:tracePt t="41718" x="3751263" y="1938338"/>
          <p14:tracePt t="41730" x="3759200" y="1938338"/>
          <p14:tracePt t="41755" x="3768725" y="1928813"/>
          <p14:tracePt t="41766" x="3776663" y="1911350"/>
          <p14:tracePt t="41779" x="3786188" y="1893888"/>
          <p14:tracePt t="41790" x="3803650" y="1866900"/>
          <p14:tracePt t="41803" x="3822700" y="1830388"/>
          <p14:tracePt t="41815" x="3848100" y="1795463"/>
          <p14:tracePt t="41830" x="3857625" y="1776413"/>
          <p14:tracePt t="41847" x="3884613" y="1758950"/>
          <p14:tracePt t="41864" x="3894138" y="1741488"/>
          <p14:tracePt t="41880" x="3919538" y="1714500"/>
          <p14:tracePt t="41897" x="3938588" y="1704975"/>
          <p14:tracePt t="41914" x="3956050" y="1687513"/>
          <p14:tracePt t="41930" x="3965575" y="1687513"/>
          <p14:tracePt t="41951" x="3983038" y="1687513"/>
          <p14:tracePt t="41974" x="4000500" y="1687513"/>
          <p14:tracePt t="42000" x="4010025" y="1687513"/>
          <p14:tracePt t="42023" x="4027488" y="1687513"/>
          <p14:tracePt t="42048" x="4037013" y="1687513"/>
          <p14:tracePt t="42060" x="4062413" y="1687513"/>
          <p14:tracePt t="42073" x="4071938" y="1687513"/>
          <p14:tracePt t="42098" x="4089400" y="1687513"/>
          <p14:tracePt t="42121" x="4098925" y="1687513"/>
          <p14:tracePt t="42416" x="4089400" y="1697038"/>
          <p14:tracePt t="42440" x="4081463" y="1697038"/>
          <p14:tracePt t="42452" x="4071938" y="1697038"/>
          <p14:tracePt t="42465" x="4062413" y="1704975"/>
          <p14:tracePt t="42489" x="4044950" y="1704975"/>
          <p14:tracePt t="42502" x="4037013" y="1724025"/>
          <p14:tracePt t="42514" x="4017963" y="1731963"/>
          <p14:tracePt t="42528" x="4000500" y="1741488"/>
          <p14:tracePt t="42538" x="3990975" y="1758950"/>
          <p14:tracePt t="42550" x="3965575" y="1768475"/>
          <p14:tracePt t="42564" x="3946525" y="1795463"/>
          <p14:tracePt t="42580" x="3911600" y="1812925"/>
          <p14:tracePt t="42597" x="3884613" y="1839913"/>
          <p14:tracePt t="42614" x="3803650" y="1893888"/>
          <p14:tracePt t="42630" x="3759200" y="1928813"/>
          <p14:tracePt t="42647" x="3732213" y="1965325"/>
          <p14:tracePt t="42664" x="3670300" y="2009775"/>
          <p14:tracePt t="42680" x="3643313" y="2027238"/>
          <p14:tracePt t="42697" x="3625850" y="2036763"/>
          <p14:tracePt t="42714" x="3571875" y="2081213"/>
          <p14:tracePt t="42730" x="3554413" y="2108200"/>
          <p14:tracePt t="42747" x="3517900" y="2133600"/>
          <p14:tracePt t="42764" x="3509963" y="2133600"/>
          <p14:tracePt t="42781" x="3500438" y="2133600"/>
          <p14:tracePt t="42797" x="3473450" y="2152650"/>
          <p14:tracePt t="42814" x="3455988" y="2160588"/>
          <p14:tracePt t="42831" x="3446463" y="2160588"/>
          <p14:tracePt t="42847" x="3411538" y="2187575"/>
          <p14:tracePt t="42864" x="3394075" y="2197100"/>
          <p14:tracePt t="42881" x="3367088" y="2214563"/>
          <p14:tracePt t="42897" x="3348038" y="2224088"/>
          <p14:tracePt t="42914" x="3322638" y="2241550"/>
          <p14:tracePt t="42931" x="3286125" y="2268538"/>
          <p14:tracePt t="42947" x="3268663" y="2295525"/>
          <p14:tracePt t="42964" x="3259138" y="2303463"/>
          <p14:tracePt t="42981" x="3224213" y="2322513"/>
          <p14:tracePt t="42997" x="3214688" y="2339975"/>
          <p14:tracePt t="43014" x="3197225" y="2347913"/>
          <p14:tracePt t="43031" x="3160713" y="2366963"/>
          <p14:tracePt t="43047" x="3143250" y="2384425"/>
          <p14:tracePt t="43064" x="3133725" y="2393950"/>
          <p14:tracePt t="43081" x="3098800" y="2419350"/>
          <p14:tracePt t="43097" x="3081338" y="2419350"/>
          <p14:tracePt t="43114" x="3062288" y="2428875"/>
          <p14:tracePt t="43131" x="3036888" y="2446338"/>
          <p14:tracePt t="43147" x="3027363" y="2446338"/>
          <p14:tracePt t="43164" x="3017838" y="2455863"/>
          <p14:tracePt t="43181" x="3009900" y="2455863"/>
          <p14:tracePt t="43311" x="3009900" y="2446338"/>
          <p14:tracePt t="43323" x="3017838" y="2446338"/>
          <p14:tracePt t="43335" x="3017838" y="2438400"/>
          <p14:tracePt t="43360" x="3027363" y="2438400"/>
          <p14:tracePt t="43384" x="3027363" y="2428875"/>
          <p14:tracePt t="43397" x="3036888" y="2428875"/>
          <p14:tracePt t="43421" x="3054350" y="2419350"/>
          <p14:tracePt t="43445" x="3071813" y="2411413"/>
          <p14:tracePt t="43458" x="3081338" y="2401888"/>
          <p14:tracePt t="43469" x="3089275" y="2393950"/>
          <p14:tracePt t="43482" x="3098800" y="2374900"/>
          <p14:tracePt t="43493" x="3116263" y="2366963"/>
          <p14:tracePt t="43507" x="3125788" y="2347913"/>
          <p14:tracePt t="43519" x="3143250" y="2339975"/>
          <p14:tracePt t="43531" x="3160713" y="2322513"/>
          <p14:tracePt t="43547" x="3160713" y="2312988"/>
          <p14:tracePt t="43564" x="3179763" y="2303463"/>
          <p14:tracePt t="43581" x="3197225" y="2295525"/>
          <p14:tracePt t="43604" x="3205163" y="2286000"/>
          <p14:tracePt t="43617" x="3214688" y="2276475"/>
          <p14:tracePt t="43645" x="3224213" y="2276475"/>
          <p14:tracePt t="43654" x="3224213" y="2268538"/>
          <p14:tracePt t="43666" x="3232150" y="2268538"/>
          <p14:tracePt t="43691" x="3251200" y="2259013"/>
          <p14:tracePt t="43703" x="3251200" y="2251075"/>
          <p14:tracePt t="43716" x="3268663" y="2251075"/>
          <p14:tracePt t="43731" x="3268663" y="2241550"/>
          <p14:tracePt t="43747" x="3276600" y="2241550"/>
          <p14:tracePt t="43764" x="3295650" y="2224088"/>
          <p14:tracePt t="43781" x="3322638" y="2214563"/>
          <p14:tracePt t="43798" x="3330575" y="2205038"/>
          <p14:tracePt t="43814" x="3375025" y="2187575"/>
          <p14:tracePt t="43831" x="3384550" y="2170113"/>
          <p14:tracePt t="43848" x="3402013" y="2160588"/>
          <p14:tracePt t="43864" x="3455988" y="2133600"/>
          <p14:tracePt t="43881" x="3482975" y="2125663"/>
          <p14:tracePt t="43898" x="3509963" y="2108200"/>
          <p14:tracePt t="43914" x="3571875" y="2081213"/>
          <p14:tracePt t="43931" x="3598863" y="2062163"/>
          <p14:tracePt t="43948" x="3633788" y="2027238"/>
          <p14:tracePt t="43965" x="3660775" y="2009775"/>
          <p14:tracePt t="43981" x="3670300" y="1990725"/>
          <p14:tracePt t="43998" x="3687763" y="1973263"/>
          <p14:tracePt t="44014" x="3714750" y="1938338"/>
          <p14:tracePt t="44031" x="3732213" y="1938338"/>
          <p14:tracePt t="44048" x="3741738" y="1919288"/>
          <p14:tracePt t="44064" x="3751263" y="1911350"/>
          <p14:tracePt t="44081" x="3751263" y="1901825"/>
          <p14:tracePt t="44097" x="3759200" y="1901825"/>
          <p14:tracePt t="44114" x="3759200" y="1893888"/>
          <p14:tracePt t="44146" x="3768725" y="1893888"/>
          <p14:tracePt t="44180" x="3776663" y="1893888"/>
          <p14:tracePt t="44193" x="3776663" y="1884363"/>
          <p14:tracePt t="44230" x="3786188" y="1884363"/>
          <p14:tracePt t="44255" x="3795713" y="1884363"/>
          <p14:tracePt t="44267" x="3795713" y="1874838"/>
          <p14:tracePt t="44290" x="3803650" y="1874838"/>
          <p14:tracePt t="44512" x="3803650" y="1884363"/>
          <p14:tracePt t="44536" x="3803650" y="1901825"/>
          <p14:tracePt t="44549" x="3803650" y="1911350"/>
          <p14:tracePt t="44572" x="3803650" y="1928813"/>
          <p14:tracePt t="44597" x="3803650" y="1946275"/>
          <p14:tracePt t="44622" x="3803650" y="1955800"/>
          <p14:tracePt t="44647" x="3813175" y="1973263"/>
          <p14:tracePt t="44672" x="3813175" y="1982788"/>
          <p14:tracePt t="44683" x="3822700" y="1982788"/>
          <p14:tracePt t="44694" x="3822700" y="1990725"/>
          <p14:tracePt t="44708" x="3840163" y="2000250"/>
          <p14:tracePt t="44732" x="3848100" y="2000250"/>
          <p14:tracePt t="44757" x="3857625" y="2000250"/>
          <p14:tracePt t="44769" x="3867150" y="2000250"/>
          <p14:tracePt t="44793" x="3875088" y="2000250"/>
          <p14:tracePt t="44818" x="3884613" y="2000250"/>
          <p14:tracePt t="44829" x="3894138" y="2000250"/>
          <p14:tracePt t="44842" x="3902075" y="2000250"/>
          <p14:tracePt t="45038" x="3894138" y="2000250"/>
          <p14:tracePt t="45051" x="3884613" y="2009775"/>
          <p14:tracePt t="45063" x="3875088" y="2009775"/>
          <p14:tracePt t="45076" x="3867150" y="2009775"/>
          <p14:tracePt t="45087" x="3857625" y="2017713"/>
          <p14:tracePt t="45100" x="3840163" y="2027238"/>
          <p14:tracePt t="45115" x="3830638" y="2044700"/>
          <p14:tracePt t="45131" x="3813175" y="2054225"/>
          <p14:tracePt t="45148" x="3795713" y="2071688"/>
          <p14:tracePt t="45165" x="3741738" y="2108200"/>
          <p14:tracePt t="45181" x="3724275" y="2125663"/>
          <p14:tracePt t="45198" x="3679825" y="2160588"/>
          <p14:tracePt t="45215" x="3660775" y="2179638"/>
          <p14:tracePt t="45231" x="3652838" y="2197100"/>
          <p14:tracePt t="45248" x="3616325" y="2232025"/>
          <p14:tracePt t="45265" x="3598863" y="2241550"/>
          <p14:tracePt t="45281" x="3589338" y="2259013"/>
          <p14:tracePt t="45298" x="3562350" y="2276475"/>
          <p14:tracePt t="45315" x="3554413" y="2286000"/>
          <p14:tracePt t="45331" x="3544888" y="2295525"/>
          <p14:tracePt t="45348" x="3517900" y="2312988"/>
          <p14:tracePt t="45365" x="3517900" y="2322513"/>
          <p14:tracePt t="45382" x="3500438" y="2330450"/>
          <p14:tracePt t="45398" x="3500438" y="2339975"/>
          <p14:tracePt t="45415" x="3500438" y="2347913"/>
          <p14:tracePt t="45553" x="3509963" y="2339975"/>
          <p14:tracePt t="45566" x="3527425" y="2339975"/>
          <p14:tracePt t="45577" x="3536950" y="2330450"/>
          <p14:tracePt t="45588" x="3562350" y="2322513"/>
          <p14:tracePt t="45601" x="3608388" y="2303463"/>
          <p14:tracePt t="45615" x="3652838" y="2276475"/>
          <p14:tracePt t="45631" x="3705225" y="2241550"/>
          <p14:tracePt t="45648" x="3776663" y="2205038"/>
          <p14:tracePt t="45665" x="3938588" y="2108200"/>
          <p14:tracePt t="45681" x="4017963" y="2071688"/>
          <p14:tracePt t="45698" x="4081463" y="2017713"/>
          <p14:tracePt t="45715" x="4179888" y="1973263"/>
          <p14:tracePt t="45731" x="4197350" y="1965325"/>
          <p14:tracePt t="45748" x="4214813" y="1965325"/>
          <p14:tracePt t="45765" x="4224338" y="1965325"/>
          <p14:tracePt t="45784" x="4241800" y="1965325"/>
          <p14:tracePt t="45798" x="4241800" y="1973263"/>
          <p14:tracePt t="45815" x="4251325" y="1990725"/>
          <p14:tracePt t="45831" x="4251325" y="2027238"/>
          <p14:tracePt t="45848" x="4259263" y="2108200"/>
          <p14:tracePt t="45865" x="4268788" y="2160588"/>
          <p14:tracePt t="45881" x="4276725" y="2197100"/>
          <p14:tracePt t="45898" x="4276725" y="2286000"/>
          <p14:tracePt t="45915" x="4276725" y="2322513"/>
          <p14:tracePt t="45931" x="4276725" y="2366963"/>
          <p14:tracePt t="45948" x="4276725" y="2374900"/>
          <p14:tracePt t="45965" x="4276725" y="2384425"/>
          <p14:tracePt t="45981" x="4276725" y="2393950"/>
          <p14:tracePt t="46017" x="4276725" y="2401888"/>
          <p14:tracePt t="46041" x="4276725" y="2411413"/>
          <p14:tracePt t="46078" x="4276725" y="2419350"/>
          <p14:tracePt t="46128" x="4276725" y="2428875"/>
          <p14:tracePt t="46140" x="4268788" y="2428875"/>
          <p14:tracePt t="47000" x="4259263" y="2428875"/>
          <p14:tracePt t="47220" x="4251325" y="2419350"/>
          <p14:tracePt t="47244" x="4251325" y="2411413"/>
          <p14:tracePt t="47256" x="4251325" y="2401888"/>
          <p14:tracePt t="47268" x="4241800" y="2401888"/>
          <p14:tracePt t="47281" x="4241800" y="2384425"/>
          <p14:tracePt t="47306" x="4232275" y="2374900"/>
          <p14:tracePt t="47318" x="4224338" y="2366963"/>
          <p14:tracePt t="47329" x="4224338" y="2357438"/>
          <p14:tracePt t="47343" x="4224338" y="2347913"/>
          <p14:tracePt t="47355" x="4214813" y="2339975"/>
          <p14:tracePt t="47367" x="4205288" y="2330450"/>
          <p14:tracePt t="47382" x="4205288" y="2322513"/>
          <p14:tracePt t="47399" x="4205288" y="2312988"/>
          <p14:tracePt t="47415" x="4187825" y="2295525"/>
          <p14:tracePt t="47432" x="4187825" y="2276475"/>
          <p14:tracePt t="47449" x="4187825" y="2268538"/>
          <p14:tracePt t="47465" x="4179888" y="2259013"/>
          <p14:tracePt t="47482" x="4179888" y="2251075"/>
          <p14:tracePt t="47499" x="4170363" y="2241550"/>
          <p14:tracePt t="47515" x="4160838" y="2224088"/>
          <p14:tracePt t="47532" x="4160838" y="2214563"/>
          <p14:tracePt t="47549" x="4152900" y="2205038"/>
          <p14:tracePt t="47565" x="4143375" y="2197100"/>
          <p14:tracePt t="47582" x="4143375" y="2187575"/>
          <p14:tracePt t="47599" x="4133850" y="2179638"/>
          <p14:tracePt t="47615" x="4116388" y="2160588"/>
          <p14:tracePt t="47632" x="4108450" y="2143125"/>
          <p14:tracePt t="47649" x="4089400" y="2125663"/>
          <p14:tracePt t="47665" x="4081463" y="2116138"/>
          <p14:tracePt t="47682" x="4071938" y="2108200"/>
          <p14:tracePt t="47699" x="4044950" y="2089150"/>
          <p14:tracePt t="47715" x="4027488" y="2071688"/>
          <p14:tracePt t="47732" x="4017963" y="2071688"/>
          <p14:tracePt t="47749" x="4010025" y="2062163"/>
          <p14:tracePt t="47766" x="4000500" y="2054225"/>
          <p14:tracePt t="47784" x="3990975" y="2054225"/>
          <p14:tracePt t="47799" x="3983038" y="2054225"/>
          <p14:tracePt t="47816" x="3965575" y="2044700"/>
          <p14:tracePt t="47832" x="3946525" y="2027238"/>
          <p14:tracePt t="47849" x="3929063" y="2017713"/>
          <p14:tracePt t="47870" x="3919538" y="2017713"/>
          <p14:tracePt t="47882" x="3911600" y="2009775"/>
          <p14:tracePt t="47899" x="3902075" y="2000250"/>
          <p14:tracePt t="47915" x="3894138" y="2000250"/>
          <p14:tracePt t="47932" x="3857625" y="1982788"/>
          <p14:tracePt t="47949" x="3840163" y="1973263"/>
          <p14:tracePt t="47965" x="3822700" y="1965325"/>
          <p14:tracePt t="47982" x="3803650" y="1955800"/>
          <p14:tracePt t="48016" x="3795713" y="1955800"/>
          <p14:tracePt t="48040" x="3786188" y="1955800"/>
          <p14:tracePt t="48053" x="3786188" y="1946275"/>
          <p14:tracePt t="48064" x="3776663" y="1946275"/>
          <p14:tracePt t="48078" x="3768725" y="1946275"/>
          <p14:tracePt t="48384" x="3776663" y="1955800"/>
          <p14:tracePt t="48396" x="3776663" y="1965325"/>
          <p14:tracePt t="48409" x="3786188" y="1973263"/>
          <p14:tracePt t="48421" x="3786188" y="1982788"/>
          <p14:tracePt t="48433" x="3795713" y="1990725"/>
          <p14:tracePt t="48449" x="3803650" y="2000250"/>
          <p14:tracePt t="48466" x="3803650" y="2009775"/>
          <p14:tracePt t="48482" x="3813175" y="2017713"/>
          <p14:tracePt t="48691" x="3795713" y="2009775"/>
          <p14:tracePt t="48703" x="3776663" y="2000250"/>
          <p14:tracePt t="48715" x="3759200" y="1982788"/>
          <p14:tracePt t="48726" x="3732213" y="1955800"/>
          <p14:tracePt t="48739" x="3705225" y="1919288"/>
          <p14:tracePt t="48751" x="3670300" y="1893888"/>
          <p14:tracePt t="48766" x="3633788" y="1857375"/>
          <p14:tracePt t="48782" x="3598863" y="1822450"/>
          <p14:tracePt t="48799" x="3589338" y="1803400"/>
          <p14:tracePt t="48816" x="3571875" y="1785938"/>
          <p14:tracePt t="48832" x="3571875" y="1776413"/>
          <p14:tracePt t="48997" x="3571875" y="1785938"/>
          <p14:tracePt t="49009" x="3581400" y="1795463"/>
          <p14:tracePt t="49021" x="3589338" y="1803400"/>
          <p14:tracePt t="49034" x="3598863" y="1812925"/>
          <p14:tracePt t="49049" x="3608388" y="1830388"/>
          <p14:tracePt t="49066" x="3625850" y="1847850"/>
          <p14:tracePt t="49082" x="3670300" y="1901825"/>
          <p14:tracePt t="49099" x="3687763" y="1928813"/>
          <p14:tracePt t="49116" x="3705225" y="1955800"/>
          <p14:tracePt t="49132" x="3732213" y="1990725"/>
          <p14:tracePt t="49149" x="3741738" y="2009775"/>
          <p14:tracePt t="49166" x="3751263" y="2009775"/>
          <p14:tracePt t="49183" x="3751263" y="2027238"/>
          <p14:tracePt t="49199" x="3759200" y="2027238"/>
          <p14:tracePt t="49216" x="3759200" y="2036763"/>
          <p14:tracePt t="50454" x="3751263" y="2036763"/>
          <p14:tracePt t="50651" x="3741738" y="2027238"/>
          <p14:tracePt t="50664" x="3741738" y="2017713"/>
          <p14:tracePt t="50676" x="3732213" y="2017713"/>
          <p14:tracePt t="50687" x="3724275" y="2009775"/>
          <p14:tracePt t="50701" x="3714750" y="2000250"/>
          <p14:tracePt t="50716" x="3705225" y="1990725"/>
          <p14:tracePt t="50736" x="3697288" y="1982788"/>
          <p14:tracePt t="50750" x="3697288" y="1973263"/>
          <p14:tracePt t="50773" x="3697288" y="1965325"/>
          <p14:tracePt t="50786" x="3687763" y="1965325"/>
          <p14:tracePt t="51497" x="3687763" y="1973263"/>
          <p14:tracePt t="52735" x="3687763" y="1965325"/>
          <p14:tracePt t="52746" x="3679825" y="1965325"/>
          <p14:tracePt t="52844" x="3670300" y="1965325"/>
          <p14:tracePt t="53003" x="3670300" y="1955800"/>
          <p14:tracePt t="53125" x="3660775" y="1946275"/>
          <p14:tracePt t="53151" x="3652838" y="1938338"/>
          <p14:tracePt t="53163" x="3643313" y="1938338"/>
          <p14:tracePt t="53187" x="3633788" y="1928813"/>
          <p14:tracePt t="53200" x="3633788" y="1919288"/>
          <p14:tracePt t="53213" x="3616325" y="1911350"/>
          <p14:tracePt t="53225" x="3608388" y="1901825"/>
          <p14:tracePt t="53236" x="3589338" y="1893888"/>
          <p14:tracePt t="53251" x="3581400" y="1884363"/>
          <p14:tracePt t="53267" x="3562350" y="1866900"/>
          <p14:tracePt t="53284" x="3544888" y="1857375"/>
          <p14:tracePt t="53300" x="3509963" y="1839913"/>
          <p14:tracePt t="53317" x="3500438" y="1830388"/>
          <p14:tracePt t="53334" x="3490913" y="1812925"/>
          <p14:tracePt t="53350" x="3465513" y="1803400"/>
          <p14:tracePt t="53367" x="3446463" y="1795463"/>
          <p14:tracePt t="53384" x="3438525" y="1785938"/>
          <p14:tracePt t="53400" x="3429000" y="1776413"/>
          <p14:tracePt t="53417" x="3419475" y="1776413"/>
          <p14:tracePt t="53434" x="3411538" y="1768475"/>
          <p14:tracePt t="53457" x="3411538" y="1758950"/>
          <p14:tracePt t="53469" x="3394075" y="1758950"/>
          <p14:tracePt t="53493" x="3394075" y="1751013"/>
          <p14:tracePt t="53506" x="3384550" y="1751013"/>
          <p14:tracePt t="53518" x="3384550" y="1741488"/>
          <p14:tracePt t="53567" x="3375025" y="1741488"/>
          <p14:tracePt t="53604" x="3375025" y="1731963"/>
          <p14:tracePt t="54524" x="3384550" y="1731963"/>
          <p14:tracePt t="54682" x="3384550" y="1724025"/>
          <p14:tracePt t="54781" x="3384550" y="1714500"/>
          <p14:tracePt t="56163" x="3384550" y="1724025"/>
          <p14:tracePt t="56520" x="3394075" y="1724025"/>
          <p14:tracePt t="57034" x="3402013" y="1724025"/>
          <p14:tracePt t="57059" x="3411538" y="1724025"/>
          <p14:tracePt t="57073" x="3419475" y="1741488"/>
          <p14:tracePt t="57083" x="3429000" y="1741488"/>
          <p14:tracePt t="57097" x="3455988" y="1768475"/>
          <p14:tracePt t="57108" x="3482975" y="1785938"/>
          <p14:tracePt t="57120" x="3536950" y="1847850"/>
          <p14:tracePt t="57135" x="3581400" y="1911350"/>
          <p14:tracePt t="57152" x="3643313" y="1990725"/>
          <p14:tracePt t="57168" x="3687763" y="2054225"/>
          <p14:tracePt t="57185" x="3768725" y="2160588"/>
          <p14:tracePt t="57202" x="3786188" y="2197100"/>
          <p14:tracePt t="57218" x="3795713" y="2214563"/>
          <p14:tracePt t="57235" x="3813175" y="2232025"/>
          <p14:tracePt t="57426" x="3822700" y="2241550"/>
          <p14:tracePt t="57635" x="3822700" y="2232025"/>
          <p14:tracePt t="57697" x="3822700" y="2224088"/>
          <p14:tracePt t="57709" x="3813175" y="2224088"/>
          <p14:tracePt t="57721" x="3813175" y="2214563"/>
          <p14:tracePt t="57733" x="3803650" y="2205038"/>
          <p14:tracePt t="57748" x="3795713" y="2197100"/>
          <p14:tracePt t="57758" x="3776663" y="2187575"/>
          <p14:tracePt t="57770" x="3759200" y="2170113"/>
          <p14:tracePt t="57785" x="3732213" y="2143125"/>
          <p14:tracePt t="57802" x="3705225" y="2125663"/>
          <p14:tracePt t="57818" x="3652838" y="2062163"/>
          <p14:tracePt t="57836" x="3616325" y="2044700"/>
          <p14:tracePt t="57852" x="3571875" y="2017713"/>
          <p14:tracePt t="57869" x="3509963" y="1982788"/>
          <p14:tracePt t="57885" x="3482975" y="1965325"/>
          <p14:tracePt t="57902" x="3465513" y="1955800"/>
          <p14:tracePt t="57918" x="3438525" y="1938338"/>
          <p14:tracePt t="57935" x="3429000" y="1928813"/>
          <p14:tracePt t="57966" x="3419475" y="1928813"/>
          <p14:tracePt t="57980" x="3411538" y="1919288"/>
          <p14:tracePt t="57991" x="3402013" y="1911350"/>
          <p14:tracePt t="58004" x="3394075" y="1911350"/>
          <p14:tracePt t="58019" x="3375025" y="1893888"/>
          <p14:tracePt t="58035" x="3367088" y="1893888"/>
          <p14:tracePt t="58052" x="3348038" y="1874838"/>
          <p14:tracePt t="58076" x="3340100" y="1866900"/>
          <p14:tracePt t="58088" x="3330575" y="1866900"/>
          <p14:tracePt t="58102" x="3330575" y="1857375"/>
          <p14:tracePt t="58119" x="3322638" y="1847850"/>
          <p14:tracePt t="58273" x="3322638" y="1839913"/>
          <p14:tracePt t="58725" x="3330575" y="1839913"/>
          <p14:tracePt t="58737" x="3340100" y="1839913"/>
          <p14:tracePt t="58752" x="3340100" y="1847850"/>
          <p14:tracePt t="58763" x="3348038" y="1857375"/>
          <p14:tracePt t="58774" x="3357563" y="1857375"/>
          <p14:tracePt t="58787" x="3375025" y="1874838"/>
          <p14:tracePt t="58802" x="3384550" y="1884363"/>
          <p14:tracePt t="58819" x="3402013" y="1901825"/>
          <p14:tracePt t="58836" x="3455988" y="1938338"/>
          <p14:tracePt t="58852" x="3490913" y="1973263"/>
          <p14:tracePt t="58869" x="3536950" y="2017713"/>
          <p14:tracePt t="58885" x="3608388" y="2133600"/>
          <p14:tracePt t="58902" x="3633788" y="2187575"/>
          <p14:tracePt t="58919" x="3660775" y="2241550"/>
          <p14:tracePt t="58935" x="3714750" y="2393950"/>
          <p14:tracePt t="58952" x="3751263" y="2500313"/>
          <p14:tracePt t="58969" x="3768725" y="2608263"/>
          <p14:tracePt t="58985" x="3813175" y="2884488"/>
          <p14:tracePt t="59002" x="3822700" y="3009900"/>
          <p14:tracePt t="59019" x="3840163" y="3143250"/>
          <p14:tracePt t="59036" x="3848100" y="3367088"/>
          <p14:tracePt t="59052" x="3848100" y="3465513"/>
          <p14:tracePt t="59069" x="3848100" y="3598863"/>
          <p14:tracePt t="59085" x="3848100" y="3643313"/>
          <p14:tracePt t="59102" x="3848100" y="3670300"/>
          <p14:tracePt t="59119" x="3848100" y="3697288"/>
          <p14:tracePt t="59400" x="3848100" y="3705225"/>
          <p14:tracePt t="59412" x="3848100" y="3724275"/>
          <p14:tracePt t="59436" x="3848100" y="3732213"/>
          <p14:tracePt t="59448" x="3848100" y="3751263"/>
          <p14:tracePt t="59461" x="3848100" y="3768725"/>
          <p14:tracePt t="59474" x="3848100" y="3795713"/>
          <p14:tracePt t="59486" x="3848100" y="3822700"/>
          <p14:tracePt t="59502" x="3848100" y="3848100"/>
          <p14:tracePt t="59519" x="3848100" y="3884613"/>
          <p14:tracePt t="59536" x="3848100" y="3938588"/>
          <p14:tracePt t="59552" x="3840163" y="3983038"/>
          <p14:tracePt t="59569" x="3840163" y="4017963"/>
          <p14:tracePt t="59586" x="3822700" y="4143375"/>
          <p14:tracePt t="59602" x="3813175" y="4205288"/>
          <p14:tracePt t="59620" x="3786188" y="4394200"/>
          <p14:tracePt t="59636" x="3776663" y="4491038"/>
          <p14:tracePt t="59652" x="3768725" y="4598988"/>
          <p14:tracePt t="59669" x="3724275" y="4759325"/>
          <p14:tracePt t="59686" x="3724275" y="4813300"/>
          <p14:tracePt t="59703" x="3714750" y="4840288"/>
          <p14:tracePt t="59719" x="3714750" y="4848225"/>
          <p14:tracePt t="59736" x="3714750" y="4857750"/>
          <p14:tracePt t="60294" x="3705225" y="4857750"/>
          <p14:tracePt t="60404" x="3697288" y="4857750"/>
          <p14:tracePt t="60443" x="3697288" y="4848225"/>
          <p14:tracePt t="60466" x="3687763" y="4848225"/>
          <p14:tracePt t="60490" x="3679825" y="4848225"/>
          <p14:tracePt t="60527" x="3670300" y="4848225"/>
          <p14:tracePt t="60552" x="3660775" y="4848225"/>
          <p14:tracePt t="60735" x="3660775" y="4857750"/>
          <p14:tracePt t="60760" x="3660775" y="4875213"/>
          <p14:tracePt t="60786" x="3660775" y="4884738"/>
          <p14:tracePt t="60943" x="3660775" y="4875213"/>
          <p14:tracePt t="60956" x="3652838" y="4857750"/>
          <p14:tracePt t="60969" x="3643313" y="4830763"/>
          <p14:tracePt t="60980" x="3608388" y="4759325"/>
          <p14:tracePt t="60992" x="3589338" y="4697413"/>
          <p14:tracePt t="61005" x="3562350" y="4643438"/>
          <p14:tracePt t="61020" x="3554413" y="4598988"/>
          <p14:tracePt t="61036" x="3536950" y="4581525"/>
          <p14:tracePt t="61053" x="3527425" y="4572000"/>
          <p14:tracePt t="61128" x="3527425" y="4589463"/>
          <p14:tracePt t="61140" x="3527425" y="4616450"/>
          <p14:tracePt t="61151" x="3527425" y="4643438"/>
          <p14:tracePt t="61165" x="3527425" y="4670425"/>
          <p14:tracePt t="61177" x="3527425" y="4705350"/>
          <p14:tracePt t="61189" x="3527425" y="4732338"/>
          <p14:tracePt t="61203" x="3527425" y="4751388"/>
          <p14:tracePt t="61220" x="3527425" y="4776788"/>
          <p14:tracePt t="61236" x="3527425" y="4813300"/>
          <p14:tracePt t="61253" x="3527425" y="4857750"/>
          <p14:tracePt t="61270" x="3527425" y="4884738"/>
          <p14:tracePt t="61286" x="3527425" y="4902200"/>
          <p14:tracePt t="61303" x="3527425" y="4919663"/>
          <p14:tracePt t="61319" x="3527425" y="4929188"/>
          <p14:tracePt t="61422" x="3517900" y="4929188"/>
          <p14:tracePt t="61433" x="3500438" y="4929188"/>
          <p14:tracePt t="61446" x="3490913" y="4929188"/>
          <p14:tracePt t="61458" x="3473450" y="4919663"/>
          <p14:tracePt t="61471" x="3455988" y="4919663"/>
          <p14:tracePt t="61486" x="3429000" y="4911725"/>
          <p14:tracePt t="61503" x="3411538" y="4902200"/>
          <p14:tracePt t="61520" x="3340100" y="4875213"/>
          <p14:tracePt t="61536" x="3286125" y="4848225"/>
          <p14:tracePt t="61553" x="3232150" y="4822825"/>
          <p14:tracePt t="61570" x="3116263" y="4768850"/>
          <p14:tracePt t="61586" x="3071813" y="4751388"/>
          <p14:tracePt t="61603" x="3036888" y="4741863"/>
          <p14:tracePt t="61620" x="2973388" y="4724400"/>
          <p14:tracePt t="61636" x="2965450" y="4724400"/>
          <p14:tracePt t="61653" x="2955925" y="4714875"/>
          <p14:tracePt t="61755" x="2955925" y="4724400"/>
          <p14:tracePt t="61763" x="2955925" y="4732338"/>
          <p14:tracePt t="61780" x="2955925" y="4741863"/>
          <p14:tracePt t="61790" x="2955925" y="4759325"/>
          <p14:tracePt t="61803" x="2955925" y="4768850"/>
          <p14:tracePt t="61820" x="2955925" y="4786313"/>
          <p14:tracePt t="61836" x="2955925" y="4803775"/>
          <p14:tracePt t="61853" x="2955925" y="4822825"/>
          <p14:tracePt t="61949" x="2965450" y="4822825"/>
          <p14:tracePt t="61961" x="2982913" y="4830763"/>
          <p14:tracePt t="61973" x="3009900" y="4830763"/>
          <p14:tracePt t="61985" x="3027363" y="4840288"/>
          <p14:tracePt t="61997" x="3062288" y="4848225"/>
          <p14:tracePt t="62009" x="3108325" y="4848225"/>
          <p14:tracePt t="62022" x="3160713" y="4857750"/>
          <p14:tracePt t="62036" x="3205163" y="4867275"/>
          <p14:tracePt t="62053" x="3286125" y="4902200"/>
          <p14:tracePt t="62070" x="3348038" y="4919663"/>
          <p14:tracePt t="62087" x="3455988" y="4956175"/>
          <p14:tracePt t="62103" x="3509963" y="4973638"/>
          <p14:tracePt t="62120" x="3589338" y="5010150"/>
          <p14:tracePt t="62136" x="3643313" y="5037138"/>
          <p14:tracePt t="62153" x="3705225" y="5062538"/>
          <p14:tracePt t="62170" x="3795713" y="5099050"/>
          <p14:tracePt t="62186" x="3830638" y="5108575"/>
          <p14:tracePt t="62203" x="3848100" y="5116513"/>
          <p14:tracePt t="62220" x="3884613" y="5116513"/>
          <p14:tracePt t="62237" x="3894138" y="5116513"/>
          <p14:tracePt t="62255" x="3902075" y="5116513"/>
          <p14:tracePt t="62353" x="3911600" y="5116513"/>
          <p14:tracePt t="62366" x="3919538" y="5116513"/>
          <p14:tracePt t="62389" x="3929063" y="5116513"/>
          <p14:tracePt t="62671" x="3946525" y="5116513"/>
          <p14:tracePt t="62685" x="3983038" y="5133975"/>
          <p14:tracePt t="62696" x="4010025" y="5153025"/>
          <p14:tracePt t="62708" x="4037013" y="5160963"/>
          <p14:tracePt t="62720" x="4062413" y="5180013"/>
          <p14:tracePt t="62737" x="4081463" y="5187950"/>
          <p14:tracePt t="62753" x="4089400" y="5197475"/>
          <p14:tracePt t="62770" x="4098925" y="5205413"/>
          <p14:tracePt t="62855" x="4098925" y="5214938"/>
          <p14:tracePt t="62904" x="4089400" y="5214938"/>
          <p14:tracePt t="62928" x="4071938" y="5214938"/>
          <p14:tracePt t="62953" x="4054475" y="5214938"/>
          <p14:tracePt t="62965" x="4044950" y="5214938"/>
          <p14:tracePt t="62978" x="4037013" y="5214938"/>
          <p14:tracePt t="62990" x="4017963" y="5214938"/>
          <p14:tracePt t="63003" x="4000500" y="5214938"/>
          <p14:tracePt t="63020" x="3983038" y="5214938"/>
          <p14:tracePt t="63037" x="3956050" y="5205413"/>
          <p14:tracePt t="63053" x="3902075" y="5187950"/>
          <p14:tracePt t="63070" x="3875088" y="5187950"/>
          <p14:tracePt t="63087" x="3857625" y="5180013"/>
          <p14:tracePt t="63103" x="3830638" y="5170488"/>
          <p14:tracePt t="63120" x="3803650" y="5170488"/>
          <p14:tracePt t="63137" x="3776663" y="5160963"/>
          <p14:tracePt t="63154" x="3759200" y="5160963"/>
          <p14:tracePt t="63173" x="3751263" y="5160963"/>
          <p14:tracePt t="63308" x="3768725" y="5160963"/>
          <p14:tracePt t="63321" x="3803650" y="5160963"/>
          <p14:tracePt t="63334" x="3830638" y="5170488"/>
          <p14:tracePt t="63345" x="3857625" y="5187950"/>
          <p14:tracePt t="63357" x="3902075" y="5197475"/>
          <p14:tracePt t="63370" x="3938588" y="5214938"/>
          <p14:tracePt t="63387" x="3965575" y="5214938"/>
          <p14:tracePt t="63404" x="3990975" y="5224463"/>
          <p14:tracePt t="63420" x="4010025" y="5232400"/>
          <p14:tracePt t="63437" x="4017963" y="5232400"/>
          <p14:tracePt t="63455" x="4027488" y="5232400"/>
          <p14:tracePt t="63506" x="4027488" y="5241925"/>
          <p14:tracePt t="63529" x="4037013" y="5241925"/>
          <p14:tracePt t="63578" x="4044950" y="5251450"/>
          <p14:tracePt t="63614" x="4054475" y="5251450"/>
          <p14:tracePt t="63628" x="4062413" y="5251450"/>
          <p14:tracePt t="63835" x="4054475" y="5251450"/>
          <p14:tracePt t="63872" x="4044950" y="5251450"/>
          <p14:tracePt t="63884" x="4037013" y="5259388"/>
          <p14:tracePt t="63896" x="4027488" y="5259388"/>
          <p14:tracePt t="63922" x="4017963" y="5259388"/>
          <p14:tracePt t="64068" x="4017963" y="5268913"/>
          <p14:tracePt t="64093" x="4017963" y="5276850"/>
          <p14:tracePt t="64105" x="4017963" y="5286375"/>
          <p14:tracePt t="64117" x="4017963" y="5295900"/>
          <p14:tracePt t="64129" x="4017963" y="5303838"/>
          <p14:tracePt t="64142" x="4017963" y="5313363"/>
          <p14:tracePt t="64449" x="4010025" y="5303838"/>
          <p14:tracePt t="64460" x="4000500" y="5286375"/>
          <p14:tracePt t="64473" x="3990975" y="5259388"/>
          <p14:tracePt t="64484" x="3990975" y="5241925"/>
          <p14:tracePt t="64497" x="3983038" y="5214938"/>
          <p14:tracePt t="64509" x="3973513" y="5170488"/>
          <p14:tracePt t="64521" x="3973513" y="5143500"/>
          <p14:tracePt t="64537" x="3973513" y="5116513"/>
          <p14:tracePt t="64554" x="3973513" y="5099050"/>
          <p14:tracePt t="64571" x="3973513" y="5062538"/>
          <p14:tracePt t="64587" x="3965575" y="5037138"/>
          <p14:tracePt t="64604" x="3965575" y="5018088"/>
          <p14:tracePt t="64621" x="3956050" y="5000625"/>
          <p14:tracePt t="64637" x="3946525" y="5000625"/>
          <p14:tracePt t="64654" x="3946525" y="4991100"/>
          <p14:tracePt t="64671" x="3938588" y="4965700"/>
          <p14:tracePt t="64687" x="3929063" y="4946650"/>
          <p14:tracePt t="64704" x="3929063" y="4919663"/>
          <p14:tracePt t="64721" x="3919538" y="4902200"/>
          <p14:tracePt t="64737" x="3911600" y="4902200"/>
          <p14:tracePt t="64840" x="3911600" y="4911725"/>
          <p14:tracePt t="64865" x="3911600" y="4919663"/>
          <p14:tracePt t="64900" x="3911600" y="4929188"/>
          <p14:tracePt t="64937" x="3911600" y="4946650"/>
          <p14:tracePt t="64962" x="3902075" y="4965700"/>
          <p14:tracePt t="64976" x="3902075" y="4973638"/>
          <p14:tracePt t="65000" x="3894138" y="4991100"/>
          <p14:tracePt t="65012" x="3894138" y="5000625"/>
          <p14:tracePt t="65024" x="3894138" y="5010150"/>
          <p14:tracePt t="65035" x="3894138" y="5037138"/>
          <p14:tracePt t="65048" x="3884613" y="5045075"/>
          <p14:tracePt t="65060" x="3884613" y="5054600"/>
          <p14:tracePt t="65072" x="3875088" y="5072063"/>
          <p14:tracePt t="65087" x="3875088" y="5081588"/>
          <p14:tracePt t="65104" x="3875088" y="5089525"/>
          <p14:tracePt t="65293" x="3875088" y="5081588"/>
          <p14:tracePt t="65309" x="3875088" y="5062538"/>
          <p14:tracePt t="65319" x="3875088" y="5045075"/>
          <p14:tracePt t="65331" x="3875088" y="5027613"/>
          <p14:tracePt t="65343" x="3875088" y="5000625"/>
          <p14:tracePt t="65354" x="3875088" y="4965700"/>
          <p14:tracePt t="65371" x="3875088" y="4938713"/>
          <p14:tracePt t="65388" x="3875088" y="4902200"/>
          <p14:tracePt t="65404" x="3875088" y="4848225"/>
          <p14:tracePt t="65421" x="3875088" y="4840288"/>
          <p14:tracePt t="65440" x="3875088" y="4822825"/>
          <p14:tracePt t="65563" x="3875088" y="4830763"/>
          <p14:tracePt t="65574" x="3875088" y="4840288"/>
          <p14:tracePt t="65598" x="3875088" y="4848225"/>
          <p14:tracePt t="65623" x="3875088" y="4867275"/>
          <p14:tracePt t="65635" x="3875088" y="4884738"/>
          <p14:tracePt t="65647" x="3875088" y="4911725"/>
          <p14:tracePt t="65660" x="3867150" y="4929188"/>
          <p14:tracePt t="65672" x="3857625" y="4956175"/>
          <p14:tracePt t="65687" x="3857625" y="5000625"/>
          <p14:tracePt t="65704" x="3848100" y="5045075"/>
          <p14:tracePt t="65721" x="3822700" y="5143500"/>
          <p14:tracePt t="65737" x="3813175" y="5180013"/>
          <p14:tracePt t="65754" x="3803650" y="5197475"/>
          <p14:tracePt t="65771" x="3795713" y="5232400"/>
          <p14:tracePt t="65787" x="3795713" y="5241925"/>
          <p14:tracePt t="65809" x="3786188" y="5241925"/>
          <p14:tracePt t="65966" x="3786188" y="5232400"/>
          <p14:tracePt t="66076" x="3795713" y="5232400"/>
          <p14:tracePt t="66101" x="3813175" y="5232400"/>
          <p14:tracePt t="66115" x="3813175" y="5241925"/>
          <p14:tracePt t="66125" x="3830638" y="5268913"/>
          <p14:tracePt t="66137" x="3840163" y="5286375"/>
          <p14:tracePt t="66150" x="3867150" y="5303838"/>
          <p14:tracePt t="66162" x="3884613" y="5322888"/>
          <p14:tracePt t="66175" x="3911600" y="5340350"/>
          <p14:tracePt t="66188" x="3919538" y="5357813"/>
          <p14:tracePt t="66204" x="3938588" y="5367338"/>
          <p14:tracePt t="66221" x="3956050" y="5367338"/>
          <p14:tracePt t="66238" x="3973513" y="5375275"/>
          <p14:tracePt t="66800" x="3965575" y="5375275"/>
          <p14:tracePt t="66825" x="3965575" y="5367338"/>
          <p14:tracePt t="66837" x="3956050" y="5367338"/>
          <p14:tracePt t="66850" x="3946525" y="5367338"/>
          <p14:tracePt t="66862" x="3946525" y="5357813"/>
          <p14:tracePt t="66874" x="3938588" y="5357813"/>
          <p14:tracePt t="66888" x="3938588" y="5348288"/>
          <p14:tracePt t="66905" x="3929063" y="5348288"/>
          <p14:tracePt t="66921" x="3919538" y="5348288"/>
          <p14:tracePt t="66938" x="3911600" y="5340350"/>
          <p14:tracePt t="66955" x="3902075" y="5340350"/>
          <p14:tracePt t="66971" x="3894138" y="5330825"/>
          <p14:tracePt t="66988" x="3867150" y="5322888"/>
          <p14:tracePt t="67005" x="3857625" y="5322888"/>
          <p14:tracePt t="67022" x="3813175" y="5303838"/>
          <p14:tracePt t="67038" x="3803650" y="5303838"/>
          <p14:tracePt t="67055" x="3786188" y="5295900"/>
          <p14:tracePt t="67071" x="3776663" y="5295900"/>
          <p14:tracePt t="67088" x="3768725" y="5286375"/>
          <p14:tracePt t="67291" x="3776663" y="5286375"/>
          <p14:tracePt t="67329" x="3786188" y="5286375"/>
          <p14:tracePt t="67352" x="3803650" y="5286375"/>
          <p14:tracePt t="67364" x="3813175" y="5286375"/>
          <p14:tracePt t="67389" x="3830638" y="5295900"/>
          <p14:tracePt t="67401" x="3840163" y="5303838"/>
          <p14:tracePt t="67413" x="3848100" y="5303838"/>
          <p14:tracePt t="67425" x="3857625" y="5303838"/>
          <p14:tracePt t="67438" x="3867150" y="5313363"/>
          <p14:tracePt t="67455" x="3875088" y="5322888"/>
          <p14:tracePt t="67475" x="3884613" y="5322888"/>
          <p14:tracePt t="67500" x="3894138" y="5322888"/>
          <p14:tracePt t="67524" x="3894138" y="5330825"/>
          <p14:tracePt t="67646" x="3884613" y="5330825"/>
          <p14:tracePt t="67659" x="3875088" y="5330825"/>
          <p14:tracePt t="67683" x="3867150" y="5330825"/>
          <p14:tracePt t="67694" x="3857625" y="5330825"/>
          <p14:tracePt t="67708" x="3848100" y="5322888"/>
          <p14:tracePt t="67720" x="3840163" y="5313363"/>
          <p14:tracePt t="67732" x="3822700" y="5313363"/>
          <p14:tracePt t="67744" x="3803650" y="5303838"/>
          <p14:tracePt t="67757" x="3795713" y="5295900"/>
          <p14:tracePt t="67771" x="3776663" y="5295900"/>
          <p14:tracePt t="67965" x="3786188" y="5295900"/>
          <p14:tracePt t="67990" x="3795713" y="5295900"/>
          <p14:tracePt t="68001" x="3813175" y="5295900"/>
          <p14:tracePt t="68014" x="3822700" y="5303838"/>
          <p14:tracePt t="68026" x="3840163" y="5303838"/>
          <p14:tracePt t="68038" x="3857625" y="5322888"/>
          <p14:tracePt t="68055" x="3867150" y="5330825"/>
          <p14:tracePt t="68072" x="3894138" y="5340350"/>
          <p14:tracePt t="68088" x="3929063" y="5357813"/>
          <p14:tracePt t="68105" x="3946525" y="5367338"/>
          <p14:tracePt t="68122" x="3956050" y="5375275"/>
          <p14:tracePt t="68138" x="3965575" y="5375275"/>
          <p14:tracePt t="68160" x="3973513" y="5375275"/>
          <p14:tracePt t="68173" x="3973513" y="5384800"/>
          <p14:tracePt t="68418" x="3973513" y="5394325"/>
          <p14:tracePt t="68565" x="3973513" y="5402263"/>
          <p14:tracePt t="68578" x="3983038" y="5411788"/>
          <p14:tracePt t="68590" x="3983038" y="5429250"/>
          <p14:tracePt t="68603" x="3983038" y="5456238"/>
          <p14:tracePt t="68614" x="3983038" y="5491163"/>
          <p14:tracePt t="68627" x="3983038" y="5527675"/>
          <p14:tracePt t="68638" x="3983038" y="5554663"/>
          <p14:tracePt t="68655" x="3983038" y="5589588"/>
          <p14:tracePt t="68672" x="3973513" y="5616575"/>
          <p14:tracePt t="68688" x="3965575" y="5634038"/>
          <p14:tracePt t="68705" x="3965575" y="5643563"/>
          <p14:tracePt t="68933" x="3965575" y="5634038"/>
          <p14:tracePt t="68946" x="3965575" y="5616575"/>
          <p14:tracePt t="68958" x="3965575" y="5599113"/>
          <p14:tracePt t="68970" x="3965575" y="5589588"/>
          <p14:tracePt t="68983" x="3965575" y="5581650"/>
          <p14:tracePt t="69251" x="3956050" y="5589588"/>
          <p14:tracePt t="69264" x="3946525" y="5608638"/>
          <p14:tracePt t="69276" x="3938588" y="5626100"/>
          <p14:tracePt t="69288" x="3929063" y="5670550"/>
          <p14:tracePt t="69300" x="3911600" y="5724525"/>
          <p14:tracePt t="69313" x="3884613" y="5776913"/>
          <p14:tracePt t="69325" x="3857625" y="5830888"/>
          <p14:tracePt t="69339" x="3840163" y="5875338"/>
          <p14:tracePt t="69355" x="3830638" y="5884863"/>
          <p14:tracePt t="69372" x="3830638" y="5902325"/>
          <p14:tracePt t="69434" x="3840163" y="5894388"/>
          <p14:tracePt t="69827" x="3840163" y="5884863"/>
          <p14:tracePt t="69841" x="3840163" y="5875338"/>
          <p14:tracePt t="69853" x="3840163" y="5867400"/>
          <p14:tracePt t="69864" x="3848100" y="5848350"/>
          <p14:tracePt t="69877" x="3867150" y="5813425"/>
          <p14:tracePt t="69889" x="3884613" y="5759450"/>
          <p14:tracePt t="69906" x="3911600" y="5688013"/>
          <p14:tracePt t="69922" x="3929063" y="5643563"/>
          <p14:tracePt t="69939" x="3938588" y="5562600"/>
          <p14:tracePt t="69956" x="3946525" y="5537200"/>
          <p14:tracePt t="69972" x="3956050" y="5527675"/>
          <p14:tracePt t="69989" x="3956050" y="5491163"/>
          <p14:tracePt t="70006" x="3965575" y="5456238"/>
          <p14:tracePt t="70022" x="3965575" y="5438775"/>
          <p14:tracePt t="70039" x="3965575" y="5419725"/>
          <p14:tracePt t="70056" x="3965575" y="5411788"/>
          <p14:tracePt t="70072" x="3965575" y="5402263"/>
          <p14:tracePt t="70346" x="3965575" y="5411788"/>
          <p14:tracePt t="70391" x="3965575" y="5419725"/>
          <p14:tracePt t="70403" x="3965575" y="5429250"/>
          <p14:tracePt t="70416" x="3965575" y="5438775"/>
          <p14:tracePt t="70427" x="3965575" y="5456238"/>
          <p14:tracePt t="70440" x="3965575" y="5465763"/>
          <p14:tracePt t="70456" x="3965575" y="5483225"/>
          <p14:tracePt t="70472" x="3965575" y="5491163"/>
          <p14:tracePt t="70489" x="3965575" y="5518150"/>
          <p14:tracePt t="70506" x="3956050" y="5537200"/>
          <p14:tracePt t="70522" x="3956050" y="5554663"/>
          <p14:tracePt t="70539" x="3946525" y="5599113"/>
          <p14:tracePt t="70556" x="3938588" y="5616575"/>
          <p14:tracePt t="70572" x="3938588" y="5643563"/>
          <p14:tracePt t="70589" x="3929063" y="5680075"/>
          <p14:tracePt t="70606" x="3929063" y="5688013"/>
          <p14:tracePt t="70623" x="3919538" y="5715000"/>
          <p14:tracePt t="70639" x="3919538" y="5732463"/>
          <p14:tracePt t="70656" x="3919538" y="5741988"/>
          <p14:tracePt t="70672" x="3919538" y="5751513"/>
          <p14:tracePt t="70674" x="3919538" y="5759450"/>
          <p14:tracePt t="70689" x="3919538" y="5768975"/>
          <p14:tracePt t="70706" x="3911600" y="5768975"/>
          <p14:tracePt t="70723" x="3911600" y="5795963"/>
          <p14:tracePt t="70739" x="3911600" y="5803900"/>
          <p14:tracePt t="70756" x="3911600" y="5813425"/>
          <p14:tracePt t="70772" x="3911600" y="5822950"/>
          <p14:tracePt t="70789" x="3911600" y="5830888"/>
          <p14:tracePt t="70847" x="3911600" y="5840413"/>
          <p14:tracePt t="70859" x="3911600" y="5848350"/>
          <p14:tracePt t="70870" x="3911600" y="5857875"/>
          <p14:tracePt t="70881" x="3911600" y="5867400"/>
          <p14:tracePt t="71494" x="3911600" y="5875338"/>
          <p14:tracePt t="71506" x="3911600" y="5884863"/>
          <p14:tracePt t="71531" x="3919538" y="5894388"/>
          <p14:tracePt t="71543" x="3929063" y="5894388"/>
          <p14:tracePt t="71555" x="3938588" y="5902325"/>
          <p14:tracePt t="71568" x="3946525" y="5911850"/>
          <p14:tracePt t="71580" x="3965575" y="5911850"/>
          <p14:tracePt t="71592" x="3973513" y="5919788"/>
          <p14:tracePt t="71606" x="3990975" y="5929313"/>
          <p14:tracePt t="71628" x="4000500" y="5929313"/>
          <p14:tracePt t="71653" x="4000500" y="5938838"/>
          <p14:tracePt t="71666" x="4010025" y="5938838"/>
          <p14:tracePt t="71739" x="4010025" y="5946775"/>
          <p14:tracePt t="71888" x="4000500" y="5946775"/>
          <p14:tracePt t="71922" x="3983038" y="5946775"/>
          <p14:tracePt t="71948" x="3965575" y="5946775"/>
          <p14:tracePt t="71959" x="3956050" y="5946775"/>
          <p14:tracePt t="71971" x="3919538" y="5938838"/>
          <p14:tracePt t="71983" x="3902075" y="5929313"/>
          <p14:tracePt t="71995" x="3884613" y="5929313"/>
          <p14:tracePt t="72009" x="3857625" y="5919788"/>
          <p14:tracePt t="72023" x="3830638" y="5911850"/>
          <p14:tracePt t="72040" x="3786188" y="5902325"/>
          <p14:tracePt t="72056" x="3751263" y="5894388"/>
          <p14:tracePt t="72073" x="3633788" y="5857875"/>
          <p14:tracePt t="72089" x="3589338" y="5840413"/>
          <p14:tracePt t="72107" x="3554413" y="5822950"/>
          <p14:tracePt t="72131" x="3544888" y="5813425"/>
          <p14:tracePt t="72168" x="3544888" y="5803900"/>
          <p14:tracePt t="72304" x="3554413" y="5803900"/>
          <p14:tracePt t="72339" x="3562350" y="5803900"/>
          <p14:tracePt t="72352" x="3571875" y="5803900"/>
          <p14:tracePt t="72365" x="3589338" y="5803900"/>
          <p14:tracePt t="72376" x="3616325" y="5803900"/>
          <p14:tracePt t="72390" x="3643313" y="5803900"/>
          <p14:tracePt t="72406" x="3670300" y="5803900"/>
          <p14:tracePt t="72424" x="3732213" y="5786438"/>
          <p14:tracePt t="72440" x="3776663" y="5768975"/>
          <p14:tracePt t="72456" x="3822700" y="5759450"/>
          <p14:tracePt t="72473" x="3848100" y="5741988"/>
          <p14:tracePt t="72473" x="3884613" y="5741988"/>
          <p14:tracePt t="72490" x="3911600" y="5724525"/>
          <p14:tracePt t="72507" x="3938588" y="5705475"/>
          <p14:tracePt t="72523" x="3965575" y="5697538"/>
          <p14:tracePt t="72540" x="3965575" y="5688013"/>
          <p14:tracePt t="72556" x="3973513" y="5688013"/>
          <p14:tracePt t="72573" x="3973513" y="5680075"/>
          <p14:tracePt t="72596" x="3983038" y="5670550"/>
          <p14:tracePt t="72609" x="3990975" y="5661025"/>
          <p14:tracePt t="72633" x="4000500" y="5653088"/>
          <p14:tracePt t="72646" x="4000500" y="5643563"/>
          <p14:tracePt t="72658" x="4010025" y="5634038"/>
          <p14:tracePt t="72673" x="4027488" y="5626100"/>
          <p14:tracePt t="72690" x="4037013" y="5599113"/>
          <p14:tracePt t="72707" x="4054475" y="5581650"/>
          <p14:tracePt t="72730" x="4062413" y="5572125"/>
          <p14:tracePt t="72879" x="4054475" y="5572125"/>
          <p14:tracePt t="72891" x="4044950" y="5572125"/>
          <p14:tracePt t="72902" x="4044950" y="5562600"/>
          <p14:tracePt t="72915" x="4037013" y="5562600"/>
          <p14:tracePt t="72941" x="4027488" y="5562600"/>
          <p14:tracePt t="72951" x="4017963" y="5554663"/>
          <p14:tracePt t="72976" x="4010025" y="5554663"/>
          <p14:tracePt t="72989" x="4000500" y="5554663"/>
          <p14:tracePt t="73013" x="3983038" y="5554663"/>
          <p14:tracePt t="73026" x="3973513" y="5554663"/>
          <p14:tracePt t="73037" x="3965575" y="5545138"/>
          <p14:tracePt t="73050" x="3938588" y="5545138"/>
          <p14:tracePt t="73063" x="3929063" y="5545138"/>
          <p14:tracePt t="73075" x="3919538" y="5545138"/>
          <p14:tracePt t="73090" x="3911600" y="5537200"/>
          <p14:tracePt t="73107" x="3902075" y="5537200"/>
          <p14:tracePt t="73123" x="3875088" y="5527675"/>
          <p14:tracePt t="73140" x="3867150" y="5527675"/>
          <p14:tracePt t="73156" x="3848100" y="5518150"/>
          <p14:tracePt t="73173" x="3803650" y="5518150"/>
          <p14:tracePt t="73190" x="3786188" y="5510213"/>
          <p14:tracePt t="73207" x="3768725" y="5500688"/>
          <p14:tracePt t="73223" x="3732213" y="5491163"/>
          <p14:tracePt t="73240" x="3714750" y="5491163"/>
          <p14:tracePt t="73256" x="3697288" y="5483225"/>
          <p14:tracePt t="73273" x="3652838" y="5473700"/>
          <p14:tracePt t="73290" x="3625850" y="5465763"/>
          <p14:tracePt t="73307" x="3616325" y="5465763"/>
          <p14:tracePt t="73323" x="3581400" y="5456238"/>
          <p14:tracePt t="73340" x="3571875" y="5456238"/>
          <p14:tracePt t="73357" x="3544888" y="5446713"/>
          <p14:tracePt t="73380" x="3536950" y="5446713"/>
          <p14:tracePt t="77742" x="3544888" y="5446713"/>
          <p14:tracePt t="77756" x="3562350" y="5456238"/>
          <p14:tracePt t="77767" x="3581400" y="5465763"/>
          <p14:tracePt t="77780" x="3608388" y="5491163"/>
          <p14:tracePt t="77791" x="3643313" y="5510213"/>
          <p14:tracePt t="77808" x="3687763" y="5554663"/>
          <p14:tracePt t="77825" x="3732213" y="5599113"/>
          <p14:tracePt t="77841" x="3813175" y="5715000"/>
          <p14:tracePt t="77858" x="3840163" y="5768975"/>
          <p14:tracePt t="77875" x="3857625" y="5813425"/>
          <p14:tracePt t="77891" x="3875088" y="5884863"/>
          <p14:tracePt t="77908" x="3884613" y="5902325"/>
          <p14:tracePt t="77927" x="3884613" y="5911850"/>
          <p14:tracePt t="77963" x="3894138" y="5911850"/>
          <p14:tracePt t="78135" x="3884613" y="5911850"/>
          <p14:tracePt t="78147" x="3875088" y="5902325"/>
          <p14:tracePt t="78159" x="3848100" y="5894388"/>
          <p14:tracePt t="78171" x="3840163" y="5894388"/>
          <p14:tracePt t="78184" x="3830638" y="5884863"/>
          <p14:tracePt t="78196" x="3813175" y="5867400"/>
          <p14:tracePt t="78209" x="3795713" y="5857875"/>
          <p14:tracePt t="78225" x="3776663" y="5840413"/>
          <p14:tracePt t="78241" x="3759200" y="5822950"/>
          <p14:tracePt t="78258" x="3714750" y="5786438"/>
          <p14:tracePt t="78275" x="3705225" y="5776913"/>
          <p14:tracePt t="78291" x="3697288" y="5768975"/>
          <p14:tracePt t="78308" x="3679825" y="5759450"/>
          <p14:tracePt t="78325" x="3670300" y="5759450"/>
          <p14:tracePt t="78341" x="3670300" y="5751513"/>
          <p14:tracePt t="78358" x="3652838" y="5741988"/>
          <p14:tracePt t="78375" x="3633788" y="5741988"/>
          <p14:tracePt t="78391" x="3625850" y="5741988"/>
          <p14:tracePt t="78408" x="3598863" y="5732463"/>
          <p14:tracePt t="78425" x="3581400" y="5732463"/>
          <p14:tracePt t="78441" x="3554413" y="5732463"/>
          <p14:tracePt t="78459" x="3527425" y="5724525"/>
          <p14:tracePt t="78475" x="3517900" y="5724525"/>
          <p14:tracePt t="78491" x="3482975" y="5715000"/>
          <p14:tracePt t="78508" x="3465513" y="5715000"/>
          <p14:tracePt t="78525" x="3429000" y="5715000"/>
          <p14:tracePt t="78542" x="3394075" y="5705475"/>
          <p14:tracePt t="78558" x="3375025" y="5705475"/>
          <p14:tracePt t="78575" x="3330575" y="5697538"/>
          <p14:tracePt t="78592" x="3313113" y="5688013"/>
          <p14:tracePt t="78608" x="3295650" y="5688013"/>
          <p14:tracePt t="78625" x="3251200" y="5680075"/>
          <p14:tracePt t="78641" x="3232150" y="5680075"/>
          <p14:tracePt t="78658" x="3214688" y="5680075"/>
          <p14:tracePt t="78675" x="3187700" y="5680075"/>
          <p14:tracePt t="78692" x="3160713" y="5680075"/>
          <p14:tracePt t="78708" x="3152775" y="5670550"/>
          <p14:tracePt t="78725" x="3108325" y="5661025"/>
          <p14:tracePt t="78742" x="3089275" y="5661025"/>
          <p14:tracePt t="78758" x="3062288" y="5661025"/>
          <p14:tracePt t="78775" x="3027363" y="5653088"/>
          <p14:tracePt t="78792" x="3009900" y="5653088"/>
          <p14:tracePt t="78808" x="2946400" y="5653088"/>
          <p14:tracePt t="78825" x="2911475" y="5653088"/>
          <p14:tracePt t="78842" x="2867025" y="5653088"/>
          <p14:tracePt t="78858" x="2768600" y="5653088"/>
          <p14:tracePt t="78875" x="2714625" y="5653088"/>
          <p14:tracePt t="78892" x="2652713" y="5653088"/>
          <p14:tracePt t="78908" x="2598738" y="5661025"/>
          <p14:tracePt t="78925" x="2536825" y="5680075"/>
          <p14:tracePt t="78942" x="2509838" y="5688013"/>
          <p14:tracePt t="78958" x="2473325" y="5688013"/>
          <p14:tracePt t="78980" x="2465388" y="5688013"/>
          <p14:tracePt t="79483" x="2455863" y="5688013"/>
          <p14:tracePt t="79495" x="2438400" y="5688013"/>
          <p14:tracePt t="79507" x="2411413" y="5688013"/>
          <p14:tracePt t="79520" x="2393950" y="5688013"/>
          <p14:tracePt t="79532" x="2374900" y="5688013"/>
          <p14:tracePt t="79544" x="2366963" y="5688013"/>
          <p14:tracePt t="79559" x="2347913" y="5688013"/>
          <p14:tracePt t="79581" x="2339975" y="5688013"/>
          <p14:tracePt t="79592" x="2339975" y="5697538"/>
          <p14:tracePt t="79608" x="2322513" y="5697538"/>
          <p14:tracePt t="79625" x="2303463" y="5705475"/>
          <p14:tracePt t="79642" x="2268538" y="5715000"/>
          <p14:tracePt t="79659" x="2251075" y="5724525"/>
          <p14:tracePt t="79675" x="2241550" y="5732463"/>
          <p14:tracePt t="79692" x="2214563" y="5732463"/>
          <p14:tracePt t="79708" x="2205038" y="5732463"/>
          <p14:tracePt t="79725" x="2179638" y="5741988"/>
          <p14:tracePt t="79742" x="2133600" y="5768975"/>
          <p14:tracePt t="79759" x="2116138" y="5768975"/>
          <p14:tracePt t="79775" x="2089150" y="5776913"/>
          <p14:tracePt t="79792" x="2071688" y="5795963"/>
          <p14:tracePt t="79809" x="2062163" y="5795963"/>
          <p14:tracePt t="79839" x="2054225" y="5795963"/>
          <p14:tracePt t="79849" x="2044700" y="5803900"/>
          <p14:tracePt t="79862" x="2027238" y="5813425"/>
          <p14:tracePt t="79875" x="2017713" y="5822950"/>
          <p14:tracePt t="79892" x="2000250" y="5830888"/>
          <p14:tracePt t="79925" x="1990725" y="5830888"/>
          <p14:tracePt t="80071" x="2000250" y="5822950"/>
          <p14:tracePt t="80083" x="2017713" y="5803900"/>
          <p14:tracePt t="80095" x="2054225" y="5786438"/>
          <p14:tracePt t="80108" x="2081213" y="5768975"/>
          <p14:tracePt t="80120" x="2125663" y="5751513"/>
          <p14:tracePt t="80132" x="2160588" y="5732463"/>
          <p14:tracePt t="80143" x="2205038" y="5715000"/>
          <p14:tracePt t="80159" x="2232025" y="5705475"/>
          <p14:tracePt t="80175" x="2276475" y="5697538"/>
          <p14:tracePt t="80192" x="2303463" y="5688013"/>
          <p14:tracePt t="80209" x="2374900" y="5670550"/>
          <p14:tracePt t="80226" x="2393950" y="5670550"/>
          <p14:tracePt t="80242" x="2428875" y="5670550"/>
          <p14:tracePt t="80259" x="2446338" y="5661025"/>
          <p14:tracePt t="80276" x="2455863" y="5661025"/>
          <p14:tracePt t="80292" x="2482850" y="5661025"/>
          <p14:tracePt t="80316" x="2490788" y="5653088"/>
          <p14:tracePt t="80328" x="2509838" y="5653088"/>
          <p14:tracePt t="80342" x="2517775" y="5653088"/>
          <p14:tracePt t="80359" x="2527300" y="5653088"/>
          <p14:tracePt t="80375" x="2544763" y="5653088"/>
          <p14:tracePt t="80392" x="2571750" y="5653088"/>
          <p14:tracePt t="80409" x="2581275" y="5653088"/>
          <p14:tracePt t="80425" x="2608263" y="5653088"/>
          <p14:tracePt t="80442" x="2643188" y="5643563"/>
          <p14:tracePt t="80459" x="2660650" y="5643563"/>
          <p14:tracePt t="80476" x="2705100" y="5643563"/>
          <p14:tracePt t="80492" x="2714625" y="5634038"/>
          <p14:tracePt t="80509" x="2741613" y="5626100"/>
          <p14:tracePt t="80525" x="2786063" y="5616575"/>
          <p14:tracePt t="80542" x="2803525" y="5616575"/>
          <p14:tracePt t="80559" x="2822575" y="5616575"/>
          <p14:tracePt t="80575" x="2847975" y="5608638"/>
          <p14:tracePt t="80592" x="2857500" y="5608638"/>
          <p14:tracePt t="80609" x="2867025" y="5599113"/>
          <p14:tracePt t="80626" x="2884488" y="5599113"/>
          <p14:tracePt t="80647" x="2894013" y="5599113"/>
          <p14:tracePt t="80684" x="2901950" y="5599113"/>
          <p14:tracePt t="81014" x="2894013" y="5599113"/>
          <p14:tracePt t="81038" x="2884488" y="5599113"/>
          <p14:tracePt t="81052" x="2874963" y="5599113"/>
          <p14:tracePt t="81064" x="2867025" y="5599113"/>
          <p14:tracePt t="81076" x="2857500" y="5599113"/>
          <p14:tracePt t="81088" x="2840038" y="5599113"/>
          <p14:tracePt t="81100" x="2822575" y="5599113"/>
          <p14:tracePt t="81112" x="2813050" y="5599113"/>
          <p14:tracePt t="81126" x="2795588" y="5599113"/>
          <p14:tracePt t="81142" x="2776538" y="5599113"/>
          <p14:tracePt t="81159" x="2751138" y="5599113"/>
          <p14:tracePt t="81176" x="2714625" y="5599113"/>
          <p14:tracePt t="81192" x="2687638" y="5599113"/>
          <p14:tracePt t="81209" x="2660650" y="5599113"/>
          <p14:tracePt t="81226" x="2625725" y="5599113"/>
          <p14:tracePt t="81242" x="2598738" y="5599113"/>
          <p14:tracePt t="81259" x="2571750" y="5599113"/>
          <p14:tracePt t="81276" x="2554288" y="5599113"/>
          <p14:tracePt t="81292" x="2536825" y="5599113"/>
          <p14:tracePt t="81309" x="2490788" y="5599113"/>
          <p14:tracePt t="81326" x="2455863" y="5608638"/>
          <p14:tracePt t="81342" x="2428875" y="5608638"/>
          <p14:tracePt t="81359" x="2411413" y="5616575"/>
          <p14:tracePt t="81376" x="2401888" y="5616575"/>
          <p14:tracePt t="81443" x="2393950" y="5616575"/>
          <p14:tracePt t="81614" x="2401888" y="5616575"/>
          <p14:tracePt t="81651" x="2411413" y="5616575"/>
          <p14:tracePt t="81677" x="2428875" y="5616575"/>
          <p14:tracePt t="81688" x="2438400" y="5616575"/>
          <p14:tracePt t="81700" x="2446338" y="5616575"/>
          <p14:tracePt t="81712" x="2455863" y="5616575"/>
          <p14:tracePt t="81726" x="2482850" y="5616575"/>
          <p14:tracePt t="81743" x="2500313" y="5616575"/>
          <p14:tracePt t="81759" x="2527300" y="5616575"/>
          <p14:tracePt t="81776" x="2581275" y="5616575"/>
          <p14:tracePt t="81792" x="2616200" y="5616575"/>
          <p14:tracePt t="81809" x="2643188" y="5616575"/>
          <p14:tracePt t="81826" x="2705100" y="5616575"/>
          <p14:tracePt t="81843" x="2741613" y="5616575"/>
          <p14:tracePt t="81859" x="2768600" y="5599113"/>
          <p14:tracePt t="81860" x="2803525" y="5589588"/>
          <p14:tracePt t="81876" x="2830513" y="5589588"/>
          <p14:tracePt t="81892" x="2867025" y="5581650"/>
          <p14:tracePt t="81909" x="2919413" y="5572125"/>
          <p14:tracePt t="81926" x="2938463" y="5562600"/>
          <p14:tracePt t="81943" x="2955925" y="5562600"/>
          <p14:tracePt t="81959" x="2982913" y="5554663"/>
          <p14:tracePt t="81976" x="2982913" y="5545138"/>
          <p14:tracePt t="81993" x="2990850" y="5545138"/>
          <p14:tracePt t="82009" x="3000375" y="5545138"/>
          <p14:tracePt t="82031" x="3009900" y="5545138"/>
          <p14:tracePt t="82055" x="3017838" y="5545138"/>
          <p14:tracePt t="84531" x="3054350" y="5545138"/>
          <p14:tracePt t="84542" x="3098800" y="5545138"/>
          <p14:tracePt t="84555" x="3160713" y="5545138"/>
          <p14:tracePt t="84568" x="3232150" y="5545138"/>
          <p14:tracePt t="84580" x="3322638" y="5545138"/>
          <p14:tracePt t="84593" x="3419475" y="5562600"/>
          <p14:tracePt t="84610" x="3517900" y="5572125"/>
          <p14:tracePt t="84627" x="3643313" y="5581650"/>
          <p14:tracePt t="84643" x="3956050" y="5626100"/>
          <p14:tracePt t="84660" x="4116388" y="5653088"/>
          <p14:tracePt t="84677" x="4429125" y="5705475"/>
          <p14:tracePt t="84693" x="4554538" y="5732463"/>
          <p14:tracePt t="84710" x="4652963" y="5759450"/>
          <p14:tracePt t="84727" x="4822825" y="5776913"/>
          <p14:tracePt t="84744" x="4884738" y="5795963"/>
          <p14:tracePt t="84760" x="4938713" y="5813425"/>
          <p14:tracePt t="84777" x="5018088" y="5840413"/>
          <p14:tracePt t="84793" x="5062538" y="5848350"/>
          <p14:tracePt t="84810" x="5099050" y="5857875"/>
          <p14:tracePt t="84827" x="5153025" y="5857875"/>
          <p14:tracePt t="84843" x="5180013" y="5867400"/>
          <p14:tracePt t="84860" x="5187950" y="5867400"/>
          <p14:tracePt t="84877" x="5197475" y="5875338"/>
          <p14:tracePt t="85131" x="5205413" y="5867400"/>
          <p14:tracePt t="85143" x="5224463" y="5867400"/>
          <p14:tracePt t="85155" x="5259388" y="5848350"/>
          <p14:tracePt t="85167" x="5313363" y="5830888"/>
          <p14:tracePt t="85179" x="5394325" y="5822950"/>
          <p14:tracePt t="85193" x="5473700" y="5813425"/>
          <p14:tracePt t="85210" x="5562600" y="5813425"/>
          <p14:tracePt t="85227" x="5661025" y="5813425"/>
          <p14:tracePt t="85243" x="5840413" y="5813425"/>
          <p14:tracePt t="85260" x="5956300" y="5830888"/>
          <p14:tracePt t="85277" x="6062663" y="5867400"/>
          <p14:tracePt t="85294" x="6269038" y="5919788"/>
          <p14:tracePt t="85310" x="6340475" y="5956300"/>
          <p14:tracePt t="85327" x="6473825" y="6010275"/>
          <p14:tracePt t="85344" x="6518275" y="6027738"/>
          <p14:tracePt t="85360" x="6545263" y="6037263"/>
          <p14:tracePt t="85377" x="6572250" y="6062663"/>
          <p14:tracePt t="85399" x="6572250" y="6072188"/>
          <p14:tracePt t="85424" x="6581775" y="6072188"/>
          <p14:tracePt t="85436" x="6581775" y="6081713"/>
          <p14:tracePt t="85474" x="6581775" y="6089650"/>
          <p14:tracePt t="85487" x="6581775" y="6099175"/>
          <p14:tracePt t="85523" x="6581775" y="6108700"/>
          <p14:tracePt t="85546" x="6581775" y="6116638"/>
          <p14:tracePt t="85560" x="6581775" y="6126163"/>
          <p14:tracePt t="85694" x="6572250" y="6126163"/>
          <p14:tracePt t="85717" x="6554788" y="6116638"/>
          <p14:tracePt t="85730" x="6554788" y="6099175"/>
          <p14:tracePt t="85743" x="6545263" y="6099175"/>
          <p14:tracePt t="85755" x="6545263" y="6089650"/>
          <p14:tracePt t="85767" x="6537325" y="6089650"/>
          <p14:tracePt t="85791" x="6537325" y="6081713"/>
          <p14:tracePt t="85827" x="6537325" y="6072188"/>
          <p14:tracePt t="85840" x="6527800" y="6072188"/>
          <p14:tracePt t="85864" x="6527800" y="6062663"/>
          <p14:tracePt t="85889" x="6518275" y="6062663"/>
          <p14:tracePt t="85913" x="6510338" y="6062663"/>
          <p14:tracePt t="85926" x="6500813" y="6062663"/>
          <p14:tracePt t="85937" x="6483350" y="6054725"/>
          <p14:tracePt t="85950" x="6473825" y="6054725"/>
          <p14:tracePt t="85962" x="6465888" y="6045200"/>
          <p14:tracePt t="85987" x="6456363" y="6045200"/>
          <p14:tracePt t="86012" x="6438900" y="6045200"/>
          <p14:tracePt t="86023" x="6429375" y="6045200"/>
          <p14:tracePt t="86035" x="6419850" y="6045200"/>
          <p14:tracePt t="86048" x="6402388" y="6045200"/>
          <p14:tracePt t="86061" x="6384925" y="6045200"/>
          <p14:tracePt t="86077" x="6375400" y="6045200"/>
          <p14:tracePt t="86094" x="6367463" y="6037263"/>
          <p14:tracePt t="86111" x="6340475" y="6027738"/>
          <p14:tracePt t="86127" x="6323013" y="6027738"/>
          <p14:tracePt t="86144" x="6323013" y="6018213"/>
          <p14:tracePt t="86160" x="6313488" y="6010275"/>
          <p14:tracePt t="86195" x="6313488" y="6000750"/>
          <p14:tracePt t="86281" x="6313488" y="5991225"/>
          <p14:tracePt t="86354" x="6323013" y="5991225"/>
          <p14:tracePt t="86367" x="6330950" y="5983288"/>
          <p14:tracePt t="86380" x="6348413" y="5983288"/>
          <p14:tracePt t="86393" x="6348413" y="5973763"/>
          <p14:tracePt t="86405" x="6357938" y="5973763"/>
          <p14:tracePt t="86417" x="6375400" y="5973763"/>
          <p14:tracePt t="86430" x="6394450" y="5973763"/>
          <p14:tracePt t="86444" x="6402388" y="5973763"/>
          <p14:tracePt t="86461" x="6419850" y="5973763"/>
          <p14:tracePt t="86477" x="6429375" y="5973763"/>
          <p14:tracePt t="86494" x="6456363" y="5973763"/>
          <p14:tracePt t="86511" x="6483350" y="5973763"/>
          <p14:tracePt t="86527" x="6510338" y="5973763"/>
          <p14:tracePt t="86544" x="6518275" y="5973763"/>
          <p14:tracePt t="86561" x="6537325" y="5973763"/>
          <p14:tracePt t="86577" x="6554788" y="5973763"/>
          <p14:tracePt t="86594" x="6572250" y="5973763"/>
          <p14:tracePt t="86611" x="6581775" y="5973763"/>
          <p14:tracePt t="86627" x="6608763" y="5973763"/>
          <p14:tracePt t="86644" x="6616700" y="5973763"/>
          <p14:tracePt t="86661" x="6626225" y="5973763"/>
          <p14:tracePt t="86677" x="6653213" y="5973763"/>
          <p14:tracePt t="86694" x="6661150" y="5973763"/>
          <p14:tracePt t="86711" x="6680200" y="5956300"/>
          <p14:tracePt t="86727" x="6688138" y="5956300"/>
          <p14:tracePt t="86748" x="6705600" y="5946775"/>
          <p14:tracePt t="86772" x="6715125" y="5938838"/>
          <p14:tracePt t="86785" x="6715125" y="5929313"/>
          <p14:tracePt t="86822" x="6724650" y="5929313"/>
          <p14:tracePt t="86845" x="6732588" y="5919788"/>
          <p14:tracePt t="86870" x="6742113" y="5919788"/>
          <p14:tracePt t="86883" x="6742113" y="5911850"/>
          <p14:tracePt t="86894" x="6751638" y="5911850"/>
          <p14:tracePt t="86908" x="6751638" y="5902325"/>
          <p14:tracePt t="86931" x="6759575" y="5902325"/>
          <p14:tracePt t="86956" x="6769100" y="5902325"/>
          <p14:tracePt t="86980" x="6769100" y="5894388"/>
          <p14:tracePt t="86992" x="6777038" y="5894388"/>
          <p14:tracePt t="87043" x="6786563" y="5894388"/>
          <p14:tracePt t="87251" x="6777038" y="5894388"/>
          <p14:tracePt t="87288" x="6759575" y="5894388"/>
          <p14:tracePt t="87311" x="6751638" y="5894388"/>
          <p14:tracePt t="87337" x="6742113" y="5894388"/>
          <p14:tracePt t="87348" x="6732588" y="5894388"/>
          <p14:tracePt t="87359" x="6724650" y="5894388"/>
          <p14:tracePt t="87385" x="6715125" y="5894388"/>
          <p14:tracePt t="87397" x="6705600" y="5894388"/>
          <p14:tracePt t="87410" x="6697663" y="5894388"/>
          <p14:tracePt t="87423" x="6680200" y="5894388"/>
          <p14:tracePt t="87435" x="6670675" y="5894388"/>
          <p14:tracePt t="87446" x="6661150" y="5902325"/>
          <p14:tracePt t="87461" x="6634163" y="5902325"/>
          <p14:tracePt t="87477" x="6616700" y="5902325"/>
          <p14:tracePt t="87494" x="6608763" y="5911850"/>
          <p14:tracePt t="87511" x="6581775" y="5911850"/>
          <p14:tracePt t="87528" x="6572250" y="5911850"/>
          <p14:tracePt t="87704" x="6581775" y="5911850"/>
          <p14:tracePt t="87741" x="6589713" y="5911850"/>
          <p14:tracePt t="87753" x="6599238" y="5911850"/>
          <p14:tracePt t="87765" x="6616700" y="5911850"/>
          <p14:tracePt t="87777" x="6626225" y="5911850"/>
          <p14:tracePt t="87790" x="6653213" y="5911850"/>
          <p14:tracePt t="87802" x="6680200" y="5911850"/>
          <p14:tracePt t="87814" x="6697663" y="5911850"/>
          <p14:tracePt t="87828" x="6715125" y="5902325"/>
          <p14:tracePt t="87844" x="6732588" y="5902325"/>
          <p14:tracePt t="87861" x="6751638" y="5902325"/>
          <p14:tracePt t="87878" x="6769100" y="5902325"/>
          <p14:tracePt t="88045" x="6759575" y="5902325"/>
          <p14:tracePt t="88058" x="6751638" y="5902325"/>
          <p14:tracePt t="88071" x="6742113" y="5902325"/>
          <p14:tracePt t="88096" x="6724650" y="5902325"/>
          <p14:tracePt t="88108" x="6715125" y="5902325"/>
          <p14:tracePt t="88120" x="6705600" y="5902325"/>
          <p14:tracePt t="88132" x="6688138" y="5902325"/>
          <p14:tracePt t="88145" x="6670675" y="5902325"/>
          <p14:tracePt t="88161" x="6661150" y="5902325"/>
          <p14:tracePt t="88178" x="6643688" y="5902325"/>
          <p14:tracePt t="88194" x="6608763" y="5902325"/>
          <p14:tracePt t="88211" x="6589713" y="5902325"/>
          <p14:tracePt t="88228" x="6581775" y="5902325"/>
          <p14:tracePt t="88245" x="6572250" y="5902325"/>
          <p14:tracePt t="88512" x="6572250" y="5894388"/>
          <p14:tracePt t="88537" x="6581775" y="5894388"/>
          <p14:tracePt t="88548" x="6599238" y="5894388"/>
          <p14:tracePt t="88561" x="6616700" y="5894388"/>
          <p14:tracePt t="88573" x="6634163" y="5894388"/>
          <p14:tracePt t="88585" x="6661150" y="5894388"/>
          <p14:tracePt t="88597" x="6697663" y="5894388"/>
          <p14:tracePt t="88611" x="6732588" y="5884863"/>
          <p14:tracePt t="88628" x="6759575" y="5884863"/>
          <p14:tracePt t="88645" x="6786563" y="5875338"/>
          <p14:tracePt t="88661" x="6796088" y="5875338"/>
          <p14:tracePt t="88678" x="6804025" y="5875338"/>
          <p14:tracePt t="89529" x="6804025" y="5867400"/>
          <p14:tracePt t="89553" x="6804025" y="5857875"/>
          <p14:tracePt t="89590" x="6804025" y="5848350"/>
          <p14:tracePt t="89615" x="6804025" y="5840413"/>
          <p14:tracePt t="89664" x="6804025" y="5830888"/>
          <p14:tracePt t="89689" x="6804025" y="5822950"/>
          <p14:tracePt t="89701" x="6804025" y="5813425"/>
          <p14:tracePt t="89713" x="6804025" y="5795963"/>
          <p14:tracePt t="89738" x="6796088" y="5776913"/>
          <p14:tracePt t="89750" x="6796088" y="5768975"/>
          <p14:tracePt t="89762" x="6786563" y="5741988"/>
          <p14:tracePt t="89774" x="6777038" y="5715000"/>
          <p14:tracePt t="89786" x="6759575" y="5680075"/>
          <p14:tracePt t="89798" x="6751638" y="5634038"/>
          <p14:tracePt t="89811" x="6742113" y="5599113"/>
          <p14:tracePt t="89829" x="6724650" y="5554663"/>
          <p14:tracePt t="89845" x="6715125" y="5500688"/>
          <p14:tracePt t="89862" x="6680200" y="5411788"/>
          <p14:tracePt t="89878" x="6670675" y="5367338"/>
          <p14:tracePt t="89895" x="6653213" y="5330825"/>
          <p14:tracePt t="89912" x="6643688" y="5259388"/>
          <p14:tracePt t="89928" x="6634163" y="5232400"/>
          <p14:tracePt t="89945" x="6616700" y="5197475"/>
          <p14:tracePt t="89962" x="6581775" y="5160963"/>
          <p14:tracePt t="89978" x="6572250" y="5133975"/>
          <p14:tracePt t="89995" x="6527800" y="5062538"/>
          <p14:tracePt t="90012" x="6510338" y="5037138"/>
          <p14:tracePt t="90029" x="6483350" y="4983163"/>
          <p14:tracePt t="90045" x="6446838" y="4919663"/>
          <p14:tracePt t="90062" x="6438900" y="4902200"/>
          <p14:tracePt t="90078" x="6419850" y="4875213"/>
          <p14:tracePt t="90349" x="6429375" y="4884738"/>
          <p14:tracePt t="90362" x="6438900" y="4894263"/>
          <p14:tracePt t="90374" x="6456363" y="4911725"/>
          <p14:tracePt t="90387" x="6473825" y="4919663"/>
          <p14:tracePt t="90399" x="6491288" y="4938713"/>
          <p14:tracePt t="90412" x="6510338" y="4946650"/>
          <p14:tracePt t="90429" x="6527800" y="4965700"/>
          <p14:tracePt t="90445" x="6554788" y="4983163"/>
          <p14:tracePt t="90462" x="6581775" y="5018088"/>
          <p14:tracePt t="90478" x="6608763" y="5027613"/>
          <p14:tracePt t="90495" x="6626225" y="5054600"/>
          <p14:tracePt t="90512" x="6661150" y="5081588"/>
          <p14:tracePt t="90529" x="6670675" y="5099050"/>
          <p14:tracePt t="90545" x="6688138" y="5108575"/>
          <p14:tracePt t="90562" x="6705600" y="5133975"/>
          <p14:tracePt t="90579" x="6715125" y="5143500"/>
          <p14:tracePt t="90595" x="6724650" y="5160963"/>
          <p14:tracePt t="90619" x="6724650" y="5170488"/>
          <p14:tracePt t="90670" x="6732588" y="5180013"/>
          <p14:tracePt t="90680" x="6732588" y="5187950"/>
          <p14:tracePt t="90717" x="6742113" y="5197475"/>
          <p14:tracePt t="90743" x="6742113" y="5214938"/>
          <p14:tracePt t="90767" x="6742113" y="5224463"/>
          <p14:tracePt t="90779" x="6742113" y="5232400"/>
          <p14:tracePt t="90791" x="6742113" y="5241925"/>
          <p14:tracePt t="90852" x="6742113" y="5251450"/>
          <p14:tracePt t="91012" x="6742113" y="5259388"/>
          <p14:tracePt t="91061" x="6732588" y="5268913"/>
          <p14:tracePt t="91086" x="6724650" y="5268913"/>
          <p14:tracePt t="91098" x="6724650" y="5276850"/>
          <p14:tracePt t="91109" x="6705600" y="5276850"/>
          <p14:tracePt t="91135" x="6697663" y="5286375"/>
          <p14:tracePt t="91146" x="6680200" y="5286375"/>
          <p14:tracePt t="91158" x="6680200" y="5295900"/>
          <p14:tracePt t="91171" x="6661150" y="5295900"/>
          <p14:tracePt t="91183" x="6653213" y="5295900"/>
          <p14:tracePt t="91197" x="6643688" y="5295900"/>
          <p14:tracePt t="91212" x="6626225" y="5295900"/>
          <p14:tracePt t="91229" x="6608763" y="5303838"/>
          <p14:tracePt t="91245" x="6589713" y="5303838"/>
          <p14:tracePt t="91262" x="6581775" y="5303838"/>
          <p14:tracePt t="91588" x="6581775" y="5313363"/>
          <p14:tracePt t="91625" x="6581775" y="5322888"/>
          <p14:tracePt t="91637" x="6572250" y="5322888"/>
          <p14:tracePt t="91648" x="6562725" y="5330825"/>
          <p14:tracePt t="91661" x="6554788" y="5340350"/>
          <p14:tracePt t="91674" x="6537325" y="5348288"/>
          <p14:tracePt t="91685" x="6527800" y="5357813"/>
          <p14:tracePt t="91699" x="6510338" y="5367338"/>
          <p14:tracePt t="91712" x="6491288" y="5384800"/>
          <p14:tracePt t="91729" x="6483350" y="5394325"/>
          <p14:tracePt t="91746" x="6456363" y="5402263"/>
          <p14:tracePt t="91762" x="6438900" y="5419725"/>
          <p14:tracePt t="91779" x="6419850" y="5419725"/>
          <p14:tracePt t="91796" x="6411913" y="5429250"/>
          <p14:tracePt t="91812" x="6402388" y="5429250"/>
          <p14:tracePt t="91829" x="6394450" y="5429250"/>
          <p14:tracePt t="91846" x="6384925" y="5446713"/>
          <p14:tracePt t="91862" x="6375400" y="5446713"/>
          <p14:tracePt t="91879" x="6357938" y="5446713"/>
          <p14:tracePt t="91896" x="6348413" y="5465763"/>
          <p14:tracePt t="91912" x="6330950" y="5465763"/>
          <p14:tracePt t="91929" x="6323013" y="5473700"/>
          <p14:tracePt t="91946" x="6276975" y="5483225"/>
          <p14:tracePt t="91962" x="6259513" y="5483225"/>
          <p14:tracePt t="91979" x="6242050" y="5491163"/>
          <p14:tracePt t="91996" x="6188075" y="5500688"/>
          <p14:tracePt t="92012" x="6161088" y="5500688"/>
          <p14:tracePt t="92029" x="6099175" y="5510213"/>
          <p14:tracePt t="92046" x="6062663" y="5510213"/>
          <p14:tracePt t="92062" x="6037263" y="5510213"/>
          <p14:tracePt t="92079" x="5991225" y="5510213"/>
          <p14:tracePt t="92096" x="5973763" y="5510213"/>
          <p14:tracePt t="92112" x="5956300" y="5510213"/>
          <p14:tracePt t="92129" x="5938838" y="5500688"/>
          <p14:tracePt t="92152" x="5919788" y="5491163"/>
          <p14:tracePt t="92224" x="5911850" y="5491163"/>
          <p14:tracePt t="92384" x="5919788" y="5483225"/>
          <p14:tracePt t="92396" x="5938838" y="5483225"/>
          <p14:tracePt t="92409" x="5956300" y="5483225"/>
          <p14:tracePt t="92421" x="5983288" y="5483225"/>
          <p14:tracePt t="92432" x="6010275" y="5483225"/>
          <p14:tracePt t="92446" x="6054725" y="5483225"/>
          <p14:tracePt t="92462" x="6081713" y="5483225"/>
          <p14:tracePt t="92479" x="6116638" y="5483225"/>
          <p14:tracePt t="92496" x="6180138" y="5483225"/>
          <p14:tracePt t="92513" x="6197600" y="5483225"/>
          <p14:tracePt t="92529" x="6215063" y="5483225"/>
          <p14:tracePt t="92546" x="6232525" y="5483225"/>
          <p14:tracePt t="92563" x="6242050" y="5483225"/>
          <p14:tracePt t="92971" x="6224588" y="5483225"/>
          <p14:tracePt t="93155" x="6232525" y="5483225"/>
          <p14:tracePt t="93168" x="6269038" y="5473700"/>
          <p14:tracePt t="93180" x="6296025" y="5456238"/>
          <p14:tracePt t="93192" x="6303963" y="5456238"/>
          <p14:tracePt t="93205" x="6313488" y="5456238"/>
          <p14:tracePt t="93216" x="6313488" y="5446713"/>
          <p14:tracePt t="93302" x="6296025" y="5446713"/>
          <p14:tracePt t="93499" x="6286500" y="5446713"/>
          <p14:tracePt t="93561" x="6276975" y="5446713"/>
          <p14:tracePt t="93572" x="6269038" y="5446713"/>
          <p14:tracePt t="93584" x="6269038" y="5456238"/>
          <p14:tracePt t="93609" x="6259513" y="5456238"/>
          <p14:tracePt t="93633" x="6242050" y="5456238"/>
          <p14:tracePt t="93645" x="6242050" y="5465763"/>
          <p14:tracePt t="93659" x="6232525" y="5465763"/>
          <p14:tracePt t="93670" x="6224588" y="5465763"/>
          <p14:tracePt t="93683" x="6215063" y="5473700"/>
          <p14:tracePt t="93696" x="6205538" y="5473700"/>
          <p14:tracePt t="93719" x="6188075" y="5473700"/>
          <p14:tracePt t="93732" x="6180138" y="5483225"/>
          <p14:tracePt t="93746" x="6170613" y="5483225"/>
          <p14:tracePt t="93793" x="6161088" y="5483225"/>
          <p14:tracePt t="95055" x="6170613" y="5483225"/>
          <p14:tracePt t="95141" x="6180138" y="5483225"/>
          <p14:tracePt t="95153" x="6188075" y="5483225"/>
          <p14:tracePt t="95166" x="6197600" y="5483225"/>
          <p14:tracePt t="95178" x="6205538" y="5483225"/>
          <p14:tracePt t="95189" x="6224588" y="5483225"/>
          <p14:tracePt t="95201" x="6242050" y="5483225"/>
          <p14:tracePt t="95215" x="6259513" y="5491163"/>
          <p14:tracePt t="95230" x="6286500" y="5500688"/>
          <p14:tracePt t="95247" x="6323013" y="5518150"/>
          <p14:tracePt t="95263" x="6375400" y="5545138"/>
          <p14:tracePt t="95280" x="6402388" y="5554663"/>
          <p14:tracePt t="95297" x="6419850" y="5572125"/>
          <p14:tracePt t="95313" x="6446838" y="5581650"/>
          <p14:tracePt t="95330" x="6446838" y="5589588"/>
          <p14:tracePt t="95347" x="6456363" y="5589588"/>
          <p14:tracePt t="95363" x="6465888" y="5599113"/>
          <p14:tracePt t="95386" x="6473825" y="5599113"/>
          <p14:tracePt t="95667" x="6473825" y="5589588"/>
          <p14:tracePt t="95691" x="6473825" y="5581650"/>
          <p14:tracePt t="95703" x="6483350" y="5581650"/>
          <p14:tracePt t="95765" x="6483350" y="5572125"/>
          <p14:tracePt t="95790" x="6491288" y="5572125"/>
          <p14:tracePt t="95801" x="6500813" y="5572125"/>
          <p14:tracePt t="95825" x="6500813" y="5562600"/>
          <p14:tracePt t="95837" x="6510338" y="5562600"/>
          <p14:tracePt t="95948" x="6518275" y="5562600"/>
          <p14:tracePt t="95972" x="6527800" y="5562600"/>
          <p14:tracePt t="95984" x="6527800" y="5572125"/>
          <p14:tracePt t="96020" x="6527800" y="5581650"/>
          <p14:tracePt t="96034" x="6537325" y="5589588"/>
          <p14:tracePt t="96057" x="6537325" y="5599113"/>
          <p14:tracePt t="96083" x="6537325" y="5608638"/>
          <p14:tracePt t="96094" x="6545263" y="5616575"/>
          <p14:tracePt t="96106" x="6545263" y="5626100"/>
          <p14:tracePt t="96131" x="6554788" y="5634038"/>
          <p14:tracePt t="96144" x="6554788" y="5643563"/>
          <p14:tracePt t="96155" x="6554788" y="5661025"/>
          <p14:tracePt t="96181" x="6554788" y="5670550"/>
          <p14:tracePt t="96192" x="6562725" y="5680075"/>
          <p14:tracePt t="96204" x="6562725" y="5688013"/>
          <p14:tracePt t="96242" x="6572250" y="5697538"/>
          <p14:tracePt t="96253" x="6572250" y="5705475"/>
          <p14:tracePt t="96266" x="6572250" y="5715000"/>
          <p14:tracePt t="96279" x="6572250" y="5732463"/>
          <p14:tracePt t="96290" x="6581775" y="5751513"/>
          <p14:tracePt t="96303" x="6589713" y="5759450"/>
          <p14:tracePt t="96315" x="6589713" y="5776913"/>
          <p14:tracePt t="96339" x="6599238" y="5786438"/>
          <p14:tracePt t="96953" x="6616700" y="5786438"/>
          <p14:tracePt t="96964" x="6626225" y="5795963"/>
          <p14:tracePt t="96978" x="6643688" y="5813425"/>
          <p14:tracePt t="96990" x="6653213" y="5813425"/>
          <p14:tracePt t="97003" x="6661150" y="5830888"/>
          <p14:tracePt t="97015" x="6670675" y="5840413"/>
          <p14:tracePt t="97043" x="6680200" y="5848350"/>
          <p14:tracePt t="97382" x="6680200" y="5840413"/>
          <p14:tracePt t="97430" x="6680200" y="5830888"/>
          <p14:tracePt t="97493" x="6680200" y="5822950"/>
          <p14:tracePt t="97546" x="6680200" y="5813425"/>
          <p14:tracePt t="97566" x="6680200" y="5803900"/>
          <p14:tracePt t="97591" x="6680200" y="5795963"/>
          <p14:tracePt t="97615" x="6680200" y="5776913"/>
          <p14:tracePt t="97640" x="6680200" y="5768975"/>
          <p14:tracePt t="97652" x="6680200" y="5759450"/>
          <p14:tracePt t="97664" x="6670675" y="5751513"/>
          <p14:tracePt t="97688" x="6670675" y="5741988"/>
          <p14:tracePt t="97701" x="6670675" y="5724525"/>
          <p14:tracePt t="97713" x="6670675" y="5715000"/>
          <p14:tracePt t="97725" x="6670675" y="5697538"/>
          <p14:tracePt t="97738" x="6670675" y="5680075"/>
          <p14:tracePt t="97750" x="6670675" y="5670550"/>
          <p14:tracePt t="97764" x="6661150" y="5670550"/>
          <p14:tracePt t="97781" x="6661150" y="5653088"/>
          <p14:tracePt t="97798" x="6653213" y="5643563"/>
          <p14:tracePt t="97814" x="6653213" y="5616575"/>
          <p14:tracePt t="97831" x="6653213" y="5608638"/>
          <p14:tracePt t="97848" x="6653213" y="5599113"/>
          <p14:tracePt t="97864" x="6653213" y="5589588"/>
          <p14:tracePt t="97881" x="6643688" y="5589588"/>
          <p14:tracePt t="98178" x="6643688" y="5581650"/>
          <p14:tracePt t="98191" x="6643688" y="5572125"/>
          <p14:tracePt t="98215" x="6643688" y="5562600"/>
          <p14:tracePt t="98227" x="6634163" y="5562600"/>
          <p14:tracePt t="98252" x="6634163" y="5554663"/>
          <p14:tracePt t="98263" x="6626225" y="5554663"/>
          <p14:tracePt t="98276" x="6626225" y="5545138"/>
          <p14:tracePt t="98289" x="6626225" y="5537200"/>
          <p14:tracePt t="98300" x="6626225" y="5527675"/>
          <p14:tracePt t="98314" x="6616700" y="5527675"/>
          <p14:tracePt t="98331" x="6616700" y="5518150"/>
          <p14:tracePt t="98348" x="6616700" y="5510213"/>
          <p14:tracePt t="98364" x="6616700" y="5500688"/>
          <p14:tracePt t="98388" x="6608763" y="5500688"/>
          <p14:tracePt t="98631" x="6608763" y="5510213"/>
          <p14:tracePt t="98644" x="6608763" y="5518150"/>
          <p14:tracePt t="98656" x="6608763" y="5527675"/>
          <p14:tracePt t="98669" x="6608763" y="5537200"/>
          <p14:tracePt t="98681" x="6608763" y="5554663"/>
          <p14:tracePt t="98698" x="6608763" y="5562600"/>
          <p14:tracePt t="98714" x="6616700" y="5589588"/>
          <p14:tracePt t="98731" x="6626225" y="5653088"/>
          <p14:tracePt t="98748" x="6626225" y="5680075"/>
          <p14:tracePt t="98764" x="6626225" y="5705475"/>
          <p14:tracePt t="98781" x="6634163" y="5759450"/>
          <p14:tracePt t="98798" x="6634163" y="5776913"/>
          <p14:tracePt t="98814" x="6634163" y="5795963"/>
          <p14:tracePt t="98831" x="6634163" y="5830888"/>
          <p14:tracePt t="98865" x="6634163" y="5840413"/>
          <p14:tracePt t="99012" x="6634163" y="5848350"/>
          <p14:tracePt t="99024" x="6634163" y="5857875"/>
          <p14:tracePt t="99073" x="6634163" y="5867400"/>
          <p14:tracePt t="99601" x="6634163" y="5857875"/>
          <p14:tracePt t="99624" x="6634163" y="5848350"/>
          <p14:tracePt t="99660" x="6634163" y="5840413"/>
          <p14:tracePt t="99698" x="6634163" y="5830888"/>
          <p14:tracePt t="99735" x="6634163" y="5822950"/>
          <p14:tracePt t="99869" x="6643688" y="5822950"/>
          <p14:tracePt t="101364" x="6653213" y="5822950"/>
          <p14:tracePt t="101389" x="6653213" y="5813425"/>
          <p14:tracePt t="101400" x="6661150" y="5813425"/>
          <p14:tracePt t="101413" x="6680200" y="5795963"/>
          <p14:tracePt t="101426" x="6688138" y="5795963"/>
          <p14:tracePt t="101438" x="6705600" y="5786438"/>
          <p14:tracePt t="101449" x="6715125" y="5776913"/>
          <p14:tracePt t="101465" x="6732588" y="5776913"/>
          <p14:tracePt t="101482" x="6751638" y="5776913"/>
          <p14:tracePt t="101499" x="6796088" y="5759450"/>
          <p14:tracePt t="101516" x="6813550" y="5751513"/>
          <p14:tracePt t="101532" x="6823075" y="5751513"/>
          <p14:tracePt t="101548" x="6858000" y="5741988"/>
          <p14:tracePt t="101565" x="6867525" y="5732463"/>
          <p14:tracePt t="101582" x="6875463" y="5732463"/>
          <p14:tracePt t="101598" x="6902450" y="5724525"/>
          <p14:tracePt t="101615" x="6911975" y="5724525"/>
          <p14:tracePt t="101632" x="6919913" y="5715000"/>
          <p14:tracePt t="101649" x="6946900" y="5705475"/>
          <p14:tracePt t="101665" x="6956425" y="5705475"/>
          <p14:tracePt t="101682" x="6973888" y="5705475"/>
          <p14:tracePt t="101699" x="6983413" y="5705475"/>
          <p14:tracePt t="101715" x="6991350" y="5705475"/>
          <p14:tracePt t="101732" x="7000875" y="5705475"/>
          <p14:tracePt t="101755" x="7010400" y="5705475"/>
          <p14:tracePt t="101805" x="7018338" y="5705475"/>
          <p14:tracePt t="101841" x="7027863" y="5705475"/>
          <p14:tracePt t="101952" x="7027863" y="5697538"/>
          <p14:tracePt t="102050" x="7018338" y="5697538"/>
          <p14:tracePt t="102087" x="7010400" y="5697538"/>
          <p14:tracePt t="102111" x="7010400" y="5688013"/>
          <p14:tracePt t="102124" x="6991350" y="5688013"/>
          <p14:tracePt t="102136" x="6991350" y="5680075"/>
          <p14:tracePt t="102147" x="6983413" y="5680075"/>
          <p14:tracePt t="102161" x="6973888" y="5680075"/>
          <p14:tracePt t="102172" x="6965950" y="5680075"/>
          <p14:tracePt t="102185" x="6956425" y="5680075"/>
          <p14:tracePt t="102199" x="6946900" y="5670550"/>
          <p14:tracePt t="102215" x="6929438" y="5670550"/>
          <p14:tracePt t="102232" x="6902450" y="5661025"/>
          <p14:tracePt t="102249" x="6858000" y="5661025"/>
          <p14:tracePt t="102265" x="6831013" y="5661025"/>
          <p14:tracePt t="102282" x="6813550" y="5661025"/>
          <p14:tracePt t="102299" x="6777038" y="5653088"/>
          <p14:tracePt t="102321" x="6759575" y="5653088"/>
          <p14:tracePt t="102333" x="6751638" y="5653088"/>
          <p14:tracePt t="102349" x="6732588" y="5653088"/>
          <p14:tracePt t="102365" x="6715125" y="5653088"/>
          <p14:tracePt t="102382" x="6670675" y="5653088"/>
          <p14:tracePt t="102399" x="6653213" y="5653088"/>
          <p14:tracePt t="102415" x="6643688" y="5653088"/>
          <p14:tracePt t="102432" x="6616700" y="5653088"/>
          <p14:tracePt t="102449" x="6608763" y="5653088"/>
          <p14:tracePt t="102465" x="6589713" y="5653088"/>
          <p14:tracePt t="102482" x="6537325" y="5653088"/>
          <p14:tracePt t="102499" x="6518275" y="5653088"/>
          <p14:tracePt t="102516" x="6500813" y="5661025"/>
          <p14:tracePt t="102532" x="6491288" y="5661025"/>
          <p14:tracePt t="102549" x="6483350" y="5661025"/>
          <p14:tracePt t="102566" x="6438900" y="5670550"/>
          <p14:tracePt t="102582" x="6411913" y="5680075"/>
          <p14:tracePt t="102599" x="6384925" y="5680075"/>
          <p14:tracePt t="102616" x="6348413" y="5680075"/>
          <p14:tracePt t="102632" x="6330950" y="5680075"/>
          <p14:tracePt t="102649" x="6313488" y="5680075"/>
          <p14:tracePt t="102666" x="6296025" y="5688013"/>
          <p14:tracePt t="102682" x="6286500" y="5688013"/>
          <p14:tracePt t="102699" x="6276975" y="5697538"/>
          <p14:tracePt t="102716" x="6269038" y="5697538"/>
          <p14:tracePt t="102883" x="6276975" y="5697538"/>
          <p14:tracePt t="102895" x="6286500" y="5697538"/>
          <p14:tracePt t="102908" x="6296025" y="5697538"/>
          <p14:tracePt t="102932" x="6303963" y="5705475"/>
          <p14:tracePt t="102944" x="6313488" y="5705475"/>
          <p14:tracePt t="102957" x="6330950" y="5715000"/>
          <p14:tracePt t="102969" x="6348413" y="5715000"/>
          <p14:tracePt t="102982" x="6357938" y="5724525"/>
          <p14:tracePt t="102999" x="6384925" y="5724525"/>
          <p14:tracePt t="103016" x="6411913" y="5724525"/>
          <p14:tracePt t="103033" x="6465888" y="5724525"/>
          <p14:tracePt t="103049" x="6491288" y="5724525"/>
          <p14:tracePt t="103066" x="6518275" y="5724525"/>
          <p14:tracePt t="103082" x="6589713" y="5724525"/>
          <p14:tracePt t="103099" x="6626225" y="5724525"/>
          <p14:tracePt t="103117" x="6715125" y="5705475"/>
          <p14:tracePt t="103133" x="6751638" y="5697538"/>
          <p14:tracePt t="103149" x="6804025" y="5688013"/>
          <p14:tracePt t="103166" x="6884988" y="5661025"/>
          <p14:tracePt t="103184" x="6929438" y="5643563"/>
          <p14:tracePt t="103199" x="6956425" y="5634038"/>
          <p14:tracePt t="103216" x="7010400" y="5608638"/>
          <p14:tracePt t="103232" x="7037388" y="5599113"/>
          <p14:tracePt t="103249" x="7054850" y="5589588"/>
          <p14:tracePt t="103266" x="7081838" y="5572125"/>
          <p14:tracePt t="103282" x="7089775" y="5572125"/>
          <p14:tracePt t="103299" x="7099300" y="5572125"/>
          <p14:tracePt t="103316" x="7116763" y="5562600"/>
          <p14:tracePt t="103333" x="7134225" y="5562600"/>
          <p14:tracePt t="103349" x="7153275" y="5562600"/>
          <p14:tracePt t="103373" x="7161213" y="5562600"/>
          <p14:tracePt t="103385" x="7170738" y="5554663"/>
          <p14:tracePt t="103399" x="7180263" y="5554663"/>
          <p14:tracePt t="103416" x="7180263" y="5545138"/>
          <p14:tracePt t="103434" x="7188200" y="5545138"/>
          <p14:tracePt t="103594" x="7180263" y="5545138"/>
          <p14:tracePt t="103606" x="7170738" y="5545138"/>
          <p14:tracePt t="103630" x="7161213" y="5545138"/>
          <p14:tracePt t="103667" x="7153275" y="5545138"/>
          <p14:tracePt t="103681" x="7143750" y="5545138"/>
          <p14:tracePt t="103704" x="7134225" y="5545138"/>
          <p14:tracePt t="103728" x="7126288" y="5545138"/>
          <p14:tracePt t="103740" x="7116763" y="5545138"/>
          <p14:tracePt t="103753" x="7108825" y="5545138"/>
          <p14:tracePt t="103765" x="7099300" y="5545138"/>
          <p14:tracePt t="103778" x="7089775" y="5545138"/>
          <p14:tracePt t="103790" x="7072313" y="5545138"/>
          <p14:tracePt t="103802" x="7054850" y="5545138"/>
          <p14:tracePt t="103816" x="7027863" y="5545138"/>
          <p14:tracePt t="103833" x="7000875" y="5554663"/>
          <p14:tracePt t="103849" x="6973888" y="5554663"/>
          <p14:tracePt t="103866" x="6919913" y="5572125"/>
          <p14:tracePt t="103883" x="6884988" y="5572125"/>
          <p14:tracePt t="103899" x="6867525" y="5581650"/>
          <p14:tracePt t="103916" x="6848475" y="5589588"/>
          <p14:tracePt t="104293" x="6858000" y="5589588"/>
          <p14:tracePt t="104329" x="6867525" y="5589588"/>
          <p14:tracePt t="104340" x="6875463" y="5599113"/>
          <p14:tracePt t="104354" x="6894513" y="5616575"/>
          <p14:tracePt t="104366" x="6911975" y="5634038"/>
          <p14:tracePt t="104377" x="6946900" y="5670550"/>
          <p14:tracePt t="104389" x="6983413" y="5697538"/>
          <p14:tracePt t="104402" x="7037388" y="5732463"/>
          <p14:tracePt t="104416" x="7089775" y="5795963"/>
          <p14:tracePt t="104433" x="7134225" y="5848350"/>
          <p14:tracePt t="104450" x="7197725" y="5902325"/>
          <p14:tracePt t="104466" x="7296150" y="6018213"/>
          <p14:tracePt t="104483" x="7340600" y="6072188"/>
          <p14:tracePt t="104500" x="7429500" y="6180138"/>
          <p14:tracePt t="104516" x="7466013" y="6215063"/>
          <p14:tracePt t="104533" x="7500938" y="6276975"/>
          <p14:tracePt t="104549" x="7572375" y="6357938"/>
          <p14:tracePt t="104566" x="7599363" y="6394450"/>
          <p14:tracePt t="104583" x="7626350" y="6429375"/>
          <p14:tracePt t="104599" x="7661275" y="6456363"/>
          <p14:tracePt t="104616" x="7715250" y="6518275"/>
          <p14:tracePt t="104967" x="7840663" y="6491288"/>
          <p14:tracePt t="104978" x="7848600" y="6473825"/>
          <p14:tracePt t="104989" x="7858125" y="6465888"/>
          <p14:tracePt t="105004" x="7858125" y="6456363"/>
          <p14:tracePt t="105016" x="7858125" y="6429375"/>
          <p14:tracePt t="105034" x="7867650" y="6419850"/>
          <p14:tracePt t="105050" x="7875588" y="6402388"/>
          <p14:tracePt t="105066" x="7875588" y="6384925"/>
          <p14:tracePt t="105083" x="7875588" y="6375400"/>
          <p14:tracePt t="105112" x="7875588" y="6367463"/>
          <p14:tracePt t="105138" x="7875588" y="6357938"/>
          <p14:tracePt t="105162" x="7875588" y="6348413"/>
          <p14:tracePt t="105712" x="7875588" y="6340475"/>
          <p14:tracePt t="105750" x="7885113" y="6340475"/>
          <p14:tracePt t="105760" x="7885113" y="6330950"/>
          <p14:tracePt t="105774" x="7894638" y="6330950"/>
          <p14:tracePt t="105822" x="7902575" y="6330950"/>
          <p14:tracePt t="105847" x="7912100" y="6330950"/>
          <p14:tracePt t="105871" x="7920038" y="6323013"/>
          <p14:tracePt t="105884" x="7929563" y="6323013"/>
          <p14:tracePt t="105897" x="7939088" y="6323013"/>
          <p14:tracePt t="105909" x="7947025" y="6323013"/>
          <p14:tracePt t="105921" x="7956550" y="6323013"/>
          <p14:tracePt t="105957" x="7966075" y="6323013"/>
          <p14:tracePt t="106081" x="7956550" y="6323013"/>
          <p14:tracePt t="106093" x="7939088" y="6323013"/>
          <p14:tracePt t="106107" x="7912100" y="6323013"/>
          <p14:tracePt t="106117" x="7875588" y="6313488"/>
          <p14:tracePt t="106133" x="7848600" y="6313488"/>
          <p14:tracePt t="106150" x="7813675" y="6313488"/>
          <p14:tracePt t="106166" x="7759700" y="6313488"/>
          <p14:tracePt t="106183" x="7742238" y="6313488"/>
          <p14:tracePt t="106200" x="7732713" y="6313488"/>
          <p14:tracePt t="106217" x="7724775" y="6313488"/>
          <p14:tracePt t="112439" x="7724775" y="6303963"/>
          <p14:tracePt t="112463" x="7724775" y="6296025"/>
          <p14:tracePt t="112501" x="7742238" y="6296025"/>
          <p14:tracePt t="112512" x="7786688" y="6296025"/>
          <p14:tracePt t="112525" x="7831138" y="6296025"/>
          <p14:tracePt t="112537" x="7894638" y="6296025"/>
          <p14:tracePt t="112552" x="7966075" y="6296025"/>
          <p14:tracePt t="112569" x="8037513" y="6313488"/>
          <p14:tracePt t="112585" x="8081963" y="6323013"/>
          <p14:tracePt t="112602" x="8134350" y="6330950"/>
          <p14:tracePt t="112623" x="8143875" y="6330950"/>
          <p14:tracePt t="112635" x="8143875" y="6340475"/>
          <p14:tracePt t="112794" x="8126413" y="6340475"/>
          <p14:tracePt t="112806" x="8116888" y="6340475"/>
          <p14:tracePt t="112820" x="8108950" y="6340475"/>
          <p14:tracePt t="112831" x="8099425" y="6340475"/>
          <p14:tracePt t="112845" x="8081963" y="6340475"/>
          <p14:tracePt t="112856" x="8062913" y="6340475"/>
          <p14:tracePt t="112869" x="8037513" y="6340475"/>
          <p14:tracePt t="112885" x="8010525" y="6348413"/>
          <p14:tracePt t="112902" x="7991475" y="6348413"/>
          <p14:tracePt t="112919" x="7966075" y="6357938"/>
          <p14:tracePt t="112941" x="7956550" y="6357938"/>
          <p14:tracePt t="113003" x="7974013" y="6357938"/>
          <p14:tracePt t="113015" x="7991475" y="6357938"/>
          <p14:tracePt t="113028" x="8010525" y="6357938"/>
          <p14:tracePt t="113039" x="8027988" y="6348413"/>
          <p14:tracePt t="113052" x="8037513" y="6348413"/>
          <p14:tracePt t="113088" x="8045450" y="6348413"/>
        </p14:tracePtLst>
      </p14:laserTraceLst>
    </p:ext>
  </p:extLs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33</Words>
  <Application>Microsoft Office PowerPoint</Application>
  <PresentationFormat>On-screen Show (4:3)</PresentationFormat>
  <Paragraphs>14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Batang</vt:lpstr>
      <vt:lpstr>Arial</vt:lpstr>
      <vt:lpstr>Calibri</vt:lpstr>
      <vt:lpstr>Calibri Light</vt:lpstr>
      <vt:lpstr>Times New Roman</vt:lpstr>
      <vt:lpstr>نسق Office</vt:lpstr>
      <vt:lpstr>The Kidney </vt:lpstr>
      <vt:lpstr>KIDNEY</vt:lpstr>
      <vt:lpstr>PowerPoint Presentation</vt:lpstr>
      <vt:lpstr>Uriniferous tubule </vt:lpstr>
      <vt:lpstr>Nephron</vt:lpstr>
      <vt:lpstr>Renal corpuscle</vt:lpstr>
      <vt:lpstr>PowerPoint Presentation</vt:lpstr>
      <vt:lpstr>Glomerular Filtration Barrier</vt:lpstr>
      <vt:lpstr>Glomerular Filtration Barrier</vt:lpstr>
      <vt:lpstr>PowerPoint Presentation</vt:lpstr>
      <vt:lpstr>Proximal convoluted tubule</vt:lpstr>
      <vt:lpstr>Thin limbs of Henle’s loop</vt:lpstr>
      <vt:lpstr>Distal convoluted tubule</vt:lpstr>
      <vt:lpstr>Juxtaglomerular apparatus</vt:lpstr>
      <vt:lpstr>Collecting tubules</vt:lpstr>
      <vt:lpstr>Renal interstitium</vt:lpstr>
      <vt:lpstr>BEST WISHES</vt:lpstr>
    </vt:vector>
  </TitlesOfParts>
  <Company>HEAVEN KILLERS RELEASE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Kidney</dc:title>
  <dc:creator>Raeissa Elboraei</dc:creator>
  <cp:lastModifiedBy>البندري الفدعاني العنزي ID 439200177</cp:lastModifiedBy>
  <cp:revision>4</cp:revision>
  <dcterms:created xsi:type="dcterms:W3CDTF">2020-03-27T18:39:00Z</dcterms:created>
  <dcterms:modified xsi:type="dcterms:W3CDTF">2020-03-27T19:26:33Z</dcterms:modified>
</cp:coreProperties>
</file>