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4" d="100"/>
          <a:sy n="64" d="100"/>
        </p:scale>
        <p:origin x="13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FA2E-1E7F-415E-97D6-DEA2C3A837FE}" type="datetimeFigureOut">
              <a:rPr lang="ar-SA" smtClean="0"/>
              <a:t>03/08/1441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8006-12BE-429F-95F9-5B5679C2FD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90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FA2E-1E7F-415E-97D6-DEA2C3A837FE}" type="datetimeFigureOut">
              <a:rPr lang="ar-SA" smtClean="0"/>
              <a:t>03/08/1441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88006-12BE-429F-95F9-5B5679C2FD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756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The urinary passage</a:t>
            </a:r>
            <a:br>
              <a:rPr lang="en-US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9"/>
    </mc:Choice>
    <mc:Fallback xmlns="">
      <p:transition spd="slow" advTm="2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60" x="8367713" y="51165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u="sng">
                <a:solidFill>
                  <a:srgbClr val="FFFF00"/>
                </a:solidFill>
              </a:rPr>
              <a:t>Male Urethra</a:t>
            </a:r>
            <a:endParaRPr lang="en-US" i="1" u="sng" dirty="0">
              <a:solidFill>
                <a:srgbClr val="FFFF00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28141"/>
      </p:ext>
    </p:extLst>
  </p:cSld>
  <p:clrMapOvr>
    <a:masterClrMapping/>
  </p:clrMapOvr>
  <p:transition advTm="129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45" x="4965700" y="6108700"/>
          <p14:tracePt t="5831" x="4946650" y="6089650"/>
          <p14:tracePt t="5844" x="4911725" y="6045200"/>
          <p14:tracePt t="5856" x="4884738" y="6000750"/>
          <p14:tracePt t="5868" x="4848225" y="5938838"/>
          <p14:tracePt t="5881" x="4822825" y="5857875"/>
          <p14:tracePt t="5893" x="4776788" y="5768975"/>
          <p14:tracePt t="5908" x="4759325" y="5697538"/>
          <p14:tracePt t="5925" x="4741863" y="5616575"/>
          <p14:tracePt t="5941" x="4724400" y="5554663"/>
          <p14:tracePt t="5958" x="4705350" y="5429250"/>
          <p14:tracePt t="5974" x="4705350" y="5367338"/>
          <p14:tracePt t="5991" x="4705350" y="5241925"/>
          <p14:tracePt t="6009" x="4705350" y="5187950"/>
          <p14:tracePt t="6025" x="4705350" y="5126038"/>
          <p14:tracePt t="6041" x="4705350" y="5045075"/>
          <p14:tracePt t="6058" x="4705350" y="5037138"/>
          <p14:tracePt t="6075" x="4705350" y="5027613"/>
          <p14:tracePt t="6091" x="4705350" y="5010150"/>
          <p14:tracePt t="6108" x="4714875" y="4983163"/>
          <p14:tracePt t="6125" x="4813300" y="4840288"/>
          <p14:tracePt t="6141" x="4884738" y="4741863"/>
          <p14:tracePt t="6158" x="4938713" y="4679950"/>
          <p14:tracePt t="6432" x="4938713" y="4660900"/>
          <p14:tracePt t="6444" x="4919663" y="4616450"/>
          <p14:tracePt t="6457" x="4894263" y="4554538"/>
          <p14:tracePt t="6469" x="4875213" y="4473575"/>
          <p14:tracePt t="6480" x="4848225" y="4367213"/>
          <p14:tracePt t="6494" x="4822825" y="4241800"/>
          <p14:tracePt t="6508" x="4803775" y="4098925"/>
          <p14:tracePt t="6525" x="4786313" y="3946525"/>
          <p14:tracePt t="6541" x="4776788" y="3687763"/>
          <p14:tracePt t="6558" x="4768850" y="3571875"/>
          <p14:tracePt t="6575" x="4768850" y="3455988"/>
          <p14:tracePt t="6591" x="4759325" y="3268663"/>
          <p14:tracePt t="6608" x="4759325" y="3179763"/>
          <p14:tracePt t="6625" x="4759325" y="3108325"/>
          <p14:tracePt t="6641" x="4759325" y="2946400"/>
          <p14:tracePt t="6658" x="4776788" y="2857500"/>
          <p14:tracePt t="6675" x="4803775" y="2768600"/>
          <p14:tracePt t="6691" x="4875213" y="2616200"/>
          <p14:tracePt t="6708" x="4894263" y="2571750"/>
          <p14:tracePt t="6725" x="4902200" y="2562225"/>
          <p14:tracePt t="6741" x="4919663" y="2536825"/>
          <p14:tracePt t="6758" x="4973638" y="2500313"/>
          <p14:tracePt t="6775" x="5205413" y="2286000"/>
          <p14:tracePt t="6791" x="5518150" y="1990725"/>
          <p14:tracePt t="6808" x="5759450" y="1724025"/>
          <p14:tracePt t="6825" x="5911850" y="1562100"/>
          <p14:tracePt t="6841" x="5929313" y="1544638"/>
          <p14:tracePt t="6858" x="5938838" y="1536700"/>
          <p14:tracePt t="6875" x="5956300" y="1536700"/>
          <p14:tracePt t="7191" x="5956300" y="1527175"/>
          <p14:tracePt t="7240" x="5938838" y="1527175"/>
          <p14:tracePt t="7253" x="5919788" y="1527175"/>
          <p14:tracePt t="7264" x="5884863" y="1527175"/>
          <p14:tracePt t="7278" x="5830888" y="1527175"/>
          <p14:tracePt t="7292" x="5786438" y="1527175"/>
          <p14:tracePt t="7308" x="5732463" y="1527175"/>
          <p14:tracePt t="7325" x="5697538" y="1527175"/>
          <p14:tracePt t="7342" x="5634038" y="1527175"/>
          <p14:tracePt t="7358" x="5608638" y="1527175"/>
          <p14:tracePt t="7375" x="5572125" y="1527175"/>
          <p14:tracePt t="7375" x="5518150" y="1527175"/>
          <p14:tracePt t="7392" x="5483225" y="1527175"/>
          <p14:tracePt t="7408" x="5429250" y="1527175"/>
          <p14:tracePt t="7425" x="5394325" y="1527175"/>
          <p14:tracePt t="7442" x="5367338" y="1527175"/>
          <p14:tracePt t="7458" x="5348288" y="1517650"/>
          <p14:tracePt t="7475" x="5303838" y="1517650"/>
          <p14:tracePt t="7492" x="5276850" y="1509713"/>
          <p14:tracePt t="7508" x="5268913" y="1509713"/>
          <p14:tracePt t="7525" x="5259388" y="1509713"/>
          <p14:tracePt t="7542" x="5251450" y="1509713"/>
          <p14:tracePt t="7620" x="5251450" y="1500188"/>
          <p14:tracePt t="7645" x="5259388" y="1500188"/>
          <p14:tracePt t="7670" x="5268913" y="1500188"/>
          <p14:tracePt t="7682" x="5286375" y="1500188"/>
          <p14:tracePt t="7694" x="5303838" y="1500188"/>
          <p14:tracePt t="7707" x="5330825" y="1500188"/>
          <p14:tracePt t="7718" x="5367338" y="1500188"/>
          <p14:tracePt t="7731" x="5402263" y="1500188"/>
          <p14:tracePt t="7743" x="5456238" y="1500188"/>
          <p14:tracePt t="7758" x="5510213" y="1500188"/>
          <p14:tracePt t="7775" x="5554663" y="1500188"/>
          <p14:tracePt t="7792" x="5653088" y="1509713"/>
          <p14:tracePt t="7808" x="5724525" y="1517650"/>
          <p14:tracePt t="7825" x="5786438" y="1527175"/>
          <p14:tracePt t="7842" x="5894388" y="1536700"/>
          <p14:tracePt t="7858" x="5938838" y="1544638"/>
          <p14:tracePt t="7875" x="5973763" y="1554163"/>
          <p14:tracePt t="7892" x="6018213" y="1554163"/>
          <p14:tracePt t="7908" x="6027738" y="1554163"/>
          <p14:tracePt t="7925" x="6037263" y="1554163"/>
          <p14:tracePt t="8049" x="6027738" y="1554163"/>
          <p14:tracePt t="8111" x="6018213" y="1554163"/>
          <p14:tracePt t="8784" x="6000750" y="1554163"/>
          <p14:tracePt t="8796" x="5983288" y="1554163"/>
          <p14:tracePt t="8809" x="5965825" y="1554163"/>
          <p14:tracePt t="8821" x="5919788" y="1554163"/>
          <p14:tracePt t="8833" x="5857875" y="1554163"/>
          <p14:tracePt t="8846" x="5768975" y="1554163"/>
          <p14:tracePt t="8859" x="5661025" y="1562100"/>
          <p14:tracePt t="8875" x="5510213" y="1571625"/>
          <p14:tracePt t="8892" x="5276850" y="1589088"/>
          <p14:tracePt t="8909" x="4768850" y="1633538"/>
          <p14:tracePt t="8925" x="4581525" y="1643063"/>
          <p14:tracePt t="8942" x="4473575" y="1652588"/>
          <p14:tracePt t="8959" x="4330700" y="1660525"/>
          <p14:tracePt t="8975" x="4303713" y="1660525"/>
          <p14:tracePt t="8993" x="4295775" y="1660525"/>
          <p14:tracePt t="9090" x="4303713" y="1660525"/>
          <p14:tracePt t="9420" x="4295775" y="1660525"/>
          <p14:tracePt t="9433" x="4286250" y="1660525"/>
          <p14:tracePt t="9446" x="4268788" y="1660525"/>
          <p14:tracePt t="9458" x="4251325" y="1660525"/>
          <p14:tracePt t="9470" x="4224338" y="1660525"/>
          <p14:tracePt t="9482" x="4197350" y="1660525"/>
          <p14:tracePt t="9494" x="4160838" y="1660525"/>
          <p14:tracePt t="9509" x="4116388" y="1670050"/>
          <p14:tracePt t="9526" x="4071938" y="1679575"/>
          <p14:tracePt t="9542" x="4000500" y="1697038"/>
          <p14:tracePt t="9559" x="3840163" y="1724025"/>
          <p14:tracePt t="9576" x="3768725" y="1741488"/>
          <p14:tracePt t="9592" x="3687763" y="1758950"/>
          <p14:tracePt t="9609" x="3527425" y="1803400"/>
          <p14:tracePt t="9626" x="3438525" y="1822450"/>
          <p14:tracePt t="9642" x="3303588" y="1847850"/>
          <p14:tracePt t="9659" x="3224213" y="1866900"/>
          <p14:tracePt t="9676" x="3160713" y="1874838"/>
          <p14:tracePt t="9692" x="3036888" y="1901825"/>
          <p14:tracePt t="9709" x="2973388" y="1911350"/>
          <p14:tracePt t="9726" x="2911475" y="1919288"/>
          <p14:tracePt t="9742" x="2786063" y="1919288"/>
          <p14:tracePt t="9759" x="2724150" y="1928813"/>
          <p14:tracePt t="9776" x="2660650" y="1928813"/>
          <p14:tracePt t="9792" x="2589213" y="1928813"/>
          <p14:tracePt t="9809" x="2544763" y="1928813"/>
          <p14:tracePt t="9826" x="2490788" y="1928813"/>
          <p14:tracePt t="9842" x="2473325" y="1928813"/>
          <p14:tracePt t="9859" x="2455863" y="1928813"/>
          <p14:tracePt t="9876" x="2419350" y="1919288"/>
          <p14:tracePt t="9892" x="2401888" y="1919288"/>
          <p14:tracePt t="9909" x="2384425" y="1911350"/>
          <p14:tracePt t="9926" x="2330450" y="1901825"/>
          <p14:tracePt t="9943" x="2312988" y="1893888"/>
          <p14:tracePt t="9959" x="2259013" y="1884363"/>
          <p14:tracePt t="9976" x="2241550" y="1874838"/>
          <p14:tracePt t="9992" x="2214563" y="1874838"/>
          <p14:tracePt t="10009" x="2179638" y="1874838"/>
          <p14:tracePt t="10026" x="2170113" y="1866900"/>
          <p14:tracePt t="10042" x="2160588" y="1866900"/>
          <p14:tracePt t="10059" x="2160588" y="1857375"/>
          <p14:tracePt t="10744" x="2170113" y="1857375"/>
          <p14:tracePt t="10843" x="2179638" y="1857375"/>
          <p14:tracePt t="10855" x="2187575" y="1857375"/>
          <p14:tracePt t="10878" x="2197100" y="1866900"/>
          <p14:tracePt t="10891" x="2205038" y="1866900"/>
          <p14:tracePt t="10903" x="2224088" y="1866900"/>
          <p14:tracePt t="10916" x="2241550" y="1866900"/>
          <p14:tracePt t="10928" x="2268538" y="1866900"/>
          <p14:tracePt t="10943" x="2286000" y="1874838"/>
          <p14:tracePt t="10960" x="2312988" y="1884363"/>
          <p14:tracePt t="10976" x="2357438" y="1893888"/>
          <p14:tracePt t="10993" x="2393950" y="1893888"/>
          <p14:tracePt t="11009" x="2419350" y="1901825"/>
          <p14:tracePt t="11026" x="2465388" y="1911350"/>
          <p14:tracePt t="11043" x="2490788" y="1919288"/>
          <p14:tracePt t="11059" x="2509838" y="1928813"/>
          <p14:tracePt t="11076" x="2554288" y="1938338"/>
          <p14:tracePt t="11093" x="2571750" y="1955800"/>
          <p14:tracePt t="11109" x="2589213" y="1955800"/>
          <p14:tracePt t="11126" x="2625725" y="1973263"/>
          <p14:tracePt t="11143" x="2643188" y="1982788"/>
          <p14:tracePt t="11173" x="2652713" y="1982788"/>
          <p14:tracePt t="13550" x="2643188" y="1982788"/>
          <p14:tracePt t="13562" x="2633663" y="1982788"/>
          <p14:tracePt t="13586" x="2625725" y="1982788"/>
          <p14:tracePt t="13599" x="2608263" y="1982788"/>
          <p14:tracePt t="13613" x="2598738" y="1982788"/>
          <p14:tracePt t="13624" x="2571750" y="1982788"/>
          <p14:tracePt t="13635" x="2544763" y="1982788"/>
          <p14:tracePt t="13648" x="2517775" y="1982788"/>
          <p14:tracePt t="13661" x="2482850" y="1982788"/>
          <p14:tracePt t="13677" x="2428875" y="1982788"/>
          <p14:tracePt t="13693" x="2401888" y="1982788"/>
          <p14:tracePt t="13710" x="2303463" y="1982788"/>
          <p14:tracePt t="13727" x="2232025" y="1982788"/>
          <p14:tracePt t="13744" x="2170113" y="1982788"/>
          <p14:tracePt t="13760" x="2062163" y="1982788"/>
          <p14:tracePt t="13777" x="2009775" y="1982788"/>
          <p14:tracePt t="13794" x="1982788" y="1982788"/>
          <p14:tracePt t="13810" x="1938338" y="1982788"/>
          <p14:tracePt t="13827" x="1928813" y="1982788"/>
          <p14:tracePt t="13893" x="1919288" y="1982788"/>
          <p14:tracePt t="13917" x="1919288" y="1973263"/>
          <p14:tracePt t="14505" x="1928813" y="1973263"/>
          <p14:tracePt t="14629" x="1938338" y="1973263"/>
          <p14:tracePt t="14726" x="1946275" y="1973263"/>
          <p14:tracePt t="14861" x="1955800" y="1973263"/>
          <p14:tracePt t="14898" x="1973263" y="1973263"/>
          <p14:tracePt t="14910" x="1982788" y="1973263"/>
          <p14:tracePt t="14921" x="1990725" y="1973263"/>
          <p14:tracePt t="14934" x="2009775" y="1973263"/>
          <p14:tracePt t="14946" x="2027238" y="1973263"/>
          <p14:tracePt t="14960" x="2044700" y="1973263"/>
          <p14:tracePt t="14977" x="2071688" y="1973263"/>
          <p14:tracePt t="14994" x="2108200" y="1973263"/>
          <p14:tracePt t="15011" x="2205038" y="1973263"/>
          <p14:tracePt t="15027" x="2268538" y="1973263"/>
          <p14:tracePt t="15044" x="2339975" y="1973263"/>
          <p14:tracePt t="15061" x="2509838" y="1973263"/>
          <p14:tracePt t="15077" x="2608263" y="1973263"/>
          <p14:tracePt t="15094" x="2776538" y="1965325"/>
          <p14:tracePt t="15111" x="2867025" y="1955800"/>
          <p14:tracePt t="15127" x="2938463" y="1955800"/>
          <p14:tracePt t="15144" x="3062288" y="1938338"/>
          <p14:tracePt t="15161" x="3116263" y="1938338"/>
          <p14:tracePt t="15178" x="3143250" y="1938338"/>
          <p14:tracePt t="15194" x="3160713" y="1919288"/>
          <p14:tracePt t="15211" x="3170238" y="1919288"/>
          <p14:tracePt t="16417" x="3160713" y="1919288"/>
          <p14:tracePt t="17470" x="3152775" y="1919288"/>
          <p14:tracePt t="17519" x="3143250" y="1919288"/>
          <p14:tracePt t="17544" x="3133725" y="1919288"/>
          <p14:tracePt t="17557" x="3125788" y="1919288"/>
          <p14:tracePt t="17569" x="3116263" y="1919288"/>
          <p14:tracePt t="17581" x="3108325" y="1919288"/>
          <p14:tracePt t="17595" x="3098800" y="1919288"/>
          <p14:tracePt t="17611" x="3081338" y="1919288"/>
          <p14:tracePt t="17628" x="3062288" y="1919288"/>
          <p14:tracePt t="17645" x="3027363" y="1919288"/>
          <p14:tracePt t="17662" x="3000375" y="1919288"/>
          <p14:tracePt t="17679" x="2946400" y="1919288"/>
          <p14:tracePt t="17695" x="2919413" y="1919288"/>
          <p14:tracePt t="17711" x="2894013" y="1919288"/>
          <p14:tracePt t="17728" x="2795588" y="1919288"/>
          <p14:tracePt t="17745" x="2751138" y="1919288"/>
          <p14:tracePt t="17761" x="2714625" y="1919288"/>
          <p14:tracePt t="17778" x="2652713" y="1919288"/>
          <p14:tracePt t="17795" x="2625725" y="1919288"/>
          <p14:tracePt t="17811" x="2598738" y="1919288"/>
          <p14:tracePt t="17828" x="2554288" y="1919288"/>
          <p14:tracePt t="17845" x="2527300" y="1919288"/>
          <p14:tracePt t="17862" x="2500313" y="1919288"/>
          <p14:tracePt t="17879" x="2455863" y="1928813"/>
          <p14:tracePt t="17898" x="2446338" y="1928813"/>
          <p14:tracePt t="20877" x="2428875" y="1928813"/>
          <p14:tracePt t="20889" x="2419350" y="1928813"/>
          <p14:tracePt t="20901" x="2401888" y="1928813"/>
          <p14:tracePt t="20914" x="2374900" y="1928813"/>
          <p14:tracePt t="20929" x="2347913" y="1928813"/>
          <p14:tracePt t="20947" x="2303463" y="1938338"/>
          <p14:tracePt t="20963" x="2197100" y="1955800"/>
          <p14:tracePt t="20979" x="2143125" y="1955800"/>
          <p14:tracePt t="20996" x="2081213" y="1955800"/>
          <p14:tracePt t="21012" x="1990725" y="1965325"/>
          <p14:tracePt t="21029" x="1955800" y="1965325"/>
          <p14:tracePt t="21046" x="1928813" y="1965325"/>
          <p14:tracePt t="21062" x="1857375" y="1973263"/>
          <p14:tracePt t="21079" x="1839913" y="1973263"/>
          <p14:tracePt t="21096" x="1822450" y="1973263"/>
          <p14:tracePt t="22935" x="1822450" y="1982788"/>
          <p14:tracePt t="23290" x="1822450" y="1990725"/>
          <p14:tracePt t="34586" x="1839913" y="1990725"/>
          <p14:tracePt t="34598" x="1874838" y="1982788"/>
          <p14:tracePt t="34610" x="1928813" y="1965325"/>
          <p14:tracePt t="34622" x="1973263" y="1955800"/>
          <p14:tracePt t="34635" x="2054225" y="1938338"/>
          <p14:tracePt t="34650" x="2116138" y="1938338"/>
          <p14:tracePt t="34667" x="2187575" y="1928813"/>
          <p14:tracePt t="34684" x="2276475" y="1928813"/>
          <p14:tracePt t="34700" x="2312988" y="1928813"/>
          <p14:tracePt t="34716" x="2339975" y="1928813"/>
          <p14:tracePt t="34733" x="2374900" y="1928813"/>
          <p14:tracePt t="34758" x="2384425" y="1928813"/>
          <p14:tracePt t="34794" x="2393950" y="1928813"/>
          <p14:tracePt t="34818" x="2401888" y="1928813"/>
          <p14:tracePt t="34854" x="2411413" y="1928813"/>
          <p14:tracePt t="34879" x="2419350" y="1928813"/>
          <p14:tracePt t="34892" x="2428875" y="1928813"/>
          <p14:tracePt t="34904" x="2438400" y="1928813"/>
          <p14:tracePt t="34916" x="2465388" y="1928813"/>
          <p14:tracePt t="34929" x="2473325" y="1928813"/>
          <p14:tracePt t="34941" x="2490788" y="1928813"/>
          <p14:tracePt t="34954" x="2509838" y="1928813"/>
          <p14:tracePt t="34967" x="2527300" y="1928813"/>
          <p14:tracePt t="34983" x="2544763" y="1928813"/>
          <p14:tracePt t="35000" x="2554288" y="1928813"/>
          <p14:tracePt t="35017" x="2571750" y="1928813"/>
          <p14:tracePt t="35052" x="2581275" y="1928813"/>
          <p14:tracePt t="35663" x="2589213" y="1919288"/>
          <p14:tracePt t="35676" x="2616200" y="1919288"/>
          <p14:tracePt t="35688" x="2633663" y="1911350"/>
          <p14:tracePt t="35699" x="2660650" y="1901825"/>
          <p14:tracePt t="35712" x="2705100" y="1893888"/>
          <p14:tracePt t="35725" x="2751138" y="1893888"/>
          <p14:tracePt t="35737" x="2803525" y="1884363"/>
          <p14:tracePt t="35750" x="2857500" y="1884363"/>
          <p14:tracePt t="35767" x="2928938" y="1884363"/>
          <p14:tracePt t="35784" x="3000375" y="1884363"/>
          <p14:tracePt t="35800" x="3224213" y="1884363"/>
          <p14:tracePt t="35817" x="3384550" y="1884363"/>
          <p14:tracePt t="35834" x="3562350" y="1893888"/>
          <p14:tracePt t="35850" x="4027488" y="1919288"/>
          <p14:tracePt t="35867" x="4214813" y="1938338"/>
          <p14:tracePt t="35884" x="4394200" y="1955800"/>
          <p14:tracePt t="35900" x="4687888" y="1973263"/>
          <p14:tracePt t="35917" x="4822825" y="2000250"/>
          <p14:tracePt t="35934" x="5054600" y="2036763"/>
          <p14:tracePt t="35950" x="5153025" y="2044700"/>
          <p14:tracePt t="35967" x="5259388" y="2062163"/>
          <p14:tracePt t="35984" x="5402263" y="2081213"/>
          <p14:tracePt t="36000" x="5456238" y="2081213"/>
          <p14:tracePt t="36017" x="5483225" y="2089150"/>
          <p14:tracePt t="36034" x="5537200" y="2098675"/>
          <p14:tracePt t="36050" x="5554663" y="2098675"/>
          <p14:tracePt t="36067" x="5616575" y="2108200"/>
          <p14:tracePt t="36084" x="5634038" y="2116138"/>
          <p14:tracePt t="36100" x="5661025" y="2116138"/>
          <p14:tracePt t="36117" x="5688013" y="2125663"/>
          <p14:tracePt t="36141" x="5697538" y="2125663"/>
          <p14:tracePt t="36582" x="5705475" y="2125663"/>
          <p14:tracePt t="36595" x="5724525" y="2116138"/>
          <p14:tracePt t="36605" x="5768975" y="2108200"/>
          <p14:tracePt t="36618" x="5803900" y="2098675"/>
          <p14:tracePt t="36634" x="5884863" y="2081213"/>
          <p14:tracePt t="36651" x="5956300" y="2071688"/>
          <p14:tracePt t="36668" x="6180138" y="2054225"/>
          <p14:tracePt t="36684" x="6296025" y="2044700"/>
          <p14:tracePt t="36701" x="6429375" y="2044700"/>
          <p14:tracePt t="36717" x="6697663" y="2044700"/>
          <p14:tracePt t="36734" x="6813550" y="2044700"/>
          <p14:tracePt t="36751" x="6938963" y="2044700"/>
          <p14:tracePt t="36767" x="7143750" y="2054225"/>
          <p14:tracePt t="36784" x="7242175" y="2062163"/>
          <p14:tracePt t="36801" x="7331075" y="2062163"/>
          <p14:tracePt t="36817" x="7439025" y="2071688"/>
          <p14:tracePt t="36834" x="7491413" y="2071688"/>
          <p14:tracePt t="36851" x="7518400" y="2071688"/>
          <p14:tracePt t="36868" x="7572375" y="2081213"/>
          <p14:tracePt t="36884" x="7599363" y="2081213"/>
          <p14:tracePt t="36901" x="7661275" y="2081213"/>
          <p14:tracePt t="36919" x="7688263" y="2081213"/>
          <p14:tracePt t="36934" x="7715250" y="2071688"/>
          <p14:tracePt t="36951" x="7751763" y="2062163"/>
          <p14:tracePt t="36967" x="7777163" y="2054225"/>
          <p14:tracePt t="36984" x="7777163" y="2044700"/>
          <p14:tracePt t="37001" x="7786688" y="2044700"/>
          <p14:tracePt t="37083" x="7769225" y="2044700"/>
          <p14:tracePt t="37096" x="7742238" y="2044700"/>
          <p14:tracePt t="37110" x="7680325" y="2044700"/>
          <p14:tracePt t="37121" x="7616825" y="2044700"/>
          <p14:tracePt t="37134" x="7537450" y="2036763"/>
          <p14:tracePt t="37151" x="7456488" y="2027238"/>
          <p14:tracePt t="37167" x="7394575" y="2017713"/>
          <p14:tracePt t="37184" x="7304088" y="2000250"/>
          <p14:tracePt t="37201" x="7277100" y="1990725"/>
          <p14:tracePt t="37218" x="7232650" y="1982788"/>
          <p14:tracePt t="37243" x="7224713" y="1982788"/>
          <p14:tracePt t="37304" x="7224713" y="1973263"/>
          <p14:tracePt t="37354" x="7224713" y="1965325"/>
          <p14:tracePt t="37390" x="7232650" y="1965325"/>
          <p14:tracePt t="37403" x="7242175" y="1965325"/>
          <p14:tracePt t="37452" x="7251700" y="1965325"/>
          <p14:tracePt t="38505" x="7251700" y="1973263"/>
          <p14:tracePt t="38873" x="7232650" y="1973263"/>
          <p14:tracePt t="38885" x="7215188" y="1973263"/>
          <p14:tracePt t="38897" x="7197725" y="1973263"/>
          <p14:tracePt t="38909" x="7180263" y="1973263"/>
          <p14:tracePt t="38921" x="7161213" y="1973263"/>
          <p14:tracePt t="38935" x="7134225" y="1973263"/>
          <p14:tracePt t="38951" x="7081838" y="1973263"/>
          <p14:tracePt t="38968" x="6956425" y="1990725"/>
          <p14:tracePt t="38985" x="6153150" y="2251075"/>
          <p14:tracePt t="39001" x="5670550" y="2438400"/>
          <p14:tracePt t="39018" x="5295900" y="2571750"/>
          <p14:tracePt t="39035" x="4822825" y="2697163"/>
          <p14:tracePt t="39051" x="4705350" y="2732088"/>
          <p14:tracePt t="39068" x="4589463" y="2751138"/>
          <p14:tracePt t="39085" x="4394200" y="2822575"/>
          <p14:tracePt t="39101" x="4303713" y="2857500"/>
          <p14:tracePt t="39118" x="4214813" y="2901950"/>
          <p14:tracePt t="39135" x="4081463" y="2955925"/>
          <p14:tracePt t="39151" x="4054475" y="2973388"/>
          <p14:tracePt t="39168" x="4037013" y="2973388"/>
          <p14:tracePt t="39192" x="4027488" y="2973388"/>
          <p14:tracePt t="39791" x="3973513" y="2938463"/>
          <p14:tracePt t="39807" x="3857625" y="2919413"/>
          <p14:tracePt t="39816" x="3714750" y="2884488"/>
          <p14:tracePt t="39828" x="3581400" y="2867025"/>
          <p14:tracePt t="39841" x="3465513" y="2847975"/>
          <p14:tracePt t="39854" x="3367088" y="2830513"/>
          <p14:tracePt t="39868" x="3268663" y="2803525"/>
          <p14:tracePt t="39885" x="3170238" y="2776538"/>
          <p14:tracePt t="39902" x="3062288" y="2768600"/>
          <p14:tracePt t="39918" x="2830513" y="2751138"/>
          <p14:tracePt t="39935" x="2697163" y="2732088"/>
          <p14:tracePt t="39952" x="2500313" y="2714625"/>
          <p14:tracePt t="39968" x="2438400" y="2705100"/>
          <p14:tracePt t="39985" x="2384425" y="2687638"/>
          <p14:tracePt t="40002" x="2312988" y="2670175"/>
          <p14:tracePt t="40018" x="2295525" y="2660650"/>
          <p14:tracePt t="40035" x="2276475" y="2652713"/>
          <p14:tracePt t="40173" x="2276475" y="2643188"/>
          <p14:tracePt t="41139" x="2286000" y="2643188"/>
          <p14:tracePt t="41151" x="2295525" y="2643188"/>
          <p14:tracePt t="41176" x="2303463" y="2643188"/>
          <p14:tracePt t="41187" x="2312988" y="2633663"/>
          <p14:tracePt t="41199" x="2322513" y="2633663"/>
          <p14:tracePt t="41213" x="2339975" y="2633663"/>
          <p14:tracePt t="41225" x="2347913" y="2633663"/>
          <p14:tracePt t="41237" x="2366963" y="2633663"/>
          <p14:tracePt t="41252" x="2384425" y="2633663"/>
          <p14:tracePt t="41269" x="2411413" y="2625725"/>
          <p14:tracePt t="41285" x="2438400" y="2625725"/>
          <p14:tracePt t="41302" x="2490788" y="2625725"/>
          <p14:tracePt t="41319" x="2527300" y="2625725"/>
          <p14:tracePt t="41335" x="2589213" y="2616200"/>
          <p14:tracePt t="41352" x="2633663" y="2616200"/>
          <p14:tracePt t="41369" x="2670175" y="2616200"/>
          <p14:tracePt t="41385" x="2768600" y="2616200"/>
          <p14:tracePt t="41402" x="2830513" y="2616200"/>
          <p14:tracePt t="41419" x="2901950" y="2616200"/>
          <p14:tracePt t="41435" x="3071813" y="2608263"/>
          <p14:tracePt t="41452" x="3160713" y="2608263"/>
          <p14:tracePt t="41469" x="3224213" y="2608263"/>
          <p14:tracePt t="41485" x="3330575" y="2608263"/>
          <p14:tracePt t="41502" x="3357563" y="2608263"/>
          <p14:tracePt t="41519" x="3394075" y="2608263"/>
          <p14:tracePt t="41535" x="3402013" y="2608263"/>
          <p14:tracePt t="41555" x="3411538" y="2608263"/>
          <p14:tracePt t="42119" x="3446463" y="2598738"/>
          <p14:tracePt t="42132" x="3536950" y="2554288"/>
          <p14:tracePt t="42143" x="3679825" y="2509838"/>
          <p14:tracePt t="42157" x="3830638" y="2482850"/>
          <p14:tracePt t="42169" x="3929063" y="2455863"/>
          <p14:tracePt t="42186" x="4000500" y="2446338"/>
          <p14:tracePt t="42202" x="4062413" y="2446338"/>
          <p14:tracePt t="42219" x="4116388" y="2446338"/>
          <p14:tracePt t="42235" x="4116388" y="2455863"/>
          <p14:tracePt t="42977" x="4098925" y="2455863"/>
          <p14:tracePt t="42990" x="4062413" y="2473325"/>
          <p14:tracePt t="43002" x="3983038" y="2509838"/>
          <p14:tracePt t="43013" x="3911600" y="2554288"/>
          <p14:tracePt t="43027" x="3803650" y="2598738"/>
          <p14:tracePt t="43039" x="3697288" y="2643188"/>
          <p14:tracePt t="43053" x="3581400" y="2679700"/>
          <p14:tracePt t="43069" x="3473450" y="2705100"/>
          <p14:tracePt t="43086" x="3357563" y="2732088"/>
          <p14:tracePt t="43103" x="3108325" y="2795588"/>
          <p14:tracePt t="43119" x="2965450" y="2830513"/>
          <p14:tracePt t="43136" x="2840038" y="2857500"/>
          <p14:tracePt t="43136" x="2724150" y="2884488"/>
          <p14:tracePt t="43153" x="2643188" y="2894013"/>
          <p14:tracePt t="43169" x="2562225" y="2894013"/>
          <p14:tracePt t="43186" x="2446338" y="2894013"/>
          <p14:tracePt t="43203" x="2393950" y="2894013"/>
          <p14:tracePt t="43219" x="2339975" y="2884488"/>
          <p14:tracePt t="43236" x="2251075" y="2884488"/>
          <p14:tracePt t="43253" x="2214563" y="2884488"/>
          <p14:tracePt t="43269" x="2187575" y="2884488"/>
          <p14:tracePt t="43286" x="2170113" y="2884488"/>
          <p14:tracePt t="43303" x="2160588" y="2884488"/>
          <p14:tracePt t="43319" x="2160588" y="2874963"/>
          <p14:tracePt t="43336" x="2143125" y="2874963"/>
          <p14:tracePt t="43357" x="2133600" y="2874963"/>
          <p14:tracePt t="43370" x="2125663" y="2874963"/>
          <p14:tracePt t="43386" x="2108200" y="2874963"/>
          <p14:tracePt t="43406" x="2098675" y="2874963"/>
          <p14:tracePt t="43419" x="2081213" y="2884488"/>
          <p14:tracePt t="43436" x="2062163" y="2894013"/>
          <p14:tracePt t="43453" x="2044700" y="2911475"/>
          <p14:tracePt t="43469" x="1982788" y="2946400"/>
          <p14:tracePt t="43486" x="1965325" y="2955925"/>
          <p14:tracePt t="43503" x="1938338" y="2965450"/>
          <p14:tracePt t="43520" x="1928813" y="2965450"/>
          <p14:tracePt t="43688" x="1938338" y="2965450"/>
          <p14:tracePt t="43725" x="1946275" y="2965450"/>
          <p14:tracePt t="43737" x="1955800" y="2965450"/>
          <p14:tracePt t="43749" x="1965325" y="2965450"/>
          <p14:tracePt t="43774" x="1982788" y="2965450"/>
          <p14:tracePt t="43786" x="1990725" y="2965450"/>
          <p14:tracePt t="43797" x="2000250" y="2965450"/>
          <p14:tracePt t="43810" x="2017713" y="2965450"/>
          <p14:tracePt t="43822" x="2054225" y="2965450"/>
          <p14:tracePt t="43836" x="2081213" y="2965450"/>
          <p14:tracePt t="43853" x="2116138" y="2965450"/>
          <p14:tracePt t="43870" x="2160588" y="2965450"/>
          <p14:tracePt t="43886" x="2286000" y="2965450"/>
          <p14:tracePt t="43903" x="2357438" y="2965450"/>
          <p14:tracePt t="43920" x="2527300" y="2965450"/>
          <p14:tracePt t="43936" x="2616200" y="2965450"/>
          <p14:tracePt t="43953" x="2714625" y="2965450"/>
          <p14:tracePt t="43970" x="2830513" y="2965450"/>
          <p14:tracePt t="43986" x="3071813" y="2955925"/>
          <p14:tracePt t="44003" x="3224213" y="2955925"/>
          <p14:tracePt t="44020" x="3482975" y="2938463"/>
          <p14:tracePt t="44037" x="3598863" y="2928938"/>
          <p14:tracePt t="44053" x="3724275" y="2919413"/>
          <p14:tracePt t="44070" x="3902075" y="2911475"/>
          <p14:tracePt t="44086" x="3965575" y="2911475"/>
          <p14:tracePt t="44104" x="4044950" y="2911475"/>
          <p14:tracePt t="44120" x="4054475" y="2911475"/>
          <p14:tracePt t="44136" x="4062413" y="2911475"/>
          <p14:tracePt t="44571" x="4054475" y="2911475"/>
          <p14:tracePt t="44582" x="4044950" y="2911475"/>
          <p14:tracePt t="44606" x="4037013" y="2911475"/>
          <p14:tracePt t="44619" x="4010025" y="2919413"/>
          <p14:tracePt t="44631" x="3973513" y="2928938"/>
          <p14:tracePt t="44644" x="3919538" y="2955925"/>
          <p14:tracePt t="44656" x="3840163" y="3000375"/>
          <p14:tracePt t="44670" x="3759200" y="3044825"/>
          <p14:tracePt t="44687" x="3687763" y="3089275"/>
          <p14:tracePt t="44703" x="3598863" y="3125788"/>
          <p14:tracePt t="44720" x="3429000" y="3197225"/>
          <p14:tracePt t="44736" x="3330575" y="3224213"/>
          <p14:tracePt t="44753" x="3214688" y="3268663"/>
          <p14:tracePt t="44770" x="3009900" y="3322638"/>
          <p14:tracePt t="44786" x="2901950" y="3357563"/>
          <p14:tracePt t="44803" x="2768600" y="3384550"/>
          <p14:tracePt t="44820" x="2705100" y="3394075"/>
          <p14:tracePt t="44836" x="2643188" y="3411538"/>
          <p14:tracePt t="44853" x="2527300" y="3429000"/>
          <p14:tracePt t="44870" x="2465388" y="3446463"/>
          <p14:tracePt t="44886" x="2384425" y="3465513"/>
          <p14:tracePt t="44903" x="2268538" y="3490913"/>
          <p14:tracePt t="44920" x="2214563" y="3500438"/>
          <p14:tracePt t="44937" x="2187575" y="3500438"/>
          <p14:tracePt t="44953" x="2143125" y="3500438"/>
          <p14:tracePt t="44970" x="2116138" y="3500438"/>
          <p14:tracePt t="44986" x="2089150" y="3509963"/>
          <p14:tracePt t="45003" x="2062163" y="3509963"/>
          <p14:tracePt t="45020" x="2054225" y="3509963"/>
          <p14:tracePt t="45036" x="2036763" y="3509963"/>
          <p14:tracePt t="45060" x="2027238" y="3509963"/>
          <p14:tracePt t="45378" x="2036763" y="3509963"/>
          <p14:tracePt t="45551" x="2044700" y="3509963"/>
          <p14:tracePt t="45611" x="2054225" y="3509963"/>
          <p14:tracePt t="45684" x="2062163" y="3509963"/>
          <p14:tracePt t="45722" x="2071688" y="3509963"/>
          <p14:tracePt t="45746" x="2081213" y="3509963"/>
          <p14:tracePt t="45759" x="2089150" y="3509963"/>
          <p14:tracePt t="45783" x="2098675" y="3509963"/>
          <p14:tracePt t="45808" x="2108200" y="3509963"/>
          <p14:tracePt t="45819" x="2116138" y="3509963"/>
          <p14:tracePt t="45833" x="2133600" y="3509963"/>
          <p14:tracePt t="45857" x="2143125" y="3509963"/>
          <p14:tracePt t="45868" x="2170113" y="3509963"/>
          <p14:tracePt t="45881" x="2187575" y="3509963"/>
          <p14:tracePt t="45893" x="2214563" y="3509963"/>
          <p14:tracePt t="45905" x="2241550" y="3509963"/>
          <p14:tracePt t="45920" x="2268538" y="3509963"/>
          <p14:tracePt t="45937" x="2303463" y="3509963"/>
          <p14:tracePt t="45954" x="2339975" y="3509963"/>
          <p14:tracePt t="45970" x="2438400" y="3509963"/>
          <p14:tracePt t="45987" x="2490788" y="3509963"/>
          <p14:tracePt t="46003" x="2589213" y="3509963"/>
          <p14:tracePt t="46020" x="2643188" y="3509963"/>
          <p14:tracePt t="46037" x="2697163" y="3509963"/>
          <p14:tracePt t="46054" x="2822575" y="3500438"/>
          <p14:tracePt t="46070" x="2901950" y="3500438"/>
          <p14:tracePt t="46087" x="2973388" y="3500438"/>
          <p14:tracePt t="46103" x="3143250" y="3490913"/>
          <p14:tracePt t="46120" x="3251200" y="3473450"/>
          <p14:tracePt t="46137" x="3367088" y="3465513"/>
          <p14:tracePt t="46153" x="3598863" y="3446463"/>
          <p14:tracePt t="46170" x="3705225" y="3429000"/>
          <p14:tracePt t="46187" x="3867150" y="3411538"/>
          <p14:tracePt t="46203" x="3938588" y="3402013"/>
          <p14:tracePt t="46220" x="3990975" y="3394075"/>
          <p14:tracePt t="46237" x="4071938" y="3384550"/>
          <p14:tracePt t="46254" x="4089400" y="3375025"/>
          <p14:tracePt t="46270" x="4108450" y="3375025"/>
          <p14:tracePt t="48674" x="4098925" y="3375025"/>
          <p14:tracePt t="48699" x="4089400" y="3375025"/>
          <p14:tracePt t="48711" x="4081463" y="3375025"/>
          <p14:tracePt t="48723" x="4071938" y="3375025"/>
          <p14:tracePt t="48736" x="4054475" y="3375025"/>
          <p14:tracePt t="48747" x="4027488" y="3375025"/>
          <p14:tracePt t="48760" x="4000500" y="3375025"/>
          <p14:tracePt t="48772" x="3973513" y="3375025"/>
          <p14:tracePt t="48788" x="3946525" y="3375025"/>
          <p14:tracePt t="48804" x="3929063" y="3375025"/>
          <p14:tracePt t="48821" x="3894138" y="3375025"/>
          <p14:tracePt t="48838" x="3875088" y="3375025"/>
          <p14:tracePt t="48854" x="3867150" y="3375025"/>
          <p14:tracePt t="48871" x="3857625" y="3375025"/>
          <p14:tracePt t="48907" x="3848100" y="3375025"/>
          <p14:tracePt t="48981" x="3848100" y="3384550"/>
          <p14:tracePt t="49018" x="3857625" y="3384550"/>
          <p14:tracePt t="49028" x="3867150" y="3394075"/>
          <p14:tracePt t="49042" x="3867150" y="3402013"/>
          <p14:tracePt t="49053" x="3884613" y="3402013"/>
          <p14:tracePt t="49067" x="3902075" y="3419475"/>
          <p14:tracePt t="49078" x="3911600" y="3429000"/>
          <p14:tracePt t="49091" x="3929063" y="3446463"/>
          <p14:tracePt t="49104" x="3938588" y="3446463"/>
          <p14:tracePt t="49122" x="3946525" y="3455988"/>
          <p14:tracePt t="55107" x="3946525" y="3465513"/>
          <p14:tracePt t="55119" x="3946525" y="3473450"/>
          <p14:tracePt t="55130" x="3946525" y="3482975"/>
          <p14:tracePt t="55155" x="3938588" y="3500438"/>
          <p14:tracePt t="55168" x="3938588" y="3509963"/>
          <p14:tracePt t="55179" x="3929063" y="3527425"/>
          <p14:tracePt t="55192" x="3911600" y="3554413"/>
          <p14:tracePt t="55206" x="3884613" y="3598863"/>
          <p14:tracePt t="55223" x="3857625" y="3660775"/>
          <p14:tracePt t="55240" x="3795713" y="3803650"/>
          <p14:tracePt t="55256" x="3768725" y="3867150"/>
          <p14:tracePt t="55273" x="3751263" y="3919538"/>
          <p14:tracePt t="55290" x="3714750" y="4000500"/>
          <p14:tracePt t="55306" x="3705225" y="4037013"/>
          <p14:tracePt t="55323" x="3687763" y="4071938"/>
          <p14:tracePt t="55340" x="3679825" y="4152900"/>
          <p14:tracePt t="55356" x="3670300" y="4214813"/>
          <p14:tracePt t="55373" x="3670300" y="4268788"/>
          <p14:tracePt t="55390" x="3652838" y="4322763"/>
          <p14:tracePt t="55406" x="3652838" y="4330700"/>
          <p14:tracePt t="55423" x="3652838" y="4340225"/>
          <p14:tracePt t="55440" x="3643313" y="4340225"/>
          <p14:tracePt t="57863" x="3633788" y="4340225"/>
          <p14:tracePt t="57873" x="3608388" y="4340225"/>
          <p14:tracePt t="57887" x="3589338" y="4322763"/>
          <p14:tracePt t="57899" x="3562350" y="4313238"/>
          <p14:tracePt t="57912" x="3517900" y="4303713"/>
          <p14:tracePt t="57924" x="3455988" y="4286250"/>
          <p14:tracePt t="57941" x="3394075" y="4276725"/>
          <p14:tracePt t="57957" x="3303588" y="4251325"/>
          <p14:tracePt t="57974" x="3054350" y="4232275"/>
          <p14:tracePt t="57990" x="2919413" y="4232275"/>
          <p14:tracePt t="58007" x="2786063" y="4224338"/>
          <p14:tracePt t="58024" x="2554288" y="4205288"/>
          <p14:tracePt t="58041" x="2465388" y="4197350"/>
          <p14:tracePt t="58057" x="2393950" y="4179888"/>
          <p14:tracePt t="58074" x="2268538" y="4152900"/>
          <p14:tracePt t="58091" x="2224088" y="4152900"/>
          <p14:tracePt t="58107" x="2170113" y="4133850"/>
          <p14:tracePt t="58124" x="2160588" y="4133850"/>
          <p14:tracePt t="58141" x="2160588" y="4125913"/>
          <p14:tracePt t="58157" x="2152650" y="4125913"/>
          <p14:tracePt t="58365" x="2160588" y="4125913"/>
          <p14:tracePt t="58389" x="2179638" y="4125913"/>
          <p14:tracePt t="58401" x="2187575" y="4133850"/>
          <p14:tracePt t="58414" x="2197100" y="4133850"/>
          <p14:tracePt t="58426" x="2224088" y="4133850"/>
          <p14:tracePt t="58441" x="2251075" y="4133850"/>
          <p14:tracePt t="58457" x="2295525" y="4143375"/>
          <p14:tracePt t="58474" x="2347913" y="4152900"/>
          <p14:tracePt t="58491" x="2490788" y="4160838"/>
          <p14:tracePt t="58507" x="2581275" y="4160838"/>
          <p14:tracePt t="58526" x="2652713" y="4170363"/>
          <p14:tracePt t="58541" x="2803525" y="4170363"/>
          <p14:tracePt t="58557" x="2847975" y="4179888"/>
          <p14:tracePt t="58574" x="2911475" y="4187825"/>
          <p14:tracePt t="58591" x="2911475" y="4197350"/>
          <p14:tracePt t="58607" x="2919413" y="4197350"/>
          <p14:tracePt t="58671" x="2919413" y="4205288"/>
          <p14:tracePt t="58842" x="2901950" y="4205288"/>
          <p14:tracePt t="58855" x="2884488" y="4205288"/>
          <p14:tracePt t="58866" x="2847975" y="4214813"/>
          <p14:tracePt t="58879" x="2786063" y="4224338"/>
          <p14:tracePt t="58891" x="2687638" y="4251325"/>
          <p14:tracePt t="58907" x="2554288" y="4259263"/>
          <p14:tracePt t="58924" x="2357438" y="4276725"/>
          <p14:tracePt t="58941" x="2187575" y="4276725"/>
          <p14:tracePt t="58957" x="1911350" y="4276725"/>
          <p14:tracePt t="58974" x="1803400" y="4276725"/>
          <p14:tracePt t="58991" x="1660525" y="4259263"/>
          <p14:tracePt t="59008" x="1625600" y="4241800"/>
          <p14:tracePt t="59024" x="1589088" y="4232275"/>
          <p14:tracePt t="59041" x="1554163" y="4205288"/>
          <p14:tracePt t="59058" x="1536700" y="4197350"/>
          <p14:tracePt t="59074" x="1536700" y="4187825"/>
          <p14:tracePt t="59096" x="1517650" y="4179888"/>
          <p14:tracePt t="59210" x="1509713" y="4179888"/>
          <p14:tracePt t="59233" x="1490663" y="4179888"/>
          <p14:tracePt t="59247" x="1482725" y="4179888"/>
          <p14:tracePt t="59259" x="1473200" y="4179888"/>
          <p14:tracePt t="59270" x="1455738" y="4179888"/>
          <p14:tracePt t="59284" x="1438275" y="4179888"/>
          <p14:tracePt t="59295" x="1428750" y="4179888"/>
          <p14:tracePt t="59308" x="1411288" y="4179888"/>
          <p14:tracePt t="59324" x="1401763" y="4179888"/>
          <p14:tracePt t="59341" x="1384300" y="4179888"/>
          <p14:tracePt t="59358" x="1357313" y="4160838"/>
          <p14:tracePt t="59374" x="1347788" y="4160838"/>
          <p14:tracePt t="59394" x="1330325" y="4160838"/>
          <p14:tracePt t="59823" x="1322388" y="4152900"/>
          <p14:tracePt t="59846" x="1303338" y="4143375"/>
          <p14:tracePt t="59859" x="1276350" y="4143375"/>
          <p14:tracePt t="59872" x="1258888" y="4143375"/>
          <p14:tracePt t="59883" x="1241425" y="4143375"/>
          <p14:tracePt t="59896" x="1223963" y="4143375"/>
          <p14:tracePt t="59908" x="1204913" y="4143375"/>
          <p14:tracePt t="59934" x="1196975" y="4143375"/>
          <p14:tracePt t="62137" x="1196975" y="4133850"/>
          <p14:tracePt t="62628" x="1204913" y="4133850"/>
          <p14:tracePt t="62653" x="1214438" y="4133850"/>
          <p14:tracePt t="63192" x="1223963" y="4133850"/>
          <p14:tracePt t="63437" x="1231900" y="4133850"/>
          <p14:tracePt t="64232" x="1241425" y="4133850"/>
          <p14:tracePt t="64245" x="1250950" y="4133850"/>
          <p14:tracePt t="64270" x="1258888" y="4133850"/>
          <p14:tracePt t="64283" x="1276350" y="4133850"/>
          <p14:tracePt t="64294" x="1295400" y="4133850"/>
          <p14:tracePt t="64306" x="1330325" y="4133850"/>
          <p14:tracePt t="64319" x="1384300" y="4133850"/>
          <p14:tracePt t="64331" x="1438275" y="4133850"/>
          <p14:tracePt t="64343" x="1500188" y="4133850"/>
          <p14:tracePt t="64359" x="1562100" y="4133850"/>
          <p14:tracePt t="64376" x="1616075" y="4133850"/>
          <p14:tracePt t="64393" x="1670050" y="4133850"/>
          <p14:tracePt t="64409" x="1741488" y="4143375"/>
          <p14:tracePt t="64426" x="1768475" y="4143375"/>
          <p14:tracePt t="64442" x="1822450" y="4143375"/>
          <p14:tracePt t="64459" x="1847850" y="4143375"/>
          <p14:tracePt t="64476" x="1866900" y="4143375"/>
          <p14:tracePt t="64492" x="1874838" y="4143375"/>
          <p14:tracePt t="65017" x="1893888" y="4143375"/>
          <p14:tracePt t="65030" x="1911350" y="4143375"/>
          <p14:tracePt t="65041" x="1938338" y="4143375"/>
          <p14:tracePt t="65054" x="1973263" y="4143375"/>
          <p14:tracePt t="65067" x="2027238" y="4143375"/>
          <p14:tracePt t="65078" x="2081213" y="4143375"/>
          <p14:tracePt t="65093" x="2133600" y="4143375"/>
          <p14:tracePt t="65109" x="2214563" y="4143375"/>
          <p14:tracePt t="65126" x="2286000" y="4152900"/>
          <p14:tracePt t="65143" x="2393950" y="4152900"/>
          <p14:tracePt t="65159" x="2455863" y="4152900"/>
          <p14:tracePt t="65176" x="2517775" y="4152900"/>
          <p14:tracePt t="65193" x="2608263" y="4152900"/>
          <p14:tracePt t="65209" x="2643188" y="4143375"/>
          <p14:tracePt t="65226" x="2679700" y="4116388"/>
          <p14:tracePt t="65243" x="2687638" y="4116388"/>
          <p14:tracePt t="65261" x="2697163" y="4116388"/>
          <p14:tracePt t="65287" x="2697163" y="4108450"/>
          <p14:tracePt t="65532" x="2705100" y="4108450"/>
          <p14:tracePt t="65544" x="2714625" y="4116388"/>
          <p14:tracePt t="65557" x="2732088" y="4116388"/>
          <p14:tracePt t="65568" x="2751138" y="4125913"/>
          <p14:tracePt t="65580" x="2776538" y="4133850"/>
          <p14:tracePt t="65593" x="2813050" y="4133850"/>
          <p14:tracePt t="65610" x="2867025" y="4143375"/>
          <p14:tracePt t="65626" x="2928938" y="4152900"/>
          <p14:tracePt t="65643" x="3089275" y="4170363"/>
          <p14:tracePt t="65660" x="3152775" y="4170363"/>
          <p14:tracePt t="65676" x="3224213" y="4170363"/>
          <p14:tracePt t="65693" x="3340100" y="4170363"/>
          <p14:tracePt t="65710" x="3375025" y="4152900"/>
          <p14:tracePt t="65726" x="3394075" y="4143375"/>
          <p14:tracePt t="65743" x="3411538" y="4133850"/>
          <p14:tracePt t="66144" x="3429000" y="4133850"/>
          <p14:tracePt t="66155" x="3438525" y="4133850"/>
          <p14:tracePt t="66170" x="3465513" y="4125913"/>
          <p14:tracePt t="66181" x="3517900" y="4116388"/>
          <p14:tracePt t="66195" x="3581400" y="4116388"/>
          <p14:tracePt t="66210" x="3652838" y="4108450"/>
          <p14:tracePt t="66226" x="3741738" y="4108450"/>
          <p14:tracePt t="66243" x="3956050" y="4098925"/>
          <p14:tracePt t="66260" x="4081463" y="4089400"/>
          <p14:tracePt t="66276" x="4241800" y="4089400"/>
          <p14:tracePt t="66293" x="4562475" y="4071938"/>
          <p14:tracePt t="66310" x="4705350" y="4071938"/>
          <p14:tracePt t="66327" x="4840288" y="4071938"/>
          <p14:tracePt t="66343" x="5037138" y="4071938"/>
          <p14:tracePt t="66360" x="5099050" y="4071938"/>
          <p14:tracePt t="66377" x="5187950" y="4071938"/>
          <p14:tracePt t="66393" x="5197475" y="4081463"/>
          <p14:tracePt t="66410" x="5205413" y="4081463"/>
          <p14:tracePt t="66426" x="5214938" y="4081463"/>
          <p14:tracePt t="66451" x="5224463" y="4081463"/>
          <p14:tracePt t="66475" x="5224463" y="4089400"/>
          <p14:tracePt t="67210" x="5214938" y="4089400"/>
          <p14:tracePt t="67223" x="5214938" y="4098925"/>
          <p14:tracePt t="67246" x="5205413" y="4098925"/>
          <p14:tracePt t="67259" x="5187950" y="4098925"/>
          <p14:tracePt t="67271" x="5170488" y="4108450"/>
          <p14:tracePt t="67284" x="5153025" y="4116388"/>
          <p14:tracePt t="67297" x="5126038" y="4125913"/>
          <p14:tracePt t="67310" x="5072063" y="4133850"/>
          <p14:tracePt t="67327" x="5010150" y="4152900"/>
          <p14:tracePt t="67343" x="4911725" y="4170363"/>
          <p14:tracePt t="67360" x="4687888" y="4232275"/>
          <p14:tracePt t="67377" x="4545013" y="4259263"/>
          <p14:tracePt t="67394" x="4429125" y="4286250"/>
          <p14:tracePt t="67410" x="4160838" y="4357688"/>
          <p14:tracePt t="67427" x="4037013" y="4402138"/>
          <p14:tracePt t="67443" x="3679825" y="4518025"/>
          <p14:tracePt t="67460" x="3554413" y="4545013"/>
          <p14:tracePt t="67477" x="3429000" y="4589463"/>
          <p14:tracePt t="67493" x="3232150" y="4643438"/>
          <p14:tracePt t="67510" x="3143250" y="4670425"/>
          <p14:tracePt t="67527" x="3044825" y="4687888"/>
          <p14:tracePt t="67543" x="2874963" y="4751388"/>
          <p14:tracePt t="67560" x="2786063" y="4776788"/>
          <p14:tracePt t="67577" x="2589213" y="4857750"/>
          <p14:tracePt t="67594" x="2509838" y="4884738"/>
          <p14:tracePt t="67610" x="2446338" y="4911725"/>
          <p14:tracePt t="67627" x="2330450" y="4946650"/>
          <p14:tracePt t="67644" x="2295525" y="4946650"/>
          <p14:tracePt t="67660" x="2276475" y="4946650"/>
          <p14:tracePt t="67677" x="2251075" y="4946650"/>
          <p14:tracePt t="67847" x="2251075" y="4929188"/>
          <p14:tracePt t="67859" x="2295525" y="4884738"/>
          <p14:tracePt t="67872" x="2330450" y="4822825"/>
          <p14:tracePt t="67884" x="2357438" y="4795838"/>
          <p14:tracePt t="67896" x="2366963" y="4786313"/>
          <p14:tracePt t="67910" x="2384425" y="4768850"/>
          <p14:tracePt t="67927" x="2419350" y="4741863"/>
          <p14:tracePt t="67943" x="2465388" y="4714875"/>
          <p14:tracePt t="67960" x="2527300" y="4687888"/>
          <p14:tracePt t="67977" x="2554288" y="4679950"/>
          <p14:tracePt t="67994" x="2571750" y="4679950"/>
          <p14:tracePt t="68010" x="2598738" y="4670425"/>
          <p14:tracePt t="68027" x="2608263" y="4670425"/>
          <p14:tracePt t="68044" x="2625725" y="4670425"/>
          <p14:tracePt t="68060" x="2633663" y="4670425"/>
          <p14:tracePt t="68094" x="2643188" y="4670425"/>
          <p14:tracePt t="68118" x="2652713" y="4670425"/>
          <p14:tracePt t="68129" x="2660650" y="4670425"/>
          <p14:tracePt t="68142" x="2670175" y="4670425"/>
          <p14:tracePt t="68154" x="2679700" y="4679950"/>
          <p14:tracePt t="68166" x="2687638" y="4687888"/>
          <p14:tracePt t="68190" x="2705100" y="4687888"/>
          <p14:tracePt t="68215" x="2714625" y="4687888"/>
          <p14:tracePt t="68228" x="2732088" y="4687888"/>
          <p14:tracePt t="68240" x="2751138" y="4687888"/>
          <p14:tracePt t="68254" x="2768600" y="4687888"/>
          <p14:tracePt t="68265" x="2786063" y="4697413"/>
          <p14:tracePt t="68277" x="2822575" y="4697413"/>
          <p14:tracePt t="68294" x="2867025" y="4697413"/>
          <p14:tracePt t="68310" x="2901950" y="4697413"/>
          <p14:tracePt t="68327" x="3027363" y="4697413"/>
          <p14:tracePt t="68344" x="3098800" y="4697413"/>
          <p14:tracePt t="68361" x="3187700" y="4687888"/>
          <p14:tracePt t="68377" x="3402013" y="4652963"/>
          <p14:tracePt t="68394" x="3517900" y="4643438"/>
          <p14:tracePt t="68410" x="3643313" y="4625975"/>
          <p14:tracePt t="68427" x="3848100" y="4598988"/>
          <p14:tracePt t="68444" x="3911600" y="4581525"/>
          <p14:tracePt t="68460" x="4000500" y="4554538"/>
          <p14:tracePt t="68477" x="4037013" y="4545013"/>
          <p14:tracePt t="68494" x="4044950" y="4537075"/>
          <p14:tracePt t="68510" x="4054475" y="4537075"/>
          <p14:tracePt t="70041" x="4044950" y="4537075"/>
          <p14:tracePt t="70065" x="4037013" y="4545013"/>
          <p14:tracePt t="70077" x="4017963" y="4562475"/>
          <p14:tracePt t="70090" x="3990975" y="4562475"/>
          <p14:tracePt t="70102" x="3973513" y="4581525"/>
          <p14:tracePt t="70114" x="3929063" y="4598988"/>
          <p14:tracePt t="70128" x="3894138" y="4616450"/>
          <p14:tracePt t="70144" x="3848100" y="4633913"/>
          <p14:tracePt t="70161" x="3822700" y="4652963"/>
          <p14:tracePt t="70178" x="3741738" y="4679950"/>
          <p14:tracePt t="70194" x="3705225" y="4687888"/>
          <p14:tracePt t="70211" x="3670300" y="4705350"/>
          <p14:tracePt t="70228" x="3571875" y="4751388"/>
          <p14:tracePt t="70244" x="3527425" y="4768850"/>
          <p14:tracePt t="70261" x="3455988" y="4803775"/>
          <p14:tracePt t="70278" x="3429000" y="4803775"/>
          <p14:tracePt t="70294" x="3411538" y="4822825"/>
          <p14:tracePt t="70311" x="3367088" y="4830763"/>
          <p14:tracePt t="70328" x="3357563" y="4830763"/>
          <p14:tracePt t="70344" x="3348038" y="4840288"/>
          <p14:tracePt t="70361" x="3340100" y="4840288"/>
          <p14:tracePt t="70433" x="3340100" y="4848225"/>
          <p14:tracePt t="70506" x="3340100" y="4857750"/>
          <p14:tracePt t="70543" x="3340100" y="4867275"/>
          <p14:tracePt t="70556" x="3340100" y="4875213"/>
          <p14:tracePt t="70567" x="3340100" y="4884738"/>
          <p14:tracePt t="70580" x="3340100" y="4894263"/>
          <p14:tracePt t="70594" x="3340100" y="4902200"/>
          <p14:tracePt t="70611" x="3340100" y="4919663"/>
          <p14:tracePt t="70628" x="3340100" y="4929188"/>
          <p14:tracePt t="70644" x="3340100" y="4956175"/>
          <p14:tracePt t="70661" x="3340100" y="4965700"/>
          <p14:tracePt t="70678" x="3340100" y="4983163"/>
          <p14:tracePt t="70695" x="3348038" y="4991100"/>
          <p14:tracePt t="70711" x="3357563" y="5010150"/>
          <p14:tracePt t="70728" x="3357563" y="5018088"/>
          <p14:tracePt t="70744" x="3367088" y="5018088"/>
          <p14:tracePt t="70874" x="3375025" y="5018088"/>
          <p14:tracePt t="70911" x="3384550" y="5018088"/>
          <p14:tracePt t="70923" x="3394075" y="5018088"/>
          <p14:tracePt t="70935" x="3402013" y="5018088"/>
          <p14:tracePt t="70948" x="3411538" y="5018088"/>
          <p14:tracePt t="70961" x="3429000" y="5018088"/>
          <p14:tracePt t="70978" x="3455988" y="5018088"/>
          <p14:tracePt t="70994" x="3490913" y="5018088"/>
          <p14:tracePt t="71011" x="3554413" y="5018088"/>
          <p14:tracePt t="71028" x="3581400" y="5018088"/>
          <p14:tracePt t="71044" x="3625850" y="5010150"/>
          <p14:tracePt t="71069" x="3633788" y="5010150"/>
          <p14:tracePt t="71081" x="3633788" y="5000625"/>
          <p14:tracePt t="71548" x="3625850" y="5000625"/>
          <p14:tracePt t="71559" x="3598863" y="5000625"/>
          <p14:tracePt t="71571" x="3562350" y="5000625"/>
          <p14:tracePt t="71584" x="3517900" y="5000625"/>
          <p14:tracePt t="71597" x="3473450" y="5000625"/>
          <p14:tracePt t="71611" x="3438525" y="5010150"/>
          <p14:tracePt t="71628" x="3402013" y="5010150"/>
          <p14:tracePt t="71645" x="3330575" y="5018088"/>
          <p14:tracePt t="71661" x="3303588" y="5018088"/>
          <p14:tracePt t="71678" x="3276600" y="5027613"/>
          <p14:tracePt t="71695" x="3224213" y="5037138"/>
          <p14:tracePt t="71711" x="3205163" y="5037138"/>
          <p14:tracePt t="71728" x="3197225" y="5045075"/>
          <p14:tracePt t="71744" x="3179763" y="5045075"/>
          <p14:tracePt t="71939" x="3179763" y="5054600"/>
          <p14:tracePt t="71963" x="3187700" y="5054600"/>
          <p14:tracePt t="71988" x="3205163" y="5062538"/>
          <p14:tracePt t="72000" x="3214688" y="5062538"/>
          <p14:tracePt t="72012" x="3232150" y="5072063"/>
          <p14:tracePt t="72025" x="3259138" y="5072063"/>
          <p14:tracePt t="72039" x="3295650" y="5081588"/>
          <p14:tracePt t="72050" x="3348038" y="5081588"/>
          <p14:tracePt t="72061" x="3419475" y="5081588"/>
          <p14:tracePt t="72078" x="3500438" y="5099050"/>
          <p14:tracePt t="72095" x="3562350" y="5099050"/>
          <p14:tracePt t="72111" x="3697288" y="5108575"/>
          <p14:tracePt t="72128" x="3768725" y="5108575"/>
          <p14:tracePt t="72145" x="3830638" y="5108575"/>
          <p14:tracePt t="72161" x="3929063" y="5108575"/>
          <p14:tracePt t="72178" x="3946525" y="5108575"/>
          <p14:tracePt t="72195" x="3973513" y="5108575"/>
          <p14:tracePt t="72212" x="3990975" y="5108575"/>
          <p14:tracePt t="72272" x="4000500" y="5108575"/>
          <p14:tracePt t="77197" x="3983038" y="5108575"/>
          <p14:tracePt t="77207" x="3973513" y="5108575"/>
          <p14:tracePt t="77221" x="3956050" y="5108575"/>
          <p14:tracePt t="77232" x="3919538" y="5108575"/>
          <p14:tracePt t="77246" x="3867150" y="5126038"/>
          <p14:tracePt t="77263" x="3776663" y="5160963"/>
          <p14:tracePt t="77280" x="3687763" y="5197475"/>
          <p14:tracePt t="77296" x="3562350" y="5268913"/>
          <p14:tracePt t="77313" x="3536950" y="5286375"/>
          <p14:tracePt t="77330" x="3517900" y="5303838"/>
          <p14:tracePt t="77346" x="3500438" y="5303838"/>
          <p14:tracePt t="77363" x="3500438" y="5313363"/>
          <p14:tracePt t="77380" x="3500438" y="5322888"/>
          <p14:tracePt t="77397" x="3500438" y="5330825"/>
          <p14:tracePt t="77442" x="3500438" y="5340350"/>
          <p14:tracePt t="77453" x="3500438" y="5348288"/>
          <p14:tracePt t="77466" x="3500438" y="5357813"/>
          <p14:tracePt t="77478" x="3500438" y="5367338"/>
          <p14:tracePt t="77489" x="3500438" y="5384800"/>
          <p14:tracePt t="77503" x="3500438" y="5402263"/>
          <p14:tracePt t="77515" x="3500438" y="5429250"/>
          <p14:tracePt t="77530" x="3500438" y="5446713"/>
          <p14:tracePt t="77546" x="3500438" y="5465763"/>
          <p14:tracePt t="77563" x="3500438" y="5500688"/>
          <p14:tracePt t="77588" x="3509963" y="5510213"/>
          <p14:tracePt t="77637" x="3509963" y="5518150"/>
          <p14:tracePt t="77980" x="3509963" y="5510213"/>
          <p14:tracePt t="80185" x="3509963" y="5500688"/>
          <p14:tracePt t="80210" x="3509963" y="5491163"/>
          <p14:tracePt t="80222" x="3527425" y="5491163"/>
          <p14:tracePt t="80235" x="3544888" y="5491163"/>
          <p14:tracePt t="80247" x="3571875" y="5491163"/>
          <p14:tracePt t="80259" x="3616325" y="5491163"/>
          <p14:tracePt t="80271" x="3679825" y="5483225"/>
          <p14:tracePt t="80284" x="3751263" y="5483225"/>
          <p14:tracePt t="80297" x="3840163" y="5483225"/>
          <p14:tracePt t="80314" x="3938588" y="5483225"/>
          <p14:tracePt t="80331" x="4044950" y="5491163"/>
          <p14:tracePt t="80347" x="4295775" y="5554663"/>
          <p14:tracePt t="80364" x="4402138" y="5581650"/>
          <p14:tracePt t="80381" x="4527550" y="5616575"/>
          <p14:tracePt t="80398" x="4751388" y="5643563"/>
          <p14:tracePt t="80414" x="4848225" y="5661025"/>
          <p14:tracePt t="80431" x="5018088" y="5661025"/>
          <p14:tracePt t="80447" x="5089525" y="5661025"/>
          <p14:tracePt t="80464" x="5153025" y="5661025"/>
          <p14:tracePt t="80481" x="5232400" y="5653088"/>
          <p14:tracePt t="80497" x="5251450" y="5643563"/>
          <p14:tracePt t="80515" x="5259388" y="5643563"/>
          <p14:tracePt t="80541" x="5259388" y="5634038"/>
          <p14:tracePt t="81091" x="5251450" y="5634038"/>
          <p14:tracePt t="81108" x="5241925" y="5634038"/>
          <p14:tracePt t="81118" x="5232400" y="5634038"/>
          <p14:tracePt t="81129" x="5197475" y="5643563"/>
          <p14:tracePt t="81140" x="5153025" y="5653088"/>
          <p14:tracePt t="81152" x="5089525" y="5661025"/>
          <p14:tracePt t="81166" x="5000625" y="5661025"/>
          <p14:tracePt t="81181" x="4902200" y="5670550"/>
          <p14:tracePt t="81198" x="4776788" y="5680075"/>
          <p14:tracePt t="81214" x="4643438" y="5697538"/>
          <p14:tracePt t="81231" x="4187825" y="5786438"/>
          <p14:tracePt t="81248" x="3894138" y="5840413"/>
          <p14:tracePt t="81264" x="3411538" y="5946775"/>
          <p14:tracePt t="81281" x="3241675" y="5965825"/>
          <p14:tracePt t="81298" x="3108325" y="5991225"/>
          <p14:tracePt t="81314" x="2911475" y="6000750"/>
          <p14:tracePt t="81331" x="2840038" y="6000750"/>
          <p14:tracePt t="81348" x="2776538" y="6000750"/>
          <p14:tracePt t="81364" x="2687638" y="6000750"/>
          <p14:tracePt t="81381" x="2670175" y="6000750"/>
          <p14:tracePt t="81398" x="2643188" y="6000750"/>
          <p14:tracePt t="81414" x="2633663" y="6000750"/>
          <p14:tracePt t="81544" x="2625725" y="6000750"/>
          <p14:tracePt t="81556" x="2625725" y="5991225"/>
          <p14:tracePt t="82294" x="2616200" y="5983288"/>
          <p14:tracePt t="82306" x="2608263" y="5983288"/>
          <p14:tracePt t="82316" x="2589213" y="5973763"/>
          <p14:tracePt t="82330" x="2571750" y="5965825"/>
          <p14:tracePt t="82341" x="2554288" y="5965825"/>
          <p14:tracePt t="82354" x="2517775" y="5956300"/>
          <p14:tracePt t="82367" x="2473325" y="5946775"/>
          <p14:tracePt t="82381" x="2411413" y="5938838"/>
          <p14:tracePt t="82398" x="2347913" y="5929313"/>
          <p14:tracePt t="82415" x="2197100" y="5911850"/>
          <p14:tracePt t="82431" x="2116138" y="5902325"/>
          <p14:tracePt t="82448" x="2017713" y="5902325"/>
          <p14:tracePt t="82465" x="1830388" y="5867400"/>
          <p14:tracePt t="82481" x="1758950" y="5857875"/>
          <p14:tracePt t="82498" x="1697038" y="5848350"/>
          <p14:tracePt t="82515" x="1616075" y="5840413"/>
          <p14:tracePt t="82531" x="1589088" y="5840413"/>
          <p14:tracePt t="82548" x="1581150" y="5840413"/>
          <p14:tracePt t="82565" x="1544638" y="5830888"/>
          <p14:tracePt t="82581" x="1536700" y="5830888"/>
          <p14:tracePt t="82598" x="1517650" y="5822950"/>
          <p14:tracePt t="82615" x="1490663" y="5813425"/>
          <p14:tracePt t="82631" x="1482725" y="5813425"/>
          <p14:tracePt t="82671" x="1473200" y="5813425"/>
          <p14:tracePt t="82722" x="1465263" y="5813425"/>
          <p14:tracePt t="82746" x="1465263" y="5803900"/>
          <p14:tracePt t="82856" x="1473200" y="5803900"/>
          <p14:tracePt t="82882" x="1482725" y="5803900"/>
          <p14:tracePt t="82905" x="1490663" y="5803900"/>
          <p14:tracePt t="82918" x="1500188" y="5803900"/>
          <p14:tracePt t="82930" x="1509713" y="5803900"/>
          <p14:tracePt t="82942" x="1517650" y="5803900"/>
          <p14:tracePt t="82954" x="1527175" y="5803900"/>
          <p14:tracePt t="82967" x="1544638" y="5803900"/>
          <p14:tracePt t="82982" x="1554163" y="5803900"/>
          <p14:tracePt t="82998" x="1562100" y="5803900"/>
          <p14:tracePt t="83015" x="1598613" y="5803900"/>
          <p14:tracePt t="83032" x="1616075" y="5803900"/>
          <p14:tracePt t="83048" x="1633538" y="5803900"/>
          <p14:tracePt t="83065" x="1670050" y="5803900"/>
          <p14:tracePt t="83082" x="1704975" y="5803900"/>
          <p14:tracePt t="83098" x="1724025" y="5803900"/>
          <p14:tracePt t="83115" x="1758950" y="5803900"/>
          <p14:tracePt t="83132" x="1776413" y="5803900"/>
          <p14:tracePt t="83148" x="1795463" y="5803900"/>
          <p14:tracePt t="83165" x="1822450" y="5803900"/>
          <p14:tracePt t="83182" x="1847850" y="5803900"/>
          <p14:tracePt t="83198" x="1866900" y="5803900"/>
          <p14:tracePt t="83215" x="1919288" y="5803900"/>
          <p14:tracePt t="83232" x="1946275" y="5803900"/>
          <p14:tracePt t="83249" x="2000250" y="5803900"/>
          <p14:tracePt t="83265" x="2036763" y="5803900"/>
          <p14:tracePt t="83282" x="2062163" y="5803900"/>
          <p14:tracePt t="83298" x="2152650" y="5803900"/>
          <p14:tracePt t="83315" x="2197100" y="5803900"/>
          <p14:tracePt t="83332" x="2232025" y="5803900"/>
          <p14:tracePt t="83349" x="2312988" y="5803900"/>
          <p14:tracePt t="83365" x="2357438" y="5803900"/>
          <p14:tracePt t="83382" x="2401888" y="5803900"/>
          <p14:tracePt t="83398" x="2473325" y="5803900"/>
          <p14:tracePt t="83415" x="2500313" y="5803900"/>
          <p14:tracePt t="83432" x="2536825" y="5803900"/>
          <p14:tracePt t="83448" x="2544763" y="5803900"/>
          <p14:tracePt t="83481" x="2554288" y="5803900"/>
          <p14:tracePt t="84216" x="2581275" y="5803900"/>
          <p14:tracePt t="84228" x="2598738" y="5803900"/>
          <p14:tracePt t="84240" x="2625725" y="5795963"/>
          <p14:tracePt t="84252" x="2670175" y="5786438"/>
          <p14:tracePt t="84265" x="2714625" y="5786438"/>
          <p14:tracePt t="84282" x="2768600" y="5786438"/>
          <p14:tracePt t="84299" x="2830513" y="5786438"/>
          <p14:tracePt t="84315" x="2982913" y="5786438"/>
          <p14:tracePt t="84332" x="3071813" y="5786438"/>
          <p14:tracePt t="84349" x="3160713" y="5803900"/>
          <p14:tracePt t="84365" x="3348038" y="5848350"/>
          <p14:tracePt t="84382" x="3429000" y="5857875"/>
          <p14:tracePt t="84399" x="3490913" y="5867400"/>
          <p14:tracePt t="84415" x="3608388" y="5875338"/>
          <p14:tracePt t="84432" x="3652838" y="5884863"/>
          <p14:tracePt t="84449" x="3687763" y="5884863"/>
          <p14:tracePt t="84465" x="3724275" y="5884863"/>
          <p14:tracePt t="84482" x="3732213" y="5884863"/>
          <p14:tracePt t="84499" x="3751263" y="5884863"/>
          <p14:tracePt t="84515" x="3768725" y="5884863"/>
          <p14:tracePt t="84535" x="3776663" y="5884863"/>
          <p14:tracePt t="84549" x="3786188" y="5884863"/>
          <p14:tracePt t="84565" x="3795713" y="5875338"/>
          <p14:tracePt t="84582" x="3813175" y="5875338"/>
          <p14:tracePt t="84599" x="3840163" y="5875338"/>
          <p14:tracePt t="84615" x="3848100" y="5875338"/>
          <p14:tracePt t="84632" x="3867150" y="5875338"/>
          <p14:tracePt t="84649" x="3875088" y="5875338"/>
          <p14:tracePt t="84670" x="3884613" y="5875338"/>
          <p14:tracePt t="86409" x="3875088" y="5875338"/>
          <p14:tracePt t="93539" x="3867150" y="5867400"/>
          <p14:tracePt t="93552" x="3857625" y="5867400"/>
          <p14:tracePt t="93564" x="3840163" y="5857875"/>
          <p14:tracePt t="93575" x="3830638" y="5857875"/>
          <p14:tracePt t="93588" x="3813175" y="5857875"/>
          <p14:tracePt t="93602" x="3795713" y="5848350"/>
          <p14:tracePt t="93618" x="3768725" y="5848350"/>
          <p14:tracePt t="93635" x="3751263" y="5848350"/>
          <p14:tracePt t="93651" x="3714750" y="5848350"/>
          <p14:tracePt t="93668" x="3697288" y="5848350"/>
          <p14:tracePt t="93686" x="3679825" y="5840413"/>
          <p14:tracePt t="93702" x="3660775" y="5840413"/>
          <p14:tracePt t="93718" x="3652838" y="5840413"/>
          <p14:tracePt t="93735" x="3643313" y="5840413"/>
          <p14:tracePt t="93752" x="3633788" y="5840413"/>
          <p14:tracePt t="93768" x="3625850" y="5840413"/>
          <p14:tracePt t="93991" x="3643313" y="5840413"/>
          <p14:tracePt t="94005" x="3660775" y="5830888"/>
          <p14:tracePt t="94017" x="3679825" y="5830888"/>
          <p14:tracePt t="94029" x="3697288" y="5822950"/>
          <p14:tracePt t="94042" x="3724275" y="5822950"/>
          <p14:tracePt t="94054" x="3759200" y="5813425"/>
          <p14:tracePt t="94068" x="3786188" y="5813425"/>
          <p14:tracePt t="94085" x="3803650" y="5813425"/>
          <p14:tracePt t="94102" x="3830638" y="5813425"/>
          <p14:tracePt t="94119" x="3848100" y="5813425"/>
          <p14:tracePt t="94203" x="3848100" y="5822950"/>
          <p14:tracePt t="94213" x="3830638" y="5822950"/>
          <p14:tracePt t="94225" x="3803650" y="5840413"/>
          <p14:tracePt t="94237" x="3732213" y="5857875"/>
          <p14:tracePt t="94252" x="3660775" y="5875338"/>
          <p14:tracePt t="94268" x="3581400" y="5902325"/>
          <p14:tracePt t="94285" x="3509963" y="5911850"/>
          <p14:tracePt t="94302" x="3367088" y="5938838"/>
          <p14:tracePt t="94318" x="3322638" y="5938838"/>
          <p14:tracePt t="94335" x="3295650" y="5938838"/>
          <p14:tracePt t="94352" x="3268663" y="5938838"/>
          <p14:tracePt t="94470" x="3276600" y="5938838"/>
          <p14:tracePt t="94483" x="3295650" y="5929313"/>
          <p14:tracePt t="94495" x="3322638" y="5929313"/>
          <p14:tracePt t="94508" x="3348038" y="5929313"/>
          <p14:tracePt t="94519" x="3367088" y="5919788"/>
          <p14:tracePt t="94535" x="3394075" y="5919788"/>
          <p14:tracePt t="94552" x="3419475" y="5919788"/>
          <p14:tracePt t="94569" x="3455988" y="5911850"/>
          <p14:tracePt t="94585" x="3527425" y="5894388"/>
          <p14:tracePt t="94602" x="3544888" y="5884863"/>
          <p14:tracePt t="94618" x="3589338" y="5884863"/>
          <p14:tracePt t="94715" x="3581400" y="5884863"/>
          <p14:tracePt t="94727" x="3554413" y="5884863"/>
          <p14:tracePt t="94741" x="3509963" y="5884863"/>
          <p14:tracePt t="94753" x="3465513" y="5884863"/>
          <p14:tracePt t="94764" x="3402013" y="5884863"/>
          <p14:tracePt t="94777" x="3340100" y="5884863"/>
          <p14:tracePt t="94788" x="3259138" y="5884863"/>
          <p14:tracePt t="94802" x="3179763" y="5884863"/>
          <p14:tracePt t="94818" x="3098800" y="5884863"/>
          <p14:tracePt t="94835" x="3044825" y="5884863"/>
          <p14:tracePt t="94852" x="3000375" y="5875338"/>
          <p14:tracePt t="94869" x="2982913" y="5875338"/>
          <p14:tracePt t="94910" x="2982913" y="5867400"/>
          <p14:tracePt t="95389" x="2982913" y="5857875"/>
          <p14:tracePt t="100437" x="2973388" y="5848350"/>
          <p14:tracePt t="100449" x="2965450" y="5848350"/>
          <p14:tracePt t="100460" x="2955925" y="5840413"/>
          <p14:tracePt t="100474" x="2946400" y="5840413"/>
          <p14:tracePt t="100497" x="2938463" y="5840413"/>
          <p14:tracePt t="100510" x="2911475" y="5840413"/>
          <p14:tracePt t="100523" x="2894013" y="5840413"/>
          <p14:tracePt t="100537" x="2857500" y="5840413"/>
          <p14:tracePt t="100554" x="2795588" y="5857875"/>
          <p14:tracePt t="100570" x="2741613" y="5857875"/>
          <p14:tracePt t="100587" x="2652713" y="5867400"/>
          <p14:tracePt t="100604" x="2616200" y="5867400"/>
          <p14:tracePt t="100620" x="2554288" y="5867400"/>
          <p14:tracePt t="100637" x="2536825" y="5867400"/>
          <p14:tracePt t="100654" x="2500313" y="5867400"/>
          <p14:tracePt t="100671" x="2465388" y="5867400"/>
          <p14:tracePt t="100687" x="2446338" y="5867400"/>
          <p14:tracePt t="100704" x="2438400" y="5867400"/>
          <p14:tracePt t="100720" x="2419350" y="5867400"/>
          <p14:tracePt t="100737" x="2411413" y="5867400"/>
          <p14:tracePt t="100757" x="2401888" y="5867400"/>
          <p14:tracePt t="100779" x="2393950" y="5867400"/>
          <p14:tracePt t="100805" x="2374900" y="5867400"/>
          <p14:tracePt t="100816" x="2366963" y="5867400"/>
          <p14:tracePt t="100830" x="2357438" y="5867400"/>
          <p14:tracePt t="100841" x="2339975" y="5857875"/>
          <p14:tracePt t="100854" x="2322513" y="5857875"/>
          <p14:tracePt t="100870" x="2295525" y="5848350"/>
          <p14:tracePt t="100887" x="2276475" y="5848350"/>
          <p14:tracePt t="100904" x="2232025" y="5848350"/>
          <p14:tracePt t="100920" x="2205038" y="5840413"/>
          <p14:tracePt t="100937" x="2170113" y="5840413"/>
          <p14:tracePt t="100954" x="2152650" y="5840413"/>
          <p14:tracePt t="100970" x="2133600" y="5840413"/>
          <p14:tracePt t="100987" x="2133600" y="5830888"/>
          <p14:tracePt t="101146" x="2143125" y="5830888"/>
          <p14:tracePt t="101172" x="2152650" y="5830888"/>
          <p14:tracePt t="101184" x="2179638" y="5830888"/>
          <p14:tracePt t="101196" x="2197100" y="5830888"/>
          <p14:tracePt t="101208" x="2232025" y="5830888"/>
          <p14:tracePt t="101221" x="2295525" y="5822950"/>
          <p14:tracePt t="101237" x="2366963" y="5813425"/>
          <p14:tracePt t="101254" x="2446338" y="5803900"/>
          <p14:tracePt t="101270" x="2616200" y="5786438"/>
          <p14:tracePt t="101287" x="2697163" y="5786438"/>
          <p14:tracePt t="101304" x="2776538" y="5786438"/>
          <p14:tracePt t="101320" x="2884488" y="5776913"/>
          <p14:tracePt t="101337" x="2946400" y="5768975"/>
          <p14:tracePt t="101354" x="3027363" y="5759450"/>
          <p14:tracePt t="101370" x="3152775" y="5751513"/>
          <p14:tracePt t="101387" x="3214688" y="5751513"/>
          <p14:tracePt t="101404" x="3313113" y="5751513"/>
          <p14:tracePt t="101420" x="3357563" y="5751513"/>
          <p14:tracePt t="101437" x="3394075" y="5751513"/>
          <p14:tracePt t="101454" x="3446463" y="5751513"/>
          <p14:tracePt t="101470" x="3465513" y="5751513"/>
          <p14:tracePt t="101487" x="3473450" y="5751513"/>
          <p14:tracePt t="101504" x="3509963" y="5751513"/>
          <p14:tracePt t="101521" x="3517900" y="5751513"/>
          <p14:tracePt t="101537" x="3544888" y="5751513"/>
          <p14:tracePt t="101554" x="3554413" y="5759450"/>
          <p14:tracePt t="101570" x="3562350" y="5759450"/>
          <p14:tracePt t="101932" x="3562350" y="5768975"/>
          <p14:tracePt t="102507" x="3562350" y="5776913"/>
          <p14:tracePt t="103487" x="3554413" y="5776913"/>
          <p14:tracePt t="103500" x="3527425" y="5776913"/>
          <p14:tracePt t="103511" x="3482975" y="5786438"/>
          <p14:tracePt t="103524" x="3419475" y="5830888"/>
          <p14:tracePt t="103538" x="3330575" y="5867400"/>
          <p14:tracePt t="103555" x="3241675" y="5894388"/>
          <p14:tracePt t="103571" x="3160713" y="5929313"/>
          <p14:tracePt t="103588" x="3017838" y="5973763"/>
          <p14:tracePt t="103605" x="2990850" y="5991225"/>
          <p14:tracePt t="103621" x="2965450" y="5991225"/>
          <p14:tracePt t="103638" x="2946400" y="6000750"/>
          <p14:tracePt t="103655" x="2946400" y="6010275"/>
          <p14:tracePt t="103671" x="2938463" y="6010275"/>
          <p14:tracePt t="103745" x="2938463" y="6018213"/>
          <p14:tracePt t="103806" x="2938463" y="6027738"/>
          <p14:tracePt t="103842" x="2946400" y="6037263"/>
          <p14:tracePt t="103856" x="2955925" y="6037263"/>
          <p14:tracePt t="103866" x="2955925" y="6045200"/>
          <p14:tracePt t="103879" x="2973388" y="6054725"/>
          <p14:tracePt t="103892" x="2990850" y="6062663"/>
          <p14:tracePt t="103905" x="3009900" y="6081713"/>
          <p14:tracePt t="103921" x="3036888" y="6099175"/>
          <p14:tracePt t="103938" x="3044825" y="6116638"/>
          <p14:tracePt t="103955" x="3089275" y="6143625"/>
          <p14:tracePt t="103971" x="3108325" y="6153150"/>
          <p14:tracePt t="103988" x="3125788" y="6161088"/>
          <p14:tracePt t="104005" x="3170238" y="6170613"/>
          <p14:tracePt t="104021" x="3179763" y="6180138"/>
          <p14:tracePt t="104038" x="3197225" y="6188075"/>
          <p14:tracePt t="104055" x="3214688" y="6188075"/>
          <p14:tracePt t="104071" x="3224213" y="6188075"/>
          <p14:tracePt t="104088" x="3232150" y="6188075"/>
          <p14:tracePt t="104113" x="3241675" y="6188075"/>
          <p14:tracePt t="104150" x="3251200" y="6188075"/>
          <p14:tracePt t="104910" x="3268663" y="6188075"/>
          <p14:tracePt t="104921" x="3276600" y="6188075"/>
          <p14:tracePt t="104934" x="3286125" y="6188075"/>
          <p14:tracePt t="104946" x="3313113" y="6188075"/>
          <p14:tracePt t="104957" x="3340100" y="6188075"/>
          <p14:tracePt t="104971" x="3375025" y="6188075"/>
          <p14:tracePt t="104988" x="3411538" y="6188075"/>
          <p14:tracePt t="105005" x="3446463" y="6188075"/>
          <p14:tracePt t="105022" x="3517900" y="6188075"/>
          <p14:tracePt t="105038" x="3562350" y="6188075"/>
          <p14:tracePt t="105055" x="3643313" y="6197600"/>
          <p14:tracePt t="105072" x="3679825" y="6197600"/>
          <p14:tracePt t="105088" x="3705225" y="6197600"/>
          <p14:tracePt t="105105" x="3759200" y="6205538"/>
          <p14:tracePt t="105122" x="3786188" y="6205538"/>
          <p14:tracePt t="105138" x="3813175" y="6205538"/>
          <p14:tracePt t="105155" x="3875088" y="6205538"/>
          <p14:tracePt t="105172" x="3911600" y="6205538"/>
          <p14:tracePt t="105188" x="3938588" y="6205538"/>
          <p14:tracePt t="105205" x="3983038" y="6205538"/>
          <p14:tracePt t="105222" x="4000500" y="6205538"/>
          <p14:tracePt t="105238" x="4010025" y="6205538"/>
          <p14:tracePt t="105255" x="4017963" y="6205538"/>
          <p14:tracePt t="106673" x="4027488" y="6205538"/>
          <p14:tracePt t="106684" x="4037013" y="6205538"/>
          <p14:tracePt t="106698" x="4062413" y="6197600"/>
          <p14:tracePt t="106710" x="4081463" y="6197600"/>
          <p14:tracePt t="106723" x="4108450" y="6197600"/>
          <p14:tracePt t="106739" x="4133850" y="6197600"/>
          <p14:tracePt t="106756" x="4160838" y="6197600"/>
          <p14:tracePt t="106772" x="4224338" y="6197600"/>
          <p14:tracePt t="106789" x="4276725" y="6197600"/>
          <p14:tracePt t="106806" x="4322763" y="6197600"/>
          <p14:tracePt t="106822" x="4446588" y="6197600"/>
          <p14:tracePt t="106839" x="4500563" y="6197600"/>
          <p14:tracePt t="106856" x="4537075" y="6197600"/>
          <p14:tracePt t="106872" x="4633913" y="6197600"/>
          <p14:tracePt t="106889" x="4660900" y="6197600"/>
          <p14:tracePt t="106906" x="4697413" y="6197600"/>
          <p14:tracePt t="106922" x="4751388" y="6197600"/>
          <p14:tracePt t="106939" x="4776788" y="6197600"/>
          <p14:tracePt t="106956" x="4822825" y="6197600"/>
          <p14:tracePt t="106972" x="4830763" y="6197600"/>
          <p14:tracePt t="106989" x="4840288" y="6197600"/>
          <p14:tracePt t="107006" x="4857750" y="6197600"/>
          <p14:tracePt t="107138" x="4848225" y="6197600"/>
          <p14:tracePt t="107152" x="4822825" y="6197600"/>
          <p14:tracePt t="107164" x="4803775" y="6197600"/>
          <p14:tracePt t="107175" x="4776788" y="6197600"/>
          <p14:tracePt t="107189" x="4751388" y="6197600"/>
          <p14:tracePt t="107206" x="4714875" y="6197600"/>
          <p14:tracePt t="107222" x="4687888" y="6197600"/>
          <p14:tracePt t="107239" x="4625975" y="6197600"/>
          <p14:tracePt t="107256" x="4598988" y="6197600"/>
          <p14:tracePt t="107272" x="4572000" y="6197600"/>
          <p14:tracePt t="107289" x="4491038" y="6197600"/>
          <p14:tracePt t="107306" x="4456113" y="6197600"/>
          <p14:tracePt t="107322" x="4402138" y="6197600"/>
          <p14:tracePt t="107339" x="4384675" y="6197600"/>
          <p14:tracePt t="107356" x="4367213" y="6197600"/>
          <p14:tracePt t="107372" x="4330700" y="6197600"/>
          <p14:tracePt t="107389" x="4313238" y="6197600"/>
          <p14:tracePt t="107406" x="4295775" y="6197600"/>
          <p14:tracePt t="107422" x="4268788" y="6197600"/>
          <p14:tracePt t="107439" x="4259263" y="6188075"/>
          <p14:tracePt t="107555" x="4268788" y="6188075"/>
          <p14:tracePt t="107567" x="4286250" y="6188075"/>
          <p14:tracePt t="107580" x="4313238" y="6188075"/>
          <p14:tracePt t="107591" x="4348163" y="6188075"/>
          <p14:tracePt t="107606" x="4394200" y="6188075"/>
          <p14:tracePt t="107622" x="4456113" y="6188075"/>
          <p14:tracePt t="107639" x="4545013" y="6197600"/>
          <p14:tracePt t="107656" x="4714875" y="6205538"/>
          <p14:tracePt t="107672" x="4830763" y="6215063"/>
          <p14:tracePt t="107690" x="4938713" y="6215063"/>
          <p14:tracePt t="107690" x="5037138" y="6215063"/>
          <p14:tracePt t="107706" x="5116513" y="6215063"/>
          <p14:tracePt t="107722" x="5214938" y="6215063"/>
          <p14:tracePt t="107739" x="5438775" y="6215063"/>
          <p14:tracePt t="107756" x="5545138" y="6215063"/>
          <p14:tracePt t="107773" x="5653088" y="6205538"/>
          <p14:tracePt t="107789" x="5857875" y="6180138"/>
          <p14:tracePt t="107806" x="5956300" y="6180138"/>
          <p14:tracePt t="107822" x="6037263" y="6180138"/>
          <p14:tracePt t="107839" x="6143625" y="6170613"/>
          <p14:tracePt t="107856" x="6197600" y="6170613"/>
          <p14:tracePt t="107873" x="6232525" y="6161088"/>
          <p14:tracePt t="107889" x="6296025" y="6161088"/>
          <p14:tracePt t="107906" x="6323013" y="6161088"/>
          <p14:tracePt t="107923" x="6357938" y="6161088"/>
          <p14:tracePt t="107939" x="6384925" y="6161088"/>
          <p14:tracePt t="107956" x="6394450" y="6161088"/>
          <p14:tracePt t="107973" x="6419850" y="6161088"/>
          <p14:tracePt t="107996" x="6429375" y="6161088"/>
          <p14:tracePt t="108424" x="6438900" y="6153150"/>
          <p14:tracePt t="108438" x="6456363" y="6153150"/>
          <p14:tracePt t="108449" x="6491288" y="6134100"/>
          <p14:tracePt t="108462" x="6554788" y="6134100"/>
          <p14:tracePt t="108474" x="6634163" y="6116638"/>
          <p14:tracePt t="108489" x="6732588" y="6116638"/>
          <p14:tracePt t="108506" x="6867525" y="6116638"/>
          <p14:tracePt t="108523" x="7134225" y="6116638"/>
          <p14:tracePt t="108539" x="7277100" y="6116638"/>
          <p14:tracePt t="108556" x="7466013" y="6134100"/>
          <p14:tracePt t="108573" x="7697788" y="6143625"/>
          <p14:tracePt t="108590" x="7796213" y="6153150"/>
          <p14:tracePt t="108606" x="7867650" y="6153150"/>
          <p14:tracePt t="108623" x="7966075" y="6170613"/>
          <p14:tracePt t="108639" x="7983538" y="6170613"/>
          <p14:tracePt t="108656" x="7983538" y="6180138"/>
          <p14:tracePt t="110177" x="7983538" y="6170613"/>
          <p14:tracePt t="110202" x="7983538" y="6161088"/>
          <p14:tracePt t="110263" x="7974013" y="6161088"/>
          <p14:tracePt t="110275" x="7947025" y="6161088"/>
          <p14:tracePt t="110286" x="7912100" y="6161088"/>
          <p14:tracePt t="110300" x="7840663" y="6161088"/>
          <p14:tracePt t="110311" x="7724775" y="6170613"/>
          <p14:tracePt t="110327" x="7589838" y="6205538"/>
          <p14:tracePt t="110340" x="7419975" y="6242050"/>
          <p14:tracePt t="110357" x="7215188" y="6296025"/>
          <p14:tracePt t="110373" x="6911975" y="6340475"/>
          <p14:tracePt t="110390" x="6777038" y="6357938"/>
          <p14:tracePt t="110407" x="6634163" y="6384925"/>
          <p14:tracePt t="110423" x="6411913" y="6411913"/>
          <p14:tracePt t="110440" x="6340475" y="6419850"/>
          <p14:tracePt t="110457" x="6286500" y="6429375"/>
          <p14:tracePt t="110473" x="6259513" y="6429375"/>
          <p14:tracePt t="110495" x="6259513" y="6438900"/>
          <p14:tracePt t="110851" x="6242050" y="6438900"/>
          <p14:tracePt t="110863" x="6205538" y="6438900"/>
          <p14:tracePt t="110875" x="6161088" y="6438900"/>
          <p14:tracePt t="110887" x="6072188" y="6411913"/>
          <p14:tracePt t="110898" x="5973763" y="6384925"/>
          <p14:tracePt t="110911" x="5857875" y="6357938"/>
          <p14:tracePt t="110925" x="5741988" y="6303963"/>
          <p14:tracePt t="110940" x="5626100" y="6242050"/>
          <p14:tracePt t="110957" x="5483225" y="6153150"/>
          <p14:tracePt t="110973" x="5108575" y="5813425"/>
          <p14:tracePt t="110990" x="4946650" y="5643563"/>
          <p14:tracePt t="111007" x="4795838" y="5438775"/>
          <p14:tracePt t="111023" x="4724400" y="5276850"/>
          <p14:tracePt t="111439" x="4705350" y="5251450"/>
          <p14:tracePt t="111452" x="4670425" y="5170488"/>
          <p14:tracePt t="111462" x="4633913" y="5081588"/>
          <p14:tracePt t="111475" x="4554538" y="4946650"/>
          <p14:tracePt t="111490" x="4465638" y="4741863"/>
          <p14:tracePt t="111507" x="4402138" y="4537075"/>
          <p14:tracePt t="111524" x="4303713" y="4259263"/>
          <p14:tracePt t="111540" x="4170363" y="3714750"/>
          <p14:tracePt t="111557" x="4116388" y="3473450"/>
          <p14:tracePt t="111573" x="4017963" y="3054350"/>
          <p14:tracePt t="111590" x="3990975" y="2938463"/>
          <p14:tracePt t="111607" x="3973513" y="2822575"/>
          <p14:tracePt t="111624" x="3929063" y="2616200"/>
          <p14:tracePt t="111640" x="3911600" y="2554288"/>
          <p14:tracePt t="111657" x="3902075" y="2500313"/>
          <p14:tracePt t="111706" x="3902075" y="2517775"/>
          <p14:tracePt t="111719" x="3902075" y="2554288"/>
          <p14:tracePt t="111731" x="3902075" y="2598738"/>
          <p14:tracePt t="111744" x="3894138" y="2643188"/>
          <p14:tracePt t="111757" x="3894138" y="2687638"/>
          <p14:tracePt t="111774" x="3884613" y="2732088"/>
          <p14:tracePt t="111790" x="3884613" y="2795588"/>
          <p14:tracePt t="111807" x="3867150" y="2990850"/>
          <p14:tracePt t="111823" x="3857625" y="3108325"/>
          <p14:tracePt t="111841" x="3857625" y="3276600"/>
          <p14:tracePt t="111857" x="3857625" y="3562350"/>
          <p14:tracePt t="111874" x="3857625" y="3697288"/>
          <p14:tracePt t="111890" x="3848100" y="3929063"/>
          <p14:tracePt t="111907" x="3840163" y="4044950"/>
          <p14:tracePt t="111924" x="3830638" y="4179888"/>
          <p14:tracePt t="111940" x="3822700" y="4384675"/>
          <p14:tracePt t="111957" x="3803650" y="4473575"/>
          <p14:tracePt t="111974" x="3803650" y="4562475"/>
          <p14:tracePt t="111990" x="3803650" y="4670425"/>
          <p14:tracePt t="112007" x="3803650" y="4705350"/>
          <p14:tracePt t="112024" x="3813175" y="4741863"/>
          <p14:tracePt t="112040" x="3822700" y="4786313"/>
          <p14:tracePt t="112057" x="3830638" y="4795838"/>
          <p14:tracePt t="112074" x="3830638" y="4813300"/>
          <p14:tracePt t="112091" x="3830638" y="4822825"/>
          <p14:tracePt t="112113" x="3830638" y="4830763"/>
          <p14:tracePt t="112199" x="3830638" y="4822825"/>
          <p14:tracePt t="112211" x="3830638" y="4803775"/>
          <p14:tracePt t="112222" x="3830638" y="4786313"/>
          <p14:tracePt t="112235" x="3830638" y="4741863"/>
          <p14:tracePt t="112247" x="3813175" y="4670425"/>
          <p14:tracePt t="112260" x="3786188" y="4554538"/>
          <p14:tracePt t="112274" x="3751263" y="4348163"/>
          <p14:tracePt t="112291" x="3705225" y="4081463"/>
          <p14:tracePt t="112307" x="3633788" y="3741738"/>
          <p14:tracePt t="112324" x="3554413" y="3241675"/>
          <p14:tracePt t="112341" x="3517900" y="3071813"/>
          <p14:tracePt t="112357" x="3490913" y="2955925"/>
          <p14:tracePt t="112374" x="3490913" y="2946400"/>
          <p14:tracePt t="112391" x="3482975" y="2946400"/>
          <p14:tracePt t="112431" x="3473450" y="2990850"/>
          <p14:tracePt t="112443" x="3465513" y="3081338"/>
          <p14:tracePt t="112456" x="3455988" y="3160713"/>
          <p14:tracePt t="112467" x="3438525" y="3276600"/>
          <p14:tracePt t="112481" x="3429000" y="3394075"/>
          <p14:tracePt t="112493" x="3419475" y="3527425"/>
          <p14:tracePt t="112507" x="3402013" y="3660775"/>
          <p14:tracePt t="112524" x="3394075" y="3795713"/>
          <p14:tracePt t="112541" x="3375025" y="4044950"/>
          <p14:tracePt t="112557" x="3367088" y="4179888"/>
          <p14:tracePt t="112574" x="3348038" y="4286250"/>
          <p14:tracePt t="112591" x="3322638" y="4456113"/>
          <p14:tracePt t="112607" x="3313113" y="4518025"/>
          <p14:tracePt t="112624" x="3303588" y="4572000"/>
          <p14:tracePt t="112641" x="3303588" y="4625975"/>
          <p14:tracePt t="112664" x="3303588" y="4633913"/>
          <p14:tracePt t="113129" x="3303588" y="4643438"/>
          <p14:tracePt t="113142" x="3303588" y="4660900"/>
          <p14:tracePt t="113154" x="3303588" y="4697413"/>
          <p14:tracePt t="113166" x="3303588" y="4751388"/>
          <p14:tracePt t="113180" x="3303588" y="4822825"/>
          <p14:tracePt t="113191" x="3303588" y="4929188"/>
          <p14:tracePt t="113208" x="3286125" y="5072063"/>
          <p14:tracePt t="113224" x="3276600" y="5224463"/>
          <p14:tracePt t="113241" x="3232150" y="5510213"/>
          <p14:tracePt t="113257" x="3224213" y="5626100"/>
          <p14:tracePt t="113274" x="3205163" y="5724525"/>
          <p14:tracePt t="113291" x="3170238" y="5894388"/>
          <p14:tracePt t="113307" x="3160713" y="5938838"/>
          <p14:tracePt t="113324" x="3160713" y="5973763"/>
          <p14:tracePt t="113341" x="3160713" y="6018213"/>
          <p14:tracePt t="113358" x="3160713" y="6027738"/>
          <p14:tracePt t="113558" x="3152775" y="6027738"/>
          <p14:tracePt t="113571" x="3143250" y="6045200"/>
          <p14:tracePt t="113585" x="3133725" y="6062663"/>
          <p14:tracePt t="113595" x="3108325" y="6099175"/>
          <p14:tracePt t="113608" x="3062288" y="6161088"/>
          <p14:tracePt t="113624" x="2973388" y="6242050"/>
          <p14:tracePt t="113641" x="2874963" y="6330950"/>
          <p14:tracePt t="113658" x="2652713" y="6483350"/>
          <p14:tracePt t="113674" x="2554288" y="6545263"/>
          <p14:tracePt t="113691" x="2446338" y="6581775"/>
          <p14:tracePt t="113708" x="2295525" y="6653213"/>
          <p14:tracePt t="113724" x="2224088" y="6680200"/>
          <p14:tracePt t="113741" x="2170113" y="6697663"/>
          <p14:tracePt t="113758" x="2098675" y="6715125"/>
          <p14:tracePt t="113774" x="2089150" y="6715125"/>
          <p14:tracePt t="113791" x="2081213" y="6715125"/>
          <p14:tracePt t="113853" x="2089150" y="6715125"/>
          <p14:tracePt t="113864" x="2108200" y="6715125"/>
          <p14:tracePt t="113878" x="2125663" y="6715125"/>
          <p14:tracePt t="113890" x="2152650" y="6697663"/>
          <p14:tracePt t="113901" x="2179638" y="6697663"/>
          <p14:tracePt t="113913" x="2224088" y="6697663"/>
          <p14:tracePt t="113926" x="2251075" y="6688138"/>
          <p14:tracePt t="113941" x="2276475" y="6688138"/>
          <p14:tracePt t="113958" x="2303463" y="6688138"/>
          <p14:tracePt t="113974" x="2330450" y="6688138"/>
          <p14:tracePt t="113991" x="2384425" y="6688138"/>
          <p14:tracePt t="114008" x="2411413" y="6688138"/>
          <p14:tracePt t="114024" x="2500313" y="6705600"/>
          <p14:tracePt t="114041" x="2581275" y="6742113"/>
          <p14:tracePt t="114058" x="2670175" y="6759575"/>
          <p14:tracePt t="114074" x="2867025" y="6804025"/>
          <p14:tracePt t="114091" x="2990850" y="6823075"/>
          <p14:tracePt t="114108" x="3098800" y="6831013"/>
          <p14:tracePt t="114124" x="3295650" y="6831013"/>
          <p14:tracePt t="114141" x="3367088" y="6831013"/>
          <p14:tracePt t="114158" x="3517900" y="6804025"/>
          <p14:tracePt t="114174" x="3581400" y="6796088"/>
          <p14:tracePt t="114191" x="3625850" y="6777038"/>
          <p14:tracePt t="114208" x="3670300" y="6769100"/>
          <p14:tracePt t="114224" x="3741738" y="6759575"/>
          <p14:tracePt t="114241" x="3759200" y="6759575"/>
          <p14:tracePt t="114258" x="3786188" y="6759575"/>
          <p14:tracePt t="114465" x="3786188" y="6751638"/>
          <p14:tracePt t="114759" x="3795713" y="6751638"/>
          <p14:tracePt t="114771" x="3803650" y="6751638"/>
          <p14:tracePt t="114783" x="3830638" y="6742113"/>
          <p14:tracePt t="114796" x="3867150" y="6724650"/>
          <p14:tracePt t="114808" x="3911600" y="6715125"/>
          <p14:tracePt t="114825" x="3990975" y="6705600"/>
          <p14:tracePt t="114841" x="4062413" y="6688138"/>
          <p14:tracePt t="114858" x="4152900" y="6680200"/>
          <p14:tracePt t="114875" x="4313238" y="6661150"/>
          <p14:tracePt t="114892" x="4384675" y="6661150"/>
          <p14:tracePt t="114908" x="4510088" y="6661150"/>
          <p14:tracePt t="114925" x="4562475" y="6661150"/>
          <p14:tracePt t="114942" x="4598988" y="6661150"/>
          <p14:tracePt t="114958" x="4633913" y="6661150"/>
          <p14:tracePt t="114975" x="4643438" y="6661150"/>
          <p14:tracePt t="114991" x="4660900" y="6661150"/>
          <p14:tracePt t="115008" x="4679950" y="6661150"/>
          <p14:tracePt t="115025" x="4687888" y="6661150"/>
          <p14:tracePt t="115042" x="4714875" y="6661150"/>
          <p14:tracePt t="115058" x="4724400" y="6661150"/>
          <p14:tracePt t="115075" x="4732338" y="6661150"/>
          <p14:tracePt t="115091" x="4768850" y="6670675"/>
          <p14:tracePt t="115108" x="4795838" y="6670675"/>
          <p14:tracePt t="115125" x="4822825" y="6670675"/>
          <p14:tracePt t="115141" x="4884738" y="6670675"/>
          <p14:tracePt t="115158" x="4919663" y="6670675"/>
          <p14:tracePt t="115175" x="4956175" y="6670675"/>
          <p14:tracePt t="115191" x="5037138" y="6670675"/>
          <p14:tracePt t="115208" x="5072063" y="6670675"/>
          <p14:tracePt t="115225" x="5153025" y="6661150"/>
          <p14:tracePt t="115241" x="5180013" y="6661150"/>
          <p14:tracePt t="115258" x="5205413" y="6653213"/>
          <p14:tracePt t="115275" x="5259388" y="6643688"/>
          <p14:tracePt t="115291" x="5276850" y="6643688"/>
          <p14:tracePt t="115308" x="5286375" y="6634163"/>
          <p14:tracePt t="115325" x="5303838" y="6634163"/>
          <p14:tracePt t="115751" x="5313363" y="6634163"/>
          <p14:tracePt t="115763" x="5313363" y="6626225"/>
          <p14:tracePt t="115777" x="5330825" y="6626225"/>
          <p14:tracePt t="115789" x="5375275" y="6608763"/>
          <p14:tracePt t="115800" x="5429250" y="6589713"/>
          <p14:tracePt t="115812" x="5527675" y="6581775"/>
          <p14:tracePt t="115825" x="5634038" y="6572250"/>
          <p14:tracePt t="115842" x="5803900" y="6554788"/>
          <p14:tracePt t="115858" x="6010275" y="6545263"/>
          <p14:tracePt t="115875" x="6411913" y="6545263"/>
          <p14:tracePt t="115892" x="6545263" y="6545263"/>
          <p14:tracePt t="115908" x="6661150" y="6545263"/>
          <p14:tracePt t="115925" x="6894513" y="6545263"/>
          <p14:tracePt t="115942" x="6991350" y="6545263"/>
          <p14:tracePt t="115958" x="7072313" y="6545263"/>
          <p14:tracePt t="116805" x="6929438" y="6732588"/>
          <p14:tracePt t="116818" x="6804025" y="6742113"/>
          <p14:tracePt t="116830" x="6705600" y="6742113"/>
          <p14:tracePt t="116842" x="6626225" y="6742113"/>
          <p14:tracePt t="116858" x="6562725" y="6742113"/>
          <p14:tracePt t="116875" x="6510338" y="6742113"/>
          <p14:tracePt t="116892" x="6465888" y="6751638"/>
          <p14:tracePt t="116908" x="6456363" y="6751638"/>
          <p14:tracePt t="116927" x="6446838" y="6751638"/>
          <p14:tracePt t="117540" x="6429375" y="6751638"/>
          <p14:tracePt t="117553" x="6402388" y="6751638"/>
          <p14:tracePt t="117565" x="6375400" y="6751638"/>
          <p14:tracePt t="117577" x="6340475" y="6742113"/>
          <p14:tracePt t="117592" x="6276975" y="6732588"/>
          <p14:tracePt t="117609" x="6224588" y="6724650"/>
          <p14:tracePt t="117626" x="6108700" y="6705600"/>
          <p14:tracePt t="117643" x="6072188" y="6705600"/>
          <p14:tracePt t="117659" x="6045200" y="6705600"/>
          <p14:tracePt t="117675" x="6010275" y="6705600"/>
          <p14:tracePt t="117711" x="6000750" y="6705600"/>
          <p14:tracePt t="117884" x="5991225" y="6705600"/>
          <p14:tracePt t="117895" x="5973763" y="6705600"/>
          <p14:tracePt t="117908" x="5956300" y="6705600"/>
          <p14:tracePt t="117921" x="5929313" y="6705600"/>
          <p14:tracePt t="117933" x="5894388" y="6705600"/>
          <p14:tracePt t="117945" x="5848350" y="6705600"/>
          <p14:tracePt t="117959" x="5795963" y="6705600"/>
          <p14:tracePt t="117975" x="5724525" y="6715125"/>
          <p14:tracePt t="117992" x="5634038" y="6724650"/>
          <p14:tracePt t="118009" x="5465763" y="6732588"/>
          <p14:tracePt t="118026" x="5394325" y="6732588"/>
          <p14:tracePt t="118042" x="5303838" y="6732588"/>
          <p14:tracePt t="118059" x="5286375" y="6732588"/>
          <p14:tracePt t="118076" x="5259388" y="6732588"/>
          <p14:tracePt t="118092" x="5251450" y="6732588"/>
          <p14:tracePt t="118374" x="5259388" y="6732588"/>
          <p14:tracePt t="118387" x="5276850" y="6724650"/>
          <p14:tracePt t="118398" x="5313363" y="6705600"/>
          <p14:tracePt t="118410" x="5367338" y="6661150"/>
          <p14:tracePt t="118426" x="5456238" y="6608763"/>
          <p14:tracePt t="118442" x="5545138" y="6554788"/>
          <p14:tracePt t="118459" x="5715000" y="6438900"/>
          <p14:tracePt t="118476" x="5786438" y="6375400"/>
          <p14:tracePt t="118493" x="5822950" y="6348413"/>
          <p14:tracePt t="118509" x="5857875" y="6323013"/>
          <p14:tracePt t="118526" x="5867400" y="63230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hangingPunct="1">
              <a:defRPr/>
            </a:pPr>
            <a:r>
              <a:rPr lang="en-US" sz="7200">
                <a:solidFill>
                  <a:srgbClr val="FFFF00"/>
                </a:solidFill>
              </a:rPr>
              <a:t>BEST WISHES</a:t>
            </a:r>
            <a:endParaRPr lang="ar-SA" sz="7200">
              <a:solidFill>
                <a:srgbClr val="FFFF00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0"/>
    </mc:Choice>
    <mc:Fallback xmlns="">
      <p:transition spd="slow" advTm="1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58" x="5830888" y="6303963"/>
          <p14:tracePt t="10270" x="5776913" y="6269038"/>
          <p14:tracePt t="10282" x="5688013" y="6215063"/>
          <p14:tracePt t="10295" x="5572125" y="6170613"/>
          <p14:tracePt t="10305" x="5402263" y="6072188"/>
          <p14:tracePt t="10319" x="5180013" y="5956300"/>
          <p14:tracePt t="10332" x="4894263" y="5795963"/>
          <p14:tracePt t="10349" x="4572000" y="5589588"/>
          <p14:tracePt t="10366" x="4205288" y="5357813"/>
          <p14:tracePt t="10382" x="3500438" y="4840288"/>
          <p14:tracePt t="10399" x="3197225" y="4562475"/>
          <p14:tracePt t="10415" x="2928938" y="4295775"/>
          <p14:tracePt t="10432" x="2517775" y="3803650"/>
          <p14:tracePt t="10449" x="2374900" y="3625850"/>
          <p14:tracePt t="10465" x="2143125" y="3357563"/>
          <p14:tracePt t="10482" x="2062163" y="3276600"/>
          <p14:tracePt t="10499" x="2000250" y="3241675"/>
          <p14:tracePt t="10516" x="1946275" y="3224213"/>
          <p14:tracePt t="10759" x="1938338" y="3224213"/>
          <p14:tracePt t="10771" x="1911350" y="3214688"/>
          <p14:tracePt t="10784" x="1884363" y="3197225"/>
          <p14:tracePt t="10796" x="1830388" y="3152775"/>
          <p14:tracePt t="10810" x="1741488" y="3071813"/>
          <p14:tracePt t="10821" x="1571625" y="2894013"/>
          <p14:tracePt t="10833" x="1366838" y="2589213"/>
          <p14:tracePt t="10849" x="1160463" y="2205038"/>
          <p14:tracePt t="10866" x="965200" y="1795463"/>
          <p14:tracePt t="10882" x="625475" y="938213"/>
          <p14:tracePt t="10899" x="490538" y="608013"/>
          <p14:tracePt t="13212" x="98425" y="889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i="1" u="sng">
                <a:solidFill>
                  <a:srgbClr val="FFFF00"/>
                </a:solidFill>
              </a:rPr>
              <a:t>Juxtaglomerular apparatus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89704"/>
      </p:ext>
    </p:extLst>
  </p:cSld>
  <p:clrMapOvr>
    <a:masterClrMapping/>
  </p:clrMapOvr>
  <p:transition advTm="131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10" x="8348663" y="5116513"/>
          <p14:tracePt t="10024" x="8331200" y="5116513"/>
          <p14:tracePt t="10036" x="8304213" y="5116513"/>
          <p14:tracePt t="10048" x="8277225" y="5116513"/>
          <p14:tracePt t="10060" x="8251825" y="5108575"/>
          <p14:tracePt t="10072" x="8224838" y="5099050"/>
          <p14:tracePt t="10088" x="8197850" y="5081588"/>
          <p14:tracePt t="10105" x="8153400" y="5045075"/>
          <p14:tracePt t="10122" x="8072438" y="4902200"/>
          <p14:tracePt t="10138" x="8037513" y="4786313"/>
          <p14:tracePt t="10155" x="8018463" y="4652963"/>
          <p14:tracePt t="10172" x="8010525" y="4394200"/>
          <p14:tracePt t="10189" x="8018463" y="4295775"/>
          <p14:tracePt t="10205" x="8045450" y="4224338"/>
          <p14:tracePt t="10222" x="8081963" y="4143375"/>
          <p14:tracePt t="10239" x="8108950" y="4125913"/>
          <p14:tracePt t="10255" x="8134350" y="4108450"/>
          <p14:tracePt t="10272" x="8232775" y="4081463"/>
          <p14:tracePt t="10289" x="8277225" y="4081463"/>
          <p14:tracePt t="10305" x="8429625" y="4081463"/>
          <p14:tracePt t="10322" x="8528050" y="4081463"/>
          <p14:tracePt t="10339" x="8616950" y="4081463"/>
          <p14:tracePt t="10355" x="8742363" y="4081463"/>
          <p14:tracePt t="10372" x="8759825" y="4081463"/>
          <p14:tracePt t="10391" x="8759825" y="4089400"/>
          <p14:tracePt t="10405" x="8759825" y="4108450"/>
          <p14:tracePt t="10422" x="8751888" y="4133850"/>
          <p14:tracePt t="10439" x="8670925" y="4179888"/>
          <p14:tracePt t="10455" x="8242300" y="4375150"/>
          <p14:tracePt t="10472" x="7947025" y="4446588"/>
          <p14:tracePt t="10488" x="7688263" y="4491038"/>
          <p14:tracePt t="10505" x="7251700" y="4518025"/>
          <p14:tracePt t="10522" x="7054850" y="4491038"/>
          <p14:tracePt t="10539" x="6796088" y="4402138"/>
          <p14:tracePt t="10555" x="6697663" y="4357688"/>
          <p14:tracePt t="10572" x="6608763" y="4322763"/>
          <p14:tracePt t="10589" x="6500813" y="4268788"/>
          <p14:tracePt t="10605" x="6483350" y="4251325"/>
          <p14:tracePt t="10622" x="6473825" y="4241800"/>
          <p14:tracePt t="10639" x="6465888" y="4232275"/>
          <p14:tracePt t="10655" x="6473825" y="4232275"/>
          <p14:tracePt t="10906" x="6473825" y="4214813"/>
          <p14:tracePt t="10918" x="6473825" y="4187825"/>
          <p14:tracePt t="10931" x="6483350" y="4133850"/>
          <p14:tracePt t="10942" x="6491288" y="4062413"/>
          <p14:tracePt t="10956" x="6518275" y="4000500"/>
          <p14:tracePt t="10972" x="6554788" y="3919538"/>
          <p14:tracePt t="10989" x="6599238" y="3830638"/>
          <p14:tracePt t="11006" x="6670675" y="3724275"/>
          <p14:tracePt t="11022" x="6688138" y="3687763"/>
          <p14:tracePt t="11038" x="6705600" y="3670300"/>
          <p14:tracePt t="11055" x="6732588" y="3633788"/>
          <p14:tracePt t="11077" x="6732588" y="3625850"/>
          <p14:tracePt t="11090" x="6732588" y="3616325"/>
          <p14:tracePt t="11105" x="6732588" y="3608388"/>
          <p14:tracePt t="11122" x="6732588" y="3598863"/>
          <p14:tracePt t="11139" x="6732588" y="3554413"/>
          <p14:tracePt t="11155" x="6732588" y="3527425"/>
          <p14:tracePt t="11172" x="6732588" y="3490913"/>
          <p14:tracePt t="11189" x="6732588" y="3402013"/>
          <p14:tracePt t="11206" x="6732588" y="3357563"/>
          <p14:tracePt t="11223" x="6724650" y="3224213"/>
          <p14:tracePt t="11239" x="6705600" y="3133725"/>
          <p14:tracePt t="11255" x="6680200" y="3036888"/>
          <p14:tracePt t="11272" x="6616700" y="2874963"/>
          <p14:tracePt t="11289" x="6572250" y="2830513"/>
          <p14:tracePt t="11305" x="6537325" y="2803525"/>
          <p14:tracePt t="11322" x="6491288" y="2776538"/>
          <p14:tracePt t="11339" x="6411913" y="2759075"/>
          <p14:tracePt t="11355" x="6367463" y="2759075"/>
          <p14:tracePt t="11372" x="6286500" y="2768600"/>
          <p14:tracePt t="11389" x="6232525" y="2795588"/>
          <p14:tracePt t="11406" x="6170613" y="2830513"/>
          <p14:tracePt t="11422" x="6054725" y="2946400"/>
          <p14:tracePt t="11439" x="6010275" y="3000375"/>
          <p14:tracePt t="11455" x="5965825" y="3071813"/>
          <p14:tracePt t="11472" x="5902325" y="3232150"/>
          <p14:tracePt t="11489" x="5867400" y="3330575"/>
          <p14:tracePt t="11506" x="5822950" y="3544888"/>
          <p14:tracePt t="11522" x="5795963" y="3633788"/>
          <p14:tracePt t="11539" x="5795963" y="3732213"/>
          <p14:tracePt t="11556" x="5786438" y="3902075"/>
          <p14:tracePt t="11572" x="5786438" y="4000500"/>
          <p14:tracePt t="11589" x="5786438" y="4116388"/>
          <p14:tracePt t="11605" x="5813425" y="4348163"/>
          <p14:tracePt t="11622" x="5813425" y="4465638"/>
          <p14:tracePt t="11639" x="5822950" y="4670425"/>
          <p14:tracePt t="11656" x="5822950" y="4732338"/>
          <p14:tracePt t="11672" x="5822950" y="4813300"/>
          <p14:tracePt t="11689" x="5822950" y="4983163"/>
          <p14:tracePt t="11706" x="5822950" y="5072063"/>
          <p14:tracePt t="11722" x="5830888" y="5126038"/>
          <p14:tracePt t="11739" x="5884863" y="5205413"/>
          <p14:tracePt t="11756" x="5911850" y="5232400"/>
          <p14:tracePt t="11772" x="5946775" y="5241925"/>
          <p14:tracePt t="11789" x="6000750" y="5251450"/>
          <p14:tracePt t="11805" x="6037263" y="5251450"/>
          <p14:tracePt t="11822" x="6062663" y="5251450"/>
          <p14:tracePt t="11839" x="6143625" y="5241925"/>
          <p14:tracePt t="11856" x="6180138" y="5224463"/>
          <p14:tracePt t="11872" x="6224588" y="5205413"/>
          <p14:tracePt t="11889" x="6313488" y="5133975"/>
          <p14:tracePt t="12179" x="6296025" y="5133975"/>
          <p14:tracePt t="12191" x="6286500" y="5133975"/>
          <p14:tracePt t="12204" x="6269038" y="5133975"/>
          <p14:tracePt t="12216" x="6251575" y="5133975"/>
          <p14:tracePt t="12228" x="6232525" y="5133975"/>
          <p14:tracePt t="12241" x="6205538" y="5133975"/>
          <p14:tracePt t="12256" x="6188075" y="5126038"/>
          <p14:tracePt t="12273" x="6161088" y="5108575"/>
          <p14:tracePt t="12289" x="6062663" y="5072063"/>
          <p14:tracePt t="12306" x="6010275" y="5045075"/>
          <p14:tracePt t="12322" x="5946775" y="5000625"/>
          <p14:tracePt t="12339" x="5813425" y="4938713"/>
          <p14:tracePt t="12356" x="5759450" y="4919663"/>
          <p14:tracePt t="12372" x="5705475" y="4894263"/>
          <p14:tracePt t="12389" x="5634038" y="4857750"/>
          <p14:tracePt t="12406" x="5608638" y="4857750"/>
          <p14:tracePt t="12423" x="5572125" y="4840288"/>
          <p14:tracePt t="12439" x="5554663" y="4822825"/>
          <p14:tracePt t="12456" x="5537200" y="4803775"/>
          <p14:tracePt t="12486" x="5527675" y="4795838"/>
          <p14:tracePt t="13024" x="5518150" y="4786313"/>
          <p14:tracePt t="13036" x="5510213" y="4776788"/>
          <p14:tracePt t="13048" x="5500688" y="4776788"/>
          <p14:tracePt t="13061" x="5473700" y="4768850"/>
          <p14:tracePt t="13073" x="5438775" y="4759325"/>
          <p14:tracePt t="13089" x="5402263" y="4751388"/>
          <p14:tracePt t="13106" x="5348288" y="4741863"/>
          <p14:tracePt t="13123" x="5241925" y="4697413"/>
          <p14:tracePt t="13139" x="5205413" y="4679950"/>
          <p14:tracePt t="13156" x="5160963" y="4670425"/>
          <p14:tracePt t="13173" x="5099050" y="4633913"/>
          <p14:tracePt t="13189" x="5081588" y="4625975"/>
          <p14:tracePt t="13206" x="5062538" y="4608513"/>
          <p14:tracePt t="13223" x="5045075" y="4589463"/>
          <p14:tracePt t="13239" x="5037138" y="4581525"/>
          <p14:tracePt t="13257" x="5027613" y="4581525"/>
          <p14:tracePt t="13319" x="5027613" y="4572000"/>
          <p14:tracePt t="13344" x="5018088" y="4572000"/>
          <p14:tracePt t="13748" x="5018088" y="4562475"/>
          <p14:tracePt t="14679" x="5037138" y="4562475"/>
          <p14:tracePt t="14690" x="5045075" y="4562475"/>
          <p14:tracePt t="14704" x="5054600" y="4554538"/>
          <p14:tracePt t="14716" x="5081588" y="4554538"/>
          <p14:tracePt t="14728" x="5099050" y="4554538"/>
          <p14:tracePt t="14740" x="5116513" y="4545013"/>
          <p14:tracePt t="14756" x="5153025" y="4545013"/>
          <p14:tracePt t="14773" x="5187950" y="4537075"/>
          <p14:tracePt t="14790" x="5268913" y="4537075"/>
          <p14:tracePt t="14806" x="5303838" y="4537075"/>
          <p14:tracePt t="14823" x="5340350" y="4537075"/>
          <p14:tracePt t="14840" x="5419725" y="4537075"/>
          <p14:tracePt t="14856" x="5483225" y="4537075"/>
          <p14:tracePt t="14873" x="5616575" y="4545013"/>
          <p14:tracePt t="14890" x="5688013" y="4554538"/>
          <p14:tracePt t="14907" x="5776913" y="4562475"/>
          <p14:tracePt t="14923" x="5867400" y="4562475"/>
          <p14:tracePt t="14940" x="5991225" y="4572000"/>
          <p14:tracePt t="14957" x="6037263" y="4581525"/>
          <p14:tracePt t="14973" x="6099175" y="4581525"/>
          <p14:tracePt t="14990" x="6126163" y="4581525"/>
          <p14:tracePt t="15007" x="6153150" y="4589463"/>
          <p14:tracePt t="15023" x="6197600" y="4598988"/>
          <p14:tracePt t="15040" x="6242050" y="4608513"/>
          <p14:tracePt t="15056" x="6259513" y="4608513"/>
          <p14:tracePt t="15073" x="6296025" y="4616450"/>
          <p14:tracePt t="15090" x="6303963" y="4616450"/>
          <p14:tracePt t="15107" x="6313488" y="4616450"/>
          <p14:tracePt t="15123" x="6323013" y="4625975"/>
          <p14:tracePt t="15140" x="6330950" y="4625975"/>
          <p14:tracePt t="15157" x="6340475" y="4625975"/>
          <p14:tracePt t="15475" x="6357938" y="4625975"/>
          <p14:tracePt t="15487" x="6384925" y="4625975"/>
          <p14:tracePt t="15500" x="6446838" y="4616450"/>
          <p14:tracePt t="15511" x="6518275" y="4616450"/>
          <p14:tracePt t="15525" x="6599238" y="4616450"/>
          <p14:tracePt t="15540" x="6688138" y="4625975"/>
          <p14:tracePt t="15557" x="6769100" y="4660900"/>
          <p14:tracePt t="15573" x="6867525" y="4687888"/>
          <p14:tracePt t="15590" x="6884988" y="4687888"/>
          <p14:tracePt t="15607" x="6902450" y="4697413"/>
          <p14:tracePt t="15623" x="6911975" y="4697413"/>
          <p14:tracePt t="15641" x="6911975" y="4705350"/>
          <p14:tracePt t="19236" x="6938963" y="4751388"/>
          <p14:tracePt t="19250" x="6973888" y="4795838"/>
          <p14:tracePt t="19260" x="7000875" y="4830763"/>
          <p14:tracePt t="19273" x="7027863" y="4848225"/>
          <p14:tracePt t="19285" x="7027863" y="4867275"/>
          <p14:tracePt t="19298" x="7037388" y="4875213"/>
          <p14:tracePt t="19323" x="7037388" y="4884738"/>
          <p14:tracePt t="19359" x="6938963" y="4884738"/>
          <p14:tracePt t="19371" x="6751638" y="4894263"/>
          <p14:tracePt t="19384" x="6419850" y="4929188"/>
          <p14:tracePt t="19397" x="6072188" y="4938713"/>
          <p14:tracePt t="19409" x="5759450" y="4973638"/>
          <p14:tracePt t="19425" x="5510213" y="4973638"/>
          <p14:tracePt t="19441" x="5340350" y="4973638"/>
          <p14:tracePt t="19458" x="5126038" y="4973638"/>
          <p14:tracePt t="19475" x="5081588" y="4973638"/>
          <p14:tracePt t="19491" x="5027613" y="4973638"/>
          <p14:tracePt t="19508" x="4965700" y="4973638"/>
          <p14:tracePt t="19525" x="4946650" y="4965700"/>
          <p14:tracePt t="19541" x="4911725" y="4956175"/>
          <p14:tracePt t="19558" x="4867275" y="4911725"/>
          <p14:tracePt t="19575" x="4830763" y="4875213"/>
          <p14:tracePt t="19591" x="4795838" y="4848225"/>
          <p14:tracePt t="19608" x="4732338" y="4803775"/>
          <p14:tracePt t="19625" x="4724400" y="4786313"/>
          <p14:tracePt t="19935" x="4724400" y="4776788"/>
          <p14:tracePt t="19947" x="4724400" y="4751388"/>
          <p14:tracePt t="19959" x="4724400" y="4741863"/>
          <p14:tracePt t="19972" x="4724400" y="4732338"/>
          <p14:tracePt t="19983" x="4759325" y="4714875"/>
          <p14:tracePt t="19995" x="4803775" y="4697413"/>
          <p14:tracePt t="20008" x="4867275" y="4679950"/>
          <p14:tracePt t="20025" x="4911725" y="4670425"/>
          <p14:tracePt t="20041" x="4965700" y="4670425"/>
          <p14:tracePt t="20058" x="5037138" y="4660900"/>
          <p14:tracePt t="20075" x="5045075" y="4660900"/>
          <p14:tracePt t="20092" x="5054600" y="4660900"/>
          <p14:tracePt t="20108" x="5062538" y="4660900"/>
          <p14:tracePt t="20376" x="5054600" y="4652963"/>
          <p14:tracePt t="20388" x="5037138" y="4652963"/>
          <p14:tracePt t="20401" x="5018088" y="4633913"/>
          <p14:tracePt t="20413" x="5000625" y="4633913"/>
          <p14:tracePt t="20425" x="4965700" y="4616450"/>
          <p14:tracePt t="20442" x="4919663" y="4589463"/>
          <p14:tracePt t="20458" x="4848225" y="4562475"/>
          <p14:tracePt t="20475" x="4732338" y="4500563"/>
          <p14:tracePt t="20492" x="4670425" y="4456113"/>
          <p14:tracePt t="20508" x="4625975" y="4429125"/>
          <p14:tracePt t="20525" x="4589463" y="4411663"/>
          <p14:tracePt t="20548" x="4581525" y="4402138"/>
          <p14:tracePt t="22777" x="4589463" y="4402138"/>
          <p14:tracePt t="22800" x="4598988" y="4402138"/>
          <p14:tracePt t="22812" x="4616450" y="4402138"/>
          <p14:tracePt t="22825" x="4633913" y="4402138"/>
          <p14:tracePt t="22838" x="4670425" y="4402138"/>
          <p14:tracePt t="22850" x="4724400" y="4411663"/>
          <p14:tracePt t="22862" x="4795838" y="4429125"/>
          <p14:tracePt t="22875" x="4902200" y="4465638"/>
          <p14:tracePt t="22892" x="5010150" y="4491038"/>
          <p14:tracePt t="22909" x="5153025" y="4537075"/>
          <p14:tracePt t="22926" x="5411788" y="4660900"/>
          <p14:tracePt t="22942" x="5518150" y="4705350"/>
          <p14:tracePt t="22959" x="5608638" y="4751388"/>
          <p14:tracePt t="22976" x="5705475" y="4803775"/>
          <p14:tracePt t="22992" x="5724525" y="4803775"/>
          <p14:tracePt t="23009" x="5741988" y="4822825"/>
          <p14:tracePt t="23058" x="5751513" y="4822825"/>
          <p14:tracePt t="23351" x="5759450" y="4822825"/>
          <p14:tracePt t="23364" x="5795963" y="4803775"/>
          <p14:tracePt t="23376" x="5867400" y="4786313"/>
          <p14:tracePt t="23389" x="5965825" y="4759325"/>
          <p14:tracePt t="23400" x="6072188" y="4741863"/>
          <p14:tracePt t="23413" x="6188075" y="4705350"/>
          <p14:tracePt t="23426" x="6296025" y="4687888"/>
          <p14:tracePt t="23442" x="6394450" y="4679950"/>
          <p14:tracePt t="23459" x="6483350" y="4660900"/>
          <p14:tracePt t="23475" x="6599238" y="4633913"/>
          <p14:tracePt t="23493" x="6634163" y="4625975"/>
          <p14:tracePt t="23509" x="6680200" y="4616450"/>
          <p14:tracePt t="23526" x="6742113" y="4598988"/>
          <p14:tracePt t="23543" x="6769100" y="4598988"/>
          <p14:tracePt t="23559" x="6796088" y="4589463"/>
          <p14:tracePt t="23576" x="6831013" y="4589463"/>
          <p14:tracePt t="23593" x="6840538" y="4589463"/>
          <p14:tracePt t="23609" x="6858000" y="4581525"/>
          <p14:tracePt t="23626" x="6867525" y="4572000"/>
          <p14:tracePt t="23643" x="6875463" y="4572000"/>
          <p14:tracePt t="23671" x="6884988" y="4572000"/>
          <p14:tracePt t="23684" x="6902450" y="4562475"/>
          <p14:tracePt t="23696" x="6919913" y="4554538"/>
          <p14:tracePt t="23709" x="6946900" y="4545013"/>
          <p14:tracePt t="23726" x="6973888" y="4527550"/>
          <p14:tracePt t="23743" x="7000875" y="4527550"/>
          <p14:tracePt t="23759" x="7018338" y="4510088"/>
          <p14:tracePt t="23776" x="7027863" y="4510088"/>
          <p14:tracePt t="23794" x="7037388" y="4510088"/>
          <p14:tracePt t="24492" x="7037388" y="4500563"/>
          <p14:tracePt t="24506" x="7037388" y="4491038"/>
          <p14:tracePt t="24516" x="7037388" y="4473575"/>
          <p14:tracePt t="24529" x="7037388" y="4465638"/>
          <p14:tracePt t="24543" x="7037388" y="4446588"/>
          <p14:tracePt t="24560" x="7045325" y="4411663"/>
          <p14:tracePt t="24576" x="7062788" y="4367213"/>
          <p14:tracePt t="24593" x="7108825" y="4241800"/>
          <p14:tracePt t="24610" x="7126288" y="4187825"/>
          <p14:tracePt t="24626" x="7143750" y="4116388"/>
          <p14:tracePt t="24643" x="7153275" y="4062413"/>
          <p14:tracePt t="24660" x="7161213" y="4054475"/>
          <p14:tracePt t="24676" x="7161213" y="4044950"/>
          <p14:tracePt t="24922" x="7153275" y="4044950"/>
          <p14:tracePt t="24946" x="7143750" y="4044950"/>
          <p14:tracePt t="24971" x="7143750" y="4037013"/>
          <p14:tracePt t="24995" x="7134225" y="4037013"/>
          <p14:tracePt t="25142" x="7134225" y="4044950"/>
          <p14:tracePt t="25362" x="7134225" y="4054475"/>
          <p14:tracePt t="25436" x="7134225" y="4062413"/>
          <p14:tracePt t="25448" x="7134225" y="4081463"/>
          <p14:tracePt t="25460" x="7134225" y="4089400"/>
          <p14:tracePt t="25473" x="7134225" y="4116388"/>
          <p14:tracePt t="25485" x="7134225" y="4133850"/>
          <p14:tracePt t="25497" x="7134225" y="4170363"/>
          <p14:tracePt t="25510" x="7134225" y="4197350"/>
          <p14:tracePt t="25527" x="7134225" y="4224338"/>
          <p14:tracePt t="25543" x="7134225" y="4251325"/>
          <p14:tracePt t="25560" x="7134225" y="4313238"/>
          <p14:tracePt t="25577" x="7143750" y="4330700"/>
          <p14:tracePt t="25593" x="7143750" y="4340225"/>
          <p14:tracePt t="25610" x="7143750" y="4357688"/>
          <p14:tracePt t="25626" x="7143750" y="4367213"/>
          <p14:tracePt t="25644" x="7153275" y="4367213"/>
          <p14:tracePt t="25693" x="7161213" y="4367213"/>
          <p14:tracePt t="25706" x="7170738" y="4367213"/>
          <p14:tracePt t="25717" x="7180263" y="4367213"/>
          <p14:tracePt t="25731" x="7188200" y="4367213"/>
          <p14:tracePt t="25743" x="7205663" y="4367213"/>
          <p14:tracePt t="25760" x="7232650" y="4367213"/>
          <p14:tracePt t="25777" x="7259638" y="4367213"/>
          <p14:tracePt t="25793" x="7323138" y="4348163"/>
          <p14:tracePt t="25810" x="7340600" y="4340225"/>
          <p14:tracePt t="25827" x="7385050" y="4330700"/>
          <p14:tracePt t="25843" x="7439025" y="4295775"/>
          <p14:tracePt t="25860" x="7483475" y="4286250"/>
          <p14:tracePt t="25877" x="7562850" y="4259263"/>
          <p14:tracePt t="25893" x="7608888" y="4241800"/>
          <p14:tracePt t="25910" x="7653338" y="4232275"/>
          <p14:tracePt t="25927" x="7724775" y="4205288"/>
          <p14:tracePt t="25943" x="7751763" y="4205288"/>
          <p14:tracePt t="25960" x="7777163" y="4197350"/>
          <p14:tracePt t="25977" x="7786688" y="4197350"/>
          <p14:tracePt t="26171" x="7777163" y="4197350"/>
          <p14:tracePt t="26184" x="7759700" y="4197350"/>
          <p14:tracePt t="26196" x="7732713" y="4197350"/>
          <p14:tracePt t="26208" x="7724775" y="4205288"/>
          <p14:tracePt t="26220" x="7715250" y="4214813"/>
          <p14:tracePt t="26232" x="7688263" y="4214813"/>
          <p14:tracePt t="26246" x="7670800" y="4224338"/>
          <p14:tracePt t="26260" x="7643813" y="4232275"/>
          <p14:tracePt t="26277" x="7616825" y="4251325"/>
          <p14:tracePt t="26294" x="7510463" y="4286250"/>
          <p14:tracePt t="26310" x="7456488" y="4303713"/>
          <p14:tracePt t="26327" x="7402513" y="4313238"/>
          <p14:tracePt t="26343" x="7340600" y="4313238"/>
          <p14:tracePt t="26360" x="7296150" y="4322763"/>
          <p14:tracePt t="26377" x="7269163" y="4322763"/>
          <p14:tracePt t="26393" x="7197725" y="4322763"/>
          <p14:tracePt t="26410" x="7161213" y="4322763"/>
          <p14:tracePt t="26427" x="7126288" y="4322763"/>
          <p14:tracePt t="26444" x="7045325" y="4322763"/>
          <p14:tracePt t="26460" x="7018338" y="4322763"/>
          <p14:tracePt t="26477" x="7000875" y="4322763"/>
          <p14:tracePt t="26477" x="6983413" y="4322763"/>
          <p14:tracePt t="26494" x="6965950" y="4313238"/>
          <p14:tracePt t="26510" x="6956425" y="4303713"/>
          <p14:tracePt t="26527" x="6902450" y="4295775"/>
          <p14:tracePt t="26544" x="6875463" y="4286250"/>
          <p14:tracePt t="26560" x="6858000" y="4276725"/>
          <p14:tracePt t="26577" x="6840538" y="4276725"/>
          <p14:tracePt t="26698" x="6840538" y="4268788"/>
          <p14:tracePt t="27102" x="6848475" y="4268788"/>
          <p14:tracePt t="27127" x="6858000" y="4268788"/>
          <p14:tracePt t="27141" x="6875463" y="4268788"/>
          <p14:tracePt t="27151" x="6894513" y="4268788"/>
          <p14:tracePt t="27164" x="6929438" y="4268788"/>
          <p14:tracePt t="27177" x="6983413" y="4268788"/>
          <p14:tracePt t="27194" x="7045325" y="4268788"/>
          <p14:tracePt t="27210" x="7116763" y="4268788"/>
          <p14:tracePt t="27227" x="7313613" y="4241800"/>
          <p14:tracePt t="27244" x="7439025" y="4232275"/>
          <p14:tracePt t="27260" x="7545388" y="4214813"/>
          <p14:tracePt t="27277" x="7769225" y="4143375"/>
          <p14:tracePt t="27294" x="7848600" y="4116388"/>
          <p14:tracePt t="27310" x="7947025" y="4054475"/>
          <p14:tracePt t="27327" x="7956550" y="4037013"/>
          <p14:tracePt t="27344" x="7966075" y="4037013"/>
          <p14:tracePt t="27373" x="7966075" y="4027488"/>
          <p14:tracePt t="27556" x="7956550" y="4027488"/>
          <p14:tracePt t="27593" x="7947025" y="4037013"/>
          <p14:tracePt t="27617" x="7947025" y="4044950"/>
          <p14:tracePt t="27629" x="7939088" y="4044950"/>
          <p14:tracePt t="27641" x="7912100" y="4054475"/>
          <p14:tracePt t="27653" x="7894638" y="4071938"/>
          <p14:tracePt t="27666" x="7867650" y="4081463"/>
          <p14:tracePt t="27679" x="7823200" y="4116388"/>
          <p14:tracePt t="27694" x="7769225" y="4143375"/>
          <p14:tracePt t="27710" x="7724775" y="4179888"/>
          <p14:tracePt t="27727" x="7608888" y="4251325"/>
          <p14:tracePt t="27744" x="7581900" y="4276725"/>
          <p14:tracePt t="27760" x="7545388" y="4303713"/>
          <p14:tracePt t="27777" x="7500938" y="4340225"/>
          <p14:tracePt t="27794" x="7483475" y="4340225"/>
          <p14:tracePt t="27811" x="7483475" y="4357688"/>
          <p14:tracePt t="27886" x="7483475" y="4367213"/>
          <p14:tracePt t="27900" x="7491413" y="4375150"/>
          <p14:tracePt t="27912" x="7500938" y="4394200"/>
          <p14:tracePt t="27923" x="7518400" y="4411663"/>
          <p14:tracePt t="27935" x="7527925" y="4429125"/>
          <p14:tracePt t="27948" x="7537450" y="4446588"/>
          <p14:tracePt t="27972" x="7537450" y="4456113"/>
          <p14:tracePt t="27997" x="7537450" y="4465638"/>
          <p14:tracePt t="28083" x="7527925" y="4465638"/>
          <p14:tracePt t="28094" x="7510463" y="4465638"/>
          <p14:tracePt t="28107" x="7491413" y="4446588"/>
          <p14:tracePt t="28120" x="7473950" y="4438650"/>
          <p14:tracePt t="28131" x="7456488" y="4419600"/>
          <p14:tracePt t="28157" x="7456488" y="4411663"/>
          <p14:tracePt t="28168" x="7446963" y="4411663"/>
          <p14:tracePt t="28253" x="7456488" y="4411663"/>
          <p14:tracePt t="28267" x="7466013" y="4411663"/>
          <p14:tracePt t="28281" x="7483475" y="4429125"/>
          <p14:tracePt t="28291" x="7510463" y="4446588"/>
          <p14:tracePt t="28303" x="7545388" y="4491038"/>
          <p14:tracePt t="28314" x="7599363" y="4545013"/>
          <p14:tracePt t="28327" x="7643813" y="4589463"/>
          <p14:tracePt t="28344" x="7680325" y="4633913"/>
          <p14:tracePt t="28361" x="7697788" y="4660900"/>
          <p14:tracePt t="28377" x="7715250" y="4687888"/>
          <p14:tracePt t="28401" x="7715250" y="4697413"/>
          <p14:tracePt t="28474" x="7705725" y="4687888"/>
          <p14:tracePt t="28487" x="7680325" y="4679950"/>
          <p14:tracePt t="28498" x="7661275" y="4652963"/>
          <p14:tracePt t="28511" x="7626350" y="4608513"/>
          <p14:tracePt t="28523" x="7589838" y="4572000"/>
          <p14:tracePt t="28536" x="7545388" y="4510088"/>
          <p14:tracePt t="28547" x="7510463" y="4465638"/>
          <p14:tracePt t="28561" x="7473950" y="4446588"/>
          <p14:tracePt t="28577" x="7446963" y="4419600"/>
          <p14:tracePt t="28594" x="7429500" y="4402138"/>
          <p14:tracePt t="28611" x="7358063" y="4367213"/>
          <p14:tracePt t="28627" x="7313613" y="4348163"/>
          <p14:tracePt t="28644" x="7259638" y="4340225"/>
          <p14:tracePt t="28661" x="7205663" y="4330700"/>
          <p14:tracePt t="28678" x="7180263" y="4330700"/>
          <p14:tracePt t="28694" x="7161213" y="4330700"/>
          <p14:tracePt t="28711" x="7143750" y="4330700"/>
          <p14:tracePt t="28727" x="7134225" y="4330700"/>
          <p14:tracePt t="28744" x="7116763" y="4330700"/>
          <p14:tracePt t="28761" x="7089775" y="4330700"/>
          <p14:tracePt t="28777" x="7081838" y="4330700"/>
          <p14:tracePt t="28794" x="7062788" y="4330700"/>
          <p14:tracePt t="28830" x="7054850" y="4330700"/>
          <p14:tracePt t="28842" x="7045325" y="4330700"/>
          <p14:tracePt t="28866" x="7037388" y="4330700"/>
          <p14:tracePt t="28879" x="7027863" y="4330700"/>
          <p14:tracePt t="28891" x="7018338" y="4330700"/>
          <p14:tracePt t="28916" x="7010400" y="4330700"/>
          <p14:tracePt t="29982" x="7010400" y="4348163"/>
          <p14:tracePt t="30680" x="7010400" y="4357688"/>
          <p14:tracePt t="30692" x="7000875" y="4357688"/>
          <p14:tracePt t="30716" x="6991350" y="4357688"/>
          <p14:tracePt t="30754" x="6983413" y="4357688"/>
          <p14:tracePt t="30778" x="6965950" y="4357688"/>
          <p14:tracePt t="30791" x="6956425" y="4357688"/>
          <p14:tracePt t="30801" x="6946900" y="4348163"/>
          <p14:tracePt t="30814" x="6938963" y="4348163"/>
          <p14:tracePt t="30838" x="6929438" y="4348163"/>
          <p14:tracePt t="30949" x="6929438" y="4357688"/>
          <p14:tracePt t="30962" x="6929438" y="4384675"/>
          <p14:tracePt t="30974" x="6929438" y="4419600"/>
          <p14:tracePt t="30986" x="6946900" y="4465638"/>
          <p14:tracePt t="30998" x="6965950" y="4500563"/>
          <p14:tracePt t="31011" x="6983413" y="4545013"/>
          <p14:tracePt t="31028" x="7010400" y="4562475"/>
          <p14:tracePt t="31045" x="7037388" y="4589463"/>
          <p14:tracePt t="31062" x="7072313" y="4608513"/>
          <p14:tracePt t="31078" x="7089775" y="4608513"/>
          <p14:tracePt t="31095" x="7108825" y="4608513"/>
          <p14:tracePt t="31111" x="7143750" y="4598988"/>
          <p14:tracePt t="31128" x="7153275" y="4589463"/>
          <p14:tracePt t="31145" x="7180263" y="4537075"/>
          <p14:tracePt t="31161" x="7180263" y="4518025"/>
          <p14:tracePt t="31178" x="7180263" y="4491038"/>
          <p14:tracePt t="31195" x="7180263" y="4446588"/>
          <p14:tracePt t="31212" x="7180263" y="4429125"/>
          <p14:tracePt t="31228" x="7180263" y="4411663"/>
          <p14:tracePt t="31245" x="7180263" y="4375150"/>
          <p14:tracePt t="31262" x="7170738" y="4367213"/>
          <p14:tracePt t="31278" x="7143750" y="4357688"/>
          <p14:tracePt t="31295" x="7099300" y="4330700"/>
          <p14:tracePt t="31312" x="7054850" y="4322763"/>
          <p14:tracePt t="31329" x="6965950" y="4313238"/>
          <p14:tracePt t="31345" x="6938963" y="4303713"/>
          <p14:tracePt t="31362" x="6919913" y="4303713"/>
          <p14:tracePt t="31378" x="6894513" y="4303713"/>
          <p14:tracePt t="31400" x="6884988" y="4313238"/>
          <p14:tracePt t="31413" x="6875463" y="4330700"/>
          <p14:tracePt t="31428" x="6875463" y="4348163"/>
          <p14:tracePt t="31445" x="6867525" y="4375150"/>
          <p14:tracePt t="31462" x="6867525" y="4402138"/>
          <p14:tracePt t="31478" x="6867525" y="4465638"/>
          <p14:tracePt t="31495" x="6875463" y="4491038"/>
          <p14:tracePt t="31512" x="6902450" y="4545013"/>
          <p14:tracePt t="31528" x="6911975" y="4562475"/>
          <p14:tracePt t="31545" x="6938963" y="4589463"/>
          <p14:tracePt t="31562" x="6983413" y="4608513"/>
          <p14:tracePt t="31578" x="7000875" y="4616450"/>
          <p14:tracePt t="31595" x="7027863" y="4616450"/>
          <p14:tracePt t="31612" x="7054850" y="4608513"/>
          <p14:tracePt t="31628" x="7072313" y="4598988"/>
          <p14:tracePt t="31645" x="7072313" y="4581525"/>
          <p14:tracePt t="31662" x="7072313" y="4562475"/>
          <p14:tracePt t="32260" x="7072313" y="4545013"/>
          <p14:tracePt t="32273" x="7072313" y="4537075"/>
          <p14:tracePt t="32284" x="7072313" y="4527550"/>
          <p14:tracePt t="32296" x="7072313" y="4518025"/>
          <p14:tracePt t="32322" x="7081838" y="4518025"/>
          <p14:tracePt t="32357" x="7089775" y="4518025"/>
          <p14:tracePt t="32370" x="7089775" y="4527550"/>
          <p14:tracePt t="32396" x="7089775" y="4537075"/>
          <p14:tracePt t="32456" x="7089775" y="4545013"/>
          <p14:tracePt t="32578" x="7089775" y="4554538"/>
          <p14:tracePt t="33349" x="7099300" y="4562475"/>
          <p14:tracePt t="33385" x="7108825" y="4562475"/>
          <p14:tracePt t="33409" x="7108825" y="4572000"/>
          <p14:tracePt t="33423" x="7116763" y="4572000"/>
          <p14:tracePt t="33496" x="7126288" y="4572000"/>
          <p14:tracePt t="33520" x="7126288" y="4581525"/>
          <p14:tracePt t="34692" x="7661275" y="4751388"/>
          <p14:tracePt t="34692" x="7616825" y="4527550"/>
          <p14:tracePt t="34697" x="7626350" y="4510088"/>
          <p14:tracePt t="34723" x="7634288" y="4500563"/>
          <p14:tracePt t="34735" x="7643813" y="4500563"/>
          <p14:tracePt t="34748" x="7653338" y="4500563"/>
          <p14:tracePt t="34763" x="7670800" y="4500563"/>
          <p14:tracePt t="34779" x="7688263" y="4500563"/>
          <p14:tracePt t="34796" x="7732713" y="4527550"/>
          <p14:tracePt t="34813" x="7751763" y="4545013"/>
          <p14:tracePt t="34829" x="7759700" y="4562475"/>
          <p14:tracePt t="34846" x="7769225" y="4598988"/>
          <p14:tracePt t="34863" x="7759700" y="4625975"/>
          <p14:tracePt t="34879" x="7742238" y="4633913"/>
          <p14:tracePt t="34896" x="7572375" y="4660900"/>
          <p14:tracePt t="34913" x="7402513" y="4679950"/>
          <p14:tracePt t="34930" x="7099300" y="4633913"/>
          <p14:tracePt t="34946" x="6991350" y="4554538"/>
          <p14:tracePt t="34963" x="6919913" y="4473575"/>
          <p14:tracePt t="34979" x="6875463" y="4394200"/>
          <p14:tracePt t="34996" x="6840538" y="4322763"/>
          <p14:tracePt t="35013" x="6840538" y="4313238"/>
          <p14:tracePt t="35040" x="6848475" y="4313238"/>
          <p14:tracePt t="35067" x="6867525" y="4322763"/>
          <p14:tracePt t="35078" x="6867525" y="4330700"/>
          <p14:tracePt t="35091" x="6867525" y="4340225"/>
          <p14:tracePt t="35115" x="6867525" y="4348163"/>
          <p14:tracePt t="35128" x="6867525" y="4357688"/>
          <p14:tracePt t="35152" x="6875463" y="4375150"/>
          <p14:tracePt t="35163" x="6884988" y="4384675"/>
          <p14:tracePt t="35176" x="6902450" y="4394200"/>
          <p14:tracePt t="35189" x="6919913" y="4402138"/>
          <p14:tracePt t="35200" x="6938963" y="4419600"/>
          <p14:tracePt t="35213" x="6965950" y="4419600"/>
          <p14:tracePt t="35229" x="6983413" y="4419600"/>
          <p14:tracePt t="35246" x="7000875" y="4419600"/>
          <p14:tracePt t="35263" x="7045325" y="4419600"/>
          <p14:tracePt t="35279" x="7072313" y="4419600"/>
          <p14:tracePt t="35296" x="7126288" y="4419600"/>
          <p14:tracePt t="35313" x="7232650" y="4419600"/>
          <p14:tracePt t="35329" x="7286625" y="4419600"/>
          <p14:tracePt t="35346" x="7331075" y="4419600"/>
          <p14:tracePt t="35363" x="7412038" y="4402138"/>
          <p14:tracePt t="35380" x="7439025" y="4394200"/>
          <p14:tracePt t="35396" x="7473950" y="4384675"/>
          <p14:tracePt t="35413" x="7483475" y="4375150"/>
          <p14:tracePt t="35434" x="7491413" y="4367213"/>
          <p14:tracePt t="35494" x="7500938" y="4367213"/>
          <p14:tracePt t="35506" x="7510463" y="4367213"/>
          <p14:tracePt t="35519" x="7527925" y="4367213"/>
          <p14:tracePt t="35531" x="7545388" y="4367213"/>
          <p14:tracePt t="35546" x="7554913" y="4367213"/>
          <p14:tracePt t="35563" x="7572375" y="4375150"/>
          <p14:tracePt t="35580" x="7608888" y="4402138"/>
          <p14:tracePt t="35596" x="7634288" y="4419600"/>
          <p14:tracePt t="35613" x="7653338" y="4438650"/>
          <p14:tracePt t="35630" x="7688263" y="4500563"/>
          <p14:tracePt t="35646" x="7715250" y="4518025"/>
          <p14:tracePt t="35663" x="7724775" y="4545013"/>
          <p14:tracePt t="35680" x="7751763" y="4608513"/>
          <p14:tracePt t="35696" x="7751763" y="4625975"/>
          <p14:tracePt t="35713" x="7751763" y="4643438"/>
          <p14:tracePt t="35730" x="7769225" y="4697413"/>
          <p14:tracePt t="35747" x="7777163" y="4705350"/>
          <p14:tracePt t="35763" x="7777163" y="4714875"/>
          <p14:tracePt t="35780" x="7777163" y="4724400"/>
          <p14:tracePt t="36094" x="7786688" y="4724400"/>
          <p14:tracePt t="36107" x="7813675" y="4724400"/>
          <p14:tracePt t="36118" x="7840663" y="4732338"/>
          <p14:tracePt t="36131" x="7867650" y="4751388"/>
          <p14:tracePt t="36147" x="7912100" y="4768850"/>
          <p14:tracePt t="36163" x="7966075" y="4795838"/>
          <p14:tracePt t="36180" x="8072438" y="4822825"/>
          <p14:tracePt t="36197" x="8116888" y="4848225"/>
          <p14:tracePt t="36213" x="8153400" y="4867275"/>
          <p14:tracePt t="36230" x="8215313" y="4902200"/>
          <p14:tracePt t="36246" x="8242300" y="4911725"/>
          <p14:tracePt t="36263" x="8269288" y="4929188"/>
          <p14:tracePt t="36280" x="8313738" y="4956175"/>
          <p14:tracePt t="36297" x="8331200" y="4965700"/>
          <p14:tracePt t="36313" x="8340725" y="4973638"/>
          <p14:tracePt t="36330" x="8367713" y="4991100"/>
          <p14:tracePt t="36346" x="8375650" y="5000625"/>
          <p14:tracePt t="36816" x="8367713" y="5000625"/>
          <p14:tracePt t="36854" x="8358188" y="5010150"/>
          <p14:tracePt t="36866" x="8358188" y="5018088"/>
          <p14:tracePt t="36879" x="8340725" y="5018088"/>
          <p14:tracePt t="36891" x="8340725" y="5027613"/>
          <p14:tracePt t="36904" x="8331200" y="5027613"/>
          <p14:tracePt t="36916" x="8331200" y="5037138"/>
          <p14:tracePt t="36930" x="8323263" y="5037138"/>
          <p14:tracePt t="36964" x="8313738" y="5037138"/>
          <p14:tracePt t="36976" x="8296275" y="5037138"/>
          <p14:tracePt t="36990" x="8286750" y="5037138"/>
          <p14:tracePt t="37001" x="8277225" y="5037138"/>
          <p14:tracePt t="37014" x="8259763" y="5027613"/>
          <p14:tracePt t="37030" x="8232775" y="5027613"/>
          <p14:tracePt t="37047" x="8224838" y="5010150"/>
          <p14:tracePt t="37063" x="8188325" y="4973638"/>
          <p14:tracePt t="37080" x="8170863" y="4956175"/>
          <p14:tracePt t="37097" x="8153400" y="4929188"/>
          <p14:tracePt t="37114" x="8108950" y="4822825"/>
          <p14:tracePt t="37130" x="8089900" y="4786313"/>
          <p14:tracePt t="37147" x="8072438" y="4741863"/>
          <p14:tracePt t="37163" x="8062913" y="4660900"/>
          <p14:tracePt t="37180" x="8054975" y="4625975"/>
          <p14:tracePt t="37197" x="8054975" y="4608513"/>
          <p14:tracePt t="37214" x="8054975" y="4581525"/>
          <p14:tracePt t="37230" x="8054975" y="4572000"/>
          <p14:tracePt t="37247" x="8054975" y="4562475"/>
          <p14:tracePt t="37307" x="8072438" y="4562475"/>
          <p14:tracePt t="37320" x="8099425" y="4562475"/>
          <p14:tracePt t="37332" x="8143875" y="4589463"/>
          <p14:tracePt t="37347" x="8180388" y="4608513"/>
          <p14:tracePt t="37357" x="8224838" y="4633913"/>
          <p14:tracePt t="37368" x="8259763" y="4670425"/>
          <p14:tracePt t="37380" x="8304213" y="4697413"/>
          <p14:tracePt t="37397" x="8340725" y="4732338"/>
          <p14:tracePt t="37413" x="8367713" y="4776788"/>
          <p14:tracePt t="37430" x="8429625" y="4884738"/>
          <p14:tracePt t="37447" x="8439150" y="4938713"/>
          <p14:tracePt t="37464" x="8456613" y="4991100"/>
          <p14:tracePt t="37480" x="8483600" y="5062538"/>
          <p14:tracePt t="37497" x="8483600" y="5089525"/>
          <p14:tracePt t="37514" x="8491538" y="5126038"/>
          <p14:tracePt t="37530" x="8510588" y="5205413"/>
          <p14:tracePt t="37547" x="8510588" y="5224463"/>
          <p14:tracePt t="37564" x="8510588" y="5241925"/>
          <p14:tracePt t="37580" x="8510588" y="5259388"/>
          <p14:tracePt t="37601" x="8510588" y="5268913"/>
          <p14:tracePt t="37625" x="8510588" y="5276850"/>
          <p14:tracePt t="37700" x="8510588" y="5286375"/>
          <p14:tracePt t="37712" x="8510588" y="5295900"/>
          <p14:tracePt t="37835" x="8510588" y="5303838"/>
          <p14:tracePt t="37850" x="8510588" y="5313363"/>
          <p14:tracePt t="37859" x="8501063" y="5322888"/>
          <p14:tracePt t="37921" x="8491538" y="5330825"/>
          <p14:tracePt t="37932" x="8483600" y="5330825"/>
          <p14:tracePt t="37946" x="8474075" y="5330825"/>
          <p14:tracePt t="37968" x="8466138" y="5340350"/>
          <p14:tracePt t="37994" x="8456613" y="5340350"/>
          <p14:tracePt t="38006" x="8447088" y="5340350"/>
          <p14:tracePt t="38017" x="8439150" y="5340350"/>
          <p14:tracePt t="38031" x="8429625" y="5340350"/>
          <p14:tracePt t="38043" x="8420100" y="5340350"/>
          <p14:tracePt t="38054" x="8402638" y="5340350"/>
          <p14:tracePt t="38067" x="8394700" y="5340350"/>
          <p14:tracePt t="38081" x="8385175" y="5340350"/>
          <p14:tracePt t="38098" x="8375650" y="5340350"/>
          <p14:tracePt t="38114" x="8367713" y="5330825"/>
          <p14:tracePt t="38131" x="8348663" y="5322888"/>
          <p14:tracePt t="38147" x="8331200" y="5303838"/>
          <p14:tracePt t="38164" x="8323263" y="5295900"/>
          <p14:tracePt t="38181" x="8296275" y="5268913"/>
          <p14:tracePt t="38197" x="8277225" y="5251450"/>
          <p14:tracePt t="38214" x="8242300" y="5205413"/>
          <p14:tracePt t="38230" x="8224838" y="5187950"/>
          <p14:tracePt t="38247" x="8205788" y="5153025"/>
          <p14:tracePt t="38264" x="8161338" y="5081588"/>
          <p14:tracePt t="38281" x="8143875" y="5045075"/>
          <p14:tracePt t="38298" x="8126413" y="4991100"/>
          <p14:tracePt t="38314" x="8099425" y="4875213"/>
          <p14:tracePt t="38331" x="8089900" y="4822825"/>
          <p14:tracePt t="38347" x="8089900" y="4786313"/>
          <p14:tracePt t="38364" x="8089900" y="4732338"/>
          <p14:tracePt t="38381" x="8089900" y="4724400"/>
          <p14:tracePt t="38398" x="8099425" y="4705350"/>
          <p14:tracePt t="38423" x="8116888" y="4705350"/>
          <p14:tracePt t="38434" x="8134350" y="4705350"/>
          <p14:tracePt t="38447" x="8161338" y="4705350"/>
          <p14:tracePt t="38464" x="8205788" y="4705350"/>
          <p14:tracePt t="38481" x="8242300" y="4705350"/>
          <p14:tracePt t="38497" x="8323263" y="4714875"/>
          <p14:tracePt t="38514" x="8367713" y="4724400"/>
          <p14:tracePt t="38530" x="8394700" y="4751388"/>
          <p14:tracePt t="38547" x="8466138" y="4822825"/>
          <p14:tracePt t="38564" x="8483600" y="4857750"/>
          <p14:tracePt t="38580" x="8510588" y="4894263"/>
          <p14:tracePt t="38597" x="8555038" y="4973638"/>
          <p14:tracePt t="38614" x="8572500" y="5010150"/>
          <p14:tracePt t="38631" x="8589963" y="5081588"/>
          <p14:tracePt t="38649" x="8589963" y="5108575"/>
          <p14:tracePt t="38664" x="8589963" y="5133975"/>
          <p14:tracePt t="38681" x="8599488" y="5187950"/>
          <p14:tracePt t="38697" x="8599488" y="5214938"/>
          <p14:tracePt t="38714" x="8599488" y="5241925"/>
          <p14:tracePt t="38731" x="8599488" y="5303838"/>
          <p14:tracePt t="38747" x="8599488" y="5330825"/>
          <p14:tracePt t="38764" x="8582025" y="5402263"/>
          <p14:tracePt t="38780" x="8562975" y="5446713"/>
          <p14:tracePt t="38798" x="8537575" y="5483225"/>
          <p14:tracePt t="38814" x="8491538" y="5572125"/>
          <p14:tracePt t="38831" x="8466138" y="5616575"/>
          <p14:tracePt t="38847" x="8447088" y="5634038"/>
          <p14:tracePt t="38864" x="8429625" y="5643563"/>
          <p14:tracePt t="38881" x="8420100" y="5661025"/>
          <p14:tracePt t="38897" x="8402638" y="5661025"/>
          <p14:tracePt t="38914" x="8375650" y="5661025"/>
          <p14:tracePt t="38931" x="8358188" y="5653088"/>
          <p14:tracePt t="38947" x="8331200" y="5643563"/>
          <p14:tracePt t="38964" x="8286750" y="5599113"/>
          <p14:tracePt t="38981" x="8269288" y="5581650"/>
          <p14:tracePt t="38997" x="8259763" y="5554663"/>
          <p14:tracePt t="39014" x="8232775" y="5518150"/>
          <p14:tracePt t="39031" x="8224838" y="5510213"/>
          <p14:tracePt t="39047" x="8215313" y="5500688"/>
          <p14:tracePt t="39064" x="8215313" y="5491163"/>
          <p14:tracePt t="39085" x="8215313" y="5483225"/>
          <p14:tracePt t="39868" x="8215313" y="5473700"/>
          <p14:tracePt t="39930" x="8205788" y="5465763"/>
          <p14:tracePt t="39942" x="8197850" y="5465763"/>
          <p14:tracePt t="39954" x="8197850" y="5456238"/>
          <p14:tracePt t="39966" x="8197850" y="5446713"/>
          <p14:tracePt t="40285" x="8188325" y="5446713"/>
          <p14:tracePt t="40296" x="8180388" y="5429250"/>
          <p14:tracePt t="40309" x="8161338" y="5411788"/>
          <p14:tracePt t="40322" x="8161338" y="5384800"/>
          <p14:tracePt t="40335" x="8143875" y="5357813"/>
          <p14:tracePt t="40348" x="8134350" y="5322888"/>
          <p14:tracePt t="40364" x="8126413" y="5286375"/>
          <p14:tracePt t="40381" x="8116888" y="5232400"/>
          <p14:tracePt t="40398" x="8116888" y="5054600"/>
          <p14:tracePt t="40415" x="8116888" y="4946650"/>
          <p14:tracePt t="40431" x="8116888" y="4867275"/>
          <p14:tracePt t="40448" x="8116888" y="4813300"/>
          <p14:tracePt t="40464" x="8116888" y="4803775"/>
          <p14:tracePt t="40481" x="8116888" y="4795838"/>
          <p14:tracePt t="40666" x="8108950" y="4795838"/>
          <p14:tracePt t="40689" x="8089900" y="4795838"/>
          <p14:tracePt t="40713" x="8081963" y="4795838"/>
          <p14:tracePt t="40726" x="8072438" y="4795838"/>
          <p14:tracePt t="40737" x="8062913" y="4795838"/>
          <p14:tracePt t="40749" x="8054975" y="4795838"/>
          <p14:tracePt t="40764" x="8045450" y="4786313"/>
          <p14:tracePt t="40781" x="8037513" y="4786313"/>
          <p14:tracePt t="40800" x="8027988" y="4786313"/>
          <p14:tracePt t="40815" x="8018463" y="4786313"/>
          <p14:tracePt t="40848" x="8010525" y="4786313"/>
          <p14:tracePt t="40910" x="8001000" y="4786313"/>
          <p14:tracePt t="40922" x="8001000" y="4795838"/>
          <p14:tracePt t="40959" x="8001000" y="4803775"/>
          <p14:tracePt t="40996" x="8001000" y="4813300"/>
          <p14:tracePt t="41020" x="7991475" y="4822825"/>
          <p14:tracePt t="41045" x="7991475" y="4830763"/>
          <p14:tracePt t="41081" x="7991475" y="4840288"/>
          <p14:tracePt t="41119" x="7991475" y="4848225"/>
          <p14:tracePt t="41130" x="7991475" y="4857750"/>
          <p14:tracePt t="41143" x="7991475" y="4867275"/>
          <p14:tracePt t="41154" x="7991475" y="4875213"/>
          <p14:tracePt t="41167" x="7991475" y="4894263"/>
          <p14:tracePt t="41192" x="7991475" y="4902200"/>
          <p14:tracePt t="41203" x="7991475" y="4911725"/>
          <p14:tracePt t="41217" x="7991475" y="4919663"/>
          <p14:tracePt t="41240" x="7991475" y="4929188"/>
          <p14:tracePt t="41265" x="8001000" y="4938713"/>
          <p14:tracePt t="41290" x="8001000" y="4946650"/>
          <p14:tracePt t="41326" x="8001000" y="4956175"/>
          <p14:tracePt t="41399" x="8001000" y="4965700"/>
          <p14:tracePt t="41436" x="8001000" y="4973638"/>
          <p14:tracePt t="41449" x="8001000" y="4983163"/>
          <p14:tracePt t="41460" x="8010525" y="4983163"/>
          <p14:tracePt t="41472" x="8010525" y="4991100"/>
          <p14:tracePt t="41484" x="8010525" y="5000625"/>
          <p14:tracePt t="41498" x="8018463" y="5010150"/>
          <p14:tracePt t="41515" x="8018463" y="5027613"/>
          <p14:tracePt t="41531" x="8018463" y="5037138"/>
          <p14:tracePt t="41548" x="8018463" y="5054600"/>
          <p14:tracePt t="41564" x="8027988" y="5054600"/>
          <p14:tracePt t="41581" x="8027988" y="5062538"/>
          <p14:tracePt t="41619" x="8037513" y="5062538"/>
          <p14:tracePt t="42393" x="8027988" y="5062538"/>
          <p14:tracePt t="42417" x="8018463" y="5062538"/>
          <p14:tracePt t="42430" x="8010525" y="5062538"/>
          <p14:tracePt t="42440" x="8010525" y="5045075"/>
          <p14:tracePt t="42452" x="7991475" y="5037138"/>
          <p14:tracePt t="42466" x="7991475" y="5027613"/>
          <p14:tracePt t="42482" x="7983538" y="5010150"/>
          <p14:tracePt t="42498" x="7974013" y="5010150"/>
          <p14:tracePt t="42515" x="7966075" y="4991100"/>
          <p14:tracePt t="42532" x="7966075" y="4983163"/>
          <p14:tracePt t="42548" x="7956550" y="4983163"/>
          <p14:tracePt t="42565" x="7939088" y="4965700"/>
          <p14:tracePt t="42582" x="7929563" y="4956175"/>
          <p14:tracePt t="42599" x="7920038" y="4946650"/>
          <p14:tracePt t="42615" x="7902575" y="4946650"/>
          <p14:tracePt t="42632" x="7902575" y="4938713"/>
          <p14:tracePt t="42648" x="7894638" y="4938713"/>
          <p14:tracePt t="42665" x="7885113" y="4938713"/>
          <p14:tracePt t="42759" x="7885113" y="4946650"/>
          <p14:tracePt t="42783" x="7885113" y="4956175"/>
          <p14:tracePt t="42807" x="7885113" y="4965700"/>
          <p14:tracePt t="42821" x="7885113" y="4973638"/>
          <p14:tracePt t="42833" x="7885113" y="4983163"/>
          <p14:tracePt t="42845" x="7885113" y="4991100"/>
          <p14:tracePt t="42856" x="7885113" y="5000625"/>
          <p14:tracePt t="42868" x="7885113" y="5010150"/>
          <p14:tracePt t="42882" x="7885113" y="5027613"/>
          <p14:tracePt t="42898" x="7885113" y="5037138"/>
          <p14:tracePt t="42915" x="7885113" y="5045075"/>
          <p14:tracePt t="42932" x="7894638" y="5072063"/>
          <p14:tracePt t="42949" x="7902575" y="5081588"/>
          <p14:tracePt t="42965" x="7902575" y="5089525"/>
          <p14:tracePt t="42982" x="7902575" y="5116513"/>
          <p14:tracePt t="42999" x="7912100" y="5116513"/>
          <p14:tracePt t="43015" x="7912100" y="5133975"/>
          <p14:tracePt t="43032" x="7920038" y="5143500"/>
          <p14:tracePt t="43048" x="7929563" y="5153025"/>
          <p14:tracePt t="43065" x="7929563" y="5160963"/>
          <p14:tracePt t="43082" x="7929563" y="5170488"/>
          <p14:tracePt t="43101" x="7939088" y="5180013"/>
          <p14:tracePt t="43126" x="7939088" y="5187950"/>
          <p14:tracePt t="43139" x="7939088" y="5197475"/>
          <p14:tracePt t="43162" x="7947025" y="5205413"/>
          <p14:tracePt t="43188" x="7956550" y="5205413"/>
          <p14:tracePt t="43199" x="7956550" y="5214938"/>
          <p14:tracePt t="43225" x="7956550" y="5224463"/>
          <p14:tracePt t="43236" x="7966075" y="5224463"/>
          <p14:tracePt t="43249" x="7966075" y="5232400"/>
          <p14:tracePt t="43261" x="7974013" y="5232400"/>
          <p14:tracePt t="43274" x="7974013" y="5241925"/>
          <p14:tracePt t="43286" x="7983538" y="5241925"/>
          <p14:tracePt t="43299" x="7991475" y="5259388"/>
          <p14:tracePt t="43315" x="8001000" y="5259388"/>
          <p14:tracePt t="43332" x="8010525" y="5268913"/>
          <p14:tracePt t="43349" x="8018463" y="5276850"/>
          <p14:tracePt t="43365" x="8037513" y="5276850"/>
          <p14:tracePt t="43382" x="8045450" y="5286375"/>
          <p14:tracePt t="43399" x="8062913" y="5286375"/>
          <p14:tracePt t="43415" x="8072438" y="5286375"/>
          <p14:tracePt t="43432" x="8081963" y="5286375"/>
          <p14:tracePt t="43666" x="8072438" y="5286375"/>
          <p14:tracePt t="43691" x="8062913" y="5276850"/>
          <p14:tracePt t="43704" x="8062913" y="5268913"/>
          <p14:tracePt t="43715" x="8045450" y="5259388"/>
          <p14:tracePt t="43728" x="8037513" y="5241925"/>
          <p14:tracePt t="43740" x="8037513" y="5232400"/>
          <p14:tracePt t="43752" x="8027988" y="5224463"/>
          <p14:tracePt t="43766" x="8027988" y="5214938"/>
          <p14:tracePt t="43783" x="8018463" y="5205413"/>
          <p14:tracePt t="43799" x="8010525" y="5197475"/>
          <p14:tracePt t="43815" x="8001000" y="5180013"/>
          <p14:tracePt t="44378" x="8001000" y="5170488"/>
          <p14:tracePt t="44403" x="8001000" y="5160963"/>
          <p14:tracePt t="44426" x="8001000" y="5153025"/>
          <p14:tracePt t="44463" x="8001000" y="5143500"/>
          <p14:tracePt t="44537" x="8001000" y="5133975"/>
          <p14:tracePt t="44550" x="8001000" y="5126038"/>
          <p14:tracePt t="44695" x="8001000" y="5116513"/>
          <p14:tracePt t="44707" x="7991475" y="5116513"/>
          <p14:tracePt t="44721" x="7983538" y="5099050"/>
          <p14:tracePt t="44732" x="7974013" y="5089525"/>
          <p14:tracePt t="44746" x="7966075" y="5081588"/>
          <p14:tracePt t="44757" x="7956550" y="5072063"/>
          <p14:tracePt t="44771" x="7956550" y="5062538"/>
          <p14:tracePt t="44782" x="7947025" y="5062538"/>
          <p14:tracePt t="44799" x="7947025" y="5054600"/>
          <p14:tracePt t="44816" x="7939088" y="5054600"/>
          <p14:tracePt t="44832" x="7920038" y="5037138"/>
          <p14:tracePt t="44849" x="7912100" y="5018088"/>
          <p14:tracePt t="44866" x="7894638" y="5018088"/>
          <p14:tracePt t="44882" x="7885113" y="5010150"/>
          <p14:tracePt t="44899" x="7875588" y="5010150"/>
          <p14:tracePt t="44916" x="7867650" y="5010150"/>
          <p14:tracePt t="45063" x="7867650" y="5018088"/>
          <p14:tracePt t="45100" x="7867650" y="5027613"/>
          <p14:tracePt t="45125" x="7867650" y="5037138"/>
          <p14:tracePt t="45137" x="7867650" y="5045075"/>
          <p14:tracePt t="45150" x="7867650" y="5054600"/>
          <p14:tracePt t="45161" x="7867650" y="5062538"/>
          <p14:tracePt t="45174" x="7867650" y="5072063"/>
          <p14:tracePt t="45185" x="7875588" y="5089525"/>
          <p14:tracePt t="45199" x="7885113" y="5099050"/>
          <p14:tracePt t="45216" x="7885113" y="5116513"/>
          <p14:tracePt t="45233" x="7894638" y="5133975"/>
          <p14:tracePt t="45249" x="7902575" y="5170488"/>
          <p14:tracePt t="45267" x="7912100" y="5187950"/>
          <p14:tracePt t="45283" x="7920038" y="5224463"/>
          <p14:tracePt t="45299" x="7929563" y="5241925"/>
          <p14:tracePt t="45316" x="7939088" y="5259388"/>
          <p14:tracePt t="45333" x="7939088" y="5286375"/>
          <p14:tracePt t="45349" x="7939088" y="5295900"/>
          <p14:tracePt t="45366" x="7947025" y="5303838"/>
          <p14:tracePt t="45394" x="7956550" y="5313363"/>
          <p14:tracePt t="45431" x="7966075" y="5322888"/>
          <p14:tracePt t="45467" x="7974013" y="5322888"/>
          <p14:tracePt t="45492" x="7983538" y="5330825"/>
          <p14:tracePt t="45505" x="7991475" y="5340350"/>
          <p14:tracePt t="45517" x="8001000" y="5340350"/>
          <p14:tracePt t="45530" x="8010525" y="5348288"/>
          <p14:tracePt t="45542" x="8027988" y="5357813"/>
          <p14:tracePt t="45565" x="8045450" y="5367338"/>
          <p14:tracePt t="45713" x="8054975" y="5367338"/>
          <p14:tracePt t="45775" x="8062913" y="5367338"/>
          <p14:tracePt t="45810" x="8062913" y="5357813"/>
          <p14:tracePt t="45835" x="8062913" y="5340350"/>
          <p14:tracePt t="45849" x="8062913" y="5322888"/>
          <p14:tracePt t="45860" x="8062913" y="5295900"/>
          <p14:tracePt t="45871" x="8062913" y="5276850"/>
          <p14:tracePt t="45884" x="8062913" y="5268913"/>
          <p14:tracePt t="45899" x="8062913" y="5241925"/>
          <p14:tracePt t="45916" x="8062913" y="5224463"/>
          <p14:tracePt t="45933" x="8054975" y="5205413"/>
          <p14:tracePt t="45949" x="8037513" y="5160963"/>
          <p14:tracePt t="45966" x="8027988" y="5143500"/>
          <p14:tracePt t="45983" x="8018463" y="5108575"/>
          <p14:tracePt t="46000" x="8010525" y="5081588"/>
          <p14:tracePt t="46017" x="8001000" y="5072063"/>
          <p14:tracePt t="46033" x="7983538" y="5045075"/>
          <p14:tracePt t="46055" x="7974013" y="5027613"/>
          <p14:tracePt t="46068" x="7966075" y="5010150"/>
          <p14:tracePt t="46083" x="7956550" y="5000625"/>
          <p14:tracePt t="46100" x="7947025" y="4991100"/>
          <p14:tracePt t="46117" x="7939088" y="4991100"/>
          <p14:tracePt t="46191" x="7929563" y="4991100"/>
          <p14:tracePt t="46202" x="7920038" y="4991100"/>
          <p14:tracePt t="46301" x="7912100" y="4991100"/>
          <p14:tracePt t="47135" x="7912100" y="5000625"/>
          <p14:tracePt t="47232" x="7912100" y="5010150"/>
          <p14:tracePt t="48235" x="7912100" y="5018088"/>
          <p14:tracePt t="48260" x="7912100" y="5037138"/>
          <p14:tracePt t="48284" x="7912100" y="5045075"/>
          <p14:tracePt t="48297" x="7912100" y="5062538"/>
          <p14:tracePt t="48320" x="7912100" y="5081588"/>
          <p14:tracePt t="48333" x="7902575" y="5089525"/>
          <p14:tracePt t="48346" x="7902575" y="5099050"/>
          <p14:tracePt t="48359" x="7902575" y="5116513"/>
          <p14:tracePt t="48382" x="7902575" y="5126038"/>
          <p14:tracePt t="48395" x="7902575" y="5143500"/>
          <p14:tracePt t="48408" x="7894638" y="5143500"/>
          <p14:tracePt t="48424" x="7894638" y="5160963"/>
          <p14:tracePt t="48445" x="7885113" y="5170488"/>
          <p14:tracePt t="48457" x="7885113" y="5180013"/>
          <p14:tracePt t="48543" x="7875588" y="5187950"/>
          <p14:tracePt t="48555" x="7858125" y="5187950"/>
          <p14:tracePt t="48568" x="7840663" y="5187950"/>
          <p14:tracePt t="48579" x="7823200" y="5187950"/>
          <p14:tracePt t="48592" x="7796213" y="5187950"/>
          <p14:tracePt t="48604" x="7769225" y="5197475"/>
          <p14:tracePt t="48617" x="7742238" y="5197475"/>
          <p14:tracePt t="48634" x="7724775" y="5197475"/>
          <p14:tracePt t="48650" x="7697788" y="5197475"/>
          <p14:tracePt t="48667" x="7661275" y="5197475"/>
          <p14:tracePt t="48684" x="7643813" y="5197475"/>
          <p14:tracePt t="48700" x="7616825" y="5187950"/>
          <p14:tracePt t="48717" x="7589838" y="5160963"/>
          <p14:tracePt t="48734" x="7572375" y="5143500"/>
          <p14:tracePt t="48750" x="7545388" y="5126038"/>
          <p14:tracePt t="48767" x="7537450" y="5126038"/>
          <p14:tracePt t="48784" x="7527925" y="5116513"/>
          <p14:tracePt t="48800" x="7518400" y="5099050"/>
          <p14:tracePt t="48824" x="7510463" y="5081588"/>
          <p14:tracePt t="48848" x="7500938" y="5072063"/>
          <p14:tracePt t="48861" x="7500938" y="5062538"/>
          <p14:tracePt t="49068" x="7510463" y="5062538"/>
          <p14:tracePt t="49117" x="7518400" y="5072063"/>
          <p14:tracePt t="49143" x="7527925" y="5081588"/>
          <p14:tracePt t="49155" x="7537450" y="5089525"/>
          <p14:tracePt t="49168" x="7554913" y="5108575"/>
          <p14:tracePt t="49180" x="7562850" y="5116513"/>
          <p14:tracePt t="49191" x="7581900" y="5133975"/>
          <p14:tracePt t="49205" x="7589838" y="5153025"/>
          <p14:tracePt t="49217" x="7599363" y="5160963"/>
          <p14:tracePt t="49234" x="7608888" y="5180013"/>
          <p14:tracePt t="49250" x="7626350" y="5197475"/>
          <p14:tracePt t="49267" x="7643813" y="5232400"/>
          <p14:tracePt t="49284" x="7653338" y="5241925"/>
          <p14:tracePt t="49301" x="7670800" y="5268913"/>
          <p14:tracePt t="49326" x="7670800" y="5276850"/>
          <p14:tracePt t="49340" x="7680325" y="5286375"/>
          <p14:tracePt t="49363" x="7688263" y="5295900"/>
          <p14:tracePt t="49438" x="7688263" y="5303838"/>
          <p14:tracePt t="50968" x="7688263" y="5295900"/>
          <p14:tracePt t="51091" x="7688263" y="5286375"/>
          <p14:tracePt t="51163" x="7688263" y="5276850"/>
          <p14:tracePt t="51238" x="7680325" y="5276850"/>
          <p14:tracePt t="51286" x="7680325" y="5268913"/>
          <p14:tracePt t="51324" x="7680325" y="5259388"/>
          <p14:tracePt t="51347" x="7680325" y="5241925"/>
          <p14:tracePt t="51362" x="7680325" y="5232400"/>
          <p14:tracePt t="51373" x="7670800" y="5224463"/>
          <p14:tracePt t="51385" x="7670800" y="5205413"/>
          <p14:tracePt t="51397" x="7670800" y="5197475"/>
          <p14:tracePt t="51409" x="7661275" y="5187950"/>
          <p14:tracePt t="51422" x="7661275" y="5170488"/>
          <p14:tracePt t="51451" x="7661275" y="5160963"/>
          <p14:tracePt t="51484" x="7661275" y="5153025"/>
          <p14:tracePt t="51764" x="7661275" y="5160963"/>
          <p14:tracePt t="52132" x="7661275" y="5153025"/>
          <p14:tracePt t="52144" x="7661275" y="5143500"/>
          <p14:tracePt t="52157" x="7661275" y="5126038"/>
          <p14:tracePt t="52170" x="7661275" y="5108575"/>
          <p14:tracePt t="52181" x="7661275" y="5089525"/>
          <p14:tracePt t="52193" x="7661275" y="5062538"/>
          <p14:tracePt t="52206" x="7661275" y="5045075"/>
          <p14:tracePt t="52218" x="7661275" y="5018088"/>
          <p14:tracePt t="52235" x="7661275" y="5000625"/>
          <p14:tracePt t="52252" x="7661275" y="4991100"/>
          <p14:tracePt t="52268" x="7661275" y="4956175"/>
          <p14:tracePt t="52285" x="7661275" y="4946650"/>
          <p14:tracePt t="52301" x="7661275" y="4938713"/>
          <p14:tracePt t="52318" x="7670800" y="4894263"/>
          <p14:tracePt t="52335" x="7680325" y="4875213"/>
          <p14:tracePt t="52352" x="7680325" y="4857750"/>
          <p14:tracePt t="52368" x="7688263" y="4813300"/>
          <p14:tracePt t="52385" x="7688263" y="4803775"/>
          <p14:tracePt t="52401" x="7688263" y="4795838"/>
          <p14:tracePt t="52418" x="7688263" y="4776788"/>
          <p14:tracePt t="52435" x="7697788" y="4768850"/>
          <p14:tracePt t="52451" x="7697788" y="4759325"/>
          <p14:tracePt t="52468" x="7705725" y="4732338"/>
          <p14:tracePt t="52485" x="7705725" y="4724400"/>
          <p14:tracePt t="52501" x="7715250" y="4697413"/>
          <p14:tracePt t="52525" x="7715250" y="4687888"/>
          <p14:tracePt t="52536" x="7715250" y="4679950"/>
          <p14:tracePt t="52560" x="7715250" y="4670425"/>
          <p14:tracePt t="52573" x="7724775" y="4652963"/>
          <p14:tracePt t="52585" x="7724775" y="4633913"/>
          <p14:tracePt t="52602" x="7732713" y="4616450"/>
          <p14:tracePt t="52619" x="7742238" y="4598988"/>
          <p14:tracePt t="52635" x="7742238" y="4589463"/>
          <p14:tracePt t="52743" x="7732713" y="4589463"/>
          <p14:tracePt t="52756" x="7724775" y="4589463"/>
          <p14:tracePt t="52768" x="7715250" y="4589463"/>
          <p14:tracePt t="52781" x="7705725" y="4589463"/>
          <p14:tracePt t="52793" x="7697788" y="4589463"/>
          <p14:tracePt t="52817" x="7688263" y="4589463"/>
          <p14:tracePt t="52829" x="7680325" y="4589463"/>
          <p14:tracePt t="52841" x="7670800" y="4589463"/>
          <p14:tracePt t="52853" x="7661275" y="4589463"/>
          <p14:tracePt t="52868" x="7653338" y="4589463"/>
          <p14:tracePt t="52885" x="7643813" y="4589463"/>
          <p14:tracePt t="52902" x="7634288" y="4589463"/>
          <p14:tracePt t="52918" x="7634288" y="4598988"/>
          <p14:tracePt t="52935" x="7634288" y="4608513"/>
          <p14:tracePt t="52951" x="7626350" y="4608513"/>
          <p14:tracePt t="52968" x="7616825" y="4616450"/>
          <p14:tracePt t="52985" x="7608888" y="4616450"/>
          <p14:tracePt t="53002" x="7608888" y="4625975"/>
          <p14:tracePt t="53018" x="7608888" y="4633913"/>
          <p14:tracePt t="53062" x="7608888" y="4643438"/>
          <p14:tracePt t="53074" x="7599363" y="4652963"/>
          <p14:tracePt t="53087" x="7599363" y="4660900"/>
          <p14:tracePt t="53111" x="7599363" y="4670425"/>
          <p14:tracePt t="53123" x="7599363" y="4679950"/>
          <p14:tracePt t="53148" x="7599363" y="4687888"/>
          <p14:tracePt t="53160" x="7599363" y="4697413"/>
          <p14:tracePt t="53184" x="7599363" y="4714875"/>
          <p14:tracePt t="53209" x="7599363" y="4724400"/>
          <p14:tracePt t="53233" x="7599363" y="4732338"/>
          <p14:tracePt t="53245" x="7599363" y="4741863"/>
          <p14:tracePt t="53308" x="7599363" y="4751388"/>
          <p14:tracePt t="53355" x="7608888" y="4751388"/>
          <p14:tracePt t="53368" x="7608888" y="4759325"/>
          <p14:tracePt t="53380" x="7616825" y="4759325"/>
          <p14:tracePt t="53417" x="7626350" y="4759325"/>
          <p14:tracePt t="53429" x="7634288" y="4759325"/>
          <p14:tracePt t="53468" x="7643813" y="4759325"/>
          <p14:tracePt t="53504" x="7653338" y="4759325"/>
          <p14:tracePt t="53541" x="7661275" y="4759325"/>
          <p14:tracePt t="53554" x="7670800" y="4759325"/>
          <p14:tracePt t="53577" x="7680325" y="4759325"/>
          <p14:tracePt t="53591" x="7680325" y="4751388"/>
          <p14:tracePt t="53602" x="7688263" y="4751388"/>
          <p14:tracePt t="53627" x="7697788" y="4741863"/>
          <p14:tracePt t="53651" x="7697788" y="4732338"/>
          <p14:tracePt t="53689" x="7697788" y="4724400"/>
          <p14:tracePt t="53700" x="7705725" y="4724400"/>
          <p14:tracePt t="53738" x="7705725" y="4714875"/>
          <p14:tracePt t="53762" x="7705725" y="4705350"/>
          <p14:tracePt t="53774" x="7705725" y="4697413"/>
          <p14:tracePt t="53785" x="7705725" y="4687888"/>
          <p14:tracePt t="53799" x="7705725" y="4679950"/>
          <p14:tracePt t="53810" x="7705725" y="4670425"/>
          <p14:tracePt t="53835" x="7705725" y="4660900"/>
          <p14:tracePt t="53859" x="7705725" y="4643438"/>
          <p14:tracePt t="53884" x="7705725" y="4633913"/>
          <p14:tracePt t="53896" x="7697788" y="4625975"/>
          <p14:tracePt t="53909" x="7688263" y="4616450"/>
          <p14:tracePt t="53959" x="7680325" y="4616450"/>
          <p14:tracePt t="53982" x="7670800" y="4616450"/>
          <p14:tracePt t="54006" x="7661275" y="4616450"/>
          <p14:tracePt t="54019" x="7653338" y="4616450"/>
          <p14:tracePt t="54044" x="7634288" y="4616450"/>
          <p14:tracePt t="54067" x="7626350" y="4616450"/>
          <p14:tracePt t="54093" x="7608888" y="4616450"/>
          <p14:tracePt t="54105" x="7599363" y="4625975"/>
          <p14:tracePt t="54116" x="7581900" y="4643438"/>
          <p14:tracePt t="54130" x="7572375" y="4652963"/>
          <p14:tracePt t="54142" x="7562850" y="4670425"/>
          <p14:tracePt t="54154" x="7554913" y="4670425"/>
          <p14:tracePt t="54169" x="7545388" y="4679950"/>
          <p14:tracePt t="54227" x="7545388" y="4687888"/>
          <p14:tracePt t="54251" x="7545388" y="4697413"/>
          <p14:tracePt t="54264" x="7545388" y="4705350"/>
          <p14:tracePt t="54276" x="7545388" y="4714875"/>
          <p14:tracePt t="54301" x="7545388" y="4724400"/>
          <p14:tracePt t="54313" x="7545388" y="4732338"/>
          <p14:tracePt t="54325" x="7545388" y="4751388"/>
          <p14:tracePt t="54336" x="7554913" y="4751388"/>
          <p14:tracePt t="54352" x="7554913" y="4768850"/>
          <p14:tracePt t="54369" x="7562850" y="4768850"/>
          <p14:tracePt t="54385" x="7572375" y="4776788"/>
          <p14:tracePt t="54402" x="7581900" y="4795838"/>
          <p14:tracePt t="54423" x="7589838" y="4803775"/>
          <p14:tracePt t="54447" x="7599363" y="4803775"/>
          <p14:tracePt t="54460" x="7608888" y="4803775"/>
          <p14:tracePt t="54474" x="7626350" y="4803775"/>
          <p14:tracePt t="54485" x="7634288" y="4803775"/>
          <p14:tracePt t="54502" x="7643813" y="4803775"/>
          <p14:tracePt t="54519" x="7661275" y="4803775"/>
          <p14:tracePt t="54535" x="7670800" y="4803775"/>
          <p14:tracePt t="54558" x="7680325" y="4803775"/>
          <p14:tracePt t="54582" x="7688263" y="4803775"/>
          <p14:tracePt t="54632" x="7697788" y="4803775"/>
          <p14:tracePt t="54680" x="7697788" y="4795838"/>
          <p14:tracePt t="54694" x="7705725" y="4786313"/>
          <p14:tracePt t="54729" x="7705725" y="4776788"/>
          <p14:tracePt t="54778" x="7705725" y="4768850"/>
          <p14:tracePt t="54791" x="7705725" y="4759325"/>
          <p14:tracePt t="54802" x="7705725" y="4741863"/>
          <p14:tracePt t="54828" x="7705725" y="4732338"/>
          <p14:tracePt t="54840" x="7705725" y="4714875"/>
          <p14:tracePt t="54863" x="7705725" y="4705350"/>
          <p14:tracePt t="54877" x="7697788" y="4705350"/>
          <p14:tracePt t="54888" x="7697788" y="4697413"/>
          <p14:tracePt t="54901" x="7697788" y="4687888"/>
          <p14:tracePt t="54914" x="7688263" y="4687888"/>
          <p14:tracePt t="54926" x="7680325" y="4687888"/>
          <p14:tracePt t="54938" x="7680325" y="4679950"/>
          <p14:tracePt t="54963" x="7670800" y="4679950"/>
          <p14:tracePt t="55000" x="7661275" y="4679950"/>
          <p14:tracePt t="55011" x="7653338" y="4679950"/>
          <p14:tracePt t="55023" x="7643813" y="4679950"/>
          <p14:tracePt t="55048" x="7634288" y="4679950"/>
          <p14:tracePt t="55062" x="7626350" y="4679950"/>
          <p14:tracePt t="55072" x="7616825" y="4687888"/>
          <p14:tracePt t="55084" x="7608888" y="4697413"/>
          <p14:tracePt t="55098" x="7599363" y="4705350"/>
          <p14:tracePt t="55109" x="7589838" y="4714875"/>
          <p14:tracePt t="55122" x="7572375" y="4724400"/>
          <p14:tracePt t="55136" x="7572375" y="4741863"/>
          <p14:tracePt t="55152" x="7554913" y="4751388"/>
          <p14:tracePt t="55169" x="7554913" y="4759325"/>
          <p14:tracePt t="55186" x="7554913" y="4768850"/>
          <p14:tracePt t="55202" x="7545388" y="4776788"/>
          <p14:tracePt t="55219" x="7545388" y="4795838"/>
          <p14:tracePt t="55244" x="7545388" y="4803775"/>
          <p14:tracePt t="55256" x="7545388" y="4813300"/>
          <p14:tracePt t="55353" x="7554913" y="4813300"/>
          <p14:tracePt t="55367" x="7562850" y="4813300"/>
          <p14:tracePt t="55379" x="7572375" y="4822825"/>
          <p14:tracePt t="55391" x="7581900" y="4822825"/>
          <p14:tracePt t="55402" x="7589838" y="4822825"/>
          <p14:tracePt t="55419" x="7599363" y="4822825"/>
          <p14:tracePt t="55440" x="7608888" y="4822825"/>
          <p14:tracePt t="55490" x="7616825" y="4822825"/>
          <p14:tracePt t="55538" x="7616825" y="4813300"/>
          <p14:tracePt t="55821" x="7608888" y="4813300"/>
          <p14:tracePt t="55856" x="7599363" y="4813300"/>
          <p14:tracePt t="55881" x="7581900" y="4813300"/>
          <p14:tracePt t="55893" x="7572375" y="4813300"/>
          <p14:tracePt t="55906" x="7554913" y="4813300"/>
          <p14:tracePt t="55918" x="7510463" y="4813300"/>
          <p14:tracePt t="55929" x="7419975" y="4813300"/>
          <p14:tracePt t="55942" x="7296150" y="4795838"/>
          <p14:tracePt t="55955" x="7099300" y="4795838"/>
          <p14:tracePt t="55969" x="6777038" y="4795838"/>
          <p14:tracePt t="55986" x="6429375" y="4795838"/>
          <p14:tracePt t="56003" x="6081713" y="4795838"/>
          <p14:tracePt t="56019" x="5419725" y="4768850"/>
          <p14:tracePt t="56036" x="5143500" y="4741863"/>
          <p14:tracePt t="56053" x="4633913" y="4633913"/>
          <p14:tracePt t="56069" x="4438650" y="4581525"/>
          <p14:tracePt t="56086" x="4286250" y="4537075"/>
          <p14:tracePt t="56103" x="4010025" y="4438650"/>
          <p14:tracePt t="56119" x="3938588" y="4402138"/>
          <p14:tracePt t="56136" x="3867150" y="4375150"/>
          <p14:tracePt t="56153" x="3803650" y="4348163"/>
          <p14:tracePt t="56169" x="3795713" y="4340225"/>
          <p14:tracePt t="56186" x="3786188" y="4340225"/>
          <p14:tracePt t="56203" x="3795713" y="4348163"/>
          <p14:tracePt t="56591" x="3776663" y="4348163"/>
          <p14:tracePt t="56603" x="3768725" y="4348163"/>
          <p14:tracePt t="56616" x="3741738" y="4348163"/>
          <p14:tracePt t="56628" x="3724275" y="4348163"/>
          <p14:tracePt t="56640" x="3697288" y="4348163"/>
          <p14:tracePt t="56653" x="3679825" y="4348163"/>
          <p14:tracePt t="56669" x="3652838" y="4348163"/>
          <p14:tracePt t="56686" x="3608388" y="4348163"/>
          <p14:tracePt t="56703" x="3536950" y="4357688"/>
          <p14:tracePt t="56719" x="3490913" y="4375150"/>
          <p14:tracePt t="56736" x="3446463" y="4384675"/>
          <p14:tracePt t="56753" x="3384550" y="4411663"/>
          <p14:tracePt t="56769" x="3357563" y="4411663"/>
          <p14:tracePt t="56786" x="3322638" y="4419600"/>
          <p14:tracePt t="56803" x="3295650" y="4429125"/>
          <p14:tracePt t="56819" x="3276600" y="4438650"/>
          <p14:tracePt t="56837" x="3259138" y="4438650"/>
          <p14:tracePt t="56911" x="3259138" y="4446588"/>
          <p14:tracePt t="57193" x="3251200" y="4456113"/>
          <p14:tracePt t="57205" x="3232150" y="4465638"/>
          <p14:tracePt t="57216" x="3214688" y="4465638"/>
          <p14:tracePt t="57230" x="3197225" y="4473575"/>
          <p14:tracePt t="57240" x="3179763" y="4473575"/>
          <p14:tracePt t="57253" x="3143250" y="4483100"/>
          <p14:tracePt t="57270" x="3116263" y="4483100"/>
          <p14:tracePt t="57287" x="3098800" y="4483100"/>
          <p14:tracePt t="57303" x="3062288" y="4483100"/>
          <p14:tracePt t="57320" x="3036888" y="4483100"/>
          <p14:tracePt t="57336" x="3017838" y="4483100"/>
          <p14:tracePt t="57353" x="2982913" y="4483100"/>
          <p14:tracePt t="57369" x="2965450" y="4483100"/>
          <p14:tracePt t="57386" x="2946400" y="4473575"/>
          <p14:tracePt t="57388" x="2938463" y="4465638"/>
          <p14:tracePt t="57403" x="2928938" y="4465638"/>
          <p14:tracePt t="57420" x="2928938" y="4456113"/>
          <p14:tracePt t="57438" x="2928938" y="4446588"/>
          <p14:tracePt t="58062" x="2928938" y="4456113"/>
          <p14:tracePt t="58087" x="2928938" y="4465638"/>
          <p14:tracePt t="58100" x="2938463" y="4473575"/>
          <p14:tracePt t="58111" x="2946400" y="4483100"/>
          <p14:tracePt t="58123" x="2955925" y="4483100"/>
          <p14:tracePt t="58147" x="2955925" y="4491038"/>
          <p14:tracePt t="58160" x="2965450" y="4500563"/>
          <p14:tracePt t="58185" x="2973388" y="4500563"/>
          <p14:tracePt t="58209" x="2982913" y="4500563"/>
          <p14:tracePt t="58222" x="2990850" y="4500563"/>
          <p14:tracePt t="58245" x="3000375" y="4500563"/>
          <p14:tracePt t="58270" x="3017838" y="4500563"/>
          <p14:tracePt t="58282" x="3027363" y="4500563"/>
          <p14:tracePt t="58306" x="3044825" y="4510088"/>
          <p14:tracePt t="58318" x="3054350" y="4510088"/>
          <p14:tracePt t="58331" x="3062288" y="4518025"/>
          <p14:tracePt t="58342" x="3081338" y="4518025"/>
          <p14:tracePt t="58355" x="3098800" y="4518025"/>
          <p14:tracePt t="58370" x="3108325" y="4527550"/>
          <p14:tracePt t="58387" x="3133725" y="4537075"/>
          <p14:tracePt t="58403" x="3152775" y="4537075"/>
          <p14:tracePt t="58420" x="3187700" y="4562475"/>
          <p14:tracePt t="58437" x="3197225" y="4562475"/>
          <p14:tracePt t="58453" x="3214688" y="4581525"/>
          <p14:tracePt t="58470" x="3224213" y="4598988"/>
          <p14:tracePt t="58487" x="3232150" y="4608513"/>
          <p14:tracePt t="58503" x="3232150" y="4616450"/>
          <p14:tracePt t="58520" x="3251200" y="4643438"/>
          <p14:tracePt t="58537" x="3259138" y="4660900"/>
          <p14:tracePt t="58553" x="3276600" y="4687888"/>
          <p14:tracePt t="58570" x="3286125" y="4714875"/>
          <p14:tracePt t="58587" x="3295650" y="4724400"/>
          <p14:tracePt t="58603" x="3295650" y="4741863"/>
          <p14:tracePt t="58620" x="3303588" y="4751388"/>
          <p14:tracePt t="58637" x="3322638" y="4776788"/>
          <p14:tracePt t="58653" x="3330575" y="4786313"/>
          <p14:tracePt t="58670" x="3348038" y="4803775"/>
          <p14:tracePt t="58687" x="3357563" y="4830763"/>
          <p14:tracePt t="58703" x="3375025" y="4840288"/>
          <p14:tracePt t="58720" x="3375025" y="4848225"/>
          <p14:tracePt t="58737" x="3394075" y="4875213"/>
          <p14:tracePt t="58754" x="3402013" y="4894263"/>
          <p14:tracePt t="58770" x="3411538" y="4902200"/>
          <p14:tracePt t="58787" x="3419475" y="4929188"/>
          <p14:tracePt t="58803" x="3429000" y="4938713"/>
          <p14:tracePt t="58820" x="3429000" y="4946650"/>
          <p14:tracePt t="58837" x="3446463" y="4956175"/>
          <p14:tracePt t="58854" x="3446463" y="4965700"/>
          <p14:tracePt t="58870" x="3455988" y="4973638"/>
          <p14:tracePt t="58887" x="3465513" y="4991100"/>
          <p14:tracePt t="58903" x="3473450" y="4991100"/>
          <p14:tracePt t="58920" x="3490913" y="5018088"/>
          <p14:tracePt t="58937" x="3509963" y="5037138"/>
          <p14:tracePt t="58953" x="3517900" y="5054600"/>
          <p14:tracePt t="58970" x="3544888" y="5081588"/>
          <p14:tracePt t="60316" x="3544888" y="5089525"/>
          <p14:tracePt t="60329" x="3544888" y="5099050"/>
          <p14:tracePt t="60341" x="3544888" y="5108575"/>
          <p14:tracePt t="60353" x="3544888" y="5116513"/>
          <p14:tracePt t="60366" x="3544888" y="5126038"/>
          <p14:tracePt t="60378" x="3544888" y="5133975"/>
          <p14:tracePt t="60391" x="3544888" y="5153025"/>
          <p14:tracePt t="60404" x="3554413" y="5170488"/>
          <p14:tracePt t="60420" x="3554413" y="5180013"/>
          <p14:tracePt t="60437" x="3554413" y="5187950"/>
          <p14:tracePt t="60439" x="3554413" y="5205413"/>
          <p14:tracePt t="60454" x="3554413" y="5224463"/>
          <p14:tracePt t="60470" x="3554413" y="5232400"/>
          <p14:tracePt t="60487" x="3554413" y="5241925"/>
          <p14:tracePt t="60504" x="3554413" y="5259388"/>
          <p14:tracePt t="60521" x="3554413" y="5268913"/>
          <p14:tracePt t="60537" x="3554413" y="5276850"/>
          <p14:tracePt t="60855" x="3554413" y="5268913"/>
          <p14:tracePt t="60905" x="3536950" y="5251450"/>
          <p14:tracePt t="60917" x="3509963" y="5241925"/>
          <p14:tracePt t="60928" x="3482975" y="5224463"/>
          <p14:tracePt t="60942" x="3429000" y="5187950"/>
          <p14:tracePt t="60954" x="3367088" y="5143500"/>
          <p14:tracePt t="60971" x="3313113" y="5108575"/>
          <p14:tracePt t="60987" x="3268663" y="5072063"/>
          <p14:tracePt t="61004" x="3214688" y="5018088"/>
          <p14:tracePt t="61021" x="3205163" y="5000625"/>
          <p14:tracePt t="61037" x="3187700" y="4991100"/>
          <p14:tracePt t="61054" x="3179763" y="4983163"/>
          <p14:tracePt t="61101" x="3179763" y="4973638"/>
          <p14:tracePt t="61113" x="3170238" y="4973638"/>
          <p14:tracePt t="61297" x="3179763" y="4973638"/>
          <p14:tracePt t="61322" x="3179763" y="4983163"/>
          <p14:tracePt t="61334" x="3187700" y="4983163"/>
          <p14:tracePt t="61345" x="3197225" y="5000625"/>
          <p14:tracePt t="61358" x="3205163" y="5010150"/>
          <p14:tracePt t="61371" x="3214688" y="5027613"/>
          <p14:tracePt t="61387" x="3224213" y="5037138"/>
          <p14:tracePt t="61404" x="3232150" y="5037138"/>
          <p14:tracePt t="61421" x="3241675" y="5054600"/>
          <p14:tracePt t="61438" x="3241675" y="5062538"/>
          <p14:tracePt t="61454" x="3241675" y="5072063"/>
          <p14:tracePt t="61471" x="3259138" y="5089525"/>
          <p14:tracePt t="61488" x="3259138" y="5108575"/>
          <p14:tracePt t="61504" x="3276600" y="5126038"/>
          <p14:tracePt t="61521" x="3276600" y="5133975"/>
          <p14:tracePt t="61537" x="3286125" y="5143500"/>
          <p14:tracePt t="61554" x="3295650" y="5170488"/>
          <p14:tracePt t="61577" x="3295650" y="5180013"/>
          <p14:tracePt t="61590" x="3295650" y="5187950"/>
          <p14:tracePt t="61604" x="3303588" y="5187950"/>
          <p14:tracePt t="61628" x="3303588" y="5197475"/>
          <p14:tracePt t="61652" x="3303588" y="5205413"/>
          <p14:tracePt t="61713" x="3303588" y="5214938"/>
          <p14:tracePt t="61762" x="3303588" y="5224463"/>
          <p14:tracePt t="61774" x="3303588" y="5232400"/>
          <p14:tracePt t="61787" x="3303588" y="5241925"/>
          <p14:tracePt t="61798" x="3303588" y="5251450"/>
          <p14:tracePt t="61812" x="3303588" y="5259388"/>
          <p14:tracePt t="61823" x="3303588" y="5268913"/>
          <p14:tracePt t="61885" x="3303588" y="5276850"/>
          <p14:tracePt t="61932" x="3303588" y="5286375"/>
          <p14:tracePt t="61958" x="3303588" y="5295900"/>
          <p14:tracePt t="61971" x="3303588" y="5303838"/>
          <p14:tracePt t="61994" x="3303588" y="5313363"/>
          <p14:tracePt t="62007" x="3303588" y="5322888"/>
          <p14:tracePt t="62022" x="3303588" y="5330825"/>
          <p14:tracePt t="62033" x="3303588" y="5348288"/>
          <p14:tracePt t="62044" x="3313113" y="5357813"/>
          <p14:tracePt t="62057" x="3313113" y="5367338"/>
          <p14:tracePt t="62071" x="3313113" y="5375275"/>
          <p14:tracePt t="62088" x="3313113" y="5384800"/>
          <p14:tracePt t="62105" x="3313113" y="5394325"/>
          <p14:tracePt t="62129" x="3313113" y="5402263"/>
          <p14:tracePt t="62143" x="3313113" y="5411788"/>
          <p14:tracePt t="62154" x="3313113" y="5419725"/>
          <p14:tracePt t="62179" x="3313113" y="5429250"/>
          <p14:tracePt t="62227" x="3313113" y="5438775"/>
          <p14:tracePt t="62240" x="3313113" y="5446713"/>
          <p14:tracePt t="62276" x="3313113" y="5456238"/>
          <p14:tracePt t="62300" x="3313113" y="5465763"/>
          <p14:tracePt t="62325" x="3313113" y="5473700"/>
          <p14:tracePt t="62337" x="3313113" y="5483225"/>
          <p14:tracePt t="62363" x="3313113" y="5491163"/>
          <p14:tracePt t="62374" x="3313113" y="5510213"/>
          <p14:tracePt t="62399" x="3313113" y="5527675"/>
          <p14:tracePt t="62412" x="3313113" y="5537200"/>
          <p14:tracePt t="62435" x="3313113" y="5554663"/>
          <p14:tracePt t="62460" x="3313113" y="5562600"/>
          <p14:tracePt t="62962" x="3313113" y="5554663"/>
          <p14:tracePt t="62974" x="3322638" y="5545138"/>
          <p14:tracePt t="62986" x="3348038" y="5527675"/>
          <p14:tracePt t="62998" x="3367088" y="5510213"/>
          <p14:tracePt t="63011" x="3384550" y="5491163"/>
          <p14:tracePt t="63023" x="3394075" y="5491163"/>
          <p14:tracePt t="63038" x="3394075" y="5483225"/>
          <p14:tracePt t="63060" x="3394075" y="5473700"/>
          <p14:tracePt t="63072" x="3394075" y="5465763"/>
          <p14:tracePt t="63108" x="3394075" y="5456238"/>
          <p14:tracePt t="63120" x="3394075" y="5446713"/>
          <p14:tracePt t="63133" x="3384550" y="5438775"/>
          <p14:tracePt t="63145" x="3384550" y="5419725"/>
          <p14:tracePt t="63157" x="3384550" y="5411788"/>
          <p14:tracePt t="63171" x="3384550" y="5394325"/>
          <p14:tracePt t="63188" x="3384550" y="5375275"/>
          <p14:tracePt t="63205" x="3384550" y="5357813"/>
          <p14:tracePt t="63221" x="3384550" y="5340350"/>
          <p14:tracePt t="63238" x="3384550" y="5322888"/>
          <p14:tracePt t="63256" x="3384550" y="5313363"/>
          <p14:tracePt t="63271" x="3384550" y="5303838"/>
          <p14:tracePt t="63288" x="3384550" y="5295900"/>
          <p14:tracePt t="63305" x="3375025" y="5286375"/>
          <p14:tracePt t="63321" x="3375025" y="5276850"/>
          <p14:tracePt t="63338" x="3375025" y="5268913"/>
          <p14:tracePt t="63355" x="3367088" y="5251450"/>
          <p14:tracePt t="63371" x="3367088" y="5241925"/>
          <p14:tracePt t="63388" x="3367088" y="5232400"/>
          <p14:tracePt t="63405" x="3367088" y="5224463"/>
          <p14:tracePt t="63421" x="3367088" y="5214938"/>
          <p14:tracePt t="63439" x="3367088" y="5197475"/>
          <p14:tracePt t="63455" x="3357563" y="5187950"/>
          <p14:tracePt t="63471" x="3357563" y="5180013"/>
          <p14:tracePt t="63488" x="3357563" y="5170488"/>
          <p14:tracePt t="63505" x="3348038" y="5170488"/>
          <p14:tracePt t="63660" x="3348038" y="5180013"/>
          <p14:tracePt t="63673" x="3348038" y="5187950"/>
          <p14:tracePt t="63686" x="3357563" y="5197475"/>
          <p14:tracePt t="63697" x="3367088" y="5205413"/>
          <p14:tracePt t="63710" x="3367088" y="5214938"/>
          <p14:tracePt t="63722" x="3375025" y="5214938"/>
          <p14:tracePt t="63738" x="3375025" y="5224463"/>
          <p14:tracePt t="63857" x="3367088" y="5224463"/>
          <p14:tracePt t="64347" x="3357563" y="5224463"/>
          <p14:tracePt t="64359" x="3348038" y="5224463"/>
          <p14:tracePt t="64372" x="3330575" y="5224463"/>
          <p14:tracePt t="64384" x="3313113" y="5224463"/>
          <p14:tracePt t="64396" x="3303588" y="5224463"/>
          <p14:tracePt t="64409" x="3286125" y="5224463"/>
          <p14:tracePt t="64433" x="3276600" y="5224463"/>
          <p14:tracePt t="64446" x="3268663" y="5224463"/>
          <p14:tracePt t="64458" x="3259138" y="5224463"/>
          <p14:tracePt t="64472" x="3251200" y="5224463"/>
          <p14:tracePt t="64488" x="3224213" y="5224463"/>
          <p14:tracePt t="64505" x="3205163" y="5224463"/>
          <p14:tracePt t="64522" x="3187700" y="5224463"/>
          <p14:tracePt t="64538" x="3170238" y="5224463"/>
          <p14:tracePt t="64555" x="3152775" y="5224463"/>
          <p14:tracePt t="64572" x="3143250" y="5224463"/>
          <p14:tracePt t="64589" x="3133725" y="5224463"/>
          <p14:tracePt t="64605" x="3098800" y="5224463"/>
          <p14:tracePt t="64629" x="3081338" y="5224463"/>
          <p14:tracePt t="64666" x="3071813" y="5224463"/>
          <p14:tracePt t="64738" x="3062288" y="5224463"/>
          <p14:tracePt t="64775" x="3062288" y="5214938"/>
          <p14:tracePt t="64814" x="3054350" y="5214938"/>
          <p14:tracePt t="64825" x="3044825" y="5214938"/>
          <p14:tracePt t="64837" x="3044825" y="5205413"/>
          <p14:tracePt t="64849" x="3036888" y="5197475"/>
          <p14:tracePt t="64863" x="3027363" y="5197475"/>
          <p14:tracePt t="64874" x="3017838" y="5197475"/>
          <p14:tracePt t="64898" x="3009900" y="5197475"/>
          <p14:tracePt t="64923" x="3000375" y="5197475"/>
          <p14:tracePt t="64935" x="2990850" y="5205413"/>
          <p14:tracePt t="64947" x="2973388" y="5224463"/>
          <p14:tracePt t="64960" x="2973388" y="5232400"/>
          <p14:tracePt t="64972" x="2955925" y="5251450"/>
          <p14:tracePt t="64989" x="2946400" y="5268913"/>
          <p14:tracePt t="65008" x="2946400" y="5276850"/>
          <p14:tracePt t="65022" x="2938463" y="5286375"/>
          <p14:tracePt t="65039" x="2938463" y="5295900"/>
          <p14:tracePt t="65055" x="2938463" y="5303838"/>
          <p14:tracePt t="65072" x="2928938" y="5330825"/>
          <p14:tracePt t="65089" x="2928938" y="5340350"/>
          <p14:tracePt t="65106" x="2928938" y="5357813"/>
          <p14:tracePt t="65122" x="2928938" y="5367338"/>
          <p14:tracePt t="65139" x="2928938" y="5375275"/>
          <p14:tracePt t="65155" x="2928938" y="5384800"/>
          <p14:tracePt t="65172" x="2919413" y="5402263"/>
          <p14:tracePt t="65189" x="2919413" y="5419725"/>
          <p14:tracePt t="65205" x="2919413" y="5446713"/>
          <p14:tracePt t="65222" x="2919413" y="5456238"/>
          <p14:tracePt t="65239" x="2919413" y="5473700"/>
          <p14:tracePt t="65255" x="2919413" y="5483225"/>
          <p14:tracePt t="65278" x="2919413" y="5491163"/>
          <p14:tracePt t="65302" x="2911475" y="5500688"/>
          <p14:tracePt t="65315" x="2911475" y="5510213"/>
          <p14:tracePt t="65327" x="2911475" y="5518150"/>
          <p14:tracePt t="65339" x="2901950" y="5518150"/>
          <p14:tracePt t="65355" x="2901950" y="5527675"/>
          <p14:tracePt t="65372" x="2901950" y="5537200"/>
          <p14:tracePt t="65389" x="2901950" y="5545138"/>
          <p14:tracePt t="65406" x="2894013" y="5554663"/>
          <p14:tracePt t="65422" x="2884488" y="5562600"/>
          <p14:tracePt t="65439" x="2874963" y="5581650"/>
          <p14:tracePt t="65456" x="2867025" y="5589588"/>
          <p14:tracePt t="65472" x="2857500" y="5599113"/>
          <p14:tracePt t="65489" x="2840038" y="5616575"/>
          <p14:tracePt t="65516" x="2830513" y="5634038"/>
          <p14:tracePt t="65532" x="2830513" y="5643563"/>
          <p14:tracePt t="65550" x="2822575" y="5653088"/>
          <p14:tracePt t="65571" x="2822575" y="5661025"/>
          <p14:tracePt t="65585" x="2813050" y="5661025"/>
          <p14:tracePt t="65610" x="2813050" y="5670550"/>
          <p14:tracePt t="65634" x="2813050" y="5688013"/>
          <p14:tracePt t="65646" x="2813050" y="5697538"/>
          <p14:tracePt t="65659" x="2803525" y="5697538"/>
          <p14:tracePt t="65670" x="2795588" y="5715000"/>
          <p14:tracePt t="65696" x="2795588" y="5724525"/>
          <p14:tracePt t="65720" x="2795588" y="5732463"/>
          <p14:tracePt t="65732" x="2786063" y="5741988"/>
          <p14:tracePt t="65743" x="2786063" y="5751513"/>
          <p14:tracePt t="65767" x="2786063" y="5759450"/>
          <p14:tracePt t="65781" x="2786063" y="5768975"/>
          <p14:tracePt t="65818" x="2786063" y="5776913"/>
          <p14:tracePt t="65842" x="2786063" y="5786438"/>
          <p14:tracePt t="65866" x="2786063" y="5795963"/>
          <p14:tracePt t="65878" x="2786063" y="5803900"/>
          <p14:tracePt t="65892" x="2786063" y="5813425"/>
          <p14:tracePt t="65903" x="2786063" y="5822950"/>
          <p14:tracePt t="65927" x="2786063" y="5830888"/>
          <p14:tracePt t="66000" x="2795588" y="5830888"/>
          <p14:tracePt t="66014" x="2803525" y="5830888"/>
          <p14:tracePt t="66026" x="2813050" y="5830888"/>
          <p14:tracePt t="66038" x="2822575" y="5830888"/>
          <p14:tracePt t="66053" x="2830513" y="5830888"/>
          <p14:tracePt t="66063" x="2840038" y="5830888"/>
          <p14:tracePt t="66074" x="2857500" y="5830888"/>
          <p14:tracePt t="66089" x="2857500" y="5822950"/>
          <p14:tracePt t="66106" x="2867025" y="5822950"/>
          <p14:tracePt t="66122" x="2874963" y="5813425"/>
          <p14:tracePt t="66139" x="2894013" y="5786438"/>
          <p14:tracePt t="66156" x="2919413" y="5768975"/>
          <p14:tracePt t="66172" x="2928938" y="5759450"/>
          <p14:tracePt t="66189" x="2955925" y="5732463"/>
          <p14:tracePt t="66206" x="2965450" y="5724525"/>
          <p14:tracePt t="66222" x="2990850" y="5697538"/>
          <p14:tracePt t="66239" x="3000375" y="5680075"/>
          <p14:tracePt t="66256" x="3009900" y="5680075"/>
          <p14:tracePt t="66272" x="3036888" y="5653088"/>
          <p14:tracePt t="66289" x="3036888" y="5643563"/>
          <p14:tracePt t="66306" x="3054350" y="5634038"/>
          <p14:tracePt t="66322" x="3071813" y="5616575"/>
          <p14:tracePt t="66339" x="3089275" y="5608638"/>
          <p14:tracePt t="66356" x="3108325" y="5608638"/>
          <p14:tracePt t="66372" x="3143250" y="5589588"/>
          <p14:tracePt t="66389" x="3160713" y="5581650"/>
          <p14:tracePt t="66406" x="3187700" y="5562600"/>
          <p14:tracePt t="66422" x="3197225" y="5554663"/>
          <p14:tracePt t="66439" x="3214688" y="5545138"/>
          <p14:tracePt t="66456" x="3232150" y="5537200"/>
          <p14:tracePt t="66472" x="3232150" y="5527675"/>
          <p14:tracePt t="66489" x="3251200" y="5518150"/>
          <p14:tracePt t="66506" x="3259138" y="5491163"/>
          <p14:tracePt t="66522" x="3268663" y="5483225"/>
          <p14:tracePt t="66540" x="3276600" y="5473700"/>
          <p14:tracePt t="66556" x="3276600" y="5465763"/>
          <p14:tracePt t="66573" x="3276600" y="5456238"/>
          <p14:tracePt t="66589" x="3286125" y="5446713"/>
          <p14:tracePt t="66606" x="3295650" y="5446713"/>
          <p14:tracePt t="66622" x="3295650" y="5438775"/>
          <p14:tracePt t="66650" x="3295650" y="5429250"/>
          <p14:tracePt t="66674" x="3295650" y="5419725"/>
          <p14:tracePt t="66711" x="3295650" y="5411788"/>
          <p14:tracePt t="66747" x="3295650" y="5394325"/>
          <p14:tracePt t="66772" x="3295650" y="5384800"/>
          <p14:tracePt t="66785" x="3295650" y="5375275"/>
          <p14:tracePt t="66797" x="3295650" y="5367338"/>
          <p14:tracePt t="66810" x="3295650" y="5357813"/>
          <p14:tracePt t="66835" x="3286125" y="5348288"/>
          <p14:tracePt t="66846" x="3276600" y="5340350"/>
          <p14:tracePt t="66859" x="3268663" y="5330825"/>
          <p14:tracePt t="66873" x="3268663" y="5322888"/>
          <p14:tracePt t="66889" x="3251200" y="5322888"/>
          <p14:tracePt t="66906" x="3251200" y="5303838"/>
          <p14:tracePt t="66923" x="3241675" y="5295900"/>
          <p14:tracePt t="66939" x="3224213" y="5286375"/>
          <p14:tracePt t="66956" x="3214688" y="5268913"/>
          <p14:tracePt t="66973" x="3205163" y="5268913"/>
          <p14:tracePt t="66989" x="3187700" y="5259388"/>
          <p14:tracePt t="67006" x="3179763" y="5251450"/>
          <p14:tracePt t="67022" x="3160713" y="5232400"/>
          <p14:tracePt t="67039" x="3152775" y="5232400"/>
          <p14:tracePt t="67056" x="3133725" y="5224463"/>
          <p14:tracePt t="67073" x="3125788" y="5224463"/>
          <p14:tracePt t="67089" x="3108325" y="5224463"/>
          <p14:tracePt t="67106" x="3089275" y="5224463"/>
          <p14:tracePt t="67123" x="3089275" y="5214938"/>
          <p14:tracePt t="67140" x="3081338" y="5214938"/>
          <p14:tracePt t="67190" x="3071813" y="5214938"/>
          <p14:tracePt t="67203" x="3062288" y="5214938"/>
          <p14:tracePt t="67215" x="3062288" y="5224463"/>
          <p14:tracePt t="67227" x="3062288" y="5232400"/>
          <p14:tracePt t="67240" x="3054350" y="5241925"/>
          <p14:tracePt t="67256" x="3054350" y="5251450"/>
          <p14:tracePt t="67275" x="3044825" y="5259388"/>
          <p14:tracePt t="67289" x="3044825" y="5268913"/>
          <p14:tracePt t="67306" x="3044825" y="5276850"/>
          <p14:tracePt t="67323" x="3036888" y="5276850"/>
          <p14:tracePt t="67668" x="3036888" y="5286375"/>
          <p14:tracePt t="67680" x="3036888" y="5295900"/>
          <p14:tracePt t="67692" x="3036888" y="5303838"/>
          <p14:tracePt t="67705" x="3036888" y="5322888"/>
          <p14:tracePt t="67716" x="3036888" y="5340350"/>
          <p14:tracePt t="67728" x="3036888" y="5357813"/>
          <p14:tracePt t="67741" x="3036888" y="5394325"/>
          <p14:tracePt t="67756" x="3009900" y="5446713"/>
          <p14:tracePt t="67773" x="2973388" y="5527675"/>
          <p14:tracePt t="67790" x="2894013" y="5653088"/>
          <p14:tracePt t="67806" x="2867025" y="5697538"/>
          <p14:tracePt t="67823" x="2847975" y="5715000"/>
          <p14:tracePt t="67839" x="2813050" y="5724525"/>
          <p14:tracePt t="67856" x="2803525" y="5724525"/>
          <p14:tracePt t="67873" x="2786063" y="5724525"/>
          <p14:tracePt t="67890" x="2776538" y="5715000"/>
          <p14:tracePt t="67906" x="2759075" y="5715000"/>
          <p14:tracePt t="67923" x="2759075" y="5705475"/>
          <p14:tracePt t="67940" x="2751138" y="5697538"/>
          <p14:tracePt t="67962" x="2741613" y="5697538"/>
          <p14:tracePt t="67973" x="2741613" y="5688013"/>
          <p14:tracePt t="67999" x="2732088" y="5680075"/>
          <p14:tracePt t="68011" x="2732088" y="5670550"/>
          <p14:tracePt t="68035" x="2724150" y="5661025"/>
          <p14:tracePt t="68059" x="2714625" y="5643563"/>
          <p14:tracePt t="68074" x="2705100" y="5634038"/>
          <p14:tracePt t="68084" x="2697163" y="5616575"/>
          <p14:tracePt t="68096" x="2687638" y="5599113"/>
          <p14:tracePt t="68108" x="2679700" y="5581650"/>
          <p14:tracePt t="68123" x="2670175" y="5572125"/>
          <p14:tracePt t="68140" x="2660650" y="5554663"/>
          <p14:tracePt t="68156" x="2652713" y="5545138"/>
          <p14:tracePt t="68173" x="2643188" y="5537200"/>
          <p14:tracePt t="68190" x="2643188" y="5527675"/>
          <p14:tracePt t="68206" x="2633663" y="5527675"/>
          <p14:tracePt t="68223" x="2625725" y="5527675"/>
          <p14:tracePt t="68244" x="2625725" y="5518150"/>
          <p14:tracePt t="68268" x="2616200" y="5518150"/>
          <p14:tracePt t="68318" x="2608263" y="5518150"/>
          <p14:tracePt t="68330" x="2598738" y="5518150"/>
          <p14:tracePt t="68342" x="2589213" y="5518150"/>
          <p14:tracePt t="68353" x="2571750" y="5518150"/>
          <p14:tracePt t="68365" x="2562225" y="5518150"/>
          <p14:tracePt t="68379" x="2554288" y="5518150"/>
          <p14:tracePt t="68390" x="2536825" y="5518150"/>
          <p14:tracePt t="68406" x="2536825" y="5510213"/>
          <p14:tracePt t="68423" x="2527300" y="5510213"/>
          <p14:tracePt t="68440" x="2509838" y="5510213"/>
          <p14:tracePt t="68456" x="2509838" y="5500688"/>
          <p14:tracePt t="68473" x="2500313" y="5500688"/>
          <p14:tracePt t="68490" x="2482850" y="5500688"/>
          <p14:tracePt t="68513" x="2473325" y="5500688"/>
          <p14:tracePt t="68561" x="2465388" y="5500688"/>
          <p14:tracePt t="68577" x="2455863" y="5500688"/>
          <p14:tracePt t="68586" x="2455863" y="5491163"/>
          <p14:tracePt t="68599" x="2446338" y="5491163"/>
          <p14:tracePt t="68623" x="2438400" y="5491163"/>
          <p14:tracePt t="68637" x="2438400" y="5483225"/>
          <p14:tracePt t="68649" x="2419350" y="5483225"/>
          <p14:tracePt t="68672" x="2411413" y="5483225"/>
          <p14:tracePt t="68684" x="2401888" y="5483225"/>
          <p14:tracePt t="68698" x="2393950" y="5483225"/>
          <p14:tracePt t="68710" x="2374900" y="5483225"/>
          <p14:tracePt t="68723" x="2374900" y="5473700"/>
          <p14:tracePt t="68740" x="2366963" y="5473700"/>
          <p14:tracePt t="68758" x="2357438" y="5473700"/>
          <p14:tracePt t="68773" x="2347913" y="5465763"/>
          <p14:tracePt t="68795" x="2339975" y="5465763"/>
          <p14:tracePt t="68819" x="2330450" y="5456238"/>
          <p14:tracePt t="68831" x="2330450" y="5446713"/>
          <p14:tracePt t="68843" x="2322513" y="5446713"/>
          <p14:tracePt t="68857" x="2312988" y="5446713"/>
          <p14:tracePt t="68873" x="2312988" y="5438775"/>
          <p14:tracePt t="68893" x="2303463" y="5438775"/>
          <p14:tracePt t="68954" x="2295525" y="5438775"/>
          <p14:tracePt t="68978" x="2286000" y="5438775"/>
          <p14:tracePt t="69003" x="2276475" y="5438775"/>
          <p14:tracePt t="69090" x="2276475" y="5429250"/>
          <p14:tracePt t="69468" x="2268538" y="5429250"/>
          <p14:tracePt t="69505" x="2259013" y="5429250"/>
          <p14:tracePt t="69518" x="2251075" y="5429250"/>
          <p14:tracePt t="69542" x="2241550" y="5419725"/>
          <p14:tracePt t="69554" x="2224088" y="5419725"/>
          <p14:tracePt t="69583" x="2205038" y="5411788"/>
          <p14:tracePt t="69603" x="2197100" y="5411788"/>
          <p14:tracePt t="69616" x="2179638" y="5394325"/>
          <p14:tracePt t="69628" x="2170113" y="5384800"/>
          <p14:tracePt t="69639" x="2143125" y="5375275"/>
          <p14:tracePt t="69652" x="2133600" y="5357813"/>
          <p14:tracePt t="69665" x="2116138" y="5348288"/>
          <p14:tracePt t="69677" x="2108200" y="5330825"/>
          <p14:tracePt t="69690" x="2089150" y="5322888"/>
          <p14:tracePt t="69707" x="2071688" y="5303838"/>
          <p14:tracePt t="69723" x="2062163" y="5303838"/>
          <p14:tracePt t="69740" x="2036763" y="5286375"/>
          <p14:tracePt t="69757" x="2027238" y="5276850"/>
          <p14:tracePt t="69774" x="2000250" y="5268913"/>
          <p14:tracePt t="69790" x="1990725" y="5268913"/>
          <p14:tracePt t="69807" x="1982788" y="5268913"/>
          <p14:tracePt t="69823" x="1955800" y="5259388"/>
          <p14:tracePt t="69848" x="1938338" y="5259388"/>
          <p14:tracePt t="69884" x="1928813" y="5259388"/>
          <p14:tracePt t="69909" x="1919288" y="5259388"/>
          <p14:tracePt t="69921" x="1911350" y="5251450"/>
          <p14:tracePt t="69933" x="1901825" y="5251450"/>
          <p14:tracePt t="69947" x="1884363" y="5251450"/>
          <p14:tracePt t="69958" x="1874838" y="5251450"/>
          <p14:tracePt t="69973" x="1866900" y="5241925"/>
          <p14:tracePt t="70006" x="1866900" y="5232400"/>
          <p14:tracePt t="70018" x="1857375" y="5232400"/>
          <p14:tracePt t="70043" x="1847850" y="5224463"/>
          <p14:tracePt t="70055" x="1839913" y="5224463"/>
          <p14:tracePt t="70067" x="1830388" y="5214938"/>
          <p14:tracePt t="70083" x="1822450" y="5205413"/>
          <p14:tracePt t="70105" x="1812925" y="5205413"/>
          <p14:tracePt t="70130" x="1803400" y="5197475"/>
          <p14:tracePt t="70143" x="1795463" y="5197475"/>
          <p14:tracePt t="70155" x="1785938" y="5187950"/>
          <p14:tracePt t="70166" x="1776413" y="5180013"/>
          <p14:tracePt t="70180" x="1768475" y="5180013"/>
          <p14:tracePt t="70192" x="1758950" y="5180013"/>
          <p14:tracePt t="70227" x="1751013" y="5170488"/>
          <p14:tracePt t="70254" x="1741488" y="5170488"/>
          <p14:tracePt t="70265" x="1741488" y="5160963"/>
          <p14:tracePt t="70276" x="1731963" y="5153025"/>
          <p14:tracePt t="70324" x="1731963" y="5143500"/>
          <p14:tracePt t="72248" x="1741488" y="5143500"/>
          <p14:tracePt t="72286" x="1751013" y="5153025"/>
          <p14:tracePt t="72347" x="1758950" y="5153025"/>
          <p14:tracePt t="72372" x="1758950" y="5160963"/>
          <p14:tracePt t="72396" x="1768475" y="5160963"/>
          <p14:tracePt t="72445" x="1768475" y="5170488"/>
          <p14:tracePt t="72470" x="1776413" y="5170488"/>
          <p14:tracePt t="72506" x="1785938" y="5170488"/>
          <p14:tracePt t="72544" x="1785938" y="5180013"/>
          <p14:tracePt t="72556" x="1795463" y="5180013"/>
          <p14:tracePt t="72593" x="1803400" y="5180013"/>
          <p14:tracePt t="72607" x="1812925" y="5187950"/>
          <p14:tracePt t="72629" x="1822450" y="5187950"/>
          <p14:tracePt t="72640" x="1830388" y="5187950"/>
          <p14:tracePt t="72652" x="1839913" y="5187950"/>
          <p14:tracePt t="72678" x="1847850" y="5187950"/>
          <p14:tracePt t="72702" x="1857375" y="5187950"/>
          <p14:tracePt t="72726" x="1866900" y="5187950"/>
          <p14:tracePt t="72750" x="1874838" y="5187950"/>
          <p14:tracePt t="72787" x="1874838" y="5180013"/>
          <p14:tracePt t="72835" x="1884363" y="5180013"/>
          <p14:tracePt t="72873" x="1884363" y="5170488"/>
          <p14:tracePt t="72885" x="1893888" y="5170488"/>
          <p14:tracePt t="72921" x="1901825" y="5160963"/>
          <p14:tracePt t="72934" x="1911350" y="5153025"/>
          <p14:tracePt t="72946" x="1919288" y="5153025"/>
          <p14:tracePt t="72959" x="1928813" y="5143500"/>
          <p14:tracePt t="72982" x="1938338" y="5133975"/>
          <p14:tracePt t="73008" x="1946275" y="5126038"/>
          <p14:tracePt t="73020" x="1946275" y="5116513"/>
          <p14:tracePt t="73032" x="1955800" y="5099050"/>
          <p14:tracePt t="73045" x="1973263" y="5081588"/>
          <p14:tracePt t="73058" x="1982788" y="5062538"/>
          <p14:tracePt t="73074" x="2000250" y="5027613"/>
          <p14:tracePt t="73091" x="2009775" y="5010150"/>
          <p14:tracePt t="73108" x="2036763" y="4965700"/>
          <p14:tracePt t="73124" x="2036763" y="4938713"/>
          <p14:tracePt t="73141" x="2036763" y="4929188"/>
          <p14:tracePt t="73158" x="2044700" y="4894263"/>
          <p14:tracePt t="73174" x="2054225" y="4867275"/>
          <p14:tracePt t="73191" x="2054225" y="4857750"/>
          <p14:tracePt t="73208" x="2054225" y="4830763"/>
          <p14:tracePt t="73224" x="2054225" y="4822825"/>
          <p14:tracePt t="73241" x="2054225" y="4803775"/>
          <p14:tracePt t="73258" x="2054225" y="4786313"/>
          <p14:tracePt t="73274" x="2054225" y="4768850"/>
          <p14:tracePt t="73291" x="2054225" y="4732338"/>
          <p14:tracePt t="73308" x="2054225" y="4705350"/>
          <p14:tracePt t="73325" x="2054225" y="4679950"/>
          <p14:tracePt t="73341" x="2071688" y="4616450"/>
          <p14:tracePt t="73358" x="2071688" y="4589463"/>
          <p14:tracePt t="73374" x="2098675" y="4537075"/>
          <p14:tracePt t="73391" x="2125663" y="4491038"/>
          <p14:tracePt t="73408" x="2133600" y="4465638"/>
          <p14:tracePt t="73425" x="2152650" y="4446588"/>
          <p14:tracePt t="73441" x="2160588" y="4419600"/>
          <p14:tracePt t="73458" x="2170113" y="4411663"/>
          <p14:tracePt t="73474" x="2179638" y="4402138"/>
          <p14:tracePt t="73916" x="2179638" y="4375150"/>
          <p14:tracePt t="73928" x="2187575" y="4330700"/>
          <p14:tracePt t="73940" x="2205038" y="4295775"/>
          <p14:tracePt t="73953" x="2224088" y="4241800"/>
          <p14:tracePt t="73964" x="2232025" y="4197350"/>
          <p14:tracePt t="73977" x="2241550" y="4170363"/>
          <p14:tracePt t="73991" x="2241550" y="4152900"/>
          <p14:tracePt t="74008" x="2251075" y="4125913"/>
          <p14:tracePt t="74025" x="2259013" y="4071938"/>
          <p14:tracePt t="74042" x="2259013" y="4044950"/>
          <p14:tracePt t="74058" x="2259013" y="4017963"/>
          <p14:tracePt t="74075" x="2259013" y="4000500"/>
          <p14:tracePt t="74092" x="2259013" y="3990975"/>
          <p14:tracePt t="74108" x="2259013" y="3983038"/>
          <p14:tracePt t="74125" x="2268538" y="3956050"/>
          <p14:tracePt t="74141" x="2268538" y="3938588"/>
          <p14:tracePt t="74158" x="2268538" y="3919538"/>
          <p14:tracePt t="74175" x="2268538" y="3884613"/>
          <p14:tracePt t="74191" x="2268538" y="3875088"/>
          <p14:tracePt t="74210" x="2276475" y="3867150"/>
          <p14:tracePt t="74225" x="2286000" y="3857625"/>
          <p14:tracePt t="74242" x="2286000" y="3848100"/>
          <p14:tracePt t="74258" x="2295525" y="3822700"/>
          <p14:tracePt t="74275" x="2295525" y="3813175"/>
          <p14:tracePt t="74291" x="2303463" y="3813175"/>
          <p14:tracePt t="74332" x="2312988" y="3803650"/>
          <p14:tracePt t="74356" x="2330450" y="3803650"/>
          <p14:tracePt t="74370" x="2339975" y="3803650"/>
          <p14:tracePt t="74381" x="2357438" y="3795713"/>
          <p14:tracePt t="74393" x="2374900" y="3786188"/>
          <p14:tracePt t="74406" x="2384425" y="3786188"/>
          <p14:tracePt t="74418" x="2393950" y="3776663"/>
          <p14:tracePt t="74430" x="2411413" y="3776663"/>
          <p14:tracePt t="74455" x="2419350" y="3768725"/>
          <p14:tracePt t="74479" x="2438400" y="3768725"/>
          <p14:tracePt t="74503" x="2455863" y="3768725"/>
          <p14:tracePt t="74517" x="2455863" y="3759200"/>
          <p14:tracePt t="74528" x="2465388" y="3759200"/>
          <p14:tracePt t="74541" x="2473325" y="3759200"/>
          <p14:tracePt t="74552" x="2482850" y="3751263"/>
          <p14:tracePt t="74565" x="2500313" y="3751263"/>
          <p14:tracePt t="74578" x="2509838" y="3751263"/>
          <p14:tracePt t="74602" x="2527300" y="3751263"/>
          <p14:tracePt t="74628" x="2536825" y="3751263"/>
          <p14:tracePt t="74662" x="2544763" y="3751263"/>
          <p14:tracePt t="74749" x="2544763" y="3759200"/>
          <p14:tracePt t="74798" x="2544763" y="3768725"/>
          <p14:tracePt t="74846" x="2544763" y="3776663"/>
          <p14:tracePt t="74859" x="2536825" y="3776663"/>
          <p14:tracePt t="74872" x="2536825" y="3786188"/>
          <p14:tracePt t="74884" x="2527300" y="3786188"/>
          <p14:tracePt t="74897" x="2517775" y="3786188"/>
          <p14:tracePt t="74908" x="2509838" y="3795713"/>
          <p14:tracePt t="74933" x="2500313" y="3795713"/>
          <p14:tracePt t="74945" x="2490788" y="3795713"/>
          <p14:tracePt t="74968" x="2482850" y="3795713"/>
          <p14:tracePt t="74981" x="2473325" y="3803650"/>
          <p14:tracePt t="74994" x="2455863" y="3813175"/>
          <p14:tracePt t="75008" x="2438400" y="3813175"/>
          <p14:tracePt t="75025" x="2428875" y="3822700"/>
          <p14:tracePt t="75042" x="2393950" y="3830638"/>
          <p14:tracePt t="75058" x="2384425" y="3830638"/>
          <p14:tracePt t="75075" x="2374900" y="3830638"/>
          <p14:tracePt t="75092" x="2339975" y="3840163"/>
          <p14:tracePt t="75109" x="2322513" y="3840163"/>
          <p14:tracePt t="75125" x="2303463" y="3857625"/>
          <p14:tracePt t="75142" x="2259013" y="3867150"/>
          <p14:tracePt t="75158" x="2241550" y="3867150"/>
          <p14:tracePt t="75175" x="2232025" y="3867150"/>
          <p14:tracePt t="75192" x="2205038" y="3867150"/>
          <p14:tracePt t="75208" x="2197100" y="3867150"/>
          <p14:tracePt t="75225" x="2187575" y="3867150"/>
          <p14:tracePt t="75242" x="2170113" y="3867150"/>
          <p14:tracePt t="75258" x="2160588" y="3867150"/>
          <p14:tracePt t="75275" x="2152650" y="3867150"/>
          <p14:tracePt t="75300" x="2143125" y="3857625"/>
          <p14:tracePt t="75337" x="2143125" y="3848100"/>
          <p14:tracePt t="75373" x="2143125" y="3840163"/>
          <p14:tracePt t="75399" x="2152650" y="3830638"/>
          <p14:tracePt t="75410" x="2160588" y="3830638"/>
          <p14:tracePt t="75424" x="2170113" y="3830638"/>
          <p14:tracePt t="75435" x="2187575" y="3830638"/>
          <p14:tracePt t="75448" x="2205038" y="3822700"/>
          <p14:tracePt t="75459" x="2224088" y="3822700"/>
          <p14:tracePt t="75475" x="2241550" y="3813175"/>
          <p14:tracePt t="75492" x="2259013" y="3813175"/>
          <p14:tracePt t="75508" x="2303463" y="3813175"/>
          <p14:tracePt t="75525" x="2322513" y="3803650"/>
          <p14:tracePt t="75542" x="2339975" y="3803650"/>
          <p14:tracePt t="75559" x="2384425" y="3803650"/>
          <p14:tracePt t="75575" x="2411413" y="3803650"/>
          <p14:tracePt t="75592" x="2438400" y="3803650"/>
          <p14:tracePt t="75609" x="2500313" y="3803650"/>
          <p14:tracePt t="75625" x="2517775" y="3803650"/>
          <p14:tracePt t="75642" x="2536825" y="3795713"/>
          <p14:tracePt t="75659" x="2571750" y="3795713"/>
          <p14:tracePt t="75675" x="2581275" y="3786188"/>
          <p14:tracePt t="75692" x="2608263" y="3786188"/>
          <p14:tracePt t="75709" x="2616200" y="3786188"/>
          <p14:tracePt t="75725" x="2625725" y="3786188"/>
          <p14:tracePt t="75742" x="2633663" y="3786188"/>
          <p14:tracePt t="75901" x="2633663" y="3795713"/>
          <p14:tracePt t="75937" x="2625725" y="3803650"/>
          <p14:tracePt t="75950" x="2616200" y="3803650"/>
          <p14:tracePt t="75962" x="2616200" y="3813175"/>
          <p14:tracePt t="75975" x="2608263" y="3813175"/>
          <p14:tracePt t="75998" x="2598738" y="3822700"/>
          <p14:tracePt t="76024" x="2581275" y="3830638"/>
          <p14:tracePt t="76047" x="2571750" y="3830638"/>
          <p14:tracePt t="76072" x="2554288" y="3830638"/>
          <p14:tracePt t="76097" x="2536825" y="3840163"/>
          <p14:tracePt t="76109" x="2517775" y="3848100"/>
          <p14:tracePt t="76121" x="2509838" y="3848100"/>
          <p14:tracePt t="76135" x="2490788" y="3848100"/>
          <p14:tracePt t="76146" x="2473325" y="3848100"/>
          <p14:tracePt t="76159" x="2455863" y="3848100"/>
          <p14:tracePt t="76175" x="2438400" y="3848100"/>
          <p14:tracePt t="76192" x="2428875" y="3848100"/>
          <p14:tracePt t="76209" x="2393950" y="3848100"/>
          <p14:tracePt t="76225" x="2374900" y="3848100"/>
          <p14:tracePt t="76242" x="2366963" y="3848100"/>
          <p14:tracePt t="76259" x="2339975" y="3848100"/>
          <p14:tracePt t="76275" x="2330450" y="3848100"/>
          <p14:tracePt t="76293" x="2322513" y="3848100"/>
          <p14:tracePt t="76342" x="2312988" y="3848100"/>
          <p14:tracePt t="76856" x="2312988" y="3857625"/>
          <p14:tracePt t="77383" x="2312988" y="3867150"/>
          <p14:tracePt t="77554" x="2312988" y="3875088"/>
          <p14:tracePt t="78375" x="2322513" y="3875088"/>
          <p14:tracePt t="79478" x="2330450" y="3875088"/>
          <p14:tracePt t="79502" x="2330450" y="3884613"/>
          <p14:tracePt t="79515" x="2339975" y="3894138"/>
          <p14:tracePt t="79528" x="2347913" y="3911600"/>
          <p14:tracePt t="79539" x="2357438" y="3938588"/>
          <p14:tracePt t="79551" x="2357438" y="3965575"/>
          <p14:tracePt t="79564" x="2357438" y="3983038"/>
          <p14:tracePt t="79576" x="2357438" y="4000500"/>
          <p14:tracePt t="79593" x="2357438" y="4010025"/>
          <p14:tracePt t="79613" x="2357438" y="4017963"/>
          <p14:tracePt t="80728" x="2357438" y="4027488"/>
          <p14:tracePt t="80911" x="2366963" y="4027488"/>
          <p14:tracePt t="81119" x="2366963" y="4017963"/>
          <p14:tracePt t="81352" x="2384425" y="4010025"/>
          <p14:tracePt t="81366" x="2393950" y="4000500"/>
          <p14:tracePt t="81377" x="2411413" y="3990975"/>
          <p14:tracePt t="81390" x="2438400" y="3973513"/>
          <p14:tracePt t="81402" x="2455863" y="3965575"/>
          <p14:tracePt t="81414" x="2473325" y="3956050"/>
          <p14:tracePt t="81427" x="2490788" y="3946525"/>
          <p14:tracePt t="81444" x="2509838" y="3938588"/>
          <p14:tracePt t="81460" x="2517775" y="3919538"/>
          <p14:tracePt t="81477" x="2544763" y="3902075"/>
          <p14:tracePt t="81495" x="2554288" y="3884613"/>
          <p14:tracePt t="81510" x="2562225" y="3875088"/>
          <p14:tracePt t="81527" x="2571750" y="3857625"/>
          <p14:tracePt t="81544" x="2581275" y="3857625"/>
          <p14:tracePt t="81561" x="2581275" y="3848100"/>
          <p14:tracePt t="81585" x="2589213" y="3840163"/>
          <p14:tracePt t="81597" x="2598738" y="3830638"/>
          <p14:tracePt t="81611" x="2598738" y="3822700"/>
          <p14:tracePt t="81966" x="2598738" y="3803650"/>
          <p14:tracePt t="81977" x="2608263" y="3803650"/>
          <p14:tracePt t="81990" x="2608263" y="3795713"/>
          <p14:tracePt t="82002" x="2625725" y="3768725"/>
          <p14:tracePt t="82014" x="2652713" y="3732213"/>
          <p14:tracePt t="82027" x="2714625" y="3670300"/>
          <p14:tracePt t="82044" x="2751138" y="3616325"/>
          <p14:tracePt t="82061" x="2786063" y="3589338"/>
          <p14:tracePt t="82077" x="2813050" y="3544888"/>
          <p14:tracePt t="82094" x="2822575" y="3517900"/>
          <p14:tracePt t="82111" x="2822575" y="3490913"/>
          <p14:tracePt t="82127" x="2847975" y="3446463"/>
          <p14:tracePt t="82144" x="2847975" y="3419475"/>
          <p14:tracePt t="82161" x="2857500" y="3384550"/>
          <p14:tracePt t="82177" x="2874963" y="3330575"/>
          <p14:tracePt t="82194" x="2894013" y="3303588"/>
          <p14:tracePt t="82211" x="2901950" y="3268663"/>
          <p14:tracePt t="82227" x="2928938" y="3205163"/>
          <p14:tracePt t="82244" x="2928938" y="3179763"/>
          <p14:tracePt t="82261" x="2928938" y="3170238"/>
          <p14:tracePt t="82277" x="2928938" y="3160713"/>
          <p14:tracePt t="82294" x="2928938" y="3152775"/>
          <p14:tracePt t="82311" x="2938463" y="3143250"/>
          <p14:tracePt t="82333" x="2938463" y="3133725"/>
          <p14:tracePt t="82346" x="2938463" y="3125788"/>
          <p14:tracePt t="82382" x="2938463" y="3116263"/>
          <p14:tracePt t="82407" x="2938463" y="3108325"/>
          <p14:tracePt t="82444" x="2938463" y="3098800"/>
          <p14:tracePt t="82481" x="2938463" y="3089275"/>
          <p14:tracePt t="82577" x="2928938" y="3089275"/>
          <p14:tracePt t="82590" x="2928938" y="3098800"/>
          <p14:tracePt t="82603" x="2919413" y="3098800"/>
          <p14:tracePt t="82626" x="2901950" y="3098800"/>
          <p14:tracePt t="82651" x="2884488" y="3098800"/>
          <p14:tracePt t="82664" x="2874963" y="3098800"/>
          <p14:tracePt t="82677" x="2857500" y="3108325"/>
          <p14:tracePt t="82687" x="2847975" y="3108325"/>
          <p14:tracePt t="82700" x="2822575" y="3116263"/>
          <p14:tracePt t="82712" x="2803525" y="3116263"/>
          <p14:tracePt t="82727" x="2786063" y="3116263"/>
          <p14:tracePt t="82744" x="2768600" y="3116263"/>
          <p14:tracePt t="82761" x="2741613" y="3116263"/>
          <p14:tracePt t="82777" x="2679700" y="3125788"/>
          <p14:tracePt t="82794" x="2660650" y="3125788"/>
          <p14:tracePt t="82811" x="2625725" y="3125788"/>
          <p14:tracePt t="82827" x="2608263" y="3125788"/>
          <p14:tracePt t="82844" x="2589213" y="3125788"/>
          <p14:tracePt t="82861" x="2544763" y="3125788"/>
          <p14:tracePt t="82877" x="2527300" y="3125788"/>
          <p14:tracePt t="82894" x="2509838" y="3125788"/>
          <p14:tracePt t="82911" x="2473325" y="3125788"/>
          <p14:tracePt t="82927" x="2455863" y="3125788"/>
          <p14:tracePt t="82944" x="2446338" y="3125788"/>
          <p14:tracePt t="82961" x="2428875" y="3125788"/>
          <p14:tracePt t="82978" x="2411413" y="3116263"/>
          <p14:tracePt t="82994" x="2374900" y="3116263"/>
          <p14:tracePt t="83011" x="2366963" y="3108325"/>
          <p14:tracePt t="83027" x="2347913" y="3108325"/>
          <p14:tracePt t="83044" x="2330450" y="3108325"/>
          <p14:tracePt t="83061" x="2322513" y="3108325"/>
          <p14:tracePt t="83077" x="2303463" y="3108325"/>
          <p14:tracePt t="83094" x="2286000" y="3108325"/>
          <p14:tracePt t="83111" x="2268538" y="3108325"/>
          <p14:tracePt t="83128" x="2251075" y="3108325"/>
          <p14:tracePt t="83144" x="2224088" y="3125788"/>
          <p14:tracePt t="83161" x="2205038" y="3125788"/>
          <p14:tracePt t="83177" x="2197100" y="3133725"/>
          <p14:tracePt t="83194" x="2170113" y="3143250"/>
          <p14:tracePt t="83211" x="2160588" y="3143250"/>
          <p14:tracePt t="83227" x="2108200" y="3179763"/>
          <p14:tracePt t="83244" x="2062163" y="3205163"/>
          <p14:tracePt t="83261" x="2009775" y="3241675"/>
          <p14:tracePt t="83277" x="1919288" y="3295650"/>
          <p14:tracePt t="83294" x="1884363" y="3313113"/>
          <p14:tracePt t="83311" x="1847850" y="3330575"/>
          <p14:tracePt t="83328" x="1812925" y="3340100"/>
          <p14:tracePt t="83344" x="1785938" y="3357563"/>
          <p14:tracePt t="83361" x="1724025" y="3384550"/>
          <p14:tracePt t="83377" x="1679575" y="3411538"/>
          <p14:tracePt t="83394" x="1660525" y="3429000"/>
          <p14:tracePt t="83411" x="1652588" y="3438525"/>
          <p14:tracePt t="83595" x="1652588" y="3446463"/>
          <p14:tracePt t="83619" x="1652588" y="3455988"/>
          <p14:tracePt t="83631" x="1660525" y="3455988"/>
          <p14:tracePt t="83644" x="1670050" y="3465513"/>
          <p14:tracePt t="83656" x="1679575" y="3473450"/>
          <p14:tracePt t="83684" x="1697038" y="3490913"/>
          <p14:tracePt t="83695" x="1704975" y="3490913"/>
          <p14:tracePt t="83705" x="1724025" y="3500438"/>
          <p14:tracePt t="83717" x="1741488" y="3509963"/>
          <p14:tracePt t="83730" x="1768475" y="3527425"/>
          <p14:tracePt t="83744" x="1795463" y="3536950"/>
          <p14:tracePt t="83761" x="1822450" y="3544888"/>
          <p14:tracePt t="83778" x="1847850" y="3571875"/>
          <p14:tracePt t="83794" x="1893888" y="3598863"/>
          <p14:tracePt t="83812" x="1911350" y="3608388"/>
          <p14:tracePt t="83828" x="1946275" y="3625850"/>
          <p14:tracePt t="83844" x="1965325" y="3633788"/>
          <p14:tracePt t="83861" x="1990725" y="3643313"/>
          <p14:tracePt t="83878" x="2027238" y="3652838"/>
          <p14:tracePt t="83894" x="2054225" y="3660775"/>
          <p14:tracePt t="83911" x="2081213" y="3670300"/>
          <p14:tracePt t="83928" x="2108200" y="3679825"/>
          <p14:tracePt t="83944" x="2133600" y="3679825"/>
          <p14:tracePt t="83961" x="2160588" y="3687763"/>
          <p14:tracePt t="83978" x="2197100" y="3697288"/>
          <p14:tracePt t="83994" x="2214563" y="3697288"/>
          <p14:tracePt t="84012" x="2241550" y="3697288"/>
          <p14:tracePt t="84028" x="2295525" y="3697288"/>
          <p14:tracePt t="84045" x="2322513" y="3697288"/>
          <p14:tracePt t="84061" x="2374900" y="3697288"/>
          <p14:tracePt t="84078" x="2393950" y="3697288"/>
          <p14:tracePt t="84095" x="2419350" y="3697288"/>
          <p14:tracePt t="84112" x="2473325" y="3697288"/>
          <p14:tracePt t="84128" x="2500313" y="3697288"/>
          <p14:tracePt t="84145" x="2536825" y="3687763"/>
          <p14:tracePt t="84161" x="2589213" y="3660775"/>
          <p14:tracePt t="84178" x="2625725" y="3652838"/>
          <p14:tracePt t="84194" x="2652713" y="3643313"/>
          <p14:tracePt t="84211" x="2724150" y="3608388"/>
          <p14:tracePt t="84228" x="2768600" y="3589338"/>
          <p14:tracePt t="84245" x="2857500" y="3517900"/>
          <p14:tracePt t="84261" x="2894013" y="3482975"/>
          <p14:tracePt t="84278" x="2938463" y="3446463"/>
          <p14:tracePt t="84295" x="3000375" y="3394075"/>
          <p14:tracePt t="84311" x="3017838" y="3367088"/>
          <p14:tracePt t="84328" x="3054350" y="3330575"/>
          <p14:tracePt t="84345" x="3108325" y="3276600"/>
          <p14:tracePt t="84361" x="3116263" y="3259138"/>
          <p14:tracePt t="84378" x="3143250" y="3241675"/>
          <p14:tracePt t="84395" x="3152775" y="3224213"/>
          <p14:tracePt t="84411" x="3160713" y="3224213"/>
          <p14:tracePt t="84428" x="3160713" y="3205163"/>
          <p14:tracePt t="84445" x="3160713" y="3197225"/>
          <p14:tracePt t="84461" x="3160713" y="3187700"/>
          <p14:tracePt t="84490" x="3160713" y="3179763"/>
          <p14:tracePt t="84526" x="3160713" y="3170238"/>
          <p14:tracePt t="84611" x="3160713" y="3160713"/>
          <p14:tracePt t="84722" x="3152775" y="3160713"/>
          <p14:tracePt t="84797" x="3143250" y="3160713"/>
          <p14:tracePt t="84894" x="3133725" y="3160713"/>
          <p14:tracePt t="84931" x="3125788" y="3160713"/>
          <p14:tracePt t="84944" x="3125788" y="3152775"/>
          <p14:tracePt t="84968" x="3125788" y="3133725"/>
          <p14:tracePt t="84980" x="3125788" y="3125788"/>
          <p14:tracePt t="84992" x="3116263" y="3116263"/>
          <p14:tracePt t="85004" x="3116263" y="3098800"/>
          <p14:tracePt t="85028" x="3116263" y="3081338"/>
          <p14:tracePt t="85053" x="3116263" y="3071813"/>
          <p14:tracePt t="85065" x="3116263" y="3062288"/>
          <p14:tracePt t="85079" x="3108325" y="3054350"/>
          <p14:tracePt t="85090" x="3108325" y="3036888"/>
          <p14:tracePt t="85101" x="3108325" y="3027363"/>
          <p14:tracePt t="85115" x="3098800" y="3009900"/>
          <p14:tracePt t="85128" x="3089275" y="3000375"/>
          <p14:tracePt t="85145" x="3089275" y="2982913"/>
          <p14:tracePt t="85175" x="3081338" y="2973388"/>
          <p14:tracePt t="85187" x="3081338" y="2965450"/>
          <p14:tracePt t="85202" x="3071813" y="2965450"/>
          <p14:tracePt t="85212" x="3071813" y="2955925"/>
          <p14:tracePt t="85228" x="3062288" y="2946400"/>
          <p14:tracePt t="85245" x="3054350" y="2938463"/>
          <p14:tracePt t="85262" x="3044825" y="2928938"/>
          <p14:tracePt t="85278" x="3036888" y="2928938"/>
          <p14:tracePt t="85295" x="3027363" y="2919413"/>
          <p14:tracePt t="85312" x="3009900" y="2911475"/>
          <p14:tracePt t="85328" x="2990850" y="2894013"/>
          <p14:tracePt t="85345" x="2973388" y="2884488"/>
          <p14:tracePt t="85362" x="2928938" y="2857500"/>
          <p14:tracePt t="85378" x="2911475" y="2830513"/>
          <p14:tracePt t="85395" x="2884488" y="2822575"/>
          <p14:tracePt t="85412" x="2840038" y="2786063"/>
          <p14:tracePt t="85428" x="2813050" y="2776538"/>
          <p14:tracePt t="85445" x="2768600" y="2759075"/>
          <p14:tracePt t="85462" x="2697163" y="2732088"/>
          <p14:tracePt t="85478" x="2670175" y="2732088"/>
          <p14:tracePt t="85495" x="2633663" y="2724150"/>
          <p14:tracePt t="85512" x="2608263" y="2714625"/>
          <p14:tracePt t="85528" x="2589213" y="2714625"/>
          <p14:tracePt t="85545" x="2544763" y="2714625"/>
          <p14:tracePt t="85562" x="2517775" y="2714625"/>
          <p14:tracePt t="85578" x="2500313" y="2714625"/>
          <p14:tracePt t="85595" x="2446338" y="2714625"/>
          <p14:tracePt t="85612" x="2438400" y="2714625"/>
          <p14:tracePt t="85628" x="2428875" y="2714625"/>
          <p14:tracePt t="85645" x="2393950" y="2714625"/>
          <p14:tracePt t="85662" x="2374900" y="2724150"/>
          <p14:tracePt t="85678" x="2322513" y="2732088"/>
          <p14:tracePt t="85695" x="2295525" y="2741613"/>
          <p14:tracePt t="85712" x="2286000" y="2751138"/>
          <p14:tracePt t="85728" x="2259013" y="2751138"/>
          <p14:tracePt t="85751" x="2251075" y="2751138"/>
          <p14:tracePt t="85775" x="2232025" y="2759075"/>
          <p14:tracePt t="85789" x="2224088" y="2768600"/>
          <p14:tracePt t="85800" x="2214563" y="2768600"/>
          <p14:tracePt t="85812" x="2205038" y="2768600"/>
          <p14:tracePt t="86254" x="2197100" y="2759075"/>
          <p14:tracePt t="86266" x="2187575" y="2741613"/>
          <p14:tracePt t="86277" x="2170113" y="2724150"/>
          <p14:tracePt t="86290" x="2152650" y="2724150"/>
          <p14:tracePt t="86304" x="2133600" y="2705100"/>
          <p14:tracePt t="86316" x="2116138" y="2697163"/>
          <p14:tracePt t="86328" x="2098675" y="2697163"/>
          <p14:tracePt t="86345" x="2081213" y="2697163"/>
          <p14:tracePt t="86362" x="2071688" y="2687638"/>
          <p14:tracePt t="86379" x="2036763" y="2679700"/>
          <p14:tracePt t="86395" x="2017713" y="2679700"/>
          <p14:tracePt t="86412" x="2009775" y="2679700"/>
          <p14:tracePt t="86429" x="1982788" y="2679700"/>
          <p14:tracePt t="86445" x="1973263" y="2679700"/>
          <p14:tracePt t="86462" x="1946275" y="2679700"/>
          <p14:tracePt t="86479" x="1938338" y="2679700"/>
          <p14:tracePt t="86536" x="1928813" y="2679700"/>
          <p14:tracePt t="86560" x="1928813" y="2687638"/>
          <p14:tracePt t="86573" x="1928813" y="2697163"/>
          <p14:tracePt t="86584" x="1919288" y="2697163"/>
          <p14:tracePt t="86598" x="1911350" y="2714625"/>
          <p14:tracePt t="86621" x="1911350" y="2724150"/>
          <p14:tracePt t="86635" x="1901825" y="2732088"/>
          <p14:tracePt t="86647" x="1901825" y="2741613"/>
          <p14:tracePt t="86671" x="1901825" y="2751138"/>
          <p14:tracePt t="86682" x="1893888" y="2768600"/>
          <p14:tracePt t="86710" x="1884363" y="2786063"/>
          <p14:tracePt t="86732" x="1884363" y="2795588"/>
          <p14:tracePt t="86757" x="1884363" y="2813050"/>
          <p14:tracePt t="86769" x="1884363" y="2822575"/>
          <p14:tracePt t="86781" x="1874838" y="2830513"/>
          <p14:tracePt t="86793" x="1866900" y="2857500"/>
          <p14:tracePt t="86805" x="1866900" y="2867025"/>
          <p14:tracePt t="86818" x="1857375" y="2874963"/>
          <p14:tracePt t="86830" x="1857375" y="2894013"/>
          <p14:tracePt t="86854" x="1847850" y="2894013"/>
          <p14:tracePt t="86867" x="1847850" y="2901950"/>
          <p14:tracePt t="86891" x="1847850" y="2911475"/>
          <p14:tracePt t="86904" x="1847850" y="2919413"/>
          <p14:tracePt t="86915" x="1847850" y="2928938"/>
          <p14:tracePt t="86940" x="1847850" y="2938463"/>
          <p14:tracePt t="86953" x="1847850" y="2946400"/>
          <p14:tracePt t="87235" x="1866900" y="2946400"/>
          <p14:tracePt t="87259" x="1884363" y="2955925"/>
          <p14:tracePt t="87271" x="1901825" y="2965450"/>
          <p14:tracePt t="87283" x="1928813" y="2990850"/>
          <p14:tracePt t="87295" x="1973263" y="3027363"/>
          <p14:tracePt t="87308" x="2017713" y="3071813"/>
          <p14:tracePt t="87320" x="2071688" y="3116263"/>
          <p14:tracePt t="87332" x="2116138" y="3152775"/>
          <p14:tracePt t="87346" x="2152650" y="3187700"/>
          <p14:tracePt t="87362" x="2179638" y="3205163"/>
          <p14:tracePt t="87379" x="2205038" y="3224213"/>
          <p14:tracePt t="87396" x="2259013" y="3251200"/>
          <p14:tracePt t="87412" x="2295525" y="3268663"/>
          <p14:tracePt t="87429" x="2322513" y="3286125"/>
          <p14:tracePt t="87447" x="2384425" y="3303588"/>
          <p14:tracePt t="87462" x="2411413" y="3303588"/>
          <p14:tracePt t="87479" x="2419350" y="3303588"/>
          <p14:tracePt t="87496" x="2455863" y="3303588"/>
          <p14:tracePt t="87512" x="2482850" y="3303588"/>
          <p14:tracePt t="87529" x="2517775" y="3303588"/>
          <p14:tracePt t="87546" x="2536825" y="3295650"/>
          <p14:tracePt t="87562" x="2554288" y="3276600"/>
          <p14:tracePt t="87579" x="2598738" y="3259138"/>
          <p14:tracePt t="87596" x="2616200" y="3251200"/>
          <p14:tracePt t="87612" x="2633663" y="3251200"/>
          <p14:tracePt t="87629" x="2670175" y="3232150"/>
          <p14:tracePt t="87646" x="2687638" y="3224213"/>
          <p14:tracePt t="87662" x="2741613" y="3224213"/>
          <p14:tracePt t="87679" x="2776538" y="3224213"/>
          <p14:tracePt t="87696" x="2822575" y="3214688"/>
          <p14:tracePt t="87713" x="2867025" y="3214688"/>
          <p14:tracePt t="87729" x="2928938" y="3214688"/>
          <p14:tracePt t="87746" x="2955925" y="3214688"/>
          <p14:tracePt t="87762" x="2990850" y="3214688"/>
          <p14:tracePt t="87779" x="3000375" y="3214688"/>
          <p14:tracePt t="88117" x="3000375" y="3224213"/>
          <p14:tracePt t="88141" x="3000375" y="3232150"/>
          <p14:tracePt t="88153" x="2990850" y="3241675"/>
          <p14:tracePt t="88166" x="2982913" y="3251200"/>
          <p14:tracePt t="88178" x="2973388" y="3251200"/>
          <p14:tracePt t="88189" x="2965450" y="3268663"/>
          <p14:tracePt t="88202" x="2946400" y="3276600"/>
          <p14:tracePt t="88217" x="2938463" y="3276600"/>
          <p14:tracePt t="88229" x="2928938" y="3286125"/>
          <p14:tracePt t="88246" x="2919413" y="3295650"/>
          <p14:tracePt t="88262" x="2911475" y="3295650"/>
          <p14:tracePt t="88279" x="2894013" y="3303588"/>
          <p14:tracePt t="88296" x="2884488" y="3313113"/>
          <p14:tracePt t="88313" x="2867025" y="3313113"/>
          <p14:tracePt t="88329" x="2847975" y="3322638"/>
          <p14:tracePt t="88349" x="2830513" y="3330575"/>
          <p14:tracePt t="88362" x="2822575" y="3330575"/>
          <p14:tracePt t="88379" x="2813050" y="3330575"/>
          <p14:tracePt t="88396" x="2803525" y="3340100"/>
          <p14:tracePt t="88413" x="2786063" y="3348038"/>
          <p14:tracePt t="88429" x="2768600" y="3348038"/>
          <p14:tracePt t="88446" x="2751138" y="3357563"/>
          <p14:tracePt t="88463" x="2705100" y="3367088"/>
          <p14:tracePt t="88479" x="2670175" y="3375025"/>
          <p14:tracePt t="88496" x="2616200" y="3384550"/>
          <p14:tracePt t="88512" x="2581275" y="3394075"/>
          <p14:tracePt t="88529" x="2554288" y="3394075"/>
          <p14:tracePt t="88546" x="2500313" y="3394075"/>
          <p14:tracePt t="88563" x="2473325" y="3394075"/>
          <p14:tracePt t="88579" x="2438400" y="3394075"/>
          <p14:tracePt t="88596" x="2366963" y="3402013"/>
          <p14:tracePt t="88613" x="2330450" y="3402013"/>
          <p14:tracePt t="88629" x="2295525" y="3402013"/>
          <p14:tracePt t="88646" x="2214563" y="3411538"/>
          <p14:tracePt t="88663" x="2179638" y="3411538"/>
          <p14:tracePt t="88679" x="2152650" y="3411538"/>
          <p14:tracePt t="88696" x="2108200" y="3411538"/>
          <p14:tracePt t="88713" x="2098675" y="3411538"/>
          <p14:tracePt t="88729" x="2089150" y="3411538"/>
          <p14:tracePt t="88791" x="2089150" y="3402013"/>
          <p14:tracePt t="88803" x="2081213" y="3402013"/>
          <p14:tracePt t="89048" x="2081213" y="3394075"/>
          <p14:tracePt t="89709" x="2089150" y="3394075"/>
          <p14:tracePt t="90211" x="2098675" y="3394075"/>
          <p14:tracePt t="90542" x="2108200" y="3402013"/>
          <p14:tracePt t="90554" x="2116138" y="3419475"/>
          <p14:tracePt t="90566" x="2116138" y="3438525"/>
          <p14:tracePt t="90579" x="2125663" y="3455988"/>
          <p14:tracePt t="90591" x="2143125" y="3482975"/>
          <p14:tracePt t="90603" x="2143125" y="3500438"/>
          <p14:tracePt t="90616" x="2152650" y="3517900"/>
          <p14:tracePt t="90630" x="2160588" y="3536950"/>
          <p14:tracePt t="90646" x="2170113" y="3562350"/>
          <p14:tracePt t="90663" x="2170113" y="3581400"/>
          <p14:tracePt t="90680" x="2197100" y="3660775"/>
          <p14:tracePt t="90696" x="2205038" y="3697288"/>
          <p14:tracePt t="90713" x="2214563" y="3741738"/>
          <p14:tracePt t="90730" x="2214563" y="3759200"/>
          <p14:tracePt t="90752" x="2214563" y="3768725"/>
          <p14:tracePt t="90763" x="2214563" y="3776663"/>
          <p14:tracePt t="90780" x="2224088" y="3786188"/>
          <p14:tracePt t="90797" x="2224088" y="3795713"/>
          <p14:tracePt t="90813" x="2232025" y="3840163"/>
          <p14:tracePt t="90830" x="2232025" y="3848100"/>
          <p14:tracePt t="90847" x="2241550" y="3867150"/>
          <p14:tracePt t="90863" x="2251075" y="3884613"/>
          <p14:tracePt t="91144" x="2259013" y="3894138"/>
          <p14:tracePt t="91155" x="2276475" y="3919538"/>
          <p14:tracePt t="91167" x="2286000" y="3929063"/>
          <p14:tracePt t="91180" x="2303463" y="3946525"/>
          <p14:tracePt t="91192" x="2303463" y="3965575"/>
          <p14:tracePt t="91204" x="2312988" y="3965575"/>
          <p14:tracePt t="91217" x="2322513" y="3973513"/>
          <p14:tracePt t="91230" x="2322513" y="3983038"/>
          <p14:tracePt t="91254" x="2330450" y="3990975"/>
          <p14:tracePt t="91278" x="2330450" y="4000500"/>
          <p14:tracePt t="91301" x="2339975" y="4010025"/>
          <p14:tracePt t="92000" x="2330450" y="4010025"/>
          <p14:tracePt t="94685" x="2322513" y="4000500"/>
          <p14:tracePt t="94696" x="2312988" y="4000500"/>
          <p14:tracePt t="94720" x="2303463" y="4000500"/>
          <p14:tracePt t="94745" x="2286000" y="3990975"/>
          <p14:tracePt t="94772" x="2276475" y="3990975"/>
          <p14:tracePt t="94782" x="2259013" y="3983038"/>
          <p14:tracePt t="94807" x="2241550" y="3973513"/>
          <p14:tracePt t="94831" x="2224088" y="3973513"/>
          <p14:tracePt t="94855" x="2214563" y="3973513"/>
          <p14:tracePt t="94867" x="2197100" y="3965575"/>
          <p14:tracePt t="94881" x="2187575" y="3956050"/>
          <p14:tracePt t="94891" x="2170113" y="3956050"/>
          <p14:tracePt t="94905" x="2160588" y="3956050"/>
          <p14:tracePt t="94929" x="2143125" y="3946525"/>
          <p14:tracePt t="94942" x="2133600" y="3946525"/>
          <p14:tracePt t="94953" x="2125663" y="3938588"/>
          <p14:tracePt t="94966" x="2108200" y="3938588"/>
          <p14:tracePt t="94981" x="2089150" y="3929063"/>
          <p14:tracePt t="94998" x="2071688" y="3929063"/>
          <p14:tracePt t="95015" x="2054225" y="3929063"/>
          <p14:tracePt t="95031" x="2027238" y="3919538"/>
          <p14:tracePt t="95048" x="2009775" y="3919538"/>
          <p14:tracePt t="95065" x="1955800" y="3911600"/>
          <p14:tracePt t="95081" x="1938338" y="3911600"/>
          <p14:tracePt t="95098" x="1901825" y="3902075"/>
          <p14:tracePt t="95115" x="1830388" y="3894138"/>
          <p14:tracePt t="95131" x="1803400" y="3884613"/>
          <p14:tracePt t="95148" x="1768475" y="3875088"/>
          <p14:tracePt t="95165" x="1714500" y="3867150"/>
          <p14:tracePt t="95181" x="1652588" y="3867150"/>
          <p14:tracePt t="95198" x="1455738" y="3857625"/>
          <p14:tracePt t="95215" x="1322388" y="3857625"/>
          <p14:tracePt t="95231" x="1214438" y="3857625"/>
          <p14:tracePt t="95248" x="1089025" y="3857625"/>
          <p14:tracePt t="95265" x="1054100" y="3857625"/>
          <p14:tracePt t="95281" x="1017588" y="3848100"/>
          <p14:tracePt t="95298" x="1000125" y="3830638"/>
          <p14:tracePt t="95750" x="1000125" y="3822700"/>
          <p14:tracePt t="95777" x="990600" y="3822700"/>
          <p14:tracePt t="95787" x="982663" y="3822700"/>
          <p14:tracePt t="95798" x="973138" y="3822700"/>
          <p14:tracePt t="95811" x="965200" y="3813175"/>
          <p14:tracePt t="95823" x="965200" y="3803650"/>
          <p14:tracePt t="95834" x="955675" y="3803650"/>
          <p14:tracePt t="95848" x="946150" y="3803650"/>
          <p14:tracePt t="95865" x="938213" y="3795713"/>
          <p14:tracePt t="95881" x="928688" y="3795713"/>
          <p14:tracePt t="95898" x="901700" y="3776663"/>
          <p14:tracePt t="95915" x="893763" y="3776663"/>
          <p14:tracePt t="95932" x="884238" y="3768725"/>
          <p14:tracePt t="95948" x="857250" y="3751263"/>
          <p14:tracePt t="95965" x="847725" y="3751263"/>
          <p14:tracePt t="95983" x="839788" y="3751263"/>
          <p14:tracePt t="95998" x="830263" y="3741738"/>
          <p14:tracePt t="96015" x="822325" y="3741738"/>
          <p14:tracePt t="96031" x="795338" y="3732213"/>
          <p14:tracePt t="96056" x="776288" y="3724275"/>
          <p14:tracePt t="96081" x="768350" y="3724275"/>
          <p14:tracePt t="96093" x="750888" y="3724275"/>
          <p14:tracePt t="96105" x="741363" y="3724275"/>
          <p14:tracePt t="96117" x="731838" y="3724275"/>
          <p14:tracePt t="96132" x="704850" y="3714750"/>
          <p14:tracePt t="96148" x="696913" y="3714750"/>
          <p14:tracePt t="96166" x="660400" y="3705225"/>
          <p14:tracePt t="96182" x="652463" y="3705225"/>
          <p14:tracePt t="96313" x="652463" y="3697288"/>
          <p14:tracePt t="96435" x="652463" y="3687763"/>
          <p14:tracePt t="96471" x="660400" y="3687763"/>
          <p14:tracePt t="96484" x="679450" y="3687763"/>
          <p14:tracePt t="96496" x="696913" y="3687763"/>
          <p14:tracePt t="96508" x="714375" y="3679825"/>
          <p14:tracePt t="96520" x="741363" y="3679825"/>
          <p14:tracePt t="96533" x="750888" y="3670300"/>
          <p14:tracePt t="96548" x="758825" y="3670300"/>
          <p14:tracePt t="96565" x="776288" y="3670300"/>
          <p14:tracePt t="96581" x="785813" y="3670300"/>
          <p14:tracePt t="96599" x="803275" y="3670300"/>
          <p14:tracePt t="96615" x="822325" y="3670300"/>
          <p14:tracePt t="96632" x="830263" y="3670300"/>
          <p14:tracePt t="96649" x="866775" y="3670300"/>
          <p14:tracePt t="96665" x="884238" y="3670300"/>
          <p14:tracePt t="96682" x="919163" y="3670300"/>
          <p14:tracePt t="96698" x="946150" y="3670300"/>
          <p14:tracePt t="96715" x="973138" y="3670300"/>
          <p14:tracePt t="96732" x="1044575" y="3670300"/>
          <p14:tracePt t="96749" x="1071563" y="3670300"/>
          <p14:tracePt t="96765" x="1098550" y="3670300"/>
          <p14:tracePt t="96782" x="1125538" y="3670300"/>
          <p14:tracePt t="96798" x="1143000" y="3670300"/>
          <p14:tracePt t="96815" x="1152525" y="3670300"/>
          <p14:tracePt t="96832" x="1160463" y="3670300"/>
          <p14:tracePt t="96849" x="1169988" y="3670300"/>
          <p14:tracePt t="96865" x="1187450" y="3670300"/>
          <p14:tracePt t="96882" x="1196975" y="3670300"/>
          <p14:tracePt t="96900" x="1204913" y="3670300"/>
          <p14:tracePt t="96926" x="1214438" y="3670300"/>
          <p14:tracePt t="97060" x="1204913" y="3670300"/>
          <p14:tracePt t="97084" x="1196975" y="3670300"/>
          <p14:tracePt t="97109" x="1187450" y="3670300"/>
          <p14:tracePt t="97120" x="1179513" y="3670300"/>
          <p14:tracePt t="97145" x="1169988" y="3670300"/>
          <p14:tracePt t="97170" x="1152525" y="3670300"/>
          <p14:tracePt t="97194" x="1143000" y="3670300"/>
          <p14:tracePt t="97207" x="1125538" y="3670300"/>
          <p14:tracePt t="97219" x="1116013" y="3670300"/>
          <p14:tracePt t="97230" x="1098550" y="3660775"/>
          <p14:tracePt t="97243" x="1081088" y="3660775"/>
          <p14:tracePt t="97256" x="1071563" y="3660775"/>
          <p14:tracePt t="97267" x="1054100" y="3660775"/>
          <p14:tracePt t="97282" x="1027113" y="3652838"/>
          <p14:tracePt t="97298" x="1009650" y="3652838"/>
          <p14:tracePt t="97316" x="982663" y="3643313"/>
          <p14:tracePt t="97332" x="946150" y="3633788"/>
          <p14:tracePt t="97349" x="928688" y="3633788"/>
          <p14:tracePt t="97366" x="901700" y="3633788"/>
          <p14:tracePt t="97382" x="884238" y="3633788"/>
          <p14:tracePt t="97398" x="866775" y="3633788"/>
          <p14:tracePt t="97415" x="839788" y="3625850"/>
          <p14:tracePt t="97432" x="812800" y="3616325"/>
          <p14:tracePt t="97448" x="803275" y="3616325"/>
          <p14:tracePt t="97466" x="785813" y="3616325"/>
          <p14:tracePt t="97482" x="776288" y="3608388"/>
          <p14:tracePt t="97499" x="768350" y="3608388"/>
          <p14:tracePt t="97516" x="731838" y="3608388"/>
          <p14:tracePt t="97533" x="723900" y="3608388"/>
          <p14:tracePt t="97549" x="714375" y="3608388"/>
          <p14:tracePt t="97565" x="696913" y="3608388"/>
          <p14:tracePt t="97587" x="687388" y="3608388"/>
          <p14:tracePt t="97613" x="669925" y="3608388"/>
          <p14:tracePt t="97625" x="660400" y="3608388"/>
          <p14:tracePt t="97638" x="652463" y="3608388"/>
          <p14:tracePt t="97649" x="642938" y="3608388"/>
          <p14:tracePt t="97665" x="633413" y="3608388"/>
          <p14:tracePt t="97685" x="625475" y="3608388"/>
          <p14:tracePt t="97710" x="615950" y="3608388"/>
          <p14:tracePt t="97722" x="608013" y="3608388"/>
          <p14:tracePt t="97735" x="598488" y="3608388"/>
          <p14:tracePt t="97749" x="581025" y="3608388"/>
          <p14:tracePt t="97773" x="571500" y="3608388"/>
          <p14:tracePt t="97968" x="581025" y="3608388"/>
          <p14:tracePt t="97980" x="588963" y="3608388"/>
          <p14:tracePt t="97993" x="598488" y="3608388"/>
          <p14:tracePt t="98017" x="615950" y="3608388"/>
          <p14:tracePt t="98041" x="625475" y="3608388"/>
          <p14:tracePt t="98052" x="642938" y="3608388"/>
          <p14:tracePt t="98077" x="652463" y="3608388"/>
          <p14:tracePt t="98089" x="660400" y="3608388"/>
          <p14:tracePt t="98101" x="669925" y="3608388"/>
          <p14:tracePt t="98115" x="679450" y="3608388"/>
          <p14:tracePt t="98126" x="687388" y="3608388"/>
          <p14:tracePt t="98138" x="704850" y="3608388"/>
          <p14:tracePt t="98151" x="723900" y="3616325"/>
          <p14:tracePt t="98165" x="731838" y="3625850"/>
          <p14:tracePt t="98182" x="750888" y="3625850"/>
          <p14:tracePt t="98199" x="758825" y="3625850"/>
          <p14:tracePt t="98216" x="768350" y="3625850"/>
          <p14:tracePt t="98237" x="768350" y="3633788"/>
          <p14:tracePt t="98335" x="758825" y="3633788"/>
          <p14:tracePt t="98372" x="750888" y="3633788"/>
          <p14:tracePt t="98384" x="750888" y="3625850"/>
          <p14:tracePt t="98420" x="741363" y="3608388"/>
          <p14:tracePt t="98446" x="731838" y="3598863"/>
          <p14:tracePt t="98482" x="723900" y="3589338"/>
          <p14:tracePt t="98506" x="723900" y="3581400"/>
          <p14:tracePt t="98519" x="714375" y="3581400"/>
          <p14:tracePt t="98545" x="714375" y="3571875"/>
          <p14:tracePt t="98555" x="696913" y="3571875"/>
          <p14:tracePt t="98567" x="696913" y="3562350"/>
          <p14:tracePt t="98580" x="696913" y="3554413"/>
          <p14:tracePt t="98593" x="687388" y="3554413"/>
          <p14:tracePt t="98630" x="679450" y="3544888"/>
          <p14:tracePt t="98642" x="669925" y="3544888"/>
          <p14:tracePt t="98679" x="660400" y="3544888"/>
          <p14:tracePt t="98875" x="679450" y="3544888"/>
          <p14:tracePt t="98887" x="696913" y="3544888"/>
          <p14:tracePt t="98898" x="723900" y="3544888"/>
          <p14:tracePt t="98912" x="750888" y="3544888"/>
          <p14:tracePt t="98923" x="776288" y="3544888"/>
          <p14:tracePt t="98936" x="803275" y="3544888"/>
          <p14:tracePt t="98949" x="839788" y="3544888"/>
          <p14:tracePt t="98966" x="874713" y="3544888"/>
          <p14:tracePt t="98982" x="919163" y="3544888"/>
          <p14:tracePt t="98999" x="982663" y="3544888"/>
          <p14:tracePt t="99016" x="1009650" y="3544888"/>
          <p14:tracePt t="99032" x="1027113" y="3544888"/>
          <p14:tracePt t="99050" x="1081088" y="3544888"/>
          <p14:tracePt t="99066" x="1108075" y="3544888"/>
          <p14:tracePt t="99083" x="1160463" y="3544888"/>
          <p14:tracePt t="99100" x="1179513" y="3544888"/>
          <p14:tracePt t="99116" x="1196975" y="3544888"/>
          <p14:tracePt t="99133" x="1231900" y="3536950"/>
          <p14:tracePt t="99149" x="1250950" y="3536950"/>
          <p14:tracePt t="99166" x="1268413" y="3527425"/>
          <p14:tracePt t="99182" x="1295400" y="3527425"/>
          <p14:tracePt t="99199" x="1303338" y="3527425"/>
          <p14:tracePt t="99216" x="1312863" y="3527425"/>
          <p14:tracePt t="99232" x="1322388" y="3527425"/>
          <p14:tracePt t="99249" x="1339850" y="3527425"/>
          <p14:tracePt t="99266" x="1357313" y="3527425"/>
          <p14:tracePt t="99283" x="1374775" y="3527425"/>
          <p14:tracePt t="99299" x="1401763" y="3527425"/>
          <p14:tracePt t="99316" x="1438275" y="3536950"/>
          <p14:tracePt t="99333" x="1455738" y="3536950"/>
          <p14:tracePt t="99350" x="1482725" y="3544888"/>
          <p14:tracePt t="99366" x="1536700" y="3562350"/>
          <p14:tracePt t="99383" x="1562100" y="3571875"/>
          <p14:tracePt t="99399" x="1581150" y="3571875"/>
          <p14:tracePt t="99416" x="1633538" y="3589338"/>
          <p14:tracePt t="99432" x="1643063" y="3589338"/>
          <p14:tracePt t="99449" x="1652588" y="3589338"/>
          <p14:tracePt t="99466" x="1670050" y="3598863"/>
          <p14:tracePt t="99483" x="1687513" y="3608388"/>
          <p14:tracePt t="99499" x="1714500" y="3616325"/>
          <p14:tracePt t="99516" x="1731963" y="3625850"/>
          <p14:tracePt t="99533" x="1741488" y="3633788"/>
          <p14:tracePt t="99549" x="1751013" y="3633788"/>
          <p14:tracePt t="99566" x="1758950" y="3633788"/>
          <p14:tracePt t="99583" x="1776413" y="3643313"/>
          <p14:tracePt t="99599" x="1803400" y="3652838"/>
          <p14:tracePt t="99616" x="1812925" y="3660775"/>
          <p14:tracePt t="99633" x="1812925" y="3670300"/>
          <p14:tracePt t="99649" x="1830388" y="3679825"/>
          <p14:tracePt t="99666" x="1839913" y="3679825"/>
          <p14:tracePt t="99683" x="1847850" y="3687763"/>
          <p14:tracePt t="99699" x="1847850" y="3697288"/>
          <p14:tracePt t="99716" x="1857375" y="3697288"/>
          <p14:tracePt t="99769" x="1857375" y="3705225"/>
          <p14:tracePt t="99866" x="1847850" y="3705225"/>
          <p14:tracePt t="99879" x="1839913" y="3705225"/>
          <p14:tracePt t="99891" x="1812925" y="3697288"/>
          <p14:tracePt t="99904" x="1795463" y="3679825"/>
          <p14:tracePt t="99916" x="1768475" y="3670300"/>
          <p14:tracePt t="99933" x="1724025" y="3643313"/>
          <p14:tracePt t="99949" x="1697038" y="3616325"/>
          <p14:tracePt t="99966" x="1625600" y="3589338"/>
          <p14:tracePt t="99983" x="1581150" y="3562350"/>
          <p14:tracePt t="99999" x="1536700" y="3544888"/>
          <p14:tracePt t="100016" x="1428750" y="3490913"/>
          <p14:tracePt t="100033" x="1374775" y="3473450"/>
          <p14:tracePt t="100050" x="1322388" y="3438525"/>
          <p14:tracePt t="100066" x="1241425" y="3402013"/>
          <p14:tracePt t="100083" x="1196975" y="3384550"/>
          <p14:tracePt t="100100" x="1125538" y="3367088"/>
          <p14:tracePt t="100116" x="1089025" y="3348038"/>
          <p14:tracePt t="100133" x="1044575" y="3340100"/>
          <p14:tracePt t="100149" x="1000125" y="3313113"/>
          <p14:tracePt t="100166" x="973138" y="3313113"/>
          <p14:tracePt t="100183" x="965200" y="3313113"/>
          <p14:tracePt t="100200" x="955675" y="3313113"/>
          <p14:tracePt t="100216" x="946150" y="3313113"/>
          <p14:tracePt t="100431" x="955675" y="3313113"/>
          <p14:tracePt t="100444" x="965200" y="3313113"/>
          <p14:tracePt t="100454" x="973138" y="3313113"/>
          <p14:tracePt t="100467" x="982663" y="3313113"/>
          <p14:tracePt t="100483" x="1009650" y="3313113"/>
          <p14:tracePt t="100499" x="1027113" y="3313113"/>
          <p14:tracePt t="100517" x="1071563" y="3313113"/>
          <p14:tracePt t="100533" x="1089025" y="3322638"/>
          <p14:tracePt t="100550" x="1116013" y="3322638"/>
          <p14:tracePt t="100566" x="1160463" y="3340100"/>
          <p14:tracePt t="100583" x="1187450" y="3340100"/>
          <p14:tracePt t="100600" x="1223963" y="3357563"/>
          <p14:tracePt t="100616" x="1312863" y="3375025"/>
          <p14:tracePt t="100633" x="1366838" y="3394075"/>
          <p14:tracePt t="100650" x="1401763" y="3411538"/>
          <p14:tracePt t="100666" x="1473200" y="3438525"/>
          <p14:tracePt t="100683" x="1517650" y="3455988"/>
          <p14:tracePt t="100700" x="1571625" y="3482975"/>
          <p14:tracePt t="100716" x="1589088" y="3509963"/>
          <p14:tracePt t="100733" x="1608138" y="3527425"/>
          <p14:tracePt t="100750" x="1643063" y="3571875"/>
          <p14:tracePt t="100766" x="1652588" y="3589338"/>
          <p14:tracePt t="100783" x="1660525" y="3598863"/>
          <p14:tracePt t="100800" x="1660525" y="3625850"/>
          <p14:tracePt t="100816" x="1660525" y="3633788"/>
          <p14:tracePt t="100833" x="1660525" y="3643313"/>
          <p14:tracePt t="100850" x="1660525" y="3660775"/>
          <p14:tracePt t="100867" x="1660525" y="3670300"/>
          <p14:tracePt t="100883" x="1660525" y="3679825"/>
          <p14:tracePt t="100944" x="1660525" y="3687763"/>
          <p14:tracePt t="101178" x="1652588" y="3687763"/>
          <p14:tracePt t="101203" x="1643063" y="3687763"/>
          <p14:tracePt t="101225" x="1633538" y="3687763"/>
          <p14:tracePt t="101239" x="1616075" y="3687763"/>
          <p14:tracePt t="101251" x="1598613" y="3687763"/>
          <p14:tracePt t="101264" x="1581150" y="3687763"/>
          <p14:tracePt t="101274" x="1554163" y="3687763"/>
          <p14:tracePt t="101289" x="1527175" y="3687763"/>
          <p14:tracePt t="101300" x="1500188" y="3687763"/>
          <p14:tracePt t="101317" x="1465263" y="3687763"/>
          <p14:tracePt t="101333" x="1438275" y="3687763"/>
          <p14:tracePt t="101350" x="1401763" y="3687763"/>
          <p14:tracePt t="101367" x="1393825" y="3687763"/>
          <p14:tracePt t="101383" x="1384300" y="3687763"/>
          <p14:tracePt t="101400" x="1374775" y="3687763"/>
          <p14:tracePt t="101569" x="1384300" y="3687763"/>
          <p14:tracePt t="101581" x="1401763" y="3687763"/>
          <p14:tracePt t="101595" x="1419225" y="3687763"/>
          <p14:tracePt t="101606" x="1446213" y="3714750"/>
          <p14:tracePt t="101619" x="1482725" y="3732213"/>
          <p14:tracePt t="101633" x="1527175" y="3759200"/>
          <p14:tracePt t="101650" x="1554163" y="3776663"/>
          <p14:tracePt t="101667" x="1589088" y="3803650"/>
          <p14:tracePt t="101683" x="1616075" y="3813175"/>
          <p14:tracePt t="101700" x="1625600" y="3822700"/>
          <p14:tracePt t="101729" x="1633538" y="3822700"/>
          <p14:tracePt t="101901" x="1643063" y="3822700"/>
          <p14:tracePt t="101924" x="1660525" y="3813175"/>
          <p14:tracePt t="101938" x="1670050" y="3813175"/>
          <p14:tracePt t="101950" x="1679575" y="3813175"/>
          <p14:tracePt t="101961" x="1697038" y="3813175"/>
          <p14:tracePt t="101975" x="1724025" y="3813175"/>
          <p14:tracePt t="101987" x="1751013" y="3813175"/>
          <p14:tracePt t="102000" x="1768475" y="3813175"/>
          <p14:tracePt t="102017" x="1785938" y="3813175"/>
          <p14:tracePt t="102033" x="1795463" y="3813175"/>
          <p14:tracePt t="102050" x="1822450" y="3813175"/>
          <p14:tracePt t="102067" x="1830388" y="3813175"/>
          <p14:tracePt t="102083" x="1839913" y="3813175"/>
          <p14:tracePt t="102100" x="1857375" y="3813175"/>
          <p14:tracePt t="102117" x="1866900" y="3813175"/>
          <p14:tracePt t="102134" x="1874838" y="3813175"/>
          <p14:tracePt t="102305" x="1866900" y="3813175"/>
          <p14:tracePt t="102330" x="1857375" y="3803650"/>
          <p14:tracePt t="102342" x="1839913" y="3795713"/>
          <p14:tracePt t="102355" x="1822450" y="3776663"/>
          <p14:tracePt t="102366" x="1795463" y="3768725"/>
          <p14:tracePt t="102377" x="1768475" y="3741738"/>
          <p14:tracePt t="102390" x="1751013" y="3724275"/>
          <p14:tracePt t="102402" x="1714500" y="3687763"/>
          <p14:tracePt t="102417" x="1697038" y="3670300"/>
          <p14:tracePt t="102433" x="1670050" y="3643313"/>
          <p14:tracePt t="102450" x="1652588" y="3625850"/>
          <p14:tracePt t="102467" x="1598613" y="3589338"/>
          <p14:tracePt t="102484" x="1571625" y="3571875"/>
          <p14:tracePt t="102500" x="1536700" y="3554413"/>
          <p14:tracePt t="102517" x="1527175" y="3544888"/>
          <p14:tracePt t="102534" x="1517650" y="3544888"/>
          <p14:tracePt t="102550" x="1500188" y="3536950"/>
          <p14:tracePt t="102567" x="1482725" y="3536950"/>
          <p14:tracePt t="102584" x="1455738" y="3527425"/>
          <p14:tracePt t="102600" x="1384300" y="3509963"/>
          <p14:tracePt t="102617" x="1366838" y="3509963"/>
          <p14:tracePt t="102634" x="1357313" y="3509963"/>
          <p14:tracePt t="102650" x="1330325" y="3509963"/>
          <p14:tracePt t="102667" x="1322388" y="3500438"/>
          <p14:tracePt t="102684" x="1285875" y="3500438"/>
          <p14:tracePt t="102700" x="1276350" y="3500438"/>
          <p14:tracePt t="102717" x="1258888" y="3490913"/>
          <p14:tracePt t="102734" x="1231900" y="3490913"/>
          <p14:tracePt t="102757" x="1223963" y="3490913"/>
          <p14:tracePt t="102769" x="1204913" y="3490913"/>
          <p14:tracePt t="102783" x="1196975" y="3490913"/>
          <p14:tracePt t="102800" x="1179513" y="3490913"/>
          <p14:tracePt t="102817" x="1169988" y="3490913"/>
          <p14:tracePt t="102833" x="1160463" y="3490913"/>
          <p14:tracePt t="103014" x="1169988" y="3490913"/>
          <p14:tracePt t="103039" x="1187450" y="3490913"/>
          <p14:tracePt t="103063" x="1196975" y="3490913"/>
          <p14:tracePt t="103077" x="1223963" y="3490913"/>
          <p14:tracePt t="103088" x="1241425" y="3490913"/>
          <p14:tracePt t="103101" x="1258888" y="3490913"/>
          <p14:tracePt t="103113" x="1285875" y="3490913"/>
          <p14:tracePt t="103124" x="1303338" y="3490913"/>
          <p14:tracePt t="103137" x="1330325" y="3490913"/>
          <p14:tracePt t="103150" x="1357313" y="3490913"/>
          <p14:tracePt t="103167" x="1384300" y="3490913"/>
          <p14:tracePt t="103184" x="1411288" y="3490913"/>
          <p14:tracePt t="103201" x="1465263" y="3500438"/>
          <p14:tracePt t="103217" x="1490663" y="3509963"/>
          <p14:tracePt t="103234" x="1509713" y="3517900"/>
          <p14:tracePt t="103250" x="1554163" y="3527425"/>
          <p14:tracePt t="103267" x="1571625" y="3527425"/>
          <p14:tracePt t="103284" x="1608138" y="3544888"/>
          <p14:tracePt t="103300" x="1616075" y="3554413"/>
          <p14:tracePt t="103317" x="1625600" y="3562350"/>
          <p14:tracePt t="103334" x="1643063" y="3571875"/>
          <p14:tracePt t="103350" x="1652588" y="3571875"/>
          <p14:tracePt t="103367" x="1660525" y="3581400"/>
          <p14:tracePt t="103384" x="1687513" y="3598863"/>
          <p14:tracePt t="103400" x="1704975" y="3608388"/>
          <p14:tracePt t="103417" x="1724025" y="3616325"/>
          <p14:tracePt t="103434" x="1758950" y="3643313"/>
          <p14:tracePt t="103450" x="1768475" y="3643313"/>
          <p14:tracePt t="103467" x="1776413" y="3660775"/>
          <p14:tracePt t="103484" x="1822450" y="3679825"/>
          <p14:tracePt t="103500" x="1839913" y="3697288"/>
          <p14:tracePt t="103517" x="1884363" y="3732213"/>
          <p14:tracePt t="103534" x="1893888" y="3741738"/>
          <p14:tracePt t="103551" x="1911350" y="3759200"/>
          <p14:tracePt t="103567" x="1911350" y="3768725"/>
          <p14:tracePt t="103584" x="1919288" y="3768725"/>
          <p14:tracePt t="103604" x="1928813" y="3776663"/>
          <p14:tracePt t="103653" x="1928813" y="3786188"/>
          <p14:tracePt t="104070" x="1938338" y="3786188"/>
          <p14:tracePt t="104082" x="1955800" y="3786188"/>
          <p14:tracePt t="104106" x="1965325" y="3786188"/>
          <p14:tracePt t="104131" x="1973263" y="3786188"/>
          <p14:tracePt t="104143" x="1982788" y="3795713"/>
          <p14:tracePt t="104156" x="1990725" y="3795713"/>
          <p14:tracePt t="104180" x="2009775" y="3803650"/>
          <p14:tracePt t="104204" x="2017713" y="3803650"/>
          <p14:tracePt t="104228" x="2027238" y="3813175"/>
          <p14:tracePt t="104265" x="2036763" y="3813175"/>
          <p14:tracePt t="104412" x="2027238" y="3813175"/>
          <p14:tracePt t="104449" x="2017713" y="3813175"/>
          <p14:tracePt t="104462" x="2017713" y="3803650"/>
          <p14:tracePt t="104485" x="2009775" y="3803650"/>
          <p14:tracePt t="104498" x="2009775" y="3795713"/>
          <p14:tracePt t="104522" x="2000250" y="3795713"/>
          <p14:tracePt t="104535" x="1990725" y="3795713"/>
          <p14:tracePt t="104547" x="1982788" y="3776663"/>
          <p14:tracePt t="104559" x="1973263" y="3776663"/>
          <p14:tracePt t="104571" x="1955800" y="3768725"/>
          <p14:tracePt t="104584" x="1946275" y="3759200"/>
          <p14:tracePt t="104601" x="1928813" y="3751263"/>
          <p14:tracePt t="104617" x="1928813" y="3732213"/>
          <p14:tracePt t="104634" x="1893888" y="3705225"/>
          <p14:tracePt t="104651" x="1884363" y="3697288"/>
          <p14:tracePt t="104667" x="1857375" y="3679825"/>
          <p14:tracePt t="104684" x="1812925" y="3652838"/>
          <p14:tracePt t="104701" x="1785938" y="3643313"/>
          <p14:tracePt t="104718" x="1751013" y="3616325"/>
          <p14:tracePt t="104734" x="1731963" y="3598863"/>
          <p14:tracePt t="104751" x="1714500" y="3589338"/>
          <p14:tracePt t="104768" x="1660525" y="3554413"/>
          <p14:tracePt t="104784" x="1633538" y="3544888"/>
          <p14:tracePt t="104801" x="1608138" y="3536950"/>
          <p14:tracePt t="104818" x="1562100" y="3517900"/>
          <p14:tracePt t="104834" x="1544638" y="3500438"/>
          <p14:tracePt t="104851" x="1527175" y="3490913"/>
          <p14:tracePt t="104868" x="1473200" y="3473450"/>
          <p14:tracePt t="104884" x="1438275" y="3455988"/>
          <p14:tracePt t="104901" x="1393825" y="3438525"/>
          <p14:tracePt t="104918" x="1339850" y="3419475"/>
          <p14:tracePt t="104934" x="1303338" y="3411538"/>
          <p14:tracePt t="104951" x="1285875" y="3411538"/>
          <p14:tracePt t="104968" x="1241425" y="3402013"/>
          <p14:tracePt t="104984" x="1214438" y="3394075"/>
          <p14:tracePt t="105001" x="1196975" y="3394075"/>
          <p14:tracePt t="105018" x="1187450" y="3394075"/>
          <p14:tracePt t="105577" x="1179513" y="3394075"/>
          <p14:tracePt t="105625" x="1169988" y="3394075"/>
          <p14:tracePt t="105650" x="1160463" y="3394075"/>
          <p14:tracePt t="105675" x="1160463" y="3384550"/>
          <p14:tracePt t="105698" x="1152525" y="3384550"/>
          <p14:tracePt t="105809" x="1143000" y="3384550"/>
          <p14:tracePt t="105833" x="1133475" y="3384550"/>
          <p14:tracePt t="105907" x="1125538" y="3384550"/>
          <p14:tracePt t="105956" x="1116013" y="3384550"/>
          <p14:tracePt t="106153" x="1133475" y="3384550"/>
          <p14:tracePt t="106176" x="1143000" y="3384550"/>
          <p14:tracePt t="106189" x="1160463" y="3384550"/>
          <p14:tracePt t="106201" x="1169988" y="3384550"/>
          <p14:tracePt t="106213" x="1187450" y="3384550"/>
          <p14:tracePt t="106226" x="1214438" y="3394075"/>
          <p14:tracePt t="106237" x="1241425" y="3394075"/>
          <p14:tracePt t="106251" x="1276350" y="3402013"/>
          <p14:tracePt t="106268" x="1312863" y="3402013"/>
          <p14:tracePt t="106285" x="1339850" y="3411538"/>
          <p14:tracePt t="106301" x="1401763" y="3429000"/>
          <p14:tracePt t="106318" x="1438275" y="3438525"/>
          <p14:tracePt t="106335" x="1473200" y="3446463"/>
          <p14:tracePt t="106351" x="1536700" y="3455988"/>
          <p14:tracePt t="106368" x="1562100" y="3465513"/>
          <p14:tracePt t="106385" x="1598613" y="3482975"/>
          <p14:tracePt t="106401" x="1625600" y="3490913"/>
          <p14:tracePt t="106418" x="1633538" y="3500438"/>
          <p14:tracePt t="106435" x="1670050" y="3509963"/>
          <p14:tracePt t="106451" x="1679575" y="3527425"/>
          <p14:tracePt t="106468" x="1697038" y="3527425"/>
          <p14:tracePt t="106485" x="1724025" y="3554413"/>
          <p14:tracePt t="106501" x="1741488" y="3562350"/>
          <p14:tracePt t="106518" x="1751013" y="3571875"/>
          <p14:tracePt t="106535" x="1768475" y="3598863"/>
          <p14:tracePt t="106551" x="1776413" y="3598863"/>
          <p14:tracePt t="106569" x="1776413" y="3608388"/>
          <p14:tracePt t="106629" x="1776413" y="3616325"/>
          <p14:tracePt t="106924" x="1768475" y="3616325"/>
          <p14:tracePt t="106936" x="1758950" y="3616325"/>
          <p14:tracePt t="106949" x="1751013" y="3608388"/>
          <p14:tracePt t="106960" x="1724025" y="3598863"/>
          <p14:tracePt t="106973" x="1714500" y="3598863"/>
          <p14:tracePt t="106986" x="1697038" y="3589338"/>
          <p14:tracePt t="107002" x="1670050" y="3589338"/>
          <p14:tracePt t="107018" x="1643063" y="3581400"/>
          <p14:tracePt t="107035" x="1562100" y="3562350"/>
          <p14:tracePt t="107051" x="1509713" y="3544888"/>
          <p14:tracePt t="107068" x="1446213" y="3536950"/>
          <p14:tracePt t="107085" x="1366838" y="3509963"/>
          <p14:tracePt t="107102" x="1347788" y="3500438"/>
          <p14:tracePt t="107119" x="1339850" y="3490913"/>
          <p14:tracePt t="107135" x="1330325" y="3490913"/>
          <p14:tracePt t="107152" x="1330325" y="3482975"/>
          <p14:tracePt t="107194" x="1330325" y="3473450"/>
          <p14:tracePt t="107204" x="1330325" y="3465513"/>
          <p14:tracePt t="107243" x="1330325" y="3455988"/>
          <p14:tracePt t="107279" x="1330325" y="3446463"/>
          <p14:tracePt t="107304" x="1330325" y="3429000"/>
          <p14:tracePt t="107316" x="1330325" y="3419475"/>
          <p14:tracePt t="107329" x="1330325" y="3402013"/>
          <p14:tracePt t="107340" x="1330325" y="3375025"/>
          <p14:tracePt t="107355" x="1330325" y="3348038"/>
          <p14:tracePt t="107368" x="1330325" y="3322638"/>
          <p14:tracePt t="107385" x="1330325" y="3286125"/>
          <p14:tracePt t="107402" x="1312863" y="3197225"/>
          <p14:tracePt t="107419" x="1303338" y="3160713"/>
          <p14:tracePt t="107435" x="1295400" y="3125788"/>
          <p14:tracePt t="107452" x="1276350" y="3062288"/>
          <p14:tracePt t="107468" x="1268413" y="3027363"/>
          <p14:tracePt t="107485" x="1250950" y="2990850"/>
          <p14:tracePt t="107502" x="1241425" y="2946400"/>
          <p14:tracePt t="107519" x="1231900" y="2928938"/>
          <p14:tracePt t="107535" x="1223963" y="2919413"/>
          <p14:tracePt t="107552" x="1214438" y="2894013"/>
          <p14:tracePt t="107568" x="1204913" y="2884488"/>
          <p14:tracePt t="107585" x="1196975" y="2867025"/>
          <p14:tracePt t="107602" x="1196975" y="2857500"/>
          <p14:tracePt t="107892" x="1187450" y="2840038"/>
          <p14:tracePt t="107904" x="1179513" y="2840038"/>
          <p14:tracePt t="107917" x="1160463" y="2822575"/>
          <p14:tracePt t="107929" x="1152525" y="2822575"/>
          <p14:tracePt t="107942" x="1143000" y="2813050"/>
          <p14:tracePt t="107953" x="1125538" y="2803525"/>
          <p14:tracePt t="107968" x="1108075" y="2795588"/>
          <p14:tracePt t="107985" x="1098550" y="2795588"/>
          <p14:tracePt t="108002" x="1071563" y="2786063"/>
          <p14:tracePt t="108019" x="1036638" y="2768600"/>
          <p14:tracePt t="108035" x="1017588" y="2768600"/>
          <p14:tracePt t="108052" x="1000125" y="2751138"/>
          <p14:tracePt t="108068" x="982663" y="2751138"/>
          <p14:tracePt t="108085" x="982663" y="2741613"/>
          <p14:tracePt t="108102" x="965200" y="2732088"/>
          <p14:tracePt t="108119" x="946150" y="2724150"/>
          <p14:tracePt t="108135" x="928688" y="2714625"/>
          <p14:tracePt t="108152" x="911225" y="2714625"/>
          <p14:tracePt t="108169" x="893763" y="2705100"/>
          <p14:tracePt t="108186" x="874713" y="2697163"/>
          <p14:tracePt t="108202" x="874713" y="2687638"/>
          <p14:tracePt t="108308" x="874713" y="2679700"/>
          <p14:tracePt t="108456" x="874713" y="2670175"/>
          <p14:tracePt t="108493" x="884238" y="2670175"/>
          <p14:tracePt t="108505" x="893763" y="2670175"/>
          <p14:tracePt t="108530" x="901700" y="2670175"/>
          <p14:tracePt t="108540" x="911225" y="2670175"/>
          <p14:tracePt t="108554" x="919163" y="2670175"/>
          <p14:tracePt t="108565" x="938213" y="2660650"/>
          <p14:tracePt t="108578" x="946150" y="2660650"/>
          <p14:tracePt t="108591" x="955675" y="2660650"/>
          <p14:tracePt t="108602" x="973138" y="2652713"/>
          <p14:tracePt t="108619" x="982663" y="2652713"/>
          <p14:tracePt t="108635" x="990600" y="2652713"/>
          <p14:tracePt t="108652" x="1017588" y="2652713"/>
          <p14:tracePt t="108669" x="1027113" y="2652713"/>
          <p14:tracePt t="108686" x="1044575" y="2652713"/>
          <p14:tracePt t="108702" x="1062038" y="2652713"/>
          <p14:tracePt t="108719" x="1081088" y="2652713"/>
          <p14:tracePt t="108750" x="1089025" y="2652713"/>
          <p14:tracePt t="109252" x="1089025" y="2660650"/>
          <p14:tracePt t="109263" x="1081088" y="2660650"/>
          <p14:tracePt t="109289" x="1071563" y="2660650"/>
          <p14:tracePt t="109301" x="1062038" y="2670175"/>
          <p14:tracePt t="109314" x="1054100" y="2670175"/>
          <p14:tracePt t="109325" x="1036638" y="2679700"/>
          <p14:tracePt t="109337" x="1027113" y="2687638"/>
          <p14:tracePt t="109352" x="1009650" y="2697163"/>
          <p14:tracePt t="109369" x="990600" y="2697163"/>
          <p14:tracePt t="109385" x="965200" y="2697163"/>
          <p14:tracePt t="109403" x="911225" y="2714625"/>
          <p14:tracePt t="109419" x="884238" y="2724150"/>
          <p14:tracePt t="109436" x="866775" y="2724150"/>
          <p14:tracePt t="109436" x="839788" y="2724150"/>
          <p14:tracePt t="109452" x="812800" y="2724150"/>
          <p14:tracePt t="109469" x="795338" y="2732088"/>
          <p14:tracePt t="109486" x="758825" y="2732088"/>
          <p14:tracePt t="109502" x="741363" y="2732088"/>
          <p14:tracePt t="109521" x="731838" y="2732088"/>
          <p14:tracePt t="109583" x="731838" y="2724150"/>
          <p14:tracePt t="111482" x="741363" y="2724150"/>
          <p14:tracePt t="111800" x="750888" y="2724150"/>
          <p14:tracePt t="111837" x="758825" y="2724150"/>
          <p14:tracePt t="111849" x="776288" y="2724150"/>
          <p14:tracePt t="111860" x="785813" y="2724150"/>
          <p14:tracePt t="111873" x="795338" y="2724150"/>
          <p14:tracePt t="111887" x="822325" y="2724150"/>
          <p14:tracePt t="111903" x="839788" y="2724150"/>
          <p14:tracePt t="111920" x="857250" y="2714625"/>
          <p14:tracePt t="111936" x="901700" y="2697163"/>
          <p14:tracePt t="111953" x="928688" y="2697163"/>
          <p14:tracePt t="111970" x="946150" y="2687638"/>
          <p14:tracePt t="111986" x="982663" y="2670175"/>
          <p14:tracePt t="112003" x="1009650" y="2660650"/>
          <p14:tracePt t="112020" x="1036638" y="2643188"/>
          <p14:tracePt t="112036" x="1089025" y="2608263"/>
          <p14:tracePt t="112053" x="1089025" y="2598738"/>
          <p14:tracePt t="112070" x="1108075" y="2589213"/>
          <p14:tracePt t="112180" x="1108075" y="2581275"/>
          <p14:tracePt t="112437" x="1098550" y="2589213"/>
          <p14:tracePt t="112462" x="1089025" y="2589213"/>
          <p14:tracePt t="112474" x="1089025" y="2598738"/>
          <p14:tracePt t="112498" x="1089025" y="2608263"/>
          <p14:tracePt t="112523" x="1081088" y="2616200"/>
          <p14:tracePt t="112535" x="1081088" y="2625725"/>
          <p14:tracePt t="112548" x="1071563" y="2633663"/>
          <p14:tracePt t="112559" x="1054100" y="2652713"/>
          <p14:tracePt t="112572" x="1054100" y="2670175"/>
          <p14:tracePt t="112587" x="1036638" y="2687638"/>
          <p14:tracePt t="112603" x="1036638" y="2697163"/>
          <p14:tracePt t="112620" x="1036638" y="2705100"/>
          <p14:tracePt t="112637" x="1027113" y="2705100"/>
          <p14:tracePt t="112653" x="1027113" y="2714625"/>
          <p14:tracePt t="112951" x="1036638" y="2724150"/>
          <p14:tracePt t="112963" x="1044575" y="2741613"/>
          <p14:tracePt t="112975" x="1071563" y="2786063"/>
          <p14:tracePt t="112987" x="1108075" y="2840038"/>
          <p14:tracePt t="113003" x="1152525" y="2901950"/>
          <p14:tracePt t="113020" x="1204913" y="2990850"/>
          <p14:tracePt t="113036" x="1330325" y="3197225"/>
          <p14:tracePt t="113053" x="1401763" y="3295650"/>
          <p14:tracePt t="113070" x="1446213" y="3394075"/>
          <p14:tracePt t="113087" x="1527175" y="3562350"/>
          <p14:tracePt t="113103" x="1571625" y="3625850"/>
          <p14:tracePt t="113120" x="1598613" y="3679825"/>
          <p14:tracePt t="113137" x="1616075" y="3741738"/>
          <p14:tracePt t="113153" x="1616075" y="3751263"/>
          <p14:tracePt t="113170" x="1625600" y="3759200"/>
          <p14:tracePt t="113244" x="1625600" y="3768725"/>
          <p14:tracePt t="113464" x="1625600" y="3759200"/>
          <p14:tracePt t="113477" x="1625600" y="3751263"/>
          <p14:tracePt t="113489" x="1625600" y="3741738"/>
          <p14:tracePt t="113502" x="1625600" y="3732213"/>
          <p14:tracePt t="113513" x="1625600" y="3724275"/>
          <p14:tracePt t="113551" x="1616075" y="3714750"/>
          <p14:tracePt t="113575" x="1608138" y="3705225"/>
          <p14:tracePt t="113587" x="1608138" y="3697288"/>
          <p14:tracePt t="113600" x="1589088" y="3687763"/>
          <p14:tracePt t="113612" x="1581150" y="3679825"/>
          <p14:tracePt t="113624" x="1571625" y="3670300"/>
          <p14:tracePt t="113637" x="1562100" y="3660775"/>
          <p14:tracePt t="113653" x="1554163" y="3660775"/>
          <p14:tracePt t="113670" x="1554163" y="3652838"/>
          <p14:tracePt t="113687" x="1517650" y="3643313"/>
          <p14:tracePt t="113704" x="1509713" y="3625850"/>
          <p14:tracePt t="113720" x="1500188" y="3625850"/>
          <p14:tracePt t="113737" x="1490663" y="3616325"/>
          <p14:tracePt t="113754" x="1482725" y="3616325"/>
          <p14:tracePt t="113774" x="1473200" y="3616325"/>
          <p14:tracePt t="113787" x="1455738" y="3608388"/>
          <p14:tracePt t="113804" x="1446213" y="3598863"/>
          <p14:tracePt t="113821" x="1428750" y="3589338"/>
          <p14:tracePt t="113837" x="1419225" y="3581400"/>
          <p14:tracePt t="113858" x="1411288" y="3581400"/>
          <p14:tracePt t="113870" x="1401763" y="3581400"/>
          <p14:tracePt t="113887" x="1384300" y="3581400"/>
          <p14:tracePt t="113904" x="1366838" y="3571875"/>
          <p14:tracePt t="113920" x="1347788" y="3562350"/>
          <p14:tracePt t="113937" x="1312863" y="3554413"/>
          <p14:tracePt t="113954" x="1295400" y="3554413"/>
          <p14:tracePt t="113970" x="1285875" y="3554413"/>
          <p14:tracePt t="113987" x="1276350" y="3554413"/>
          <p14:tracePt t="114005" x="1268413" y="3554413"/>
          <p14:tracePt t="114020" x="1258888" y="3554413"/>
          <p14:tracePt t="114042" x="1250950" y="3554413"/>
          <p14:tracePt t="114079" x="1241425" y="3554413"/>
          <p14:tracePt t="114117" x="1241425" y="3544888"/>
          <p14:tracePt t="114190" x="1250950" y="3544888"/>
          <p14:tracePt t="114202" x="1250950" y="3536950"/>
          <p14:tracePt t="114214" x="1258888" y="3536950"/>
          <p14:tracePt t="114227" x="1268413" y="3527425"/>
          <p14:tracePt t="114239" x="1285875" y="3527425"/>
          <p14:tracePt t="114254" x="1312863" y="3517900"/>
          <p14:tracePt t="114270" x="1330325" y="3517900"/>
          <p14:tracePt t="114287" x="1366838" y="3509963"/>
          <p14:tracePt t="114304" x="1384300" y="3509963"/>
          <p14:tracePt t="114321" x="1401763" y="3509963"/>
          <p14:tracePt t="114337" x="1428750" y="3509963"/>
          <p14:tracePt t="114354" x="1446213" y="3509963"/>
          <p14:tracePt t="114371" x="1465263" y="3509963"/>
          <p14:tracePt t="114387" x="1500188" y="3509963"/>
          <p14:tracePt t="114404" x="1517650" y="3509963"/>
          <p14:tracePt t="114420" x="1544638" y="3517900"/>
          <p14:tracePt t="114437" x="1581150" y="3527425"/>
          <p14:tracePt t="114454" x="1598613" y="3527425"/>
          <p14:tracePt t="114470" x="1625600" y="3544888"/>
          <p14:tracePt t="114487" x="1643063" y="3544888"/>
          <p14:tracePt t="114504" x="1660525" y="3554413"/>
          <p14:tracePt t="114521" x="1679575" y="3562350"/>
          <p14:tracePt t="114544" x="1687513" y="3571875"/>
          <p14:tracePt t="114558" x="1697038" y="3581400"/>
          <p14:tracePt t="114571" x="1704975" y="3581400"/>
          <p14:tracePt t="114587" x="1714500" y="3581400"/>
          <p14:tracePt t="114604" x="1714500" y="3589338"/>
          <p14:tracePt t="114620" x="1724025" y="3589338"/>
          <p14:tracePt t="114667" x="1731963" y="3598863"/>
          <p14:tracePt t="114681" x="1731963" y="3608388"/>
          <p14:tracePt t="114692" x="1741488" y="3608388"/>
          <p14:tracePt t="114704" x="1741488" y="3616325"/>
          <p14:tracePt t="114717" x="1758950" y="3616325"/>
          <p14:tracePt t="114729" x="1758950" y="3625850"/>
          <p14:tracePt t="114740" x="1768475" y="3625850"/>
          <p14:tracePt t="114764" x="1768475" y="3633788"/>
          <p14:tracePt t="118576" x="1751013" y="3633788"/>
          <p14:tracePt t="118588" x="1731963" y="3633788"/>
          <p14:tracePt t="118600" x="1724025" y="3633788"/>
          <p14:tracePt t="118612" x="1714500" y="3633788"/>
          <p14:tracePt t="118624" x="1687513" y="3625850"/>
          <p14:tracePt t="118639" x="1670050" y="3616325"/>
          <p14:tracePt t="118655" x="1652588" y="3608388"/>
          <p14:tracePt t="118672" x="1633538" y="3598863"/>
          <p14:tracePt t="118688" x="1598613" y="3581400"/>
          <p14:tracePt t="118705" x="1581150" y="3581400"/>
          <p14:tracePt t="118722" x="1571625" y="3581400"/>
          <p14:tracePt t="118739" x="1544638" y="3562350"/>
          <p14:tracePt t="118755" x="1536700" y="3562350"/>
          <p14:tracePt t="118772" x="1500188" y="3562350"/>
          <p14:tracePt t="118788" x="1473200" y="3562350"/>
          <p14:tracePt t="118805" x="1446213" y="3554413"/>
          <p14:tracePt t="118822" x="1411288" y="3544888"/>
          <p14:tracePt t="118839" x="1393825" y="3536950"/>
          <p14:tracePt t="118855" x="1384300" y="3536950"/>
          <p14:tracePt t="118872" x="1374775" y="3536950"/>
          <p14:tracePt t="118889" x="1374775" y="3527425"/>
          <p14:tracePt t="118907" x="1366838" y="3527425"/>
          <p14:tracePt t="119053" x="1366838" y="3517900"/>
          <p14:tracePt t="119494" x="1374775" y="3517900"/>
          <p14:tracePt t="119544" x="1384300" y="3517900"/>
          <p14:tracePt t="119654" x="1393825" y="3517900"/>
          <p14:tracePt t="119679" x="1401763" y="3517900"/>
          <p14:tracePt t="119691" x="1411288" y="3517900"/>
          <p14:tracePt t="119703" x="1428750" y="3517900"/>
          <p14:tracePt t="119715" x="1446213" y="3517900"/>
          <p14:tracePt t="119727" x="1455738" y="3517900"/>
          <p14:tracePt t="119739" x="1482725" y="3517900"/>
          <p14:tracePt t="119756" x="1509713" y="3517900"/>
          <p14:tracePt t="119772" x="1536700" y="3517900"/>
          <p14:tracePt t="119789" x="1589088" y="3517900"/>
          <p14:tracePt t="119806" x="1616075" y="3517900"/>
          <p14:tracePt t="119822" x="1633538" y="3517900"/>
          <p14:tracePt t="119839" x="1652588" y="3517900"/>
          <p14:tracePt t="119856" x="1652588" y="3527425"/>
          <p14:tracePt t="119873" x="1660525" y="3527425"/>
          <p14:tracePt t="119910" x="1660525" y="3536950"/>
          <p14:tracePt t="120180" x="1660525" y="3544888"/>
          <p14:tracePt t="122324" x="1660525" y="3554413"/>
          <p14:tracePt t="123893" x="1660525" y="3562350"/>
          <p14:tracePt t="130007" x="1660525" y="3571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i="1" u="sng">
                <a:solidFill>
                  <a:srgbClr val="FFFF00"/>
                </a:solidFill>
              </a:rPr>
              <a:t>Juxtaglomerular apparatus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15726"/>
      </p:ext>
    </p:extLst>
  </p:cSld>
  <p:clrMapOvr>
    <a:masterClrMapping/>
  </p:clrMapOvr>
  <p:transition advTm="161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2" x="1670050" y="3554413"/>
          <p14:tracePt t="1314" x="1714500" y="3500438"/>
          <p14:tracePt t="1325" x="1822450" y="3402013"/>
          <p14:tracePt t="1339" x="2017713" y="3214688"/>
          <p14:tracePt t="1351" x="2232025" y="2990850"/>
          <p14:tracePt t="1366" x="2446338" y="2776538"/>
          <p14:tracePt t="1382" x="2643188" y="2544763"/>
          <p14:tracePt t="1399" x="2803525" y="2366963"/>
          <p14:tracePt t="1415" x="3062288" y="2009775"/>
          <p14:tracePt t="1432" x="3187700" y="1812925"/>
          <p14:tracePt t="1449" x="3276600" y="1660525"/>
          <p14:tracePt t="1465" x="3411538" y="1401763"/>
          <p14:tracePt t="1483" x="3465513" y="1312863"/>
          <p14:tracePt t="1499" x="3544888" y="1160463"/>
          <p14:tracePt t="1515" x="3562350" y="1108075"/>
          <p14:tracePt t="1532" x="3581400" y="1089025"/>
          <p14:tracePt t="1549" x="3608388" y="1054100"/>
          <p14:tracePt t="1566" x="3652838" y="1000125"/>
          <p14:tracePt t="1582" x="3724275" y="928688"/>
          <p14:tracePt t="1599" x="4010025" y="687388"/>
          <p14:tracePt t="1616" x="4152900" y="561975"/>
          <p14:tracePt t="1633" x="4375150" y="411163"/>
          <p14:tracePt t="1649" x="4473575" y="366713"/>
          <p14:tracePt t="1666" x="4554538" y="339725"/>
          <p14:tracePt t="1682" x="4670425" y="330200"/>
          <p14:tracePt t="1699" x="4705350" y="330200"/>
          <p14:tracePt t="1716" x="4741863" y="330200"/>
          <p14:tracePt t="1732" x="4795838" y="330200"/>
          <p14:tracePt t="1749" x="4822825" y="330200"/>
          <p14:tracePt t="1766" x="4840288" y="330200"/>
          <p14:tracePt t="1782" x="4848225" y="330200"/>
          <p14:tracePt t="1803" x="4857750" y="339725"/>
          <p14:tracePt t="1878" x="4857750" y="347663"/>
          <p14:tracePt t="1890" x="4848225" y="366713"/>
          <p14:tracePt t="2111" x="4840288" y="374650"/>
          <p14:tracePt t="2125" x="4830763" y="374650"/>
          <p14:tracePt t="2137" x="4822825" y="393700"/>
          <p14:tracePt t="2151" x="4803775" y="401638"/>
          <p14:tracePt t="2162" x="4768850" y="438150"/>
          <p14:tracePt t="2174" x="4732338" y="465138"/>
          <p14:tracePt t="2186" x="4687888" y="490538"/>
          <p14:tracePt t="2199" x="4643438" y="500063"/>
          <p14:tracePt t="2216" x="4625975" y="500063"/>
          <p14:tracePt t="2232" x="4616450" y="509588"/>
          <p14:tracePt t="2249" x="4572000" y="509588"/>
          <p14:tracePt t="2266" x="4545013" y="509588"/>
          <p14:tracePt t="2282" x="4518025" y="517525"/>
          <p14:tracePt t="2299" x="4446588" y="527050"/>
          <p14:tracePt t="2316" x="4429125" y="527050"/>
          <p14:tracePt t="2333" x="4411663" y="527050"/>
          <p14:tracePt t="2349" x="4402138" y="527050"/>
          <p14:tracePt t="2456" x="4411663" y="527050"/>
          <p14:tracePt t="2479" x="4429125" y="527050"/>
          <p14:tracePt t="2492" x="4438650" y="536575"/>
          <p14:tracePt t="2505" x="4446588" y="554038"/>
          <p14:tracePt t="2517" x="4465638" y="554038"/>
          <p14:tracePt t="2528" x="4473575" y="571500"/>
          <p14:tracePt t="2540" x="4491038" y="581025"/>
          <p14:tracePt t="2554" x="4500563" y="598488"/>
          <p14:tracePt t="2566" x="4527550" y="615950"/>
          <p14:tracePt t="2583" x="4545013" y="633413"/>
          <p14:tracePt t="2599" x="4562475" y="642938"/>
          <p14:tracePt t="2616" x="4633913" y="679450"/>
          <p14:tracePt t="2633" x="4670425" y="704850"/>
          <p14:tracePt t="2649" x="4697413" y="723900"/>
          <p14:tracePt t="2666" x="4759325" y="758825"/>
          <p14:tracePt t="2683" x="4786313" y="776288"/>
          <p14:tracePt t="2699" x="4813300" y="785813"/>
          <p14:tracePt t="2716" x="4867275" y="803275"/>
          <p14:tracePt t="2733" x="4884738" y="812800"/>
          <p14:tracePt t="2749" x="4919663" y="830263"/>
          <p14:tracePt t="2750" x="4956175" y="839788"/>
          <p14:tracePt t="2766" x="4991100" y="857250"/>
          <p14:tracePt t="2783" x="5045075" y="866775"/>
          <p14:tracePt t="2799" x="5197475" y="884238"/>
          <p14:tracePt t="2816" x="5268913" y="884238"/>
          <p14:tracePt t="2833" x="5340350" y="884238"/>
          <p14:tracePt t="2849" x="5465763" y="884238"/>
          <p14:tracePt t="2866" x="5510213" y="884238"/>
          <p14:tracePt t="2883" x="5554663" y="884238"/>
          <p14:tracePt t="2899" x="5589588" y="884238"/>
          <p14:tracePt t="2916" x="5599113" y="884238"/>
          <p14:tracePt t="3105" x="5608638" y="884238"/>
          <p14:tracePt t="3116" x="5616575" y="884238"/>
          <p14:tracePt t="3129" x="5626100" y="884238"/>
          <p14:tracePt t="3153" x="5643563" y="884238"/>
          <p14:tracePt t="3165" x="5661025" y="884238"/>
          <p14:tracePt t="3178" x="5680075" y="884238"/>
          <p14:tracePt t="3191" x="5705475" y="893763"/>
          <p14:tracePt t="3203" x="5724525" y="893763"/>
          <p14:tracePt t="3216" x="5751513" y="893763"/>
          <p14:tracePt t="3233" x="5776913" y="893763"/>
          <p14:tracePt t="3249" x="5795963" y="901700"/>
          <p14:tracePt t="3266" x="5803900" y="901700"/>
          <p14:tracePt t="3362" x="5803900" y="911225"/>
          <p14:tracePt t="4293" x="5830888" y="911225"/>
          <p14:tracePt t="4306" x="5848350" y="901700"/>
          <p14:tracePt t="4318" x="5875338" y="893763"/>
          <p14:tracePt t="4331" x="5911850" y="884238"/>
          <p14:tracePt t="4343" x="5946775" y="884238"/>
          <p14:tracePt t="4354" x="5965825" y="874713"/>
          <p14:tracePt t="4367" x="5983288" y="874713"/>
          <p14:tracePt t="4383" x="5991225" y="866775"/>
          <p14:tracePt t="4400" x="6010275" y="857250"/>
          <p14:tracePt t="4417" x="6037263" y="857250"/>
          <p14:tracePt t="4433" x="6037263" y="847725"/>
          <p14:tracePt t="4450" x="6045200" y="847725"/>
          <p14:tracePt t="4466" x="6054725" y="847725"/>
          <p14:tracePt t="4489" x="6072188" y="839788"/>
          <p14:tracePt t="4502" x="6081713" y="839788"/>
          <p14:tracePt t="4517" x="6099175" y="830263"/>
          <p14:tracePt t="4533" x="6108700" y="822325"/>
          <p14:tracePt t="4550" x="6116638" y="822325"/>
          <p14:tracePt t="4567" x="6126163" y="812800"/>
          <p14:tracePt t="4906" x="6116638" y="812800"/>
          <p14:tracePt t="4919" x="6108700" y="812800"/>
          <p14:tracePt t="4931" x="6089650" y="812800"/>
          <p14:tracePt t="4943" x="6037263" y="812800"/>
          <p14:tracePt t="4957" x="5938838" y="857250"/>
          <p14:tracePt t="4968" x="5776913" y="901700"/>
          <p14:tracePt t="4983" x="5500688" y="990600"/>
          <p14:tracePt t="5000" x="5214938" y="1108075"/>
          <p14:tracePt t="5017" x="4660900" y="1303338"/>
          <p14:tracePt t="5033" x="4411663" y="1393825"/>
          <p14:tracePt t="5050" x="4179888" y="1465263"/>
          <p14:tracePt t="5067" x="3732213" y="1589088"/>
          <p14:tracePt t="5083" x="3544888" y="1633538"/>
          <p14:tracePt t="5100" x="3367088" y="1679575"/>
          <p14:tracePt t="5117" x="3143250" y="1741488"/>
          <p14:tracePt t="5133" x="3054350" y="1758950"/>
          <p14:tracePt t="5150" x="2982913" y="1776413"/>
          <p14:tracePt t="5167" x="2840038" y="1795463"/>
          <p14:tracePt t="5183" x="2776538" y="1803400"/>
          <p14:tracePt t="5200" x="2643188" y="1822450"/>
          <p14:tracePt t="5217" x="2589213" y="1830388"/>
          <p14:tracePt t="5233" x="2536825" y="1839913"/>
          <p14:tracePt t="5250" x="2465388" y="1839913"/>
          <p14:tracePt t="5267" x="2428875" y="1839913"/>
          <p14:tracePt t="5283" x="2401888" y="1839913"/>
          <p14:tracePt t="5300" x="2339975" y="1839913"/>
          <p14:tracePt t="5317" x="2322513" y="1830388"/>
          <p14:tracePt t="5334" x="2312988" y="1822450"/>
          <p14:tracePt t="5350" x="2286000" y="1822450"/>
          <p14:tracePt t="5367" x="2276475" y="1822450"/>
          <p14:tracePt t="5383" x="2241550" y="1822450"/>
          <p14:tracePt t="5400" x="2232025" y="1822450"/>
          <p14:tracePt t="5417" x="2214563" y="1822450"/>
          <p14:tracePt t="5434" x="2197100" y="1822450"/>
          <p14:tracePt t="5450" x="2187575" y="1812925"/>
          <p14:tracePt t="5467" x="2187575" y="1803400"/>
          <p14:tracePt t="5484" x="2179638" y="1795463"/>
          <p14:tracePt t="5507" x="2179638" y="1785938"/>
          <p14:tracePt t="5517" x="2179638" y="1776413"/>
          <p14:tracePt t="5544" x="2179638" y="1768475"/>
          <p14:tracePt t="5568" x="2187575" y="1768475"/>
          <p14:tracePt t="5579" x="2187575" y="1758950"/>
          <p14:tracePt t="5591" x="2205038" y="1751013"/>
          <p14:tracePt t="5604" x="2214563" y="1751013"/>
          <p14:tracePt t="5617" x="2224088" y="1741488"/>
          <p14:tracePt t="5633" x="2251075" y="1731963"/>
          <p14:tracePt t="5650" x="2259013" y="1724025"/>
          <p14:tracePt t="5667" x="2303463" y="1714500"/>
          <p14:tracePt t="5684" x="2330450" y="1697038"/>
          <p14:tracePt t="5701" x="2357438" y="1697038"/>
          <p14:tracePt t="5717" x="2411413" y="1687513"/>
          <p14:tracePt t="5734" x="2455863" y="1679575"/>
          <p14:tracePt t="5750" x="2517775" y="1679575"/>
          <p14:tracePt t="5767" x="2554288" y="1670050"/>
          <p14:tracePt t="5784" x="2598738" y="1670050"/>
          <p14:tracePt t="5800" x="2687638" y="1660525"/>
          <p14:tracePt t="5817" x="2732088" y="1660525"/>
          <p14:tracePt t="5834" x="2776538" y="1652588"/>
          <p14:tracePt t="5850" x="2857500" y="1652588"/>
          <p14:tracePt t="5867" x="2911475" y="1652588"/>
          <p14:tracePt t="5884" x="2946400" y="1652588"/>
          <p14:tracePt t="5900" x="3036888" y="1652588"/>
          <p14:tracePt t="5917" x="3071813" y="1652588"/>
          <p14:tracePt t="5934" x="3108325" y="1652588"/>
          <p14:tracePt t="5934" x="3152775" y="1652588"/>
          <p14:tracePt t="5950" x="3179763" y="1643063"/>
          <p14:tracePt t="5967" x="3197225" y="1643063"/>
          <p14:tracePt t="5984" x="3214688" y="1643063"/>
          <p14:tracePt t="6000" x="3232150" y="1643063"/>
          <p14:tracePt t="6449" x="3241675" y="1643063"/>
          <p14:tracePt t="6548" x="3251200" y="1643063"/>
          <p14:tracePt t="6769" x="3259138" y="1643063"/>
          <p14:tracePt t="6780" x="3268663" y="1652588"/>
          <p14:tracePt t="6792" x="3295650" y="1660525"/>
          <p14:tracePt t="6805" x="3313113" y="1679575"/>
          <p14:tracePt t="6818" x="3357563" y="1697038"/>
          <p14:tracePt t="6834" x="3411538" y="1724025"/>
          <p14:tracePt t="6851" x="3490913" y="1768475"/>
          <p14:tracePt t="6867" x="3714750" y="1901825"/>
          <p14:tracePt t="6884" x="3857625" y="1990725"/>
          <p14:tracePt t="6900" x="4027488" y="2089150"/>
          <p14:tracePt t="6918" x="4340225" y="2339975"/>
          <p14:tracePt t="6934" x="4500563" y="2473325"/>
          <p14:tracePt t="6951" x="4643438" y="2598738"/>
          <p14:tracePt t="6967" x="4830763" y="2813050"/>
          <p14:tracePt t="6984" x="4929188" y="2911475"/>
          <p14:tracePt t="7001" x="5126038" y="3160713"/>
          <p14:tracePt t="7017" x="5224463" y="3330575"/>
          <p14:tracePt t="7034" x="5303838" y="3455988"/>
          <p14:tracePt t="7051" x="5429250" y="3633788"/>
          <p14:tracePt t="7067" x="5473700" y="3724275"/>
          <p14:tracePt t="7084" x="5527675" y="3803650"/>
          <p14:tracePt t="7441" x="5537200" y="3830638"/>
          <p14:tracePt t="7454" x="5562600" y="3857625"/>
          <p14:tracePt t="7466" x="5581650" y="3902075"/>
          <p14:tracePt t="7481" x="5599113" y="3938588"/>
          <p14:tracePt t="7491" x="5626100" y="4017963"/>
          <p14:tracePt t="7503" x="5653088" y="4081463"/>
          <p14:tracePt t="7517" x="5680075" y="4179888"/>
          <p14:tracePt t="7534" x="5732463" y="4268788"/>
          <p14:tracePt t="7551" x="5768975" y="4357688"/>
          <p14:tracePt t="7567" x="5840413" y="4483100"/>
          <p14:tracePt t="7584" x="5867400" y="4537075"/>
          <p14:tracePt t="7601" x="5894388" y="4581525"/>
          <p14:tracePt t="7617" x="5929313" y="4670425"/>
          <p14:tracePt t="7634" x="5956300" y="4714875"/>
          <p14:tracePt t="7651" x="6010275" y="4813300"/>
          <p14:tracePt t="7667" x="6037263" y="4867275"/>
          <p14:tracePt t="7684" x="6062663" y="4911725"/>
          <p14:tracePt t="7701" x="6126163" y="5010150"/>
          <p14:tracePt t="7718" x="6170613" y="5072063"/>
          <p14:tracePt t="7734" x="6215063" y="5143500"/>
          <p14:tracePt t="7751" x="6286500" y="5276850"/>
          <p14:tracePt t="7767" x="6313488" y="5313363"/>
          <p14:tracePt t="7784" x="6330950" y="5357813"/>
          <p14:tracePt t="7801" x="6340475" y="5367338"/>
          <p14:tracePt t="8913" x="6330950" y="5367338"/>
          <p14:tracePt t="8925" x="6323013" y="5367338"/>
          <p14:tracePt t="8937" x="6313488" y="5367338"/>
          <p14:tracePt t="8949" x="6303963" y="5367338"/>
          <p14:tracePt t="8962" x="6286500" y="5367338"/>
          <p14:tracePt t="8974" x="6269038" y="5367338"/>
          <p14:tracePt t="8989" x="6251575" y="5367338"/>
          <p14:tracePt t="9001" x="6224588" y="5367338"/>
          <p14:tracePt t="9018" x="6205538" y="5367338"/>
          <p14:tracePt t="9034" x="6180138" y="5367338"/>
          <p14:tracePt t="9052" x="6153150" y="5367338"/>
          <p14:tracePt t="9068" x="6134100" y="5367338"/>
          <p14:tracePt t="9085" x="6116638" y="5367338"/>
          <p14:tracePt t="9101" x="6108700" y="5367338"/>
          <p14:tracePt t="9118" x="6099175" y="5357813"/>
          <p14:tracePt t="9135" x="6089650" y="5348288"/>
          <p14:tracePt t="9151" x="6072188" y="5340350"/>
          <p14:tracePt t="9168" x="6072188" y="5330825"/>
          <p14:tracePt t="9185" x="6072188" y="5322888"/>
          <p14:tracePt t="9243" x="6062663" y="5322888"/>
          <p14:tracePt t="9269" x="6054725" y="5313363"/>
          <p14:tracePt t="9280" x="6037263" y="5313363"/>
          <p14:tracePt t="9293" x="6037263" y="5303838"/>
          <p14:tracePt t="9304" x="6027738" y="5303838"/>
          <p14:tracePt t="9318" x="6010275" y="5303838"/>
          <p14:tracePt t="9335" x="6000750" y="5303838"/>
          <p14:tracePt t="9351" x="5991225" y="5295900"/>
          <p14:tracePt t="9526" x="5983288" y="5295900"/>
          <p14:tracePt t="9550" x="5973763" y="5295900"/>
          <p14:tracePt t="9587" x="5965825" y="5295900"/>
          <p14:tracePt t="9624" x="5956300" y="5295900"/>
          <p14:tracePt t="10015" x="5956300" y="5286375"/>
          <p14:tracePt t="10027" x="5965825" y="5286375"/>
          <p14:tracePt t="10040" x="5973763" y="5286375"/>
          <p14:tracePt t="10052" x="5973763" y="5276850"/>
          <p14:tracePt t="10089" x="5983288" y="5276850"/>
          <p14:tracePt t="10101" x="5991225" y="5268913"/>
          <p14:tracePt t="10114" x="6000750" y="5259388"/>
          <p14:tracePt t="10125" x="6027738" y="5251450"/>
          <p14:tracePt t="10138" x="6045200" y="5232400"/>
          <p14:tracePt t="10152" x="6054725" y="5224463"/>
          <p14:tracePt t="10168" x="6081713" y="5205413"/>
          <p14:tracePt t="10185" x="6089650" y="5205413"/>
          <p14:tracePt t="10202" x="6108700" y="5187950"/>
          <p14:tracePt t="10225" x="6108700" y="5180013"/>
          <p14:tracePt t="10395" x="6108700" y="5170488"/>
          <p14:tracePt t="10457" x="6108700" y="5160963"/>
          <p14:tracePt t="10496" x="6099175" y="5160963"/>
          <p14:tracePt t="10518" x="6099175" y="5153025"/>
          <p14:tracePt t="10530" x="6089650" y="5143500"/>
          <p14:tracePt t="10555" x="6081713" y="5143500"/>
          <p14:tracePt t="10567" x="6081713" y="5133975"/>
          <p14:tracePt t="10579" x="6072188" y="5133975"/>
          <p14:tracePt t="10591" x="6062663" y="5133975"/>
          <p14:tracePt t="10616" x="6054725" y="5126038"/>
          <p14:tracePt t="10628" x="6045200" y="5126038"/>
          <p14:tracePt t="10640" x="6037263" y="5116513"/>
          <p14:tracePt t="10653" x="6018213" y="5116513"/>
          <p14:tracePt t="10668" x="6018213" y="5108575"/>
          <p14:tracePt t="10685" x="6010275" y="5108575"/>
          <p14:tracePt t="10702" x="6000750" y="5099050"/>
          <p14:tracePt t="10718" x="5991225" y="5089525"/>
          <p14:tracePt t="10751" x="5983288" y="5089525"/>
          <p14:tracePt t="10787" x="5973763" y="5089525"/>
          <p14:tracePt t="10824" x="5965825" y="5089525"/>
          <p14:tracePt t="10935" x="5973763" y="5089525"/>
          <p14:tracePt t="10959" x="5983288" y="5089525"/>
          <p14:tracePt t="10971" x="5991225" y="5089525"/>
          <p14:tracePt t="10983" x="6000750" y="5089525"/>
          <p14:tracePt t="11008" x="6010275" y="5089525"/>
          <p14:tracePt t="11032" x="6018213" y="5081588"/>
          <p14:tracePt t="11056" x="6027738" y="5072063"/>
          <p14:tracePt t="11082" x="6027738" y="5062538"/>
          <p14:tracePt t="11093" x="6037263" y="5054600"/>
          <p14:tracePt t="11117" x="6045200" y="5045075"/>
          <p14:tracePt t="11129" x="6054725" y="5037138"/>
          <p14:tracePt t="11143" x="6072188" y="5018088"/>
          <p14:tracePt t="11154" x="6081713" y="5010150"/>
          <p14:tracePt t="11169" x="6099175" y="4991100"/>
          <p14:tracePt t="11186" x="6134100" y="4973638"/>
          <p14:tracePt t="11202" x="6161088" y="4946650"/>
          <p14:tracePt t="11219" x="6242050" y="4902200"/>
          <p14:tracePt t="11235" x="6269038" y="4884738"/>
          <p14:tracePt t="11252" x="6303963" y="4857750"/>
          <p14:tracePt t="11269" x="6340475" y="4830763"/>
          <p14:tracePt t="11285" x="6367463" y="4813300"/>
          <p14:tracePt t="11302" x="6402388" y="4786313"/>
          <p14:tracePt t="11318" x="6419850" y="4768850"/>
          <p14:tracePt t="11335" x="6429375" y="4768850"/>
          <p14:tracePt t="11352" x="6456363" y="4751388"/>
          <p14:tracePt t="11375" x="6473825" y="4741863"/>
          <p14:tracePt t="11387" x="6491288" y="4732338"/>
          <p14:tracePt t="11402" x="6527800" y="4732338"/>
          <p14:tracePt t="11619" x="6527800" y="4724400"/>
          <p14:tracePt t="11631" x="6527800" y="4714875"/>
          <p14:tracePt t="11656" x="6527800" y="4705350"/>
          <p14:tracePt t="11668" x="6527800" y="4687888"/>
          <p14:tracePt t="11680" x="6518275" y="4660900"/>
          <p14:tracePt t="11693" x="6518275" y="4616450"/>
          <p14:tracePt t="11704" x="6510338" y="4562475"/>
          <p14:tracePt t="11719" x="6510338" y="4537075"/>
          <p14:tracePt t="11735" x="6510338" y="4510088"/>
          <p14:tracePt t="11752" x="6510338" y="4483100"/>
          <p14:tracePt t="11769" x="6510338" y="4473575"/>
          <p14:tracePt t="11786" x="6510338" y="4465638"/>
          <p14:tracePt t="11803" x="6510338" y="4456113"/>
          <p14:tracePt t="11827" x="6537325" y="4438650"/>
          <p14:tracePt t="11840" x="6554788" y="4429125"/>
          <p14:tracePt t="11853" x="6589713" y="4429125"/>
          <p14:tracePt t="11869" x="6616700" y="4419600"/>
          <p14:tracePt t="11885" x="6643688" y="4419600"/>
          <p14:tracePt t="11902" x="6724650" y="4411663"/>
          <p14:tracePt t="11918" x="6759575" y="4411663"/>
          <p14:tracePt t="11935" x="6804025" y="4402138"/>
          <p14:tracePt t="11952" x="6858000" y="4402138"/>
          <p14:tracePt t="11969" x="6875463" y="4402138"/>
          <p14:tracePt t="11986" x="6902450" y="4402138"/>
          <p14:tracePt t="12002" x="6938963" y="4402138"/>
          <p14:tracePt t="12019" x="6965950" y="4402138"/>
          <p14:tracePt t="12036" x="6991350" y="4402138"/>
          <p14:tracePt t="12052" x="7037388" y="4411663"/>
          <p14:tracePt t="12069" x="7062788" y="4419600"/>
          <p14:tracePt t="12086" x="7089775" y="4438650"/>
          <p14:tracePt t="12102" x="7143750" y="4446588"/>
          <p14:tracePt t="12119" x="7170738" y="4456113"/>
          <p14:tracePt t="12136" x="7224713" y="4483100"/>
          <p14:tracePt t="12152" x="7242175" y="4483100"/>
          <p14:tracePt t="12169" x="7259638" y="4500563"/>
          <p14:tracePt t="12186" x="7313613" y="4518025"/>
          <p14:tracePt t="12202" x="7331075" y="4527550"/>
          <p14:tracePt t="12219" x="7367588" y="4545013"/>
          <p14:tracePt t="12236" x="7429500" y="4581525"/>
          <p14:tracePt t="12253" x="7456488" y="4598988"/>
          <p14:tracePt t="12269" x="7473950" y="4616450"/>
          <p14:tracePt t="12269" x="7483475" y="4633913"/>
          <p14:tracePt t="12286" x="7491413" y="4652963"/>
          <p14:tracePt t="12302" x="7510463" y="4660900"/>
          <p14:tracePt t="12319" x="7518400" y="4679950"/>
          <p14:tracePt t="12336" x="7518400" y="4687888"/>
          <p14:tracePt t="12352" x="7527925" y="4687888"/>
          <p14:tracePt t="12369" x="7537450" y="4705350"/>
          <p14:tracePt t="12386" x="7537450" y="4714875"/>
          <p14:tracePt t="12402" x="7545388" y="4732338"/>
          <p14:tracePt t="12419" x="7572375" y="4768850"/>
          <p14:tracePt t="12436" x="7581900" y="4786313"/>
          <p14:tracePt t="12452" x="7589838" y="4813300"/>
          <p14:tracePt t="12469" x="7616825" y="4857750"/>
          <p14:tracePt t="12487" x="7626350" y="4884738"/>
          <p14:tracePt t="12502" x="7653338" y="4919663"/>
          <p14:tracePt t="12519" x="7715250" y="5037138"/>
          <p14:tracePt t="12536" x="7724775" y="5089525"/>
          <p14:tracePt t="12552" x="7742238" y="5126038"/>
          <p14:tracePt t="12569" x="7742238" y="5143500"/>
          <p14:tracePt t="12870" x="7742238" y="5170488"/>
          <p14:tracePt t="12883" x="7759700" y="5187950"/>
          <p14:tracePt t="12895" x="7759700" y="5214938"/>
          <p14:tracePt t="12906" x="7769225" y="5232400"/>
          <p14:tracePt t="12919" x="7777163" y="5259388"/>
          <p14:tracePt t="12936" x="7777163" y="5295900"/>
          <p14:tracePt t="12952" x="7777163" y="5322888"/>
          <p14:tracePt t="12969" x="7786688" y="5367338"/>
          <p14:tracePt t="12986" x="7796213" y="5384800"/>
          <p14:tracePt t="13003" x="7796213" y="5402263"/>
          <p14:tracePt t="13019" x="7796213" y="5429250"/>
          <p14:tracePt t="13036" x="7796213" y="5465763"/>
          <p14:tracePt t="13052" x="7796213" y="5483225"/>
          <p14:tracePt t="13069" x="7786688" y="5527675"/>
          <p14:tracePt t="13086" x="7769225" y="5545138"/>
          <p14:tracePt t="13103" x="7751763" y="5581650"/>
          <p14:tracePt t="13119" x="7724775" y="5608638"/>
          <p14:tracePt t="13136" x="7715250" y="5626100"/>
          <p14:tracePt t="13152" x="7688263" y="5670550"/>
          <p14:tracePt t="13169" x="7670800" y="5688013"/>
          <p14:tracePt t="13186" x="7661275" y="5705475"/>
          <p14:tracePt t="13202" x="7634288" y="5751513"/>
          <p14:tracePt t="13219" x="7608888" y="5768975"/>
          <p14:tracePt t="13236" x="7589838" y="5795963"/>
          <p14:tracePt t="13253" x="7545388" y="5830888"/>
          <p14:tracePt t="13269" x="7527925" y="5857875"/>
          <p14:tracePt t="13286" x="7473950" y="5894388"/>
          <p14:tracePt t="13303" x="7446963" y="5919788"/>
          <p14:tracePt t="13320" x="7419975" y="5946775"/>
          <p14:tracePt t="13336" x="7340600" y="6010275"/>
          <p14:tracePt t="13353" x="7296150" y="6045200"/>
          <p14:tracePt t="13369" x="7269163" y="6062663"/>
          <p14:tracePt t="13386" x="7188200" y="6126163"/>
          <p14:tracePt t="13403" x="7153275" y="6153150"/>
          <p14:tracePt t="13419" x="7081838" y="6197600"/>
          <p14:tracePt t="13436" x="6938963" y="6296025"/>
          <p14:tracePt t="13453" x="6858000" y="6330950"/>
          <p14:tracePt t="13469" x="6796088" y="6357938"/>
          <p14:tracePt t="13488" x="6705600" y="6402388"/>
          <p14:tracePt t="13503" x="6697663" y="6402388"/>
          <p14:tracePt t="13519" x="6653213" y="6419850"/>
          <p14:tracePt t="13536" x="6545263" y="6446838"/>
          <p14:tracePt t="13553" x="6527800" y="6446838"/>
          <p14:tracePt t="13570" x="6465888" y="6446838"/>
          <p14:tracePt t="13586" x="6446838" y="6446838"/>
          <p14:tracePt t="13603" x="6438900" y="6446838"/>
          <p14:tracePt t="13619" x="6419850" y="6446838"/>
          <p14:tracePt t="13636" x="6402388" y="6446838"/>
          <p14:tracePt t="13653" x="6394450" y="6446838"/>
          <p14:tracePt t="13669" x="6340475" y="6429375"/>
          <p14:tracePt t="13686" x="6323013" y="6411913"/>
          <p14:tracePt t="13703" x="6286500" y="6402388"/>
          <p14:tracePt t="13719" x="6276975" y="6394450"/>
          <p14:tracePt t="13736" x="6259513" y="6375400"/>
          <p14:tracePt t="13753" x="6215063" y="6323013"/>
          <p14:tracePt t="13769" x="6188075" y="6313488"/>
          <p14:tracePt t="13786" x="6180138" y="6286500"/>
          <p14:tracePt t="13803" x="6153150" y="6269038"/>
          <p14:tracePt t="13819" x="6143625" y="6259513"/>
          <p14:tracePt t="13836" x="6126163" y="6251575"/>
          <p14:tracePt t="13853" x="6081713" y="6215063"/>
          <p14:tracePt t="13869" x="6062663" y="6197600"/>
          <p14:tracePt t="13886" x="6037263" y="6170613"/>
          <p14:tracePt t="13903" x="6000750" y="6134100"/>
          <p14:tracePt t="13919" x="5983288" y="6126163"/>
          <p14:tracePt t="13936" x="5956300" y="6089650"/>
          <p14:tracePt t="13953" x="5938838" y="6072188"/>
          <p14:tracePt t="13969" x="5919788" y="6045200"/>
          <p14:tracePt t="13986" x="5894388" y="6010275"/>
          <p14:tracePt t="14003" x="5875338" y="5991225"/>
          <p14:tracePt t="14019" x="5867400" y="5983288"/>
          <p14:tracePt t="14036" x="5840413" y="5965825"/>
          <p14:tracePt t="14053" x="5830888" y="5946775"/>
          <p14:tracePt t="14069" x="5813425" y="5929313"/>
          <p14:tracePt t="14086" x="5786438" y="5875338"/>
          <p14:tracePt t="14103" x="5776913" y="5848350"/>
          <p14:tracePt t="14120" x="5768975" y="5803900"/>
          <p14:tracePt t="14136" x="5751513" y="5776913"/>
          <p14:tracePt t="14153" x="5741988" y="5751513"/>
          <p14:tracePt t="14169" x="5724525" y="5705475"/>
          <p14:tracePt t="14186" x="5724525" y="5670550"/>
          <p14:tracePt t="14203" x="5715000" y="5643563"/>
          <p14:tracePt t="14220" x="5715000" y="5572125"/>
          <p14:tracePt t="14236" x="5715000" y="5545138"/>
          <p14:tracePt t="14253" x="5715000" y="5527675"/>
          <p14:tracePt t="14270" x="5715000" y="5483225"/>
          <p14:tracePt t="14286" x="5715000" y="5456238"/>
          <p14:tracePt t="14303" x="5715000" y="5402263"/>
          <p14:tracePt t="14320" x="5732463" y="5367338"/>
          <p14:tracePt t="14336" x="5741988" y="5348288"/>
          <p14:tracePt t="14353" x="5759450" y="5303838"/>
          <p14:tracePt t="14370" x="5768975" y="5286375"/>
          <p14:tracePt t="14386" x="5768975" y="5268913"/>
          <p14:tracePt t="14403" x="5786438" y="5232400"/>
          <p14:tracePt t="14420" x="5795963" y="5205413"/>
          <p14:tracePt t="14436" x="5803900" y="5187950"/>
          <p14:tracePt t="14453" x="5830888" y="5143500"/>
          <p14:tracePt t="14470" x="5840413" y="5133975"/>
          <p14:tracePt t="14487" x="5840413" y="5126038"/>
          <p14:tracePt t="14503" x="5848350" y="5108575"/>
          <p14:tracePt t="14520" x="5848350" y="5099050"/>
          <p14:tracePt t="14536" x="5848350" y="5089525"/>
          <p14:tracePt t="14842" x="5857875" y="5081588"/>
          <p14:tracePt t="14868" x="5875338" y="5081588"/>
          <p14:tracePt t="14879" x="5884863" y="5072063"/>
          <p14:tracePt t="14891" x="5894388" y="5062538"/>
          <p14:tracePt t="14903" x="5911850" y="5062538"/>
          <p14:tracePt t="14941" x="5919788" y="5062538"/>
          <p14:tracePt t="14990" x="5919788" y="5054600"/>
          <p14:tracePt t="15029" x="5919788" y="5045075"/>
          <p14:tracePt t="15040" x="5902325" y="5045075"/>
          <p14:tracePt t="15050" x="5884863" y="5037138"/>
          <p14:tracePt t="15063" x="5857875" y="5027613"/>
          <p14:tracePt t="15076" x="5840413" y="5018088"/>
          <p14:tracePt t="15087" x="5803900" y="5000625"/>
          <p14:tracePt t="15103" x="5786438" y="4991100"/>
          <p14:tracePt t="15120" x="5759450" y="4983163"/>
          <p14:tracePt t="15136" x="5724525" y="4973638"/>
          <p14:tracePt t="15153" x="5705475" y="4973638"/>
          <p14:tracePt t="15170" x="5688013" y="4973638"/>
          <p14:tracePt t="15187" x="5643563" y="4973638"/>
          <p14:tracePt t="15203" x="5616575" y="4973638"/>
          <p14:tracePt t="15220" x="5589588" y="4973638"/>
          <p14:tracePt t="15236" x="5572125" y="4973638"/>
          <p14:tracePt t="15253" x="5562600" y="4973638"/>
          <p14:tracePt t="15272" x="5554663" y="4973638"/>
          <p14:tracePt t="15296" x="5554663" y="4983163"/>
          <p14:tracePt t="15308" x="5545138" y="5000625"/>
          <p14:tracePt t="15321" x="5545138" y="5010150"/>
          <p14:tracePt t="15337" x="5537200" y="5037138"/>
          <p14:tracePt t="15353" x="5537200" y="5045075"/>
          <p14:tracePt t="15370" x="5537200" y="5062538"/>
          <p14:tracePt t="15394" x="5537200" y="5072063"/>
          <p14:tracePt t="15418" x="5537200" y="5089525"/>
          <p14:tracePt t="15432" x="5537200" y="5099050"/>
          <p14:tracePt t="15443" x="5537200" y="5108575"/>
          <p14:tracePt t="15455" x="5537200" y="5133975"/>
          <p14:tracePt t="15470" x="5537200" y="5153025"/>
          <p14:tracePt t="15489" x="5545138" y="5170488"/>
          <p14:tracePt t="15504" x="5562600" y="5205413"/>
          <p14:tracePt t="15520" x="5572125" y="5224463"/>
          <p14:tracePt t="15536" x="5581650" y="5232400"/>
          <p14:tracePt t="15553" x="5616575" y="5268913"/>
          <p14:tracePt t="15570" x="5634038" y="5286375"/>
          <p14:tracePt t="15586" x="5653088" y="5303838"/>
          <p14:tracePt t="15603" x="5697538" y="5330825"/>
          <p14:tracePt t="15620" x="5715000" y="5340350"/>
          <p14:tracePt t="15637" x="5732463" y="5348288"/>
          <p14:tracePt t="15653" x="5768975" y="5348288"/>
          <p14:tracePt t="15670" x="5786438" y="5348288"/>
          <p14:tracePt t="15690" x="5840413" y="5348288"/>
          <p14:tracePt t="15703" x="5867400" y="5348288"/>
          <p14:tracePt t="15720" x="5894388" y="5348288"/>
          <p14:tracePt t="15737" x="5946775" y="5330825"/>
          <p14:tracePt t="15753" x="5973763" y="5322888"/>
          <p14:tracePt t="15770" x="6010275" y="5295900"/>
          <p14:tracePt t="15787" x="6072188" y="5251450"/>
          <p14:tracePt t="15803" x="6108700" y="5214938"/>
          <p14:tracePt t="15820" x="6161088" y="5133975"/>
          <p14:tracePt t="15837" x="6330950" y="4795838"/>
          <p14:tracePt t="15854" x="6357938" y="4670425"/>
          <p14:tracePt t="15870" x="6367463" y="4589463"/>
          <p14:tracePt t="15887" x="6367463" y="4473575"/>
          <p14:tracePt t="15903" x="6357938" y="4446588"/>
          <p14:tracePt t="15920" x="6330950" y="4411663"/>
          <p14:tracePt t="15937" x="6303963" y="4402138"/>
          <p14:tracePt t="15954" x="6276975" y="4394200"/>
          <p14:tracePt t="15970" x="6259513" y="4384675"/>
          <p14:tracePt t="15987" x="6215063" y="4384675"/>
          <p14:tracePt t="16003" x="6188075" y="4384675"/>
          <p14:tracePt t="16020" x="6143625" y="4384675"/>
          <p14:tracePt t="16037" x="6126163" y="4384675"/>
          <p14:tracePt t="16053" x="6099175" y="4384675"/>
          <p14:tracePt t="16070" x="6037263" y="4384675"/>
          <p14:tracePt t="16087" x="6010275" y="4402138"/>
          <p14:tracePt t="16103" x="5965825" y="4411663"/>
          <p14:tracePt t="16120" x="5884863" y="4456113"/>
          <p14:tracePt t="16137" x="5830888" y="4491038"/>
          <p14:tracePt t="16153" x="5732463" y="4572000"/>
          <p14:tracePt t="16170" x="5680075" y="4616450"/>
          <p14:tracePt t="16187" x="5643563" y="4643438"/>
          <p14:tracePt t="16203" x="5562600" y="4724400"/>
          <p14:tracePt t="16220" x="5527675" y="4768850"/>
          <p14:tracePt t="16237" x="5500688" y="4803775"/>
          <p14:tracePt t="16253" x="5483225" y="4840288"/>
          <p14:tracePt t="16270" x="5473700" y="4867275"/>
          <p14:tracePt t="16287" x="5473700" y="4875213"/>
          <p14:tracePt t="16304" x="5473700" y="4911725"/>
          <p14:tracePt t="16320" x="5473700" y="4919663"/>
          <p14:tracePt t="16337" x="5473700" y="4938713"/>
          <p14:tracePt t="16353" x="5473700" y="4973638"/>
          <p14:tracePt t="16370" x="5473700" y="5010150"/>
          <p14:tracePt t="16387" x="5483225" y="5062538"/>
          <p14:tracePt t="16403" x="5491163" y="5089525"/>
          <p14:tracePt t="16420" x="5491163" y="5108575"/>
          <p14:tracePt t="16437" x="5518150" y="5143500"/>
          <p14:tracePt t="16453" x="5527675" y="5170488"/>
          <p14:tracePt t="16470" x="5545138" y="5197475"/>
          <p14:tracePt t="16487" x="5589588" y="5232400"/>
          <p14:tracePt t="16504" x="5608638" y="5251450"/>
          <p14:tracePt t="16520" x="5626100" y="5259388"/>
          <p14:tracePt t="16537" x="5670550" y="5286375"/>
          <p14:tracePt t="16554" x="5688013" y="5295900"/>
          <p14:tracePt t="16570" x="5768975" y="5313363"/>
          <p14:tracePt t="16587" x="5795963" y="5313363"/>
          <p14:tracePt t="16604" x="5822950" y="5313363"/>
          <p14:tracePt t="16620" x="5867400" y="5313363"/>
          <p14:tracePt t="16637" x="5884863" y="5303838"/>
          <p14:tracePt t="16654" x="5911850" y="5295900"/>
          <p14:tracePt t="16670" x="5938838" y="5268913"/>
          <p14:tracePt t="16687" x="5946775" y="5251450"/>
          <p14:tracePt t="16704" x="5956300" y="5241925"/>
          <p14:tracePt t="16720" x="5956300" y="5197475"/>
          <p14:tracePt t="16737" x="5956300" y="5180013"/>
          <p14:tracePt t="16754" x="5946775" y="5160963"/>
          <p14:tracePt t="16770" x="5919788" y="5126038"/>
          <p14:tracePt t="16787" x="5902325" y="5116513"/>
          <p14:tracePt t="16804" x="5867400" y="5099050"/>
          <p14:tracePt t="16821" x="5840413" y="5081588"/>
          <p14:tracePt t="16837" x="5822950" y="5072063"/>
          <p14:tracePt t="16854" x="5776913" y="5062538"/>
          <p14:tracePt t="16870" x="5759450" y="5062538"/>
          <p14:tracePt t="16887" x="5751513" y="5062538"/>
          <p14:tracePt t="16904" x="5697538" y="5062538"/>
          <p14:tracePt t="16920" x="5661025" y="5072063"/>
          <p14:tracePt t="16937" x="5608638" y="5099050"/>
          <p14:tracePt t="16954" x="5589588" y="5099050"/>
          <p14:tracePt t="16970" x="5581650" y="5108575"/>
          <p14:tracePt t="16987" x="5581650" y="5116513"/>
          <p14:tracePt t="17036" x="5581650" y="5126038"/>
          <p14:tracePt t="17049" x="5581650" y="5133975"/>
          <p14:tracePt t="17072" x="5581650" y="5143500"/>
          <p14:tracePt t="17085" x="5581650" y="5153025"/>
          <p14:tracePt t="17109" x="5581650" y="5160963"/>
          <p14:tracePt t="17121" x="5581650" y="5170488"/>
          <p14:tracePt t="17134" x="5581650" y="5187950"/>
          <p14:tracePt t="17146" x="5589588" y="5197475"/>
          <p14:tracePt t="17157" x="5608638" y="5214938"/>
          <p14:tracePt t="17172" x="5616575" y="5224463"/>
          <p14:tracePt t="17187" x="5634038" y="5232400"/>
          <p14:tracePt t="17208" x="5643563" y="5241925"/>
          <p14:tracePt t="17220" x="5661025" y="5241925"/>
          <p14:tracePt t="17237" x="5680075" y="5241925"/>
          <p14:tracePt t="17254" x="5697538" y="5241925"/>
          <p14:tracePt t="17270" x="5741988" y="5241925"/>
          <p14:tracePt t="17287" x="5786438" y="5241925"/>
          <p14:tracePt t="17304" x="5813425" y="5224463"/>
          <p14:tracePt t="17320" x="5884863" y="5187950"/>
          <p14:tracePt t="17337" x="5902325" y="5170488"/>
          <p14:tracePt t="17354" x="5929313" y="5133975"/>
          <p14:tracePt t="17370" x="5929313" y="5116513"/>
          <p14:tracePt t="17387" x="5929313" y="5099050"/>
          <p14:tracePt t="17404" x="5929313" y="5072063"/>
          <p14:tracePt t="17421" x="5929313" y="5054600"/>
          <p14:tracePt t="17437" x="5911850" y="5037138"/>
          <p14:tracePt t="17454" x="5875338" y="5018088"/>
          <p14:tracePt t="17471" x="5857875" y="5000625"/>
          <p14:tracePt t="17487" x="5848350" y="5000625"/>
          <p14:tracePt t="17504" x="5813425" y="4983163"/>
          <p14:tracePt t="17521" x="5803900" y="4983163"/>
          <p14:tracePt t="17537" x="5795963" y="4983163"/>
          <p14:tracePt t="17554" x="5776913" y="4983163"/>
          <p14:tracePt t="17570" x="5768975" y="4983163"/>
          <p14:tracePt t="17587" x="5741988" y="4983163"/>
          <p14:tracePt t="17604" x="5724525" y="4991100"/>
          <p14:tracePt t="17621" x="5715000" y="5000625"/>
          <p14:tracePt t="17637" x="5680075" y="5045075"/>
          <p14:tracePt t="17654" x="5661025" y="5062538"/>
          <p14:tracePt t="17671" x="5643563" y="5089525"/>
          <p14:tracePt t="17687" x="5616575" y="5143500"/>
          <p14:tracePt t="17704" x="5599113" y="5170488"/>
          <p14:tracePt t="17721" x="5589588" y="5187950"/>
          <p14:tracePt t="17737" x="5589588" y="5197475"/>
          <p14:tracePt t="17754" x="5589588" y="5205413"/>
          <p14:tracePt t="17771" x="5589588" y="5214938"/>
          <p14:tracePt t="17788" x="5589588" y="5224463"/>
          <p14:tracePt t="17804" x="5599113" y="5241925"/>
          <p14:tracePt t="17821" x="5643563" y="5259388"/>
          <p14:tracePt t="17837" x="5670550" y="5268913"/>
          <p14:tracePt t="17854" x="5697538" y="5268913"/>
          <p14:tracePt t="17871" x="5751513" y="5286375"/>
          <p14:tracePt t="17887" x="5776913" y="5295900"/>
          <p14:tracePt t="17904" x="5795963" y="5295900"/>
          <p14:tracePt t="17921" x="5848350" y="5295900"/>
          <p14:tracePt t="17937" x="5875338" y="5295900"/>
          <p14:tracePt t="17954" x="5902325" y="5295900"/>
          <p14:tracePt t="17971" x="5956300" y="5276850"/>
          <p14:tracePt t="17987" x="5965825" y="5268913"/>
          <p14:tracePt t="18004" x="6000750" y="5232400"/>
          <p14:tracePt t="18021" x="6018213" y="5214938"/>
          <p14:tracePt t="18037" x="6045200" y="5180013"/>
          <p14:tracePt t="18054" x="6054725" y="5153025"/>
          <p14:tracePt t="18071" x="6062663" y="5108575"/>
          <p14:tracePt t="18087" x="6062663" y="5099050"/>
          <p14:tracePt t="18104" x="6062663" y="5081588"/>
          <p14:tracePt t="18121" x="6054725" y="5081588"/>
          <p14:tracePt t="18138" x="6027738" y="5054600"/>
          <p14:tracePt t="18154" x="6000750" y="5054600"/>
          <p14:tracePt t="18171" x="5965825" y="5037138"/>
          <p14:tracePt t="18187" x="5902325" y="5027613"/>
          <p14:tracePt t="18204" x="5875338" y="5018088"/>
          <p14:tracePt t="18221" x="5848350" y="5010150"/>
          <p14:tracePt t="18237" x="5795963" y="5010150"/>
          <p14:tracePt t="18254" x="5776913" y="5010150"/>
          <p14:tracePt t="18271" x="5759450" y="5010150"/>
          <p14:tracePt t="18288" x="5715000" y="5010150"/>
          <p14:tracePt t="18304" x="5688013" y="5018088"/>
          <p14:tracePt t="18321" x="5670550" y="5027613"/>
          <p14:tracePt t="18338" x="5626100" y="5045075"/>
          <p14:tracePt t="18354" x="5608638" y="5062538"/>
          <p14:tracePt t="18371" x="5599113" y="5062538"/>
          <p14:tracePt t="18387" x="5589588" y="5072063"/>
          <p14:tracePt t="18404" x="5589588" y="5089525"/>
          <p14:tracePt t="18421" x="5581650" y="5108575"/>
          <p14:tracePt t="18437" x="5581650" y="5133975"/>
          <p14:tracePt t="18454" x="5572125" y="5143500"/>
          <p14:tracePt t="18471" x="5572125" y="5160963"/>
          <p14:tracePt t="18488" x="5572125" y="5170488"/>
          <p14:tracePt t="18504" x="5572125" y="5180013"/>
          <p14:tracePt t="18521" x="5572125" y="5197475"/>
          <p14:tracePt t="18538" x="5581650" y="5224463"/>
          <p14:tracePt t="18554" x="5599113" y="5232400"/>
          <p14:tracePt t="18571" x="5634038" y="5268913"/>
          <p14:tracePt t="18588" x="5643563" y="5276850"/>
          <p14:tracePt t="18604" x="5680075" y="5286375"/>
          <p14:tracePt t="18621" x="5688013" y="5295900"/>
          <p14:tracePt t="18637" x="5705475" y="5303838"/>
          <p14:tracePt t="18654" x="5768975" y="5303838"/>
          <p14:tracePt t="18671" x="5813425" y="5303838"/>
          <p14:tracePt t="18687" x="5848350" y="5295900"/>
          <p14:tracePt t="18704" x="5894388" y="5276850"/>
          <p14:tracePt t="18721" x="5902325" y="5268913"/>
          <p14:tracePt t="18763" x="5902325" y="5251450"/>
          <p14:tracePt t="18775" x="5902325" y="5232400"/>
          <p14:tracePt t="18788" x="5902325" y="5214938"/>
          <p14:tracePt t="18800" x="5894388" y="5205413"/>
          <p14:tracePt t="18813" x="5884863" y="5187950"/>
          <p14:tracePt t="18825" x="5867400" y="5180013"/>
          <p14:tracePt t="18838" x="5857875" y="5170488"/>
          <p14:tracePt t="18854" x="5840413" y="5160963"/>
          <p14:tracePt t="18871" x="5830888" y="5160963"/>
          <p14:tracePt t="18888" x="5786438" y="5133975"/>
          <p14:tracePt t="18904" x="5768975" y="5133975"/>
          <p14:tracePt t="18921" x="5751513" y="5133975"/>
          <p14:tracePt t="18938" x="5715000" y="5133975"/>
          <p14:tracePt t="18954" x="5688013" y="5133975"/>
          <p14:tracePt t="18971" x="5643563" y="5133975"/>
          <p14:tracePt t="18988" x="5626100" y="5133975"/>
          <p14:tracePt t="19004" x="5608638" y="5133975"/>
          <p14:tracePt t="19021" x="5562600" y="5160963"/>
          <p14:tracePt t="19038" x="5545138" y="5180013"/>
          <p14:tracePt t="19054" x="5527675" y="5180013"/>
          <p14:tracePt t="19071" x="5527675" y="5197475"/>
          <p14:tracePt t="19181" x="5527675" y="5205413"/>
          <p14:tracePt t="19204" x="5527675" y="5214938"/>
          <p14:tracePt t="19216" x="5527675" y="5224463"/>
          <p14:tracePt t="19230" x="5537200" y="5232400"/>
          <p14:tracePt t="19241" x="5545138" y="5241925"/>
          <p14:tracePt t="19254" x="5554663" y="5259388"/>
          <p14:tracePt t="19271" x="5581650" y="5268913"/>
          <p14:tracePt t="19288" x="5599113" y="5295900"/>
          <p14:tracePt t="19304" x="5688013" y="5330825"/>
          <p14:tracePt t="19321" x="5724525" y="5340350"/>
          <p14:tracePt t="19338" x="5759450" y="5348288"/>
          <p14:tracePt t="19354" x="5857875" y="5340350"/>
          <p14:tracePt t="19371" x="5911850" y="5313363"/>
          <p14:tracePt t="19388" x="6018213" y="5232400"/>
          <p14:tracePt t="19404" x="6072188" y="5197475"/>
          <p14:tracePt t="19421" x="6116638" y="5160963"/>
          <p14:tracePt t="19438" x="6161088" y="5126038"/>
          <p14:tracePt t="19454" x="6170613" y="5116513"/>
          <p14:tracePt t="19474" x="6170613" y="5108575"/>
          <p14:tracePt t="19903" x="6161088" y="5108575"/>
          <p14:tracePt t="19916" x="6143625" y="5108575"/>
          <p14:tracePt t="19926" x="6126163" y="5108575"/>
          <p14:tracePt t="19939" x="6089650" y="5108575"/>
          <p14:tracePt t="19955" x="6072188" y="5108575"/>
          <p14:tracePt t="19971" x="6062663" y="5108575"/>
          <p14:tracePt t="19988" x="6027738" y="5108575"/>
          <p14:tracePt t="20005" x="6018213" y="5108575"/>
          <p14:tracePt t="20021" x="6010275" y="5099050"/>
          <p14:tracePt t="20038" x="5973763" y="5099050"/>
          <p14:tracePt t="20055" x="5956300" y="5099050"/>
          <p14:tracePt t="20071" x="5929313" y="5089525"/>
          <p14:tracePt t="20088" x="5884863" y="5072063"/>
          <p14:tracePt t="20105" x="5867400" y="5072063"/>
          <p14:tracePt t="20121" x="5857875" y="5072063"/>
          <p14:tracePt t="20138" x="5830888" y="5072063"/>
          <p14:tracePt t="20155" x="5822950" y="5072063"/>
          <p14:tracePt t="20171" x="5803900" y="5072063"/>
          <p14:tracePt t="20188" x="5795963" y="5072063"/>
          <p14:tracePt t="20205" x="5776913" y="5072063"/>
          <p14:tracePt t="20221" x="5759450" y="5081588"/>
          <p14:tracePt t="20246" x="5759450" y="5089525"/>
          <p14:tracePt t="20283" x="5759450" y="5099050"/>
          <p14:tracePt t="20295" x="5759450" y="5108575"/>
          <p14:tracePt t="20308" x="5751513" y="5116513"/>
          <p14:tracePt t="20320" x="5741988" y="5126038"/>
          <p14:tracePt t="20331" x="5741988" y="5143500"/>
          <p14:tracePt t="20343" x="5741988" y="5153025"/>
          <p14:tracePt t="20356" x="5741988" y="5160963"/>
          <p14:tracePt t="20371" x="5732463" y="5160963"/>
          <p14:tracePt t="20388" x="5732463" y="5170488"/>
          <p14:tracePt t="20405" x="5732463" y="5180013"/>
          <p14:tracePt t="20421" x="5732463" y="5187950"/>
          <p14:tracePt t="20438" x="5732463" y="5197475"/>
          <p14:tracePt t="20455" x="5732463" y="5214938"/>
          <p14:tracePt t="20471" x="5732463" y="5232400"/>
          <p14:tracePt t="20488" x="5732463" y="5241925"/>
          <p14:tracePt t="20505" x="5732463" y="5268913"/>
          <p14:tracePt t="20521" x="5732463" y="5295900"/>
          <p14:tracePt t="20538" x="5732463" y="5303838"/>
          <p14:tracePt t="20555" x="5751513" y="5322888"/>
          <p14:tracePt t="20571" x="5751513" y="5330825"/>
          <p14:tracePt t="20588" x="5759450" y="5330825"/>
          <p14:tracePt t="20605" x="5768975" y="5340350"/>
          <p14:tracePt t="20622" x="5776913" y="5340350"/>
          <p14:tracePt t="20638" x="5786438" y="5348288"/>
          <p14:tracePt t="20655" x="5795963" y="5348288"/>
          <p14:tracePt t="20671" x="5803900" y="5348288"/>
          <p14:tracePt t="20688" x="5822950" y="5348288"/>
          <p14:tracePt t="20705" x="5830888" y="5348288"/>
          <p14:tracePt t="20721" x="5840413" y="5348288"/>
          <p14:tracePt t="20738" x="5857875" y="5348288"/>
          <p14:tracePt t="20755" x="5867400" y="5348288"/>
          <p14:tracePt t="20771" x="5875338" y="5348288"/>
          <p14:tracePt t="20788" x="5902325" y="5340350"/>
          <p14:tracePt t="20805" x="5911850" y="5330825"/>
          <p14:tracePt t="20822" x="5919788" y="5322888"/>
          <p14:tracePt t="20838" x="5919788" y="5313363"/>
          <p14:tracePt t="20855" x="5929313" y="5295900"/>
          <p14:tracePt t="20872" x="5929313" y="5276850"/>
          <p14:tracePt t="20888" x="5929313" y="5259388"/>
          <p14:tracePt t="20907" x="5929313" y="5251450"/>
          <p14:tracePt t="20943" x="5929313" y="5241925"/>
          <p14:tracePt t="20968" x="5929313" y="5232400"/>
          <p14:tracePt t="20981" x="5929313" y="5224463"/>
          <p14:tracePt t="20993" x="5919788" y="5205413"/>
          <p14:tracePt t="21006" x="5911850" y="5187950"/>
          <p14:tracePt t="21017" x="5911850" y="5180013"/>
          <p14:tracePt t="21030" x="5894388" y="5160963"/>
          <p14:tracePt t="21054" x="5884863" y="5153025"/>
          <p14:tracePt t="21067" x="5875338" y="5143500"/>
          <p14:tracePt t="21080" x="5875338" y="5133975"/>
          <p14:tracePt t="21091" x="5867400" y="5133975"/>
          <p14:tracePt t="21114" x="5848350" y="5126038"/>
          <p14:tracePt t="21139" x="5830888" y="5116513"/>
          <p14:tracePt t="21152" x="5822950" y="5116513"/>
          <p14:tracePt t="21165" x="5813425" y="5108575"/>
          <p14:tracePt t="21176" x="5803900" y="5108575"/>
          <p14:tracePt t="21213" x="5795963" y="5108575"/>
          <p14:tracePt t="21237" x="5786438" y="5108575"/>
          <p14:tracePt t="21543" x="5786438" y="5116513"/>
          <p14:tracePt t="21556" x="5786438" y="5126038"/>
          <p14:tracePt t="21582" x="5786438" y="5133975"/>
          <p14:tracePt t="21604" x="5786438" y="5143500"/>
          <p14:tracePt t="21616" x="5786438" y="5153025"/>
          <p14:tracePt t="21629" x="5795963" y="5160963"/>
          <p14:tracePt t="21640" x="5795963" y="5170488"/>
          <p14:tracePt t="21655" x="5795963" y="5180013"/>
          <p14:tracePt t="21690" x="5803900" y="5187950"/>
          <p14:tracePt t="22108" x="5803900" y="5180013"/>
          <p14:tracePt t="22121" x="5803900" y="5160963"/>
          <p14:tracePt t="22131" x="5795963" y="5143500"/>
          <p14:tracePt t="22145" x="5786438" y="5126038"/>
          <p14:tracePt t="22157" x="5786438" y="5099050"/>
          <p14:tracePt t="22172" x="5776913" y="5081588"/>
          <p14:tracePt t="22189" x="5768975" y="5062538"/>
          <p14:tracePt t="22205" x="5768975" y="5054600"/>
          <p14:tracePt t="22243" x="5768975" y="5045075"/>
          <p14:tracePt t="22292" x="5759450" y="5045075"/>
          <p14:tracePt t="22365" x="5759450" y="5037138"/>
          <p14:tracePt t="22401" x="5759450" y="5027613"/>
          <p14:tracePt t="22475" x="5759450" y="5018088"/>
          <p14:tracePt t="22561" x="5751513" y="5018088"/>
          <p14:tracePt t="22647" x="5751513" y="5027613"/>
          <p14:tracePt t="22708" x="5751513" y="5037138"/>
          <p14:tracePt t="22756" x="5751513" y="5045075"/>
          <p14:tracePt t="22769" x="5751513" y="5054600"/>
          <p14:tracePt t="22794" x="5751513" y="5062538"/>
          <p14:tracePt t="22805" x="5741988" y="5062538"/>
          <p14:tracePt t="22818" x="5741988" y="5072063"/>
          <p14:tracePt t="22830" x="5741988" y="5081588"/>
          <p14:tracePt t="22843" x="5741988" y="5089525"/>
          <p14:tracePt t="22880" x="5741988" y="5099050"/>
          <p14:tracePt t="22904" x="5741988" y="5108575"/>
          <p14:tracePt t="22916" x="5732463" y="5108575"/>
          <p14:tracePt t="22929" x="5732463" y="5116513"/>
          <p14:tracePt t="22991" x="5732463" y="5126038"/>
          <p14:tracePt t="23039" x="5724525" y="5133975"/>
          <p14:tracePt t="23063" x="5724525" y="5143500"/>
          <p14:tracePt t="23077" x="5715000" y="5143500"/>
          <p14:tracePt t="23101" x="5715000" y="5153025"/>
          <p14:tracePt t="23137" x="5705475" y="5153025"/>
          <p14:tracePt t="23149" x="5705475" y="5160963"/>
          <p14:tracePt t="23198" x="5705475" y="5170488"/>
          <p14:tracePt t="23211" x="5697538" y="5170488"/>
          <p14:tracePt t="23223" x="5697538" y="5180013"/>
          <p14:tracePt t="23261" x="5688013" y="5180013"/>
          <p14:tracePt t="23272" x="5688013" y="5187950"/>
          <p14:tracePt t="23284" x="5680075" y="5187950"/>
          <p14:tracePt t="23308" x="5680075" y="5197475"/>
          <p14:tracePt t="23333" x="5670550" y="5205413"/>
          <p14:tracePt t="23419" x="5661025" y="5214938"/>
          <p14:tracePt t="23444" x="5653088" y="5214938"/>
          <p14:tracePt t="23456" x="5653088" y="5224463"/>
          <p14:tracePt t="23468" x="5643563" y="5224463"/>
          <p14:tracePt t="23493" x="5643563" y="5232400"/>
          <p14:tracePt t="23504" x="5634038" y="5241925"/>
          <p14:tracePt t="23530" x="5634038" y="5251450"/>
          <p14:tracePt t="23542" x="5626100" y="5251450"/>
          <p14:tracePt t="23579" x="5616575" y="5259388"/>
          <p14:tracePt t="23737" x="5616575" y="5268913"/>
          <p14:tracePt t="23995" x="5626100" y="5259388"/>
          <p14:tracePt t="24006" x="5626100" y="5251450"/>
          <p14:tracePt t="24019" x="5634038" y="5241925"/>
          <p14:tracePt t="24032" x="5643563" y="5224463"/>
          <p14:tracePt t="24044" x="5643563" y="5214938"/>
          <p14:tracePt t="24057" x="5661025" y="5197475"/>
          <p14:tracePt t="24073" x="5661025" y="5180013"/>
          <p14:tracePt t="24089" x="5670550" y="5170488"/>
          <p14:tracePt t="24106" x="5688013" y="5133975"/>
          <p14:tracePt t="24123" x="5688013" y="5126038"/>
          <p14:tracePt t="24139" x="5688013" y="5108575"/>
          <p14:tracePt t="24156" x="5705475" y="5081588"/>
          <p14:tracePt t="24172" x="5705475" y="5072063"/>
          <p14:tracePt t="24189" x="5705475" y="5062538"/>
          <p14:tracePt t="24206" x="5705475" y="5054600"/>
          <p14:tracePt t="24228" x="5705475" y="5045075"/>
          <p14:tracePt t="24252" x="5705475" y="5037138"/>
          <p14:tracePt t="24264" x="5705475" y="5027613"/>
          <p14:tracePt t="24375" x="5705475" y="5018088"/>
          <p14:tracePt t="24571" x="5705475" y="5027613"/>
          <p14:tracePt t="24595" x="5705475" y="5037138"/>
          <p14:tracePt t="24632" x="5705475" y="5045075"/>
          <p14:tracePt t="24668" x="5705475" y="5062538"/>
          <p14:tracePt t="24694" x="5705475" y="5072063"/>
          <p14:tracePt t="24704" x="5705475" y="5081588"/>
          <p14:tracePt t="24717" x="5705475" y="5089525"/>
          <p14:tracePt t="24729" x="5705475" y="5099050"/>
          <p14:tracePt t="24755" x="5705475" y="5116513"/>
          <p14:tracePt t="24778" x="5705475" y="5126038"/>
          <p14:tracePt t="24804" x="5705475" y="5133975"/>
          <p14:tracePt t="24815" x="5705475" y="5143500"/>
          <p14:tracePt t="24840" x="5705475" y="5153025"/>
          <p14:tracePt t="24864" x="5705475" y="5160963"/>
          <p14:tracePt t="24889" x="5705475" y="5170488"/>
          <p14:tracePt t="24901" x="5697538" y="5180013"/>
          <p14:tracePt t="24926" x="5688013" y="5187950"/>
          <p14:tracePt t="24951" x="5688013" y="5197475"/>
          <p14:tracePt t="25319" x="5688013" y="5205413"/>
          <p14:tracePt t="25342" x="5680075" y="5205413"/>
          <p14:tracePt t="25354" x="5680075" y="5214938"/>
          <p14:tracePt t="25391" x="5670550" y="5232400"/>
          <p14:tracePt t="25405" x="5661025" y="5232400"/>
          <p14:tracePt t="25416" x="5661025" y="5241925"/>
          <p14:tracePt t="25440" x="5653088" y="5259388"/>
          <p14:tracePt t="25477" x="5643563" y="5268913"/>
          <p14:tracePt t="25501" x="5643563" y="5276850"/>
          <p14:tracePt t="25514" x="5643563" y="5286375"/>
          <p14:tracePt t="25527" x="5634038" y="5286375"/>
          <p14:tracePt t="25539" x="5626100" y="5295900"/>
          <p14:tracePt t="25550" x="5626100" y="5303838"/>
          <p14:tracePt t="25563" x="5616575" y="5303838"/>
          <p14:tracePt t="25576" x="5616575" y="5313363"/>
          <p14:tracePt t="25601" x="5608638" y="5322888"/>
          <p14:tracePt t="25616" x="5599113" y="5322888"/>
          <p14:tracePt t="25626" x="5589588" y="5330825"/>
          <p14:tracePt t="25640" x="5589588" y="5340350"/>
          <p14:tracePt t="25662" x="5581650" y="5348288"/>
          <p14:tracePt t="25687" x="5572125" y="5348288"/>
          <p14:tracePt t="25893" x="5572125" y="5340350"/>
          <p14:tracePt t="25918" x="5572125" y="5330825"/>
          <p14:tracePt t="25932" x="5572125" y="5322888"/>
          <p14:tracePt t="25959" x="5572125" y="5313363"/>
          <p14:tracePt t="25967" x="5581650" y="5313363"/>
          <p14:tracePt t="25980" x="5581650" y="5295900"/>
          <p14:tracePt t="25992" x="5581650" y="5286375"/>
          <p14:tracePt t="26006" x="5589588" y="5276850"/>
          <p14:tracePt t="26023" x="5589588" y="5268913"/>
          <p14:tracePt t="26040" x="5599113" y="5259388"/>
          <p14:tracePt t="26056" x="5608638" y="5224463"/>
          <p14:tracePt t="26073" x="5616575" y="5214938"/>
          <p14:tracePt t="26090" x="5626100" y="5197475"/>
          <p14:tracePt t="26107" x="5634038" y="5180013"/>
          <p14:tracePt t="26123" x="5634038" y="5170488"/>
          <p14:tracePt t="26140" x="5653088" y="5143500"/>
          <p14:tracePt t="26157" x="5653088" y="5133975"/>
          <p14:tracePt t="26173" x="5653088" y="5126038"/>
          <p14:tracePt t="26190" x="5661025" y="5099050"/>
          <p14:tracePt t="26207" x="5670550" y="5089525"/>
          <p14:tracePt t="26225" x="5670550" y="5081588"/>
          <p14:tracePt t="26250" x="5670550" y="5072063"/>
          <p14:tracePt t="26556" x="5670550" y="5081588"/>
          <p14:tracePt t="26593" x="5670550" y="5089525"/>
          <p14:tracePt t="26621" x="5670550" y="5108575"/>
          <p14:tracePt t="26641" x="5670550" y="5126038"/>
          <p14:tracePt t="26666" x="5670550" y="5133975"/>
          <p14:tracePt t="26678" x="5661025" y="5153025"/>
          <p14:tracePt t="26689" x="5661025" y="5160963"/>
          <p14:tracePt t="26703" x="5661025" y="5170488"/>
          <p14:tracePt t="26714" x="5653088" y="5197475"/>
          <p14:tracePt t="26727" x="5643563" y="5205413"/>
          <p14:tracePt t="26740" x="5643563" y="5224463"/>
          <p14:tracePt t="26757" x="5634038" y="5241925"/>
          <p14:tracePt t="26774" x="5634038" y="5251450"/>
          <p14:tracePt t="26790" x="5626100" y="5259388"/>
          <p14:tracePt t="26825" x="5626100" y="5268913"/>
          <p14:tracePt t="26874" x="5616575" y="5268913"/>
          <p14:tracePt t="29068" x="5608638" y="5251450"/>
          <p14:tracePt t="29092" x="5608638" y="5241925"/>
          <p14:tracePt t="29103" x="5599113" y="5232400"/>
          <p14:tracePt t="29117" x="5599113" y="5224463"/>
          <p14:tracePt t="29128" x="5599113" y="5214938"/>
          <p14:tracePt t="29153" x="5589588" y="5197475"/>
          <p14:tracePt t="29178" x="5581650" y="5180013"/>
          <p14:tracePt t="29201" x="5581650" y="5170488"/>
          <p14:tracePt t="29226" x="5572125" y="5170488"/>
          <p14:tracePt t="29387" x="5562600" y="5170488"/>
          <p14:tracePt t="29508" x="5554663" y="5170488"/>
          <p14:tracePt t="29534" x="5545138" y="5170488"/>
          <p14:tracePt t="29557" x="5537200" y="5170488"/>
          <p14:tracePt t="29594" x="5527675" y="5170488"/>
          <p14:tracePt t="31347" x="5527675" y="5153025"/>
          <p14:tracePt t="31359" x="5527675" y="5126038"/>
          <p14:tracePt t="31370" x="5491163" y="5072063"/>
          <p14:tracePt t="31382" x="5465763" y="5018088"/>
          <p14:tracePt t="31396" x="5419725" y="4946650"/>
          <p14:tracePt t="31408" x="5375275" y="4857750"/>
          <p14:tracePt t="31425" x="5313363" y="4768850"/>
          <p14:tracePt t="31441" x="5232400" y="4660900"/>
          <p14:tracePt t="31458" x="5054600" y="4394200"/>
          <p14:tracePt t="31475" x="4929188" y="4251325"/>
          <p14:tracePt t="31491" x="4786313" y="4108450"/>
          <p14:tracePt t="31509" x="4429125" y="3759200"/>
          <p14:tracePt t="31525" x="4268788" y="3608388"/>
          <p14:tracePt t="31542" x="4000500" y="3394075"/>
          <p14:tracePt t="31558" x="3902075" y="3295650"/>
          <p14:tracePt t="31575" x="3822700" y="3224213"/>
          <p14:tracePt t="31592" x="3687763" y="3133725"/>
          <p14:tracePt t="31608" x="3643313" y="3108325"/>
          <p14:tracePt t="31625" x="3616325" y="3098800"/>
          <p14:tracePt t="31641" x="3562350" y="3081338"/>
          <p14:tracePt t="31658" x="3536950" y="3081338"/>
          <p14:tracePt t="31675" x="3509963" y="3081338"/>
          <p14:tracePt t="31692" x="3455988" y="3071813"/>
          <p14:tracePt t="31708" x="3411538" y="3054350"/>
          <p14:tracePt t="31725" x="3340100" y="3027363"/>
          <p14:tracePt t="31741" x="3322638" y="3017838"/>
          <p14:tracePt t="31758" x="3303588" y="3009900"/>
          <p14:tracePt t="31775" x="3259138" y="3000375"/>
          <p14:tracePt t="31791" x="3232150" y="3000375"/>
          <p14:tracePt t="31808" x="3214688" y="2990850"/>
          <p14:tracePt t="31825" x="3170238" y="2990850"/>
          <p14:tracePt t="31842" x="3170238" y="2982913"/>
          <p14:tracePt t="32105" x="3133725" y="2973388"/>
          <p14:tracePt t="32118" x="3089275" y="2928938"/>
          <p14:tracePt t="32130" x="3027363" y="2867025"/>
          <p14:tracePt t="32143" x="2946400" y="2795588"/>
          <p14:tracePt t="32157" x="2857500" y="2714625"/>
          <p14:tracePt t="32168" x="2759075" y="2608263"/>
          <p14:tracePt t="32179" x="2687638" y="2509838"/>
          <p14:tracePt t="32193" x="2616200" y="2411413"/>
          <p14:tracePt t="32208" x="2554288" y="2312988"/>
          <p14:tracePt t="32225" x="2500313" y="2224088"/>
          <p14:tracePt t="32242" x="2465388" y="2125663"/>
          <p14:tracePt t="32258" x="2465388" y="2116138"/>
          <p14:tracePt t="32314" x="2482850" y="2116138"/>
          <p14:tracePt t="32327" x="2527300" y="2108200"/>
          <p14:tracePt t="32339" x="2581275" y="2108200"/>
          <p14:tracePt t="32351" x="2643188" y="2098675"/>
          <p14:tracePt t="32363" x="2687638" y="2098675"/>
          <p14:tracePt t="32375" x="2751138" y="2098675"/>
          <p14:tracePt t="32392" x="2803525" y="2098675"/>
          <p14:tracePt t="32408" x="2867025" y="2098675"/>
          <p14:tracePt t="32425" x="3000375" y="2089150"/>
          <p14:tracePt t="32442" x="3054350" y="2081213"/>
          <p14:tracePt t="32458" x="3116263" y="2071688"/>
          <p14:tracePt t="32475" x="3251200" y="2036763"/>
          <p14:tracePt t="32492" x="3340100" y="2027238"/>
          <p14:tracePt t="32509" x="3438525" y="2017713"/>
          <p14:tracePt t="32525" x="3679825" y="2009775"/>
          <p14:tracePt t="32542" x="3848100" y="2009775"/>
          <p14:tracePt t="32559" x="4224338" y="2009775"/>
          <p14:tracePt t="32575" x="4419600" y="2009775"/>
          <p14:tracePt t="32592" x="4608513" y="2017713"/>
          <p14:tracePt t="32608" x="4822825" y="2017713"/>
          <p14:tracePt t="32625" x="4884738" y="2017713"/>
          <p14:tracePt t="32642" x="4919663" y="2017713"/>
          <p14:tracePt t="32658" x="4938713" y="2017713"/>
          <p14:tracePt t="32681" x="4946650" y="2017713"/>
          <p14:tracePt t="33172" x="4956175" y="2017713"/>
          <p14:tracePt t="33184" x="4973638" y="2017713"/>
          <p14:tracePt t="33197" x="4991100" y="2027238"/>
          <p14:tracePt t="33209" x="5018088" y="2044700"/>
          <p14:tracePt t="33221" x="5037138" y="2044700"/>
          <p14:tracePt t="33233" x="5062538" y="2054225"/>
          <p14:tracePt t="33246" x="5089525" y="2062163"/>
          <p14:tracePt t="33259" x="5108575" y="2062163"/>
          <p14:tracePt t="33275" x="5133975" y="2071688"/>
          <p14:tracePt t="33292" x="5160963" y="2071688"/>
          <p14:tracePt t="33309" x="5197475" y="2071688"/>
          <p14:tracePt t="33325" x="5214938" y="2071688"/>
          <p14:tracePt t="33342" x="5232400" y="2071688"/>
          <p14:tracePt t="33359" x="5268913" y="2071688"/>
          <p14:tracePt t="33376" x="5286375" y="2071688"/>
          <p14:tracePt t="33392" x="5303838" y="2071688"/>
          <p14:tracePt t="33409" x="5313363" y="2071688"/>
          <p14:tracePt t="33429" x="5322888" y="2071688"/>
          <p14:tracePt t="33443" x="5330825" y="2071688"/>
          <p14:tracePt t="33459" x="5340350" y="2071688"/>
          <p14:tracePt t="33475" x="5357813" y="2071688"/>
          <p14:tracePt t="33492" x="5375275" y="2071688"/>
          <p14:tracePt t="33509" x="5402263" y="2071688"/>
          <p14:tracePt t="33525" x="5429250" y="2071688"/>
          <p14:tracePt t="33542" x="5483225" y="2071688"/>
          <p14:tracePt t="33559" x="5518150" y="2081213"/>
          <p14:tracePt t="33575" x="5537200" y="2081213"/>
          <p14:tracePt t="33592" x="5545138" y="2081213"/>
          <p14:tracePt t="33609" x="5554663" y="2081213"/>
          <p14:tracePt t="34139" x="5572125" y="2071688"/>
          <p14:tracePt t="34152" x="5599113" y="2071688"/>
          <p14:tracePt t="34164" x="5626100" y="2071688"/>
          <p14:tracePt t="34178" x="5670550" y="2071688"/>
          <p14:tracePt t="34189" x="5732463" y="2071688"/>
          <p14:tracePt t="34201" x="5803900" y="2071688"/>
          <p14:tracePt t="34213" x="5875338" y="2071688"/>
          <p14:tracePt t="34226" x="5965825" y="2089150"/>
          <p14:tracePt t="34242" x="6062663" y="2108200"/>
          <p14:tracePt t="34259" x="6153150" y="2125663"/>
          <p14:tracePt t="34276" x="6340475" y="2152650"/>
          <p14:tracePt t="34292" x="6419850" y="2170113"/>
          <p14:tracePt t="34309" x="6483350" y="2179638"/>
          <p14:tracePt t="34326" x="6581775" y="2197100"/>
          <p14:tracePt t="34342" x="6616700" y="2197100"/>
          <p14:tracePt t="34359" x="6634163" y="2205038"/>
          <p14:tracePt t="34376" x="6653213" y="2205038"/>
          <p14:tracePt t="34392" x="6661150" y="2205038"/>
          <p14:tracePt t="34433" x="6661150" y="2214563"/>
          <p14:tracePt t="34556" x="6670675" y="2214563"/>
          <p14:tracePt t="34594" x="6680200" y="2214563"/>
          <p14:tracePt t="34606" x="6688138" y="2214563"/>
          <p14:tracePt t="34617" x="6697663" y="2214563"/>
          <p14:tracePt t="34641" x="6715125" y="2214563"/>
          <p14:tracePt t="34666" x="6724650" y="2214563"/>
          <p14:tracePt t="34682" x="6732588" y="2214563"/>
          <p14:tracePt t="34690" x="6742113" y="2205038"/>
          <p14:tracePt t="35231" x="6751638" y="2205038"/>
          <p14:tracePt t="35242" x="6777038" y="2205038"/>
          <p14:tracePt t="35254" x="6804025" y="2197100"/>
          <p14:tracePt t="35267" x="6840538" y="2197100"/>
          <p14:tracePt t="35279" x="6902450" y="2197100"/>
          <p14:tracePt t="35293" x="6965950" y="2187575"/>
          <p14:tracePt t="35309" x="7037388" y="2179638"/>
          <p14:tracePt t="35326" x="7099300" y="2179638"/>
          <p14:tracePt t="35343" x="7180263" y="2170113"/>
          <p14:tracePt t="35359" x="7197725" y="2170113"/>
          <p14:tracePt t="35376" x="7205663" y="2170113"/>
          <p14:tracePt t="35402" x="7215188" y="2170113"/>
          <p14:tracePt t="35561" x="7224713" y="2170113"/>
          <p14:tracePt t="35573" x="7232650" y="2170113"/>
          <p14:tracePt t="35586" x="7242175" y="2170113"/>
          <p14:tracePt t="35598" x="7251700" y="2170113"/>
          <p14:tracePt t="35610" x="7259638" y="2170113"/>
          <p14:tracePt t="35635" x="7277100" y="2170113"/>
          <p14:tracePt t="36199" x="7269163" y="2170113"/>
          <p14:tracePt t="36211" x="7251700" y="2170113"/>
          <p14:tracePt t="36222" x="7197725" y="2170113"/>
          <p14:tracePt t="36234" x="7089775" y="2170113"/>
          <p14:tracePt t="36248" x="6965950" y="2170113"/>
          <p14:tracePt t="36260" x="6786563" y="2170113"/>
          <p14:tracePt t="36276" x="6554788" y="2179638"/>
          <p14:tracePt t="36293" x="6348413" y="2197100"/>
          <p14:tracePt t="36310" x="5867400" y="2224088"/>
          <p14:tracePt t="36326" x="5581650" y="2251075"/>
          <p14:tracePt t="36343" x="5276850" y="2286000"/>
          <p14:tracePt t="36360" x="4554538" y="2366963"/>
          <p14:tracePt t="36376" x="4224338" y="2411413"/>
          <p14:tracePt t="36393" x="3956050" y="2455863"/>
          <p14:tracePt t="36410" x="3598863" y="2473325"/>
          <p14:tracePt t="36426" x="3482975" y="2473325"/>
          <p14:tracePt t="36443" x="3384550" y="2473325"/>
          <p14:tracePt t="36460" x="3187700" y="2473325"/>
          <p14:tracePt t="36476" x="3089275" y="2465388"/>
          <p14:tracePt t="36493" x="2928938" y="2465388"/>
          <p14:tracePt t="36510" x="2867025" y="2455863"/>
          <p14:tracePt t="36526" x="2803525" y="2455863"/>
          <p14:tracePt t="36543" x="2732088" y="2446338"/>
          <p14:tracePt t="36560" x="2687638" y="2428875"/>
          <p14:tracePt t="36576" x="2670175" y="2411413"/>
          <p14:tracePt t="36593" x="2625725" y="2393950"/>
          <p14:tracePt t="36610" x="2616200" y="2384425"/>
          <p14:tracePt t="36626" x="2598738" y="2374900"/>
          <p14:tracePt t="36643" x="2589213" y="2366963"/>
          <p14:tracePt t="36970" x="2581275" y="2366963"/>
          <p14:tracePt t="36982" x="2571750" y="2366963"/>
          <p14:tracePt t="37006" x="2554288" y="2366963"/>
          <p14:tracePt t="37019" x="2527300" y="2366963"/>
          <p14:tracePt t="37031" x="2500313" y="2366963"/>
          <p14:tracePt t="37044" x="2473325" y="2366963"/>
          <p14:tracePt t="37056" x="2438400" y="2366963"/>
          <p14:tracePt t="37070" x="2411413" y="2374900"/>
          <p14:tracePt t="37081" x="2384425" y="2384425"/>
          <p14:tracePt t="37093" x="2347913" y="2393950"/>
          <p14:tracePt t="37110" x="2339975" y="2393950"/>
          <p14:tracePt t="37126" x="2322513" y="2393950"/>
          <p14:tracePt t="37143" x="2312988" y="2393950"/>
          <p14:tracePt t="37289" x="2330450" y="2393950"/>
          <p14:tracePt t="37301" x="2339975" y="2401888"/>
          <p14:tracePt t="37314" x="2347913" y="2411413"/>
          <p14:tracePt t="37326" x="2374900" y="2419350"/>
          <p14:tracePt t="37338" x="2401888" y="2428875"/>
          <p14:tracePt t="37349" x="2438400" y="2446338"/>
          <p14:tracePt t="37363" x="2482850" y="2465388"/>
          <p14:tracePt t="37377" x="2527300" y="2473325"/>
          <p14:tracePt t="37393" x="2589213" y="2490788"/>
          <p14:tracePt t="37410" x="2660650" y="2500313"/>
          <p14:tracePt t="37427" x="2840038" y="2527300"/>
          <p14:tracePt t="37443" x="2919413" y="2536825"/>
          <p14:tracePt t="37460" x="3116263" y="2554288"/>
          <p14:tracePt t="37476" x="3224213" y="2554288"/>
          <p14:tracePt t="37493" x="3313113" y="2554288"/>
          <p14:tracePt t="37510" x="3455988" y="2554288"/>
          <p14:tracePt t="37527" x="3509963" y="2554288"/>
          <p14:tracePt t="37543" x="3544888" y="2554288"/>
          <p14:tracePt t="37560" x="3589338" y="2554288"/>
          <p14:tracePt t="37577" x="3598863" y="2554288"/>
          <p14:tracePt t="37608" x="3608388" y="2554288"/>
          <p14:tracePt t="37766" x="3616325" y="2554288"/>
          <p14:tracePt t="37779" x="3633788" y="2554288"/>
          <p14:tracePt t="37791" x="3643313" y="2554288"/>
          <p14:tracePt t="37803" x="3652838" y="2554288"/>
          <p14:tracePt t="37816" x="3679825" y="2554288"/>
          <p14:tracePt t="37828" x="3705225" y="2554288"/>
          <p14:tracePt t="37843" x="3732213" y="2554288"/>
          <p14:tracePt t="37860" x="3768725" y="2554288"/>
          <p14:tracePt t="37877" x="3848100" y="2562225"/>
          <p14:tracePt t="37893" x="3911600" y="2571750"/>
          <p14:tracePt t="37910" x="3983038" y="2589213"/>
          <p14:tracePt t="37927" x="4187825" y="2660650"/>
          <p14:tracePt t="37944" x="4286250" y="2687638"/>
          <p14:tracePt t="37960" x="4375150" y="2741613"/>
          <p14:tracePt t="37977" x="4518025" y="2803525"/>
          <p14:tracePt t="37993" x="4581525" y="2830513"/>
          <p14:tracePt t="38244" x="4598988" y="2847975"/>
          <p14:tracePt t="38256" x="4625975" y="2857500"/>
          <p14:tracePt t="38268" x="4679950" y="2894013"/>
          <p14:tracePt t="38281" x="4759325" y="2955925"/>
          <p14:tracePt t="38293" x="4875213" y="3081338"/>
          <p14:tracePt t="38310" x="5037138" y="3286125"/>
          <p14:tracePt t="38327" x="5180013" y="3490913"/>
          <p14:tracePt t="38343" x="5438775" y="3884613"/>
          <p14:tracePt t="38360" x="5518150" y="4037013"/>
          <p14:tracePt t="38377" x="5589588" y="4170363"/>
          <p14:tracePt t="38394" x="5680075" y="4348163"/>
          <p14:tracePt t="38410" x="5705475" y="4419600"/>
          <p14:tracePt t="38427" x="5724525" y="4483100"/>
          <p14:tracePt t="38444" x="5751513" y="4562475"/>
          <p14:tracePt t="38460" x="5759450" y="4581525"/>
          <p14:tracePt t="38477" x="5759450" y="4625975"/>
          <p14:tracePt t="38494" x="5759450" y="4643438"/>
          <p14:tracePt t="38510" x="5759450" y="4660900"/>
          <p14:tracePt t="38527" x="5759450" y="4687888"/>
          <p14:tracePt t="38544" x="5759450" y="4714875"/>
          <p14:tracePt t="38560" x="5759450" y="4724400"/>
          <p14:tracePt t="38577" x="5759450" y="4759325"/>
          <p14:tracePt t="38594" x="5759450" y="4786313"/>
          <p14:tracePt t="38610" x="5759450" y="4822825"/>
          <p14:tracePt t="38627" x="5776913" y="4919663"/>
          <p14:tracePt t="38644" x="5795963" y="4956175"/>
          <p14:tracePt t="38660" x="5803900" y="5010150"/>
          <p14:tracePt t="38677" x="5813425" y="5054600"/>
          <p14:tracePt t="38694" x="5813425" y="5072063"/>
          <p14:tracePt t="38712" x="5813425" y="5081588"/>
          <p14:tracePt t="38747" x="5813425" y="5089525"/>
          <p14:tracePt t="38759" x="5813425" y="5099050"/>
          <p14:tracePt t="38808" x="5803900" y="5108575"/>
          <p14:tracePt t="38832" x="5795963" y="5108575"/>
          <p14:tracePt t="38846" x="5786438" y="5116513"/>
          <p14:tracePt t="38857" x="5768975" y="5126038"/>
          <p14:tracePt t="38869" x="5751513" y="5133975"/>
          <p14:tracePt t="38881" x="5732463" y="5153025"/>
          <p14:tracePt t="38894" x="5705475" y="5170488"/>
          <p14:tracePt t="38911" x="5697538" y="5180013"/>
          <p14:tracePt t="38927" x="5688013" y="5180013"/>
          <p14:tracePt t="38944" x="5680075" y="5187950"/>
          <p14:tracePt t="38967" x="5670550" y="5187950"/>
          <p14:tracePt t="39091" x="5670550" y="5180013"/>
          <p14:tracePt t="39114" x="5670550" y="5170488"/>
          <p14:tracePt t="39128" x="5670550" y="5160963"/>
          <p14:tracePt t="39140" x="5670550" y="5153025"/>
          <p14:tracePt t="39163" x="5670550" y="5143500"/>
          <p14:tracePt t="39175" x="5670550" y="5133975"/>
          <p14:tracePt t="39188" x="5670550" y="5116513"/>
          <p14:tracePt t="39214" x="5670550" y="5108575"/>
          <p14:tracePt t="39225" x="5670550" y="5089525"/>
          <p14:tracePt t="39249" x="5670550" y="5081588"/>
          <p14:tracePt t="39273" x="5670550" y="5072063"/>
          <p14:tracePt t="39286" x="5670550" y="5062538"/>
          <p14:tracePt t="39469" x="5661025" y="5062538"/>
          <p14:tracePt t="39542" x="5661025" y="5072063"/>
          <p14:tracePt t="39579" x="5661025" y="5081588"/>
          <p14:tracePt t="39616" x="5661025" y="5089525"/>
          <p14:tracePt t="39630" x="5661025" y="5099050"/>
          <p14:tracePt t="39640" x="5653088" y="5108575"/>
          <p14:tracePt t="39653" x="5653088" y="5116513"/>
          <p14:tracePt t="39666" x="5653088" y="5126038"/>
          <p14:tracePt t="39678" x="5643563" y="5133975"/>
          <p14:tracePt t="39694" x="5643563" y="5143500"/>
          <p14:tracePt t="39711" x="5643563" y="5153025"/>
          <p14:tracePt t="39727" x="5634038" y="5160963"/>
          <p14:tracePt t="39744" x="5634038" y="5170488"/>
          <p14:tracePt t="39761" x="5634038" y="5180013"/>
          <p14:tracePt t="39777" x="5626100" y="5197475"/>
          <p14:tracePt t="39801" x="5626100" y="5205413"/>
          <p14:tracePt t="39812" x="5616575" y="5205413"/>
          <p14:tracePt t="39836" x="5608638" y="5214938"/>
          <p14:tracePt t="39849" x="5608638" y="5224463"/>
          <p14:tracePt t="39898" x="5599113" y="5232400"/>
          <p14:tracePt t="39935" x="5589588" y="5241925"/>
          <p14:tracePt t="39947" x="5581650" y="5241925"/>
          <p14:tracePt t="39959" x="5581650" y="5251450"/>
          <p14:tracePt t="39972" x="5572125" y="5259388"/>
          <p14:tracePt t="40008" x="5562600" y="5268913"/>
          <p14:tracePt t="40339" x="5562600" y="5259388"/>
          <p14:tracePt t="40377" x="5562600" y="5251450"/>
          <p14:tracePt t="40413" x="5572125" y="5241925"/>
          <p14:tracePt t="40438" x="5572125" y="5224463"/>
          <p14:tracePt t="40449" x="5581650" y="5214938"/>
          <p14:tracePt t="40462" x="5589588" y="5205413"/>
          <p14:tracePt t="40474" x="5599113" y="5187950"/>
          <p14:tracePt t="40486" x="5599113" y="5180013"/>
          <p14:tracePt t="40499" x="5608638" y="5170488"/>
          <p14:tracePt t="40523" x="5608638" y="5160963"/>
          <p14:tracePt t="40535" x="5616575" y="5153025"/>
          <p14:tracePt t="40548" x="5626100" y="5143500"/>
          <p14:tracePt t="40572" x="5626100" y="5126038"/>
          <p14:tracePt t="40585" x="5634038" y="5116513"/>
          <p14:tracePt t="40597" x="5643563" y="5108575"/>
          <p14:tracePt t="40611" x="5643563" y="5099050"/>
          <p14:tracePt t="40628" x="5653088" y="5089525"/>
          <p14:tracePt t="40644" x="5653088" y="5081588"/>
          <p14:tracePt t="40661" x="5661025" y="5081588"/>
          <p14:tracePt t="40678" x="5670550" y="5081588"/>
          <p14:tracePt t="40866" x="5670550" y="5089525"/>
          <p14:tracePt t="40890" x="5670550" y="5108575"/>
          <p14:tracePt t="40904" x="5670550" y="5116513"/>
          <p14:tracePt t="40916" x="5670550" y="5126038"/>
          <p14:tracePt t="40929" x="5670550" y="5133975"/>
          <p14:tracePt t="40940" x="5670550" y="5143500"/>
          <p14:tracePt t="40953" x="5661025" y="5160963"/>
          <p14:tracePt t="40964" x="5661025" y="5170488"/>
          <p14:tracePt t="40978" x="5653088" y="5180013"/>
          <p14:tracePt t="40994" x="5653088" y="5197475"/>
          <p14:tracePt t="41011" x="5653088" y="5214938"/>
          <p14:tracePt t="41028" x="5653088" y="5232400"/>
          <p14:tracePt t="41044" x="5653088" y="5241925"/>
          <p14:tracePt t="41061" x="5653088" y="5251450"/>
          <p14:tracePt t="41078" x="5643563" y="5259388"/>
          <p14:tracePt t="41771" x="5643563" y="5251450"/>
          <p14:tracePt t="41820" x="5643563" y="5241925"/>
          <p14:tracePt t="41857" x="5643563" y="5232400"/>
          <p14:tracePt t="42055" x="5643563" y="5224463"/>
          <p14:tracePt t="42202" x="5643563" y="5214938"/>
          <p14:tracePt t="42312" x="5643563" y="5205413"/>
          <p14:tracePt t="42925" x="5634038" y="5205413"/>
          <p14:tracePt t="42937" x="5626100" y="5205413"/>
          <p14:tracePt t="42949" x="5608638" y="5205413"/>
          <p14:tracePt t="42962" x="5581650" y="5187950"/>
          <p14:tracePt t="42973" x="5554663" y="5160963"/>
          <p14:tracePt t="42986" x="5510213" y="5126038"/>
          <p14:tracePt t="42997" x="5446713" y="5081588"/>
          <p14:tracePt t="43012" x="5384800" y="5018088"/>
          <p14:tracePt t="43028" x="5303838" y="4938713"/>
          <p14:tracePt t="43045" x="5205413" y="4822825"/>
          <p14:tracePt t="43062" x="5000625" y="4598988"/>
          <p14:tracePt t="43078" x="4911725" y="4510088"/>
          <p14:tracePt t="43095" x="4813300" y="4429125"/>
          <p14:tracePt t="43112" x="4643438" y="4286250"/>
          <p14:tracePt t="43128" x="4562475" y="4205288"/>
          <p14:tracePt t="43145" x="4411663" y="4062413"/>
          <p14:tracePt t="43162" x="4340225" y="4000500"/>
          <p14:tracePt t="43178" x="4276725" y="3929063"/>
          <p14:tracePt t="43195" x="4197350" y="3848100"/>
          <p14:tracePt t="43212" x="4170363" y="3822700"/>
          <p14:tracePt t="43228" x="4133850" y="3813175"/>
          <p14:tracePt t="43245" x="4098925" y="3795713"/>
          <p14:tracePt t="43262" x="4071938" y="3795713"/>
          <p14:tracePt t="43279" x="4054475" y="3795713"/>
          <p14:tracePt t="43295" x="3983038" y="3759200"/>
          <p14:tracePt t="43312" x="3938588" y="3741738"/>
          <p14:tracePt t="43328" x="3911600" y="3732213"/>
          <p14:tracePt t="43345" x="3867150" y="3714750"/>
          <p14:tracePt t="43362" x="3840163" y="3705225"/>
          <p14:tracePt t="43379" x="3768725" y="3687763"/>
          <p14:tracePt t="43395" x="3732213" y="3660775"/>
          <p14:tracePt t="43412" x="3687763" y="3643313"/>
          <p14:tracePt t="43428" x="3589338" y="3589338"/>
          <p14:tracePt t="43445" x="3544888" y="3562350"/>
          <p14:tracePt t="43462" x="3517900" y="3544888"/>
          <p14:tracePt t="43479" x="3465513" y="3500438"/>
          <p14:tracePt t="43495" x="3438525" y="3473450"/>
          <p14:tracePt t="43512" x="3419475" y="3446463"/>
          <p14:tracePt t="43529" x="3394075" y="3394075"/>
          <p14:tracePt t="43545" x="3384550" y="3384550"/>
          <p14:tracePt t="43562" x="3375025" y="3357563"/>
          <p14:tracePt t="43979" x="3367088" y="3348038"/>
          <p14:tracePt t="43991" x="3357563" y="3348038"/>
          <p14:tracePt t="44002" x="3348038" y="3330575"/>
          <p14:tracePt t="44015" x="3340100" y="3330575"/>
          <p14:tracePt t="44029" x="3340100" y="3322638"/>
          <p14:tracePt t="44045" x="3340100" y="3313113"/>
          <p14:tracePt t="44113" x="3340100" y="3303588"/>
          <p14:tracePt t="44126" x="3348038" y="3303588"/>
          <p14:tracePt t="44138" x="3375025" y="3295650"/>
          <p14:tracePt t="44150" x="3394075" y="3295650"/>
          <p14:tracePt t="44162" x="3411538" y="3286125"/>
          <p14:tracePt t="44179" x="3438525" y="3276600"/>
          <p14:tracePt t="44195" x="3465513" y="3268663"/>
          <p14:tracePt t="44212" x="3500438" y="3259138"/>
          <p14:tracePt t="44229" x="3517900" y="3259138"/>
          <p14:tracePt t="44245" x="3544888" y="3251200"/>
          <p14:tracePt t="44262" x="3571875" y="3251200"/>
          <p14:tracePt t="44279" x="3581400" y="3251200"/>
          <p14:tracePt t="44295" x="3598863" y="3251200"/>
          <p14:tracePt t="44312" x="3616325" y="3251200"/>
          <p14:tracePt t="44334" x="3625850" y="3251200"/>
          <p14:tracePt t="44346" x="3633788" y="3251200"/>
          <p14:tracePt t="44362" x="3643313" y="3251200"/>
          <p14:tracePt t="44379" x="3652838" y="3251200"/>
          <p14:tracePt t="44396" x="3660775" y="3251200"/>
          <p14:tracePt t="44412" x="3670300" y="3251200"/>
          <p14:tracePt t="44429" x="3679825" y="3251200"/>
          <p14:tracePt t="44446" x="3705225" y="3251200"/>
          <p14:tracePt t="44462" x="3724275" y="3251200"/>
          <p14:tracePt t="44479" x="3732213" y="3251200"/>
          <p14:tracePt t="44496" x="3751263" y="3251200"/>
          <p14:tracePt t="44512" x="3768725" y="3251200"/>
          <p14:tracePt t="44529" x="3786188" y="3251200"/>
          <p14:tracePt t="44546" x="3795713" y="3251200"/>
          <p14:tracePt t="44562" x="3803650" y="3251200"/>
          <p14:tracePt t="44579" x="3813175" y="3241675"/>
          <p14:tracePt t="44596" x="3822700" y="3241675"/>
          <p14:tracePt t="44615" x="3830638" y="3241675"/>
          <p14:tracePt t="44629" x="3840163" y="3241675"/>
          <p14:tracePt t="44651" x="3848100" y="3232150"/>
          <p14:tracePt t="44665" x="3857625" y="3232150"/>
          <p14:tracePt t="44679" x="3867150" y="3232150"/>
          <p14:tracePt t="44695" x="3884613" y="3232150"/>
          <p14:tracePt t="44712" x="3884613" y="3224213"/>
          <p14:tracePt t="44729" x="3911600" y="3214688"/>
          <p14:tracePt t="44746" x="3919538" y="3214688"/>
          <p14:tracePt t="44762" x="3929063" y="3214688"/>
          <p14:tracePt t="44779" x="3938588" y="3205163"/>
          <p14:tracePt t="44799" x="3946525" y="3205163"/>
          <p14:tracePt t="44849" x="3956050" y="3197225"/>
          <p14:tracePt t="44897" x="3965575" y="3197225"/>
          <p14:tracePt t="44910" x="3965575" y="3187700"/>
          <p14:tracePt t="45595" x="3983038" y="3187700"/>
          <p14:tracePt t="45607" x="4000500" y="3187700"/>
          <p14:tracePt t="45620" x="4010025" y="3187700"/>
          <p14:tracePt t="45632" x="4017963" y="3187700"/>
          <p14:tracePt t="45646" x="4037013" y="3187700"/>
          <p14:tracePt t="45662" x="4044950" y="3187700"/>
          <p14:tracePt t="45679" x="4054475" y="3187700"/>
          <p14:tracePt t="45780" x="4044950" y="3187700"/>
          <p14:tracePt t="45791" x="4037013" y="3187700"/>
          <p14:tracePt t="45804" x="4027488" y="3187700"/>
          <p14:tracePt t="45816" x="4010025" y="3187700"/>
          <p14:tracePt t="45829" x="3990975" y="3187700"/>
          <p14:tracePt t="45846" x="3956050" y="3187700"/>
          <p14:tracePt t="45863" x="3919538" y="3187700"/>
          <p14:tracePt t="45879" x="3848100" y="3187700"/>
          <p14:tracePt t="45896" x="3822700" y="3187700"/>
          <p14:tracePt t="45913" x="3795713" y="3187700"/>
          <p14:tracePt t="45929" x="3776663" y="3179763"/>
          <p14:tracePt t="46000" x="3786188" y="3179763"/>
          <p14:tracePt t="46012" x="3813175" y="3170238"/>
          <p14:tracePt t="46026" x="3848100" y="3170238"/>
          <p14:tracePt t="46037" x="3929063" y="3160713"/>
          <p14:tracePt t="46049" x="4027488" y="3152775"/>
          <p14:tracePt t="46063" x="4108450" y="3143250"/>
          <p14:tracePt t="46079" x="4170363" y="3143250"/>
          <p14:tracePt t="46096" x="4214813" y="3133725"/>
          <p14:tracePt t="46113" x="4241800" y="3133725"/>
          <p14:tracePt t="46171" x="4224338" y="3133725"/>
          <p14:tracePt t="46184" x="4179888" y="3133725"/>
          <p14:tracePt t="46195" x="4133850" y="3133725"/>
          <p14:tracePt t="46208" x="4081463" y="3133725"/>
          <p14:tracePt t="46222" x="4054475" y="3133725"/>
          <p14:tracePt t="46233" x="4037013" y="3133725"/>
          <p14:tracePt t="46246" x="4017963" y="3133725"/>
          <p14:tracePt t="46331" x="4027488" y="3133725"/>
          <p14:tracePt t="46344" x="4044950" y="3133725"/>
          <p14:tracePt t="46368" x="4054475" y="3133725"/>
          <p14:tracePt t="46380" x="4062413" y="3133725"/>
          <p14:tracePt t="46479" x="4054475" y="3143250"/>
          <p14:tracePt t="46502" x="4044950" y="3143250"/>
          <p14:tracePt t="47102" x="4054475" y="3143250"/>
          <p14:tracePt t="47114" x="4062413" y="3143250"/>
          <p14:tracePt t="47127" x="4081463" y="3143250"/>
          <p14:tracePt t="47138" x="4108450" y="3143250"/>
          <p14:tracePt t="47151" x="4133850" y="3143250"/>
          <p14:tracePt t="47164" x="4160838" y="3143250"/>
          <p14:tracePt t="47180" x="4187825" y="3143250"/>
          <p14:tracePt t="47197" x="4224338" y="3143250"/>
          <p14:tracePt t="47213" x="4340225" y="3170238"/>
          <p14:tracePt t="47230" x="4402138" y="3179763"/>
          <p14:tracePt t="47246" x="4491038" y="3197225"/>
          <p14:tracePt t="47263" x="4660900" y="3224213"/>
          <p14:tracePt t="47280" x="4759325" y="3232150"/>
          <p14:tracePt t="47296" x="4830763" y="3241675"/>
          <p14:tracePt t="47313" x="4973638" y="3251200"/>
          <p14:tracePt t="47330" x="5037138" y="3251200"/>
          <p14:tracePt t="47346" x="5081588" y="3251200"/>
          <p14:tracePt t="47363" x="5126038" y="3251200"/>
          <p14:tracePt t="47380" x="5153025" y="3251200"/>
          <p14:tracePt t="47397" x="5160963" y="3251200"/>
          <p14:tracePt t="47413" x="5170488" y="3251200"/>
          <p14:tracePt t="47430" x="5180013" y="3251200"/>
          <p14:tracePt t="47593" x="5180013" y="3241675"/>
          <p14:tracePt t="47936" x="5187950" y="3241675"/>
          <p14:tracePt t="47973" x="5197475" y="3241675"/>
          <p14:tracePt t="47984" x="5205413" y="3241675"/>
          <p14:tracePt t="47995" x="5214938" y="3241675"/>
          <p14:tracePt t="48022" x="5232400" y="3241675"/>
          <p14:tracePt t="48033" x="5241925" y="3232150"/>
          <p14:tracePt t="48047" x="5259388" y="3232150"/>
          <p14:tracePt t="48057" x="5276850" y="3232150"/>
          <p14:tracePt t="48070" x="5303838" y="3232150"/>
          <p14:tracePt t="48082" x="5330825" y="3232150"/>
          <p14:tracePt t="48097" x="5357813" y="3224213"/>
          <p14:tracePt t="48113" x="5394325" y="3224213"/>
          <p14:tracePt t="48130" x="5429250" y="3224213"/>
          <p14:tracePt t="48147" x="5537200" y="3214688"/>
          <p14:tracePt t="48163" x="5572125" y="3205163"/>
          <p14:tracePt t="48180" x="5634038" y="3197225"/>
          <p14:tracePt t="48196" x="5653088" y="3197225"/>
          <p14:tracePt t="48213" x="5661025" y="3197225"/>
          <p14:tracePt t="48230" x="5670550" y="3197225"/>
          <p14:tracePt t="48783" x="5680075" y="3197225"/>
          <p14:tracePt t="48793" x="5697538" y="3197225"/>
          <p14:tracePt t="48804" x="5715000" y="3187700"/>
          <p14:tracePt t="48817" x="5741988" y="3187700"/>
          <p14:tracePt t="48830" x="5768975" y="3187700"/>
          <p14:tracePt t="48847" x="5803900" y="3187700"/>
          <p14:tracePt t="48863" x="5830888" y="3187700"/>
          <p14:tracePt t="48880" x="5911850" y="3187700"/>
          <p14:tracePt t="48897" x="5938838" y="3187700"/>
          <p14:tracePt t="48913" x="5973763" y="3187700"/>
          <p14:tracePt t="48930" x="6027738" y="3197225"/>
          <p14:tracePt t="48947" x="6054725" y="3205163"/>
          <p14:tracePt t="48963" x="6081713" y="3205163"/>
          <p14:tracePt t="48980" x="6161088" y="3214688"/>
          <p14:tracePt t="48997" x="6197600" y="3214688"/>
          <p14:tracePt t="49013" x="6269038" y="3224213"/>
          <p14:tracePt t="49030" x="6296025" y="3232150"/>
          <p14:tracePt t="49047" x="6323013" y="3232150"/>
          <p14:tracePt t="49064" x="6384925" y="3232150"/>
          <p14:tracePt t="49080" x="6411913" y="3241675"/>
          <p14:tracePt t="49097" x="6446838" y="3241675"/>
          <p14:tracePt t="49114" x="6527800" y="3251200"/>
          <p14:tracePt t="49130" x="6554788" y="3251200"/>
          <p14:tracePt t="49147" x="6581775" y="3251200"/>
          <p14:tracePt t="49164" x="6634163" y="3251200"/>
          <p14:tracePt t="49180" x="6670675" y="3259138"/>
          <p14:tracePt t="49197" x="6715125" y="3259138"/>
          <p14:tracePt t="49213" x="6732588" y="3259138"/>
          <p14:tracePt t="49230" x="6742113" y="3259138"/>
          <p14:tracePt t="49247" x="6786563" y="3259138"/>
          <p14:tracePt t="49264" x="6804025" y="3259138"/>
          <p14:tracePt t="49280" x="6831013" y="3259138"/>
          <p14:tracePt t="49297" x="6884988" y="3259138"/>
          <p14:tracePt t="49314" x="6911975" y="3259138"/>
          <p14:tracePt t="49330" x="6938963" y="3259138"/>
          <p14:tracePt t="49347" x="6983413" y="3259138"/>
          <p14:tracePt t="49364" x="7010400" y="3259138"/>
          <p14:tracePt t="49380" x="7027863" y="3259138"/>
          <p14:tracePt t="49846" x="7037388" y="3259138"/>
          <p14:tracePt t="49859" x="7037388" y="3251200"/>
          <p14:tracePt t="49871" x="7054850" y="3251200"/>
          <p14:tracePt t="49882" x="7099300" y="3232150"/>
          <p14:tracePt t="49897" x="7161213" y="3224213"/>
          <p14:tracePt t="49914" x="7232650" y="3205163"/>
          <p14:tracePt t="49930" x="7331075" y="3197225"/>
          <p14:tracePt t="49947" x="7562850" y="3179763"/>
          <p14:tracePt t="49964" x="7670800" y="3179763"/>
          <p14:tracePt t="49981" x="7858125" y="3179763"/>
          <p14:tracePt t="49997" x="7939088" y="3179763"/>
          <p14:tracePt t="50014" x="8018463" y="3179763"/>
          <p14:tracePt t="50030" x="8062913" y="3179763"/>
          <p14:tracePt t="50047" x="8143875" y="3179763"/>
          <p14:tracePt t="50064" x="8161338" y="3179763"/>
          <p14:tracePt t="50080" x="8188325" y="3179763"/>
          <p14:tracePt t="50103" x="8197850" y="3179763"/>
          <p14:tracePt t="50191" x="8205788" y="3179763"/>
          <p14:tracePt t="50227" x="8215313" y="3179763"/>
          <p14:tracePt t="50251" x="8224838" y="3179763"/>
          <p14:tracePt t="50290" x="8232775" y="3179763"/>
          <p14:tracePt t="50325" x="8242300" y="3179763"/>
          <p14:tracePt t="50962" x="8242300" y="3187700"/>
          <p14:tracePt t="51071" x="8242300" y="3197225"/>
          <p14:tracePt t="51096" x="8232775" y="3197225"/>
          <p14:tracePt t="51120" x="8232775" y="3205163"/>
          <p14:tracePt t="51366" x="8224838" y="3205163"/>
          <p14:tracePt t="51512" x="8215313" y="3214688"/>
          <p14:tracePt t="51537" x="8205788" y="3214688"/>
          <p14:tracePt t="51551" x="8180388" y="3224213"/>
          <p14:tracePt t="51561" x="8134350" y="3232150"/>
          <p14:tracePt t="51573" x="8062913" y="3259138"/>
          <p14:tracePt t="51586" x="7956550" y="3276600"/>
          <p14:tracePt t="51598" x="7796213" y="3313113"/>
          <p14:tracePt t="51614" x="7483475" y="3357563"/>
          <p14:tracePt t="51631" x="7116763" y="3419475"/>
          <p14:tracePt t="51648" x="6170613" y="3581400"/>
          <p14:tracePt t="51664" x="5715000" y="3652838"/>
          <p14:tracePt t="51681" x="5303838" y="3705225"/>
          <p14:tracePt t="51698" x="4813300" y="3751263"/>
          <p14:tracePt t="51715" x="4705350" y="3751263"/>
          <p14:tracePt t="51731" x="4625975" y="3751263"/>
          <p14:tracePt t="51748" x="4537075" y="3741738"/>
          <p14:tracePt t="51764" x="4518025" y="3724275"/>
          <p14:tracePt t="51781" x="4510088" y="3714750"/>
          <p14:tracePt t="51818" x="4510088" y="3724275"/>
          <p14:tracePt t="52087" x="4483100" y="3724275"/>
          <p14:tracePt t="52100" x="4419600" y="3724275"/>
          <p14:tracePt t="52113" x="4295775" y="3724275"/>
          <p14:tracePt t="52125" x="4179888" y="3724275"/>
          <p14:tracePt t="52136" x="4010025" y="3724275"/>
          <p14:tracePt t="52149" x="3840163" y="3724275"/>
          <p14:tracePt t="52164" x="3660775" y="3724275"/>
          <p14:tracePt t="52181" x="3509963" y="3724275"/>
          <p14:tracePt t="52198" x="3375025" y="3724275"/>
          <p14:tracePt t="52214" x="3116263" y="3687763"/>
          <p14:tracePt t="52231" x="2973388" y="3652838"/>
          <p14:tracePt t="52248" x="2687638" y="3608388"/>
          <p14:tracePt t="52265" x="2581275" y="3581400"/>
          <p14:tracePt t="52281" x="2509838" y="3554413"/>
          <p14:tracePt t="52298" x="2411413" y="3500438"/>
          <p14:tracePt t="52315" x="2393950" y="3482975"/>
          <p14:tracePt t="52331" x="2357438" y="3473450"/>
          <p14:tracePt t="52348" x="2330450" y="3446463"/>
          <p14:tracePt t="52364" x="2312988" y="3438525"/>
          <p14:tracePt t="52382" x="2303463" y="3438525"/>
          <p14:tracePt t="52398" x="2295525" y="3429000"/>
          <p14:tracePt t="52419" x="2286000" y="3429000"/>
          <p14:tracePt t="52444" x="2276475" y="3429000"/>
          <p14:tracePt t="52456" x="2268538" y="3429000"/>
          <p14:tracePt t="52468" x="2251075" y="3429000"/>
          <p14:tracePt t="52481" x="2224088" y="3429000"/>
          <p14:tracePt t="52498" x="2187575" y="3429000"/>
          <p14:tracePt t="52515" x="2152650" y="3429000"/>
          <p14:tracePt t="52531" x="2116138" y="3429000"/>
          <p14:tracePt t="52554" x="2108200" y="3429000"/>
          <p14:tracePt t="53058" x="2116138" y="3429000"/>
          <p14:tracePt t="53082" x="2125663" y="3429000"/>
          <p14:tracePt t="53105" x="2133600" y="3429000"/>
          <p14:tracePt t="53118" x="2133600" y="3438525"/>
          <p14:tracePt t="53130" x="2152650" y="3438525"/>
          <p14:tracePt t="53143" x="2160588" y="3438525"/>
          <p14:tracePt t="53155" x="2170113" y="3446463"/>
          <p14:tracePt t="53168" x="2187575" y="3446463"/>
          <p14:tracePt t="53181" x="2214563" y="3446463"/>
          <p14:tracePt t="53198" x="2241550" y="3446463"/>
          <p14:tracePt t="53215" x="2268538" y="3446463"/>
          <p14:tracePt t="53231" x="2330450" y="3455988"/>
          <p14:tracePt t="53248" x="2374900" y="3455988"/>
          <p14:tracePt t="53265" x="2500313" y="3473450"/>
          <p14:tracePt t="53282" x="2581275" y="3473450"/>
          <p14:tracePt t="53298" x="2652713" y="3482975"/>
          <p14:tracePt t="53315" x="2751138" y="3482975"/>
          <p14:tracePt t="53331" x="2990850" y="3482975"/>
          <p14:tracePt t="53348" x="3125788" y="3482975"/>
          <p14:tracePt t="53365" x="3367088" y="3473450"/>
          <p14:tracePt t="53382" x="3455988" y="3473450"/>
          <p14:tracePt t="53398" x="3509963" y="3473450"/>
          <p14:tracePt t="53415" x="3571875" y="3473450"/>
          <p14:tracePt t="53436" x="3581400" y="3473450"/>
          <p14:tracePt t="53449" x="3589338" y="3473450"/>
          <p14:tracePt t="53718" x="3598863" y="3473450"/>
          <p14:tracePt t="53744" x="3616325" y="3473450"/>
          <p14:tracePt t="53756" x="3633788" y="3473450"/>
          <p14:tracePt t="53767" x="3643313" y="3473450"/>
          <p14:tracePt t="53779" x="3660775" y="3473450"/>
          <p14:tracePt t="53792" x="3679825" y="3473450"/>
          <p14:tracePt t="53804" x="3705225" y="3473450"/>
          <p14:tracePt t="53819" x="3741738" y="3473450"/>
          <p14:tracePt t="53832" x="3759200" y="3473450"/>
          <p14:tracePt t="53848" x="3795713" y="3473450"/>
          <p14:tracePt t="53865" x="3813175" y="3473450"/>
          <p14:tracePt t="53882" x="3848100" y="3473450"/>
          <p14:tracePt t="53898" x="3857625" y="3473450"/>
          <p14:tracePt t="53915" x="3867150" y="3473450"/>
          <p14:tracePt t="53963" x="3875088" y="3473450"/>
          <p14:tracePt t="53999" x="3875088" y="3482975"/>
          <p14:tracePt t="54061" x="3884613" y="3482975"/>
          <p14:tracePt t="54099" x="3894138" y="3482975"/>
          <p14:tracePt t="54122" x="3902075" y="3482975"/>
          <p14:tracePt t="54135" x="3911600" y="3482975"/>
          <p14:tracePt t="54147" x="3919538" y="3482975"/>
          <p14:tracePt t="54160" x="3929063" y="3482975"/>
          <p14:tracePt t="54172" x="3938588" y="3482975"/>
          <p14:tracePt t="54184" x="3946525" y="3482975"/>
          <p14:tracePt t="54198" x="3965575" y="3482975"/>
          <p14:tracePt t="54221" x="3973513" y="3482975"/>
          <p14:tracePt t="54245" x="3983038" y="3482975"/>
          <p14:tracePt t="54650" x="3990975" y="3482975"/>
          <p14:tracePt t="54662" x="4017963" y="3482975"/>
          <p14:tracePt t="54674" x="4054475" y="3482975"/>
          <p14:tracePt t="54686" x="4098925" y="3482975"/>
          <p14:tracePt t="54699" x="4160838" y="3482975"/>
          <p14:tracePt t="54715" x="4232275" y="3482975"/>
          <p14:tracePt t="54732" x="4322763" y="3482975"/>
          <p14:tracePt t="54749" x="4510088" y="3490913"/>
          <p14:tracePt t="54765" x="4616450" y="3500438"/>
          <p14:tracePt t="54782" x="4724400" y="3509963"/>
          <p14:tracePt t="54799" x="4911725" y="3536950"/>
          <p14:tracePt t="54815" x="5000625" y="3536950"/>
          <p14:tracePt t="54832" x="5072063" y="3536950"/>
          <p14:tracePt t="54849" x="5187950" y="3536950"/>
          <p14:tracePt t="54865" x="5241925" y="3536950"/>
          <p14:tracePt t="54882" x="5286375" y="3536950"/>
          <p14:tracePt t="54899" x="5303838" y="3536950"/>
          <p14:tracePt t="54920" x="5313363" y="3536950"/>
          <p14:tracePt t="54956" x="5322888" y="3536950"/>
          <p14:tracePt t="54980" x="5330825" y="3536950"/>
          <p14:tracePt t="55005" x="5340350" y="3536950"/>
          <p14:tracePt t="55030" x="5357813" y="3536950"/>
          <p14:tracePt t="55042" x="5367338" y="3536950"/>
          <p14:tracePt t="55054" x="5384800" y="3536950"/>
          <p14:tracePt t="55067" x="5402263" y="3536950"/>
          <p14:tracePt t="55079" x="5429250" y="3536950"/>
          <p14:tracePt t="55090" x="5446713" y="3536950"/>
          <p14:tracePt t="55103" x="5473700" y="3536950"/>
          <p14:tracePt t="55115" x="5491163" y="3536950"/>
          <p14:tracePt t="55132" x="5500688" y="3536950"/>
          <p14:tracePt t="55149" x="5510213" y="3536950"/>
          <p14:tracePt t="55165" x="5527675" y="3536950"/>
          <p14:tracePt t="55202" x="5527675" y="3527425"/>
          <p14:tracePt t="55592" x="5518150" y="3527425"/>
          <p14:tracePt t="55851" x="5510213" y="3527425"/>
          <p14:tracePt t="57198" x="5510213" y="3536950"/>
          <p14:tracePt t="57811" x="5500688" y="3544888"/>
          <p14:tracePt t="58006" x="5491163" y="3544888"/>
          <p14:tracePt t="58141" x="5491163" y="3536950"/>
          <p14:tracePt t="58374" x="5483225" y="3536950"/>
          <p14:tracePt t="58411" x="5473700" y="3536950"/>
          <p14:tracePt t="58436" x="5456238" y="3536950"/>
          <p14:tracePt t="58461" x="5446713" y="3536950"/>
          <p14:tracePt t="58472" x="5438775" y="3536950"/>
          <p14:tracePt t="58484" x="5429250" y="3536950"/>
          <p14:tracePt t="58496" x="5419725" y="3536950"/>
          <p14:tracePt t="58508" x="5402263" y="3527425"/>
          <p14:tracePt t="58520" x="5375275" y="3527425"/>
          <p14:tracePt t="58534" x="5357813" y="3527425"/>
          <p14:tracePt t="58550" x="5330825" y="3527425"/>
          <p14:tracePt t="58567" x="5313363" y="3517900"/>
          <p14:tracePt t="58583" x="5286375" y="3517900"/>
          <p14:tracePt t="58600" x="5268913" y="3509963"/>
          <p14:tracePt t="58616" x="5251450" y="3509963"/>
          <p14:tracePt t="58633" x="5214938" y="3509963"/>
          <p14:tracePt t="58650" x="5197475" y="3509963"/>
          <p14:tracePt t="58667" x="5187950" y="3500438"/>
          <p14:tracePt t="58683" x="5180013" y="3500438"/>
          <p14:tracePt t="58717" x="5170488" y="3500438"/>
          <p14:tracePt t="67341" x="5170488" y="3490913"/>
          <p14:tracePt t="67354" x="5170488" y="3482975"/>
          <p14:tracePt t="67390" x="5170488" y="3473450"/>
          <p14:tracePt t="67465" x="5180013" y="3473450"/>
          <p14:tracePt t="67575" x="5160963" y="3473450"/>
          <p14:tracePt t="67588" x="5116513" y="3490913"/>
          <p14:tracePt t="67599" x="5054600" y="3509963"/>
          <p14:tracePt t="67611" x="4973638" y="3527425"/>
          <p14:tracePt t="67622" x="4902200" y="3554413"/>
          <p14:tracePt t="67636" x="4803775" y="3571875"/>
          <p14:tracePt t="67653" x="4705350" y="3581400"/>
          <p14:tracePt t="67669" x="4608513" y="3608388"/>
          <p14:tracePt t="67686" x="4357688" y="3608388"/>
          <p14:tracePt t="67703" x="4232275" y="3608388"/>
          <p14:tracePt t="67719" x="4116388" y="3589338"/>
          <p14:tracePt t="67736" x="3902075" y="3536950"/>
          <p14:tracePt t="67753" x="3822700" y="3500438"/>
          <p14:tracePt t="67769" x="3741738" y="3473450"/>
          <p14:tracePt t="67786" x="3608388" y="3419475"/>
          <p14:tracePt t="67803" x="3554413" y="3394075"/>
          <p14:tracePt t="67819" x="3500438" y="3357563"/>
          <p14:tracePt t="67836" x="3465513" y="3348038"/>
          <p14:tracePt t="67853" x="3455988" y="3330575"/>
          <p14:tracePt t="67869" x="3438525" y="3313113"/>
          <p14:tracePt t="67886" x="3429000" y="3313113"/>
          <p14:tracePt t="68139" x="3419475" y="3313113"/>
          <p14:tracePt t="68150" x="3411538" y="3303588"/>
          <p14:tracePt t="68163" x="3411538" y="3295650"/>
          <p14:tracePt t="68176" x="3394075" y="3295650"/>
          <p14:tracePt t="68187" x="3367088" y="3286125"/>
          <p14:tracePt t="68203" x="3330575" y="3276600"/>
          <p14:tracePt t="68220" x="3295650" y="3268663"/>
          <p14:tracePt t="68236" x="3187700" y="3259138"/>
          <p14:tracePt t="68253" x="3133725" y="3259138"/>
          <p14:tracePt t="68269" x="3081338" y="3259138"/>
          <p14:tracePt t="68286" x="2982913" y="3259138"/>
          <p14:tracePt t="68303" x="2928938" y="3259138"/>
          <p14:tracePt t="68320" x="2901950" y="3259138"/>
          <p14:tracePt t="68336" x="2857500" y="3268663"/>
          <p14:tracePt t="68353" x="2847975" y="3268663"/>
          <p14:tracePt t="68369" x="2840038" y="3268663"/>
          <p14:tracePt t="68386" x="2803525" y="3276600"/>
          <p14:tracePt t="68403" x="2768600" y="3286125"/>
          <p14:tracePt t="68420" x="2705100" y="3313113"/>
          <p14:tracePt t="68436" x="2652713" y="3330575"/>
          <p14:tracePt t="68453" x="2608263" y="3348038"/>
          <p14:tracePt t="68469" x="2500313" y="3375025"/>
          <p14:tracePt t="68486" x="2446338" y="3394075"/>
          <p14:tracePt t="68503" x="2384425" y="3402013"/>
          <p14:tracePt t="68520" x="2251075" y="3438525"/>
          <p14:tracePt t="68536" x="2187575" y="3446463"/>
          <p14:tracePt t="68553" x="2108200" y="3455988"/>
          <p14:tracePt t="68570" x="1982788" y="3465513"/>
          <p14:tracePt t="68586" x="1938338" y="3465513"/>
          <p14:tracePt t="68604" x="1857375" y="3465513"/>
          <p14:tracePt t="68620" x="1839913" y="3465513"/>
          <p14:tracePt t="68636" x="1822450" y="3465513"/>
          <p14:tracePt t="68653" x="1812925" y="3465513"/>
          <p14:tracePt t="68677" x="1812925" y="3455988"/>
          <p14:tracePt t="68752" x="1830388" y="3455988"/>
          <p14:tracePt t="68762" x="1847850" y="3455988"/>
          <p14:tracePt t="68775" x="1866900" y="3455988"/>
          <p14:tracePt t="68788" x="1893888" y="3455988"/>
          <p14:tracePt t="68803" x="1919288" y="3455988"/>
          <p14:tracePt t="68820" x="1938338" y="3455988"/>
          <p14:tracePt t="68836" x="2009775" y="3465513"/>
          <p14:tracePt t="68853" x="2054225" y="3473450"/>
          <p14:tracePt t="68869" x="2089150" y="3482975"/>
          <p14:tracePt t="68887" x="2197100" y="3509963"/>
          <p14:tracePt t="68903" x="2232025" y="3517900"/>
          <p14:tracePt t="68920" x="2286000" y="3536950"/>
          <p14:tracePt t="68936" x="2374900" y="3562350"/>
          <p14:tracePt t="68953" x="2428875" y="3581400"/>
          <p14:tracePt t="68970" x="2482850" y="3598863"/>
          <p14:tracePt t="68986" x="2598738" y="3633788"/>
          <p14:tracePt t="69003" x="2652713" y="3660775"/>
          <p14:tracePt t="69020" x="2714625" y="3670300"/>
          <p14:tracePt t="69020" x="2768600" y="3687763"/>
          <p14:tracePt t="69036" x="2822575" y="3697288"/>
          <p14:tracePt t="69053" x="2857500" y="3697288"/>
          <p14:tracePt t="69070" x="2946400" y="3697288"/>
          <p14:tracePt t="69086" x="2982913" y="3697288"/>
          <p14:tracePt t="69103" x="3036888" y="3697288"/>
          <p14:tracePt t="69120" x="3108325" y="3697288"/>
          <p14:tracePt t="69136" x="3152775" y="3697288"/>
          <p14:tracePt t="69153" x="3187700" y="3697288"/>
          <p14:tracePt t="69170" x="3241675" y="3670300"/>
          <p14:tracePt t="69186" x="3259138" y="3660775"/>
          <p14:tracePt t="69203" x="3286125" y="3652838"/>
          <p14:tracePt t="69220" x="3295650" y="3652838"/>
          <p14:tracePt t="69241" x="3295650" y="3643313"/>
          <p14:tracePt t="69277" x="3303588" y="3643313"/>
          <p14:tracePt t="69401" x="3303588" y="3633788"/>
          <p14:tracePt t="69828" x="3322638" y="3633788"/>
          <p14:tracePt t="69841" x="3348038" y="3625850"/>
          <p14:tracePt t="69853" x="3394075" y="3616325"/>
          <p14:tracePt t="69866" x="3446463" y="3598863"/>
          <p14:tracePt t="69878" x="3517900" y="3589338"/>
          <p14:tracePt t="69889" x="3608388" y="3571875"/>
          <p14:tracePt t="69903" x="3697288" y="3562350"/>
          <p14:tracePt t="69920" x="3795713" y="3554413"/>
          <p14:tracePt t="69937" x="3894138" y="3536950"/>
          <p14:tracePt t="69953" x="4089400" y="3517900"/>
          <p14:tracePt t="69970" x="4160838" y="3509963"/>
          <p14:tracePt t="69987" x="4286250" y="3500438"/>
          <p14:tracePt t="70003" x="4322763" y="3500438"/>
          <p14:tracePt t="70020" x="4348163" y="3500438"/>
          <p14:tracePt t="70036" x="4367213" y="3500438"/>
          <p14:tracePt t="70948" x="4375150" y="3500438"/>
          <p14:tracePt t="70958" x="4375150" y="3490913"/>
          <p14:tracePt t="70969" x="4384675" y="3482975"/>
          <p14:tracePt t="70981" x="4402138" y="3482975"/>
          <p14:tracePt t="70993" x="4438650" y="3482975"/>
          <p14:tracePt t="71004" x="4491038" y="3473450"/>
          <p14:tracePt t="71020" x="4581525" y="3465513"/>
          <p14:tracePt t="71037" x="4679950" y="3465513"/>
          <p14:tracePt t="71054" x="4786313" y="3446463"/>
          <p14:tracePt t="71070" x="4983163" y="3429000"/>
          <p14:tracePt t="71087" x="5072063" y="3429000"/>
          <p14:tracePt t="71104" x="5180013" y="3419475"/>
          <p14:tracePt t="71121" x="5205413" y="3419475"/>
          <p14:tracePt t="71137" x="5232400" y="3419475"/>
          <p14:tracePt t="71154" x="5268913" y="3419475"/>
          <p14:tracePt t="71170" x="5276850" y="3419475"/>
          <p14:tracePt t="71187" x="5286375" y="3419475"/>
          <p14:tracePt t="71212" x="5295900" y="3419475"/>
          <p14:tracePt t="73199" x="5295900" y="3429000"/>
          <p14:tracePt t="73774" x="5295900" y="3438525"/>
          <p14:tracePt t="74373" x="5303838" y="3438525"/>
          <p14:tracePt t="74402" x="5340350" y="3438525"/>
          <p14:tracePt t="74417" x="5348288" y="3438525"/>
          <p14:tracePt t="74422" x="5367338" y="3438525"/>
          <p14:tracePt t="74438" x="5384800" y="3446463"/>
          <p14:tracePt t="74455" x="5402263" y="3446463"/>
          <p14:tracePt t="74471" x="5411788" y="3446463"/>
          <p14:tracePt t="74488" x="5419725" y="3446463"/>
          <p14:tracePt t="74544" x="5419725" y="3455988"/>
          <p14:tracePt t="74642" x="5411788" y="3455988"/>
          <p14:tracePt t="74655" x="5402263" y="3455988"/>
          <p14:tracePt t="74679" x="5394325" y="3455988"/>
          <p14:tracePt t="74692" x="5384800" y="3455988"/>
          <p14:tracePt t="74704" x="5367338" y="3455988"/>
          <p14:tracePt t="74717" x="5357813" y="3455988"/>
          <p14:tracePt t="74730" x="5340350" y="3455988"/>
          <p14:tracePt t="74742" x="5313363" y="3455988"/>
          <p14:tracePt t="74755" x="5286375" y="3455988"/>
          <p14:tracePt t="74772" x="5251450" y="3455988"/>
          <p14:tracePt t="74788" x="5214938" y="3455988"/>
          <p14:tracePt t="74805" x="5143500" y="3455988"/>
          <p14:tracePt t="74822" x="5116513" y="3455988"/>
          <p14:tracePt t="74838" x="5081588" y="3455988"/>
          <p14:tracePt t="74855" x="5027613" y="3455988"/>
          <p14:tracePt t="74872" x="4991100" y="3455988"/>
          <p14:tracePt t="74888" x="4938713" y="3455988"/>
          <p14:tracePt t="74905" x="4929188" y="3455988"/>
          <p14:tracePt t="74922" x="4919663" y="3455988"/>
          <p14:tracePt t="74938" x="4911725" y="3455988"/>
          <p14:tracePt t="75047" x="4919663" y="3455988"/>
          <p14:tracePt t="75073" x="4929188" y="3455988"/>
          <p14:tracePt t="75096" x="4938713" y="3455988"/>
          <p14:tracePt t="75110" x="4946650" y="3455988"/>
          <p14:tracePt t="75122" x="4956175" y="3455988"/>
          <p14:tracePt t="75135" x="4973638" y="3455988"/>
          <p14:tracePt t="75147" x="4991100" y="3455988"/>
          <p14:tracePt t="75158" x="5018088" y="3455988"/>
          <p14:tracePt t="75172" x="5054600" y="3465513"/>
          <p14:tracePt t="75188" x="5099050" y="3473450"/>
          <p14:tracePt t="75205" x="5143500" y="3473450"/>
          <p14:tracePt t="75222" x="5259388" y="3482975"/>
          <p14:tracePt t="75238" x="5313363" y="3482975"/>
          <p14:tracePt t="75255" x="5375275" y="3490913"/>
          <p14:tracePt t="75272" x="5483225" y="3490913"/>
          <p14:tracePt t="75288" x="5545138" y="3500438"/>
          <p14:tracePt t="75305" x="5599113" y="3500438"/>
          <p14:tracePt t="75322" x="5715000" y="3500438"/>
          <p14:tracePt t="75338" x="5768975" y="3500438"/>
          <p14:tracePt t="75355" x="5857875" y="3500438"/>
          <p14:tracePt t="75372" x="5884863" y="3490913"/>
          <p14:tracePt t="75388" x="5902325" y="3490913"/>
          <p14:tracePt t="75405" x="5929313" y="3482975"/>
          <p14:tracePt t="75427" x="5938838" y="3482975"/>
          <p14:tracePt t="75439" x="5938838" y="3473450"/>
          <p14:tracePt t="75538" x="5938838" y="3465513"/>
          <p14:tracePt t="75550" x="5929313" y="3465513"/>
          <p14:tracePt t="75563" x="5919788" y="3455988"/>
          <p14:tracePt t="75575" x="5902325" y="3446463"/>
          <p14:tracePt t="75588" x="5894388" y="3446463"/>
          <p14:tracePt t="75605" x="5875338" y="3438525"/>
          <p14:tracePt t="75622" x="5867400" y="3429000"/>
          <p14:tracePt t="75639" x="5840413" y="3419475"/>
          <p14:tracePt t="75655" x="5840413" y="3411538"/>
          <p14:tracePt t="75672" x="5830888" y="3411538"/>
          <p14:tracePt t="75688" x="5795963" y="3402013"/>
          <p14:tracePt t="75705" x="5776913" y="3394075"/>
          <p14:tracePt t="75722" x="5759450" y="3384550"/>
          <p14:tracePt t="75738" x="5724525" y="3384550"/>
          <p14:tracePt t="75755" x="5705475" y="3375025"/>
          <p14:tracePt t="75772" x="5643563" y="3367088"/>
          <p14:tracePt t="75788" x="5608638" y="3357563"/>
          <p14:tracePt t="75805" x="5581650" y="3357563"/>
          <p14:tracePt t="75822" x="5510213" y="3357563"/>
          <p14:tracePt t="75838" x="5473700" y="3357563"/>
          <p14:tracePt t="75855" x="5446713" y="3357563"/>
          <p14:tracePt t="75872" x="5375275" y="3357563"/>
          <p14:tracePt t="75889" x="5340350" y="3357563"/>
          <p14:tracePt t="75905" x="5303838" y="3357563"/>
          <p14:tracePt t="75922" x="5251450" y="3357563"/>
          <p14:tracePt t="75939" x="5232400" y="3357563"/>
          <p14:tracePt t="75955" x="5224463" y="3357563"/>
          <p14:tracePt t="76089" x="5224463" y="3367088"/>
          <p14:tracePt t="76113" x="5232400" y="3367088"/>
          <p14:tracePt t="76125" x="5232400" y="3375025"/>
          <p14:tracePt t="76151" x="5241925" y="3375025"/>
          <p14:tracePt t="76163" x="5241925" y="3384550"/>
          <p14:tracePt t="76188" x="5259388" y="3394075"/>
          <p14:tracePt t="76200" x="5259388" y="3402013"/>
          <p14:tracePt t="76212" x="5268913" y="3411538"/>
          <p14:tracePt t="76224" x="5276850" y="3411538"/>
          <p14:tracePt t="76239" x="5286375" y="3411538"/>
          <p14:tracePt t="76262" x="5286375" y="3419475"/>
          <p14:tracePt t="76273" x="5295900" y="3419475"/>
          <p14:tracePt t="76310" x="5303838" y="3419475"/>
          <p14:tracePt t="76371" x="5313363" y="3419475"/>
          <p14:tracePt t="76384" x="5330825" y="3419475"/>
          <p14:tracePt t="76396" x="5340350" y="3419475"/>
          <p14:tracePt t="76407" x="5357813" y="3429000"/>
          <p14:tracePt t="76422" x="5375275" y="3429000"/>
          <p14:tracePt t="76439" x="5411788" y="3429000"/>
          <p14:tracePt t="76456" x="5438775" y="3429000"/>
          <p14:tracePt t="76472" x="5483225" y="3429000"/>
          <p14:tracePt t="76489" x="5500688" y="3429000"/>
          <p14:tracePt t="76506" x="5527675" y="3429000"/>
          <p14:tracePt t="76530" x="5537200" y="3429000"/>
          <p14:tracePt t="76715" x="5527675" y="3429000"/>
          <p14:tracePt t="76727" x="5527675" y="3419475"/>
          <p14:tracePt t="76738" x="5510213" y="3419475"/>
          <p14:tracePt t="76752" x="5473700" y="3411538"/>
          <p14:tracePt t="76763" x="5446713" y="3402013"/>
          <p14:tracePt t="76776" x="5384800" y="3394075"/>
          <p14:tracePt t="76789" x="5313363" y="3384550"/>
          <p14:tracePt t="76805" x="5214938" y="3375025"/>
          <p14:tracePt t="76822" x="5099050" y="3367088"/>
          <p14:tracePt t="76839" x="4848225" y="3340100"/>
          <p14:tracePt t="76856" x="4670425" y="3313113"/>
          <p14:tracePt t="76872" x="4491038" y="3303588"/>
          <p14:tracePt t="76889" x="4108450" y="3276600"/>
          <p14:tracePt t="76905" x="3973513" y="3268663"/>
          <p14:tracePt t="76922" x="3705225" y="3259138"/>
          <p14:tracePt t="76939" x="3589338" y="3251200"/>
          <p14:tracePt t="76956" x="3490913" y="3224213"/>
          <p14:tracePt t="76972" x="3303588" y="3187700"/>
          <p14:tracePt t="76989" x="3232150" y="3187700"/>
          <p14:tracePt t="77006" x="3160713" y="3170238"/>
          <p14:tracePt t="77022" x="3062288" y="3133725"/>
          <p14:tracePt t="77039" x="3036888" y="3125788"/>
          <p14:tracePt t="77056" x="3009900" y="3116263"/>
          <p14:tracePt t="77072" x="2982913" y="3108325"/>
          <p14:tracePt t="77089" x="2973388" y="3098800"/>
          <p14:tracePt t="77105" x="2955925" y="3098800"/>
          <p14:tracePt t="77122" x="2938463" y="3098800"/>
          <p14:tracePt t="77139" x="2919413" y="3098800"/>
          <p14:tracePt t="77155" x="2901950" y="3089275"/>
          <p14:tracePt t="77172" x="2884488" y="3081338"/>
          <p14:tracePt t="77229" x="2884488" y="3071813"/>
          <p14:tracePt t="77278" x="2884488" y="3062288"/>
          <p14:tracePt t="77328" x="2894013" y="3062288"/>
          <p14:tracePt t="77340" x="2901950" y="3062288"/>
          <p14:tracePt t="77389" x="2911475" y="3062288"/>
          <p14:tracePt t="77474" x="2919413" y="3062288"/>
          <p14:tracePt t="77522" x="2928938" y="3062288"/>
          <p14:tracePt t="77534" x="2938463" y="3062288"/>
          <p14:tracePt t="77548" x="2946400" y="3062288"/>
          <p14:tracePt t="77560" x="2955925" y="3062288"/>
          <p14:tracePt t="77572" x="2973388" y="3062288"/>
          <p14:tracePt t="77589" x="3000375" y="3062288"/>
          <p14:tracePt t="77606" x="3054350" y="3062288"/>
          <p14:tracePt t="77622" x="3205163" y="3062288"/>
          <p14:tracePt t="77639" x="3303588" y="3054350"/>
          <p14:tracePt t="77656" x="3419475" y="3044825"/>
          <p14:tracePt t="77673" x="3705225" y="3027363"/>
          <p14:tracePt t="77689" x="3840163" y="3017838"/>
          <p14:tracePt t="77706" x="4081463" y="2990850"/>
          <p14:tracePt t="77722" x="4160838" y="2990850"/>
          <p14:tracePt t="77739" x="4224338" y="2982913"/>
          <p14:tracePt t="77756" x="4276725" y="2982913"/>
          <p14:tracePt t="77782" x="4286250" y="2982913"/>
          <p14:tracePt t="78772" x="4286250" y="2973388"/>
          <p14:tracePt t="78797" x="4313238" y="2973388"/>
          <p14:tracePt t="78809" x="4367213" y="2955925"/>
          <p14:tracePt t="78822" x="4438650" y="2946400"/>
          <p14:tracePt t="78834" x="4537075" y="2946400"/>
          <p14:tracePt t="78845" x="4670425" y="2946400"/>
          <p14:tracePt t="78860" x="4840288" y="2946400"/>
          <p14:tracePt t="78873" x="5072063" y="2965450"/>
          <p14:tracePt t="78889" x="5303838" y="2990850"/>
          <p14:tracePt t="78906" x="5589588" y="3017838"/>
          <p14:tracePt t="78923" x="6134100" y="3089275"/>
          <p14:tracePt t="78939" x="6348413" y="3116263"/>
          <p14:tracePt t="78956" x="6616700" y="3160713"/>
          <p14:tracePt t="78973" x="6724650" y="3187700"/>
          <p14:tracePt t="78989" x="6831013" y="3205163"/>
          <p14:tracePt t="79006" x="6911975" y="3214688"/>
          <p14:tracePt t="79023" x="7027863" y="3224213"/>
          <p14:tracePt t="79039" x="7054850" y="3232150"/>
          <p14:tracePt t="79056" x="7072313" y="3232150"/>
          <p14:tracePt t="79073" x="7081838" y="3232150"/>
          <p14:tracePt t="79091" x="7089775" y="3232150"/>
          <p14:tracePt t="79116" x="7099300" y="3232150"/>
          <p14:tracePt t="79275" x="7099300" y="3241675"/>
          <p14:tracePt t="79311" x="7116763" y="3251200"/>
          <p14:tracePt t="79324" x="7153275" y="3268663"/>
          <p14:tracePt t="79336" x="7180263" y="3286125"/>
          <p14:tracePt t="79348" x="7224713" y="3313113"/>
          <p14:tracePt t="79361" x="7269163" y="3348038"/>
          <p14:tracePt t="79373" x="7323138" y="3384550"/>
          <p14:tracePt t="79390" x="7375525" y="3411538"/>
          <p14:tracePt t="79406" x="7419975" y="3438525"/>
          <p14:tracePt t="79423" x="7473950" y="3455988"/>
          <p14:tracePt t="79440" x="7483475" y="3455988"/>
          <p14:tracePt t="79456" x="7491413" y="3455988"/>
          <p14:tracePt t="79764" x="7510463" y="3446463"/>
          <p14:tracePt t="79777" x="7562850" y="3438525"/>
          <p14:tracePt t="79790" x="7634288" y="3429000"/>
          <p14:tracePt t="79801" x="7705725" y="3419475"/>
          <p14:tracePt t="79814" x="7796213" y="3419475"/>
          <p14:tracePt t="79826" x="7875588" y="3419475"/>
          <p14:tracePt t="79840" x="7966075" y="3419475"/>
          <p14:tracePt t="79856" x="8054975" y="3419475"/>
          <p14:tracePt t="79873" x="8126413" y="3419475"/>
          <p14:tracePt t="79890" x="8259763" y="3446463"/>
          <p14:tracePt t="79906" x="8323263" y="3455988"/>
          <p14:tracePt t="79923" x="8375650" y="3473450"/>
          <p14:tracePt t="79940" x="8456613" y="3490913"/>
          <p14:tracePt t="79956" x="8483600" y="3500438"/>
          <p14:tracePt t="79973" x="8491538" y="3500438"/>
          <p14:tracePt t="80023" x="8501063" y="3500438"/>
          <p14:tracePt t="80255" x="8501063" y="3509963"/>
          <p14:tracePt t="80268" x="8491538" y="3509963"/>
          <p14:tracePt t="80291" x="8474075" y="3527425"/>
          <p14:tracePt t="80304" x="8456613" y="3536950"/>
          <p14:tracePt t="80316" x="8402638" y="3581400"/>
          <p14:tracePt t="80329" x="8340725" y="3652838"/>
          <p14:tracePt t="80340" x="8232775" y="3732213"/>
          <p14:tracePt t="80356" x="8126413" y="3822700"/>
          <p14:tracePt t="80373" x="8027988" y="3894138"/>
          <p14:tracePt t="80390" x="7939088" y="3973513"/>
          <p14:tracePt t="80406" x="7705725" y="4152900"/>
          <p14:tracePt t="80423" x="7572375" y="4259263"/>
          <p14:tracePt t="80440" x="7296150" y="4510088"/>
          <p14:tracePt t="80457" x="7205663" y="4589463"/>
          <p14:tracePt t="80474" x="7116763" y="4660900"/>
          <p14:tracePt t="80490" x="7000875" y="4768850"/>
          <p14:tracePt t="80507" x="6965950" y="4795838"/>
          <p14:tracePt t="80523" x="6938963" y="4830763"/>
          <p14:tracePt t="80540" x="6884988" y="4875213"/>
          <p14:tracePt t="80557" x="6840538" y="4911725"/>
          <p14:tracePt t="80573" x="6715125" y="5010150"/>
          <p14:tracePt t="80590" x="6626225" y="5062538"/>
          <p14:tracePt t="80782" x="6616700" y="5062538"/>
          <p14:tracePt t="80807" x="6608763" y="5062538"/>
          <p14:tracePt t="80819" x="6599238" y="5062538"/>
          <p14:tracePt t="80831" x="6581775" y="5081588"/>
          <p14:tracePt t="80843" x="6554788" y="5089525"/>
          <p14:tracePt t="80857" x="6500813" y="5116513"/>
          <p14:tracePt t="80873" x="6446838" y="5143500"/>
          <p14:tracePt t="80891" x="6394450" y="5180013"/>
          <p14:tracePt t="80907" x="6303963" y="5224463"/>
          <p14:tracePt t="80923" x="6286500" y="5232400"/>
          <p14:tracePt t="80940" x="6276975" y="5232400"/>
          <p14:tracePt t="80957" x="6269038" y="5232400"/>
          <p14:tracePt t="80979" x="6259513" y="5232400"/>
          <p14:tracePt t="81002" x="6251575" y="5232400"/>
          <p14:tracePt t="81089" x="6242050" y="5232400"/>
          <p14:tracePt t="81112" x="6232525" y="5232400"/>
          <p14:tracePt t="81126" x="6224588" y="5232400"/>
          <p14:tracePt t="81137" x="6215063" y="5241925"/>
          <p14:tracePt t="81150" x="6205538" y="5241925"/>
          <p14:tracePt t="81161" x="6197600" y="5251450"/>
          <p14:tracePt t="81175" x="6180138" y="5251450"/>
          <p14:tracePt t="81190" x="6170613" y="5251450"/>
          <p14:tracePt t="81207" x="6153150" y="5251450"/>
          <p14:tracePt t="81223" x="6126163" y="5259388"/>
          <p14:tracePt t="81240" x="6116638" y="5259388"/>
          <p14:tracePt t="81257" x="6099175" y="5268913"/>
          <p14:tracePt t="81273" x="6081713" y="5268913"/>
          <p14:tracePt t="81290" x="6072188" y="5268913"/>
          <p14:tracePt t="81308" x="6054725" y="5268913"/>
          <p14:tracePt t="81323" x="6045200" y="5268913"/>
          <p14:tracePt t="81340" x="6037263" y="5268913"/>
          <p14:tracePt t="81357" x="6000750" y="5268913"/>
          <p14:tracePt t="81373" x="5991225" y="5268913"/>
          <p14:tracePt t="81390" x="5983288" y="5268913"/>
          <p14:tracePt t="81407" x="5965825" y="5268913"/>
          <p14:tracePt t="81443" x="5956300" y="5268913"/>
          <p14:tracePt t="81492" x="5956300" y="5259388"/>
          <p14:tracePt t="81565" x="5946775" y="5259388"/>
          <p14:tracePt t="81578" x="5938838" y="5259388"/>
          <p14:tracePt t="81601" x="5929313" y="5251450"/>
          <p14:tracePt t="81614" x="5919788" y="5251450"/>
          <p14:tracePt t="81628" x="5911850" y="5251450"/>
          <p14:tracePt t="81638" x="5902325" y="5241925"/>
          <p14:tracePt t="81650" x="5894388" y="5232400"/>
          <p14:tracePt t="81663" x="5894388" y="5224463"/>
          <p14:tracePt t="81674" x="5884863" y="5224463"/>
          <p14:tracePt t="81690" x="5884863" y="5205413"/>
          <p14:tracePt t="81707" x="5884863" y="5197475"/>
          <p14:tracePt t="81723" x="5875338" y="5197475"/>
          <p14:tracePt t="81740" x="5875338" y="5180013"/>
          <p14:tracePt t="81757" x="5875338" y="5170488"/>
          <p14:tracePt t="81773" x="5875338" y="5160963"/>
          <p14:tracePt t="81790" x="5875338" y="5153025"/>
          <p14:tracePt t="81811" x="5875338" y="5143500"/>
          <p14:tracePt t="81847" x="5875338" y="5133975"/>
          <p14:tracePt t="81858" x="5875338" y="5126038"/>
          <p14:tracePt t="81896" x="5875338" y="5116513"/>
          <p14:tracePt t="81933" x="5867400" y="5108575"/>
          <p14:tracePt t="81956" x="5857875" y="5099050"/>
          <p14:tracePt t="81969" x="5857875" y="5089525"/>
          <p14:tracePt t="81994" x="5848350" y="5089525"/>
          <p14:tracePt t="82044" x="5840413" y="5089525"/>
          <p14:tracePt t="82056" x="5830888" y="5089525"/>
          <p14:tracePt t="82117" x="5830888" y="5099050"/>
          <p14:tracePt t="82142" x="5830888" y="5108575"/>
          <p14:tracePt t="82167" x="5822950" y="5126038"/>
          <p14:tracePt t="82191" x="5822950" y="5133975"/>
          <p14:tracePt t="82204" x="5822950" y="5143500"/>
          <p14:tracePt t="82215" x="5822950" y="5153025"/>
          <p14:tracePt t="82227" x="5813425" y="5160963"/>
          <p14:tracePt t="82276" x="5813425" y="5170488"/>
          <p14:tracePt t="82301" x="5813425" y="5180013"/>
          <p14:tracePt t="82387" x="5813425" y="5187950"/>
          <p14:tracePt t="82497" x="5822950" y="5187950"/>
          <p14:tracePt t="82521" x="5830888" y="5187950"/>
          <p14:tracePt t="82546" x="5830888" y="5180013"/>
          <p14:tracePt t="82560" x="5840413" y="5170488"/>
          <p14:tracePt t="82570" x="5848350" y="5170488"/>
          <p14:tracePt t="82583" x="5848350" y="5160963"/>
          <p14:tracePt t="82596" x="5848350" y="5143500"/>
          <p14:tracePt t="82607" x="5857875" y="5126038"/>
          <p14:tracePt t="82624" x="5867400" y="5116513"/>
          <p14:tracePt t="82641" x="5867400" y="5099050"/>
          <p14:tracePt t="82657" x="5867400" y="5081588"/>
          <p14:tracePt t="82674" x="5867400" y="5062538"/>
          <p14:tracePt t="82692" x="5867400" y="5045075"/>
          <p14:tracePt t="82718" x="5867400" y="5037138"/>
          <p14:tracePt t="82755" x="5857875" y="5027613"/>
          <p14:tracePt t="82768" x="5848350" y="5027613"/>
          <p14:tracePt t="82791" x="5840413" y="5027613"/>
          <p14:tracePt t="82841" x="5830888" y="5027613"/>
          <p14:tracePt t="82852" x="5822950" y="5027613"/>
          <p14:tracePt t="82889" x="5813425" y="5027613"/>
          <p14:tracePt t="82902" x="5813425" y="5037138"/>
          <p14:tracePt t="82914" x="5803900" y="5045075"/>
          <p14:tracePt t="82927" x="5803900" y="5054600"/>
          <p14:tracePt t="82941" x="5795963" y="5062538"/>
          <p14:tracePt t="82957" x="5786438" y="5072063"/>
          <p14:tracePt t="82974" x="5786438" y="5099050"/>
          <p14:tracePt t="82991" x="5776913" y="5116513"/>
          <p14:tracePt t="83007" x="5776913" y="5133975"/>
          <p14:tracePt t="83024" x="5776913" y="5143500"/>
          <p14:tracePt t="83026" x="5776913" y="5153025"/>
          <p14:tracePt t="83041" x="5776913" y="5160963"/>
          <p14:tracePt t="83057" x="5776913" y="5170488"/>
          <p14:tracePt t="83074" x="5776913" y="5187950"/>
          <p14:tracePt t="83091" x="5776913" y="5197475"/>
          <p14:tracePt t="83107" x="5786438" y="5214938"/>
          <p14:tracePt t="83124" x="5795963" y="5232400"/>
          <p14:tracePt t="83141" x="5803900" y="5241925"/>
          <p14:tracePt t="83157" x="5813425" y="5251450"/>
          <p14:tracePt t="83174" x="5822950" y="5268913"/>
          <p14:tracePt t="83191" x="5830888" y="5268913"/>
          <p14:tracePt t="83208" x="5840413" y="5276850"/>
          <p14:tracePt t="83224" x="5848350" y="5276850"/>
          <p14:tracePt t="83241" x="5857875" y="5286375"/>
          <p14:tracePt t="83257" x="5867400" y="5286375"/>
          <p14:tracePt t="83274" x="5875338" y="5286375"/>
          <p14:tracePt t="83293" x="5884863" y="5286375"/>
          <p14:tracePt t="83318" x="5894388" y="5286375"/>
          <p14:tracePt t="83343" x="5902325" y="5286375"/>
          <p14:tracePt t="83367" x="5902325" y="5276850"/>
          <p14:tracePt t="83393" x="5911850" y="5268913"/>
          <p14:tracePt t="83405" x="5911850" y="5259388"/>
          <p14:tracePt t="83417" x="5911850" y="5251450"/>
          <p14:tracePt t="83428" x="5911850" y="5241925"/>
          <p14:tracePt t="83441" x="5911850" y="5224463"/>
          <p14:tracePt t="83458" x="5911850" y="5214938"/>
          <p14:tracePt t="83474" x="5911850" y="5197475"/>
          <p14:tracePt t="83491" x="5911850" y="5170488"/>
          <p14:tracePt t="83507" x="5911850" y="5143500"/>
          <p14:tracePt t="83524" x="5911850" y="5133975"/>
          <p14:tracePt t="83541" x="5902325" y="5126038"/>
          <p14:tracePt t="83557" x="5894388" y="5108575"/>
          <p14:tracePt t="83574" x="5884863" y="5099050"/>
          <p14:tracePt t="83591" x="5875338" y="5099050"/>
          <p14:tracePt t="83613" x="5867400" y="5099050"/>
          <p14:tracePt t="83649" x="5857875" y="5099050"/>
          <p14:tracePt t="83686" x="5848350" y="5099050"/>
          <p14:tracePt t="83784" x="5848350" y="5108575"/>
          <p14:tracePt t="83796" x="5848350" y="5116513"/>
          <p14:tracePt t="83821" x="5848350" y="5126038"/>
          <p14:tracePt t="83833" x="5848350" y="5133975"/>
          <p14:tracePt t="83845" x="5848350" y="5143500"/>
          <p14:tracePt t="83857" x="5848350" y="5153025"/>
          <p14:tracePt t="83870" x="5848350" y="5170488"/>
          <p14:tracePt t="83882" x="5848350" y="5187950"/>
          <p14:tracePt t="83895" x="5848350" y="5197475"/>
          <p14:tracePt t="83919" x="5848350" y="5205413"/>
          <p14:tracePt t="84042" x="5848350" y="5214938"/>
          <p14:tracePt t="84138" x="5840413" y="5214938"/>
          <p14:tracePt t="84163" x="5822950" y="5205413"/>
          <p14:tracePt t="84174" x="5795963" y="5205413"/>
          <p14:tracePt t="84187" x="5759450" y="5197475"/>
          <p14:tracePt t="84199" x="5724525" y="5187950"/>
          <p14:tracePt t="84212" x="5661025" y="5170488"/>
          <p14:tracePt t="84224" x="5581650" y="5153025"/>
          <p14:tracePt t="84241" x="5510213" y="5143500"/>
          <p14:tracePt t="84258" x="5419725" y="5116513"/>
          <p14:tracePt t="84275" x="5214938" y="5000625"/>
          <p14:tracePt t="84291" x="5116513" y="4929188"/>
          <p14:tracePt t="84308" x="5010150" y="4867275"/>
          <p14:tracePt t="84324" x="4867275" y="4741863"/>
          <p14:tracePt t="84341" x="4795838" y="4697413"/>
          <p14:tracePt t="84358" x="4759325" y="4660900"/>
          <p14:tracePt t="84375" x="4697413" y="4608513"/>
          <p14:tracePt t="84391" x="4687888" y="4598988"/>
          <p14:tracePt t="84408" x="4679950" y="4598988"/>
          <p14:tracePt t="84691" x="4643438" y="4589463"/>
          <p14:tracePt t="84702" x="4581525" y="4581525"/>
          <p14:tracePt t="84715" x="4465638" y="4562475"/>
          <p14:tracePt t="84726" x="4276725" y="4545013"/>
          <p14:tracePt t="84741" x="4000500" y="4537075"/>
          <p14:tracePt t="84758" x="3732213" y="4537075"/>
          <p14:tracePt t="84775" x="3500438" y="4518025"/>
          <p14:tracePt t="84791" x="3187700" y="4518025"/>
          <p14:tracePt t="84808" x="3081338" y="4518025"/>
          <p14:tracePt t="84824" x="2973388" y="4518025"/>
          <p14:tracePt t="84841" x="2795588" y="4537075"/>
          <p14:tracePt t="84858" x="2724150" y="4537075"/>
          <p14:tracePt t="84875" x="2679700" y="4537075"/>
          <p14:tracePt t="84891" x="2633663" y="4537075"/>
          <p14:tracePt t="84908" x="2625725" y="4537075"/>
          <p14:tracePt t="84948" x="2625725" y="4527550"/>
          <p14:tracePt t="84984" x="2625725" y="4518025"/>
          <p14:tracePt t="85009" x="2633663" y="4518025"/>
          <p14:tracePt t="85034" x="2652713" y="4518025"/>
          <p14:tracePt t="85059" x="2660650" y="4518025"/>
          <p14:tracePt t="85070" x="2670175" y="4510088"/>
          <p14:tracePt t="85084" x="2687638" y="4500563"/>
          <p14:tracePt t="85095" x="2724150" y="4491038"/>
          <p14:tracePt t="85108" x="2751138" y="4465638"/>
          <p14:tracePt t="85125" x="2795588" y="4438650"/>
          <p14:tracePt t="85141" x="2847975" y="4402138"/>
          <p14:tracePt t="85158" x="3027363" y="4313238"/>
          <p14:tracePt t="85175" x="3108325" y="4276725"/>
          <p14:tracePt t="85191" x="3179763" y="4241800"/>
          <p14:tracePt t="85208" x="3276600" y="4197350"/>
          <p14:tracePt t="85225" x="3322638" y="4187825"/>
          <p14:tracePt t="85241" x="3348038" y="4170363"/>
          <p14:tracePt t="85258" x="3357563" y="4170363"/>
          <p14:tracePt t="85353" x="3367088" y="4170363"/>
          <p14:tracePt t="85401" x="3384550" y="4170363"/>
          <p14:tracePt t="85413" x="3411538" y="4170363"/>
          <p14:tracePt t="85426" x="3465513" y="4187825"/>
          <p14:tracePt t="85437" x="3517900" y="4205288"/>
          <p14:tracePt t="85450" x="3598863" y="4224338"/>
          <p14:tracePt t="85463" x="3714750" y="4259263"/>
          <p14:tracePt t="85475" x="3848100" y="4313238"/>
          <p14:tracePt t="85491" x="4017963" y="4367213"/>
          <p14:tracePt t="85508" x="4197350" y="4429125"/>
          <p14:tracePt t="85525" x="4554538" y="4527550"/>
          <p14:tracePt t="85541" x="4705350" y="4589463"/>
          <p14:tracePt t="85558" x="4867275" y="4652963"/>
          <p14:tracePt t="85575" x="5133975" y="4768850"/>
          <p14:tracePt t="85591" x="5268913" y="4822825"/>
          <p14:tracePt t="85608" x="5367338" y="4857750"/>
          <p14:tracePt t="85625" x="5545138" y="4929188"/>
          <p14:tracePt t="85641" x="5616575" y="4946650"/>
          <p14:tracePt t="85658" x="5661025" y="4956175"/>
          <p14:tracePt t="85675" x="5680075" y="4956175"/>
          <p14:tracePt t="85691" x="5688013" y="4956175"/>
          <p14:tracePt t="85708" x="5697538" y="4956175"/>
          <p14:tracePt t="85990" x="5715000" y="4956175"/>
          <p14:tracePt t="86000" x="5741988" y="4956175"/>
          <p14:tracePt t="86013" x="5776913" y="4965700"/>
          <p14:tracePt t="86026" x="5830888" y="4983163"/>
          <p14:tracePt t="86041" x="5884863" y="5000625"/>
          <p14:tracePt t="86058" x="5929313" y="5018088"/>
          <p14:tracePt t="86075" x="5983288" y="5062538"/>
          <p14:tracePt t="86092" x="6000750" y="5081588"/>
          <p14:tracePt t="86108" x="6010275" y="5089525"/>
          <p14:tracePt t="86125" x="6018213" y="5108575"/>
          <p14:tracePt t="86142" x="6018213" y="5126038"/>
          <p14:tracePt t="86160" x="6018213" y="5133975"/>
          <p14:tracePt t="86185" x="6018213" y="5143500"/>
          <p14:tracePt t="86197" x="6018213" y="5153025"/>
          <p14:tracePt t="86209" x="6018213" y="5160963"/>
          <p14:tracePt t="86225" x="6018213" y="5170488"/>
          <p14:tracePt t="86242" x="6018213" y="5180013"/>
          <p14:tracePt t="86258" x="6018213" y="5197475"/>
          <p14:tracePt t="86275" x="6018213" y="5214938"/>
          <p14:tracePt t="86292" x="6010275" y="5224463"/>
          <p14:tracePt t="86308" x="6000750" y="5251450"/>
          <p14:tracePt t="86325" x="5983288" y="5259388"/>
          <p14:tracePt t="86342" x="5965825" y="5276850"/>
          <p14:tracePt t="86358" x="5929313" y="5295900"/>
          <p14:tracePt t="86375" x="5911850" y="5303838"/>
          <p14:tracePt t="86392" x="5902325" y="5303838"/>
          <p14:tracePt t="86408" x="5867400" y="5303838"/>
          <p14:tracePt t="86425" x="5848350" y="5303838"/>
          <p14:tracePt t="86442" x="5830888" y="5313363"/>
          <p14:tracePt t="86458" x="5786438" y="5313363"/>
          <p14:tracePt t="86475" x="5768975" y="5313363"/>
          <p14:tracePt t="86492" x="5759450" y="5313363"/>
          <p14:tracePt t="86590" x="5751513" y="5313363"/>
          <p14:tracePt t="86601" x="5751513" y="5303838"/>
          <p14:tracePt t="86627" x="5751513" y="5295900"/>
          <p14:tracePt t="86639" x="5751513" y="5286375"/>
          <p14:tracePt t="86652" x="5751513" y="5276850"/>
          <p14:tracePt t="86663" x="5751513" y="5268913"/>
          <p14:tracePt t="86675" x="5751513" y="5259388"/>
          <p14:tracePt t="86692" x="5751513" y="5251450"/>
          <p14:tracePt t="86708" x="5759450" y="5241925"/>
          <p14:tracePt t="86725" x="5776913" y="5241925"/>
          <p14:tracePt t="86742" x="5795963" y="5232400"/>
          <p14:tracePt t="86758" x="5803900" y="5224463"/>
          <p14:tracePt t="86775" x="5848350" y="5224463"/>
          <p14:tracePt t="86792" x="5857875" y="5224463"/>
          <p14:tracePt t="86808" x="5875338" y="5224463"/>
          <p14:tracePt t="86825" x="5902325" y="5224463"/>
          <p14:tracePt t="86847" x="5919788" y="5224463"/>
          <p14:tracePt t="86871" x="5929313" y="5224463"/>
          <p14:tracePt t="86884" x="5938838" y="5224463"/>
          <p14:tracePt t="86895" x="5946775" y="5224463"/>
          <p14:tracePt t="86920" x="5956300" y="5224463"/>
          <p14:tracePt t="86934" x="5965825" y="5224463"/>
          <p14:tracePt t="86945" x="5965825" y="5232400"/>
          <p14:tracePt t="86958" x="5973763" y="5241925"/>
          <p14:tracePt t="86994" x="5973763" y="5251450"/>
          <p14:tracePt t="87005" x="5983288" y="5251450"/>
          <p14:tracePt t="87018" x="5983288" y="5259388"/>
          <p14:tracePt t="87055" x="5983288" y="5268913"/>
          <p14:tracePt t="87263" x="5983288" y="5259388"/>
          <p14:tracePt t="87300" x="5983288" y="5251450"/>
          <p14:tracePt t="87362" x="5973763" y="5241925"/>
          <p14:tracePt t="87374" x="5965825" y="5232400"/>
          <p14:tracePt t="87398" x="5956300" y="5232400"/>
          <p14:tracePt t="87411" x="5946775" y="5232400"/>
          <p14:tracePt t="87422" x="5938838" y="5224463"/>
          <p14:tracePt t="87459" x="5929313" y="5224463"/>
          <p14:tracePt t="87582" x="5929313" y="5232400"/>
          <p14:tracePt t="87607" x="5929313" y="5241925"/>
          <p14:tracePt t="87827" x="5938838" y="5241925"/>
          <p14:tracePt t="87864" x="5946775" y="5241925"/>
          <p14:tracePt t="87925" x="5946775" y="5232400"/>
          <p14:tracePt t="88076" x="5956300" y="5232400"/>
          <p14:tracePt t="88096" x="5965825" y="5232400"/>
          <p14:tracePt t="88120" x="5973763" y="5232400"/>
          <p14:tracePt t="88133" x="5983288" y="5232400"/>
          <p14:tracePt t="88170" x="5991225" y="5232400"/>
          <p14:tracePt t="88269" x="5991225" y="5224463"/>
          <p14:tracePt t="88304" x="5991225" y="5214938"/>
          <p14:tracePt t="88329" x="5991225" y="5205413"/>
          <p14:tracePt t="88342" x="5991225" y="5197475"/>
          <p14:tracePt t="88378" x="5991225" y="5187950"/>
          <p14:tracePt t="88403" x="5973763" y="5187950"/>
          <p14:tracePt t="88415" x="5973763" y="5180013"/>
          <p14:tracePt t="88428" x="5965825" y="5180013"/>
          <p14:tracePt t="88440" x="5946775" y="5180013"/>
          <p14:tracePt t="88463" x="5938838" y="5180013"/>
          <p14:tracePt t="88477" x="5929313" y="5180013"/>
          <p14:tracePt t="88563" x="5929313" y="5187950"/>
          <p14:tracePt t="88587" x="5929313" y="5197475"/>
          <p14:tracePt t="88600" x="5929313" y="5205413"/>
          <p14:tracePt t="88623" x="5919788" y="5214938"/>
          <p14:tracePt t="88636" x="5919788" y="5224463"/>
          <p14:tracePt t="88649" x="5919788" y="5232400"/>
          <p14:tracePt t="88697" x="5919788" y="5241925"/>
          <p14:tracePt t="88734" x="5919788" y="5251450"/>
          <p14:tracePt t="88807" x="5929313" y="5251450"/>
          <p14:tracePt t="88832" x="5938838" y="5251450"/>
          <p14:tracePt t="88906" x="5946775" y="5251450"/>
          <p14:tracePt t="88929" x="5946775" y="5241925"/>
          <p14:tracePt t="88991" x="5946775" y="5232400"/>
          <p14:tracePt t="89028" x="5946775" y="5224463"/>
          <p14:tracePt t="89138" x="5938838" y="5224463"/>
          <p14:tracePt t="89150" x="5929313" y="5224463"/>
          <p14:tracePt t="89211" x="5919788" y="5232400"/>
          <p14:tracePt t="89678" x="5911850" y="5232400"/>
          <p14:tracePt t="89689" x="5911850" y="5241925"/>
          <p14:tracePt t="89727" x="5902325" y="5241925"/>
          <p14:tracePt t="89738" x="5894388" y="5241925"/>
          <p14:tracePt t="89775" x="5884863" y="5241925"/>
          <p14:tracePt t="89824" x="5875338" y="5241925"/>
          <p14:tracePt t="89837" x="5867400" y="5241925"/>
          <p14:tracePt t="89861" x="5857875" y="5241925"/>
          <p14:tracePt t="89886" x="5848350" y="5241925"/>
          <p14:tracePt t="89960" x="5840413" y="5241925"/>
          <p14:tracePt t="89995" x="5830888" y="5232400"/>
          <p14:tracePt t="90020" x="5830888" y="5224463"/>
          <p14:tracePt t="90033" x="5830888" y="5214938"/>
          <p14:tracePt t="90045" x="5830888" y="5197475"/>
          <p14:tracePt t="90057" x="5830888" y="5180013"/>
          <p14:tracePt t="90068" x="5830888" y="5160963"/>
          <p14:tracePt t="90084" x="5822950" y="5143500"/>
          <p14:tracePt t="90095" x="5822950" y="5126038"/>
          <p14:tracePt t="90109" x="5822950" y="5116513"/>
          <p14:tracePt t="90131" x="5822950" y="5108575"/>
          <p14:tracePt t="90154" x="5822950" y="5099050"/>
          <p14:tracePt t="90168" x="5822950" y="5089525"/>
          <p14:tracePt t="90180" x="5822950" y="5081588"/>
          <p14:tracePt t="90205" x="5822950" y="5072063"/>
          <p14:tracePt t="90265" x="5822950" y="5062538"/>
          <p14:tracePt t="90326" x="5813425" y="5062538"/>
          <p14:tracePt t="90436" x="5803900" y="5062538"/>
          <p14:tracePt t="90450" x="5803900" y="5054600"/>
          <p14:tracePt t="90474" x="5795963" y="5054600"/>
          <p14:tracePt t="90498" x="5786438" y="5054600"/>
          <p14:tracePt t="90633" x="5786438" y="5062538"/>
          <p14:tracePt t="90658" x="5786438" y="5072063"/>
          <p14:tracePt t="90755" x="5786438" y="5081588"/>
          <p14:tracePt t="90804" x="5786438" y="5089525"/>
          <p14:tracePt t="90816" x="5786438" y="5099050"/>
          <p14:tracePt t="90841" x="5786438" y="5108575"/>
          <p14:tracePt t="90853" x="5786438" y="5116513"/>
          <p14:tracePt t="90865" x="5786438" y="5126038"/>
          <p14:tracePt t="90889" x="5786438" y="5133975"/>
          <p14:tracePt t="90902" x="5786438" y="5143500"/>
          <p14:tracePt t="90927" x="5786438" y="5153025"/>
          <p14:tracePt t="90939" x="5786438" y="5160963"/>
          <p14:tracePt t="90977" x="5786438" y="5170488"/>
          <p14:tracePt t="91012" x="5786438" y="5180013"/>
          <p14:tracePt t="91036" x="5786438" y="5187950"/>
          <p14:tracePt t="91061" x="5786438" y="5197475"/>
          <p14:tracePt t="91074" x="5786438" y="5205413"/>
          <p14:tracePt t="91087" x="5786438" y="5214938"/>
          <p14:tracePt t="91110" x="5786438" y="5224463"/>
          <p14:tracePt t="91136" x="5786438" y="5232400"/>
          <p14:tracePt t="91147" x="5776913" y="5232400"/>
          <p14:tracePt t="91170" x="5776913" y="5241925"/>
          <p14:tracePt t="91184" x="5776913" y="5251450"/>
          <p14:tracePt t="91244" x="5776913" y="5259388"/>
          <p14:tracePt t="91257" x="5768975" y="5259388"/>
          <p14:tracePt t="91355" x="5759450" y="5268913"/>
          <p14:tracePt t="91441" x="5751513" y="5268913"/>
          <p14:tracePt t="91477" x="5751513" y="5276850"/>
          <p14:tracePt t="91551" x="5741988" y="5276850"/>
          <p14:tracePt t="91722" x="5741988" y="5268913"/>
          <p14:tracePt t="91745" x="5741988" y="5251450"/>
          <p14:tracePt t="91770" x="5741988" y="5241925"/>
          <p14:tracePt t="91783" x="5741988" y="5224463"/>
          <p14:tracePt t="91808" x="5741988" y="5214938"/>
          <p14:tracePt t="91832" x="5751513" y="5197475"/>
          <p14:tracePt t="91856" x="5751513" y="5180013"/>
          <p14:tracePt t="91881" x="5751513" y="5170488"/>
          <p14:tracePt t="91894" x="5759450" y="5143500"/>
          <p14:tracePt t="91905" x="5768975" y="5133975"/>
          <p14:tracePt t="91918" x="5768975" y="5126038"/>
          <p14:tracePt t="91930" x="5768975" y="5108575"/>
          <p14:tracePt t="91954" x="5768975" y="5099050"/>
          <p14:tracePt t="91967" x="5768975" y="5089525"/>
          <p14:tracePt t="91990" x="5768975" y="5081588"/>
          <p14:tracePt t="92016" x="5768975" y="5072063"/>
          <p14:tracePt t="92052" x="5768975" y="5062538"/>
          <p14:tracePt t="92065" x="5768975" y="5054600"/>
          <p14:tracePt t="92077" x="5776913" y="5054600"/>
          <p14:tracePt t="92089" x="5776913" y="5045075"/>
          <p14:tracePt t="92113" x="5776913" y="5037138"/>
          <p14:tracePt t="92125" x="5776913" y="5027613"/>
          <p14:tracePt t="92176" x="5776913" y="5018088"/>
          <p14:tracePt t="92188" x="5776913" y="5010150"/>
          <p14:tracePt t="92200" x="5776913" y="5000625"/>
          <p14:tracePt t="92238" x="5776913" y="4991100"/>
          <p14:tracePt t="92421" x="5776913" y="5000625"/>
          <p14:tracePt t="92433" x="5776913" y="5010150"/>
          <p14:tracePt t="92470" x="5776913" y="5018088"/>
          <p14:tracePt t="92495" x="5776913" y="5027613"/>
          <p14:tracePt t="92506" x="5776913" y="5037138"/>
          <p14:tracePt t="92532" x="5776913" y="5045075"/>
          <p14:tracePt t="92543" x="5776913" y="5054600"/>
          <p14:tracePt t="92556" x="5776913" y="5062538"/>
          <p14:tracePt t="92569" x="5776913" y="5072063"/>
          <p14:tracePt t="92592" x="5776913" y="5089525"/>
          <p14:tracePt t="92609" x="5768975" y="5099050"/>
          <p14:tracePt t="92618" x="5768975" y="5108575"/>
          <p14:tracePt t="92630" x="5768975" y="5116513"/>
          <p14:tracePt t="92644" x="5768975" y="5126038"/>
          <p14:tracePt t="92661" x="5759450" y="5133975"/>
          <p14:tracePt t="92677" x="5759450" y="5143500"/>
          <p14:tracePt t="92693" x="5759450" y="5153025"/>
          <p14:tracePt t="92728" x="5759450" y="5160963"/>
          <p14:tracePt t="92740" x="5759450" y="5170488"/>
          <p14:tracePt t="92752" x="5751513" y="5180013"/>
          <p14:tracePt t="92763" x="5751513" y="5187950"/>
          <p14:tracePt t="92788" x="5751513" y="5197475"/>
          <p14:tracePt t="92801" x="5751513" y="5205413"/>
          <p14:tracePt t="92814" x="5741988" y="5214938"/>
          <p14:tracePt t="92827" x="5732463" y="5214938"/>
          <p14:tracePt t="92844" x="5732463" y="5232400"/>
          <p14:tracePt t="92863" x="5732463" y="5241925"/>
          <p14:tracePt t="92877" x="5724525" y="5241925"/>
          <p14:tracePt t="92894" x="5724525" y="5251450"/>
          <p14:tracePt t="92911" x="5724525" y="5259388"/>
          <p14:tracePt t="92937" x="5724525" y="5268913"/>
          <p14:tracePt t="92948" x="5715000" y="5268913"/>
          <p14:tracePt t="93034" x="5715000" y="5276850"/>
          <p14:tracePt t="93230" x="5715000" y="5268913"/>
          <p14:tracePt t="93255" x="5715000" y="5259388"/>
          <p14:tracePt t="93278" x="5715000" y="5251450"/>
          <p14:tracePt t="93303" x="5715000" y="5232400"/>
          <p14:tracePt t="93327" x="5724525" y="5214938"/>
          <p14:tracePt t="93340" x="5732463" y="5197475"/>
          <p14:tracePt t="93352" x="5741988" y="5170488"/>
          <p14:tracePt t="93365" x="5759450" y="5153025"/>
          <p14:tracePt t="93377" x="5759450" y="5143500"/>
          <p14:tracePt t="93394" x="5768975" y="5126038"/>
          <p14:tracePt t="93414" x="5768975" y="5116513"/>
          <p14:tracePt t="93438" x="5768975" y="5108575"/>
          <p14:tracePt t="93462" x="5768975" y="5099050"/>
          <p14:tracePt t="93475" x="5768975" y="5089525"/>
          <p14:tracePt t="93486" x="5768975" y="5081588"/>
          <p14:tracePt t="93499" x="5768975" y="5072063"/>
          <p14:tracePt t="93512" x="5768975" y="5062538"/>
          <p14:tracePt t="93527" x="5768975" y="5054600"/>
          <p14:tracePt t="93544" x="5776913" y="5045075"/>
          <p14:tracePt t="93561" x="5776913" y="5027613"/>
          <p14:tracePt t="93577" x="5776913" y="5010150"/>
          <p14:tracePt t="93594" x="5776913" y="5000625"/>
          <p14:tracePt t="93611" x="5776913" y="4991100"/>
          <p14:tracePt t="93627" x="5776913" y="4973638"/>
          <p14:tracePt t="93842" x="5776913" y="4983163"/>
          <p14:tracePt t="93879" x="5776913" y="4991100"/>
          <p14:tracePt t="93915" x="5776913" y="5000625"/>
          <p14:tracePt t="93941" x="5776913" y="5010150"/>
          <p14:tracePt t="93952" x="5776913" y="5018088"/>
          <p14:tracePt t="93977" x="5776913" y="5027613"/>
          <p14:tracePt t="93990" x="5776913" y="5045075"/>
          <p14:tracePt t="94001" x="5776913" y="5054600"/>
          <p14:tracePt t="94014" x="5776913" y="5062538"/>
          <p14:tracePt t="94027" x="5776913" y="5081588"/>
          <p14:tracePt t="94044" x="5776913" y="5099050"/>
          <p14:tracePt t="94061" x="5776913" y="5116513"/>
          <p14:tracePt t="94077" x="5768975" y="5160963"/>
          <p14:tracePt t="94094" x="5768975" y="5187950"/>
          <p14:tracePt t="94111" x="5768975" y="5205413"/>
          <p14:tracePt t="94127" x="5759450" y="5232400"/>
          <p14:tracePt t="94144" x="5751513" y="5251450"/>
          <p14:tracePt t="94161" x="5751513" y="5268913"/>
          <p14:tracePt t="94186" x="5751513" y="5276850"/>
          <p14:tracePt t="94197" x="5741988" y="5286375"/>
          <p14:tracePt t="94246" x="5741988" y="5295900"/>
          <p14:tracePt t="94284" x="5732463" y="5295900"/>
          <p14:tracePt t="96182" x="5732463" y="5286375"/>
          <p14:tracePt t="96390" x="5732463" y="5276850"/>
          <p14:tracePt t="96525" x="5741988" y="5276850"/>
          <p14:tracePt t="96562" x="5751513" y="5276850"/>
          <p14:tracePt t="96575" x="5759450" y="5276850"/>
          <p14:tracePt t="96585" x="5768975" y="5276850"/>
          <p14:tracePt t="96599" x="5786438" y="5276850"/>
          <p14:tracePt t="96613" x="5795963" y="5276850"/>
          <p14:tracePt t="96628" x="5803900" y="5276850"/>
          <p14:tracePt t="96645" x="5822950" y="5276850"/>
          <p14:tracePt t="96661" x="5857875" y="5276850"/>
          <p14:tracePt t="96678" x="5875338" y="5276850"/>
          <p14:tracePt t="96695" x="5884863" y="5276850"/>
          <p14:tracePt t="96712" x="5929313" y="5276850"/>
          <p14:tracePt t="96728" x="5938838" y="5276850"/>
          <p14:tracePt t="96745" x="5946775" y="5276850"/>
          <p14:tracePt t="96783" x="5956300" y="5276850"/>
          <p14:tracePt t="96868" x="5973763" y="5276850"/>
          <p14:tracePt t="96879" x="5983288" y="5276850"/>
          <p14:tracePt t="96892" x="5991225" y="5276850"/>
          <p14:tracePt t="96977" x="5991225" y="5268913"/>
          <p14:tracePt t="97053" x="5991225" y="5259388"/>
          <p14:tracePt t="97077" x="5991225" y="5251450"/>
          <p14:tracePt t="97126" x="5983288" y="5241925"/>
          <p14:tracePt t="97151" x="5973763" y="5241925"/>
          <p14:tracePt t="97162" x="5973763" y="5232400"/>
          <p14:tracePt t="97175" x="5965825" y="5232400"/>
          <p14:tracePt t="97187" x="5956300" y="5224463"/>
          <p14:tracePt t="97198" x="5956300" y="5214938"/>
          <p14:tracePt t="97212" x="5946775" y="5214938"/>
          <p14:tracePt t="97246" x="5938838" y="5205413"/>
          <p14:tracePt t="97284" x="5929313" y="5205413"/>
          <p14:tracePt t="97295" x="5919788" y="5205413"/>
          <p14:tracePt t="97371" x="5911850" y="5205413"/>
          <p14:tracePt t="97420" x="5911850" y="5214938"/>
          <p14:tracePt t="97443" x="5911850" y="5224463"/>
          <p14:tracePt t="97480" x="5911850" y="5232400"/>
          <p14:tracePt t="97505" x="5911850" y="5241925"/>
          <p14:tracePt t="97614" x="5911850" y="5251450"/>
          <p14:tracePt t="97626" x="5919788" y="5251450"/>
          <p14:tracePt t="97640" x="5929313" y="5251450"/>
          <p14:tracePt t="97650" x="5929313" y="5259388"/>
          <p14:tracePt t="97663" x="5938838" y="5259388"/>
          <p14:tracePt t="97688" x="5946775" y="5259388"/>
          <p14:tracePt t="97724" x="5956300" y="5259388"/>
          <p14:tracePt t="97748" x="5965825" y="5259388"/>
          <p14:tracePt t="97834" x="5965825" y="5251450"/>
          <p14:tracePt t="97909" x="5965825" y="5241925"/>
          <p14:tracePt t="97970" x="5956300" y="5241925"/>
          <p14:tracePt t="98008" x="5946775" y="5241925"/>
          <p14:tracePt t="98130" x="5946775" y="5251450"/>
          <p14:tracePt t="98606" x="5946775" y="5241925"/>
          <p14:tracePt t="98632" x="5956300" y="5241925"/>
          <p14:tracePt t="98669" x="5965825" y="5241925"/>
          <p14:tracePt t="98817" x="5956300" y="5241925"/>
          <p14:tracePt t="98890" x="5956300" y="5232400"/>
          <p14:tracePt t="99123" x="5946775" y="5232400"/>
          <p14:tracePt t="99219" x="5938838" y="5232400"/>
          <p14:tracePt t="99269" x="5929313" y="5232400"/>
          <p14:tracePt t="99281" x="5919788" y="5232400"/>
          <p14:tracePt t="99305" x="5911850" y="5232400"/>
          <p14:tracePt t="99318" x="5902325" y="5241925"/>
          <p14:tracePt t="99330" x="5894388" y="5241925"/>
          <p14:tracePt t="99342" x="5884863" y="5251450"/>
          <p14:tracePt t="99354" x="5875338" y="5251450"/>
          <p14:tracePt t="99367" x="5857875" y="5251450"/>
          <p14:tracePt t="99379" x="5840413" y="5251450"/>
          <p14:tracePt t="99396" x="5830888" y="5251450"/>
          <p14:tracePt t="99412" x="5822950" y="5259388"/>
          <p14:tracePt t="99429" x="5803900" y="5259388"/>
          <p14:tracePt t="99446" x="5786438" y="5259388"/>
          <p14:tracePt t="99465" x="5776913" y="5259388"/>
          <p14:tracePt t="99489" x="5759450" y="5259388"/>
          <p14:tracePt t="99515" x="5751513" y="5259388"/>
          <p14:tracePt t="99551" x="5741988" y="5259388"/>
          <p14:tracePt t="99564" x="5732463" y="5259388"/>
          <p14:tracePt t="99575" x="5724525" y="5259388"/>
          <p14:tracePt t="99588" x="5715000" y="5251450"/>
          <p14:tracePt t="99598" x="5705475" y="5241925"/>
          <p14:tracePt t="99613" x="5688013" y="5232400"/>
          <p14:tracePt t="99629" x="5680075" y="5224463"/>
          <p14:tracePt t="99646" x="5670550" y="5214938"/>
          <p14:tracePt t="99662" x="5653088" y="5205413"/>
          <p14:tracePt t="99679" x="5643563" y="5197475"/>
          <p14:tracePt t="99696" x="5626100" y="5187950"/>
          <p14:tracePt t="99712" x="5608638" y="5170488"/>
          <p14:tracePt t="99735" x="5608638" y="5160963"/>
          <p14:tracePt t="99821" x="5608638" y="5153025"/>
          <p14:tracePt t="99918" x="5608638" y="5143500"/>
          <p14:tracePt t="99930" x="5616575" y="5143500"/>
          <p14:tracePt t="99955" x="5616575" y="5133975"/>
          <p14:tracePt t="99980" x="5616575" y="5126038"/>
          <p14:tracePt t="100004" x="5616575" y="5116513"/>
          <p14:tracePt t="100016" x="5616575" y="5108575"/>
          <p14:tracePt t="100040" x="5616575" y="5099050"/>
          <p14:tracePt t="100167" x="5616575" y="5108575"/>
          <p14:tracePt t="100177" x="5616575" y="5116513"/>
          <p14:tracePt t="100201" x="5616575" y="5126038"/>
          <p14:tracePt t="100213" x="5616575" y="5133975"/>
          <p14:tracePt t="100226" x="5616575" y="5143500"/>
          <p14:tracePt t="100249" x="5616575" y="5153025"/>
          <p14:tracePt t="100274" x="5616575" y="5170488"/>
          <p14:tracePt t="100286" x="5608638" y="5180013"/>
          <p14:tracePt t="100298" x="5608638" y="5187950"/>
          <p14:tracePt t="100311" x="5599113" y="5205413"/>
          <p14:tracePt t="100323" x="5589588" y="5224463"/>
          <p14:tracePt t="100335" x="5581650" y="5232400"/>
          <p14:tracePt t="100346" x="5581650" y="5251450"/>
          <p14:tracePt t="100363" x="5572125" y="5251450"/>
          <p14:tracePt t="100379" x="5572125" y="5259388"/>
          <p14:tracePt t="100396" x="5572125" y="5268913"/>
          <p14:tracePt t="100506" x="5562600" y="5268913"/>
          <p14:tracePt t="100777" x="5572125" y="5268913"/>
          <p14:tracePt t="100787" x="5581650" y="5268913"/>
          <p14:tracePt t="100800" x="5589588" y="5276850"/>
          <p14:tracePt t="100813" x="5608638" y="5286375"/>
          <p14:tracePt t="100829" x="5616575" y="5295900"/>
          <p14:tracePt t="100846" x="5634038" y="5303838"/>
          <p14:tracePt t="100863" x="5643563" y="5303838"/>
          <p14:tracePt t="100885" x="5653088" y="5303838"/>
          <p14:tracePt t="100911" x="5661025" y="5303838"/>
          <p14:tracePt t="100936" x="5670550" y="5303838"/>
          <p14:tracePt t="100947" x="5670550" y="5295900"/>
          <p14:tracePt t="100972" x="5670550" y="5286375"/>
          <p14:tracePt t="100996" x="5670550" y="5276850"/>
          <p14:tracePt t="101021" x="5680075" y="5276850"/>
          <p14:tracePt t="101033" x="5680075" y="5268913"/>
          <p14:tracePt t="101058" x="5680075" y="5259388"/>
          <p14:tracePt t="101070" x="5688013" y="5259388"/>
          <p14:tracePt t="101082" x="5697538" y="5251450"/>
          <p14:tracePt t="101095" x="5697538" y="5241925"/>
          <p14:tracePt t="101107" x="5697538" y="5232400"/>
          <p14:tracePt t="101119" x="5715000" y="5214938"/>
          <p14:tracePt t="101131" x="5715000" y="5205413"/>
          <p14:tracePt t="101146" x="5724525" y="5187950"/>
          <p14:tracePt t="101163" x="5732463" y="5180013"/>
          <p14:tracePt t="101180" x="5732463" y="5170488"/>
          <p14:tracePt t="101197" x="5741988" y="5160963"/>
          <p14:tracePt t="101229" x="5741988" y="5153025"/>
          <p14:tracePt t="101241" x="5741988" y="5143500"/>
          <p14:tracePt t="101253" x="5751513" y="5143500"/>
          <p14:tracePt t="101290" x="5751513" y="5133975"/>
          <p14:tracePt t="101327" x="5759450" y="5133975"/>
          <p14:tracePt t="101340" x="5759450" y="5126038"/>
          <p14:tracePt t="101364" x="5759450" y="5108575"/>
          <p14:tracePt t="101378" x="5768975" y="5108575"/>
          <p14:tracePt t="101388" x="5768975" y="5099050"/>
          <p14:tracePt t="101424" x="5768975" y="5089525"/>
          <p14:tracePt t="101436" x="5776913" y="5081588"/>
          <p14:tracePt t="101449" x="5776913" y="5072063"/>
          <p14:tracePt t="101460" x="5786438" y="5072063"/>
          <p14:tracePt t="101473" x="5786438" y="5062538"/>
          <p14:tracePt t="101486" x="5786438" y="5054600"/>
          <p14:tracePt t="101803" x="5786438" y="5062538"/>
          <p14:tracePt t="101865" x="5786438" y="5072063"/>
          <p14:tracePt t="101914" x="5786438" y="5081588"/>
          <p14:tracePt t="101975" x="5786438" y="5089525"/>
          <p14:tracePt t="102000" x="5786438" y="5099050"/>
          <p14:tracePt t="102061" x="5786438" y="5108575"/>
          <p14:tracePt t="102147" x="5786438" y="5116513"/>
          <p14:tracePt t="102197" x="5786438" y="5126038"/>
          <p14:tracePt t="102210" x="5786438" y="5133975"/>
          <p14:tracePt t="102259" x="5786438" y="5143500"/>
          <p14:tracePt t="102283" x="5776913" y="5143500"/>
          <p14:tracePt t="102296" x="5776913" y="5153025"/>
          <p14:tracePt t="102308" x="5776913" y="5160963"/>
          <p14:tracePt t="102345" x="5776913" y="5170488"/>
          <p14:tracePt t="102405" x="5776913" y="5180013"/>
          <p14:tracePt t="102455" x="5776913" y="5187950"/>
          <p14:tracePt t="102467" x="5776913" y="5197475"/>
          <p14:tracePt t="102528" x="5776913" y="5205413"/>
          <p14:tracePt t="102540" x="5768975" y="5205413"/>
          <p14:tracePt t="102577" x="5768975" y="5214938"/>
          <p14:tracePt t="102589" x="5768975" y="5224463"/>
          <p14:tracePt t="102639" x="5768975" y="5232400"/>
          <p14:tracePt t="102663" x="5759450" y="5232400"/>
          <p14:tracePt t="102677" x="5759450" y="5241925"/>
          <p14:tracePt t="102698" x="5759450" y="5251450"/>
          <p14:tracePt t="102711" x="5759450" y="5259388"/>
          <p14:tracePt t="102749" x="5759450" y="5268913"/>
          <p14:tracePt t="102761" x="5751513" y="5268913"/>
          <p14:tracePt t="102772" x="5751513" y="5276850"/>
          <p14:tracePt t="102785" x="5741988" y="5286375"/>
          <p14:tracePt t="102810" x="5741988" y="5295900"/>
          <p14:tracePt t="102932" x="5732463" y="5295900"/>
          <p14:tracePt t="104317" x="5741988" y="5295900"/>
          <p14:tracePt t="104329" x="5759450" y="5295900"/>
          <p14:tracePt t="104341" x="5768975" y="5295900"/>
          <p14:tracePt t="104353" x="5786438" y="5295900"/>
          <p14:tracePt t="104366" x="5813425" y="5286375"/>
          <p14:tracePt t="104381" x="5830888" y="5286375"/>
          <p14:tracePt t="104397" x="5848350" y="5286375"/>
          <p14:tracePt t="104414" x="5867400" y="5286375"/>
          <p14:tracePt t="104431" x="5902325" y="5276850"/>
          <p14:tracePt t="104447" x="5911850" y="5268913"/>
          <p14:tracePt t="104464" x="5929313" y="5268913"/>
          <p14:tracePt t="104464" x="5938838" y="5268913"/>
          <p14:tracePt t="104489" x="5946775" y="5268913"/>
          <p14:tracePt t="104501" x="5956300" y="5268913"/>
          <p14:tracePt t="104515" x="5956300" y="5259388"/>
          <p14:tracePt t="104549" x="5965825" y="5251450"/>
          <p14:tracePt t="104574" x="5973763" y="5241925"/>
          <p14:tracePt t="104586" x="5983288" y="5241925"/>
          <p14:tracePt t="104609" x="5983288" y="5232400"/>
          <p14:tracePt t="104623" x="5991225" y="5232400"/>
          <p14:tracePt t="104648" x="6000750" y="5224463"/>
          <p14:tracePt t="104674" x="6000750" y="5214938"/>
          <p14:tracePt t="104685" x="6010275" y="5214938"/>
          <p14:tracePt t="104770" x="6010275" y="5205413"/>
          <p14:tracePt t="104806" x="6000750" y="5205413"/>
          <p14:tracePt t="104832" x="5983288" y="5197475"/>
          <p14:tracePt t="104843" x="5973763" y="5187950"/>
          <p14:tracePt t="104856" x="5965825" y="5187950"/>
          <p14:tracePt t="104881" x="5956300" y="5187950"/>
          <p14:tracePt t="104905" x="5946775" y="5187950"/>
          <p14:tracePt t="104942" x="5938838" y="5187950"/>
          <p14:tracePt t="104954" x="5929313" y="5187950"/>
          <p14:tracePt t="104991" x="5919788" y="5187950"/>
          <p14:tracePt t="105027" x="5911850" y="5187950"/>
          <p14:tracePt t="105040" x="5902325" y="5187950"/>
          <p14:tracePt t="105163" x="5894388" y="5187950"/>
          <p14:tracePt t="105174" x="5894388" y="5205413"/>
          <p14:tracePt t="105203" x="5894388" y="5214938"/>
          <p14:tracePt t="105236" x="5894388" y="5224463"/>
          <p14:tracePt t="105249" x="5894388" y="5232400"/>
          <p14:tracePt t="105273" x="5894388" y="5241925"/>
          <p14:tracePt t="105285" x="5894388" y="5251450"/>
          <p14:tracePt t="105296" x="5894388" y="5259388"/>
          <p14:tracePt t="105323" x="5894388" y="5268913"/>
          <p14:tracePt t="105358" x="5894388" y="5276850"/>
          <p14:tracePt t="105371" x="5894388" y="5286375"/>
          <p14:tracePt t="105566" x="5902325" y="5286375"/>
          <p14:tracePt t="105590" x="5911850" y="5286375"/>
          <p14:tracePt t="105639" x="5919788" y="5286375"/>
          <p14:tracePt t="105676" x="5929313" y="5286375"/>
          <p14:tracePt t="105688" x="5938838" y="5286375"/>
          <p14:tracePt t="105750" x="5946775" y="5286375"/>
          <p14:tracePt t="105774" x="5946775" y="5276850"/>
          <p14:tracePt t="105798" x="5956300" y="5276850"/>
          <p14:tracePt t="105836" x="5956300" y="5268913"/>
          <p14:tracePt t="105859" x="5965825" y="5268913"/>
          <p14:tracePt t="111961" x="5956300" y="5276850"/>
          <p14:tracePt t="111972" x="5919788" y="5295900"/>
          <p14:tracePt t="111985" x="5884863" y="5313363"/>
          <p14:tracePt t="111998" x="5848350" y="5322888"/>
          <p14:tracePt t="112009" x="5822950" y="5340350"/>
          <p14:tracePt t="112022" x="5803900" y="5340350"/>
          <p14:tracePt t="112034" x="5795963" y="5348288"/>
          <p14:tracePt t="112058" x="5776913" y="5348288"/>
          <p14:tracePt t="112071" x="5768975" y="5357813"/>
          <p14:tracePt t="112083" x="5751513" y="5367338"/>
          <p14:tracePt t="112099" x="5724525" y="5367338"/>
          <p14:tracePt t="112116" x="5705475" y="5375275"/>
          <p14:tracePt t="112133" x="5661025" y="5384800"/>
          <p14:tracePt t="112149" x="5643563" y="5394325"/>
          <p14:tracePt t="112166" x="5608638" y="5394325"/>
          <p14:tracePt t="112183" x="5545138" y="5394325"/>
          <p14:tracePt t="112199" x="5510213" y="5394325"/>
          <p14:tracePt t="112216" x="5473700" y="5394325"/>
          <p14:tracePt t="112233" x="5375275" y="5394325"/>
          <p14:tracePt t="112249" x="5330825" y="5394325"/>
          <p14:tracePt t="112266" x="5295900" y="5394325"/>
          <p14:tracePt t="112283" x="5197475" y="5394325"/>
          <p14:tracePt t="112299" x="5160963" y="5394325"/>
          <p14:tracePt t="112316" x="5108575" y="5384800"/>
          <p14:tracePt t="112333" x="4965700" y="5367338"/>
          <p14:tracePt t="112350" x="4902200" y="5357813"/>
          <p14:tracePt t="112366" x="4759325" y="5348288"/>
          <p14:tracePt t="112383" x="4697413" y="5348288"/>
          <p14:tracePt t="112400" x="4643438" y="5348288"/>
          <p14:tracePt t="112416" x="4554538" y="5340350"/>
          <p14:tracePt t="112433" x="4510088" y="5340350"/>
          <p14:tracePt t="112449" x="4456113" y="5330825"/>
          <p14:tracePt t="112466" x="4384675" y="5322888"/>
          <p14:tracePt t="112483" x="4357688" y="5322888"/>
          <p14:tracePt t="112500" x="4322763" y="5313363"/>
          <p14:tracePt t="112517" x="4276725" y="5303838"/>
          <p14:tracePt t="112533" x="4259263" y="5295900"/>
          <p14:tracePt t="112549" x="4241800" y="5276850"/>
          <p14:tracePt t="112567" x="4232275" y="5276850"/>
          <p14:tracePt t="112583" x="4224338" y="5268913"/>
          <p14:tracePt t="113163" x="4214813" y="5268913"/>
          <p14:tracePt t="113175" x="4197350" y="5268913"/>
          <p14:tracePt t="113187" x="4170363" y="5268913"/>
          <p14:tracePt t="113199" x="4143375" y="5268913"/>
          <p14:tracePt t="113212" x="4089400" y="5268913"/>
          <p14:tracePt t="113224" x="4010025" y="5268913"/>
          <p14:tracePt t="113237" x="3911600" y="5276850"/>
          <p14:tracePt t="113250" x="3786188" y="5295900"/>
          <p14:tracePt t="113267" x="3652838" y="5330825"/>
          <p14:tracePt t="113283" x="3465513" y="5340350"/>
          <p14:tracePt t="113300" x="3108325" y="5367338"/>
          <p14:tracePt t="113317" x="2955925" y="5367338"/>
          <p14:tracePt t="113333" x="2652713" y="5357813"/>
          <p14:tracePt t="113350" x="2554288" y="5322888"/>
          <p14:tracePt t="113367" x="2482850" y="5295900"/>
          <p14:tracePt t="113383" x="2366963" y="5259388"/>
          <p14:tracePt t="113400" x="2322513" y="5251450"/>
          <p14:tracePt t="113417" x="2295525" y="5241925"/>
          <p14:tracePt t="113433" x="2251075" y="5224463"/>
          <p14:tracePt t="113450" x="2241550" y="5214938"/>
          <p14:tracePt t="113467" x="2232025" y="5197475"/>
          <p14:tracePt t="113483" x="2232025" y="5180013"/>
          <p14:tracePt t="113506" x="2232025" y="5170488"/>
          <p14:tracePt t="113529" x="2232025" y="5160963"/>
          <p14:tracePt t="113542" x="2224088" y="5153025"/>
          <p14:tracePt t="113566" x="2214563" y="5143500"/>
          <p14:tracePt t="113604" x="2205038" y="5133975"/>
          <p14:tracePt t="113641" x="2205038" y="5126038"/>
          <p14:tracePt t="113701" x="2205038" y="5116513"/>
          <p14:tracePt t="113714" x="2214563" y="5116513"/>
          <p14:tracePt t="113727" x="2224088" y="5116513"/>
          <p14:tracePt t="113751" x="2232025" y="5116513"/>
          <p14:tracePt t="113775" x="2251075" y="5116513"/>
          <p14:tracePt t="113787" x="2251075" y="5108575"/>
          <p14:tracePt t="113799" x="2259013" y="5108575"/>
          <p14:tracePt t="113813" x="2276475" y="5108575"/>
          <p14:tracePt t="113824" x="2286000" y="5108575"/>
          <p14:tracePt t="113837" x="2295525" y="5108575"/>
          <p14:tracePt t="113850" x="2312988" y="5108575"/>
          <p14:tracePt t="113867" x="2339975" y="5108575"/>
          <p14:tracePt t="113883" x="2357438" y="5108575"/>
          <p14:tracePt t="113900" x="2411413" y="5108575"/>
          <p14:tracePt t="113917" x="2446338" y="5108575"/>
          <p14:tracePt t="113933" x="2500313" y="5116513"/>
          <p14:tracePt t="113950" x="2616200" y="5133975"/>
          <p14:tracePt t="113967" x="2679700" y="5143500"/>
          <p14:tracePt t="113983" x="2795588" y="5160963"/>
          <p14:tracePt t="114000" x="2840038" y="5170488"/>
          <p14:tracePt t="114017" x="2884488" y="5180013"/>
          <p14:tracePt t="114033" x="2938463" y="5180013"/>
          <p14:tracePt t="114051" x="2965450" y="5180013"/>
          <p14:tracePt t="114068" x="3000375" y="5180013"/>
          <p14:tracePt t="114084" x="3054350" y="5180013"/>
          <p14:tracePt t="114100" x="3089275" y="5180013"/>
          <p14:tracePt t="114117" x="3125788" y="5180013"/>
          <p14:tracePt t="114134" x="3197225" y="5180013"/>
          <p14:tracePt t="114150" x="3232150" y="5180013"/>
          <p14:tracePt t="114167" x="3313113" y="5187950"/>
          <p14:tracePt t="114183" x="3348038" y="5187950"/>
          <p14:tracePt t="114200" x="3384550" y="5187950"/>
          <p14:tracePt t="114217" x="3411538" y="5187950"/>
          <p14:tracePt t="114217" x="3438525" y="5187950"/>
          <p14:tracePt t="114233" x="3455988" y="5187950"/>
          <p14:tracePt t="114250" x="3473450" y="5187950"/>
          <p14:tracePt t="114267" x="3482975" y="5187950"/>
          <p14:tracePt t="114283" x="3490913" y="5187950"/>
          <p14:tracePt t="114300" x="3500438" y="5187950"/>
          <p14:tracePt t="114363" x="3500438" y="5197475"/>
          <p14:tracePt t="114497" x="3490913" y="5205413"/>
          <p14:tracePt t="114511" x="3473450" y="5205413"/>
          <p14:tracePt t="114523" x="3446463" y="5224463"/>
          <p14:tracePt t="114535" x="3402013" y="5241925"/>
          <p14:tracePt t="114548" x="3348038" y="5268913"/>
          <p14:tracePt t="114558" x="3295650" y="5295900"/>
          <p14:tracePt t="114572" x="3241675" y="5322888"/>
          <p14:tracePt t="114584" x="3179763" y="5357813"/>
          <p14:tracePt t="114600" x="3098800" y="5394325"/>
          <p14:tracePt t="114617" x="3017838" y="5446713"/>
          <p14:tracePt t="114634" x="2813050" y="5599113"/>
          <p14:tracePt t="114650" x="2705100" y="5680075"/>
          <p14:tracePt t="114667" x="2625725" y="5741988"/>
          <p14:tracePt t="114684" x="2517775" y="5822950"/>
          <p14:tracePt t="114701" x="2500313" y="5830888"/>
          <p14:tracePt t="114717" x="2490788" y="5830888"/>
          <p14:tracePt t="114734" x="2482850" y="5830888"/>
          <p14:tracePt t="115209" x="2490788" y="5803900"/>
          <p14:tracePt t="115221" x="2536825" y="5741988"/>
          <p14:tracePt t="115233" x="2598738" y="5661025"/>
          <p14:tracePt t="115245" x="2643188" y="5572125"/>
          <p14:tracePt t="115258" x="2724150" y="5438775"/>
          <p14:tracePt t="115272" x="2847975" y="5241925"/>
          <p14:tracePt t="115284" x="2938463" y="5072063"/>
          <p14:tracePt t="115301" x="3009900" y="4929188"/>
          <p14:tracePt t="115317" x="3044825" y="4822825"/>
          <p14:tracePt t="115334" x="3071813" y="4608513"/>
          <p14:tracePt t="115351" x="3071813" y="4510088"/>
          <p14:tracePt t="115367" x="3071813" y="4429125"/>
          <p14:tracePt t="115384" x="3036888" y="4251325"/>
          <p14:tracePt t="115400" x="2990850" y="4187825"/>
          <p14:tracePt t="115417" x="2911475" y="4054475"/>
          <p14:tracePt t="115434" x="2857500" y="3990975"/>
          <p14:tracePt t="115451" x="2813050" y="3946525"/>
          <p14:tracePt t="115467" x="2724150" y="3857625"/>
          <p14:tracePt t="115484" x="2679700" y="3822700"/>
          <p14:tracePt t="115501" x="2625725" y="3786188"/>
          <p14:tracePt t="115518" x="2509838" y="3724275"/>
          <p14:tracePt t="115535" x="2438400" y="3687763"/>
          <p14:tracePt t="115551" x="2366963" y="3660775"/>
          <p14:tracePt t="115567" x="2251075" y="3625850"/>
          <p14:tracePt t="115584" x="2197100" y="3608388"/>
          <p14:tracePt t="115601" x="2116138" y="3589338"/>
          <p14:tracePt t="115617" x="2081213" y="3571875"/>
          <p14:tracePt t="115634" x="2054225" y="3554413"/>
          <p14:tracePt t="115651" x="2009775" y="3536950"/>
          <p14:tracePt t="115667" x="1982788" y="3517900"/>
          <p14:tracePt t="115684" x="1965325" y="3500438"/>
          <p14:tracePt t="115701" x="1938338" y="3473450"/>
          <p14:tracePt t="115717" x="1928813" y="3465513"/>
          <p14:tracePt t="115734" x="1901825" y="3438525"/>
          <p14:tracePt t="115751" x="1874838" y="3411538"/>
          <p14:tracePt t="115767" x="1866900" y="3384550"/>
          <p14:tracePt t="115784" x="1839913" y="3357563"/>
          <p14:tracePt t="115801" x="1830388" y="3340100"/>
          <p14:tracePt t="115817" x="1822450" y="3330575"/>
          <p14:tracePt t="115834" x="1822450" y="3313113"/>
          <p14:tracePt t="115851" x="1822450" y="3303588"/>
          <p14:tracePt t="115883" x="1822450" y="3295650"/>
          <p14:tracePt t="115956" x="1839913" y="3295650"/>
          <p14:tracePt t="115969" x="1866900" y="3286125"/>
          <p14:tracePt t="115980" x="1911350" y="3259138"/>
          <p14:tracePt t="115993" x="1965325" y="3251200"/>
          <p14:tracePt t="116006" x="2027238" y="3232150"/>
          <p14:tracePt t="116017" x="2089150" y="3214688"/>
          <p14:tracePt t="116034" x="2179638" y="3197225"/>
          <p14:tracePt t="116051" x="2251075" y="3179763"/>
          <p14:tracePt t="116067" x="2401888" y="3160713"/>
          <p14:tracePt t="116084" x="2455863" y="3152775"/>
          <p14:tracePt t="116101" x="2500313" y="3152775"/>
          <p14:tracePt t="116117" x="2589213" y="3152775"/>
          <p14:tracePt t="116134" x="2625725" y="3152775"/>
          <p14:tracePt t="116151" x="2652713" y="3152775"/>
          <p14:tracePt t="116168" x="2714625" y="3152775"/>
          <p14:tracePt t="116184" x="2759075" y="3152775"/>
          <p14:tracePt t="116201" x="2822575" y="3152775"/>
          <p14:tracePt t="116217" x="2857500" y="3152775"/>
          <p14:tracePt t="116234" x="2884488" y="3152775"/>
          <p14:tracePt t="116251" x="2965450" y="3152775"/>
          <p14:tracePt t="116267" x="3009900" y="3152775"/>
          <p14:tracePt t="116284" x="3044825" y="3152775"/>
          <p14:tracePt t="116301" x="3108325" y="3133725"/>
          <p14:tracePt t="116317" x="3143250" y="3125788"/>
          <p14:tracePt t="116334" x="3152775" y="3125788"/>
          <p14:tracePt t="116351" x="3170238" y="3116263"/>
          <p14:tracePt t="116471" x="3205163" y="3116263"/>
          <p14:tracePt t="116483" x="3241675" y="3108325"/>
          <p14:tracePt t="116494" x="3303588" y="3108325"/>
          <p14:tracePt t="116507" x="3429000" y="3071813"/>
          <p14:tracePt t="116519" x="3581400" y="3044825"/>
          <p14:tracePt t="116534" x="3803650" y="3000375"/>
          <p14:tracePt t="116551" x="4027488" y="2946400"/>
          <p14:tracePt t="116568" x="4394200" y="2840038"/>
          <p14:tracePt t="116584" x="4545013" y="2803525"/>
          <p14:tracePt t="116601" x="4660900" y="2786063"/>
          <p14:tracePt t="116617" x="4813300" y="2776538"/>
          <p14:tracePt t="116634" x="4848225" y="2776538"/>
          <p14:tracePt t="116651" x="4867275" y="2776538"/>
          <p14:tracePt t="116668" x="4875213" y="2776538"/>
          <p14:tracePt t="117108" x="4867275" y="2776538"/>
          <p14:tracePt t="117121" x="4830763" y="2759075"/>
          <p14:tracePt t="117132" x="4803775" y="2732088"/>
          <p14:tracePt t="117146" x="4768850" y="2697163"/>
          <p14:tracePt t="117156" x="4724400" y="2652713"/>
          <p14:tracePt t="117169" x="4679950" y="2608263"/>
          <p14:tracePt t="117184" x="4625975" y="2562225"/>
          <p14:tracePt t="117201" x="4562475" y="2517775"/>
          <p14:tracePt t="117218" x="4438650" y="2374900"/>
          <p14:tracePt t="117234" x="4357688" y="2295525"/>
          <p14:tracePt t="117251" x="4276725" y="2187575"/>
          <p14:tracePt t="117268" x="4098925" y="1938338"/>
          <p14:tracePt t="117285" x="4027488" y="1839913"/>
          <p14:tracePt t="117301" x="3973513" y="1731963"/>
          <p14:tracePt t="117318" x="3884613" y="1581150"/>
          <p14:tracePt t="117335" x="3840163" y="1509713"/>
          <p14:tracePt t="117351" x="3822700" y="1465263"/>
          <p14:tracePt t="117368" x="3776663" y="1393825"/>
          <p14:tracePt t="117385" x="3768725" y="1357313"/>
          <p14:tracePt t="117401" x="3741738" y="1285875"/>
          <p14:tracePt t="117418" x="3741738" y="1258888"/>
          <p14:tracePt t="117435" x="3732213" y="1241425"/>
          <p14:tracePt t="117451" x="3714750" y="1204913"/>
          <p14:tracePt t="117468" x="3714750" y="1196975"/>
          <p14:tracePt t="117484" x="3714750" y="1179513"/>
          <p14:tracePt t="117501" x="3714750" y="1152525"/>
          <p14:tracePt t="117518" x="3714750" y="1133475"/>
          <p14:tracePt t="117535" x="3714750" y="1116013"/>
          <p14:tracePt t="117551" x="3714750" y="1108075"/>
          <p14:tracePt t="117568" x="3732213" y="1089025"/>
          <p14:tracePt t="117585" x="3759200" y="1089025"/>
          <p14:tracePt t="117601" x="3884613" y="1036638"/>
          <p14:tracePt t="117618" x="3973513" y="1009650"/>
          <p14:tracePt t="117635" x="4187825" y="938213"/>
          <p14:tracePt t="117651" x="4313238" y="893763"/>
          <p14:tracePt t="117668" x="4465638" y="866775"/>
          <p14:tracePt t="117685" x="4759325" y="785813"/>
          <p14:tracePt t="117702" x="4902200" y="750888"/>
          <p14:tracePt t="117718" x="5010150" y="731838"/>
          <p14:tracePt t="117735" x="5143500" y="714375"/>
          <p14:tracePt t="117751" x="5180013" y="714375"/>
          <p14:tracePt t="117768" x="5214938" y="714375"/>
          <p14:tracePt t="117785" x="5286375" y="714375"/>
          <p14:tracePt t="117801" x="5322888" y="714375"/>
          <p14:tracePt t="117818" x="5348288" y="714375"/>
          <p14:tracePt t="117835" x="5402263" y="714375"/>
          <p14:tracePt t="117851" x="5438775" y="714375"/>
          <p14:tracePt t="117868" x="5500688" y="714375"/>
          <p14:tracePt t="117885" x="5518150" y="714375"/>
          <p14:tracePt t="117901" x="5537200" y="723900"/>
          <p14:tracePt t="117918" x="5554663" y="723900"/>
          <p14:tracePt t="118113" x="5554663" y="731838"/>
          <p14:tracePt t="118124" x="5554663" y="758825"/>
          <p14:tracePt t="118137" x="5545138" y="785813"/>
          <p14:tracePt t="118149" x="5537200" y="812800"/>
          <p14:tracePt t="118161" x="5510213" y="857250"/>
          <p14:tracePt t="118175" x="5491163" y="893763"/>
          <p14:tracePt t="118186" x="5465763" y="938213"/>
          <p14:tracePt t="118201" x="5438775" y="990600"/>
          <p14:tracePt t="118218" x="5402263" y="1062038"/>
          <p14:tracePt t="118235" x="5340350" y="1179513"/>
          <p14:tracePt t="118251" x="5295900" y="1258888"/>
          <p14:tracePt t="118268" x="5259388" y="1347788"/>
          <p14:tracePt t="118285" x="5160963" y="1527175"/>
          <p14:tracePt t="118302" x="5099050" y="1616075"/>
          <p14:tracePt t="118318" x="5037138" y="1731963"/>
          <p14:tracePt t="118335" x="4884738" y="2000250"/>
          <p14:tracePt t="118352" x="4776788" y="2170113"/>
          <p14:tracePt t="118368" x="4687888" y="2357438"/>
          <p14:tracePt t="118385" x="4438650" y="2776538"/>
          <p14:tracePt t="118402" x="4340225" y="2946400"/>
          <p14:tracePt t="118418" x="4125913" y="3286125"/>
          <p14:tracePt t="118435" x="4054475" y="3429000"/>
          <p14:tracePt t="118452" x="3983038" y="3571875"/>
          <p14:tracePt t="118468" x="3813175" y="3857625"/>
          <p14:tracePt t="118485" x="3732213" y="4010025"/>
          <p14:tracePt t="118502" x="3633788" y="4133850"/>
          <p14:tracePt t="118518" x="3419475" y="4500563"/>
          <p14:tracePt t="118535" x="3340100" y="4625975"/>
          <p14:tracePt t="118552" x="3295650" y="4687888"/>
          <p14:tracePt t="118569" x="3232150" y="4776788"/>
          <p14:tracePt t="118585" x="3224213" y="4786313"/>
          <p14:tracePt t="118602" x="3224213" y="4795838"/>
          <p14:tracePt t="119019" x="3224213" y="4803775"/>
          <p14:tracePt t="119031" x="3232150" y="4813300"/>
          <p14:tracePt t="119043" x="3241675" y="4822825"/>
          <p14:tracePt t="119056" x="3259138" y="4830763"/>
          <p14:tracePt t="119070" x="3268663" y="4840288"/>
          <p14:tracePt t="119085" x="3286125" y="4857750"/>
          <p14:tracePt t="119102" x="3295650" y="4875213"/>
          <p14:tracePt t="119118" x="3322638" y="4919663"/>
          <p14:tracePt t="119135" x="3348038" y="4946650"/>
          <p14:tracePt t="119152" x="3357563" y="4991100"/>
          <p14:tracePt t="119169" x="3411538" y="5062538"/>
          <p14:tracePt t="119185" x="3429000" y="5099050"/>
          <p14:tracePt t="119202" x="3455988" y="5143500"/>
          <p14:tracePt t="119218" x="3500438" y="5241925"/>
          <p14:tracePt t="119235" x="3509963" y="5286375"/>
          <p14:tracePt t="119252" x="3536950" y="5313363"/>
          <p14:tracePt t="119268" x="3571875" y="5375275"/>
          <p14:tracePt t="119285" x="3589338" y="5419725"/>
          <p14:tracePt t="119302" x="3608388" y="5446713"/>
          <p14:tracePt t="119318" x="3633788" y="5510213"/>
          <p14:tracePt t="119335" x="3652838" y="5527675"/>
          <p14:tracePt t="119352" x="3660775" y="5554663"/>
          <p14:tracePt t="119369" x="3660775" y="5562600"/>
          <p14:tracePt t="119411" x="3670300" y="5562600"/>
          <p14:tracePt t="119498" x="3670300" y="5572125"/>
          <p14:tracePt t="119523" x="3687763" y="5589588"/>
          <p14:tracePt t="119533" x="3697288" y="5626100"/>
          <p14:tracePt t="119546" x="3724275" y="5680075"/>
          <p14:tracePt t="119558" x="3768725" y="5732463"/>
          <p14:tracePt t="119570" x="3803650" y="5795963"/>
          <p14:tracePt t="119585" x="3830638" y="5867400"/>
          <p14:tracePt t="119602" x="3848100" y="5894388"/>
          <p14:tracePt t="119619" x="3848100" y="5929313"/>
          <p14:tracePt t="119635" x="3848100" y="5938838"/>
          <p14:tracePt t="133010" x="3848100" y="5929313"/>
          <p14:tracePt t="133024" x="3822700" y="5911850"/>
          <p14:tracePt t="133037" x="3795713" y="5884863"/>
          <p14:tracePt t="133048" x="3759200" y="5857875"/>
          <p14:tracePt t="133061" x="3724275" y="5813425"/>
          <p14:tracePt t="133073" x="3679825" y="5776913"/>
          <p14:tracePt t="133089" x="3652838" y="5741988"/>
          <p14:tracePt t="133106" x="3598863" y="5688013"/>
          <p14:tracePt t="133123" x="3482975" y="5562600"/>
          <p14:tracePt t="133139" x="3429000" y="5473700"/>
          <p14:tracePt t="133156" x="3375025" y="5402263"/>
          <p14:tracePt t="133173" x="3286125" y="5276850"/>
          <p14:tracePt t="133189" x="3232150" y="5214938"/>
          <p14:tracePt t="133206" x="3197225" y="5160963"/>
          <p14:tracePt t="133223" x="3125788" y="5037138"/>
          <p14:tracePt t="133239" x="3098800" y="4991100"/>
          <p14:tracePt t="133256" x="3071813" y="4965700"/>
          <p14:tracePt t="133273" x="3044825" y="4911725"/>
          <p14:tracePt t="133289" x="3036888" y="4894263"/>
          <p14:tracePt t="133306" x="3009900" y="4867275"/>
          <p14:tracePt t="133323" x="3009900" y="4848225"/>
          <p14:tracePt t="133339" x="3000375" y="4840288"/>
          <p14:tracePt t="133356" x="2982913" y="4822825"/>
          <p14:tracePt t="133379" x="2965450" y="4813300"/>
          <p14:tracePt t="133391" x="2965450" y="4803775"/>
          <p14:tracePt t="133406" x="2946400" y="4803775"/>
          <p14:tracePt t="133423" x="2938463" y="4795838"/>
          <p14:tracePt t="133439" x="2928938" y="4786313"/>
          <p14:tracePt t="133456" x="2911475" y="4768850"/>
          <p14:tracePt t="133477" x="2901950" y="4768850"/>
          <p14:tracePt t="133489" x="2901950" y="4759325"/>
          <p14:tracePt t="133880" x="2901950" y="4741863"/>
          <p14:tracePt t="133894" x="2901950" y="4714875"/>
          <p14:tracePt t="133908" x="2901950" y="4679950"/>
          <p14:tracePt t="133918" x="2901950" y="4625975"/>
          <p14:tracePt t="133931" x="2901950" y="4527550"/>
          <p14:tracePt t="133942" x="2901950" y="4384675"/>
          <p14:tracePt t="133956" x="2946400" y="4098925"/>
          <p14:tracePt t="133973" x="3036888" y="3751263"/>
          <p14:tracePt t="133990" x="3098800" y="3384550"/>
          <p14:tracePt t="134006" x="3197225" y="2874963"/>
          <p14:tracePt t="134023" x="3214688" y="2741613"/>
          <p14:tracePt t="134040" x="3224213" y="2660650"/>
          <p14:tracePt t="134056" x="3224213" y="2544763"/>
          <p14:tracePt t="134073" x="3224213" y="2527300"/>
          <p14:tracePt t="134090" x="3214688" y="2509838"/>
          <p14:tracePt t="134212" x="3214688" y="2517775"/>
          <p14:tracePt t="134237" x="3214688" y="2536825"/>
          <p14:tracePt t="134249" x="3214688" y="2554288"/>
          <p14:tracePt t="134261" x="3214688" y="2571750"/>
          <p14:tracePt t="134272" x="3205163" y="2598738"/>
          <p14:tracePt t="134284" x="3205163" y="2633663"/>
          <p14:tracePt t="134298" x="3197225" y="2687638"/>
          <p14:tracePt t="134309" x="3179763" y="2768600"/>
          <p14:tracePt t="134323" x="3160713" y="2884488"/>
          <p14:tracePt t="134340" x="3125788" y="3027363"/>
          <p14:tracePt t="134356" x="3071813" y="3224213"/>
          <p14:tracePt t="134373" x="3000375" y="3527425"/>
          <p14:tracePt t="134390" x="2982913" y="3625850"/>
          <p14:tracePt t="134406" x="2965450" y="3687763"/>
          <p14:tracePt t="134423" x="2965450" y="3741738"/>
          <p14:tracePt t="134481" x="2965450" y="3732213"/>
          <p14:tracePt t="134493" x="2965450" y="3724275"/>
          <p14:tracePt t="134505" x="2965450" y="3705225"/>
          <p14:tracePt t="134517" x="2965450" y="3687763"/>
          <p14:tracePt t="134530" x="2955925" y="3660775"/>
          <p14:tracePt t="134542" x="2946400" y="3652838"/>
          <p14:tracePt t="134556" x="2928938" y="3625850"/>
          <p14:tracePt t="134573" x="2901950" y="3608388"/>
          <p14:tracePt t="134590" x="2857500" y="3581400"/>
          <p14:tracePt t="134606" x="2732088" y="3544888"/>
          <p14:tracePt t="134623" x="2643188" y="3517900"/>
          <p14:tracePt t="134640" x="2438400" y="3446463"/>
          <p14:tracePt t="134656" x="2330450" y="3411538"/>
          <p14:tracePt t="134673" x="2241550" y="3384550"/>
          <p14:tracePt t="134690" x="2071688" y="3340100"/>
          <p14:tracePt t="134706" x="2000250" y="3322638"/>
          <p14:tracePt t="134723" x="1938338" y="3295650"/>
          <p14:tracePt t="134740" x="1839913" y="3268663"/>
          <p14:tracePt t="134757" x="1803400" y="3251200"/>
          <p14:tracePt t="134773" x="1758950" y="3241675"/>
          <p14:tracePt t="134790" x="1714500" y="3214688"/>
          <p14:tracePt t="134807" x="1714500" y="3205163"/>
          <p14:tracePt t="134823" x="1704975" y="3205163"/>
          <p14:tracePt t="134863" x="1704975" y="3197225"/>
          <p14:tracePt t="134887" x="1704975" y="3187700"/>
          <p14:tracePt t="134912" x="1724025" y="3179763"/>
          <p14:tracePt t="134924" x="1741488" y="3179763"/>
          <p14:tracePt t="134935" x="1768475" y="3170238"/>
          <p14:tracePt t="134948" x="1812925" y="3160713"/>
          <p14:tracePt t="134960" x="1839913" y="3152775"/>
          <p14:tracePt t="134974" x="1866900" y="3143250"/>
          <p14:tracePt t="134990" x="1893888" y="3143250"/>
          <p14:tracePt t="135008" x="1938338" y="3125788"/>
          <p14:tracePt t="135023" x="1965325" y="3116263"/>
          <p14:tracePt t="135040" x="1990725" y="3116263"/>
          <p14:tracePt t="135057" x="2009775" y="3116263"/>
          <p14:tracePt t="135073" x="2044700" y="3108325"/>
          <p14:tracePt t="135090" x="2071688" y="3108325"/>
          <p14:tracePt t="135107" x="2116138" y="3108325"/>
          <p14:tracePt t="135123" x="2133600" y="3108325"/>
          <p14:tracePt t="135140" x="2160588" y="3108325"/>
          <p14:tracePt t="135157" x="2224088" y="3108325"/>
          <p14:tracePt t="135173" x="2259013" y="3108325"/>
          <p14:tracePt t="135190" x="2303463" y="3108325"/>
          <p14:tracePt t="135207" x="2374900" y="3108325"/>
          <p14:tracePt t="135223" x="2419350" y="3116263"/>
          <p14:tracePt t="135240" x="2465388" y="3125788"/>
          <p14:tracePt t="135257" x="2571750" y="3133725"/>
          <p14:tracePt t="135273" x="2616200" y="3143250"/>
          <p14:tracePt t="135291" x="2751138" y="3160713"/>
          <p14:tracePt t="135307" x="2813050" y="3170238"/>
          <p14:tracePt t="135323" x="2874963" y="3170238"/>
          <p14:tracePt t="135340" x="3017838" y="3179763"/>
          <p14:tracePt t="135357" x="3089275" y="3179763"/>
          <p14:tracePt t="135374" x="3170238" y="3187700"/>
          <p14:tracePt t="135390" x="3313113" y="3187700"/>
          <p14:tracePt t="135407" x="3375025" y="3187700"/>
          <p14:tracePt t="135423" x="3446463" y="3197225"/>
          <p14:tracePt t="135440" x="3562350" y="3205163"/>
          <p14:tracePt t="135457" x="3616325" y="3214688"/>
          <p14:tracePt t="135473" x="3652838" y="3214688"/>
          <p14:tracePt t="135490" x="3697288" y="3224213"/>
          <p14:tracePt t="135507" x="3724275" y="3232150"/>
          <p14:tracePt t="135524" x="3732213" y="3232150"/>
          <p14:tracePt t="135929" x="3724275" y="3232150"/>
          <p14:tracePt t="135940" x="3714750" y="3232150"/>
          <p14:tracePt t="135976" x="3705225" y="3232150"/>
          <p14:tracePt t="136001" x="3697288" y="3232150"/>
          <p14:tracePt t="136013" x="3687763" y="3232150"/>
          <p14:tracePt t="136027" x="3670300" y="3232150"/>
          <p14:tracePt t="136039" x="3660775" y="3232150"/>
          <p14:tracePt t="136051" x="3633788" y="3232150"/>
          <p14:tracePt t="136063" x="3616325" y="3224213"/>
          <p14:tracePt t="136074" x="3589338" y="3214688"/>
          <p14:tracePt t="136090" x="3571875" y="3214688"/>
          <p14:tracePt t="136107" x="3554413" y="3205163"/>
          <p14:tracePt t="136124" x="3509963" y="3187700"/>
          <p14:tracePt t="136140" x="3482975" y="3187700"/>
          <p14:tracePt t="136157" x="3465513" y="3179763"/>
          <p14:tracePt t="136174" x="3438525" y="3170238"/>
          <p14:tracePt t="136190" x="3429000" y="3170238"/>
          <p14:tracePt t="136207" x="3419475" y="3160713"/>
          <p14:tracePt t="136224" x="3384550" y="3160713"/>
          <p14:tracePt t="136240" x="3375025" y="3152775"/>
          <p14:tracePt t="136257" x="3348038" y="3143250"/>
          <p14:tracePt t="136274" x="3322638" y="3133725"/>
          <p14:tracePt t="136290" x="3303588" y="3125788"/>
          <p14:tracePt t="136307" x="3286125" y="3116263"/>
          <p14:tracePt t="136324" x="3276600" y="3108325"/>
          <p14:tracePt t="136340" x="3268663" y="3089275"/>
          <p14:tracePt t="136357" x="3241675" y="3054350"/>
          <p14:tracePt t="136374" x="3224213" y="3044825"/>
          <p14:tracePt t="136390" x="3214688" y="3027363"/>
          <p14:tracePt t="136407" x="3187700" y="3000375"/>
          <p14:tracePt t="136424" x="3187700" y="2982913"/>
          <p14:tracePt t="136440" x="3170238" y="2973388"/>
          <p14:tracePt t="136457" x="3160713" y="2946400"/>
          <p14:tracePt t="136474" x="3152775" y="2928938"/>
          <p14:tracePt t="136491" x="3143250" y="2911475"/>
          <p14:tracePt t="136507" x="3133725" y="2901950"/>
          <p14:tracePt t="136525" x="3133725" y="2894013"/>
          <p14:tracePt t="136884" x="3125788" y="2884488"/>
          <p14:tracePt t="136897" x="3116263" y="2874963"/>
          <p14:tracePt t="136908" x="3116263" y="2867025"/>
          <p14:tracePt t="136919" x="3108325" y="2857500"/>
          <p14:tracePt t="136936" x="3098800" y="2840038"/>
          <p14:tracePt t="136947" x="3081338" y="2830513"/>
          <p14:tracePt t="136957" x="3081338" y="2822575"/>
          <p14:tracePt t="136974" x="3062288" y="2786063"/>
          <p14:tracePt t="136991" x="3044825" y="2768600"/>
          <p14:tracePt t="137007" x="3009900" y="2679700"/>
          <p14:tracePt t="137024" x="2982913" y="2608263"/>
          <p14:tracePt t="137041" x="2955925" y="2554288"/>
          <p14:tracePt t="137057" x="2894013" y="2428875"/>
          <p14:tracePt t="137074" x="2867025" y="2374900"/>
          <p14:tracePt t="137091" x="2830513" y="2295525"/>
          <p14:tracePt t="137107" x="2803525" y="2276475"/>
          <p14:tracePt t="137124" x="2795588" y="2259013"/>
          <p14:tracePt t="137141" x="2776538" y="2241550"/>
          <p14:tracePt t="137157" x="2759075" y="2224088"/>
          <p14:tracePt t="137174" x="2741613" y="2214563"/>
          <p14:tracePt t="137191" x="2724150" y="2214563"/>
          <p14:tracePt t="137207" x="2724150" y="2205038"/>
          <p14:tracePt t="137224" x="2714625" y="2205038"/>
          <p14:tracePt t="137241" x="2705100" y="2205038"/>
          <p14:tracePt t="137263" x="2697163" y="2205038"/>
          <p14:tracePt t="137286" x="2687638" y="2205038"/>
          <p14:tracePt t="137300" x="2679700" y="2205038"/>
          <p14:tracePt t="137312" x="2660650" y="2205038"/>
          <p14:tracePt t="137324" x="2652713" y="2205038"/>
          <p14:tracePt t="137350" x="2633663" y="2205038"/>
          <p14:tracePt t="137361" x="2625725" y="2205038"/>
          <p14:tracePt t="137374" x="2616200" y="2205038"/>
          <p14:tracePt t="137391" x="2598738" y="2205038"/>
          <p14:tracePt t="137407" x="2581275" y="2205038"/>
          <p14:tracePt t="137424" x="2571750" y="2205038"/>
          <p14:tracePt t="137441" x="2562225" y="2205038"/>
          <p14:tracePt t="137457" x="2562225" y="2197100"/>
          <p14:tracePt t="137474" x="2562225" y="2170113"/>
          <p14:tracePt t="137520" x="2571750" y="2170113"/>
          <p14:tracePt t="137545" x="2581275" y="2170113"/>
          <p14:tracePt t="137570" x="2598738" y="2170113"/>
          <p14:tracePt t="137582" x="2608263" y="2170113"/>
          <p14:tracePt t="137595" x="2616200" y="2170113"/>
          <p14:tracePt t="137608" x="2633663" y="2170113"/>
          <p14:tracePt t="137618" x="2660650" y="2170113"/>
          <p14:tracePt t="137632" x="2687638" y="2170113"/>
          <p14:tracePt t="137644" x="2714625" y="2160588"/>
          <p14:tracePt t="137657" x="2741613" y="2160588"/>
          <p14:tracePt t="137674" x="2768600" y="2160588"/>
          <p14:tracePt t="137691" x="2803525" y="2160588"/>
          <p14:tracePt t="137708" x="2874963" y="2160588"/>
          <p14:tracePt t="137724" x="2919413" y="2160588"/>
          <p14:tracePt t="137741" x="3017838" y="2160588"/>
          <p14:tracePt t="137757" x="3081338" y="2170113"/>
          <p14:tracePt t="137774" x="3133725" y="2170113"/>
          <p14:tracePt t="137791" x="3224213" y="2179638"/>
          <p14:tracePt t="137807" x="3251200" y="2179638"/>
          <p14:tracePt t="137824" x="3268663" y="2187575"/>
          <p14:tracePt t="137841" x="3295650" y="2197100"/>
          <p14:tracePt t="137864" x="3303588" y="2197100"/>
          <p14:tracePt t="137876" x="3303588" y="2205038"/>
          <p14:tracePt t="138146" x="3303588" y="2214563"/>
          <p14:tracePt t="138206" x="3303588" y="2224088"/>
          <p14:tracePt t="138231" x="3303588" y="2241550"/>
          <p14:tracePt t="138242" x="3303588" y="2259013"/>
          <p14:tracePt t="138257" x="3303588" y="2286000"/>
          <p14:tracePt t="138268" x="3295650" y="2312988"/>
          <p14:tracePt t="138280" x="3295650" y="2366963"/>
          <p14:tracePt t="138293" x="3295650" y="2446338"/>
          <p14:tracePt t="138308" x="3295650" y="2544763"/>
          <p14:tracePt t="138324" x="3286125" y="2679700"/>
          <p14:tracePt t="138341" x="3286125" y="2813050"/>
          <p14:tracePt t="138358" x="3276600" y="3054350"/>
          <p14:tracePt t="138374" x="3259138" y="3179763"/>
          <p14:tracePt t="138391" x="3251200" y="3394075"/>
          <p14:tracePt t="138408" x="3241675" y="3500438"/>
          <p14:tracePt t="138424" x="3232150" y="3598863"/>
          <p14:tracePt t="138441" x="3224213" y="3687763"/>
          <p14:tracePt t="138458" x="3214688" y="3813175"/>
          <p14:tracePt t="138474" x="3214688" y="3848100"/>
          <p14:tracePt t="138491" x="3214688" y="3902075"/>
          <p14:tracePt t="138508" x="3214688" y="3929063"/>
          <p14:tracePt t="138527" x="3214688" y="3973513"/>
          <p14:tracePt t="138734" x="3205163" y="3973513"/>
          <p14:tracePt t="138747" x="3197225" y="4000500"/>
          <p14:tracePt t="138758" x="3170238" y="4054475"/>
          <p14:tracePt t="138771" x="3116263" y="4133850"/>
          <p14:tracePt t="138783" x="3054350" y="4268788"/>
          <p14:tracePt t="138795" x="2982913" y="4402138"/>
          <p14:tracePt t="138808" x="2911475" y="4545013"/>
          <p14:tracePt t="138824" x="2847975" y="4660900"/>
          <p14:tracePt t="138841" x="2803525" y="4776788"/>
          <p14:tracePt t="138858" x="2724150" y="4983163"/>
          <p14:tracePt t="138875" x="2705100" y="5062538"/>
          <p14:tracePt t="138891" x="2687638" y="5143500"/>
          <p14:tracePt t="138908" x="2670175" y="5276850"/>
          <p14:tracePt t="138924" x="2670175" y="5313363"/>
          <p14:tracePt t="138941" x="2670175" y="5340350"/>
          <p14:tracePt t="138958" x="2670175" y="5357813"/>
          <p14:tracePt t="139052" x="2679700" y="5357813"/>
          <p14:tracePt t="139237" x="2679700" y="5348288"/>
          <p14:tracePt t="139261" x="2679700" y="5340350"/>
          <p14:tracePt t="139297" x="2679700" y="5330825"/>
          <p14:tracePt t="139323" x="2679700" y="5322888"/>
          <p14:tracePt t="139335" x="2679700" y="5313363"/>
          <p14:tracePt t="139346" x="2679700" y="5303838"/>
          <p14:tracePt t="139360" x="2679700" y="5295900"/>
          <p14:tracePt t="139375" x="2679700" y="5276850"/>
          <p14:tracePt t="139391" x="2679700" y="5232400"/>
          <p14:tracePt t="139408" x="2660650" y="5143500"/>
          <p14:tracePt t="139425" x="2652713" y="5099050"/>
          <p14:tracePt t="139441" x="2643188" y="5054600"/>
          <p14:tracePt t="139458" x="2633663" y="4991100"/>
          <p14:tracePt t="139475" x="2633663" y="4965700"/>
          <p14:tracePt t="139491" x="2625725" y="4946650"/>
          <p14:tracePt t="139508" x="2625725" y="4919663"/>
          <p14:tracePt t="139525" x="2625725" y="4911725"/>
          <p14:tracePt t="139689" x="2625725" y="4919663"/>
          <p14:tracePt t="139727" x="2625725" y="4929188"/>
          <p14:tracePt t="139739" x="2625725" y="4938713"/>
          <p14:tracePt t="139751" x="2625725" y="4956175"/>
          <p14:tracePt t="139764" x="2625725" y="4965700"/>
          <p14:tracePt t="139775" x="2625725" y="4983163"/>
          <p14:tracePt t="139791" x="2625725" y="5000625"/>
          <p14:tracePt t="139808" x="2633663" y="5027613"/>
          <p14:tracePt t="139825" x="2633663" y="5072063"/>
          <p14:tracePt t="139841" x="2633663" y="5089525"/>
          <p14:tracePt t="139858" x="2633663" y="5108575"/>
          <p14:tracePt t="139875" x="2643188" y="5133975"/>
          <p14:tracePt t="139891" x="2643188" y="5143500"/>
          <p14:tracePt t="139948" x="2652713" y="5143500"/>
          <p14:tracePt t="139971" x="2652713" y="5133975"/>
          <p14:tracePt t="139984" x="2652713" y="5116513"/>
          <p14:tracePt t="139996" x="2652713" y="5089525"/>
          <p14:tracePt t="140007" x="2652713" y="5081588"/>
          <p14:tracePt t="140021" x="2652713" y="5072063"/>
          <p14:tracePt t="140033" x="2652713" y="5054600"/>
          <p14:tracePt t="140045" x="2643188" y="5037138"/>
          <p14:tracePt t="140058" x="2643188" y="5027613"/>
          <p14:tracePt t="140075" x="2633663" y="5010150"/>
          <p14:tracePt t="140092" x="2633663" y="4983163"/>
          <p14:tracePt t="140108" x="2633663" y="4929188"/>
          <p14:tracePt t="140125" x="2625725" y="4919663"/>
          <p14:tracePt t="140142" x="2625725" y="4902200"/>
          <p14:tracePt t="140142" x="2616200" y="4902200"/>
          <p14:tracePt t="140290" x="2616200" y="4911725"/>
          <p14:tracePt t="140326" x="2616200" y="4919663"/>
          <p14:tracePt t="140351" x="2616200" y="4929188"/>
          <p14:tracePt t="140646" x="2616200" y="4902200"/>
          <p14:tracePt t="140658" x="2616200" y="4867275"/>
          <p14:tracePt t="140669" x="2616200" y="4813300"/>
          <p14:tracePt t="140682" x="2616200" y="4732338"/>
          <p14:tracePt t="140695" x="2616200" y="4633913"/>
          <p14:tracePt t="140708" x="2616200" y="4545013"/>
          <p14:tracePt t="140725" x="2616200" y="4438650"/>
          <p14:tracePt t="140742" x="2625725" y="4241800"/>
          <p14:tracePt t="140758" x="2633663" y="4143375"/>
          <p14:tracePt t="140775" x="2643188" y="4037013"/>
          <p14:tracePt t="140792" x="2652713" y="3911600"/>
          <p14:tracePt t="140809" x="2687638" y="3660775"/>
          <p14:tracePt t="140825" x="2705100" y="3562350"/>
          <p14:tracePt t="140842" x="2705100" y="3446463"/>
          <p14:tracePt t="140859" x="2705100" y="3411538"/>
          <p14:tracePt t="140875" x="2705100" y="3394075"/>
          <p14:tracePt t="140892" x="2705100" y="3375025"/>
          <p14:tracePt t="140908" x="2705100" y="3348038"/>
          <p14:tracePt t="140925" x="2705100" y="3340100"/>
          <p14:tracePt t="140942" x="2697163" y="3330575"/>
          <p14:tracePt t="140977" x="2687638" y="3330575"/>
          <p14:tracePt t="141013" x="2679700" y="3330575"/>
          <p14:tracePt t="141024" x="2670175" y="3330575"/>
          <p14:tracePt t="141039" x="2660650" y="3330575"/>
          <p14:tracePt t="141049" x="2643188" y="3322638"/>
          <p14:tracePt t="141062" x="2633663" y="3313113"/>
          <p14:tracePt t="141075" x="2616200" y="3303588"/>
          <p14:tracePt t="141092" x="2598738" y="3286125"/>
          <p14:tracePt t="141108" x="2589213" y="3268663"/>
          <p14:tracePt t="141125" x="2581275" y="3241675"/>
          <p14:tracePt t="141142" x="2581275" y="3232150"/>
          <p14:tracePt t="141172" x="2589213" y="3232150"/>
          <p14:tracePt t="141428" x="2589213" y="3205163"/>
          <p14:tracePt t="141440" x="2589213" y="3197225"/>
          <p14:tracePt t="141454" x="2589213" y="3170238"/>
          <p14:tracePt t="141469" x="2598738" y="3116263"/>
          <p14:tracePt t="141478" x="2643188" y="2955925"/>
          <p14:tracePt t="141492" x="2751138" y="2670175"/>
          <p14:tracePt t="141508" x="2884488" y="2339975"/>
          <p14:tracePt t="141525" x="2973388" y="2108200"/>
          <p14:tracePt t="141542" x="3098800" y="1812925"/>
          <p14:tracePt t="141559" x="3152775" y="1714500"/>
          <p14:tracePt t="141575" x="3241675" y="1562100"/>
          <p14:tracePt t="141592" x="3276600" y="1500188"/>
          <p14:tracePt t="141609" x="3313113" y="1428750"/>
          <p14:tracePt t="141625" x="3375025" y="1330325"/>
          <p14:tracePt t="141642" x="3402013" y="1303338"/>
          <p14:tracePt t="141658" x="3411538" y="1285875"/>
          <p14:tracePt t="141675" x="3438525" y="1258888"/>
          <p14:tracePt t="141692" x="3465513" y="1223963"/>
          <p14:tracePt t="141709" x="3500438" y="1196975"/>
          <p14:tracePt t="141725" x="3598863" y="1089025"/>
          <p14:tracePt t="141742" x="3670300" y="1027113"/>
          <p14:tracePt t="141759" x="3813175" y="893763"/>
          <p14:tracePt t="141775" x="3894138" y="822325"/>
          <p14:tracePt t="141792" x="3973513" y="750888"/>
          <p14:tracePt t="141808" x="4160838" y="581025"/>
          <p14:tracePt t="141825" x="4268788" y="500063"/>
          <p14:tracePt t="141842" x="4375150" y="411163"/>
          <p14:tracePt t="141859" x="4562475" y="322263"/>
          <p14:tracePt t="141875" x="4652963" y="303213"/>
          <p14:tracePt t="141892" x="4705350" y="285750"/>
          <p14:tracePt t="141909" x="4776788" y="285750"/>
          <p14:tracePt t="141925" x="4803775" y="285750"/>
          <p14:tracePt t="141942" x="4830763" y="285750"/>
          <p14:tracePt t="141959" x="4848225" y="303213"/>
          <p14:tracePt t="141975" x="4848225" y="322263"/>
          <p14:tracePt t="141992" x="4857750" y="366713"/>
          <p14:tracePt t="142009" x="4867275" y="401638"/>
          <p14:tracePt t="142025" x="4867275" y="455613"/>
          <p14:tracePt t="142042" x="4875213" y="544513"/>
          <p14:tracePt t="142059" x="4875213" y="581025"/>
          <p14:tracePt t="142075" x="4875213" y="608013"/>
          <p14:tracePt t="142092" x="4875213" y="687388"/>
          <p14:tracePt t="142109" x="4875213" y="731838"/>
          <p14:tracePt t="142126" x="4867275" y="795338"/>
          <p14:tracePt t="142142" x="4840288" y="901700"/>
          <p14:tracePt t="142159" x="4830763" y="955675"/>
          <p14:tracePt t="142176" x="4813300" y="982663"/>
          <p14:tracePt t="142192" x="4795838" y="1054100"/>
          <p14:tracePt t="142209" x="4786313" y="1081088"/>
          <p14:tracePt t="142226" x="4732338" y="1169988"/>
          <p14:tracePt t="142242" x="4705350" y="1196975"/>
          <p14:tracePt t="142259" x="4670425" y="1223963"/>
          <p14:tracePt t="142275" x="4608513" y="1250950"/>
          <p14:tracePt t="142292" x="4581525" y="1250950"/>
          <p14:tracePt t="142309" x="4554538" y="1250950"/>
          <p14:tracePt t="142325" x="4518025" y="1250950"/>
          <p14:tracePt t="142342" x="4500563" y="1231900"/>
          <p14:tracePt t="142359" x="4500563" y="1223963"/>
          <p14:tracePt t="142376" x="4491038" y="1196975"/>
          <p14:tracePt t="142392" x="4491038" y="1169988"/>
          <p14:tracePt t="142409" x="4491038" y="1152525"/>
          <p14:tracePt t="142426" x="4545013" y="1098550"/>
          <p14:tracePt t="142442" x="4598988" y="1071563"/>
          <p14:tracePt t="142459" x="4705350" y="1027113"/>
          <p14:tracePt t="142476" x="4768850" y="1017588"/>
          <p14:tracePt t="142492" x="4840288" y="1017588"/>
          <p14:tracePt t="142509" x="5010150" y="1017588"/>
          <p14:tracePt t="142526" x="5089525" y="1017588"/>
          <p14:tracePt t="142542" x="5180013" y="1017588"/>
          <p14:tracePt t="142559" x="5340350" y="1036638"/>
          <p14:tracePt t="142576" x="5402263" y="1062038"/>
          <p14:tracePt t="142592" x="5446713" y="1081088"/>
          <p14:tracePt t="142609" x="5491163" y="1116013"/>
          <p14:tracePt t="142626" x="5491163" y="1125538"/>
          <p14:tracePt t="142642" x="5491163" y="1133475"/>
          <p14:tracePt t="142659" x="5491163" y="1152525"/>
          <p14:tracePt t="142676" x="5491163" y="1169988"/>
          <p14:tracePt t="142693" x="5473700" y="1196975"/>
          <p14:tracePt t="142709" x="5438775" y="1204913"/>
          <p14:tracePt t="142726" x="5402263" y="1223963"/>
          <p14:tracePt t="142742" x="5276850" y="1241425"/>
          <p14:tracePt t="142759" x="5197475" y="1250950"/>
          <p14:tracePt t="142776" x="5126038" y="1250950"/>
          <p14:tracePt t="142792" x="5018088" y="1250950"/>
          <p14:tracePt t="142809" x="4973638" y="1241425"/>
          <p14:tracePt t="142826" x="4929188" y="1223963"/>
          <p14:tracePt t="142842" x="4884738" y="1143000"/>
          <p14:tracePt t="142859" x="4875213" y="1089025"/>
          <p14:tracePt t="142876" x="4867275" y="973138"/>
          <p14:tracePt t="142892" x="4867275" y="911225"/>
          <p14:tracePt t="142909" x="4867275" y="847725"/>
          <p14:tracePt t="142926" x="4867275" y="785813"/>
          <p14:tracePt t="142942" x="4884738" y="776288"/>
          <p14:tracePt t="142959" x="4884738" y="768350"/>
          <p14:tracePt t="142976" x="4929188" y="768350"/>
          <p14:tracePt t="142992" x="4956175" y="768350"/>
          <p14:tracePt t="143009" x="5037138" y="812800"/>
          <p14:tracePt t="143026" x="5081588" y="839788"/>
          <p14:tracePt t="143042" x="5126038" y="893763"/>
          <p14:tracePt t="143059" x="5197475" y="990600"/>
          <p14:tracePt t="143076" x="5214938" y="1027113"/>
          <p14:tracePt t="143092" x="5232400" y="1081088"/>
          <p14:tracePt t="143109" x="5232400" y="1133475"/>
          <p14:tracePt t="143126" x="5232400" y="1160463"/>
          <p14:tracePt t="143142" x="5232400" y="1187450"/>
          <p14:tracePt t="143159" x="5197475" y="1241425"/>
          <p14:tracePt t="143176" x="5153025" y="1276350"/>
          <p14:tracePt t="143192" x="5062538" y="1330325"/>
          <p14:tracePt t="143209" x="4884738" y="1411288"/>
          <p14:tracePt t="143226" x="4795838" y="1419225"/>
          <p14:tracePt t="143242" x="4732338" y="1419225"/>
          <p14:tracePt t="143259" x="4652963" y="1366838"/>
          <p14:tracePt t="143276" x="4616450" y="1322388"/>
          <p14:tracePt t="143292" x="4581525" y="1223963"/>
          <p14:tracePt t="143309" x="4581525" y="1169988"/>
          <p14:tracePt t="143326" x="4581525" y="1108075"/>
          <p14:tracePt t="143343" x="4705350" y="919163"/>
          <p14:tracePt t="143359" x="4875213" y="750888"/>
          <p14:tracePt t="143376" x="5037138" y="615950"/>
          <p14:tracePt t="143392" x="5259388" y="509588"/>
          <p14:tracePt t="143409" x="5330825" y="500063"/>
          <p14:tracePt t="143426" x="5446713" y="509588"/>
          <p14:tracePt t="143443" x="5465763" y="544513"/>
          <p14:tracePt t="143459" x="5491163" y="581025"/>
          <p14:tracePt t="143476" x="5491163" y="625475"/>
          <p14:tracePt t="143493" x="5491163" y="723900"/>
          <p14:tracePt t="143509" x="5483225" y="776288"/>
          <p14:tracePt t="143526" x="5456238" y="822325"/>
          <p14:tracePt t="143543" x="5446713" y="830263"/>
          <p14:tracePt t="143757" x="5438775" y="847725"/>
          <p14:tracePt t="143771" x="5429250" y="857250"/>
          <p14:tracePt t="143782" x="5411788" y="893763"/>
          <p14:tracePt t="143794" x="5375275" y="919163"/>
          <p14:tracePt t="143810" x="5330825" y="990600"/>
          <p14:tracePt t="143826" x="5241925" y="1098550"/>
          <p14:tracePt t="143843" x="4946650" y="1482725"/>
          <p14:tracePt t="143859" x="4776788" y="1704975"/>
          <p14:tracePt t="143876" x="4581525" y="1919288"/>
          <p14:tracePt t="143893" x="4187825" y="2347913"/>
          <p14:tracePt t="143909" x="4027488" y="2509838"/>
          <p14:tracePt t="143926" x="3840163" y="2670175"/>
          <p14:tracePt t="143943" x="3598863" y="2847975"/>
          <p14:tracePt t="143959" x="3509963" y="2894013"/>
          <p14:tracePt t="143976" x="3438525" y="2946400"/>
          <p14:tracePt t="143993" x="3330575" y="3000375"/>
          <p14:tracePt t="144009" x="3295650" y="3017838"/>
          <p14:tracePt t="144026" x="3286125" y="3017838"/>
          <p14:tracePt t="144027" x="3276600" y="3027363"/>
          <p14:tracePt t="144052" x="3268663" y="3036888"/>
          <p14:tracePt t="144296" x="3286125" y="3044825"/>
          <p14:tracePt t="144308" x="3340100" y="3054350"/>
          <p14:tracePt t="144321" x="3394075" y="3071813"/>
          <p14:tracePt t="144333" x="3473450" y="3081338"/>
          <p14:tracePt t="144346" x="3571875" y="3089275"/>
          <p14:tracePt t="144359" x="3670300" y="3089275"/>
          <p14:tracePt t="144376" x="3776663" y="3089275"/>
          <p14:tracePt t="144393" x="3894138" y="3081338"/>
          <p14:tracePt t="144409" x="4071938" y="3009900"/>
          <p14:tracePt t="144426" x="4160838" y="2955925"/>
          <p14:tracePt t="144443" x="4259263" y="2884488"/>
          <p14:tracePt t="144459" x="4295775" y="2857500"/>
          <p14:tracePt t="144476" x="4313238" y="2830513"/>
          <p14:tracePt t="144493" x="4322763" y="2822575"/>
          <p14:tracePt t="144510" x="4322763" y="2803525"/>
          <p14:tracePt t="144527" x="4322763" y="2795588"/>
          <p14:tracePt t="144543" x="4322763" y="2786063"/>
          <p14:tracePt t="144579" x="4313238" y="2776538"/>
          <p14:tracePt t="144590" x="4303713" y="2768600"/>
          <p14:tracePt t="144603" x="4295775" y="2759075"/>
          <p14:tracePt t="144615" x="4268788" y="2751138"/>
          <p14:tracePt t="144627" x="4251325" y="2741613"/>
          <p14:tracePt t="144643" x="4232275" y="2741613"/>
          <p14:tracePt t="144660" x="4214813" y="2732088"/>
          <p14:tracePt t="144676" x="4152900" y="2714625"/>
          <p14:tracePt t="144693" x="4125913" y="2714625"/>
          <p14:tracePt t="144710" x="4089400" y="2705100"/>
          <p14:tracePt t="144726" x="4017963" y="2697163"/>
          <p14:tracePt t="144743" x="3983038" y="2697163"/>
          <p14:tracePt t="144760" x="3946525" y="2687638"/>
          <p14:tracePt t="144776" x="3830638" y="2687638"/>
          <p14:tracePt t="144793" x="3768725" y="2687638"/>
          <p14:tracePt t="144810" x="3714750" y="2687638"/>
          <p14:tracePt t="144826" x="3554413" y="2687638"/>
          <p14:tracePt t="144843" x="3473450" y="2697163"/>
          <p14:tracePt t="144860" x="3303588" y="2714625"/>
          <p14:tracePt t="144876" x="3224213" y="2732088"/>
          <p14:tracePt t="144893" x="3143250" y="2741613"/>
          <p14:tracePt t="144910" x="2982913" y="2751138"/>
          <p14:tracePt t="144926" x="2894013" y="2768600"/>
          <p14:tracePt t="144943" x="2813050" y="2768600"/>
          <p14:tracePt t="144960" x="2633663" y="2776538"/>
          <p14:tracePt t="144976" x="2554288" y="2776538"/>
          <p14:tracePt t="144993" x="2482850" y="2776538"/>
          <p14:tracePt t="145010" x="2330450" y="2776538"/>
          <p14:tracePt t="145026" x="2259013" y="2776538"/>
          <p14:tracePt t="145043" x="2187575" y="2776538"/>
          <p14:tracePt t="145060" x="2036763" y="2776538"/>
          <p14:tracePt t="145076" x="1973263" y="2776538"/>
          <p14:tracePt t="145093" x="1857375" y="2776538"/>
          <p14:tracePt t="145110" x="1776413" y="2776538"/>
          <p14:tracePt t="145126" x="1714500" y="2768600"/>
          <p14:tracePt t="145143" x="1581150" y="2768600"/>
          <p14:tracePt t="145160" x="1517650" y="2768600"/>
          <p14:tracePt t="145176" x="1446213" y="2768600"/>
          <p14:tracePt t="145193" x="1312863" y="2768600"/>
          <p14:tracePt t="145210" x="1250950" y="2768600"/>
          <p14:tracePt t="145226" x="1196975" y="2768600"/>
          <p14:tracePt t="145243" x="1116013" y="2768600"/>
          <p14:tracePt t="145260" x="1071563" y="2776538"/>
          <p14:tracePt t="145277" x="990600" y="2803525"/>
          <p14:tracePt t="145293" x="955675" y="2822575"/>
          <p14:tracePt t="145310" x="938213" y="2830513"/>
          <p14:tracePt t="145326" x="919163" y="2830513"/>
          <p14:tracePt t="145343" x="919163" y="2840038"/>
          <p14:tracePt t="145388" x="919163" y="2847975"/>
          <p14:tracePt t="145399" x="919163" y="2857500"/>
          <p14:tracePt t="145413" x="919163" y="2867025"/>
          <p14:tracePt t="145425" x="919163" y="2874963"/>
          <p14:tracePt t="145436" x="919163" y="2901950"/>
          <p14:tracePt t="145448" x="919163" y="2919413"/>
          <p14:tracePt t="145460" x="928688" y="2938463"/>
          <p14:tracePt t="145477" x="946150" y="2955925"/>
          <p14:tracePt t="145493" x="965200" y="2982913"/>
          <p14:tracePt t="145510" x="1009650" y="3027363"/>
          <p14:tracePt t="145527" x="1036638" y="3044825"/>
          <p14:tracePt t="145543" x="1108075" y="3071813"/>
          <p14:tracePt t="145560" x="1231900" y="3143250"/>
          <p14:tracePt t="145577" x="1303338" y="3170238"/>
          <p14:tracePt t="145593" x="1393825" y="3197225"/>
          <p14:tracePt t="145610" x="1536700" y="3214688"/>
          <p14:tracePt t="145627" x="1616075" y="3224213"/>
          <p14:tracePt t="145643" x="1714500" y="3232150"/>
          <p14:tracePt t="145660" x="1919288" y="3241675"/>
          <p14:tracePt t="145677" x="2044700" y="3259138"/>
          <p14:tracePt t="145693" x="2276475" y="3276600"/>
          <p14:tracePt t="145710" x="2384425" y="3286125"/>
          <p14:tracePt t="145727" x="2490788" y="3286125"/>
          <p14:tracePt t="145744" x="2724150" y="3286125"/>
          <p14:tracePt t="145760" x="2830513" y="3286125"/>
          <p14:tracePt t="145777" x="2955925" y="3286125"/>
          <p14:tracePt t="145793" x="3179763" y="3286125"/>
          <p14:tracePt t="145810" x="3303588" y="3286125"/>
          <p14:tracePt t="145827" x="3402013" y="3286125"/>
          <p14:tracePt t="145843" x="3608388" y="3286125"/>
          <p14:tracePt t="145860" x="3697288" y="3286125"/>
          <p14:tracePt t="145876" x="3776663" y="3276600"/>
          <p14:tracePt t="145893" x="3929063" y="3241675"/>
          <p14:tracePt t="145910" x="3990975" y="3224213"/>
          <p14:tracePt t="145927" x="4098925" y="3197225"/>
          <p14:tracePt t="145943" x="4143375" y="3179763"/>
          <p14:tracePt t="145960" x="4179888" y="3160713"/>
          <p14:tracePt t="145977" x="4232275" y="3133725"/>
          <p14:tracePt t="145993" x="4259263" y="3116263"/>
          <p14:tracePt t="146010" x="4295775" y="3098800"/>
          <p14:tracePt t="146027" x="4330700" y="3071813"/>
          <p14:tracePt t="146043" x="4348163" y="3062288"/>
          <p14:tracePt t="146060" x="4394200" y="3036888"/>
          <p14:tracePt t="146077" x="4402138" y="3027363"/>
          <p14:tracePt t="148131" x="4394200" y="3027363"/>
          <p14:tracePt t="148156" x="4384675" y="3027363"/>
          <p14:tracePt t="148168" x="4375150" y="3027363"/>
          <p14:tracePt t="148180" x="4367213" y="3027363"/>
          <p14:tracePt t="148193" x="4348163" y="3027363"/>
          <p14:tracePt t="148206" x="4313238" y="3027363"/>
          <p14:tracePt t="148217" x="4286250" y="3009900"/>
          <p14:tracePt t="148231" x="4241800" y="2982913"/>
          <p14:tracePt t="148244" x="4179888" y="2946400"/>
          <p14:tracePt t="148261" x="4108450" y="2901950"/>
          <p14:tracePt t="148277" x="4017963" y="2840038"/>
          <p14:tracePt t="148294" x="3830638" y="2670175"/>
          <p14:tracePt t="148311" x="3741738" y="2589213"/>
          <p14:tracePt t="148327" x="3581400" y="2438400"/>
          <p14:tracePt t="148344" x="3509963" y="2374900"/>
          <p14:tracePt t="148361" x="3438525" y="2312988"/>
          <p14:tracePt t="148377" x="3322638" y="2179638"/>
          <p14:tracePt t="148394" x="3268663" y="2108200"/>
          <p14:tracePt t="148411" x="3224213" y="2062163"/>
          <p14:tracePt t="148427" x="3143250" y="1973263"/>
          <p14:tracePt t="148444" x="3098800" y="1946275"/>
          <p14:tracePt t="148461" x="3081338" y="1928813"/>
          <p14:tracePt t="148477" x="3054350" y="1901825"/>
          <p14:tracePt t="148494" x="3044825" y="1893888"/>
          <p14:tracePt t="148538" x="3036888" y="1893888"/>
          <p14:tracePt t="148561" x="3027363" y="1893888"/>
          <p14:tracePt t="148891" x="3036888" y="1893888"/>
          <p14:tracePt t="148966" x="3036888" y="1901825"/>
          <p14:tracePt t="149454" x="3044825" y="1901825"/>
          <p14:tracePt t="149492" x="3054350" y="1901825"/>
          <p14:tracePt t="149505" x="3062288" y="1911350"/>
          <p14:tracePt t="149516" x="3071813" y="1928813"/>
          <p14:tracePt t="149531" x="3089275" y="1965325"/>
          <p14:tracePt t="149545" x="3116263" y="2000250"/>
          <p14:tracePt t="149561" x="3143250" y="2081213"/>
          <p14:tracePt t="149578" x="3224213" y="2339975"/>
          <p14:tracePt t="149594" x="3268663" y="2581275"/>
          <p14:tracePt t="149611" x="3295650" y="2822575"/>
          <p14:tracePt t="149628" x="3340100" y="3313113"/>
          <p14:tracePt t="149645" x="3348038" y="3517900"/>
          <p14:tracePt t="149661" x="3367088" y="3697288"/>
          <p14:tracePt t="149678" x="3384550" y="4010025"/>
          <p14:tracePt t="149694" x="3394075" y="4133850"/>
          <p14:tracePt t="149711" x="3411538" y="4259263"/>
          <p14:tracePt t="149728" x="3419475" y="4483100"/>
          <p14:tracePt t="149745" x="3419475" y="4652963"/>
          <p14:tracePt t="149762" x="3419475" y="4919663"/>
          <p14:tracePt t="149778" x="3419475" y="5010150"/>
          <p14:tracePt t="149794" x="3419475" y="5081588"/>
          <p14:tracePt t="150032" x="3411538" y="5089525"/>
          <p14:tracePt t="150043" x="3402013" y="5099050"/>
          <p14:tracePt t="150055" x="3402013" y="5116513"/>
          <p14:tracePt t="150067" x="3384550" y="5133975"/>
          <p14:tracePt t="150080" x="3375025" y="5160963"/>
          <p14:tracePt t="150095" x="3357563" y="5205413"/>
          <p14:tracePt t="150111" x="3348038" y="5241925"/>
          <p14:tracePt t="150128" x="3330575" y="5276850"/>
          <p14:tracePt t="150145" x="3313113" y="5313363"/>
          <p14:tracePt t="150161" x="3303588" y="5330825"/>
          <p14:tracePt t="150178" x="3295650" y="5340350"/>
          <p14:tracePt t="150195" x="3295650" y="5348288"/>
          <p14:tracePt t="150214" x="3295650" y="5357813"/>
          <p14:tracePt t="150644" x="3286125" y="5357813"/>
          <p14:tracePt t="151634" x="3286125" y="5348288"/>
          <p14:tracePt t="151646" x="3295650" y="5286375"/>
          <p14:tracePt t="151659" x="3313113" y="5197475"/>
          <p14:tracePt t="151671" x="3357563" y="5072063"/>
          <p14:tracePt t="151684" x="3438525" y="4884738"/>
          <p14:tracePt t="151695" x="3527425" y="4724400"/>
          <p14:tracePt t="151712" x="3616325" y="4554538"/>
          <p14:tracePt t="151728" x="3705225" y="4429125"/>
          <p14:tracePt t="151745" x="3902075" y="4187825"/>
          <p14:tracePt t="151762" x="3983038" y="4089400"/>
          <p14:tracePt t="151779" x="4044950" y="4000500"/>
          <p14:tracePt t="151795" x="4143375" y="3875088"/>
          <p14:tracePt t="151812" x="4170363" y="3822700"/>
          <p14:tracePt t="151828" x="4179888" y="3803650"/>
          <p14:tracePt t="151845" x="4197350" y="3776663"/>
          <p14:tracePt t="151862" x="4197350" y="3768725"/>
          <p14:tracePt t="151878" x="4197350" y="3759200"/>
          <p14:tracePt t="151895" x="4197350" y="3741738"/>
          <p14:tracePt t="151912" x="4197350" y="3714750"/>
          <p14:tracePt t="151928" x="4197350" y="3633788"/>
          <p14:tracePt t="151945" x="4197350" y="3589338"/>
          <p14:tracePt t="151962" x="4197350" y="3536950"/>
          <p14:tracePt t="151978" x="4197350" y="3455988"/>
          <p14:tracePt t="151995" x="4197350" y="3411538"/>
          <p14:tracePt t="152012" x="4197350" y="3367088"/>
          <p14:tracePt t="152028" x="4197350" y="3276600"/>
          <p14:tracePt t="152045" x="4197350" y="3241675"/>
          <p14:tracePt t="152062" x="4197350" y="3187700"/>
          <p14:tracePt t="152078" x="4179888" y="3143250"/>
          <p14:tracePt t="152095" x="4160838" y="3116263"/>
          <p14:tracePt t="152112" x="4143375" y="3108325"/>
          <p14:tracePt t="152128" x="4116388" y="3081338"/>
          <p14:tracePt t="152145" x="4089400" y="3071813"/>
          <p14:tracePt t="152162" x="4027488" y="3044825"/>
          <p14:tracePt t="152179" x="3983038" y="3027363"/>
          <p14:tracePt t="152195" x="3938588" y="3009900"/>
          <p14:tracePt t="152212" x="3911600" y="3000375"/>
          <p14:tracePt t="152229" x="3875088" y="2990850"/>
          <p14:tracePt t="152245" x="3848100" y="2990850"/>
          <p14:tracePt t="152262" x="3768725" y="2990850"/>
          <p14:tracePt t="152279" x="3732213" y="2990850"/>
          <p14:tracePt t="152295" x="3679825" y="2990850"/>
          <p14:tracePt t="152312" x="3608388" y="2990850"/>
          <p14:tracePt t="152329" x="3581400" y="2990850"/>
          <p14:tracePt t="152345" x="3554413" y="2990850"/>
          <p14:tracePt t="152362" x="3509963" y="2990850"/>
          <p14:tracePt t="152379" x="3473450" y="2990850"/>
          <p14:tracePt t="152395" x="3367088" y="2990850"/>
          <p14:tracePt t="152412" x="3322638" y="2990850"/>
          <p14:tracePt t="152429" x="3268663" y="2990850"/>
          <p14:tracePt t="152445" x="3179763" y="2973388"/>
          <p14:tracePt t="152462" x="3152775" y="2973388"/>
          <p14:tracePt t="152479" x="3125788" y="2965450"/>
          <p14:tracePt t="152495" x="3044825" y="2965450"/>
          <p14:tracePt t="152512" x="3009900" y="2965450"/>
          <p14:tracePt t="152529" x="2973388" y="2965450"/>
          <p14:tracePt t="152530" x="2938463" y="2965450"/>
          <p14:tracePt t="152546" x="2911475" y="2965450"/>
          <p14:tracePt t="152562" x="2884488" y="2965450"/>
          <p14:tracePt t="152579" x="2857500" y="2965450"/>
          <p14:tracePt t="152595" x="2847975" y="2965450"/>
          <p14:tracePt t="152612" x="2840038" y="2965450"/>
          <p14:tracePt t="152629" x="2830513" y="2973388"/>
          <p14:tracePt t="152752" x="2830513" y="2982913"/>
          <p14:tracePt t="152762" x="2840038" y="2982913"/>
          <p14:tracePt t="152787" x="2840038" y="2990850"/>
          <p14:tracePt t="152800" x="2847975" y="2990850"/>
          <p14:tracePt t="152812" x="2857500" y="3000375"/>
          <p14:tracePt t="152824" x="2874963" y="3009900"/>
          <p14:tracePt t="152836" x="2894013" y="3017838"/>
          <p14:tracePt t="152849" x="2911475" y="3027363"/>
          <p14:tracePt t="152862" x="2938463" y="3044825"/>
          <p14:tracePt t="152879" x="2982913" y="3062288"/>
          <p14:tracePt t="152895" x="3036888" y="3081338"/>
          <p14:tracePt t="152912" x="3133725" y="3116263"/>
          <p14:tracePt t="152929" x="3170238" y="3133725"/>
          <p14:tracePt t="152946" x="3224213" y="3143250"/>
          <p14:tracePt t="152962" x="3340100" y="3160713"/>
          <p14:tracePt t="152979" x="3394075" y="3170238"/>
          <p14:tracePt t="152996" x="3446463" y="3170238"/>
          <p14:tracePt t="153012" x="3562350" y="3170238"/>
          <p14:tracePt t="153029" x="3608388" y="3170238"/>
          <p14:tracePt t="153046" x="3660775" y="3170238"/>
          <p14:tracePt t="153062" x="3751263" y="3170238"/>
          <p14:tracePt t="153079" x="3795713" y="3170238"/>
          <p14:tracePt t="153095" x="3884613" y="3170238"/>
          <p14:tracePt t="153112" x="3919538" y="3170238"/>
          <p14:tracePt t="153129" x="3946525" y="3179763"/>
          <p14:tracePt t="153146" x="3973513" y="3179763"/>
          <p14:tracePt t="153162" x="3983038" y="3187700"/>
          <p14:tracePt t="153180" x="3983038" y="3197225"/>
          <p14:tracePt t="153217" x="3983038" y="3205163"/>
          <p14:tracePt t="153265" x="3990975" y="3205163"/>
          <p14:tracePt t="153278" x="4010025" y="3197225"/>
          <p14:tracePt t="153291" x="4054475" y="3187700"/>
          <p14:tracePt t="153303" x="4108450" y="3160713"/>
          <p14:tracePt t="153314" x="4179888" y="3143250"/>
          <p14:tracePt t="153329" x="4295775" y="3116263"/>
          <p14:tracePt t="153346" x="4402138" y="3081338"/>
          <p14:tracePt t="153362" x="4545013" y="3054350"/>
          <p14:tracePt t="153379" x="4848225" y="3009900"/>
          <p14:tracePt t="153396" x="4983163" y="2990850"/>
          <p14:tracePt t="153412" x="5214938" y="2982913"/>
          <p14:tracePt t="153429" x="5295900" y="2982913"/>
          <p14:tracePt t="153446" x="5384800" y="2982913"/>
          <p14:tracePt t="153462" x="5473700" y="2982913"/>
          <p14:tracePt t="153479" x="5483225" y="2982913"/>
          <p14:tracePt t="153496" x="5491163" y="2982913"/>
          <p14:tracePt t="153572" x="5483225" y="2982913"/>
          <p14:tracePt t="153583" x="5473700" y="2990850"/>
          <p14:tracePt t="153596" x="5456238" y="2990850"/>
          <p14:tracePt t="153608" x="5429250" y="3000375"/>
          <p14:tracePt t="153621" x="5411788" y="3009900"/>
          <p14:tracePt t="153633" x="5384800" y="3017838"/>
          <p14:tracePt t="153646" x="5348288" y="3027363"/>
          <p14:tracePt t="153663" x="5303838" y="3036888"/>
          <p14:tracePt t="153679" x="5251450" y="3044825"/>
          <p14:tracePt t="153696" x="5089525" y="3098800"/>
          <p14:tracePt t="153712" x="5000625" y="3133725"/>
          <p14:tracePt t="153729" x="4867275" y="3187700"/>
          <p14:tracePt t="153746" x="4500563" y="3348038"/>
          <p14:tracePt t="153762" x="4268788" y="3438525"/>
          <p14:tracePt t="153779" x="3848100" y="3562350"/>
          <p14:tracePt t="153796" x="3652838" y="3598863"/>
          <p14:tracePt t="153812" x="3490913" y="3625850"/>
          <p14:tracePt t="153829" x="3205163" y="3679825"/>
          <p14:tracePt t="153846" x="3081338" y="3687763"/>
          <p14:tracePt t="153862" x="2973388" y="3697288"/>
          <p14:tracePt t="153879" x="2776538" y="3705225"/>
          <p14:tracePt t="153896" x="2687638" y="3705225"/>
          <p14:tracePt t="153912" x="2625725" y="3705225"/>
          <p14:tracePt t="153929" x="2536825" y="3679825"/>
          <p14:tracePt t="153946" x="2500313" y="3670300"/>
          <p14:tracePt t="153962" x="2473325" y="3652838"/>
          <p14:tracePt t="153979" x="2419350" y="3633788"/>
          <p14:tracePt t="153996" x="2401888" y="3625850"/>
          <p14:tracePt t="154013" x="2384425" y="3616325"/>
          <p14:tracePt t="154111" x="2384425" y="3608388"/>
          <p14:tracePt t="154160" x="2401888" y="3608388"/>
          <p14:tracePt t="154173" x="2428875" y="3608388"/>
          <p14:tracePt t="154185" x="2473325" y="3608388"/>
          <p14:tracePt t="154196" x="2536825" y="3608388"/>
          <p14:tracePt t="154213" x="2633663" y="3608388"/>
          <p14:tracePt t="154229" x="2732088" y="3598863"/>
          <p14:tracePt t="154246" x="2928938" y="3598863"/>
          <p14:tracePt t="154263" x="2990850" y="3589338"/>
          <p14:tracePt t="154279" x="3027363" y="3589338"/>
          <p14:tracePt t="154296" x="3054350" y="3589338"/>
          <p14:tracePt t="154357" x="3044825" y="3589338"/>
          <p14:tracePt t="154368" x="3017838" y="3589338"/>
          <p14:tracePt t="154380" x="2990850" y="3589338"/>
          <p14:tracePt t="154392" x="2982913" y="3589338"/>
          <p14:tracePt t="154405" x="2973388" y="3589338"/>
          <p14:tracePt t="154417" x="2973388" y="3581400"/>
          <p14:tracePt t="154454" x="2973388" y="3571875"/>
          <p14:tracePt t="154528" x="2982913" y="3571875"/>
          <p14:tracePt t="154551" x="2990850" y="3571875"/>
          <p14:tracePt t="154567" x="3000375" y="3571875"/>
          <p14:tracePt t="154576" x="3009900" y="3571875"/>
          <p14:tracePt t="154588" x="3036888" y="3562350"/>
          <p14:tracePt t="154601" x="3071813" y="3554413"/>
          <p14:tracePt t="154614" x="3098800" y="3544888"/>
          <p14:tracePt t="154629" x="3160713" y="3527425"/>
          <p14:tracePt t="154646" x="3241675" y="3500438"/>
          <p14:tracePt t="154663" x="3402013" y="3438525"/>
          <p14:tracePt t="154679" x="3490913" y="3419475"/>
          <p14:tracePt t="154696" x="3571875" y="3402013"/>
          <p14:tracePt t="154713" x="3705225" y="3367088"/>
          <p14:tracePt t="154729" x="3768725" y="3348038"/>
          <p14:tracePt t="154746" x="3848100" y="3330575"/>
          <p14:tracePt t="154763" x="3965575" y="3295650"/>
          <p14:tracePt t="154779" x="4010025" y="3276600"/>
          <p14:tracePt t="154796" x="4037013" y="3268663"/>
          <p14:tracePt t="154813" x="4062413" y="3259138"/>
          <p14:tracePt t="154829" x="4081463" y="3251200"/>
          <p14:tracePt t="154846" x="4089400" y="3232150"/>
          <p14:tracePt t="154863" x="4098925" y="3224213"/>
          <p14:tracePt t="154879" x="4108450" y="3205163"/>
          <p14:tracePt t="154896" x="4133850" y="3170238"/>
          <p14:tracePt t="154913" x="4152900" y="3133725"/>
          <p14:tracePt t="154929" x="4160838" y="3116263"/>
          <p14:tracePt t="154946" x="4170363" y="3089275"/>
          <p14:tracePt t="154981" x="4170363" y="3081338"/>
          <p14:tracePt t="155017" x="4160838" y="3081338"/>
          <p14:tracePt t="155029" x="4152900" y="3081338"/>
          <p14:tracePt t="155042" x="4133850" y="3081338"/>
          <p14:tracePt t="155053" x="4116388" y="3071813"/>
          <p14:tracePt t="155070" x="4089400" y="3071813"/>
          <p14:tracePt t="155080" x="4062413" y="3062288"/>
          <p14:tracePt t="155096" x="4037013" y="3054350"/>
          <p14:tracePt t="155113" x="4000500" y="3044825"/>
          <p14:tracePt t="155129" x="3857625" y="3027363"/>
          <p14:tracePt t="155146" x="3751263" y="3017838"/>
          <p14:tracePt t="155163" x="3625850" y="3009900"/>
          <p14:tracePt t="155180" x="3384550" y="3009900"/>
          <p14:tracePt t="155196" x="3276600" y="3009900"/>
          <p14:tracePt t="155213" x="3125788" y="3000375"/>
          <p14:tracePt t="155229" x="3044825" y="3000375"/>
          <p14:tracePt t="155246" x="2955925" y="3000375"/>
          <p14:tracePt t="155263" x="2776538" y="3009900"/>
          <p14:tracePt t="155279" x="2679700" y="3027363"/>
          <p14:tracePt t="155296" x="2598738" y="3036888"/>
          <p14:tracePt t="155313" x="2544763" y="3044825"/>
          <p14:tracePt t="155329" x="2536825" y="3054350"/>
          <p14:tracePt t="155346" x="2527300" y="3054350"/>
          <p14:tracePt t="155422" x="2536825" y="3054350"/>
          <p14:tracePt t="155434" x="2536825" y="3062288"/>
          <p14:tracePt t="155446" x="2554288" y="3071813"/>
          <p14:tracePt t="155459" x="2571750" y="3071813"/>
          <p14:tracePt t="155470" x="2608263" y="3089275"/>
          <p14:tracePt t="155484" x="2652713" y="3098800"/>
          <p14:tracePt t="155496" x="2732088" y="3108325"/>
          <p14:tracePt t="155513" x="2822575" y="3116263"/>
          <p14:tracePt t="155530" x="2928938" y="3116263"/>
          <p14:tracePt t="155546" x="3205163" y="3098800"/>
          <p14:tracePt t="155563" x="3322638" y="3071813"/>
          <p14:tracePt t="155580" x="3438525" y="3027363"/>
          <p14:tracePt t="155596" x="3643313" y="2946400"/>
          <p14:tracePt t="155613" x="3697288" y="2919413"/>
          <p14:tracePt t="155630" x="3724275" y="2911475"/>
          <p14:tracePt t="155647" x="3741738" y="2894013"/>
          <p14:tracePt t="155704" x="3732213" y="2894013"/>
          <p14:tracePt t="155716" x="3705225" y="2894013"/>
          <p14:tracePt t="155728" x="3679825" y="2894013"/>
          <p14:tracePt t="155741" x="3633788" y="2894013"/>
          <p14:tracePt t="155752" x="3581400" y="2894013"/>
          <p14:tracePt t="155764" x="3517900" y="2894013"/>
          <p14:tracePt t="155780" x="3438525" y="2894013"/>
          <p14:tracePt t="155796" x="3367088" y="2894013"/>
          <p14:tracePt t="155813" x="3276600" y="2901950"/>
          <p14:tracePt t="155830" x="3143250" y="2919413"/>
          <p14:tracePt t="155846" x="3071813" y="2938463"/>
          <p14:tracePt t="155863" x="2990850" y="2965450"/>
          <p14:tracePt t="155880" x="2982913" y="2982913"/>
          <p14:tracePt t="155897" x="2973388" y="2990850"/>
          <p14:tracePt t="155913" x="2973388" y="3000375"/>
          <p14:tracePt t="155974" x="3000375" y="3009900"/>
          <p14:tracePt t="155986" x="3027363" y="3027363"/>
          <p14:tracePt t="155999" x="3062288" y="3044825"/>
          <p14:tracePt t="156011" x="3133725" y="3062288"/>
          <p14:tracePt t="156022" x="3214688" y="3081338"/>
          <p14:tracePt t="156034" x="3322638" y="3098800"/>
          <p14:tracePt t="156046" x="3402013" y="3108325"/>
          <p14:tracePt t="156063" x="3500438" y="3116263"/>
          <p14:tracePt t="156080" x="3589338" y="3116263"/>
          <p14:tracePt t="156096" x="3732213" y="3116263"/>
          <p14:tracePt t="156113" x="3776663" y="3116263"/>
          <p14:tracePt t="156130" x="3813175" y="3098800"/>
          <p14:tracePt t="156147" x="3848100" y="3089275"/>
          <p14:tracePt t="156163" x="3857625" y="3089275"/>
          <p14:tracePt t="156206" x="3857625" y="3081338"/>
          <p14:tracePt t="156219" x="3848100" y="3081338"/>
          <p14:tracePt t="156231" x="3840163" y="3081338"/>
          <p14:tracePt t="156244" x="3803650" y="3081338"/>
          <p14:tracePt t="156256" x="3751263" y="3081338"/>
          <p14:tracePt t="156268" x="3687763" y="3081338"/>
          <p14:tracePt t="156280" x="3633788" y="3081338"/>
          <p14:tracePt t="156296" x="3571875" y="3081338"/>
          <p14:tracePt t="156313" x="3500438" y="3089275"/>
          <p14:tracePt t="156330" x="3367088" y="3133725"/>
          <p14:tracePt t="156347" x="3286125" y="3160713"/>
          <p14:tracePt t="156363" x="3224213" y="3187700"/>
          <p14:tracePt t="156380" x="3160713" y="3214688"/>
          <p14:tracePt t="156397" x="3152775" y="3224213"/>
          <p14:tracePt t="156463" x="3160713" y="3224213"/>
          <p14:tracePt t="156476" x="3170238" y="3224213"/>
          <p14:tracePt t="156488" x="3179763" y="3224213"/>
          <p14:tracePt t="156500" x="3197225" y="3232150"/>
          <p14:tracePt t="156513" x="3241675" y="3232150"/>
          <p14:tracePt t="156530" x="3286125" y="3241675"/>
          <p14:tracePt t="156547" x="3340100" y="3251200"/>
          <p14:tracePt t="156563" x="3527425" y="3259138"/>
          <p14:tracePt t="156580" x="3660775" y="3259138"/>
          <p14:tracePt t="156597" x="3776663" y="3259138"/>
          <p14:tracePt t="156613" x="3990975" y="3232150"/>
          <p14:tracePt t="156630" x="4054475" y="3205163"/>
          <p14:tracePt t="156647" x="4125913" y="3179763"/>
          <p14:tracePt t="156663" x="4133850" y="3170238"/>
          <p14:tracePt t="156684" x="4143375" y="3160713"/>
          <p14:tracePt t="156831" x="4133850" y="31607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59406"/>
      </p:ext>
    </p:extLst>
  </p:cSld>
  <p:clrMapOvr>
    <a:masterClrMapping/>
  </p:clrMapOvr>
  <p:transition advTm="49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8" x="4133850" y="3143250"/>
          <p14:tracePt t="1700" x="4170363" y="3116263"/>
          <p14:tracePt t="1714" x="4205288" y="3081338"/>
          <p14:tracePt t="1725" x="4286250" y="3009900"/>
          <p14:tracePt t="1737" x="4394200" y="2938463"/>
          <p14:tracePt t="1749" x="4572000" y="2813050"/>
          <p14:tracePt t="1762" x="4759325" y="2714625"/>
          <p14:tracePt t="1776" x="4919663" y="2643188"/>
          <p14:tracePt t="1793" x="5045075" y="2608263"/>
          <p14:tracePt t="1810" x="5143500" y="2589213"/>
          <p14:tracePt t="1827" x="5295900" y="2581275"/>
          <p14:tracePt t="1843" x="5330825" y="2581275"/>
          <p14:tracePt t="1860" x="5384800" y="2581275"/>
          <p14:tracePt t="1877" x="5402263" y="2581275"/>
          <p14:tracePt t="1898" x="5402263" y="2589213"/>
          <p14:tracePt t="1910" x="5402263" y="2598738"/>
          <p14:tracePt t="1959" x="5402263" y="2608263"/>
          <p14:tracePt t="2314" x="5402263" y="2616200"/>
          <p14:tracePt t="2326" x="5402263" y="2625725"/>
          <p14:tracePt t="2338" x="5402263" y="2643188"/>
          <p14:tracePt t="2350" x="5402263" y="2652713"/>
          <p14:tracePt t="2363" x="5402263" y="2660650"/>
          <p14:tracePt t="2377" x="5411788" y="2679700"/>
          <p14:tracePt t="2393" x="5411788" y="2705100"/>
          <p14:tracePt t="2410" x="5419725" y="2741613"/>
          <p14:tracePt t="2427" x="5419725" y="2759075"/>
          <p14:tracePt t="2443" x="5419725" y="2776538"/>
          <p14:tracePt t="2460" x="5419725" y="2813050"/>
          <p14:tracePt t="2477" x="5429250" y="2822575"/>
          <p14:tracePt t="2493" x="5429250" y="2840038"/>
          <p14:tracePt t="2521" x="5429250" y="2847975"/>
          <p14:tracePt t="2533" x="5438775" y="2847975"/>
          <p14:tracePt t="3159" x="5446713" y="2847975"/>
          <p14:tracePt t="3171" x="5456238" y="2857500"/>
          <p14:tracePt t="3183" x="5465763" y="2867025"/>
          <p14:tracePt t="3195" x="5465763" y="2874963"/>
          <p14:tracePt t="3210" x="5473700" y="2884488"/>
          <p14:tracePt t="3227" x="5483225" y="2884488"/>
          <p14:tracePt t="3282" x="5491163" y="2884488"/>
          <p14:tracePt t="3441" x="5491163" y="2874963"/>
          <p14:tracePt t="3478" x="5500688" y="2874963"/>
          <p14:tracePt t="3488" x="5510213" y="2874963"/>
          <p14:tracePt t="3513" x="5518150" y="2884488"/>
          <p14:tracePt t="3525" x="5527675" y="2884488"/>
          <p14:tracePt t="3538" x="5537200" y="2901950"/>
          <p14:tracePt t="3551" x="5554663" y="2928938"/>
          <p14:tracePt t="3565" x="5572125" y="2955925"/>
          <p14:tracePt t="3577" x="5581650" y="3009900"/>
          <p14:tracePt t="3594" x="5599113" y="3044825"/>
          <p14:tracePt t="3610" x="5616575" y="3089275"/>
          <p14:tracePt t="3627" x="5626100" y="3143250"/>
          <p14:tracePt t="3644" x="5626100" y="3160713"/>
          <p14:tracePt t="3661" x="5634038" y="3197225"/>
          <p14:tracePt t="3677" x="5634038" y="3214688"/>
          <p14:tracePt t="3694" x="5634038" y="3232150"/>
          <p14:tracePt t="3710" x="5634038" y="3259138"/>
          <p14:tracePt t="3727" x="5634038" y="3268663"/>
          <p14:tracePt t="4348" x="5634038" y="3259138"/>
          <p14:tracePt t="4371" x="5634038" y="3251200"/>
          <p14:tracePt t="4385" x="5634038" y="3241675"/>
          <p14:tracePt t="4397" x="5643563" y="3232150"/>
          <p14:tracePt t="4409" x="5653088" y="3224213"/>
          <p14:tracePt t="4433" x="5653088" y="3214688"/>
          <p14:tracePt t="4445" x="5661025" y="3205163"/>
          <p14:tracePt t="4469" x="5680075" y="3197225"/>
          <p14:tracePt t="4494" x="5688013" y="3179763"/>
          <p14:tracePt t="4520" x="5697538" y="3170238"/>
          <p14:tracePt t="4531" x="5705475" y="3170238"/>
          <p14:tracePt t="4542" x="5705475" y="3160713"/>
          <p14:tracePt t="4566" x="5705475" y="3152775"/>
          <p14:tracePt t="4581" x="5724525" y="3133725"/>
          <p14:tracePt t="4591" x="5724525" y="3116263"/>
          <p14:tracePt t="4604" x="5741988" y="3108325"/>
          <p14:tracePt t="4617" x="5751513" y="3089275"/>
          <p14:tracePt t="4629" x="5759450" y="3081338"/>
          <p14:tracePt t="4644" x="5776913" y="3054350"/>
          <p14:tracePt t="4661" x="5776913" y="3044825"/>
          <p14:tracePt t="4678" x="5813425" y="3000375"/>
          <p14:tracePt t="4694" x="5840413" y="2973388"/>
          <p14:tracePt t="4711" x="5867400" y="2928938"/>
          <p14:tracePt t="4727" x="5919788" y="2830513"/>
          <p14:tracePt t="4744" x="5938838" y="2786063"/>
          <p14:tracePt t="4761" x="5946775" y="2759075"/>
          <p14:tracePt t="4777" x="5965825" y="2732088"/>
          <p14:tracePt t="4794" x="5965825" y="2724150"/>
          <p14:tracePt t="4811" x="5973763" y="2705100"/>
          <p14:tracePt t="4827" x="5991225" y="2660650"/>
          <p14:tracePt t="4844" x="5991225" y="2652713"/>
          <p14:tracePt t="4861" x="6000750" y="2643188"/>
          <p14:tracePt t="4878" x="6000750" y="2625725"/>
          <p14:tracePt t="4894" x="6000750" y="2616200"/>
          <p14:tracePt t="4911" x="6010275" y="2589213"/>
          <p14:tracePt t="4927" x="6010275" y="2571750"/>
          <p14:tracePt t="4944" x="6010275" y="2544763"/>
          <p14:tracePt t="4961" x="6027738" y="2509838"/>
          <p14:tracePt t="4978" x="6045200" y="2482850"/>
          <p14:tracePt t="4994" x="6054725" y="2438400"/>
          <p14:tracePt t="5011" x="6089650" y="2366963"/>
          <p14:tracePt t="5028" x="6099175" y="2347913"/>
          <p14:tracePt t="5044" x="6099175" y="2330450"/>
          <p14:tracePt t="5315" x="6099175" y="2322513"/>
          <p14:tracePt t="5327" x="6099175" y="2312988"/>
          <p14:tracePt t="5340" x="6099175" y="2303463"/>
          <p14:tracePt t="5352" x="6099175" y="2276475"/>
          <p14:tracePt t="5364" x="6099175" y="2259013"/>
          <p14:tracePt t="5378" x="6099175" y="2251075"/>
          <p14:tracePt t="5394" x="6099175" y="2232025"/>
          <p14:tracePt t="5411" x="6099175" y="2224088"/>
          <p14:tracePt t="5428" x="6099175" y="2205038"/>
          <p14:tracePt t="5451" x="6099175" y="2197100"/>
          <p14:tracePt t="5461" x="6089650" y="2179638"/>
          <p14:tracePt t="5478" x="6072188" y="2170113"/>
          <p14:tracePt t="5494" x="6062663" y="2152650"/>
          <p14:tracePt t="5511" x="6027738" y="2098675"/>
          <p14:tracePt t="5528" x="6000750" y="2071688"/>
          <p14:tracePt t="5544" x="6000750" y="2062163"/>
          <p14:tracePt t="5561" x="5973763" y="2044700"/>
          <p14:tracePt t="5578" x="5965825" y="2036763"/>
          <p14:tracePt t="5594" x="5965825" y="2027238"/>
          <p14:tracePt t="5611" x="5938838" y="2027238"/>
          <p14:tracePt t="5628" x="5929313" y="2017713"/>
          <p14:tracePt t="5644" x="5919788" y="2017713"/>
          <p14:tracePt t="5661" x="5894388" y="2000250"/>
          <p14:tracePt t="5678" x="5884863" y="1990725"/>
          <p14:tracePt t="5694" x="5867400" y="1990725"/>
          <p14:tracePt t="5711" x="5848350" y="1990725"/>
          <p14:tracePt t="5728" x="5830888" y="1982788"/>
          <p14:tracePt t="5744" x="5803900" y="1965325"/>
          <p14:tracePt t="5761" x="5786438" y="1955800"/>
          <p14:tracePt t="5778" x="5776913" y="1938338"/>
          <p14:tracePt t="5795" x="5759450" y="1919288"/>
          <p14:tracePt t="5811" x="5751513" y="1911350"/>
          <p14:tracePt t="5831" x="5741988" y="1911350"/>
          <p14:tracePt t="5845" x="5732463" y="1901825"/>
          <p14:tracePt t="5861" x="5732463" y="1893888"/>
          <p14:tracePt t="5878" x="5724525" y="1884363"/>
          <p14:tracePt t="5895" x="5715000" y="1884363"/>
          <p14:tracePt t="5916" x="5715000" y="1874838"/>
          <p14:tracePt t="5928" x="5705475" y="1874838"/>
          <p14:tracePt t="6099" x="5715000" y="1874838"/>
          <p14:tracePt t="6125" x="5724525" y="1874838"/>
          <p14:tracePt t="6148" x="5732463" y="1874838"/>
          <p14:tracePt t="6160" x="5741988" y="1874838"/>
          <p14:tracePt t="6173" x="5751513" y="1874838"/>
          <p14:tracePt t="6185" x="5759450" y="1884363"/>
          <p14:tracePt t="6197" x="5776913" y="1893888"/>
          <p14:tracePt t="6211" x="5786438" y="1893888"/>
          <p14:tracePt t="6228" x="5795963" y="1893888"/>
          <p14:tracePt t="6244" x="5822950" y="1901825"/>
          <p14:tracePt t="6261" x="5848350" y="1919288"/>
          <p14:tracePt t="6278" x="5867400" y="1919288"/>
          <p14:tracePt t="6294" x="5902325" y="1938338"/>
          <p14:tracePt t="6311" x="5956300" y="1955800"/>
          <p14:tracePt t="6328" x="5983288" y="1965325"/>
          <p14:tracePt t="6345" x="6037263" y="1990725"/>
          <p14:tracePt t="6361" x="6062663" y="2009775"/>
          <p14:tracePt t="6378" x="6081713" y="2027238"/>
          <p14:tracePt t="6395" x="6108700" y="2044700"/>
          <p14:tracePt t="6411" x="6126163" y="2044700"/>
          <p14:tracePt t="6428" x="6134100" y="2054225"/>
          <p14:tracePt t="6445" x="6153150" y="2071688"/>
          <p14:tracePt t="6461" x="6170613" y="2071688"/>
          <p14:tracePt t="6478" x="6180138" y="2081213"/>
          <p14:tracePt t="6495" x="6180138" y="2089150"/>
          <p14:tracePt t="6511" x="6197600" y="2098675"/>
          <p14:tracePt t="6529" x="6205538" y="2098675"/>
          <p14:tracePt t="6545" x="6215063" y="2108200"/>
          <p14:tracePt t="6565" x="6224588" y="2116138"/>
          <p14:tracePt t="6578" x="6224588" y="2125663"/>
          <p14:tracePt t="6603" x="6224588" y="2133600"/>
          <p14:tracePt t="6638" x="6224588" y="2143125"/>
          <p14:tracePt t="6786" x="6215063" y="2143125"/>
          <p14:tracePt t="6821" x="6205538" y="2143125"/>
          <p14:tracePt t="6858" x="6197600" y="2143125"/>
          <p14:tracePt t="6871" x="6188075" y="2133600"/>
          <p14:tracePt t="6883" x="6180138" y="2125663"/>
          <p14:tracePt t="6907" x="6170613" y="2125663"/>
          <p14:tracePt t="6920" x="6161088" y="2116138"/>
          <p14:tracePt t="6932" x="6153150" y="2116138"/>
          <p14:tracePt t="6944" x="6153150" y="2108200"/>
          <p14:tracePt t="6956" x="6134100" y="2098675"/>
          <p14:tracePt t="6969" x="6126163" y="2089150"/>
          <p14:tracePt t="6980" x="6108700" y="2081213"/>
          <p14:tracePt t="6995" x="6089650" y="2081213"/>
          <p14:tracePt t="7011" x="6081713" y="2071688"/>
          <p14:tracePt t="7028" x="6062663" y="2062163"/>
          <p14:tracePt t="7045" x="6037263" y="2044700"/>
          <p14:tracePt t="7061" x="6018213" y="2036763"/>
          <p14:tracePt t="7078" x="6000750" y="2027238"/>
          <p14:tracePt t="7095" x="5965825" y="2009775"/>
          <p14:tracePt t="7111" x="5956300" y="2000250"/>
          <p14:tracePt t="7128" x="5929313" y="1982788"/>
          <p14:tracePt t="7145" x="5919788" y="1973263"/>
          <p14:tracePt t="7162" x="5894388" y="1965325"/>
          <p14:tracePt t="7178" x="5867400" y="1955800"/>
          <p14:tracePt t="7195" x="5848350" y="1946275"/>
          <p14:tracePt t="7211" x="5840413" y="1938338"/>
          <p14:tracePt t="7228" x="5813425" y="1928813"/>
          <p14:tracePt t="7245" x="5803900" y="1919288"/>
          <p14:tracePt t="7262" x="5786438" y="1919288"/>
          <p14:tracePt t="7278" x="5776913" y="1911350"/>
          <p14:tracePt t="7295" x="5776913" y="1901825"/>
          <p14:tracePt t="7311" x="5768975" y="1901825"/>
          <p14:tracePt t="7569" x="5776913" y="1901825"/>
          <p14:tracePt t="7596" x="5786438" y="1901825"/>
          <p14:tracePt t="7607" x="5795963" y="1901825"/>
          <p14:tracePt t="7630" x="5803900" y="1911350"/>
          <p14:tracePt t="7643" x="5813425" y="1911350"/>
          <p14:tracePt t="7656" x="5822950" y="1919288"/>
          <p14:tracePt t="7667" x="5830888" y="1928813"/>
          <p14:tracePt t="7679" x="5840413" y="1928813"/>
          <p14:tracePt t="7695" x="5857875" y="1928813"/>
          <p14:tracePt t="7711" x="5867400" y="1938338"/>
          <p14:tracePt t="7728" x="5884863" y="1946275"/>
          <p14:tracePt t="7745" x="5894388" y="1965325"/>
          <p14:tracePt t="7762" x="5919788" y="1965325"/>
          <p14:tracePt t="7778" x="5956300" y="1990725"/>
          <p14:tracePt t="7795" x="5973763" y="2009775"/>
          <p14:tracePt t="7812" x="6000750" y="2017713"/>
          <p14:tracePt t="7828" x="6054725" y="2054225"/>
          <p14:tracePt t="7845" x="6062663" y="2071688"/>
          <p14:tracePt t="7862" x="6081713" y="2081213"/>
          <p14:tracePt t="7878" x="6116638" y="2108200"/>
          <p14:tracePt t="7895" x="6126163" y="2116138"/>
          <p14:tracePt t="7912" x="6143625" y="2125663"/>
          <p14:tracePt t="7928" x="6153150" y="2133600"/>
          <p14:tracePt t="7949" x="6161088" y="2143125"/>
          <p14:tracePt t="8145" x="6170613" y="2143125"/>
          <p14:tracePt t="8158" x="6180138" y="2143125"/>
          <p14:tracePt t="8169" x="6188075" y="2143125"/>
          <p14:tracePt t="8182" x="6205538" y="2143125"/>
          <p14:tracePt t="8196" x="6215063" y="2133600"/>
          <p14:tracePt t="8212" x="6232525" y="2133600"/>
          <p14:tracePt t="8228" x="6251575" y="2133600"/>
          <p14:tracePt t="8245" x="6269038" y="2116138"/>
          <p14:tracePt t="8262" x="6276975" y="2116138"/>
          <p14:tracePt t="8279" x="6286500" y="2116138"/>
          <p14:tracePt t="8295" x="6323013" y="2098675"/>
          <p14:tracePt t="8312" x="6330950" y="2089150"/>
          <p14:tracePt t="8329" x="6340475" y="2081213"/>
          <p14:tracePt t="8345" x="6348413" y="2071688"/>
          <p14:tracePt t="8403" x="6348413" y="2062163"/>
          <p14:tracePt t="8440" x="6348413" y="2054225"/>
          <p14:tracePt t="8464" x="6340475" y="2044700"/>
          <p14:tracePt t="8476" x="6330950" y="2027238"/>
          <p14:tracePt t="8489" x="6313488" y="2017713"/>
          <p14:tracePt t="8500" x="6303963" y="2009775"/>
          <p14:tracePt t="8512" x="6286500" y="1982788"/>
          <p14:tracePt t="8529" x="6276975" y="1973263"/>
          <p14:tracePt t="8545" x="6269038" y="1955800"/>
          <p14:tracePt t="8562" x="6242050" y="1928813"/>
          <p14:tracePt t="8579" x="6224588" y="1919288"/>
          <p14:tracePt t="8595" x="6205538" y="1901825"/>
          <p14:tracePt t="8612" x="6170613" y="1874838"/>
          <p14:tracePt t="8629" x="6161088" y="1874838"/>
          <p14:tracePt t="8645" x="6143625" y="1866900"/>
          <p14:tracePt t="8662" x="6126163" y="1857375"/>
          <p14:tracePt t="8679" x="6126163" y="1847850"/>
          <p14:tracePt t="8696" x="6116638" y="1847850"/>
          <p14:tracePt t="8712" x="6089650" y="1847850"/>
          <p14:tracePt t="8729" x="6072188" y="1839913"/>
          <p14:tracePt t="8746" x="6045200" y="1822450"/>
          <p14:tracePt t="8762" x="6037263" y="1822450"/>
          <p14:tracePt t="8779" x="6037263" y="1812925"/>
          <p14:tracePt t="8795" x="6037263" y="1803400"/>
          <p14:tracePt t="8942" x="6037263" y="1812925"/>
          <p14:tracePt t="8979" x="6037263" y="1822450"/>
          <p14:tracePt t="9028" x="6037263" y="1830388"/>
          <p14:tracePt t="9039" x="6037263" y="1839913"/>
          <p14:tracePt t="9064" x="6037263" y="1847850"/>
          <p14:tracePt t="9076" x="6037263" y="1857375"/>
          <p14:tracePt t="9089" x="6037263" y="1866900"/>
          <p14:tracePt t="9113" x="6037263" y="1874838"/>
          <p14:tracePt t="9138" x="6037263" y="1884363"/>
          <p14:tracePt t="9162" x="6037263" y="1893888"/>
          <p14:tracePt t="9174" x="6037263" y="1901825"/>
          <p14:tracePt t="9199" x="6037263" y="1911350"/>
          <p14:tracePt t="9211" x="6037263" y="1919288"/>
          <p14:tracePt t="9224" x="6037263" y="1928813"/>
          <p14:tracePt t="9247" x="6037263" y="1938338"/>
          <p14:tracePt t="9273" x="6037263" y="1955800"/>
          <p14:tracePt t="9285" x="6037263" y="1965325"/>
          <p14:tracePt t="9296" x="6037263" y="1973263"/>
          <p14:tracePt t="9309" x="6037263" y="1982788"/>
          <p14:tracePt t="9332" x="6037263" y="1990725"/>
          <p14:tracePt t="9347" x="6037263" y="2000250"/>
          <p14:tracePt t="9383" x="6037263" y="2009775"/>
          <p14:tracePt t="9407" x="6037263" y="2017713"/>
          <p14:tracePt t="9444" x="6037263" y="2027238"/>
          <p14:tracePt t="9579" x="6027738" y="2027238"/>
          <p14:tracePt t="9603" x="6018213" y="2027238"/>
          <p14:tracePt t="9617" x="6010275" y="2027238"/>
          <p14:tracePt t="9640" x="5991225" y="2027238"/>
          <p14:tracePt t="9652" x="5973763" y="2027238"/>
          <p14:tracePt t="9664" x="5956300" y="2027238"/>
          <p14:tracePt t="9676" x="5929313" y="2017713"/>
          <p14:tracePt t="9689" x="5902325" y="2017713"/>
          <p14:tracePt t="9701" x="5875338" y="2009775"/>
          <p14:tracePt t="9714" x="5848350" y="2009775"/>
          <p14:tracePt t="9729" x="5822950" y="1990725"/>
          <p14:tracePt t="9746" x="5803900" y="1990725"/>
          <p14:tracePt t="9762" x="5759450" y="1965325"/>
          <p14:tracePt t="9779" x="5741988" y="1955800"/>
          <p14:tracePt t="9796" x="5724525" y="1938338"/>
          <p14:tracePt t="9812" x="5705475" y="1919288"/>
          <p14:tracePt t="9829" x="5697538" y="1919288"/>
          <p14:tracePt t="9847" x="5697538" y="1911350"/>
          <p14:tracePt t="9898" x="5697538" y="1901825"/>
          <p14:tracePt t="10082" x="5705475" y="1901825"/>
          <p14:tracePt t="10092" x="5715000" y="1901825"/>
          <p14:tracePt t="10106" x="5724525" y="1901825"/>
          <p14:tracePt t="10131" x="5732463" y="1901825"/>
          <p14:tracePt t="10154" x="5741988" y="1911350"/>
          <p14:tracePt t="10167" x="5751513" y="1911350"/>
          <p14:tracePt t="10180" x="5768975" y="1928813"/>
          <p14:tracePt t="10191" x="5776913" y="1928813"/>
          <p14:tracePt t="10203" x="5803900" y="1946275"/>
          <p14:tracePt t="10214" x="5813425" y="1955800"/>
          <p14:tracePt t="10229" x="5822950" y="1965325"/>
          <p14:tracePt t="10246" x="5840413" y="1973263"/>
          <p14:tracePt t="10262" x="5848350" y="1982788"/>
          <p14:tracePt t="10279" x="5884863" y="2009775"/>
          <p14:tracePt t="10296" x="5894388" y="2017713"/>
          <p14:tracePt t="10312" x="5929313" y="2044700"/>
          <p14:tracePt t="10329" x="5983288" y="2081213"/>
          <p14:tracePt t="10346" x="6000750" y="2098675"/>
          <p14:tracePt t="10362" x="6027738" y="2108200"/>
          <p14:tracePt t="10379" x="6037263" y="2116138"/>
          <p14:tracePt t="10396" x="6045200" y="2125663"/>
          <p14:tracePt t="10545" x="6054725" y="2125663"/>
          <p14:tracePt t="11172" x="6054725" y="2116138"/>
          <p14:tracePt t="11306" x="6054725" y="2108200"/>
          <p14:tracePt t="12347" x="6054725" y="2116138"/>
          <p14:tracePt t="12677" x="6054725" y="2125663"/>
          <p14:tracePt t="12702" x="6054725" y="2143125"/>
          <p14:tracePt t="12714" x="6045200" y="2152650"/>
          <p14:tracePt t="12728" x="6045200" y="2160588"/>
          <p14:tracePt t="12740" x="6045200" y="2170113"/>
          <p14:tracePt t="12752" x="6037263" y="2179638"/>
          <p14:tracePt t="12764" x="6037263" y="2187575"/>
          <p14:tracePt t="12780" x="6037263" y="2214563"/>
          <p14:tracePt t="12797" x="6037263" y="2224088"/>
          <p14:tracePt t="12813" x="6018213" y="2259013"/>
          <p14:tracePt t="12830" x="6010275" y="2286000"/>
          <p14:tracePt t="12847" x="6010275" y="2303463"/>
          <p14:tracePt t="12863" x="5983288" y="2347913"/>
          <p14:tracePt t="12880" x="5983288" y="2366963"/>
          <p14:tracePt t="12897" x="5973763" y="2374900"/>
          <p14:tracePt t="12913" x="5956300" y="2411413"/>
          <p14:tracePt t="12930" x="5946775" y="2419350"/>
          <p14:tracePt t="12947" x="5938838" y="2446338"/>
          <p14:tracePt t="12963" x="5929313" y="2465388"/>
          <p14:tracePt t="12980" x="5919788" y="2473325"/>
          <p14:tracePt t="12997" x="5919788" y="2482850"/>
          <p14:tracePt t="13013" x="5911850" y="2490788"/>
          <p14:tracePt t="13045" x="5902325" y="2500313"/>
          <p14:tracePt t="13059" x="5894388" y="2500313"/>
          <p14:tracePt t="13071" x="5884863" y="2509838"/>
          <p14:tracePt t="13083" x="5875338" y="2509838"/>
          <p14:tracePt t="13097" x="5875338" y="2517775"/>
          <p14:tracePt t="13113" x="5857875" y="2517775"/>
          <p14:tracePt t="13130" x="5840413" y="2527300"/>
          <p14:tracePt t="13147" x="5813425" y="2536825"/>
          <p14:tracePt t="13163" x="5795963" y="2544763"/>
          <p14:tracePt t="13180" x="5759450" y="2562225"/>
          <p14:tracePt t="13197" x="5741988" y="2562225"/>
          <p14:tracePt t="13213" x="5724525" y="2562225"/>
          <p14:tracePt t="13230" x="5705475" y="2562225"/>
          <p14:tracePt t="13247" x="5688013" y="2562225"/>
          <p14:tracePt t="13263" x="5680075" y="2571750"/>
          <p14:tracePt t="13280" x="5643563" y="2571750"/>
          <p14:tracePt t="13297" x="5626100" y="2571750"/>
          <p14:tracePt t="13313" x="5608638" y="2571750"/>
          <p14:tracePt t="13330" x="5581650" y="2571750"/>
          <p14:tracePt t="13347" x="5562600" y="2571750"/>
          <p14:tracePt t="13363" x="5554663" y="2571750"/>
          <p14:tracePt t="13380" x="5537200" y="2571750"/>
          <p14:tracePt t="13397" x="5527675" y="2571750"/>
          <p14:tracePt t="13413" x="5518150" y="2571750"/>
          <p14:tracePt t="13430" x="5510213" y="2571750"/>
          <p14:tracePt t="13451" x="5500688" y="2571750"/>
          <p14:tracePt t="13464" x="5500688" y="2562225"/>
          <p14:tracePt t="13480" x="5491163" y="2562225"/>
          <p14:tracePt t="13524" x="5491163" y="2554288"/>
          <p14:tracePt t="13586" x="5483225" y="2554288"/>
          <p14:tracePt t="13610" x="5483225" y="2544763"/>
          <p14:tracePt t="13634" x="5473700" y="2544763"/>
          <p14:tracePt t="13648" x="5465763" y="2536825"/>
          <p14:tracePt t="13683" x="5456238" y="2527300"/>
          <p14:tracePt t="13696" x="5446713" y="2527300"/>
          <p14:tracePt t="13708" x="5438775" y="2527300"/>
          <p14:tracePt t="13720" x="5429250" y="2517775"/>
          <p14:tracePt t="13745" x="5419725" y="2509838"/>
          <p14:tracePt t="13758" x="5411788" y="2509838"/>
          <p14:tracePt t="13780" x="5402263" y="2500313"/>
          <p14:tracePt t="13794" x="5384800" y="2490788"/>
          <p14:tracePt t="13806" x="5375275" y="2482850"/>
          <p14:tracePt t="13818" x="5357813" y="2473325"/>
          <p14:tracePt t="13830" x="5348288" y="2465388"/>
          <p14:tracePt t="13847" x="5330825" y="2455863"/>
          <p14:tracePt t="13864" x="5322888" y="2446338"/>
          <p14:tracePt t="13880" x="5313363" y="2446338"/>
          <p14:tracePt t="14308" x="5303838" y="2446338"/>
          <p14:tracePt t="14344" x="5303838" y="2455863"/>
          <p14:tracePt t="14382" x="5303838" y="2465388"/>
          <p14:tracePt t="14419" x="5303838" y="2473325"/>
          <p14:tracePt t="14430" x="5303838" y="2482850"/>
          <p14:tracePt t="14468" x="5303838" y="2490788"/>
          <p14:tracePt t="14516" x="5303838" y="2500313"/>
          <p14:tracePt t="14541" x="5313363" y="2500313"/>
          <p14:tracePt t="14553" x="5322888" y="2500313"/>
          <p14:tracePt t="14565" x="5322888" y="2509838"/>
          <p14:tracePt t="14578" x="5330825" y="2509838"/>
          <p14:tracePt t="14590" x="5340350" y="2509838"/>
          <p14:tracePt t="14602" x="5348288" y="2517775"/>
          <p14:tracePt t="14627" x="5357813" y="2517775"/>
          <p14:tracePt t="14760" x="5340350" y="2509838"/>
          <p14:tracePt t="14786" x="5330825" y="2500313"/>
          <p14:tracePt t="14798" x="5313363" y="2482850"/>
          <p14:tracePt t="14809" x="5295900" y="2473325"/>
          <p14:tracePt t="14823" x="5276850" y="2446338"/>
          <p14:tracePt t="14834" x="5259388" y="2428875"/>
          <p14:tracePt t="14847" x="5232400" y="2393950"/>
          <p14:tracePt t="14864" x="5224463" y="2366963"/>
          <p14:tracePt t="14881" x="5197475" y="2347913"/>
          <p14:tracePt t="14897" x="5180013" y="2322513"/>
          <p14:tracePt t="14914" x="5180013" y="2312988"/>
          <p14:tracePt t="14945" x="5170488" y="2312988"/>
          <p14:tracePt t="15032" x="5180013" y="2312988"/>
          <p14:tracePt t="15044" x="5180013" y="2330450"/>
          <p14:tracePt t="15055" x="5197475" y="2330450"/>
          <p14:tracePt t="15067" x="5205413" y="2347913"/>
          <p14:tracePt t="15081" x="5214938" y="2357438"/>
          <p14:tracePt t="15097" x="5224463" y="2374900"/>
          <p14:tracePt t="15114" x="5241925" y="2384425"/>
          <p14:tracePt t="15131" x="5276850" y="2428875"/>
          <p14:tracePt t="15147" x="5286375" y="2438400"/>
          <p14:tracePt t="15164" x="5303838" y="2455863"/>
          <p14:tracePt t="15181" x="5322888" y="2465388"/>
          <p14:tracePt t="15203" x="5330825" y="2465388"/>
          <p14:tracePt t="15300" x="5322888" y="2465388"/>
          <p14:tracePt t="15312" x="5313363" y="2465388"/>
          <p14:tracePt t="15326" x="5295900" y="2465388"/>
          <p14:tracePt t="15349" x="5286375" y="2465388"/>
          <p14:tracePt t="15386" x="5276850" y="2465388"/>
          <p14:tracePt t="15410" x="5268913" y="2465388"/>
          <p14:tracePt t="15423" x="5268913" y="2482850"/>
          <p14:tracePt t="15448" x="5268913" y="2490788"/>
          <p14:tracePt t="15460" x="5268913" y="2500313"/>
          <p14:tracePt t="15472" x="5268913" y="2509838"/>
          <p14:tracePt t="15484" x="5268913" y="2517775"/>
          <p14:tracePt t="15497" x="5268913" y="2544763"/>
          <p14:tracePt t="15514" x="5259388" y="2562225"/>
          <p14:tracePt t="15531" x="5259388" y="2571750"/>
          <p14:tracePt t="15547" x="5259388" y="2589213"/>
          <p14:tracePt t="15564" x="5259388" y="2598738"/>
          <p14:tracePt t="15643" x="5259388" y="2589213"/>
          <p14:tracePt t="15659" x="5259388" y="2581275"/>
          <p14:tracePt t="15669" x="5259388" y="2571750"/>
          <p14:tracePt t="15681" x="5259388" y="2562225"/>
          <p14:tracePt t="15694" x="5259388" y="2554288"/>
          <p14:tracePt t="15704" x="5259388" y="2544763"/>
          <p14:tracePt t="15729" x="5259388" y="2536825"/>
          <p14:tracePt t="15754" x="5259388" y="2517775"/>
          <p14:tracePt t="15765" x="5259388" y="2509838"/>
          <p14:tracePt t="15777" x="5259388" y="2500313"/>
          <p14:tracePt t="15790" x="5251450" y="2482850"/>
          <p14:tracePt t="15814" x="5251450" y="2465388"/>
          <p14:tracePt t="15840" x="5251450" y="2455863"/>
          <p14:tracePt t="15851" x="5241925" y="2455863"/>
          <p14:tracePt t="15914" x="5241925" y="2465388"/>
          <p14:tracePt t="15925" x="5241925" y="2473325"/>
          <p14:tracePt t="15939" x="5241925" y="2482850"/>
          <p14:tracePt t="15950" x="5241925" y="2490788"/>
          <p14:tracePt t="15964" x="5241925" y="2500313"/>
          <p14:tracePt t="15981" x="5241925" y="2517775"/>
          <p14:tracePt t="15998" x="5241925" y="2536825"/>
          <p14:tracePt t="16014" x="5259388" y="2589213"/>
          <p14:tracePt t="16031" x="5259388" y="2625725"/>
          <p14:tracePt t="16048" x="5259388" y="2643188"/>
          <p14:tracePt t="16064" x="5276850" y="2670175"/>
          <p14:tracePt t="16081" x="5286375" y="2687638"/>
          <p14:tracePt t="16098" x="5286375" y="2714625"/>
          <p14:tracePt t="16114" x="5295900" y="2732088"/>
          <p14:tracePt t="16131" x="5303838" y="2741613"/>
          <p14:tracePt t="16147" x="5303838" y="2768600"/>
          <p14:tracePt t="16164" x="5313363" y="2776538"/>
          <p14:tracePt t="16181" x="5322888" y="2795588"/>
          <p14:tracePt t="16198" x="5330825" y="2813050"/>
          <p14:tracePt t="16214" x="5340350" y="2822575"/>
          <p14:tracePt t="16231" x="5348288" y="2840038"/>
          <p14:tracePt t="16248" x="5375275" y="2884488"/>
          <p14:tracePt t="16264" x="5375275" y="2901950"/>
          <p14:tracePt t="16281" x="5402263" y="2938463"/>
          <p14:tracePt t="16298" x="5419725" y="2955925"/>
          <p14:tracePt t="16314" x="5429250" y="2973388"/>
          <p14:tracePt t="16331" x="5438775" y="3000375"/>
          <p14:tracePt t="16348" x="5446713" y="3000375"/>
          <p14:tracePt t="16364" x="5456238" y="3017838"/>
          <p14:tracePt t="16381" x="5473700" y="3044825"/>
          <p14:tracePt t="16398" x="5491163" y="3071813"/>
          <p14:tracePt t="16414" x="5500688" y="3089275"/>
          <p14:tracePt t="16431" x="5537200" y="3133725"/>
          <p14:tracePt t="16448" x="5545138" y="3160713"/>
          <p14:tracePt t="16465" x="5562600" y="3205163"/>
          <p14:tracePt t="16481" x="5581650" y="3232150"/>
          <p14:tracePt t="16498" x="5589588" y="3251200"/>
          <p14:tracePt t="16514" x="5608638" y="3295650"/>
          <p14:tracePt t="16531" x="5616575" y="3313113"/>
          <p14:tracePt t="16548" x="5626100" y="3322638"/>
          <p14:tracePt t="16956" x="5643563" y="3322638"/>
          <p14:tracePt t="16967" x="5661025" y="3330575"/>
          <p14:tracePt t="16979" x="5688013" y="3340100"/>
          <p14:tracePt t="16991" x="5697538" y="3340100"/>
          <p14:tracePt t="17004" x="5705475" y="3348038"/>
          <p14:tracePt t="17015" x="5715000" y="3357563"/>
          <p14:tracePt t="17031" x="5724525" y="3357563"/>
          <p14:tracePt t="17048" x="5741988" y="3357563"/>
          <p14:tracePt t="17064" x="5751513" y="3367088"/>
          <p14:tracePt t="17081" x="5768975" y="3367088"/>
          <p14:tracePt t="17102" x="5786438" y="3375025"/>
          <p14:tracePt t="17125" x="5795963" y="3375025"/>
          <p14:tracePt t="17164" x="5803900" y="3375025"/>
          <p14:tracePt t="17188" x="5813425" y="3375025"/>
          <p14:tracePt t="17236" x="5813425" y="3384550"/>
          <p14:tracePt t="17310" x="5803900" y="3384550"/>
          <p14:tracePt t="17333" x="5795963" y="3384550"/>
          <p14:tracePt t="17359" x="5786438" y="3384550"/>
          <p14:tracePt t="17371" x="5776913" y="3384550"/>
          <p14:tracePt t="17395" x="5768975" y="3384550"/>
          <p14:tracePt t="17409" x="5759450" y="3384550"/>
          <p14:tracePt t="17420" x="5751513" y="3384550"/>
          <p14:tracePt t="17432" x="5741988" y="3384550"/>
          <p14:tracePt t="17445" x="5741988" y="3375025"/>
          <p14:tracePt t="17457" x="5724525" y="3375025"/>
          <p14:tracePt t="17481" x="5715000" y="3367088"/>
          <p14:tracePt t="17495" x="5697538" y="3367088"/>
          <p14:tracePt t="17506" x="5688013" y="3367088"/>
          <p14:tracePt t="17518" x="5680075" y="3367088"/>
          <p14:tracePt t="17532" x="5661025" y="3357563"/>
          <p14:tracePt t="17549" x="5653088" y="3357563"/>
          <p14:tracePt t="17565" x="5634038" y="3348038"/>
          <p14:tracePt t="17581" x="5626100" y="3330575"/>
          <p14:tracePt t="17598" x="5608638" y="3322638"/>
          <p14:tracePt t="17615" x="5589588" y="3303588"/>
          <p14:tracePt t="17631" x="5572125" y="3268663"/>
          <p14:tracePt t="17648" x="5554663" y="3251200"/>
          <p14:tracePt t="17665" x="5545138" y="3214688"/>
          <p14:tracePt t="17682" x="5527675" y="3197225"/>
          <p14:tracePt t="17698" x="5518150" y="3170238"/>
          <p14:tracePt t="17715" x="5510213" y="3116263"/>
          <p14:tracePt t="17731" x="5510213" y="3089275"/>
          <p14:tracePt t="17748" x="5500688" y="3071813"/>
          <p14:tracePt t="17765" x="5491163" y="3036888"/>
          <p14:tracePt t="17781" x="5483225" y="3027363"/>
          <p14:tracePt t="17798" x="5473700" y="3009900"/>
          <p14:tracePt t="17815" x="5465763" y="2982913"/>
          <p14:tracePt t="17831" x="5456238" y="2955925"/>
          <p14:tracePt t="17848" x="5446713" y="2938463"/>
          <p14:tracePt t="17865" x="5438775" y="2911475"/>
          <p14:tracePt t="17881" x="5438775" y="2894013"/>
          <p14:tracePt t="17898" x="5419725" y="2857500"/>
          <p14:tracePt t="17915" x="5411788" y="2830513"/>
          <p14:tracePt t="17931" x="5411788" y="2813050"/>
          <p14:tracePt t="17948" x="5402263" y="2776538"/>
          <p14:tracePt t="17965" x="5394325" y="2751138"/>
          <p14:tracePt t="17984" x="5394325" y="2741613"/>
          <p14:tracePt t="17998" x="5394325" y="2724150"/>
          <p14:tracePt t="18015" x="5384800" y="2724150"/>
          <p14:tracePt t="18031" x="5384800" y="2705100"/>
          <p14:tracePt t="18048" x="5375275" y="2687638"/>
          <p14:tracePt t="18065" x="5375275" y="2679700"/>
          <p14:tracePt t="18082" x="5367338" y="2670175"/>
          <p14:tracePt t="18106" x="5367338" y="2660650"/>
          <p14:tracePt t="18118" x="5357813" y="2660650"/>
          <p14:tracePt t="18143" x="5357813" y="2652713"/>
          <p14:tracePt t="18289" x="5357813" y="2670175"/>
          <p14:tracePt t="18302" x="5367338" y="2670175"/>
          <p14:tracePt t="18314" x="5375275" y="2687638"/>
          <p14:tracePt t="18328" x="5394325" y="2714625"/>
          <p14:tracePt t="18339" x="5402263" y="2741613"/>
          <p14:tracePt t="18352" x="5419725" y="2776538"/>
          <p14:tracePt t="18365" x="5446713" y="2830513"/>
          <p14:tracePt t="18382" x="5473700" y="2911475"/>
          <p14:tracePt t="18398" x="5510213" y="2990850"/>
          <p14:tracePt t="18415" x="5562600" y="3152775"/>
          <p14:tracePt t="18432" x="5599113" y="3232150"/>
          <p14:tracePt t="18448" x="5634038" y="3322638"/>
          <p14:tracePt t="18465" x="5705475" y="3473450"/>
          <p14:tracePt t="18482" x="5751513" y="3544888"/>
          <p14:tracePt t="18498" x="5803900" y="3652838"/>
          <p14:tracePt t="18515" x="5830888" y="3705225"/>
          <p14:tracePt t="18532" x="5857875" y="3759200"/>
          <p14:tracePt t="18548" x="5884863" y="3803650"/>
          <p14:tracePt t="18565" x="5884863" y="3813175"/>
          <p14:tracePt t="18582" x="5884863" y="3822700"/>
          <p14:tracePt t="18621" x="5894388" y="3822700"/>
          <p14:tracePt t="18707" x="5902325" y="3822700"/>
          <p14:tracePt t="18817" x="5902325" y="3813175"/>
          <p14:tracePt t="18841" x="5902325" y="3803650"/>
          <p14:tracePt t="18854" x="5894388" y="3803650"/>
          <p14:tracePt t="18866" x="5894388" y="3795713"/>
          <p14:tracePt t="18878" x="5884863" y="3786188"/>
          <p14:tracePt t="18890" x="5875338" y="3768725"/>
          <p14:tracePt t="18903" x="5867400" y="3759200"/>
          <p14:tracePt t="18915" x="5848350" y="3741738"/>
          <p14:tracePt t="18932" x="5840413" y="3714750"/>
          <p14:tracePt t="18948" x="5822950" y="3697288"/>
          <p14:tracePt t="18965" x="5795963" y="3652838"/>
          <p14:tracePt t="18982" x="5786438" y="3625850"/>
          <p14:tracePt t="18999" x="5776913" y="3608388"/>
          <p14:tracePt t="19015" x="5759450" y="3571875"/>
          <p14:tracePt t="19032" x="5741988" y="3554413"/>
          <p14:tracePt t="19049" x="5732463" y="3527425"/>
          <p14:tracePt t="19065" x="5724525" y="3517900"/>
          <p14:tracePt t="19082" x="5724525" y="3509963"/>
          <p14:tracePt t="19148" x="5724525" y="3500438"/>
          <p14:tracePt t="19160" x="5715000" y="3490913"/>
          <p14:tracePt t="19187" x="5715000" y="3482975"/>
          <p14:tracePt t="19197" x="5715000" y="3473450"/>
          <p14:tracePt t="19209" x="5705475" y="3465513"/>
          <p14:tracePt t="19222" x="5705475" y="3455988"/>
          <p14:tracePt t="19234" x="5705475" y="3438525"/>
          <p14:tracePt t="19249" x="5705475" y="3429000"/>
          <p14:tracePt t="19265" x="5705475" y="3411538"/>
          <p14:tracePt t="19282" x="5705475" y="3367088"/>
          <p14:tracePt t="19299" x="5697538" y="3357563"/>
          <p14:tracePt t="19315" x="5697538" y="3348038"/>
          <p14:tracePt t="19491" x="5697538" y="3357563"/>
          <p14:tracePt t="19759" x="5705475" y="3357563"/>
          <p14:tracePt t="19822" x="5715000" y="3357563"/>
          <p14:tracePt t="19846" x="5732463" y="3357563"/>
          <p14:tracePt t="19859" x="5741988" y="3357563"/>
          <p14:tracePt t="19870" x="5751513" y="3367088"/>
          <p14:tracePt t="19883" x="5768975" y="3367088"/>
          <p14:tracePt t="19895" x="5776913" y="3375025"/>
          <p14:tracePt t="19907" x="5786438" y="3375025"/>
          <p14:tracePt t="19932" x="5786438" y="3384550"/>
          <p14:tracePt t="19956" x="5795963" y="3384550"/>
          <p14:tracePt t="20237" x="5786438" y="3384550"/>
          <p14:tracePt t="20310" x="5776913" y="3384550"/>
          <p14:tracePt t="20335" x="5768975" y="3384550"/>
          <p14:tracePt t="20359" x="5759450" y="3384550"/>
          <p14:tracePt t="20383" x="5751513" y="3384550"/>
          <p14:tracePt t="20396" x="5741988" y="3384550"/>
          <p14:tracePt t="20409" x="5732463" y="3384550"/>
          <p14:tracePt t="20421" x="5705475" y="3384550"/>
          <p14:tracePt t="20433" x="5688013" y="3384550"/>
          <p14:tracePt t="20449" x="5670550" y="3375025"/>
          <p14:tracePt t="20466" x="5661025" y="3367088"/>
          <p14:tracePt t="20482" x="5626100" y="3348038"/>
          <p14:tracePt t="20499" x="5616575" y="3348038"/>
          <p14:tracePt t="20516" x="5608638" y="3348038"/>
          <p14:tracePt t="20532" x="5608638" y="3340100"/>
          <p14:tracePt t="21304" x="5608638" y="3322638"/>
          <p14:tracePt t="21316" x="5608638" y="3313113"/>
          <p14:tracePt t="21329" x="5599113" y="3295650"/>
          <p14:tracePt t="21341" x="5589588" y="3259138"/>
          <p14:tracePt t="21353" x="5572125" y="3224213"/>
          <p14:tracePt t="21366" x="5554663" y="3160713"/>
          <p14:tracePt t="21383" x="5545138" y="3108325"/>
          <p14:tracePt t="21399" x="5527675" y="3054350"/>
          <p14:tracePt t="21416" x="5510213" y="2973388"/>
          <p14:tracePt t="21433" x="5500688" y="2928938"/>
          <p14:tracePt t="21449" x="5483225" y="2884488"/>
          <p14:tracePt t="21466" x="5465763" y="2751138"/>
          <p14:tracePt t="21483" x="5456238" y="2687638"/>
          <p14:tracePt t="21499" x="5446713" y="2616200"/>
          <p14:tracePt t="21516" x="5429250" y="2527300"/>
          <p14:tracePt t="21533" x="5411788" y="2490788"/>
          <p14:tracePt t="21549" x="5402263" y="2473325"/>
          <p14:tracePt t="21566" x="5402263" y="2465388"/>
          <p14:tracePt t="21587" x="5394325" y="2455863"/>
          <p14:tracePt t="21612" x="5394325" y="2446338"/>
          <p14:tracePt t="21622" x="5384800" y="2446338"/>
          <p14:tracePt t="21647" x="5375275" y="2446338"/>
          <p14:tracePt t="21659" x="5375275" y="2438400"/>
          <p14:tracePt t="21672" x="5367338" y="2438400"/>
          <p14:tracePt t="21683" x="5357813" y="2438400"/>
          <p14:tracePt t="21710" x="5340350" y="2428875"/>
          <p14:tracePt t="21722" x="5330825" y="2419350"/>
          <p14:tracePt t="21734" x="5313363" y="2411413"/>
          <p14:tracePt t="21749" x="5313363" y="2401888"/>
          <p14:tracePt t="21767" x="5303838" y="2401888"/>
          <p14:tracePt t="21818" x="5295900" y="2401888"/>
          <p14:tracePt t="21893" x="5286375" y="2401888"/>
          <p14:tracePt t="21916" x="5276850" y="2401888"/>
          <p14:tracePt t="21965" x="5268913" y="2401888"/>
          <p14:tracePt t="22114" x="5259388" y="2401888"/>
          <p14:tracePt t="22125" x="5251450" y="2401888"/>
          <p14:tracePt t="22174" x="5241925" y="2411413"/>
          <p14:tracePt t="22185" x="5241925" y="2419350"/>
          <p14:tracePt t="22260" x="5241925" y="2428875"/>
          <p14:tracePt t="22604" x="5251450" y="2428875"/>
          <p14:tracePt t="22615" x="5259388" y="2428875"/>
          <p14:tracePt t="22641" x="5268913" y="2438400"/>
          <p14:tracePt t="22653" x="5286375" y="2455863"/>
          <p14:tracePt t="22663" x="5295900" y="2473325"/>
          <p14:tracePt t="22676" x="5330825" y="2500313"/>
          <p14:tracePt t="22689" x="5367338" y="2536825"/>
          <p14:tracePt t="22700" x="5411788" y="2581275"/>
          <p14:tracePt t="22716" x="5456238" y="2652713"/>
          <p14:tracePt t="22733" x="5518150" y="2724150"/>
          <p14:tracePt t="22750" x="5626100" y="2894013"/>
          <p14:tracePt t="22767" x="5670550" y="2965450"/>
          <p14:tracePt t="22783" x="5724525" y="3027363"/>
          <p14:tracePt t="22800" x="5776913" y="3152775"/>
          <p14:tracePt t="22816" x="5803900" y="3197225"/>
          <p14:tracePt t="22833" x="5830888" y="3232150"/>
          <p14:tracePt t="22850" x="5857875" y="3286125"/>
          <p14:tracePt t="22866" x="5857875" y="3295650"/>
          <p14:tracePt t="22883" x="5867400" y="3313113"/>
          <p14:tracePt t="22900" x="5867400" y="3330575"/>
          <p14:tracePt t="22921" x="5867400" y="3340100"/>
          <p14:tracePt t="22935" x="5875338" y="3340100"/>
          <p14:tracePt t="22950" x="5875338" y="3348038"/>
          <p14:tracePt t="22966" x="5875338" y="3357563"/>
          <p14:tracePt t="22983" x="5875338" y="3367088"/>
          <p14:tracePt t="23007" x="5884863" y="3384550"/>
          <p14:tracePt t="23031" x="5894388" y="3402013"/>
          <p14:tracePt t="23044" x="5894388" y="3411538"/>
          <p14:tracePt t="23057" x="5894388" y="3419475"/>
          <p14:tracePt t="23068" x="5894388" y="3429000"/>
          <p14:tracePt t="23240" x="5884863" y="3419475"/>
          <p14:tracePt t="23253" x="5875338" y="3394075"/>
          <p14:tracePt t="23265" x="5867400" y="3357563"/>
          <p14:tracePt t="23276" x="5848350" y="3322638"/>
          <p14:tracePt t="23289" x="5822950" y="3276600"/>
          <p14:tracePt t="23301" x="5795963" y="3224213"/>
          <p14:tracePt t="23317" x="5768975" y="3170238"/>
          <p14:tracePt t="23333" x="5741988" y="3125788"/>
          <p14:tracePt t="23350" x="5697538" y="3044825"/>
          <p14:tracePt t="23366" x="5661025" y="2982913"/>
          <p14:tracePt t="23383" x="5626100" y="2919413"/>
          <p14:tracePt t="23400" x="5545138" y="2732088"/>
          <p14:tracePt t="23416" x="5500688" y="2652713"/>
          <p14:tracePt t="23433" x="5473700" y="2598738"/>
          <p14:tracePt t="23450" x="5438775" y="2536825"/>
          <p14:tracePt t="23467" x="5429250" y="2517775"/>
          <p14:tracePt t="23484" x="5411788" y="2482850"/>
          <p14:tracePt t="23500" x="5375275" y="2446338"/>
          <p14:tracePt t="23517" x="5357813" y="2419350"/>
          <p14:tracePt t="23533" x="5313363" y="2374900"/>
          <p14:tracePt t="23550" x="5295900" y="2366963"/>
          <p14:tracePt t="23567" x="5295900" y="2357438"/>
          <p14:tracePt t="23583" x="5286375" y="2357438"/>
          <p14:tracePt t="23607" x="5276850" y="2357438"/>
          <p14:tracePt t="23668" x="5268913" y="2357438"/>
          <p14:tracePt t="23976" x="5276850" y="2357438"/>
          <p14:tracePt t="23987" x="5286375" y="2357438"/>
          <p14:tracePt t="23999" x="5303838" y="2357438"/>
          <p14:tracePt t="24010" x="5322888" y="2366963"/>
          <p14:tracePt t="24025" x="5348288" y="2366963"/>
          <p14:tracePt t="24036" x="5394325" y="2366963"/>
          <p14:tracePt t="24050" x="5456238" y="2374900"/>
          <p14:tracePt t="24067" x="5527675" y="2374900"/>
          <p14:tracePt t="24083" x="5608638" y="2384425"/>
          <p14:tracePt t="24100" x="5715000" y="2384425"/>
          <p14:tracePt t="24117" x="5759450" y="2384425"/>
          <p14:tracePt t="24134" x="5803900" y="2384425"/>
          <p14:tracePt t="24150" x="5813425" y="2384425"/>
          <p14:tracePt t="24167" x="5822950" y="2384425"/>
          <p14:tracePt t="24183" x="5830888" y="2384425"/>
          <p14:tracePt t="24200" x="5840413" y="2374900"/>
          <p14:tracePt t="24222" x="5848350" y="2374900"/>
          <p14:tracePt t="24245" x="5848350" y="2366963"/>
          <p14:tracePt t="24256" x="5857875" y="2366963"/>
          <p14:tracePt t="24379" x="5857875" y="2357438"/>
          <p14:tracePt t="24429" x="5857875" y="2347913"/>
          <p14:tracePt t="24440" x="5857875" y="2339975"/>
          <p14:tracePt t="24465" x="5857875" y="2330450"/>
          <p14:tracePt t="24489" x="5848350" y="2312988"/>
          <p14:tracePt t="24503" x="5840413" y="2303463"/>
          <p14:tracePt t="24514" x="5830888" y="2286000"/>
          <p14:tracePt t="24527" x="5813425" y="2259013"/>
          <p14:tracePt t="24538" x="5803900" y="2241550"/>
          <p14:tracePt t="24552" x="5786438" y="2224088"/>
          <p14:tracePt t="24567" x="5759450" y="2187575"/>
          <p14:tracePt t="24584" x="5741988" y="2179638"/>
          <p14:tracePt t="24600" x="5715000" y="2143125"/>
          <p14:tracePt t="24617" x="5705475" y="2125663"/>
          <p14:tracePt t="24634" x="5697538" y="2108200"/>
          <p14:tracePt t="24650" x="5680075" y="2089150"/>
          <p14:tracePt t="24667" x="5670550" y="2081213"/>
          <p14:tracePt t="24684" x="5661025" y="2081213"/>
          <p14:tracePt t="24700" x="5643563" y="2071688"/>
          <p14:tracePt t="24726" x="5634038" y="2062163"/>
          <p14:tracePt t="24736" x="5626100" y="2062163"/>
          <p14:tracePt t="24771" x="5616575" y="2062163"/>
          <p14:tracePt t="24785" x="5608638" y="2062163"/>
          <p14:tracePt t="24796" x="5599113" y="2062163"/>
          <p14:tracePt t="24808" x="5581650" y="2062163"/>
          <p14:tracePt t="24834" x="5572125" y="2062163"/>
          <p14:tracePt t="25005" x="5572125" y="2071688"/>
          <p14:tracePt t="25017" x="5572125" y="2081213"/>
          <p14:tracePt t="25029" x="5572125" y="2089150"/>
          <p14:tracePt t="25042" x="5572125" y="2098675"/>
          <p14:tracePt t="25054" x="5572125" y="2108200"/>
          <p14:tracePt t="25067" x="5572125" y="2116138"/>
          <p14:tracePt t="25084" x="5572125" y="2125663"/>
          <p14:tracePt t="25103" x="5572125" y="2133600"/>
          <p14:tracePt t="25117" x="5572125" y="2143125"/>
          <p14:tracePt t="25139" x="5572125" y="2152650"/>
          <p14:tracePt t="25163" x="5572125" y="2170113"/>
          <p14:tracePt t="25188" x="5589588" y="2187575"/>
          <p14:tracePt t="25213" x="5599113" y="2197100"/>
          <p14:tracePt t="25236" x="5616575" y="2205038"/>
          <p14:tracePt t="25250" x="5616575" y="2214563"/>
          <p14:tracePt t="25262" x="5626100" y="2214563"/>
          <p14:tracePt t="25274" x="5634038" y="2214563"/>
          <p14:tracePt t="25287" x="5653088" y="2214563"/>
          <p14:tracePt t="25300" x="5670550" y="2224088"/>
          <p14:tracePt t="25317" x="5680075" y="2224088"/>
          <p14:tracePt t="25334" x="5697538" y="2232025"/>
          <p14:tracePt t="25351" x="5724525" y="2232025"/>
          <p14:tracePt t="25367" x="5732463" y="2232025"/>
          <p14:tracePt t="25384" x="5751513" y="2232025"/>
          <p14:tracePt t="25384" x="5759450" y="2232025"/>
          <p14:tracePt t="25400" x="5768975" y="2232025"/>
          <p14:tracePt t="25418" x="5776913" y="2232025"/>
          <p14:tracePt t="25434" x="5795963" y="2232025"/>
          <p14:tracePt t="25450" x="5795963" y="2224088"/>
          <p14:tracePt t="25467" x="5803900" y="2224088"/>
          <p14:tracePt t="25556" x="5803900" y="2214563"/>
          <p14:tracePt t="25605" x="5803900" y="2205038"/>
          <p14:tracePt t="25629" x="5803900" y="2197100"/>
          <p14:tracePt t="25641" x="5803900" y="2187575"/>
          <p14:tracePt t="25667" x="5795963" y="2179638"/>
          <p14:tracePt t="25678" x="5776913" y="2170113"/>
          <p14:tracePt t="25690" x="5776913" y="2152650"/>
          <p14:tracePt t="25703" x="5759450" y="2152650"/>
          <p14:tracePt t="25717" x="5759450" y="2143125"/>
          <p14:tracePt t="25734" x="5751513" y="2133600"/>
          <p14:tracePt t="25750" x="5732463" y="2125663"/>
          <p14:tracePt t="25767" x="5697538" y="2108200"/>
          <p14:tracePt t="25784" x="5680075" y="2089150"/>
          <p14:tracePt t="25801" x="5643563" y="2071688"/>
          <p14:tracePt t="25817" x="5626100" y="2062163"/>
          <p14:tracePt t="25834" x="5616575" y="2054225"/>
          <p14:tracePt t="25851" x="5599113" y="2036763"/>
          <p14:tracePt t="25867" x="5589588" y="2027238"/>
          <p14:tracePt t="25884" x="5581650" y="2027238"/>
          <p14:tracePt t="25901" x="5572125" y="2027238"/>
          <p14:tracePt t="25917" x="5562600" y="2027238"/>
          <p14:tracePt t="26009" x="5554663" y="2027238"/>
          <p14:tracePt t="26019" x="5554663" y="2036763"/>
          <p14:tracePt t="26070" x="5554663" y="2044700"/>
          <p14:tracePt t="26095" x="5554663" y="2054225"/>
          <p14:tracePt t="26107" x="5554663" y="2071688"/>
          <p14:tracePt t="26131" x="5554663" y="2089150"/>
          <p14:tracePt t="26145" x="5554663" y="2098675"/>
          <p14:tracePt t="26156" x="5554663" y="2108200"/>
          <p14:tracePt t="26169" x="5554663" y="2116138"/>
          <p14:tracePt t="26180" x="5554663" y="2125663"/>
          <p14:tracePt t="26193" x="5554663" y="2133600"/>
          <p14:tracePt t="26206" x="5554663" y="2143125"/>
          <p14:tracePt t="26218" x="5562600" y="2152650"/>
          <p14:tracePt t="26234" x="5572125" y="2170113"/>
          <p14:tracePt t="26251" x="5572125" y="2179638"/>
          <p14:tracePt t="26267" x="5589588" y="2205038"/>
          <p14:tracePt t="26284" x="5589588" y="2214563"/>
          <p14:tracePt t="26301" x="5608638" y="2224088"/>
          <p14:tracePt t="26317" x="5616575" y="2232025"/>
          <p14:tracePt t="26334" x="5626100" y="2241550"/>
          <p14:tracePt t="26351" x="5643563" y="2251075"/>
          <p14:tracePt t="26367" x="5661025" y="2268538"/>
          <p14:tracePt t="26384" x="5680075" y="2276475"/>
          <p14:tracePt t="26401" x="5688013" y="2286000"/>
          <p14:tracePt t="26417" x="5715000" y="2295525"/>
          <p14:tracePt t="26434" x="5724525" y="2303463"/>
          <p14:tracePt t="26451" x="5751513" y="2303463"/>
          <p14:tracePt t="26468" x="5759450" y="2303463"/>
          <p14:tracePt t="26484" x="5776913" y="2312988"/>
          <p14:tracePt t="26501" x="5795963" y="2312988"/>
          <p14:tracePt t="26517" x="5803900" y="2312988"/>
          <p14:tracePt t="26534" x="5813425" y="2312988"/>
          <p14:tracePt t="26559" x="5822950" y="2312988"/>
          <p14:tracePt t="26597" x="5830888" y="2312988"/>
          <p14:tracePt t="26610" x="5830888" y="2303463"/>
          <p14:tracePt t="26682" x="5830888" y="2295525"/>
          <p14:tracePt t="26746" x="5830888" y="2286000"/>
          <p14:tracePt t="26793" x="5830888" y="2276475"/>
          <p14:tracePt t="26842" x="5830888" y="2268538"/>
          <p14:tracePt t="26867" x="5822950" y="2268538"/>
          <p14:tracePt t="26903" x="5822950" y="2259013"/>
          <p14:tracePt t="26916" x="5813425" y="2259013"/>
          <p14:tracePt t="26939" x="5803900" y="2259013"/>
          <p14:tracePt t="26952" x="5803900" y="2251075"/>
          <p14:tracePt t="26963" x="5795963" y="2241550"/>
          <p14:tracePt t="26989" x="5786438" y="2241550"/>
          <p14:tracePt t="27000" x="5776913" y="2241550"/>
          <p14:tracePt t="27012" x="5776913" y="2232025"/>
          <p14:tracePt t="27037" x="5768975" y="2232025"/>
          <p14:tracePt t="31535" x="5776913" y="2205038"/>
          <p14:tracePt t="31547" x="5776913" y="2170113"/>
          <p14:tracePt t="31560" x="5776913" y="2125663"/>
          <p14:tracePt t="31572" x="5776913" y="2089150"/>
          <p14:tracePt t="31586" x="5768975" y="2036763"/>
          <p14:tracePt t="31602" x="5732463" y="1965325"/>
          <p14:tracePt t="31619" x="5697538" y="1874838"/>
          <p14:tracePt t="31636" x="5527675" y="1509713"/>
          <p14:tracePt t="31652" x="5429250" y="1276350"/>
          <p14:tracePt t="31669" x="5241925" y="857250"/>
          <p14:tracePt t="31686" x="5170488" y="714375"/>
          <p14:tracePt t="31702" x="5126038" y="625475"/>
          <p14:tracePt t="31719" x="5037138" y="490538"/>
          <p14:tracePt t="31736" x="5000625" y="438150"/>
          <p14:tracePt t="31752" x="4973638" y="411163"/>
          <p14:tracePt t="31769" x="4919663" y="347663"/>
          <p14:tracePt t="31786" x="4902200" y="347663"/>
          <p14:tracePt t="31802" x="4884738" y="339725"/>
          <p14:tracePt t="31819" x="4848225" y="339725"/>
          <p14:tracePt t="31836" x="4822825" y="330200"/>
          <p14:tracePt t="31852" x="4741863" y="322263"/>
          <p14:tracePt t="31869" x="4697413" y="303213"/>
          <p14:tracePt t="31886" x="4652963" y="295275"/>
          <p14:tracePt t="31902" x="4572000" y="258763"/>
          <p14:tracePt t="31919" x="4518025" y="231775"/>
          <p14:tracePt t="31936" x="4446588" y="204788"/>
          <p14:tracePt t="31952" x="4322763" y="142875"/>
          <p14:tracePt t="31969" x="4276725" y="107950"/>
          <p14:tracePt t="31986" x="4241800" y="88900"/>
          <p14:tracePt t="32003" x="4214813" y="71438"/>
          <p14:tracePt t="32061" x="4224338" y="98425"/>
          <p14:tracePt t="32074" x="4251325" y="125413"/>
          <p14:tracePt t="32085" x="4286250" y="179388"/>
          <p14:tracePt t="32099" x="4357688" y="231775"/>
          <p14:tracePt t="32296" x="4348163" y="258763"/>
          <p14:tracePt t="32307" x="4313238" y="303213"/>
          <p14:tracePt t="32319" x="4268788" y="384175"/>
          <p14:tracePt t="32330" x="4179888" y="490538"/>
          <p14:tracePt t="32343" x="4071938" y="625475"/>
          <p14:tracePt t="32355" x="3965575" y="758825"/>
          <p14:tracePt t="32369" x="3857625" y="866775"/>
          <p14:tracePt t="32386" x="3768725" y="965200"/>
          <p14:tracePt t="32403" x="3697288" y="1044575"/>
          <p14:tracePt t="32419" x="3562350" y="1169988"/>
          <p14:tracePt t="32436" x="3490913" y="1223963"/>
          <p14:tracePt t="32453" x="3340100" y="1330325"/>
          <p14:tracePt t="32470" x="3268663" y="1384300"/>
          <p14:tracePt t="32486" x="3187700" y="1411288"/>
          <p14:tracePt t="32503" x="3054350" y="1455738"/>
          <p14:tracePt t="32519" x="2990850" y="1465263"/>
          <p14:tracePt t="32536" x="2928938" y="1465263"/>
          <p14:tracePt t="32553" x="2830513" y="1465263"/>
          <p14:tracePt t="32569" x="2786063" y="1465263"/>
          <p14:tracePt t="32586" x="2741613" y="1465263"/>
          <p14:tracePt t="32603" x="2660650" y="1465263"/>
          <p14:tracePt t="32619" x="2616200" y="1465263"/>
          <p14:tracePt t="32636" x="2544763" y="1490663"/>
          <p14:tracePt t="32653" x="2527300" y="1500188"/>
          <p14:tracePt t="32670" x="2509838" y="1500188"/>
          <p14:tracePt t="32697" x="2500313" y="1500188"/>
          <p14:tracePt t="32772" x="2500313" y="1482725"/>
          <p14:tracePt t="32787" x="2500313" y="1473200"/>
          <p14:tracePt t="32797" x="2517775" y="1455738"/>
          <p14:tracePt t="32808" x="2544763" y="1446213"/>
          <p14:tracePt t="32821" x="2589213" y="1428750"/>
          <p14:tracePt t="32836" x="2633663" y="1411288"/>
          <p14:tracePt t="32853" x="2697163" y="1384300"/>
          <p14:tracePt t="32870" x="2867025" y="1312863"/>
          <p14:tracePt t="32886" x="2982913" y="1285875"/>
          <p14:tracePt t="32903" x="3116263" y="1241425"/>
          <p14:tracePt t="32920" x="3419475" y="1152525"/>
          <p14:tracePt t="32936" x="3571875" y="1098550"/>
          <p14:tracePt t="32953" x="3714750" y="1071563"/>
          <p14:tracePt t="32969" x="4027488" y="1009650"/>
          <p14:tracePt t="32986" x="4152900" y="990600"/>
          <p14:tracePt t="33003" x="4286250" y="982663"/>
          <p14:tracePt t="33019" x="4500563" y="982663"/>
          <p14:tracePt t="33036" x="4598988" y="982663"/>
          <p14:tracePt t="33053" x="4768850" y="982663"/>
          <p14:tracePt t="33069" x="4867275" y="990600"/>
          <p14:tracePt t="33086" x="4956175" y="1009650"/>
          <p14:tracePt t="33103" x="5133975" y="1071563"/>
          <p14:tracePt t="33120" x="5205413" y="1098550"/>
          <p14:tracePt t="33136" x="5286375" y="1125538"/>
          <p14:tracePt t="33153" x="5446713" y="1196975"/>
          <p14:tracePt t="33169" x="5537200" y="1223963"/>
          <p14:tracePt t="33186" x="5616575" y="1241425"/>
          <p14:tracePt t="33203" x="5795963" y="1303338"/>
          <p14:tracePt t="33219" x="5867400" y="1330325"/>
          <p14:tracePt t="33236" x="5965825" y="1347788"/>
          <p14:tracePt t="33253" x="6180138" y="1411288"/>
          <p14:tracePt t="33270" x="6276975" y="1438275"/>
          <p14:tracePt t="33286" x="6402388" y="1473200"/>
          <p14:tracePt t="33303" x="6626225" y="1517650"/>
          <p14:tracePt t="33320" x="6705600" y="1554163"/>
          <p14:tracePt t="33336" x="6796088" y="1589088"/>
          <p14:tracePt t="33353" x="6840538" y="1598613"/>
          <p14:tracePt t="33370" x="6858000" y="1616075"/>
          <p14:tracePt t="33386" x="6911975" y="1643063"/>
          <p14:tracePt t="33741" x="6929438" y="1643063"/>
          <p14:tracePt t="33752" x="6965950" y="1643063"/>
          <p14:tracePt t="33764" x="7027863" y="1643063"/>
          <p14:tracePt t="33777" x="7116763" y="1652588"/>
          <p14:tracePt t="33790" x="7215188" y="1697038"/>
          <p14:tracePt t="33803" x="7323138" y="1758950"/>
          <p14:tracePt t="33820" x="7419975" y="1822450"/>
          <p14:tracePt t="33837" x="7500938" y="1901825"/>
          <p14:tracePt t="33853" x="7626350" y="2081213"/>
          <p14:tracePt t="33870" x="7661275" y="2170113"/>
          <p14:tracePt t="33886" x="7732713" y="2366963"/>
          <p14:tracePt t="33903" x="7759700" y="2473325"/>
          <p14:tracePt t="33920" x="7786688" y="2554288"/>
          <p14:tracePt t="33936" x="7813675" y="2741613"/>
          <p14:tracePt t="33953" x="7813675" y="2840038"/>
          <p14:tracePt t="33970" x="7813675" y="2938463"/>
          <p14:tracePt t="33987" x="7813675" y="3133725"/>
          <p14:tracePt t="34003" x="7813675" y="3214688"/>
          <p14:tracePt t="34020" x="7796213" y="3286125"/>
          <p14:tracePt t="34036" x="7769225" y="3411538"/>
          <p14:tracePt t="34054" x="7751763" y="3473450"/>
          <p14:tracePt t="34070" x="7705725" y="3598863"/>
          <p14:tracePt t="34087" x="7680325" y="3670300"/>
          <p14:tracePt t="34103" x="7653338" y="3724275"/>
          <p14:tracePt t="34120" x="7599363" y="3840163"/>
          <p14:tracePt t="34136" x="7581900" y="3894138"/>
          <p14:tracePt t="34153" x="7554913" y="3956050"/>
          <p14:tracePt t="34170" x="7491413" y="4098925"/>
          <p14:tracePt t="34187" x="7446963" y="4205288"/>
          <p14:tracePt t="34203" x="7412038" y="4313238"/>
          <p14:tracePt t="34220" x="7367588" y="4438650"/>
          <p14:tracePt t="34463" x="7367588" y="4446588"/>
          <p14:tracePt t="34475" x="7367588" y="4473575"/>
          <p14:tracePt t="34486" x="7367588" y="4518025"/>
          <p14:tracePt t="34499" x="7367588" y="4581525"/>
          <p14:tracePt t="34512" x="7367588" y="4652963"/>
          <p14:tracePt t="34523" x="7367588" y="4759325"/>
          <p14:tracePt t="34536" x="7367588" y="4857750"/>
          <p14:tracePt t="34553" x="7331075" y="5000625"/>
          <p14:tracePt t="34570" x="7286625" y="5153025"/>
          <p14:tracePt t="34587" x="7180263" y="5394325"/>
          <p14:tracePt t="34603" x="7126288" y="5491163"/>
          <p14:tracePt t="34620" x="7054850" y="5616575"/>
          <p14:tracePt t="34637" x="7037388" y="5634038"/>
          <p14:tracePt t="34653" x="7027863" y="5653088"/>
          <p14:tracePt t="34670" x="7000875" y="5680075"/>
          <p14:tracePt t="34671" x="6983413" y="5688013"/>
          <p14:tracePt t="34687" x="6956425" y="5715000"/>
          <p14:tracePt t="34703" x="6929438" y="5724525"/>
          <p14:tracePt t="34720" x="6875463" y="5751513"/>
          <p14:tracePt t="34737" x="6840538" y="5768975"/>
          <p14:tracePt t="34753" x="6813550" y="5776913"/>
          <p14:tracePt t="34770" x="6777038" y="5795963"/>
          <p14:tracePt t="34787" x="6742113" y="5813425"/>
          <p14:tracePt t="34803" x="6715125" y="5830888"/>
          <p14:tracePt t="34820" x="6661150" y="5857875"/>
          <p14:tracePt t="34837" x="6643688" y="5867400"/>
          <p14:tracePt t="34853" x="6626225" y="5884863"/>
          <p14:tracePt t="34870" x="6562725" y="5911850"/>
          <p14:tracePt t="34887" x="6537325" y="5929313"/>
          <p14:tracePt t="34903" x="6438900" y="5965825"/>
          <p14:tracePt t="34920" x="6375400" y="5973763"/>
          <p14:tracePt t="34937" x="6313488" y="5991225"/>
          <p14:tracePt t="34953" x="6188075" y="6010275"/>
          <p14:tracePt t="34970" x="6126163" y="6027738"/>
          <p14:tracePt t="34987" x="6062663" y="6027738"/>
          <p14:tracePt t="35003" x="5965825" y="6037263"/>
          <p14:tracePt t="35020" x="5919788" y="6037263"/>
          <p14:tracePt t="35037" x="5848350" y="6037263"/>
          <p14:tracePt t="35053" x="5822950" y="6037263"/>
          <p14:tracePt t="35070" x="5786438" y="6037263"/>
          <p14:tracePt t="35087" x="5759450" y="6037263"/>
          <p14:tracePt t="35103" x="5732463" y="6037263"/>
          <p14:tracePt t="35125" x="5724525" y="6037263"/>
          <p14:tracePt t="35295" x="5732463" y="6037263"/>
          <p14:tracePt t="35332" x="5741988" y="6037263"/>
          <p14:tracePt t="35394" x="5751513" y="6037263"/>
          <p14:tracePt t="35425" x="5759450" y="6037263"/>
          <p14:tracePt t="35429" x="5768975" y="6037263"/>
          <p14:tracePt t="35453" x="5776913" y="6037263"/>
          <p14:tracePt t="35467" x="5786438" y="6037263"/>
          <p14:tracePt t="35479" x="5795963" y="6037263"/>
          <p14:tracePt t="35492" x="5813425" y="6037263"/>
          <p14:tracePt t="35504" x="5830888" y="6027738"/>
          <p14:tracePt t="35520" x="5857875" y="6027738"/>
          <p14:tracePt t="35537" x="5894388" y="6027738"/>
          <p14:tracePt t="35554" x="5991225" y="6018213"/>
          <p14:tracePt t="35570" x="6081713" y="6018213"/>
          <p14:tracePt t="35587" x="6170613" y="6000750"/>
          <p14:tracePt t="35604" x="6394450" y="5938838"/>
          <p14:tracePt t="35620" x="6537325" y="5884863"/>
          <p14:tracePt t="35637" x="6653213" y="5822950"/>
          <p14:tracePt t="35654" x="6777038" y="5741988"/>
          <p14:tracePt t="35671" x="6786563" y="5741988"/>
          <p14:tracePt t="35687" x="6796088" y="5732463"/>
          <p14:tracePt t="35723" x="6786563" y="5732463"/>
          <p14:tracePt t="35735" x="6759575" y="5732463"/>
          <p14:tracePt t="35748" x="6732588" y="5732463"/>
          <p14:tracePt t="35761" x="6697663" y="5741988"/>
          <p14:tracePt t="35773" x="6670675" y="5751513"/>
          <p14:tracePt t="35787" x="6643688" y="5759450"/>
          <p14:tracePt t="35804" x="6599238" y="5776913"/>
          <p14:tracePt t="35820" x="6562725" y="5786438"/>
          <p14:tracePt t="35837" x="6473825" y="5803900"/>
          <p14:tracePt t="35854" x="6411913" y="5813425"/>
          <p14:tracePt t="35870" x="6259513" y="5848350"/>
          <p14:tracePt t="35887" x="6180138" y="5875338"/>
          <p14:tracePt t="35904" x="6108700" y="5894388"/>
          <p14:tracePt t="35920" x="5965825" y="5929313"/>
          <p14:tracePt t="35937" x="5902325" y="5946775"/>
          <p14:tracePt t="35954" x="5840413" y="5965825"/>
          <p14:tracePt t="35971" x="5705475" y="5991225"/>
          <p14:tracePt t="35987" x="5634038" y="6000750"/>
          <p14:tracePt t="36004" x="5562600" y="6010275"/>
          <p14:tracePt t="36020" x="5419725" y="6018213"/>
          <p14:tracePt t="36037" x="5375275" y="6018213"/>
          <p14:tracePt t="36054" x="5322888" y="6018213"/>
          <p14:tracePt t="36070" x="5214938" y="6018213"/>
          <p14:tracePt t="36087" x="5133975" y="6010275"/>
          <p14:tracePt t="36104" x="4973638" y="5991225"/>
          <p14:tracePt t="36120" x="4902200" y="5973763"/>
          <p14:tracePt t="36137" x="4848225" y="5973763"/>
          <p14:tracePt t="36154" x="4751388" y="5946775"/>
          <p14:tracePt t="36170" x="4705350" y="5938838"/>
          <p14:tracePt t="36187" x="4670425" y="5929313"/>
          <p14:tracePt t="36204" x="4581525" y="5894388"/>
          <p14:tracePt t="36220" x="4537075" y="5875338"/>
          <p14:tracePt t="36237" x="4491038" y="5857875"/>
          <p14:tracePt t="36254" x="4411663" y="5848350"/>
          <p14:tracePt t="36270" x="4384675" y="5848350"/>
          <p14:tracePt t="36287" x="4340225" y="5830888"/>
          <p14:tracePt t="36304" x="4322763" y="5822950"/>
          <p14:tracePt t="36321" x="4303713" y="5822950"/>
          <p14:tracePt t="36337" x="4268788" y="5822950"/>
          <p14:tracePt t="36354" x="4268788" y="5813425"/>
          <p14:tracePt t="36371" x="4259263" y="5813425"/>
          <p14:tracePt t="36630" x="4251325" y="5813425"/>
          <p14:tracePt t="36654" x="4232275" y="5813425"/>
          <p14:tracePt t="36668" x="4214813" y="5813425"/>
          <p14:tracePt t="36679" x="4197350" y="5813425"/>
          <p14:tracePt t="36690" x="4160838" y="5813425"/>
          <p14:tracePt t="36704" x="4125913" y="5813425"/>
          <p14:tracePt t="36721" x="4044950" y="5813425"/>
          <p14:tracePt t="36737" x="4000500" y="5813425"/>
          <p14:tracePt t="36754" x="3902075" y="5813425"/>
          <p14:tracePt t="36771" x="3875088" y="5813425"/>
          <p14:tracePt t="36788" x="3848100" y="5813425"/>
          <p14:tracePt t="36804" x="3795713" y="5813425"/>
          <p14:tracePt t="36821" x="3776663" y="5813425"/>
          <p14:tracePt t="36838" x="3768725" y="5822950"/>
          <p14:tracePt t="36854" x="3724275" y="5848350"/>
          <p14:tracePt t="36871" x="3714750" y="5857875"/>
          <p14:tracePt t="36887" x="3705225" y="5867400"/>
          <p14:tracePt t="36904" x="3679825" y="5875338"/>
          <p14:tracePt t="36921" x="3660775" y="5894388"/>
          <p14:tracePt t="36937" x="3625850" y="5919788"/>
          <p14:tracePt t="36954" x="3589338" y="5929313"/>
          <p14:tracePt t="36971" x="3562350" y="5946775"/>
          <p14:tracePt t="36988" x="3482975" y="5973763"/>
          <p14:tracePt t="37004" x="3429000" y="5983288"/>
          <p14:tracePt t="37021" x="3375025" y="5983288"/>
          <p14:tracePt t="37037" x="3268663" y="5983288"/>
          <p14:tracePt t="37054" x="3214688" y="5983288"/>
          <p14:tracePt t="37071" x="3098800" y="5938838"/>
          <p14:tracePt t="37087" x="3044825" y="5894388"/>
          <p14:tracePt t="37104" x="2990850" y="5857875"/>
          <p14:tracePt t="37121" x="2884488" y="5715000"/>
          <p14:tracePt t="37137" x="2830513" y="5634038"/>
          <p14:tracePt t="37154" x="2795588" y="5545138"/>
          <p14:tracePt t="37171" x="2724150" y="5402263"/>
          <p14:tracePt t="37187" x="2705100" y="5340350"/>
          <p14:tracePt t="37204" x="2697163" y="5313363"/>
          <p14:tracePt t="37221" x="2679700" y="5251450"/>
          <p14:tracePt t="37237" x="2670175" y="5224463"/>
          <p14:tracePt t="37254" x="2670175" y="5205413"/>
          <p14:tracePt t="37271" x="2660650" y="5170488"/>
          <p14:tracePt t="37415" x="2670175" y="5170488"/>
          <p14:tracePt t="39250" x="2679700" y="5170488"/>
          <p14:tracePt t="39263" x="2687638" y="5160963"/>
          <p14:tracePt t="39276" x="2697163" y="5153025"/>
          <p14:tracePt t="39288" x="2705100" y="5143500"/>
          <p14:tracePt t="39299" x="2724150" y="5126038"/>
          <p14:tracePt t="39312" x="2741613" y="5108575"/>
          <p14:tracePt t="39326" x="2786063" y="5062538"/>
          <p14:tracePt t="39338" x="2857500" y="4983163"/>
          <p14:tracePt t="39355" x="2955925" y="4875213"/>
          <p14:tracePt t="39371" x="3116263" y="4687888"/>
          <p14:tracePt t="39388" x="3419475" y="4259263"/>
          <p14:tracePt t="39405" x="3589338" y="4010025"/>
          <p14:tracePt t="39421" x="3768725" y="3759200"/>
          <p14:tracePt t="39438" x="4089400" y="3268663"/>
          <p14:tracePt t="39455" x="4205288" y="3044825"/>
          <p14:tracePt t="39471" x="4268788" y="2867025"/>
          <p14:tracePt t="39489" x="4303713" y="2732088"/>
          <p14:tracePt t="39505" x="4303713" y="2705100"/>
          <p14:tracePt t="39522" x="4303713" y="2697163"/>
          <p14:tracePt t="39705" x="4313238" y="2697163"/>
          <p14:tracePt t="39741" x="4322763" y="2697163"/>
          <p14:tracePt t="39753" x="4340225" y="2697163"/>
          <p14:tracePt t="39765" x="4348163" y="2705100"/>
          <p14:tracePt t="39778" x="4357688" y="2705100"/>
          <p14:tracePt t="39791" x="4375150" y="2714625"/>
          <p14:tracePt t="39804" x="4402138" y="2714625"/>
          <p14:tracePt t="39821" x="4438650" y="2724150"/>
          <p14:tracePt t="39838" x="4491038" y="2724150"/>
          <p14:tracePt t="39855" x="4643438" y="2724150"/>
          <p14:tracePt t="39872" x="4768850" y="2724150"/>
          <p14:tracePt t="39889" x="5000625" y="2679700"/>
          <p14:tracePt t="39905" x="5116513" y="2633663"/>
          <p14:tracePt t="39922" x="5205413" y="2589213"/>
          <p14:tracePt t="39938" x="5330825" y="2500313"/>
          <p14:tracePt t="39955" x="5357813" y="2455863"/>
          <p14:tracePt t="39972" x="5384800" y="2438400"/>
          <p14:tracePt t="39988" x="5394325" y="2419350"/>
          <p14:tracePt t="40269" x="5394325" y="2401888"/>
          <p14:tracePt t="40280" x="5394325" y="2366963"/>
          <p14:tracePt t="40293" x="5394325" y="2330450"/>
          <p14:tracePt t="40306" x="5394325" y="2276475"/>
          <p14:tracePt t="40318" x="5394325" y="2224088"/>
          <p14:tracePt t="40330" x="5411788" y="2143125"/>
          <p14:tracePt t="40342" x="5429250" y="2081213"/>
          <p14:tracePt t="40355" x="5438775" y="2054225"/>
          <p14:tracePt t="40372" x="5446713" y="2017713"/>
          <p14:tracePt t="40388" x="5465763" y="2000250"/>
          <p14:tracePt t="40405" x="5491163" y="1973263"/>
          <p14:tracePt t="40422" x="5510213" y="1973263"/>
          <p14:tracePt t="40438" x="5527675" y="1973263"/>
          <p14:tracePt t="40455" x="5572125" y="1982788"/>
          <p14:tracePt t="40472" x="5616575" y="1990725"/>
          <p14:tracePt t="40489" x="5634038" y="2009775"/>
          <p14:tracePt t="40505" x="5688013" y="2054225"/>
          <p14:tracePt t="40522" x="5705475" y="2071688"/>
          <p14:tracePt t="40538" x="5724525" y="2108200"/>
          <p14:tracePt t="40555" x="5741988" y="2152650"/>
          <p14:tracePt t="40572" x="5741988" y="2179638"/>
          <p14:tracePt t="40588" x="5741988" y="2241550"/>
          <p14:tracePt t="40605" x="5732463" y="2295525"/>
          <p14:tracePt t="40622" x="5705475" y="2347913"/>
          <p14:tracePt t="40638" x="5643563" y="2473325"/>
          <p14:tracePt t="40655" x="5608638" y="2527300"/>
          <p14:tracePt t="40672" x="5562600" y="2581275"/>
          <p14:tracePt t="40689" x="5446713" y="2670175"/>
          <p14:tracePt t="40705" x="5384800" y="2714625"/>
          <p14:tracePt t="40722" x="5251450" y="2776538"/>
          <p14:tracePt t="40738" x="5187950" y="2795588"/>
          <p14:tracePt t="40755" x="5116513" y="2813050"/>
          <p14:tracePt t="40772" x="5000625" y="2813050"/>
          <p14:tracePt t="40788" x="4938713" y="2813050"/>
          <p14:tracePt t="40805" x="4884738" y="2795588"/>
          <p14:tracePt t="40822" x="4813300" y="2732088"/>
          <p14:tracePt t="40838" x="4786313" y="2670175"/>
          <p14:tracePt t="40855" x="4776788" y="2625725"/>
          <p14:tracePt t="40872" x="4776788" y="2562225"/>
          <p14:tracePt t="40888" x="4776788" y="2554288"/>
          <p14:tracePt t="40905" x="4786313" y="2527300"/>
          <p14:tracePt t="40922" x="4803775" y="2517775"/>
          <p14:tracePt t="40938" x="4822825" y="2500313"/>
          <p14:tracePt t="40955" x="4902200" y="2473325"/>
          <p14:tracePt t="40972" x="4956175" y="2465388"/>
          <p14:tracePt t="40989" x="5000625" y="2465388"/>
          <p14:tracePt t="41005" x="5089525" y="2465388"/>
          <p14:tracePt t="41022" x="5126038" y="2465388"/>
          <p14:tracePt t="41039" x="5170488" y="2465388"/>
          <p14:tracePt t="41055" x="5214938" y="2465388"/>
          <p14:tracePt t="41072" x="5224463" y="2482850"/>
          <p14:tracePt t="41089" x="5251450" y="2509838"/>
          <p14:tracePt t="41105" x="5268913" y="2527300"/>
          <p14:tracePt t="41122" x="5276850" y="2544763"/>
          <p14:tracePt t="41138" x="5295900" y="2589213"/>
          <p14:tracePt t="41155" x="5303838" y="2598738"/>
          <p14:tracePt t="41172" x="5303838" y="2616200"/>
          <p14:tracePt t="41189" x="5303838" y="2660650"/>
          <p14:tracePt t="41205" x="5303838" y="2679700"/>
          <p14:tracePt t="41222" x="5303838" y="2687638"/>
          <p14:tracePt t="41239" x="5303838" y="2697163"/>
          <p14:tracePt t="41255" x="5295900" y="2697163"/>
          <p14:tracePt t="41273" x="5286375" y="2697163"/>
          <p14:tracePt t="41289" x="5251450" y="2687638"/>
          <p14:tracePt t="41305" x="5224463" y="2670175"/>
          <p14:tracePt t="41322" x="5205413" y="2625725"/>
          <p14:tracePt t="41339" x="5170488" y="2517775"/>
          <p14:tracePt t="41355" x="5170488" y="2473325"/>
          <p14:tracePt t="41372" x="5170488" y="2419350"/>
          <p14:tracePt t="41389" x="5170488" y="2411413"/>
          <p14:tracePt t="41405" x="5180013" y="2401888"/>
          <p14:tracePt t="41422" x="5224463" y="2393950"/>
          <p14:tracePt t="41439" x="5259388" y="2393950"/>
          <p14:tracePt t="41455" x="5286375" y="2393950"/>
          <p14:tracePt t="41472" x="5348288" y="2419350"/>
          <p14:tracePt t="41489" x="5375275" y="2438400"/>
          <p14:tracePt t="41505" x="5394325" y="2465388"/>
          <p14:tracePt t="41522" x="5411788" y="2509838"/>
          <p14:tracePt t="41539" x="5419725" y="2527300"/>
          <p14:tracePt t="41555" x="5419725" y="2544763"/>
          <p14:tracePt t="41572" x="5419725" y="2562225"/>
          <p14:tracePt t="41604" x="5411788" y="2562225"/>
          <p14:tracePt t="41618" x="5394325" y="2562225"/>
          <p14:tracePt t="41629" x="5384800" y="2562225"/>
          <p14:tracePt t="41641" x="5375275" y="2562225"/>
          <p14:tracePt t="41655" x="5367338" y="2562225"/>
          <p14:tracePt t="41672" x="5367338" y="2554288"/>
          <p14:tracePt t="41689" x="5367338" y="2527300"/>
          <p14:tracePt t="41690" x="5367338" y="2509838"/>
          <p14:tracePt t="41706" x="5367338" y="2473325"/>
          <p14:tracePt t="41722" x="5384800" y="2455863"/>
          <p14:tracePt t="41739" x="5419725" y="2419350"/>
          <p14:tracePt t="41756" x="5438775" y="2411413"/>
          <p14:tracePt t="41772" x="5456238" y="2411413"/>
          <p14:tracePt t="41789" x="5483225" y="2411413"/>
          <p14:tracePt t="41805" x="5500688" y="2411413"/>
          <p14:tracePt t="41822" x="5500688" y="2419350"/>
          <p14:tracePt t="41839" x="5510213" y="2438400"/>
          <p14:tracePt t="41875" x="5510213" y="2446338"/>
          <p14:tracePt t="42241" x="5518150" y="2446338"/>
          <p14:tracePt t="42279" x="5527675" y="2446338"/>
          <p14:tracePt t="42291" x="5545138" y="2446338"/>
          <p14:tracePt t="42303" x="5562600" y="2446338"/>
          <p14:tracePt t="42316" x="5572125" y="2446338"/>
          <p14:tracePt t="42327" x="5599113" y="2446338"/>
          <p14:tracePt t="42340" x="5616575" y="2446338"/>
          <p14:tracePt t="42356" x="5626100" y="2446338"/>
          <p14:tracePt t="42372" x="5634038" y="2446338"/>
          <p14:tracePt t="42389" x="5643563" y="2438400"/>
          <p14:tracePt t="42425" x="5653088" y="2438400"/>
          <p14:tracePt t="42449" x="5661025" y="2438400"/>
          <p14:tracePt t="42511" x="5670550" y="2419350"/>
          <p14:tracePt t="42524" x="5680075" y="2401888"/>
          <p14:tracePt t="42534" x="5697538" y="2384425"/>
          <p14:tracePt t="42547" x="5705475" y="2366963"/>
          <p14:tracePt t="42560" x="5715000" y="2347913"/>
          <p14:tracePt t="42573" x="5724525" y="2303463"/>
          <p14:tracePt t="42589" x="5732463" y="2276475"/>
          <p14:tracePt t="42606" x="5741988" y="2251075"/>
          <p14:tracePt t="42622" x="5741988" y="2214563"/>
          <p14:tracePt t="42646" x="5741988" y="2205038"/>
          <p14:tracePt t="42658" x="5741988" y="2197100"/>
          <p14:tracePt t="42672" x="5741988" y="2187575"/>
          <p14:tracePt t="42689" x="5741988" y="2179638"/>
          <p14:tracePt t="42706" x="5741988" y="2160588"/>
          <p14:tracePt t="42722" x="5741988" y="2116138"/>
          <p14:tracePt t="42739" x="5751513" y="2089150"/>
          <p14:tracePt t="42756" x="5759450" y="2071688"/>
          <p14:tracePt t="42772" x="5776913" y="2036763"/>
          <p14:tracePt t="42789" x="5776913" y="2027238"/>
          <p14:tracePt t="42818" x="5786438" y="2027238"/>
          <p14:tracePt t="43160" x="5795963" y="2027238"/>
          <p14:tracePt t="43173" x="5803900" y="2017713"/>
          <p14:tracePt t="43186" x="5813425" y="2009775"/>
          <p14:tracePt t="43197" x="5822950" y="2009775"/>
          <p14:tracePt t="43211" x="5840413" y="2009775"/>
          <p14:tracePt t="43223" x="5857875" y="2000250"/>
          <p14:tracePt t="43239" x="5867400" y="2000250"/>
          <p14:tracePt t="43256" x="5875338" y="2000250"/>
          <p14:tracePt t="43273" x="5894388" y="2000250"/>
          <p14:tracePt t="43289" x="5902325" y="2000250"/>
          <p14:tracePt t="43332" x="5911850" y="2000250"/>
          <p14:tracePt t="43541" x="5902325" y="2000250"/>
          <p14:tracePt t="43554" x="5894388" y="2000250"/>
          <p14:tracePt t="43565" x="5884863" y="2000250"/>
          <p14:tracePt t="43578" x="5857875" y="2000250"/>
          <p14:tracePt t="43589" x="5840413" y="1982788"/>
          <p14:tracePt t="43606" x="5822950" y="1973263"/>
          <p14:tracePt t="43623" x="5803900" y="1955800"/>
          <p14:tracePt t="43639" x="5768975" y="1928813"/>
          <p14:tracePt t="43656" x="5751513" y="1919288"/>
          <p14:tracePt t="43673" x="5741988" y="1911350"/>
          <p14:tracePt t="43689" x="5724525" y="1901825"/>
          <p14:tracePt t="43822" x="5715000" y="1901825"/>
          <p14:tracePt t="43908" x="5715000" y="1893888"/>
          <p14:tracePt t="44068" x="5724525" y="1893888"/>
          <p14:tracePt t="44079" x="5732463" y="1893888"/>
          <p14:tracePt t="44104" x="5751513" y="1893888"/>
          <p14:tracePt t="44118" x="5759450" y="1901825"/>
          <p14:tracePt t="44129" x="5768975" y="1911350"/>
          <p14:tracePt t="44141" x="5795963" y="1919288"/>
          <p14:tracePt t="44156" x="5803900" y="1928813"/>
          <p14:tracePt t="44173" x="5822950" y="1938338"/>
          <p14:tracePt t="44190" x="5857875" y="1965325"/>
          <p14:tracePt t="44206" x="5875338" y="1982788"/>
          <p14:tracePt t="44223" x="5894388" y="1990725"/>
          <p14:tracePt t="44240" x="5911850" y="2017713"/>
          <p14:tracePt t="44256" x="5919788" y="2027238"/>
          <p14:tracePt t="44273" x="5938838" y="2036763"/>
          <p14:tracePt t="44290" x="5956300" y="2062163"/>
          <p14:tracePt t="44306" x="5965825" y="2062163"/>
          <p14:tracePt t="44323" x="5973763" y="2071688"/>
          <p14:tracePt t="44340" x="5991225" y="2089150"/>
          <p14:tracePt t="44361" x="5991225" y="2098675"/>
          <p14:tracePt t="44375" x="6000750" y="2108200"/>
          <p14:tracePt t="44520" x="6000750" y="2116138"/>
          <p14:tracePt t="44779" x="5991225" y="2116138"/>
          <p14:tracePt t="44790" x="5983288" y="2125663"/>
          <p14:tracePt t="44802" x="5965825" y="2133600"/>
          <p14:tracePt t="44814" x="5938838" y="2133600"/>
          <p14:tracePt t="44828" x="5894388" y="2152650"/>
          <p14:tracePt t="44840" x="5813425" y="2187575"/>
          <p14:tracePt t="44857" x="5715000" y="2214563"/>
          <p14:tracePt t="44873" x="5608638" y="2241550"/>
          <p14:tracePt t="44890" x="5429250" y="2268538"/>
          <p14:tracePt t="44906" x="5384800" y="2268538"/>
          <p14:tracePt t="44923" x="5357813" y="2268538"/>
          <p14:tracePt t="44940" x="5340350" y="2268538"/>
          <p14:tracePt t="44957" x="5330825" y="2268538"/>
          <p14:tracePt t="44974" x="5330825" y="2259013"/>
          <p14:tracePt t="44999" x="5330825" y="2251075"/>
          <p14:tracePt t="45060" x="5330825" y="2241550"/>
          <p14:tracePt t="45073" x="5330825" y="2232025"/>
          <p14:tracePt t="45110" x="5330825" y="2224088"/>
          <p14:tracePt t="45120" x="5330825" y="2214563"/>
          <p14:tracePt t="45133" x="5340350" y="2205038"/>
          <p14:tracePt t="45145" x="5340350" y="2179638"/>
          <p14:tracePt t="45158" x="5348288" y="2170113"/>
          <p14:tracePt t="45173" x="5348288" y="2160588"/>
          <p14:tracePt t="45190" x="5357813" y="2143125"/>
          <p14:tracePt t="45207" x="5357813" y="2133600"/>
          <p14:tracePt t="45231" x="5357813" y="2125663"/>
          <p14:tracePt t="45243" x="5357813" y="2116138"/>
          <p14:tracePt t="45268" x="5357813" y="2108200"/>
          <p14:tracePt t="45280" x="5367338" y="2108200"/>
          <p14:tracePt t="45293" x="5367338" y="2098675"/>
          <p14:tracePt t="45306" x="5375275" y="2098675"/>
          <p14:tracePt t="45329" x="5384800" y="2098675"/>
          <p14:tracePt t="45353" x="5394325" y="2098675"/>
          <p14:tracePt t="45366" x="5419725" y="2098675"/>
          <p14:tracePt t="45382" x="5446713" y="2098675"/>
          <p14:tracePt t="45392" x="5465763" y="2098675"/>
          <p14:tracePt t="45407" x="5491163" y="2098675"/>
          <p14:tracePt t="45423" x="5510213" y="2098675"/>
          <p14:tracePt t="45440" x="5537200" y="2098675"/>
          <p14:tracePt t="45457" x="5545138" y="2108200"/>
          <p14:tracePt t="45473" x="5554663" y="2108200"/>
          <p14:tracePt t="45490" x="5554663" y="2116138"/>
          <p14:tracePt t="45507" x="5562600" y="2116138"/>
          <p14:tracePt t="45526" x="5572125" y="2116138"/>
          <p14:tracePt t="45540" x="5572125" y="2125663"/>
          <p14:tracePt t="45557" x="5581650" y="2125663"/>
          <p14:tracePt t="45573" x="5589588" y="2125663"/>
          <p14:tracePt t="45590" x="5608638" y="2133600"/>
          <p14:tracePt t="45607" x="5616575" y="2143125"/>
          <p14:tracePt t="45623" x="5643563" y="2152650"/>
          <p14:tracePt t="45640" x="5653088" y="2170113"/>
          <p14:tracePt t="45657" x="5680075" y="2170113"/>
          <p14:tracePt t="45673" x="5705475" y="2187575"/>
          <p14:tracePt t="45690" x="5724525" y="2187575"/>
          <p14:tracePt t="45707" x="5732463" y="2197100"/>
          <p14:tracePt t="45723" x="5759450" y="2214563"/>
          <p14:tracePt t="45740" x="5768975" y="2214563"/>
          <p14:tracePt t="45757" x="5795963" y="2232025"/>
          <p14:tracePt t="45773" x="5803900" y="2232025"/>
          <p14:tracePt t="45929" x="5803900" y="2241550"/>
          <p14:tracePt t="45965" x="5813425" y="2251075"/>
          <p14:tracePt t="45979" x="5822950" y="2251075"/>
          <p14:tracePt t="45991" x="5822950" y="2259013"/>
          <p14:tracePt t="46015" x="5822950" y="2268538"/>
          <p14:tracePt t="47340" x="5813425" y="2268538"/>
          <p14:tracePt t="47352" x="5803900" y="2268538"/>
          <p14:tracePt t="47364" x="5795963" y="2276475"/>
          <p14:tracePt t="47375" x="5768975" y="2286000"/>
          <p14:tracePt t="47391" x="5759450" y="2286000"/>
          <p14:tracePt t="47407" x="5741988" y="2286000"/>
          <p14:tracePt t="47424" x="5680075" y="2303463"/>
          <p14:tracePt t="47441" x="5643563" y="2312988"/>
          <p14:tracePt t="47457" x="5616575" y="2312988"/>
          <p14:tracePt t="47474" x="5572125" y="2312988"/>
          <p14:tracePt t="47491" x="5545138" y="2312988"/>
          <p14:tracePt t="47507" x="5527675" y="2312988"/>
          <p14:tracePt t="47524" x="5491163" y="2312988"/>
          <p14:tracePt t="47540" x="5483225" y="2312988"/>
          <p14:tracePt t="47558" x="5456238" y="2312988"/>
          <p14:tracePt t="47574" x="5411788" y="2303463"/>
          <p14:tracePt t="47591" x="5394325" y="2303463"/>
          <p14:tracePt t="47607" x="5375275" y="2295525"/>
          <p14:tracePt t="47624" x="5357813" y="2286000"/>
          <p14:tracePt t="47705" x="5348288" y="2286000"/>
          <p14:tracePt t="47927" x="5348288" y="2295525"/>
          <p14:tracePt t="48024" x="5348288" y="2303463"/>
          <p14:tracePt t="48062" x="5348288" y="2312988"/>
          <p14:tracePt t="48649" x="5348288" y="23225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hangingPunct="1">
              <a:defRPr/>
            </a:pPr>
            <a:r>
              <a:rPr lang="en-US" i="1" u="sng">
                <a:solidFill>
                  <a:srgbClr val="FFFF00"/>
                </a:solidFill>
              </a:rPr>
              <a:t>Renal Calyces</a:t>
            </a:r>
            <a:endParaRPr lang="en-US" i="1" u="sng" dirty="0">
              <a:solidFill>
                <a:srgbClr val="FFFF00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08845"/>
      </p:ext>
    </p:extLst>
  </p:cSld>
  <p:clrMapOvr>
    <a:masterClrMapping/>
  </p:clrMapOvr>
  <p:transition advTm="213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9" x="5348288" y="2330450"/>
          <p14:tracePt t="2564" x="5357813" y="2339975"/>
          <p14:tracePt t="2576" x="5367338" y="2366963"/>
          <p14:tracePt t="2588" x="5384800" y="2393950"/>
          <p14:tracePt t="2602" x="5411788" y="2438400"/>
          <p14:tracePt t="2613" x="5419725" y="2473325"/>
          <p14:tracePt t="2625" x="5429250" y="2509838"/>
          <p14:tracePt t="2640" x="5438775" y="2536825"/>
          <p14:tracePt t="2657" x="5446713" y="2562225"/>
          <p14:tracePt t="2674" x="5456238" y="2598738"/>
          <p14:tracePt t="2691" x="5456238" y="2625725"/>
          <p14:tracePt t="2707" x="5456238" y="2643188"/>
          <p14:tracePt t="2724" x="5456238" y="2687638"/>
          <p14:tracePt t="2741" x="5456238" y="2705100"/>
          <p14:tracePt t="2757" x="5446713" y="2732088"/>
          <p14:tracePt t="2774" x="5446713" y="2751138"/>
          <p14:tracePt t="2790" x="5438775" y="2759075"/>
          <p14:tracePt t="2808" x="5438775" y="2786063"/>
          <p14:tracePt t="2824" x="5438775" y="2813050"/>
          <p14:tracePt t="2840" x="5438775" y="2847975"/>
          <p14:tracePt t="2857" x="5429250" y="2965450"/>
          <p14:tracePt t="2874" x="5429250" y="3000375"/>
          <p14:tracePt t="2891" x="5429250" y="3036888"/>
          <p14:tracePt t="2907" x="5429250" y="3071813"/>
          <p14:tracePt t="3115" x="5438775" y="3071813"/>
          <p14:tracePt t="3127" x="5465763" y="3071813"/>
          <p14:tracePt t="3139" x="5500688" y="3071813"/>
          <p14:tracePt t="3408" x="5500688" y="3089275"/>
          <p14:tracePt t="3421" x="5500688" y="3108325"/>
          <p14:tracePt t="3433" x="5500688" y="3125788"/>
          <p14:tracePt t="3446" x="5510213" y="3160713"/>
          <p14:tracePt t="3458" x="5527675" y="3214688"/>
          <p14:tracePt t="3474" x="5554663" y="3303588"/>
          <p14:tracePt t="3491" x="5589588" y="3394075"/>
          <p14:tracePt t="3507" x="5688013" y="3633788"/>
          <p14:tracePt t="3524" x="5741988" y="3741738"/>
          <p14:tracePt t="3541" x="5803900" y="3857625"/>
          <p14:tracePt t="3557" x="5894388" y="4071938"/>
          <p14:tracePt t="3574" x="5946775" y="4160838"/>
          <p14:tracePt t="3591" x="5991225" y="4232275"/>
          <p14:tracePt t="3607" x="6045200" y="4313238"/>
          <p14:tracePt t="3624" x="6126163" y="4419600"/>
          <p14:tracePt t="3641" x="6161088" y="4465638"/>
          <p14:tracePt t="3658" x="6205538" y="4518025"/>
          <p14:tracePt t="3674" x="6215063" y="4537075"/>
          <p14:tracePt t="3691" x="6242050" y="4562475"/>
          <p14:tracePt t="3707" x="6269038" y="4581525"/>
          <p14:tracePt t="3724" x="6276975" y="4598988"/>
          <p14:tracePt t="3741" x="6303963" y="4625975"/>
          <p14:tracePt t="3757" x="6313488" y="4633913"/>
          <p14:tracePt t="3774" x="6313488" y="4643438"/>
          <p14:tracePt t="3791" x="6330950" y="4652963"/>
          <p14:tracePt t="3808" x="6340475" y="4660900"/>
          <p14:tracePt t="3826" x="6357938" y="4679950"/>
          <p14:tracePt t="3841" x="6367463" y="4687888"/>
          <p14:tracePt t="3858" x="6384925" y="4697413"/>
          <p14:tracePt t="3874" x="6402388" y="4714875"/>
          <p14:tracePt t="3891" x="6411913" y="4714875"/>
          <p14:tracePt t="3911" x="6429375" y="4714875"/>
          <p14:tracePt t="4365" x="6429375" y="4724400"/>
          <p14:tracePt t="4390" x="6429375" y="4732338"/>
          <p14:tracePt t="4401" x="6438900" y="4741863"/>
          <p14:tracePt t="4413" x="6438900" y="4751388"/>
          <p14:tracePt t="4425" x="6456363" y="4759325"/>
          <p14:tracePt t="4441" x="6465888" y="4776788"/>
          <p14:tracePt t="4458" x="6483350" y="4786313"/>
          <p14:tracePt t="4474" x="6491288" y="4813300"/>
          <p14:tracePt t="4491" x="6527800" y="4840288"/>
          <p14:tracePt t="4508" x="6545263" y="4857750"/>
          <p14:tracePt t="4524" x="6572250" y="4894263"/>
          <p14:tracePt t="4541" x="6572250" y="4902200"/>
          <p14:tracePt t="4558" x="6589713" y="4911725"/>
          <p14:tracePt t="4574" x="6616700" y="4938713"/>
          <p14:tracePt t="4591" x="6616700" y="4946650"/>
          <p14:tracePt t="4608" x="6634163" y="4956175"/>
          <p14:tracePt t="4624" x="6634163" y="4973638"/>
          <p14:tracePt t="4659" x="6643688" y="4973638"/>
          <p14:tracePt t="6093" x="6634163" y="4973638"/>
          <p14:tracePt t="6104" x="6626225" y="4973638"/>
          <p14:tracePt t="6116" x="6608763" y="4973638"/>
          <p14:tracePt t="6131" x="6581775" y="4973638"/>
          <p14:tracePt t="6141" x="6554788" y="4973638"/>
          <p14:tracePt t="6158" x="6518275" y="4973638"/>
          <p14:tracePt t="6175" x="6473825" y="4973638"/>
          <p14:tracePt t="6192" x="6375400" y="4983163"/>
          <p14:tracePt t="6208" x="6340475" y="4983163"/>
          <p14:tracePt t="6225" x="6296025" y="4991100"/>
          <p14:tracePt t="6242" x="6251575" y="5000625"/>
          <p14:tracePt t="6258" x="6224588" y="5010150"/>
          <p14:tracePt t="6275" x="6180138" y="5018088"/>
          <p14:tracePt t="6292" x="6089650" y="5062538"/>
          <p14:tracePt t="6308" x="6045200" y="5072063"/>
          <p14:tracePt t="6325" x="6000750" y="5099050"/>
          <p14:tracePt t="6342" x="5965825" y="5108575"/>
          <p14:tracePt t="6358" x="5938838" y="5133975"/>
          <p14:tracePt t="6375" x="5840413" y="5197475"/>
          <p14:tracePt t="6392" x="5786438" y="5232400"/>
          <p14:tracePt t="6408" x="5732463" y="5268913"/>
          <p14:tracePt t="6425" x="5653088" y="5313363"/>
          <p14:tracePt t="6442" x="5643563" y="5313363"/>
          <p14:tracePt t="6459" x="5643563" y="5322888"/>
          <p14:tracePt t="6680" x="5634038" y="5322888"/>
          <p14:tracePt t="6693" x="5616575" y="5322888"/>
          <p14:tracePt t="6705" x="5589588" y="5322888"/>
          <p14:tracePt t="6717" x="5545138" y="5322888"/>
          <p14:tracePt t="6730" x="5473700" y="5322888"/>
          <p14:tracePt t="6742" x="5402263" y="5322888"/>
          <p14:tracePt t="6758" x="5313363" y="5322888"/>
          <p14:tracePt t="6775" x="5241925" y="5313363"/>
          <p14:tracePt t="6792" x="5108575" y="5259388"/>
          <p14:tracePt t="6808" x="5054600" y="5251450"/>
          <p14:tracePt t="6825" x="5037138" y="5241925"/>
          <p14:tracePt t="6842" x="5010150" y="5224463"/>
          <p14:tracePt t="7011" x="5010150" y="5232400"/>
          <p14:tracePt t="7036" x="5010150" y="5241925"/>
          <p14:tracePt t="7047" x="5010150" y="5251450"/>
          <p14:tracePt t="7059" x="5010150" y="5259388"/>
          <p14:tracePt t="7072" x="5010150" y="5268913"/>
          <p14:tracePt t="7086" x="5027613" y="5276850"/>
          <p14:tracePt t="7098" x="5037138" y="5295900"/>
          <p14:tracePt t="7109" x="5054600" y="5313363"/>
          <p14:tracePt t="7125" x="5081588" y="5340350"/>
          <p14:tracePt t="7142" x="5108575" y="5357813"/>
          <p14:tracePt t="7159" x="5160963" y="5411788"/>
          <p14:tracePt t="7175" x="5180013" y="5429250"/>
          <p14:tracePt t="7192" x="5205413" y="5446713"/>
          <p14:tracePt t="7209" x="5241925" y="5491163"/>
          <p14:tracePt t="7225" x="5259388" y="5510213"/>
          <p14:tracePt t="7242" x="5276850" y="5527675"/>
          <p14:tracePt t="7259" x="5313363" y="5562600"/>
          <p14:tracePt t="7275" x="5322888" y="5572125"/>
          <p14:tracePt t="7292" x="5340350" y="5581650"/>
          <p14:tracePt t="7308" x="5367338" y="5599113"/>
          <p14:tracePt t="7325" x="5375275" y="5608638"/>
          <p14:tracePt t="7342" x="5411788" y="5626100"/>
          <p14:tracePt t="7359" x="5429250" y="5634038"/>
          <p14:tracePt t="7375" x="5456238" y="5653088"/>
          <p14:tracePt t="7392" x="5518150" y="5680075"/>
          <p14:tracePt t="7409" x="5537200" y="5688013"/>
          <p14:tracePt t="7425" x="5572125" y="5705475"/>
          <p14:tracePt t="7442" x="5616575" y="5732463"/>
          <p14:tracePt t="7459" x="5653088" y="5751513"/>
          <p14:tracePt t="7475" x="5732463" y="5768975"/>
          <p14:tracePt t="7492" x="5768975" y="5776913"/>
          <p14:tracePt t="7509" x="5803900" y="5776913"/>
          <p14:tracePt t="7525" x="5848350" y="5786438"/>
          <p14:tracePt t="7542" x="5902325" y="5786438"/>
          <p14:tracePt t="7559" x="5929313" y="5786438"/>
          <p14:tracePt t="7575" x="5991225" y="5786438"/>
          <p14:tracePt t="7592" x="6027738" y="5786438"/>
          <p14:tracePt t="7609" x="6054725" y="5786438"/>
          <p14:tracePt t="7625" x="6126163" y="5786438"/>
          <p14:tracePt t="7642" x="6153150" y="5786438"/>
          <p14:tracePt t="7659" x="6170613" y="5786438"/>
          <p14:tracePt t="7675" x="6224588" y="5786438"/>
          <p14:tracePt t="7692" x="6251575" y="5786438"/>
          <p14:tracePt t="7709" x="6313488" y="5786438"/>
          <p14:tracePt t="7725" x="6330950" y="5786438"/>
          <p14:tracePt t="7742" x="6357938" y="5786438"/>
          <p14:tracePt t="7759" x="6402388" y="5786438"/>
          <p14:tracePt t="7775" x="6419850" y="5776913"/>
          <p14:tracePt t="7792" x="6438900" y="5776913"/>
          <p14:tracePt t="7809" x="6473825" y="5776913"/>
          <p14:tracePt t="7825" x="6491288" y="5768975"/>
          <p14:tracePt t="7842" x="6500813" y="5768975"/>
          <p14:tracePt t="7859" x="6537325" y="5768975"/>
          <p14:tracePt t="7875" x="6545263" y="5768975"/>
          <p14:tracePt t="7892" x="6562725" y="5768975"/>
          <p14:tracePt t="7909" x="6589713" y="5768975"/>
          <p14:tracePt t="7930" x="6608763" y="5768975"/>
          <p14:tracePt t="7943" x="6616700" y="5768975"/>
          <p14:tracePt t="8272" x="6626225" y="5759450"/>
          <p14:tracePt t="8284" x="6653213" y="5751513"/>
          <p14:tracePt t="8297" x="6680200" y="5741988"/>
          <p14:tracePt t="8310" x="6724650" y="5741988"/>
          <p14:tracePt t="8322" x="6786563" y="5732463"/>
          <p14:tracePt t="8334" x="6848475" y="5732463"/>
          <p14:tracePt t="8346" x="6911975" y="5732463"/>
          <p14:tracePt t="8359" x="6973888" y="5732463"/>
          <p14:tracePt t="8375" x="7037388" y="5732463"/>
          <p14:tracePt t="8392" x="7081838" y="5732463"/>
          <p14:tracePt t="8409" x="7180263" y="5732463"/>
          <p14:tracePt t="8426" x="7224713" y="5732463"/>
          <p14:tracePt t="8442" x="7269163" y="5732463"/>
          <p14:tracePt t="8459" x="7394575" y="5715000"/>
          <p14:tracePt t="8476" x="7456488" y="5705475"/>
          <p14:tracePt t="8492" x="7572375" y="5697538"/>
          <p14:tracePt t="8509" x="7599363" y="5697538"/>
          <p14:tracePt t="8526" x="7634288" y="5697538"/>
          <p14:tracePt t="8542" x="7697788" y="5688013"/>
          <p14:tracePt t="8559" x="7715250" y="5688013"/>
          <p14:tracePt t="8575" x="7732713" y="5680075"/>
          <p14:tracePt t="8592" x="7759700" y="5680075"/>
          <p14:tracePt t="8609" x="7786688" y="5670550"/>
          <p14:tracePt t="8626" x="7796213" y="5670550"/>
          <p14:tracePt t="8642" x="7831138" y="5670550"/>
          <p14:tracePt t="8660" x="7848600" y="5670550"/>
          <p14:tracePt t="8676" x="7858125" y="5670550"/>
          <p14:tracePt t="8692" x="7912100" y="5670550"/>
          <p14:tracePt t="8709" x="7929563" y="5670550"/>
          <p14:tracePt t="8726" x="7983538" y="5680075"/>
          <p14:tracePt t="8742" x="7991475" y="5680075"/>
          <p14:tracePt t="8759" x="8010525" y="5688013"/>
          <p14:tracePt t="8776" x="8037513" y="5688013"/>
          <p14:tracePt t="8799" x="8054975" y="5688013"/>
          <p14:tracePt t="8824" x="8062913" y="5688013"/>
          <p14:tracePt t="8838" x="8072438" y="5688013"/>
          <p14:tracePt t="8848" x="8081963" y="5688013"/>
          <p14:tracePt t="8872" x="8089900" y="5688013"/>
          <p14:tracePt t="8898" x="8108950" y="5688013"/>
          <p14:tracePt t="8922" x="8126413" y="5688013"/>
          <p14:tracePt t="8934" x="8126413" y="5697538"/>
          <p14:tracePt t="8946" x="8134350" y="5697538"/>
          <p14:tracePt t="8959" x="8134350" y="5705475"/>
          <p14:tracePt t="8971" x="8143875" y="5705475"/>
          <p14:tracePt t="9008" x="8143875" y="5715000"/>
          <p14:tracePt t="11299" x="8153400" y="5715000"/>
          <p14:tracePt t="11311" x="8161338" y="5715000"/>
          <p14:tracePt t="11322" x="8170863" y="5715000"/>
          <p14:tracePt t="11334" x="8170863" y="5724525"/>
          <p14:tracePt t="11347" x="8188325" y="5724525"/>
          <p14:tracePt t="11383" x="8197850" y="5724525"/>
          <p14:tracePt t="11421" x="8205788" y="5724525"/>
          <p14:tracePt t="11457" x="8215313" y="5724525"/>
          <p14:tracePt t="11495" x="8224838" y="5724525"/>
          <p14:tracePt t="11568" x="8232775" y="5724525"/>
          <p14:tracePt t="11667" x="8242300" y="5715000"/>
          <p14:tracePt t="11678" x="8251825" y="5715000"/>
          <p14:tracePt t="11690" x="8251825" y="5705475"/>
          <p14:tracePt t="11702" x="8269288" y="5705475"/>
          <p14:tracePt t="11714" x="8269288" y="5697538"/>
          <p14:tracePt t="11727" x="8277225" y="5688013"/>
          <p14:tracePt t="11743" x="8286750" y="5688013"/>
          <p14:tracePt t="11760" x="8296275" y="5688013"/>
          <p14:tracePt t="11776" x="8296275" y="5680075"/>
          <p14:tracePt t="11793" x="8304213" y="5680075"/>
          <p14:tracePt t="12463" x="8313738" y="5680075"/>
          <p14:tracePt t="12500" x="8313738" y="5670550"/>
          <p14:tracePt t="12525" x="8323263" y="5670550"/>
          <p14:tracePt t="12535" x="8323263" y="5661025"/>
          <p14:tracePt t="12562" x="8331200" y="5661025"/>
          <p14:tracePt t="12573" x="8340725" y="5643563"/>
          <p14:tracePt t="12585" x="8348663" y="5643563"/>
          <p14:tracePt t="12597" x="8367713" y="5634038"/>
          <p14:tracePt t="12610" x="8375650" y="5626100"/>
          <p14:tracePt t="12627" x="8385175" y="5608638"/>
          <p14:tracePt t="12644" x="8402638" y="5599113"/>
          <p14:tracePt t="12661" x="8439150" y="5562600"/>
          <p14:tracePt t="12677" x="8466138" y="5562600"/>
          <p14:tracePt t="12694" x="8491538" y="5545138"/>
          <p14:tracePt t="12710" x="8518525" y="5518150"/>
          <p14:tracePt t="12727" x="8528050" y="5510213"/>
          <p14:tracePt t="12743" x="8537575" y="5500688"/>
          <p14:tracePt t="12760" x="8562975" y="5473700"/>
          <p14:tracePt t="12777" x="8572500" y="5465763"/>
          <p14:tracePt t="12794" x="8599488" y="5429250"/>
          <p14:tracePt t="12810" x="8609013" y="5411788"/>
          <p14:tracePt t="12827" x="8616950" y="5402263"/>
          <p14:tracePt t="12844" x="8643938" y="5375275"/>
          <p14:tracePt t="12861" x="8661400" y="5367338"/>
          <p14:tracePt t="12877" x="8680450" y="5348288"/>
          <p14:tracePt t="12894" x="8715375" y="5313363"/>
          <p14:tracePt t="12910" x="8724900" y="5303838"/>
          <p14:tracePt t="12927" x="8742363" y="5286375"/>
          <p14:tracePt t="12944" x="8759825" y="5259388"/>
          <p14:tracePt t="12960" x="8759825" y="5251450"/>
          <p14:tracePt t="12977" x="8777288" y="5224463"/>
          <p14:tracePt t="12993" x="8796338" y="5205413"/>
          <p14:tracePt t="13010" x="8804275" y="5197475"/>
          <p14:tracePt t="13027" x="8804275" y="5187950"/>
          <p14:tracePt t="13044" x="8823325" y="5180013"/>
          <p14:tracePt t="13060" x="8831263" y="5180013"/>
          <p14:tracePt t="13077" x="8848725" y="5180013"/>
          <p14:tracePt t="13094" x="8858250" y="5180013"/>
          <p14:tracePt t="13112" x="8867775" y="5180013"/>
          <p14:tracePt t="13209" x="8867775" y="5187950"/>
          <p14:tracePt t="13222" x="8867775" y="5214938"/>
          <p14:tracePt t="13234" x="8867775" y="5259388"/>
          <p14:tracePt t="13246" x="8840788" y="5286375"/>
          <p14:tracePt t="13260" x="8813800" y="5330825"/>
          <p14:tracePt t="13277" x="8796338" y="5357813"/>
          <p14:tracePt t="13294" x="8786813" y="5384800"/>
          <p14:tracePt t="13310" x="8759825" y="5419725"/>
          <p14:tracePt t="13327" x="8732838" y="5456238"/>
          <p14:tracePt t="13344" x="8705850" y="5483225"/>
          <p14:tracePt t="13360" x="8616950" y="5572125"/>
          <p14:tracePt t="13377" x="8572500" y="5643563"/>
          <p14:tracePt t="13394" x="8474075" y="5751513"/>
          <p14:tracePt t="13410" x="8429625" y="5795963"/>
          <p14:tracePt t="13427" x="8385175" y="5830888"/>
          <p14:tracePt t="13444" x="8323263" y="5894388"/>
          <p14:tracePt t="13460" x="8286750" y="5919788"/>
          <p14:tracePt t="13477" x="8259763" y="5938838"/>
          <p14:tracePt t="13494" x="8188325" y="5983288"/>
          <p14:tracePt t="13510" x="8170863" y="5991225"/>
          <p14:tracePt t="13527" x="8161338" y="5991225"/>
          <p14:tracePt t="13544" x="8143875" y="5991225"/>
          <p14:tracePt t="13560" x="8134350" y="5991225"/>
          <p14:tracePt t="13577" x="8126413" y="5991225"/>
          <p14:tracePt t="13594" x="8108950" y="5991225"/>
          <p14:tracePt t="13611" x="8081963" y="5991225"/>
          <p14:tracePt t="13627" x="8054975" y="5991225"/>
          <p14:tracePt t="13644" x="8037513" y="5991225"/>
          <p14:tracePt t="13661" x="8010525" y="5983288"/>
          <p14:tracePt t="13677" x="7966075" y="5973763"/>
          <p14:tracePt t="13694" x="7939088" y="5965825"/>
          <p14:tracePt t="13710" x="7912100" y="5965825"/>
          <p14:tracePt t="13728" x="7840663" y="5946775"/>
          <p14:tracePt t="13744" x="7813675" y="5929313"/>
          <p14:tracePt t="13761" x="7724775" y="5902325"/>
          <p14:tracePt t="13777" x="7661275" y="5867400"/>
          <p14:tracePt t="13794" x="7608888" y="5840413"/>
          <p14:tracePt t="13811" x="7466013" y="5795963"/>
          <p14:tracePt t="13827" x="7402513" y="5768975"/>
          <p14:tracePt t="13844" x="7323138" y="5751513"/>
          <p14:tracePt t="13861" x="7188200" y="5705475"/>
          <p14:tracePt t="13877" x="7126288" y="5697538"/>
          <p14:tracePt t="13894" x="7054850" y="5680075"/>
          <p14:tracePt t="13911" x="6929438" y="5661025"/>
          <p14:tracePt t="13927" x="6858000" y="5661025"/>
          <p14:tracePt t="13944" x="6786563" y="5661025"/>
          <p14:tracePt t="13945" x="6724650" y="5661025"/>
          <p14:tracePt t="13961" x="6661150" y="5661025"/>
          <p14:tracePt t="13977" x="6608763" y="5653088"/>
          <p14:tracePt t="13994" x="6554788" y="5643563"/>
          <p14:tracePt t="14011" x="6527800" y="5643563"/>
          <p14:tracePt t="14027" x="6510338" y="5643563"/>
          <p14:tracePt t="14044" x="6491288" y="5643563"/>
          <p14:tracePt t="14067" x="6483350" y="5643563"/>
          <p14:tracePt t="14130" x="6483350" y="5634038"/>
          <p14:tracePt t="14264" x="6473825" y="5634038"/>
          <p14:tracePt t="14276" x="6465888" y="5634038"/>
          <p14:tracePt t="14289" x="6446838" y="5643563"/>
          <p14:tracePt t="14301" x="6429375" y="5643563"/>
          <p14:tracePt t="14313" x="6411913" y="5661025"/>
          <p14:tracePt t="14328" x="6367463" y="5670550"/>
          <p14:tracePt t="14344" x="6340475" y="5670550"/>
          <p14:tracePt t="14361" x="6313488" y="5670550"/>
          <p14:tracePt t="14377" x="6269038" y="5670550"/>
          <p14:tracePt t="14394" x="6251575" y="5670550"/>
          <p14:tracePt t="14411" x="6224588" y="5670550"/>
          <p14:tracePt t="14427" x="6143625" y="5670550"/>
          <p14:tracePt t="14444" x="6089650" y="5661025"/>
          <p14:tracePt t="14461" x="5991225" y="5626100"/>
          <p14:tracePt t="14477" x="5946775" y="5608638"/>
          <p14:tracePt t="14494" x="5902325" y="5581650"/>
          <p14:tracePt t="14511" x="5830888" y="5500688"/>
          <p14:tracePt t="14527" x="5813425" y="5483225"/>
          <p14:tracePt t="14544" x="5803900" y="5473700"/>
          <p14:tracePt t="14561" x="5786438" y="5456238"/>
          <p14:tracePt t="14606" x="5786438" y="5473700"/>
          <p14:tracePt t="14864" x="5776913" y="5473700"/>
          <p14:tracePt t="14877" x="5768975" y="5473700"/>
          <p14:tracePt t="14888" x="5741988" y="5465763"/>
          <p14:tracePt t="14900" x="5715000" y="5465763"/>
          <p14:tracePt t="14913" x="5688013" y="5456238"/>
          <p14:tracePt t="14928" x="5653088" y="5446713"/>
          <p14:tracePt t="14944" x="5599113" y="5429250"/>
          <p14:tracePt t="14961" x="5537200" y="5411788"/>
          <p14:tracePt t="14978" x="5402263" y="5357813"/>
          <p14:tracePt t="14994" x="5340350" y="5322888"/>
          <p14:tracePt t="15011" x="5197475" y="5251450"/>
          <p14:tracePt t="15028" x="5116513" y="5214938"/>
          <p14:tracePt t="15044" x="5045075" y="5160963"/>
          <p14:tracePt t="15061" x="4894263" y="5054600"/>
          <p14:tracePt t="15078" x="4822825" y="5010150"/>
          <p14:tracePt t="15094" x="4741863" y="4938713"/>
          <p14:tracePt t="15111" x="4625975" y="4803775"/>
          <p14:tracePt t="15128" x="4581525" y="4732338"/>
          <p14:tracePt t="15144" x="4491038" y="4625975"/>
          <p14:tracePt t="15161" x="4456113" y="4581525"/>
          <p14:tracePt t="15178" x="4429125" y="4537075"/>
          <p14:tracePt t="15194" x="4394200" y="4491038"/>
          <p14:tracePt t="15211" x="4303713" y="4357688"/>
          <p14:tracePt t="15228" x="4276725" y="4303713"/>
          <p14:tracePt t="15245" x="4224338" y="4205288"/>
          <p14:tracePt t="15261" x="4197350" y="4160838"/>
          <p14:tracePt t="15278" x="4170363" y="4108450"/>
          <p14:tracePt t="15294" x="4152900" y="4010025"/>
          <p14:tracePt t="15311" x="4133850" y="3938588"/>
          <p14:tracePt t="15328" x="4116388" y="3875088"/>
          <p14:tracePt t="15344" x="4081463" y="3741738"/>
          <p14:tracePt t="15361" x="4054475" y="3670300"/>
          <p14:tracePt t="15378" x="4037013" y="3598863"/>
          <p14:tracePt t="15394" x="4010025" y="3473450"/>
          <p14:tracePt t="15411" x="4010025" y="3375025"/>
          <p14:tracePt t="15428" x="4017963" y="3116263"/>
          <p14:tracePt t="15444" x="4044950" y="3017838"/>
          <p14:tracePt t="15461" x="4054475" y="2938463"/>
          <p14:tracePt t="15478" x="4054475" y="2813050"/>
          <p14:tracePt t="15494" x="4054475" y="2776538"/>
          <p14:tracePt t="15511" x="4054475" y="2741613"/>
          <p14:tracePt t="15528" x="4054475" y="2714625"/>
          <p14:tracePt t="15893" x="4054475" y="2705100"/>
          <p14:tracePt t="15918" x="4044950" y="2687638"/>
          <p14:tracePt t="15929" x="4000500" y="2643188"/>
          <p14:tracePt t="15942" x="3946525" y="2589213"/>
          <p14:tracePt t="15955" x="3894138" y="2527300"/>
          <p14:tracePt t="15967" x="3822700" y="2446338"/>
          <p14:tracePt t="15978" x="3759200" y="2384425"/>
          <p14:tracePt t="15994" x="3670300" y="2286000"/>
          <p14:tracePt t="16011" x="3616325" y="2187575"/>
          <p14:tracePt t="16028" x="3554413" y="2089150"/>
          <p14:tracePt t="16045" x="3438525" y="1866900"/>
          <p14:tracePt t="16061" x="3384550" y="1758950"/>
          <p14:tracePt t="16078" x="3295650" y="1562100"/>
          <p14:tracePt t="16095" x="3251200" y="1500188"/>
          <p14:tracePt t="16111" x="3224213" y="1419225"/>
          <p14:tracePt t="16128" x="3152775" y="1303338"/>
          <p14:tracePt t="16145" x="3125788" y="1250950"/>
          <p14:tracePt t="16161" x="3081338" y="1160463"/>
          <p14:tracePt t="16178" x="3062288" y="1133475"/>
          <p14:tracePt t="16195" x="3054350" y="1108075"/>
          <p14:tracePt t="16211" x="3044825" y="1071563"/>
          <p14:tracePt t="16228" x="3036888" y="1062038"/>
          <p14:tracePt t="16245" x="3027363" y="1044575"/>
          <p14:tracePt t="16261" x="3027363" y="1017588"/>
          <p14:tracePt t="16278" x="3017838" y="1017588"/>
          <p14:tracePt t="16346" x="3017838" y="1000125"/>
          <p14:tracePt t="16359" x="3017838" y="990600"/>
          <p14:tracePt t="16371" x="3017838" y="982663"/>
          <p14:tracePt t="16383" x="3027363" y="973138"/>
          <p14:tracePt t="16395" x="3036888" y="946150"/>
          <p14:tracePt t="16411" x="3054350" y="928688"/>
          <p14:tracePt t="16428" x="3081338" y="901700"/>
          <p14:tracePt t="16445" x="3170238" y="795338"/>
          <p14:tracePt t="16461" x="3241675" y="723900"/>
          <p14:tracePt t="16478" x="3330575" y="660400"/>
          <p14:tracePt t="16495" x="3536950" y="536575"/>
          <p14:tracePt t="16511" x="3633788" y="490538"/>
          <p14:tracePt t="16528" x="3724275" y="455613"/>
          <p14:tracePt t="16545" x="3902075" y="393700"/>
          <p14:tracePt t="16561" x="4000500" y="384175"/>
          <p14:tracePt t="16578" x="4089400" y="357188"/>
          <p14:tracePt t="16595" x="4259263" y="330200"/>
          <p14:tracePt t="16612" x="4348163" y="330200"/>
          <p14:tracePt t="16628" x="4483100" y="312738"/>
          <p14:tracePt t="16645" x="4545013" y="312738"/>
          <p14:tracePt t="16662" x="4581525" y="312738"/>
          <p14:tracePt t="16678" x="4670425" y="312738"/>
          <p14:tracePt t="16695" x="4724400" y="322263"/>
          <p14:tracePt t="16712" x="4776788" y="339725"/>
          <p14:tracePt t="16728" x="4884738" y="357188"/>
          <p14:tracePt t="16745" x="4911725" y="366713"/>
          <p14:tracePt t="16762" x="4946650" y="366713"/>
          <p14:tracePt t="16778" x="4983163" y="384175"/>
          <p14:tracePt t="17094" x="4991100" y="374650"/>
          <p14:tracePt t="17107" x="5010150" y="374650"/>
          <p14:tracePt t="17119" x="5027613" y="374650"/>
          <p14:tracePt t="17130" x="5062538" y="374650"/>
          <p14:tracePt t="17145" x="5099050" y="374650"/>
          <p14:tracePt t="17162" x="5143500" y="374650"/>
          <p14:tracePt t="17178" x="5187950" y="374650"/>
          <p14:tracePt t="17195" x="5303838" y="374650"/>
          <p14:tracePt t="17212" x="5367338" y="384175"/>
          <p14:tracePt t="17228" x="5429250" y="393700"/>
          <p14:tracePt t="17245" x="5554663" y="419100"/>
          <p14:tracePt t="17262" x="5634038" y="428625"/>
          <p14:tracePt t="17278" x="5795963" y="465138"/>
          <p14:tracePt t="17295" x="5884863" y="482600"/>
          <p14:tracePt t="17312" x="5965825" y="490538"/>
          <p14:tracePt t="17328" x="6143625" y="517525"/>
          <p14:tracePt t="17345" x="6215063" y="527050"/>
          <p14:tracePt t="17362" x="6296025" y="544513"/>
          <p14:tracePt t="17378" x="6438900" y="554038"/>
          <p14:tracePt t="17395" x="6527800" y="561975"/>
          <p14:tracePt t="17412" x="6589713" y="561975"/>
          <p14:tracePt t="17428" x="6697663" y="561975"/>
          <p14:tracePt t="17445" x="6751638" y="571500"/>
          <p14:tracePt t="17462" x="6823075" y="571500"/>
          <p14:tracePt t="17478" x="6875463" y="571500"/>
          <p14:tracePt t="17495" x="6911975" y="571500"/>
          <p14:tracePt t="17512" x="7000875" y="571500"/>
          <p14:tracePt t="17529" x="7037388" y="571500"/>
          <p14:tracePt t="17545" x="7072313" y="571500"/>
          <p14:tracePt t="17562" x="7153275" y="571500"/>
          <p14:tracePt t="17578" x="7188200" y="571500"/>
          <p14:tracePt t="17595" x="7242175" y="571500"/>
          <p14:tracePt t="17612" x="7340600" y="571500"/>
          <p14:tracePt t="17629" x="7402513" y="571500"/>
          <p14:tracePt t="17645" x="7527925" y="561975"/>
          <p14:tracePt t="17662" x="7581900" y="561975"/>
          <p14:tracePt t="17678" x="7634288" y="554038"/>
          <p14:tracePt t="17695" x="7777163" y="536575"/>
          <p14:tracePt t="17711" x="7840663" y="527050"/>
          <p14:tracePt t="17728" x="7885113" y="517525"/>
          <p14:tracePt t="17745" x="8001000" y="500063"/>
          <p14:tracePt t="17762" x="8062913" y="490538"/>
          <p14:tracePt t="17778" x="8126413" y="482600"/>
          <p14:tracePt t="17795" x="8251825" y="465138"/>
          <p14:tracePt t="17812" x="8323263" y="446088"/>
          <p14:tracePt t="17829" x="8420100" y="419100"/>
          <p14:tracePt t="17845" x="8456613" y="411163"/>
          <p14:tracePt t="17862" x="8474075" y="393700"/>
          <p14:tracePt t="17879" x="8483600" y="374650"/>
          <p14:tracePt t="18257" x="8483600" y="366713"/>
          <p14:tracePt t="18270" x="8491538" y="366713"/>
          <p14:tracePt t="18282" x="8501063" y="357188"/>
          <p14:tracePt t="18294" x="8528050" y="357188"/>
          <p14:tracePt t="18307" x="8555038" y="357188"/>
          <p14:tracePt t="18319" x="8609013" y="357188"/>
          <p14:tracePt t="18331" x="8680450" y="357188"/>
          <p14:tracePt t="18345" x="8751888" y="357188"/>
          <p14:tracePt t="18362" x="8813800" y="357188"/>
          <p14:tracePt t="18379" x="8867775" y="366713"/>
          <p14:tracePt t="18395" x="8947150" y="384175"/>
          <p14:tracePt t="18412" x="8966200" y="384175"/>
          <p14:tracePt t="18429" x="8991600" y="393700"/>
          <p14:tracePt t="18445" x="9037638" y="393700"/>
          <p14:tracePt t="18462" x="9045575" y="393700"/>
          <p14:tracePt t="18479" x="9072563" y="401638"/>
          <p14:tracePt t="18495" x="9090025" y="401638"/>
          <p14:tracePt t="18512" x="9090025" y="411163"/>
          <p14:tracePt t="18529" x="9109075" y="411163"/>
          <p14:tracePt t="19471" x="9109075" y="419100"/>
          <p14:tracePt t="19483" x="9117013" y="419100"/>
          <p14:tracePt t="19496" x="9117013" y="428625"/>
          <p14:tracePt t="19508" x="9117013" y="438150"/>
          <p14:tracePt t="19519" x="9126538" y="446088"/>
          <p14:tracePt t="19532" x="9126538" y="455613"/>
          <p14:tracePt t="19546" x="9134475" y="465138"/>
          <p14:tracePt t="19562" x="9134475" y="490538"/>
          <p14:tracePt t="19579" x="9134475" y="500063"/>
          <p14:tracePt t="19596" x="9134475" y="527050"/>
          <p14:tracePt t="19612" x="9134475" y="536575"/>
          <p14:tracePt t="19629" x="9134475" y="554038"/>
          <p14:tracePt t="19646" x="9134475" y="608013"/>
          <p14:tracePt t="19663" x="9134475" y="625475"/>
          <p14:tracePt t="19679" x="9134475" y="660400"/>
          <p14:tracePt t="19696" x="9134475" y="687388"/>
          <p14:tracePt t="19712" x="9134475" y="704850"/>
          <p14:tracePt t="19729" x="9134475" y="741363"/>
          <p14:tracePt t="19746" x="9134475" y="768350"/>
          <p14:tracePt t="19763" x="9134475" y="795338"/>
          <p14:tracePt t="19779" x="9134475" y="830263"/>
          <p14:tracePt t="19796" x="9134475" y="847725"/>
          <p14:tracePt t="19813" x="9134475" y="893763"/>
          <p14:tracePt t="19829" x="9134475" y="919163"/>
          <p14:tracePt t="19846" x="9134475" y="946150"/>
          <p14:tracePt t="19862" x="9134475" y="965200"/>
          <p14:tracePt t="19879" x="9134475" y="990600"/>
          <p14:tracePt t="19896" x="9134475" y="1017588"/>
          <p14:tracePt t="19913" x="9134475" y="1054100"/>
          <p14:tracePt t="19929" x="9134475" y="1071563"/>
          <p14:tracePt t="19946" x="9126538" y="1098550"/>
          <p14:tracePt t="19962" x="9126538" y="1152525"/>
          <p14:tracePt t="19979" x="9126538" y="1179513"/>
          <p14:tracePt t="19996" x="9126538" y="1223963"/>
          <p14:tracePt t="20012" x="9109075" y="1374775"/>
          <p14:tracePt t="20029" x="9109075" y="1465263"/>
          <p14:tracePt t="20292" x="9109075" y="1482725"/>
          <p14:tracePt t="20304" x="9109075" y="1500188"/>
          <p14:tracePt t="20316" x="9109075" y="1527175"/>
          <p14:tracePt t="20329" x="9109075" y="1562100"/>
          <p14:tracePt t="20341" x="9109075" y="1616075"/>
          <p14:tracePt t="20354" x="9109075" y="1670050"/>
          <p14:tracePt t="20366" x="9109075" y="1731963"/>
          <p14:tracePt t="20379" x="9109075" y="1812925"/>
          <p14:tracePt t="20396" x="9109075" y="1884363"/>
          <p14:tracePt t="20413" x="9109075" y="1965325"/>
          <p14:tracePt t="20429" x="9117013" y="2125663"/>
          <p14:tracePt t="20446" x="9126538" y="2214563"/>
          <p14:tracePt t="20463" x="9134475" y="2339975"/>
          <p14:tracePt t="20479" x="9134475" y="2393950"/>
          <p14:tracePt t="20496" x="9134475" y="2438400"/>
          <p14:tracePt t="20513" x="9134475" y="2554288"/>
          <p14:tracePt t="20530" x="9134475" y="2608263"/>
          <p14:tracePt t="20546" x="9134475" y="2643188"/>
          <p14:tracePt t="20562" x="9134475" y="2705100"/>
          <p14:tracePt t="20579" x="9134475" y="2741613"/>
          <p14:tracePt t="20596" x="9134475" y="2776538"/>
          <p14:tracePt t="20613" x="9134475" y="2867025"/>
          <p14:tracePt t="20629" x="9134475" y="2919413"/>
          <p14:tracePt t="20646" x="9134475" y="2955925"/>
          <p14:tracePt t="20663" x="9134475" y="3081338"/>
          <p14:tracePt t="20679" x="9126538" y="3143250"/>
          <p14:tracePt t="20696" x="9099550" y="3295650"/>
          <p14:tracePt t="20713" x="9072563" y="3357563"/>
          <p14:tracePt t="20730" x="9055100" y="3438525"/>
          <p14:tracePt t="20746" x="9010650" y="3562350"/>
          <p14:tracePt t="21014" x="9010650" y="3571875"/>
          <p14:tracePt t="21026" x="9010650" y="3581400"/>
          <p14:tracePt t="21038" x="9010650" y="3598863"/>
          <p14:tracePt t="21052" x="9010650" y="3625850"/>
          <p14:tracePt t="21063" x="9010650" y="3652838"/>
          <p14:tracePt t="21079" x="9010650" y="3697288"/>
          <p14:tracePt t="21096" x="9010650" y="3751263"/>
          <p14:tracePt t="21113" x="9018588" y="3830638"/>
          <p14:tracePt t="21129" x="9028113" y="3867150"/>
          <p14:tracePt t="21146" x="9045575" y="3911600"/>
          <p14:tracePt t="21163" x="9063038" y="3990975"/>
          <p14:tracePt t="21179" x="9063038" y="4017963"/>
          <p14:tracePt t="21196" x="9072563" y="4037013"/>
          <p14:tracePt t="21213" x="9090025" y="4062413"/>
          <p14:tracePt t="21229" x="9090025" y="4071938"/>
          <p14:tracePt t="21246" x="9090025" y="4081463"/>
          <p14:tracePt t="21263" x="9090025" y="4098925"/>
          <p14:tracePt t="21279" x="9099550" y="4116388"/>
          <p14:tracePt t="21296" x="9099550" y="4125913"/>
          <p14:tracePt t="21313" x="9099550" y="4143375"/>
          <p14:tracePt t="21329" x="9099550" y="4152900"/>
          <p14:tracePt t="21346" x="9099550" y="4179888"/>
          <p14:tracePt t="21363" x="9109075" y="4187825"/>
          <p14:tracePt t="21380" x="9109075" y="4205288"/>
          <p14:tracePt t="21396" x="9117013" y="4232275"/>
          <p14:tracePt t="21413" x="9126538" y="4251325"/>
          <p14:tracePt t="21430" x="9126538" y="4268788"/>
          <p14:tracePt t="21446" x="9126538" y="4295775"/>
          <p14:tracePt t="21463" x="9126538" y="4313238"/>
          <p14:tracePt t="21480" x="9126538" y="4330700"/>
          <p14:tracePt t="21496" x="9126538" y="4357688"/>
          <p14:tracePt t="21518" x="9126538" y="4367213"/>
          <p14:tracePt t="21542" x="9126538" y="4375150"/>
          <p14:tracePt t="22020" x="9126538" y="4384675"/>
          <p14:tracePt t="22032" x="9126538" y="4402138"/>
          <p14:tracePt t="22045" x="9117013" y="4456113"/>
          <p14:tracePt t="22057" x="9090025" y="4518025"/>
          <p14:tracePt t="22068" x="9045575" y="4598988"/>
          <p14:tracePt t="22081" x="9010650" y="4687888"/>
          <p14:tracePt t="22097" x="8956675" y="4786313"/>
          <p14:tracePt t="22113" x="8920163" y="4875213"/>
          <p14:tracePt t="22130" x="8840788" y="5018088"/>
          <p14:tracePt t="22146" x="8796338" y="5089525"/>
          <p14:tracePt t="22163" x="8751888" y="5170488"/>
          <p14:tracePt t="22180" x="8680450" y="5295900"/>
          <p14:tracePt t="22196" x="8653463" y="5340350"/>
          <p14:tracePt t="22214" x="8634413" y="5357813"/>
          <p14:tracePt t="22230" x="8626475" y="5375275"/>
          <p14:tracePt t="22247" x="8626475" y="5384800"/>
          <p14:tracePt t="22263" x="8626475" y="5394325"/>
          <p14:tracePt t="22280" x="8599488" y="5411788"/>
          <p14:tracePt t="22297" x="8582025" y="5419725"/>
          <p14:tracePt t="22313" x="8562975" y="5429250"/>
          <p14:tracePt t="22330" x="8562975" y="5438775"/>
          <p14:tracePt t="22347" x="8555038" y="5446713"/>
          <p14:tracePt t="22363" x="8528050" y="5483225"/>
          <p14:tracePt t="22380" x="8518525" y="5510213"/>
          <p14:tracePt t="22396" x="8491538" y="5537200"/>
          <p14:tracePt t="22413" x="8456613" y="5562600"/>
          <p14:tracePt t="22430" x="8447088" y="5589588"/>
          <p14:tracePt t="22446" x="8429625" y="5599113"/>
          <p14:tracePt t="22463" x="8402638" y="5626100"/>
          <p14:tracePt t="22480" x="8394700" y="5634038"/>
          <p14:tracePt t="22497" x="8385175" y="5643563"/>
          <p14:tracePt t="22513" x="8358188" y="5670550"/>
          <p14:tracePt t="22530" x="8358188" y="5680075"/>
          <p14:tracePt t="22546" x="8348663" y="5680075"/>
          <p14:tracePt t="22571" x="8340725" y="5680075"/>
          <p14:tracePt t="22583" x="8323263" y="5688013"/>
          <p14:tracePt t="22596" x="8304213" y="5688013"/>
          <p14:tracePt t="22613" x="8277225" y="5688013"/>
          <p14:tracePt t="22630" x="8259763" y="5697538"/>
          <p14:tracePt t="22647" x="8232775" y="5697538"/>
          <p14:tracePt t="22669" x="8224838" y="5697538"/>
          <p14:tracePt t="22682" x="8205788" y="5697538"/>
          <p14:tracePt t="22705" x="8197850" y="5697538"/>
          <p14:tracePt t="22718" x="8188325" y="5697538"/>
          <p14:tracePt t="22731" x="8180388" y="5697538"/>
          <p14:tracePt t="22747" x="8161338" y="5697538"/>
          <p14:tracePt t="22764" x="8153400" y="5697538"/>
          <p14:tracePt t="22780" x="8116888" y="5697538"/>
          <p14:tracePt t="22797" x="8099425" y="5697538"/>
          <p14:tracePt t="22814" x="8089900" y="5697538"/>
          <p14:tracePt t="22830" x="8062913" y="5697538"/>
          <p14:tracePt t="22852" x="8054975" y="5697538"/>
          <p14:tracePt t="22865" x="8045450" y="5697538"/>
          <p14:tracePt t="23245" x="8037513" y="5697538"/>
          <p14:tracePt t="23270" x="8010525" y="5697538"/>
          <p14:tracePt t="23282" x="7966075" y="5724525"/>
          <p14:tracePt t="23294" x="7929563" y="5732463"/>
          <p14:tracePt t="23306" x="7885113" y="5741988"/>
          <p14:tracePt t="23318" x="7858125" y="5741988"/>
          <p14:tracePt t="23331" x="7813675" y="5751513"/>
          <p14:tracePt t="23347" x="7786688" y="5751513"/>
          <p14:tracePt t="23363" x="7759700" y="5751513"/>
          <p14:tracePt t="23380" x="7705725" y="5759450"/>
          <p14:tracePt t="23397" x="7670800" y="5759450"/>
          <p14:tracePt t="23413" x="7643813" y="5759450"/>
          <p14:tracePt t="23430" x="7599363" y="5759450"/>
          <p14:tracePt t="23447" x="7581900" y="5759450"/>
          <p14:tracePt t="23463" x="7554913" y="5759450"/>
          <p14:tracePt t="23480" x="7510463" y="5759450"/>
          <p14:tracePt t="23497" x="7483475" y="5759450"/>
          <p14:tracePt t="23513" x="7429500" y="5759450"/>
          <p14:tracePt t="23530" x="7402513" y="5759450"/>
          <p14:tracePt t="23547" x="7375525" y="5759450"/>
          <p14:tracePt t="23563" x="7323138" y="5759450"/>
          <p14:tracePt t="23580" x="7296150" y="5759450"/>
          <p14:tracePt t="23597" x="7269163" y="5759450"/>
          <p14:tracePt t="23614" x="7224713" y="5759450"/>
          <p14:tracePt t="23630" x="7197725" y="5759450"/>
          <p14:tracePt t="23647" x="7170738" y="5759450"/>
          <p14:tracePt t="23664" x="7116763" y="5759450"/>
          <p14:tracePt t="23680" x="7089775" y="5759450"/>
          <p14:tracePt t="23697" x="7072313" y="5759450"/>
          <p14:tracePt t="23714" x="7045325" y="5759450"/>
          <p14:tracePt t="23730" x="7027863" y="5768975"/>
          <p14:tracePt t="23747" x="6983413" y="5776913"/>
          <p14:tracePt t="23764" x="6956425" y="5776913"/>
          <p14:tracePt t="23780" x="6938963" y="5786438"/>
          <p14:tracePt t="23797" x="6911975" y="5786438"/>
          <p14:tracePt t="23814" x="6911975" y="5795963"/>
          <p14:tracePt t="23830" x="6894513" y="5795963"/>
          <p14:tracePt t="23847" x="6867525" y="5795963"/>
          <p14:tracePt t="23864" x="6840538" y="5803900"/>
          <p14:tracePt t="23880" x="6823075" y="5803900"/>
          <p14:tracePt t="23897" x="6786563" y="5813425"/>
          <p14:tracePt t="23913" x="6769100" y="5813425"/>
          <p14:tracePt t="23930" x="6742113" y="5813425"/>
          <p14:tracePt t="23947" x="6697663" y="5822950"/>
          <p14:tracePt t="23964" x="6661150" y="5830888"/>
          <p14:tracePt t="23981" x="6562725" y="5857875"/>
          <p14:tracePt t="23997" x="6527800" y="5867400"/>
          <p14:tracePt t="24014" x="6483350" y="5884863"/>
          <p14:tracePt t="24030" x="6429375" y="5894388"/>
          <p14:tracePt t="24047" x="6402388" y="5911850"/>
          <p14:tracePt t="24064" x="6357938" y="5911850"/>
          <p14:tracePt t="24080" x="6242050" y="5946775"/>
          <p14:tracePt t="24097" x="6188075" y="5965825"/>
          <p14:tracePt t="24114" x="6153150" y="5965825"/>
          <p14:tracePt t="24130" x="6099175" y="5965825"/>
          <p14:tracePt t="24147" x="6081713" y="5965825"/>
          <p14:tracePt t="24164" x="6062663" y="5965825"/>
          <p14:tracePt t="24180" x="6027738" y="5956300"/>
          <p14:tracePt t="24197" x="6018213" y="5956300"/>
          <p14:tracePt t="24214" x="6000750" y="5946775"/>
          <p14:tracePt t="24507" x="6010275" y="5946775"/>
          <p14:tracePt t="24519" x="6027738" y="5938838"/>
          <p14:tracePt t="24531" x="6037263" y="5938838"/>
          <p14:tracePt t="24544" x="6054725" y="5929313"/>
          <p14:tracePt t="24556" x="6081713" y="5929313"/>
          <p14:tracePt t="24568" x="6108700" y="5919788"/>
          <p14:tracePt t="24580" x="6153150" y="5911850"/>
          <p14:tracePt t="24597" x="6205538" y="5902325"/>
          <p14:tracePt t="24614" x="6242050" y="5894388"/>
          <p14:tracePt t="24630" x="6330950" y="5875338"/>
          <p14:tracePt t="24647" x="6367463" y="5875338"/>
          <p14:tracePt t="24664" x="6402388" y="5867400"/>
          <p14:tracePt t="24681" x="6473825" y="5867400"/>
          <p14:tracePt t="24697" x="6527800" y="5857875"/>
          <p14:tracePt t="24714" x="6562725" y="5857875"/>
          <p14:tracePt t="24730" x="6643688" y="5848350"/>
          <p14:tracePt t="24747" x="6688138" y="5848350"/>
          <p14:tracePt t="24764" x="6732588" y="5848350"/>
          <p14:tracePt t="24781" x="6831013" y="5848350"/>
          <p14:tracePt t="24797" x="6894513" y="5840413"/>
          <p14:tracePt t="24814" x="7010400" y="5822950"/>
          <p14:tracePt t="24831" x="7054850" y="5813425"/>
          <p14:tracePt t="24847" x="7108825" y="5803900"/>
          <p14:tracePt t="24864" x="7188200" y="5786438"/>
          <p14:tracePt t="24881" x="7215188" y="5768975"/>
          <p14:tracePt t="24898" x="7251700" y="5768975"/>
          <p14:tracePt t="24914" x="7313613" y="5751513"/>
          <p14:tracePt t="24931" x="7340600" y="5751513"/>
          <p14:tracePt t="24947" x="7402513" y="5732463"/>
          <p14:tracePt t="24964" x="7446963" y="5732463"/>
          <p14:tracePt t="24980" x="7491413" y="5724525"/>
          <p14:tracePt t="24997" x="7562850" y="5715000"/>
          <p14:tracePt t="25014" x="7608888" y="5705475"/>
          <p14:tracePt t="25031" x="7661275" y="5697538"/>
          <p14:tracePt t="25047" x="7724775" y="5670550"/>
          <p14:tracePt t="25064" x="7759700" y="5661025"/>
          <p14:tracePt t="25081" x="7777163" y="5661025"/>
          <p14:tracePt t="25097" x="7831138" y="5643563"/>
          <p14:tracePt t="25114" x="7867650" y="5643563"/>
          <p14:tracePt t="25131" x="7894638" y="5634038"/>
          <p14:tracePt t="25147" x="7939088" y="5634038"/>
          <p14:tracePt t="25164" x="7956550" y="5634038"/>
          <p14:tracePt t="25181" x="8001000" y="5634038"/>
          <p14:tracePt t="25197" x="8027988" y="5634038"/>
          <p14:tracePt t="25214" x="8054975" y="5634038"/>
          <p14:tracePt t="25231" x="8089900" y="5634038"/>
          <p14:tracePt t="25247" x="8099425" y="5634038"/>
          <p14:tracePt t="25264" x="8108950" y="5634038"/>
          <p14:tracePt t="25281" x="8116888" y="5643563"/>
          <p14:tracePt t="25298" x="8126413" y="5653088"/>
          <p14:tracePt t="25314" x="8134350" y="5653088"/>
          <p14:tracePt t="25331" x="8134350" y="5670550"/>
          <p14:tracePt t="25347" x="8143875" y="5680075"/>
          <p14:tracePt t="25364" x="8153400" y="5680075"/>
          <p14:tracePt t="25381" x="8153400" y="5697538"/>
          <p14:tracePt t="25397" x="8153400" y="5705475"/>
          <p14:tracePt t="25414" x="8161338" y="5715000"/>
          <p14:tracePt t="25431" x="8161338" y="5724525"/>
          <p14:tracePt t="25451" x="8161338" y="5732463"/>
          <p14:tracePt t="25720" x="8153400" y="5732463"/>
          <p14:tracePt t="25732" x="8134350" y="5732463"/>
          <p14:tracePt t="25745" x="8116888" y="5732463"/>
          <p14:tracePt t="25757" x="8099425" y="5732463"/>
          <p14:tracePt t="25772" x="8081963" y="5732463"/>
          <p14:tracePt t="25781" x="8072438" y="5732463"/>
          <p14:tracePt t="25798" x="8054975" y="5732463"/>
          <p14:tracePt t="25814" x="8037513" y="5732463"/>
          <p14:tracePt t="25831" x="8010525" y="5732463"/>
          <p14:tracePt t="25848" x="7991475" y="5732463"/>
          <p14:tracePt t="25864" x="7966075" y="5732463"/>
          <p14:tracePt t="25881" x="7947025" y="5732463"/>
          <p14:tracePt t="25898" x="7939088" y="5732463"/>
          <p14:tracePt t="25914" x="7920038" y="5732463"/>
          <p14:tracePt t="25931" x="7894638" y="5732463"/>
          <p14:tracePt t="25948" x="7867650" y="5732463"/>
          <p14:tracePt t="25964" x="7831138" y="5732463"/>
          <p14:tracePt t="25981" x="7813675" y="5732463"/>
          <p14:tracePt t="25998" x="7796213" y="5732463"/>
          <p14:tracePt t="26014" x="7742238" y="5732463"/>
          <p14:tracePt t="26031" x="7724775" y="5732463"/>
          <p14:tracePt t="26048" x="7705725" y="5732463"/>
          <p14:tracePt t="26064" x="7670800" y="5732463"/>
          <p14:tracePt t="26081" x="7643813" y="5732463"/>
          <p14:tracePt t="26098" x="7634288" y="5732463"/>
          <p14:tracePt t="26114" x="7599363" y="5732463"/>
          <p14:tracePt t="26131" x="7572375" y="5732463"/>
          <p14:tracePt t="26148" x="7554913" y="5724525"/>
          <p14:tracePt t="26164" x="7518400" y="5715000"/>
          <p14:tracePt t="26181" x="7500938" y="5715000"/>
          <p14:tracePt t="26198" x="7483475" y="5715000"/>
          <p14:tracePt t="26214" x="7446963" y="5715000"/>
          <p14:tracePt t="26231" x="7429500" y="5715000"/>
          <p14:tracePt t="26248" x="7375525" y="5715000"/>
          <p14:tracePt t="26264" x="7358063" y="5715000"/>
          <p14:tracePt t="26281" x="7340600" y="5705475"/>
          <p14:tracePt t="26298" x="7304088" y="5705475"/>
          <p14:tracePt t="26314" x="7277100" y="5705475"/>
          <p14:tracePt t="26331" x="7259638" y="5705475"/>
          <p14:tracePt t="26348" x="7224713" y="5697538"/>
          <p14:tracePt t="26364" x="7205663" y="5697538"/>
          <p14:tracePt t="26381" x="7161213" y="5697538"/>
          <p14:tracePt t="26398" x="7134225" y="5697538"/>
          <p14:tracePt t="26414" x="7116763" y="5697538"/>
          <p14:tracePt t="26431" x="7089775" y="5697538"/>
          <p14:tracePt t="26448" x="7062788" y="5697538"/>
          <p14:tracePt t="26464" x="7045325" y="5697538"/>
          <p14:tracePt t="26481" x="7010400" y="5697538"/>
          <p14:tracePt t="26498" x="6991350" y="5697538"/>
          <p14:tracePt t="26514" x="6965950" y="5697538"/>
          <p14:tracePt t="26531" x="6919913" y="5697538"/>
          <p14:tracePt t="26548" x="6902450" y="5705475"/>
          <p14:tracePt t="26564" x="6884988" y="5705475"/>
          <p14:tracePt t="26581" x="6831013" y="5715000"/>
          <p14:tracePt t="26598" x="6813550" y="5724525"/>
          <p14:tracePt t="26615" x="6769100" y="5741988"/>
          <p14:tracePt t="26631" x="6732588" y="5751513"/>
          <p14:tracePt t="26648" x="6680200" y="5776913"/>
          <p14:tracePt t="26665" x="6537325" y="5848350"/>
          <p14:tracePt t="26682" x="6473825" y="5875338"/>
          <p14:tracePt t="26698" x="6419850" y="5902325"/>
          <p14:tracePt t="26715" x="6402388" y="5919788"/>
          <p14:tracePt t="26731" x="6402388" y="5929313"/>
          <p14:tracePt t="27081" x="6394450" y="5929313"/>
          <p14:tracePt t="27105" x="6384925" y="5929313"/>
          <p14:tracePt t="27130" x="6375400" y="5929313"/>
          <p14:tracePt t="27167" x="6367463" y="5919788"/>
          <p14:tracePt t="27177" x="6357938" y="5911850"/>
          <p14:tracePt t="27190" x="6340475" y="5902325"/>
          <p14:tracePt t="27201" x="6330950" y="5894388"/>
          <p14:tracePt t="27216" x="6323013" y="5875338"/>
          <p14:tracePt t="27231" x="6313488" y="5875338"/>
          <p14:tracePt t="27248" x="6303963" y="5867400"/>
          <p14:tracePt t="27265" x="6296025" y="5857875"/>
          <p14:tracePt t="27281" x="6276975" y="5857875"/>
          <p14:tracePt t="27298" x="6276975" y="5848350"/>
          <p14:tracePt t="27315" x="6259513" y="5840413"/>
          <p14:tracePt t="27331" x="6251575" y="5840413"/>
          <p14:tracePt t="27348" x="6242050" y="5840413"/>
          <p14:tracePt t="27365" x="6224588" y="5822950"/>
          <p14:tracePt t="27381" x="6215063" y="5813425"/>
          <p14:tracePt t="27398" x="6197600" y="5803900"/>
          <p14:tracePt t="27415" x="6180138" y="5795963"/>
          <p14:tracePt t="27431" x="6170613" y="5795963"/>
          <p14:tracePt t="27448" x="6161088" y="5786438"/>
          <p14:tracePt t="27465" x="6134100" y="5786438"/>
          <p14:tracePt t="27481" x="6126163" y="5776913"/>
          <p14:tracePt t="27498" x="6099175" y="5768975"/>
          <p14:tracePt t="27515" x="6089650" y="5751513"/>
          <p14:tracePt t="27532" x="6062663" y="5741988"/>
          <p14:tracePt t="27548" x="6037263" y="5732463"/>
          <p14:tracePt t="27565" x="6010275" y="5724525"/>
          <p14:tracePt t="27582" x="6000750" y="5724525"/>
          <p14:tracePt t="27598" x="5965825" y="5715000"/>
          <p14:tracePt t="27615" x="5956300" y="5705475"/>
          <p14:tracePt t="27631" x="5938838" y="5697538"/>
          <p14:tracePt t="27648" x="5929313" y="5688013"/>
          <p14:tracePt t="27665" x="5919788" y="5688013"/>
          <p14:tracePt t="27681" x="5911850" y="5688013"/>
          <p14:tracePt t="27816" x="5919788" y="5688013"/>
          <p14:tracePt t="27839" x="5929313" y="5688013"/>
          <p14:tracePt t="27864" x="5946775" y="5705475"/>
          <p14:tracePt t="27877" x="5946775" y="5715000"/>
          <p14:tracePt t="27889" x="5965825" y="5732463"/>
          <p14:tracePt t="27902" x="5973763" y="5759450"/>
          <p14:tracePt t="27915" x="5983288" y="5768975"/>
          <p14:tracePt t="27932" x="5991225" y="5786438"/>
          <p14:tracePt t="27948" x="6000750" y="5813425"/>
          <p14:tracePt t="27965" x="6027738" y="5830888"/>
          <p14:tracePt t="27981" x="6037263" y="5857875"/>
          <p14:tracePt t="27998" x="6045200" y="5875338"/>
          <p14:tracePt t="28015" x="6062663" y="5911850"/>
          <p14:tracePt t="28031" x="6072188" y="5911850"/>
          <p14:tracePt t="28048" x="6072188" y="5919788"/>
          <p14:tracePt t="28065" x="6072188" y="5929313"/>
          <p14:tracePt t="28082" x="6081713" y="5929313"/>
          <p14:tracePt t="28158" x="6089650" y="5929313"/>
          <p14:tracePt t="28170" x="6099175" y="5929313"/>
          <p14:tracePt t="28196" x="6108700" y="5929313"/>
          <p14:tracePt t="28208" x="6126163" y="5929313"/>
          <p14:tracePt t="28220" x="6134100" y="5929313"/>
          <p14:tracePt t="28231" x="6153150" y="5929313"/>
          <p14:tracePt t="28245" x="6180138" y="5929313"/>
          <p14:tracePt t="28256" x="6205538" y="5929313"/>
          <p14:tracePt t="28268" x="6232525" y="5929313"/>
          <p14:tracePt t="28283" x="6259513" y="5929313"/>
          <p14:tracePt t="28298" x="6269038" y="5929313"/>
          <p14:tracePt t="28315" x="6276975" y="5929313"/>
          <p14:tracePt t="28342" x="6286500" y="5929313"/>
          <p14:tracePt t="28452" x="6276975" y="5929313"/>
          <p14:tracePt t="28477" x="6259513" y="5929313"/>
          <p14:tracePt t="28490" x="6251575" y="5929313"/>
          <p14:tracePt t="28502" x="6242050" y="5929313"/>
          <p14:tracePt t="28514" x="6224588" y="5929313"/>
          <p14:tracePt t="28539" x="6215063" y="5929313"/>
          <p14:tracePt t="28550" x="6197600" y="5929313"/>
          <p14:tracePt t="28562" x="6180138" y="5938838"/>
          <p14:tracePt t="28575" x="6170613" y="5938838"/>
          <p14:tracePt t="28588" x="6143625" y="5946775"/>
          <p14:tracePt t="28601" x="6143625" y="5956300"/>
          <p14:tracePt t="28615" x="6126163" y="5956300"/>
          <p14:tracePt t="28637" x="6116638" y="5956300"/>
          <p14:tracePt t="28747" x="6108700" y="5956300"/>
          <p14:tracePt t="28931" x="6116638" y="5956300"/>
          <p14:tracePt t="28967" x="6126163" y="5956300"/>
          <p14:tracePt t="28979" x="6134100" y="5956300"/>
          <p14:tracePt t="29016" x="6143625" y="5956300"/>
          <p14:tracePt t="29041" x="6161088" y="5956300"/>
          <p14:tracePt t="29064" x="6180138" y="5946775"/>
          <p14:tracePt t="29078" x="6197600" y="5938838"/>
          <p14:tracePt t="29090" x="6224588" y="5929313"/>
          <p14:tracePt t="29101" x="6242050" y="5929313"/>
          <p14:tracePt t="29115" x="6269038" y="5919788"/>
          <p14:tracePt t="29132" x="6296025" y="5911850"/>
          <p14:tracePt t="29149" x="6330950" y="5902325"/>
          <p14:tracePt t="29165" x="6375400" y="5894388"/>
          <p14:tracePt t="29182" x="6394450" y="5884863"/>
          <p14:tracePt t="29199" x="6419850" y="5875338"/>
          <p14:tracePt t="29215" x="6483350" y="5867400"/>
          <p14:tracePt t="29232" x="6510338" y="5857875"/>
          <p14:tracePt t="29248" x="6537325" y="5848350"/>
          <p14:tracePt t="29265" x="6572250" y="5840413"/>
          <p14:tracePt t="29282" x="6589713" y="5840413"/>
          <p14:tracePt t="29299" x="6608763" y="5840413"/>
          <p14:tracePt t="29316" x="6643688" y="5822950"/>
          <p14:tracePt t="29332" x="6670675" y="5813425"/>
          <p14:tracePt t="29349" x="6697663" y="5813425"/>
          <p14:tracePt t="29365" x="6724650" y="5803900"/>
          <p14:tracePt t="29382" x="6742113" y="5803900"/>
          <p14:tracePt t="29399" x="6786563" y="5795963"/>
          <p14:tracePt t="29415" x="6804025" y="5786438"/>
          <p14:tracePt t="29432" x="6858000" y="5786438"/>
          <p14:tracePt t="29449" x="6875463" y="5776913"/>
          <p14:tracePt t="29465" x="6894513" y="5776913"/>
          <p14:tracePt t="29482" x="6938963" y="5768975"/>
          <p14:tracePt t="29499" x="6965950" y="5759450"/>
          <p14:tracePt t="29515" x="7000875" y="5759450"/>
          <p14:tracePt t="29532" x="7037388" y="5751513"/>
          <p14:tracePt t="29549" x="7054850" y="5741988"/>
          <p14:tracePt t="29565" x="7081838" y="5732463"/>
          <p14:tracePt t="29582" x="7108825" y="5732463"/>
          <p14:tracePt t="29599" x="7126288" y="5732463"/>
          <p14:tracePt t="29615" x="7143750" y="5724525"/>
          <p14:tracePt t="29632" x="7170738" y="5715000"/>
          <p14:tracePt t="29649" x="7180263" y="5715000"/>
          <p14:tracePt t="29666" x="7197725" y="5715000"/>
          <p14:tracePt t="29691" x="7205663" y="5715000"/>
          <p14:tracePt t="29702" x="7215188" y="5715000"/>
          <p14:tracePt t="29739" x="7224713" y="5715000"/>
          <p14:tracePt t="29776" x="7232650" y="5715000"/>
          <p14:tracePt t="29813" x="7242175" y="5715000"/>
          <p14:tracePt t="29826" x="7251700" y="5715000"/>
          <p14:tracePt t="29850" x="7259638" y="5715000"/>
          <p14:tracePt t="29874" x="7277100" y="5715000"/>
          <p14:tracePt t="29887" x="7286625" y="5715000"/>
          <p14:tracePt t="29899" x="7296150" y="5715000"/>
          <p14:tracePt t="29911" x="7313613" y="5715000"/>
          <p14:tracePt t="29923" x="7323138" y="5715000"/>
          <p14:tracePt t="29935" x="7331075" y="5715000"/>
          <p14:tracePt t="29949" x="7348538" y="5715000"/>
          <p14:tracePt t="29965" x="7358063" y="5715000"/>
          <p14:tracePt t="29982" x="7375525" y="5715000"/>
          <p14:tracePt t="29999" x="7394575" y="5715000"/>
          <p14:tracePt t="30015" x="7402513" y="5715000"/>
          <p14:tracePt t="30032" x="7412038" y="5715000"/>
          <p14:tracePt t="30049" x="7439025" y="5715000"/>
          <p14:tracePt t="30065" x="7446963" y="5715000"/>
          <p14:tracePt t="30082" x="7483475" y="5715000"/>
          <p14:tracePt t="30099" x="7500938" y="5715000"/>
          <p14:tracePt t="30116" x="7510463" y="5715000"/>
          <p14:tracePt t="30132" x="7527925" y="5715000"/>
          <p14:tracePt t="30149" x="7537450" y="5715000"/>
          <p14:tracePt t="30166" x="7537450" y="5724525"/>
          <p14:tracePt t="30182" x="7554913" y="5724525"/>
          <p14:tracePt t="30199" x="7554913" y="5732463"/>
          <p14:tracePt t="30216" x="7572375" y="5741988"/>
          <p14:tracePt t="30232" x="7581900" y="5751513"/>
          <p14:tracePt t="30249" x="7589838" y="5759450"/>
          <p14:tracePt t="30267" x="7599363" y="5759450"/>
          <p14:tracePt t="30282" x="7608888" y="5768975"/>
          <p14:tracePt t="30305" x="7616825" y="5768975"/>
          <p14:tracePt t="30560" x="7599363" y="5768975"/>
          <p14:tracePt t="30571" x="7589838" y="5768975"/>
          <p14:tracePt t="30585" x="7581900" y="5768975"/>
          <p14:tracePt t="30596" x="7562850" y="5768975"/>
          <p14:tracePt t="30608" x="7554913" y="5768975"/>
          <p14:tracePt t="30619" x="7537450" y="5768975"/>
          <p14:tracePt t="30633" x="7518400" y="5768975"/>
          <p14:tracePt t="30649" x="7491413" y="5768975"/>
          <p14:tracePt t="30666" x="7466013" y="5768975"/>
          <p14:tracePt t="30682" x="7385050" y="5768975"/>
          <p14:tracePt t="30699" x="7323138" y="5768975"/>
          <p14:tracePt t="30716" x="7277100" y="5768975"/>
          <p14:tracePt t="30732" x="7188200" y="5768975"/>
          <p14:tracePt t="30749" x="7143750" y="5759450"/>
          <p14:tracePt t="30766" x="7108825" y="5759450"/>
          <p14:tracePt t="30782" x="7018338" y="5759450"/>
          <p14:tracePt t="30799" x="6946900" y="5759450"/>
          <p14:tracePt t="30816" x="6875463" y="5759450"/>
          <p14:tracePt t="30832" x="6732588" y="5759450"/>
          <p14:tracePt t="30849" x="6670675" y="5759450"/>
          <p14:tracePt t="30866" x="6589713" y="5759450"/>
          <p14:tracePt t="30882" x="6554788" y="5759450"/>
          <p14:tracePt t="30899" x="6510338" y="5759450"/>
          <p14:tracePt t="30916" x="6429375" y="5768975"/>
          <p14:tracePt t="30932" x="6348413" y="5776913"/>
          <p14:tracePt t="30949" x="6296025" y="5786438"/>
          <p14:tracePt t="30966" x="6224588" y="5795963"/>
          <p14:tracePt t="30982" x="6205538" y="5795963"/>
          <p14:tracePt t="30999" x="6197600" y="5795963"/>
          <p14:tracePt t="31016" x="6188075" y="5795963"/>
          <p14:tracePt t="31032" x="6180138" y="5795963"/>
          <p14:tracePt t="31049" x="6153150" y="5795963"/>
          <p14:tracePt t="31066" x="6143625" y="5795963"/>
          <p14:tracePt t="31082" x="6126163" y="5795963"/>
          <p14:tracePt t="31099" x="6116638" y="5795963"/>
          <p14:tracePt t="31116" x="6108700" y="5795963"/>
          <p14:tracePt t="31245" x="6108700" y="5803900"/>
          <p14:tracePt t="31344" x="6116638" y="5813425"/>
          <p14:tracePt t="31357" x="6126163" y="5813425"/>
          <p14:tracePt t="31369" x="6126163" y="5822950"/>
          <p14:tracePt t="31381" x="6134100" y="5822950"/>
          <p14:tracePt t="31394" x="6134100" y="5830888"/>
          <p14:tracePt t="31418" x="6143625" y="5830888"/>
          <p14:tracePt t="31481" x="6143625" y="5840413"/>
          <p14:tracePt t="31503" x="6153150" y="5848350"/>
          <p14:tracePt t="31541" x="6161088" y="5857875"/>
          <p14:tracePt t="31567" x="6161088" y="5867400"/>
          <p14:tracePt t="31590" x="6170613" y="5867400"/>
          <p14:tracePt t="31603" x="6170613" y="5875338"/>
          <p14:tracePt t="31614" x="6170613" y="5884863"/>
          <p14:tracePt t="31676" x="6170613" y="5894388"/>
          <p14:tracePt t="31750" x="6170613" y="5902325"/>
          <p14:tracePt t="31772" x="6170613" y="5911850"/>
          <p14:tracePt t="31957" x="6153150" y="5911850"/>
          <p14:tracePt t="31970" x="6143625" y="5911850"/>
          <p14:tracePt t="31980" x="6134100" y="5902325"/>
          <p14:tracePt t="31994" x="6108700" y="5884863"/>
          <p14:tracePt t="32006" x="6089650" y="5867400"/>
          <p14:tracePt t="32019" x="6072188" y="5848350"/>
          <p14:tracePt t="32033" x="6054725" y="5822950"/>
          <p14:tracePt t="32049" x="6037263" y="5803900"/>
          <p14:tracePt t="32066" x="6010275" y="5795963"/>
          <p14:tracePt t="32083" x="5983288" y="5751513"/>
          <p14:tracePt t="32099" x="5956300" y="5724525"/>
          <p14:tracePt t="32116" x="5938838" y="5705475"/>
          <p14:tracePt t="32117" x="5919788" y="5688013"/>
          <p14:tracePt t="32133" x="5911850" y="5670550"/>
          <p14:tracePt t="32149" x="5894388" y="5661025"/>
          <p14:tracePt t="32168" x="5875338" y="5643563"/>
          <p14:tracePt t="32183" x="5875338" y="5626100"/>
          <p14:tracePt t="32200" x="5857875" y="5626100"/>
          <p14:tracePt t="32216" x="5848350" y="5589588"/>
          <p14:tracePt t="32233" x="5840413" y="5581650"/>
          <p14:tracePt t="32250" x="5840413" y="5572125"/>
          <p14:tracePt t="32276" x="5830888" y="5572125"/>
          <p14:tracePt t="32289" x="5830888" y="5562600"/>
          <p14:tracePt t="32300" x="5822950" y="5554663"/>
          <p14:tracePt t="32316" x="5822950" y="5537200"/>
          <p14:tracePt t="32333" x="5822950" y="5527675"/>
          <p14:tracePt t="32350" x="5813425" y="5500688"/>
          <p14:tracePt t="32366" x="5813425" y="5491163"/>
          <p14:tracePt t="32383" x="5813425" y="5483225"/>
          <p14:tracePt t="32400" x="5813425" y="5446713"/>
          <p14:tracePt t="32416" x="5813425" y="5429250"/>
          <p14:tracePt t="32433" x="5813425" y="5411788"/>
          <p14:tracePt t="32450" x="5803900" y="5384800"/>
          <p14:tracePt t="32484" x="5803900" y="5375275"/>
          <p14:tracePt t="32669" x="5795963" y="5375275"/>
          <p14:tracePt t="32705" x="5786438" y="5375275"/>
          <p14:tracePt t="32790" x="5776913" y="5375275"/>
          <p14:tracePt t="32829" x="5768975" y="5375275"/>
          <p14:tracePt t="32839" x="5768975" y="5367338"/>
          <p14:tracePt t="32863" x="5759450" y="5367338"/>
          <p14:tracePt t="32914" x="5759450" y="5357813"/>
          <p14:tracePt t="33084" x="5768975" y="5357813"/>
          <p14:tracePt t="33122" x="5776913" y="5367338"/>
          <p14:tracePt t="33134" x="5776913" y="5375275"/>
          <p14:tracePt t="33146" x="5786438" y="5375275"/>
          <p14:tracePt t="33158" x="5795963" y="5384800"/>
          <p14:tracePt t="33171" x="5803900" y="5384800"/>
          <p14:tracePt t="33183" x="5813425" y="5402263"/>
          <p14:tracePt t="33200" x="5822950" y="5411788"/>
          <p14:tracePt t="33217" x="5840413" y="5429250"/>
          <p14:tracePt t="33233" x="5867400" y="5456238"/>
          <p14:tracePt t="33250" x="5884863" y="5473700"/>
          <p14:tracePt t="33266" x="5902325" y="5491163"/>
          <p14:tracePt t="33283" x="5938838" y="5518150"/>
          <p14:tracePt t="33300" x="5956300" y="5537200"/>
          <p14:tracePt t="33317" x="5991225" y="5562600"/>
          <p14:tracePt t="33333" x="6000750" y="5572125"/>
          <p14:tracePt t="33351" x="6018213" y="5589588"/>
          <p14:tracePt t="33367" x="6027738" y="5608638"/>
          <p14:tracePt t="33383" x="6037263" y="5608638"/>
          <p14:tracePt t="33400" x="6045200" y="5626100"/>
          <p14:tracePt t="33416" x="6054725" y="5643563"/>
          <p14:tracePt t="33433" x="6062663" y="5643563"/>
          <p14:tracePt t="33450" x="6072188" y="5653088"/>
          <p14:tracePt t="33466" x="6081713" y="5670550"/>
          <p14:tracePt t="33483" x="6081713" y="5680075"/>
          <p14:tracePt t="33500" x="6089650" y="5688013"/>
          <p14:tracePt t="33517" x="6099175" y="5705475"/>
          <p14:tracePt t="33533" x="6108700" y="5715000"/>
          <p14:tracePt t="33550" x="6126163" y="5741988"/>
          <p14:tracePt t="33567" x="6134100" y="5768975"/>
          <p14:tracePt t="33583" x="6143625" y="5776913"/>
          <p14:tracePt t="33600" x="6153150" y="5813425"/>
          <p14:tracePt t="33617" x="6161088" y="5822950"/>
          <p14:tracePt t="33633" x="6161088" y="5830888"/>
          <p14:tracePt t="33650" x="6170613" y="5857875"/>
          <p14:tracePt t="33667" x="6170613" y="5867400"/>
          <p14:tracePt t="33683" x="6170613" y="5875338"/>
          <p14:tracePt t="33700" x="6170613" y="5884863"/>
          <p14:tracePt t="33721" x="6170613" y="5894388"/>
          <p14:tracePt t="33771" x="6170613" y="5902325"/>
          <p14:tracePt t="33796" x="6170613" y="5911850"/>
          <p14:tracePt t="33819" x="6180138" y="5911850"/>
          <p14:tracePt t="33844" x="6180138" y="5919788"/>
          <p14:tracePt t="33881" x="6188075" y="5919788"/>
          <p14:tracePt t="33893" x="6188075" y="5929313"/>
          <p14:tracePt t="34285" x="6180138" y="5929313"/>
          <p14:tracePt t="34297" x="6170613" y="5929313"/>
          <p14:tracePt t="34309" x="6143625" y="5929313"/>
          <p14:tracePt t="34321" x="6126163" y="5929313"/>
          <p14:tracePt t="34337" x="6116638" y="5929313"/>
          <p14:tracePt t="34351" x="6099175" y="5929313"/>
          <p14:tracePt t="34367" x="6072188" y="5929313"/>
          <p14:tracePt t="34384" x="6000750" y="5902325"/>
          <p14:tracePt t="34400" x="5956300" y="5875338"/>
          <p14:tracePt t="34417" x="5911850" y="5848350"/>
          <p14:tracePt t="34434" x="5822950" y="5786438"/>
          <p14:tracePt t="34450" x="5795963" y="5759450"/>
          <p14:tracePt t="34467" x="5768975" y="5732463"/>
          <p14:tracePt t="34484" x="5705475" y="5643563"/>
          <p14:tracePt t="34500" x="5688013" y="5599113"/>
          <p14:tracePt t="34517" x="5661025" y="5554663"/>
          <p14:tracePt t="34534" x="5661025" y="5537200"/>
          <p14:tracePt t="34550" x="5653088" y="5518150"/>
          <p14:tracePt t="34567" x="5634038" y="5510213"/>
          <p14:tracePt t="34584" x="5634038" y="5491163"/>
          <p14:tracePt t="34600" x="5626100" y="5473700"/>
          <p14:tracePt t="34617" x="5616575" y="5465763"/>
          <p14:tracePt t="34652" x="5616575" y="5456238"/>
          <p14:tracePt t="34701" x="5608638" y="5446713"/>
          <p14:tracePt t="34714" x="5599113" y="5446713"/>
          <p14:tracePt t="34727" x="5589588" y="5446713"/>
          <p14:tracePt t="34739" x="5589588" y="5438775"/>
          <p14:tracePt t="34860" x="5599113" y="5438775"/>
          <p14:tracePt t="34885" x="5608638" y="5446713"/>
          <p14:tracePt t="34898" x="5608638" y="5456238"/>
          <p14:tracePt t="34910" x="5616575" y="5465763"/>
          <p14:tracePt t="34934" x="5634038" y="5483225"/>
          <p14:tracePt t="34947" x="5643563" y="5491163"/>
          <p14:tracePt t="34959" x="5653088" y="5510213"/>
          <p14:tracePt t="34971" x="5661025" y="5518150"/>
          <p14:tracePt t="34984" x="5670550" y="5527675"/>
          <p14:tracePt t="35001" x="5688013" y="5545138"/>
          <p14:tracePt t="35017" x="5697538" y="5554663"/>
          <p14:tracePt t="35034" x="5705475" y="5589588"/>
          <p14:tracePt t="35050" x="5724525" y="5599113"/>
          <p14:tracePt t="35067" x="5741988" y="5626100"/>
          <p14:tracePt t="35084" x="5768975" y="5661025"/>
          <p14:tracePt t="35100" x="5786438" y="5670550"/>
          <p14:tracePt t="35117" x="5795963" y="5688013"/>
          <p14:tracePt t="35134" x="5813425" y="5724525"/>
          <p14:tracePt t="35150" x="5822950" y="5732463"/>
          <p14:tracePt t="35167" x="5848350" y="5759450"/>
          <p14:tracePt t="35184" x="5857875" y="5776913"/>
          <p14:tracePt t="35200" x="5867400" y="5795963"/>
          <p14:tracePt t="35217" x="5884863" y="5822950"/>
          <p14:tracePt t="35234" x="5902325" y="5830888"/>
          <p14:tracePt t="35250" x="5911850" y="5840413"/>
          <p14:tracePt t="35267" x="5919788" y="5857875"/>
          <p14:tracePt t="35288" x="5929313" y="5867400"/>
          <p14:tracePt t="35400" x="5929313" y="5875338"/>
          <p14:tracePt t="35413" x="5938838" y="5884863"/>
          <p14:tracePt t="35424" x="5946775" y="5894388"/>
          <p14:tracePt t="35436" x="5946775" y="5902325"/>
          <p14:tracePt t="35451" x="5956300" y="5902325"/>
          <p14:tracePt t="36037" x="5946775" y="5902325"/>
          <p14:tracePt t="36048" x="5946775" y="5894388"/>
          <p14:tracePt t="36062" x="5938838" y="5884863"/>
          <p14:tracePt t="36074" x="5929313" y="5867400"/>
          <p14:tracePt t="36087" x="5911850" y="5857875"/>
          <p14:tracePt t="36101" x="5902325" y="5848350"/>
          <p14:tracePt t="36118" x="5884863" y="5830888"/>
          <p14:tracePt t="36134" x="5840413" y="5759450"/>
          <p14:tracePt t="36151" x="5813425" y="5715000"/>
          <p14:tracePt t="36168" x="5776913" y="5653088"/>
          <p14:tracePt t="36184" x="5705475" y="5562600"/>
          <p14:tracePt t="36201" x="5680075" y="5518150"/>
          <p14:tracePt t="36218" x="5661025" y="5500688"/>
          <p14:tracePt t="36234" x="5616575" y="5446713"/>
          <p14:tracePt t="36251" x="5589588" y="5411788"/>
          <p14:tracePt t="36268" x="5554663" y="5367338"/>
          <p14:tracePt t="36284" x="5500688" y="5303838"/>
          <p14:tracePt t="36301" x="5473700" y="5286375"/>
          <p14:tracePt t="36319" x="5465763" y="5276850"/>
          <p14:tracePt t="36428" x="5473700" y="5276850"/>
          <p14:tracePt t="36442" x="5483225" y="5295900"/>
          <p14:tracePt t="36454" x="5500688" y="5303838"/>
          <p14:tracePt t="36466" x="5518150" y="5322888"/>
          <p14:tracePt t="36478" x="5527675" y="5330825"/>
          <p14:tracePt t="36491" x="5545138" y="5348288"/>
          <p14:tracePt t="36502" x="5562600" y="5375275"/>
          <p14:tracePt t="36517" x="5581650" y="5402263"/>
          <p14:tracePt t="36534" x="5599113" y="5419725"/>
          <p14:tracePt t="36551" x="5661025" y="5473700"/>
          <p14:tracePt t="36568" x="5680075" y="5510213"/>
          <p14:tracePt t="36584" x="5715000" y="5545138"/>
          <p14:tracePt t="36601" x="5751513" y="5572125"/>
          <p14:tracePt t="36618" x="5803900" y="5653088"/>
          <p14:tracePt t="36634" x="5840413" y="5688013"/>
          <p14:tracePt t="36651" x="5902325" y="5751513"/>
          <p14:tracePt t="36668" x="5929313" y="5768975"/>
          <p14:tracePt t="36684" x="5946775" y="5795963"/>
          <p14:tracePt t="36701" x="6000750" y="5840413"/>
          <p14:tracePt t="36718" x="6018213" y="5848350"/>
          <p14:tracePt t="36734" x="6054725" y="5875338"/>
          <p14:tracePt t="36751" x="6089650" y="5902325"/>
          <p14:tracePt t="36768" x="6108700" y="5911850"/>
          <p14:tracePt t="36784" x="6126163" y="5911850"/>
          <p14:tracePt t="36809" x="6143625" y="5911850"/>
          <p14:tracePt t="36846" x="6153150" y="5911850"/>
          <p14:tracePt t="36932" x="6161088" y="5911850"/>
          <p14:tracePt t="36944" x="6170613" y="5911850"/>
          <p14:tracePt t="36992" x="6170613" y="5902325"/>
          <p14:tracePt t="37017" x="6170613" y="5894388"/>
          <p14:tracePt t="37028" x="6170613" y="5884863"/>
          <p14:tracePt t="37053" x="6170613" y="5875338"/>
          <p14:tracePt t="37066" x="6170613" y="5867400"/>
          <p14:tracePt t="37077" x="6170613" y="5857875"/>
          <p14:tracePt t="37090" x="6161088" y="5857875"/>
          <p14:tracePt t="37127" x="6153150" y="5857875"/>
          <p14:tracePt t="37140" x="6153150" y="5848350"/>
          <p14:tracePt t="37642" x="6153150" y="5857875"/>
          <p14:tracePt t="38070" x="6134100" y="5857875"/>
          <p14:tracePt t="38083" x="6134100" y="5848350"/>
          <p14:tracePt t="38095" x="6116638" y="5848350"/>
          <p14:tracePt t="38108" x="6116638" y="5840413"/>
          <p14:tracePt t="38119" x="6108700" y="5840413"/>
          <p14:tracePt t="38135" x="6099175" y="5822950"/>
          <p14:tracePt t="38151" x="6081713" y="5803900"/>
          <p14:tracePt t="38168" x="6054725" y="5776913"/>
          <p14:tracePt t="38185" x="6045200" y="5759450"/>
          <p14:tracePt t="38201" x="6027738" y="5741988"/>
          <p14:tracePt t="38218" x="5991225" y="5705475"/>
          <p14:tracePt t="38235" x="5965825" y="5680075"/>
          <p14:tracePt t="38252" x="5938838" y="5634038"/>
          <p14:tracePt t="38268" x="5875338" y="5537200"/>
          <p14:tracePt t="38285" x="5848350" y="5500688"/>
          <p14:tracePt t="38301" x="5830888" y="5465763"/>
          <p14:tracePt t="38318" x="5803900" y="5429250"/>
          <p14:tracePt t="38335" x="5786438" y="5411788"/>
          <p14:tracePt t="38351" x="5786438" y="5402263"/>
          <p14:tracePt t="38368" x="5751513" y="5348288"/>
          <p14:tracePt t="38385" x="5724525" y="5313363"/>
          <p14:tracePt t="38401" x="5697538" y="5286375"/>
          <p14:tracePt t="38418" x="5688013" y="5286375"/>
          <p14:tracePt t="38435" x="5688013" y="5276850"/>
          <p14:tracePt t="38537" x="5688013" y="5286375"/>
          <p14:tracePt t="38549" x="5688013" y="5295900"/>
          <p14:tracePt t="38574" x="5697538" y="5313363"/>
          <p14:tracePt t="38585" x="5697538" y="5322888"/>
          <p14:tracePt t="38597" x="5705475" y="5330825"/>
          <p14:tracePt t="38610" x="5715000" y="5348288"/>
          <p14:tracePt t="38621" x="5732463" y="5357813"/>
          <p14:tracePt t="38635" x="5741988" y="5375275"/>
          <p14:tracePt t="38652" x="5751513" y="5394325"/>
          <p14:tracePt t="38669" x="5768975" y="5411788"/>
          <p14:tracePt t="38685" x="5803900" y="5465763"/>
          <p14:tracePt t="38702" x="5830888" y="5483225"/>
          <p14:tracePt t="38718" x="5848350" y="5500688"/>
          <p14:tracePt t="38735" x="5875338" y="5527675"/>
          <p14:tracePt t="38751" x="5894388" y="5545138"/>
          <p14:tracePt t="38768" x="5919788" y="5581650"/>
          <p14:tracePt t="38785" x="5946775" y="5599113"/>
          <p14:tracePt t="38801" x="5965825" y="5616575"/>
          <p14:tracePt t="38818" x="5983288" y="5634038"/>
          <p14:tracePt t="38835" x="6000750" y="5661025"/>
          <p14:tracePt t="38852" x="6010275" y="5661025"/>
          <p14:tracePt t="38868" x="6010275" y="5670550"/>
          <p14:tracePt t="38885" x="6018213" y="5680075"/>
          <p14:tracePt t="38902" x="6027738" y="5688013"/>
          <p14:tracePt t="38918" x="6027738" y="5697538"/>
          <p14:tracePt t="38941" x="6037263" y="5697538"/>
          <p14:tracePt t="38965" x="6045200" y="5705475"/>
          <p14:tracePt t="38989" x="6045200" y="5715000"/>
          <p14:tracePt t="39003" x="6054725" y="5715000"/>
          <p14:tracePt t="39015" x="6054725" y="5724525"/>
          <p14:tracePt t="39026" x="6062663" y="5724525"/>
          <p14:tracePt t="39038" x="6072188" y="5732463"/>
          <p14:tracePt t="39052" x="6081713" y="5741988"/>
          <p14:tracePt t="39068" x="6089650" y="5759450"/>
          <p14:tracePt t="39085" x="6108700" y="5768975"/>
          <p14:tracePt t="39102" x="6126163" y="5786438"/>
          <p14:tracePt t="39118" x="6126163" y="5795963"/>
          <p14:tracePt t="39135" x="6134100" y="5795963"/>
          <p14:tracePt t="39285" x="6126163" y="5795963"/>
          <p14:tracePt t="39296" x="6116638" y="5795963"/>
          <p14:tracePt t="39308" x="6108700" y="5776913"/>
          <p14:tracePt t="39321" x="6089650" y="5759450"/>
          <p14:tracePt t="39335" x="6062663" y="5715000"/>
          <p14:tracePt t="39352" x="6027738" y="5670550"/>
          <p14:tracePt t="39369" x="5991225" y="5626100"/>
          <p14:tracePt t="39385" x="5919788" y="5527675"/>
          <p14:tracePt t="39402" x="5902325" y="5500688"/>
          <p14:tracePt t="39418" x="5857875" y="5456238"/>
          <p14:tracePt t="39435" x="5848350" y="5446713"/>
          <p14:tracePt t="39452" x="5830888" y="5419725"/>
          <p14:tracePt t="39469" x="5813425" y="5384800"/>
          <p14:tracePt t="39485" x="5803900" y="5367338"/>
          <p14:tracePt t="39502" x="5795963" y="5367338"/>
          <p14:tracePt t="39664" x="5803900" y="5367338"/>
          <p14:tracePt t="39676" x="5813425" y="5367338"/>
          <p14:tracePt t="39689" x="5813425" y="5384800"/>
          <p14:tracePt t="39701" x="5822950" y="5384800"/>
          <p14:tracePt t="39712" x="5830888" y="5394325"/>
          <p14:tracePt t="39724" x="5840413" y="5402263"/>
          <p14:tracePt t="39738" x="5848350" y="5419725"/>
          <p14:tracePt t="39761" x="5857875" y="5429250"/>
          <p14:tracePt t="39772" x="5867400" y="5446713"/>
          <p14:tracePt t="39785" x="5884863" y="5465763"/>
          <p14:tracePt t="39802" x="5894388" y="5491163"/>
          <p14:tracePt t="39818" x="5911850" y="5500688"/>
          <p14:tracePt t="39835" x="5938838" y="5537200"/>
          <p14:tracePt t="39852" x="5946775" y="5545138"/>
          <p14:tracePt t="39869" x="5956300" y="5562600"/>
          <p14:tracePt t="39885" x="5973763" y="5581650"/>
          <p14:tracePt t="39902" x="5983288" y="5581650"/>
          <p14:tracePt t="39919" x="5991225" y="5599113"/>
          <p14:tracePt t="39935" x="6000750" y="5608638"/>
          <p14:tracePt t="39952" x="6010275" y="5616575"/>
          <p14:tracePt t="39969" x="6027738" y="5634038"/>
          <p14:tracePt t="39985" x="6037263" y="5643563"/>
          <p14:tracePt t="40005" x="6045200" y="5661025"/>
          <p14:tracePt t="40018" x="6054725" y="5670550"/>
          <p14:tracePt t="40035" x="6062663" y="5688013"/>
          <p14:tracePt t="40052" x="6072188" y="5688013"/>
          <p14:tracePt t="40069" x="6072188" y="5697538"/>
          <p14:tracePt t="40117" x="6081713" y="5697538"/>
          <p14:tracePt t="40141" x="6081713" y="5705475"/>
          <p14:tracePt t="40177" x="6089650" y="5705475"/>
          <p14:tracePt t="40190" x="6099175" y="5724525"/>
          <p14:tracePt t="40215" x="6108700" y="5732463"/>
          <p14:tracePt t="40240" x="6108700" y="5741988"/>
          <p14:tracePt t="40436" x="6108700" y="5732463"/>
          <p14:tracePt t="40448" x="6099175" y="5724525"/>
          <p14:tracePt t="40460" x="6089650" y="5715000"/>
          <p14:tracePt t="40471" x="6089650" y="5705475"/>
          <p14:tracePt t="40486" x="6081713" y="5697538"/>
          <p14:tracePt t="40502" x="6062663" y="5680075"/>
          <p14:tracePt t="40519" x="6062663" y="5661025"/>
          <p14:tracePt t="40536" x="6037263" y="5626100"/>
          <p14:tracePt t="40552" x="6018213" y="5616575"/>
          <p14:tracePt t="40569" x="6010275" y="5599113"/>
          <p14:tracePt t="40586" x="5973763" y="5572125"/>
          <p14:tracePt t="40602" x="5956300" y="5554663"/>
          <p14:tracePt t="40619" x="5919788" y="5518150"/>
          <p14:tracePt t="40635" x="5902325" y="5500688"/>
          <p14:tracePt t="40652" x="5875338" y="5465763"/>
          <p14:tracePt t="40670" x="5840413" y="5429250"/>
          <p14:tracePt t="40685" x="5830888" y="5411788"/>
          <p14:tracePt t="40702" x="5813425" y="5402263"/>
          <p14:tracePt t="40719" x="5803900" y="5394325"/>
          <p14:tracePt t="40735" x="5795963" y="5384800"/>
          <p14:tracePt t="40752" x="5786438" y="5375275"/>
          <p14:tracePt t="40769" x="5768975" y="5357813"/>
          <p14:tracePt t="40785" x="5759450" y="5357813"/>
          <p14:tracePt t="40814" x="5751513" y="5348288"/>
          <p14:tracePt t="40999" x="5759450" y="5348288"/>
          <p14:tracePt t="41010" x="5768975" y="5348288"/>
          <p14:tracePt t="41035" x="5776913" y="5348288"/>
          <p14:tracePt t="41279" x="5786438" y="5357813"/>
          <p14:tracePt t="41292" x="5795963" y="5367338"/>
          <p14:tracePt t="41305" x="5803900" y="5394325"/>
          <p14:tracePt t="41317" x="5822950" y="5402263"/>
          <p14:tracePt t="41330" x="5830888" y="5419725"/>
          <p14:tracePt t="41341" x="5848350" y="5438775"/>
          <p14:tracePt t="41353" x="5867400" y="5456238"/>
          <p14:tracePt t="41369" x="5884863" y="5483225"/>
          <p14:tracePt t="41386" x="5902325" y="5500688"/>
          <p14:tracePt t="41403" x="5938838" y="5562600"/>
          <p14:tracePt t="41419" x="5965825" y="5589588"/>
          <p14:tracePt t="41435" x="5991225" y="5626100"/>
          <p14:tracePt t="41452" x="6000750" y="5643563"/>
          <p14:tracePt t="41469" x="6037263" y="5688013"/>
          <p14:tracePt t="41486" x="6054725" y="5705475"/>
          <p14:tracePt t="41502" x="6072188" y="5741988"/>
          <p14:tracePt t="41519" x="6081713" y="5751513"/>
          <p14:tracePt t="41536" x="6089650" y="5776913"/>
          <p14:tracePt t="41552" x="6108700" y="5803900"/>
          <p14:tracePt t="41569" x="6108700" y="5822950"/>
          <p14:tracePt t="41586" x="6116638" y="5830888"/>
          <p14:tracePt t="41603" x="6126163" y="5840413"/>
          <p14:tracePt t="41624" x="6134100" y="5848350"/>
          <p14:tracePt t="41637" x="6143625" y="5857875"/>
          <p14:tracePt t="41653" x="6153150" y="5867400"/>
          <p14:tracePt t="41670" x="6153150" y="5875338"/>
          <p14:tracePt t="41686" x="6170613" y="5894388"/>
          <p14:tracePt t="41833" x="6170613" y="5884863"/>
          <p14:tracePt t="41845" x="6170613" y="5875338"/>
          <p14:tracePt t="41857" x="6153150" y="5840413"/>
          <p14:tracePt t="41870" x="6134100" y="5803900"/>
          <p14:tracePt t="41886" x="6108700" y="5751513"/>
          <p14:tracePt t="41903" x="6081713" y="5697538"/>
          <p14:tracePt t="41919" x="6037263" y="5599113"/>
          <p14:tracePt t="41936" x="6027738" y="5554663"/>
          <p14:tracePt t="41952" x="6010275" y="5527675"/>
          <p14:tracePt t="41969" x="5965825" y="5446713"/>
          <p14:tracePt t="41986" x="5938838" y="5402263"/>
          <p14:tracePt t="42003" x="5902325" y="5357813"/>
          <p14:tracePt t="42019" x="5830888" y="5268913"/>
          <p14:tracePt t="42036" x="5822950" y="5251450"/>
          <p14:tracePt t="42053" x="5803900" y="5232400"/>
          <p14:tracePt t="42069" x="5795963" y="5232400"/>
          <p14:tracePt t="42086" x="5795963" y="5224463"/>
          <p14:tracePt t="42103" x="5786438" y="5214938"/>
          <p14:tracePt t="42127" x="5776913" y="5205413"/>
          <p14:tracePt t="42224" x="5786438" y="5214938"/>
          <p14:tracePt t="42236" x="5786438" y="5224463"/>
          <p14:tracePt t="42249" x="5795963" y="5232400"/>
          <p14:tracePt t="42261" x="5803900" y="5241925"/>
          <p14:tracePt t="42273" x="5813425" y="5259388"/>
          <p14:tracePt t="42286" x="5822950" y="5268913"/>
          <p14:tracePt t="42303" x="5840413" y="5286375"/>
          <p14:tracePt t="42319" x="5848350" y="5295900"/>
          <p14:tracePt t="42336" x="5875338" y="5340350"/>
          <p14:tracePt t="42353" x="5894388" y="5357813"/>
          <p14:tracePt t="42370" x="5911850" y="5384800"/>
          <p14:tracePt t="42386" x="5946775" y="5429250"/>
          <p14:tracePt t="42403" x="5956300" y="5446713"/>
          <p14:tracePt t="42419" x="5973763" y="5473700"/>
          <p14:tracePt t="42436" x="6010275" y="5527675"/>
          <p14:tracePt t="42453" x="6027738" y="5562600"/>
          <p14:tracePt t="42470" x="6054725" y="5616575"/>
          <p14:tracePt t="42486" x="6062663" y="5634038"/>
          <p14:tracePt t="42503" x="6072188" y="5643563"/>
          <p14:tracePt t="42519" x="6081713" y="5661025"/>
          <p14:tracePt t="42536" x="6089650" y="5670550"/>
          <p14:tracePt t="42553" x="6099175" y="5670550"/>
          <p14:tracePt t="42569" x="6099175" y="5688013"/>
          <p14:tracePt t="42586" x="6108700" y="5688013"/>
          <p14:tracePt t="42603" x="6108700" y="5697538"/>
          <p14:tracePt t="42619" x="6116638" y="5715000"/>
          <p14:tracePt t="42636" x="6126163" y="5732463"/>
          <p14:tracePt t="42653" x="6134100" y="5741988"/>
          <p14:tracePt t="42670" x="6161088" y="5776913"/>
          <p14:tracePt t="42686" x="6170613" y="5795963"/>
          <p14:tracePt t="42703" x="6197600" y="5813425"/>
          <p14:tracePt t="42719" x="6197600" y="5822950"/>
          <p14:tracePt t="42788" x="6205538" y="5822950"/>
          <p14:tracePt t="43414" x="6224588" y="5840413"/>
          <p14:tracePt t="43425" x="6242050" y="5848350"/>
          <p14:tracePt t="43437" x="6269038" y="5867400"/>
          <p14:tracePt t="43450" x="6296025" y="5884863"/>
          <p14:tracePt t="43462" x="6313488" y="5902325"/>
          <p14:tracePt t="43474" x="6323013" y="5911850"/>
          <p14:tracePt t="43487" x="6340475" y="5929313"/>
          <p14:tracePt t="43503" x="6348413" y="5929313"/>
          <p14:tracePt t="43520" x="6367463" y="5946775"/>
          <p14:tracePt t="43536" x="6384925" y="5965825"/>
          <p14:tracePt t="43553" x="6394450" y="5973763"/>
          <p14:tracePt t="43569" x="6411913" y="5991225"/>
          <p14:tracePt t="43587" x="6429375" y="6000750"/>
          <p14:tracePt t="43603" x="6429375" y="6010275"/>
          <p14:tracePt t="43620" x="6438900" y="6010275"/>
          <p14:tracePt t="43636" x="6446838" y="6018213"/>
          <p14:tracePt t="43653" x="6456363" y="6027738"/>
          <p14:tracePt t="43695" x="6456363" y="6037263"/>
          <p14:tracePt t="43720" x="6465888" y="6037263"/>
          <p14:tracePt t="43781" x="6473825" y="6037263"/>
          <p14:tracePt t="43793" x="6473825" y="6045200"/>
          <p14:tracePt t="43806" x="6483350" y="6045200"/>
          <p14:tracePt t="43818" x="6491288" y="6045200"/>
          <p14:tracePt t="43831" x="6518275" y="6045200"/>
          <p14:tracePt t="43841" x="6537325" y="6045200"/>
          <p14:tracePt t="43854" x="6554788" y="6045200"/>
          <p14:tracePt t="43870" x="6581775" y="6045200"/>
          <p14:tracePt t="43886" x="6599238" y="6045200"/>
          <p14:tracePt t="43903" x="6626225" y="6045200"/>
          <p14:tracePt t="43920" x="6680200" y="6045200"/>
          <p14:tracePt t="43937" x="6705600" y="6045200"/>
          <p14:tracePt t="43953" x="6724650" y="6045200"/>
          <p14:tracePt t="43977" x="6732588" y="6045200"/>
          <p14:tracePt t="44088" x="6724650" y="6045200"/>
          <p14:tracePt t="44098" x="6715125" y="6045200"/>
          <p14:tracePt t="44112" x="6705600" y="6054725"/>
          <p14:tracePt t="44123" x="6697663" y="6062663"/>
          <p14:tracePt t="44137" x="6680200" y="6062663"/>
          <p14:tracePt t="44153" x="6643688" y="6072188"/>
          <p14:tracePt t="44170" x="6626225" y="6072188"/>
          <p14:tracePt t="44187" x="6554788" y="6081713"/>
          <p14:tracePt t="44203" x="6510338" y="6089650"/>
          <p14:tracePt t="44220" x="6446838" y="6099175"/>
          <p14:tracePt t="44237" x="6323013" y="6134100"/>
          <p14:tracePt t="44253" x="6242050" y="6153150"/>
          <p14:tracePt t="44270" x="6108700" y="6188075"/>
          <p14:tracePt t="44287" x="6054725" y="6188075"/>
          <p14:tracePt t="44303" x="6018213" y="6188075"/>
          <p14:tracePt t="44320" x="5991225" y="6188075"/>
          <p14:tracePt t="44345" x="5983288" y="6188075"/>
          <p14:tracePt t="44431" x="5991225" y="6188075"/>
          <p14:tracePt t="44454" x="6000750" y="6188075"/>
          <p14:tracePt t="44468" x="6010275" y="6188075"/>
          <p14:tracePt t="44478" x="6027738" y="6188075"/>
          <p14:tracePt t="44491" x="6045200" y="6188075"/>
          <p14:tracePt t="44503" x="6072188" y="6188075"/>
          <p14:tracePt t="44520" x="6099175" y="6188075"/>
          <p14:tracePt t="44537" x="6134100" y="6188075"/>
          <p14:tracePt t="44553" x="6205538" y="6188075"/>
          <p14:tracePt t="44570" x="6242050" y="6188075"/>
          <p14:tracePt t="44587" x="6276975" y="6188075"/>
          <p14:tracePt t="44603" x="6375400" y="6188075"/>
          <p14:tracePt t="44620" x="6429375" y="6188075"/>
          <p14:tracePt t="44637" x="6456363" y="6180138"/>
          <p14:tracePt t="44653" x="6500813" y="6170613"/>
          <p14:tracePt t="44671" x="6518275" y="6170613"/>
          <p14:tracePt t="44687" x="6518275" y="6161088"/>
          <p14:tracePt t="44703" x="6527800" y="6161088"/>
          <p14:tracePt t="44835" x="6518275" y="6161088"/>
          <p14:tracePt t="44859" x="6500813" y="6161088"/>
          <p14:tracePt t="44872" x="6473825" y="6161088"/>
          <p14:tracePt t="44884" x="6438900" y="6161088"/>
          <p14:tracePt t="44896" x="6411913" y="6161088"/>
          <p14:tracePt t="44909" x="6375400" y="6161088"/>
          <p14:tracePt t="44921" x="6340475" y="6161088"/>
          <p14:tracePt t="44937" x="6303963" y="6153150"/>
          <p14:tracePt t="44953" x="6259513" y="6153150"/>
          <p14:tracePt t="44970" x="6161088" y="6153150"/>
          <p14:tracePt t="44987" x="6126163" y="6143625"/>
          <p14:tracePt t="45003" x="6089650" y="6143625"/>
          <p14:tracePt t="45020" x="6018213" y="6134100"/>
          <p14:tracePt t="45037" x="6000750" y="6134100"/>
          <p14:tracePt t="45154" x="6018213" y="6134100"/>
          <p14:tracePt t="45166" x="6037263" y="6134100"/>
          <p14:tracePt t="45178" x="6054725" y="6134100"/>
          <p14:tracePt t="45190" x="6089650" y="6134100"/>
          <p14:tracePt t="45204" x="6126163" y="6134100"/>
          <p14:tracePt t="45220" x="6180138" y="6134100"/>
          <p14:tracePt t="45237" x="6224588" y="6134100"/>
          <p14:tracePt t="45254" x="6367463" y="6134100"/>
          <p14:tracePt t="45270" x="6438900" y="6134100"/>
          <p14:tracePt t="45287" x="6537325" y="6134100"/>
          <p14:tracePt t="45304" x="6705600" y="6134100"/>
          <p14:tracePt t="45320" x="6769100" y="6126163"/>
          <p14:tracePt t="45337" x="6858000" y="6108700"/>
          <p14:tracePt t="45354" x="6867525" y="6108700"/>
          <p14:tracePt t="45373" x="6875463" y="6108700"/>
          <p14:tracePt t="46833" x="6867525" y="6108700"/>
          <p14:tracePt t="46932" x="6867525" y="6099175"/>
          <p14:tracePt t="48203" x="6867525" y="6089650"/>
          <p14:tracePt t="48241" x="6858000" y="6081713"/>
          <p14:tracePt t="48265" x="6858000" y="6072188"/>
          <p14:tracePt t="48290" x="6848475" y="6062663"/>
          <p14:tracePt t="48303" x="6848475" y="6054725"/>
          <p14:tracePt t="48314" x="6848475" y="6045200"/>
          <p14:tracePt t="48339" x="6848475" y="6037263"/>
          <p14:tracePt t="48351" x="6840538" y="6018213"/>
          <p14:tracePt t="48363" x="6831013" y="6000750"/>
          <p14:tracePt t="48376" x="6831013" y="5983288"/>
          <p14:tracePt t="48388" x="6831013" y="5965825"/>
          <p14:tracePt t="48405" x="6823075" y="5946775"/>
          <p14:tracePt t="48421" x="6823075" y="5929313"/>
          <p14:tracePt t="48438" x="6813550" y="5919788"/>
          <p14:tracePt t="48455" x="6813550" y="5894388"/>
          <p14:tracePt t="48471" x="6804025" y="5875338"/>
          <p14:tracePt t="48488" x="6804025" y="5840413"/>
          <p14:tracePt t="48505" x="6804025" y="5830888"/>
          <p14:tracePt t="48521" x="6804025" y="5822950"/>
          <p14:tracePt t="48538" x="6804025" y="5813425"/>
          <p14:tracePt t="48555" x="6796088" y="5813425"/>
          <p14:tracePt t="48571" x="6796088" y="5795963"/>
          <p14:tracePt t="48588" x="6786563" y="5759450"/>
          <p14:tracePt t="48605" x="6786563" y="5741988"/>
          <p14:tracePt t="48621" x="6777038" y="5724525"/>
          <p14:tracePt t="48718" x="6777038" y="5715000"/>
          <p14:tracePt t="48731" x="6769100" y="5705475"/>
          <p14:tracePt t="48756" x="6769100" y="5697538"/>
          <p14:tracePt t="49442" x="6769100" y="5705475"/>
          <p14:tracePt t="49465" x="6769100" y="5715000"/>
          <p14:tracePt t="49490" x="6769100" y="5724525"/>
          <p14:tracePt t="49514" x="6777038" y="5741988"/>
          <p14:tracePt t="49527" x="6777038" y="5776913"/>
          <p14:tracePt t="49538" x="6786563" y="5803900"/>
          <p14:tracePt t="49551" x="6804025" y="5840413"/>
          <p14:tracePt t="49563" x="6823075" y="5894388"/>
          <p14:tracePt t="49577" x="6840538" y="5956300"/>
          <p14:tracePt t="49589" x="6858000" y="6027738"/>
          <p14:tracePt t="49605" x="6875463" y="6089650"/>
          <p14:tracePt t="49622" x="6894513" y="6153150"/>
          <p14:tracePt t="49638" x="6938963" y="6303963"/>
          <p14:tracePt t="49655" x="6965950" y="6367463"/>
          <p14:tracePt t="49673" x="6973888" y="6429375"/>
          <p14:tracePt t="49674" x="6991350" y="6473825"/>
          <p14:tracePt t="49688" x="6991350" y="6510338"/>
          <p14:tracePt t="49705" x="7010400" y="6545263"/>
          <p14:tracePt t="49722" x="7018338" y="6581775"/>
          <p14:tracePt t="49738" x="7037388" y="6643688"/>
          <p14:tracePt t="49755" x="7037388" y="6653213"/>
          <p14:tracePt t="49772" x="7045325" y="6661150"/>
          <p14:tracePt t="49788" x="7045325" y="6670675"/>
          <p14:tracePt t="49858" x="7054850" y="6670675"/>
          <p14:tracePt t="50017" x="7054850" y="6661150"/>
          <p14:tracePt t="50031" x="7062788" y="6643688"/>
          <p14:tracePt t="50042" x="7089775" y="6589713"/>
          <p14:tracePt t="50091" x="7331075" y="6367463"/>
          <p14:tracePt t="50102" x="7412038" y="6303963"/>
          <p14:tracePt t="50114" x="7473950" y="6259513"/>
          <p14:tracePt t="50128" x="7527925" y="6232525"/>
          <p14:tracePt t="50140" x="7581900" y="6205538"/>
          <p14:tracePt t="50155" x="7608888" y="6197600"/>
          <p14:tracePt t="50172" x="7653338" y="6188075"/>
          <p14:tracePt t="50189" x="7670800" y="6180138"/>
          <p14:tracePt t="50410" x="7670800" y="6197600"/>
          <p14:tracePt t="50422" x="7670800" y="6205538"/>
          <p14:tracePt t="50435" x="7670800" y="6215063"/>
          <p14:tracePt t="50447" x="7670800" y="6224588"/>
          <p14:tracePt t="50461" x="7661275" y="6232525"/>
          <p14:tracePt t="50472" x="7653338" y="6251575"/>
          <p14:tracePt t="50490" x="7643813" y="6259513"/>
          <p14:tracePt t="50505" x="7643813" y="6269038"/>
          <p14:tracePt t="50522" x="7616825" y="6286500"/>
          <p14:tracePt t="50538" x="7608888" y="6286500"/>
          <p14:tracePt t="50555" x="7589838" y="6303963"/>
          <p14:tracePt t="50572" x="7572375" y="6303963"/>
          <p14:tracePt t="50588" x="7562850" y="6313488"/>
          <p14:tracePt t="50605" x="7545388" y="6323013"/>
          <p14:tracePt t="50622" x="7518400" y="6330950"/>
          <p14:tracePt t="50639" x="7500938" y="6330950"/>
          <p14:tracePt t="50655" x="7456488" y="6330950"/>
          <p14:tracePt t="50673" x="7439025" y="6330950"/>
          <p14:tracePt t="50688" x="7412038" y="6330950"/>
          <p14:tracePt t="50705" x="7375525" y="6330950"/>
          <p14:tracePt t="50722" x="7358063" y="6330950"/>
          <p14:tracePt t="50738" x="7340600" y="6330950"/>
          <p14:tracePt t="50755" x="7296150" y="6330950"/>
          <p14:tracePt t="50772" x="7269163" y="6330950"/>
          <p14:tracePt t="50788" x="7134225" y="6340475"/>
          <p14:tracePt t="50805" x="6965950" y="6357938"/>
          <p14:tracePt t="50822" x="6831013" y="6367463"/>
          <p14:tracePt t="50838" x="6715125" y="6367463"/>
          <p14:tracePt t="50855" x="6697663" y="6367463"/>
          <p14:tracePt t="50874" x="6688138" y="6367463"/>
          <p14:tracePt t="51119" x="6697663" y="6367463"/>
          <p14:tracePt t="51167" x="6705600" y="6367463"/>
          <p14:tracePt t="51180" x="6715125" y="6367463"/>
          <p14:tracePt t="51192" x="6732588" y="6367463"/>
          <p14:tracePt t="51205" x="6742113" y="6367463"/>
          <p14:tracePt t="51217" x="6751638" y="6367463"/>
          <p14:tracePt t="51229" x="6769100" y="6367463"/>
          <p14:tracePt t="51241" x="6786563" y="6367463"/>
          <p14:tracePt t="51255" x="6813550" y="6367463"/>
          <p14:tracePt t="51272" x="6831013" y="6367463"/>
          <p14:tracePt t="51288" x="6858000" y="6367463"/>
          <p14:tracePt t="51306" x="6911975" y="6367463"/>
          <p14:tracePt t="51322" x="6956425" y="6375400"/>
          <p14:tracePt t="51339" x="7045325" y="6375400"/>
          <p14:tracePt t="51355" x="7081838" y="6375400"/>
          <p14:tracePt t="51372" x="7126288" y="6375400"/>
          <p14:tracePt t="51389" x="7170738" y="6375400"/>
          <p14:tracePt t="51405" x="7286625" y="6367463"/>
          <p14:tracePt t="51422" x="7340600" y="6357938"/>
          <p14:tracePt t="51439" x="7402513" y="6340475"/>
          <p14:tracePt t="51456" x="7419975" y="6330950"/>
          <p14:tracePt t="51472" x="7439025" y="6323013"/>
          <p14:tracePt t="51489" x="7466013" y="6313488"/>
          <p14:tracePt t="51513" x="7473950" y="6313488"/>
          <p14:tracePt t="51525" x="7483475" y="6313488"/>
          <p14:tracePt t="51539" x="7491413" y="6313488"/>
          <p14:tracePt t="51555" x="7510463" y="6313488"/>
          <p14:tracePt t="51572" x="7527925" y="6303963"/>
          <p14:tracePt t="51589" x="7572375" y="6303963"/>
          <p14:tracePt t="51606" x="7616825" y="6303963"/>
          <p14:tracePt t="51622" x="7680325" y="6296025"/>
          <p14:tracePt t="51639" x="7697788" y="6296025"/>
          <p14:tracePt t="51656" x="7715250" y="6286500"/>
          <p14:tracePt t="51673" x="7742238" y="6276975"/>
          <p14:tracePt t="51689" x="7751763" y="6276975"/>
          <p14:tracePt t="52187" x="7742238" y="6276975"/>
          <p14:tracePt t="52198" x="7732713" y="6276975"/>
          <p14:tracePt t="52212" x="7724775" y="6276975"/>
          <p14:tracePt t="52223" x="7715250" y="6276975"/>
          <p14:tracePt t="52239" x="7697788" y="6276975"/>
          <p14:tracePt t="52256" x="7680325" y="6286500"/>
          <p14:tracePt t="52272" x="7634288" y="6296025"/>
          <p14:tracePt t="52289" x="7608888" y="6303963"/>
          <p14:tracePt t="52306" x="7572375" y="6313488"/>
          <p14:tracePt t="52322" x="7500938" y="6330950"/>
          <p14:tracePt t="52339" x="7466013" y="6330950"/>
          <p14:tracePt t="52356" x="7419975" y="6348413"/>
          <p14:tracePt t="52372" x="7367588" y="6367463"/>
          <p14:tracePt t="52389" x="7340600" y="6375400"/>
          <p14:tracePt t="52406" x="7313613" y="6375400"/>
          <p14:tracePt t="52422" x="7242175" y="6384925"/>
          <p14:tracePt t="52439" x="7215188" y="6394450"/>
          <p14:tracePt t="52456" x="7170738" y="6394450"/>
          <p14:tracePt t="52473" x="7161213" y="6394450"/>
          <p14:tracePt t="52492" x="7153275" y="6394450"/>
          <p14:tracePt t="52506" x="7143750" y="6394450"/>
          <p14:tracePt t="52522" x="7134225" y="6394450"/>
          <p14:tracePt t="52541" x="7126288" y="6394450"/>
          <p14:tracePt t="52774" x="7134225" y="6394450"/>
          <p14:tracePt t="52811" x="7153275" y="6394450"/>
          <p14:tracePt t="52836" x="7170738" y="6394450"/>
          <p14:tracePt t="52848" x="7180263" y="6394450"/>
          <p14:tracePt t="52860" x="7188200" y="6394450"/>
          <p14:tracePt t="52873" x="7197725" y="6394450"/>
          <p14:tracePt t="52884" x="7215188" y="6394450"/>
          <p14:tracePt t="52897" x="7224713" y="6394450"/>
          <p14:tracePt t="52909" x="7251700" y="6394450"/>
          <p14:tracePt t="52923" x="7269163" y="6394450"/>
          <p14:tracePt t="52939" x="7296150" y="6394450"/>
          <p14:tracePt t="52956" x="7331075" y="6384925"/>
          <p14:tracePt t="52973" x="7385050" y="6384925"/>
          <p14:tracePt t="52989" x="7412038" y="6384925"/>
          <p14:tracePt t="53006" x="7466013" y="6384925"/>
          <p14:tracePt t="53023" x="7500938" y="6375400"/>
          <p14:tracePt t="53039" x="7545388" y="6367463"/>
          <p14:tracePt t="53056" x="7616825" y="6367463"/>
          <p14:tracePt t="53073" x="7653338" y="6367463"/>
          <p14:tracePt t="53089" x="7697788" y="6357938"/>
          <p14:tracePt t="53106" x="7742238" y="6348413"/>
          <p14:tracePt t="53123" x="7759700" y="6348413"/>
          <p14:tracePt t="53139" x="7786688" y="6340475"/>
          <p14:tracePt t="53156" x="7823200" y="6330950"/>
          <p14:tracePt t="53173" x="7840663" y="6330950"/>
          <p14:tracePt t="53189" x="7858125" y="6330950"/>
          <p14:tracePt t="53206" x="7885113" y="6313488"/>
          <p14:tracePt t="53223" x="7902575" y="6313488"/>
          <p14:tracePt t="53239" x="7912100" y="6313488"/>
          <p14:tracePt t="53256" x="7929563" y="6313488"/>
          <p14:tracePt t="53273" x="7929563" y="6303963"/>
          <p14:tracePt t="53424" x="7929563" y="6296025"/>
          <p14:tracePt t="53461" x="7920038" y="6296025"/>
          <p14:tracePt t="53509" x="7912100" y="6296025"/>
          <p14:tracePt t="53535" x="7902575" y="6296025"/>
          <p14:tracePt t="53546" x="7885113" y="6296025"/>
          <p14:tracePt t="53558" x="7875588" y="6296025"/>
          <p14:tracePt t="53571" x="7867650" y="6296025"/>
          <p14:tracePt t="53584" x="7848600" y="6296025"/>
          <p14:tracePt t="53595" x="7840663" y="6303963"/>
          <p14:tracePt t="53608" x="7823200" y="6303963"/>
          <p14:tracePt t="53623" x="7796213" y="6313488"/>
          <p14:tracePt t="53639" x="7777163" y="6313488"/>
          <p14:tracePt t="53656" x="7759700" y="6323013"/>
          <p14:tracePt t="53674" x="7715250" y="6330950"/>
          <p14:tracePt t="53690" x="7670800" y="6330950"/>
          <p14:tracePt t="53706" x="7616825" y="6340475"/>
          <p14:tracePt t="53723" x="7581900" y="6340475"/>
          <p14:tracePt t="53739" x="7554913" y="6348413"/>
          <p14:tracePt t="53756" x="7473950" y="6357938"/>
          <p14:tracePt t="53773" x="7446963" y="6367463"/>
          <p14:tracePt t="53789" x="7419975" y="6367463"/>
          <p14:tracePt t="53806" x="7385050" y="6367463"/>
          <p14:tracePt t="53828" x="7375525" y="6367463"/>
          <p14:tracePt t="53865" x="7367588" y="6367463"/>
          <p14:tracePt t="53878" x="7358063" y="6367463"/>
          <p14:tracePt t="54294" x="7367588" y="6367463"/>
          <p14:tracePt t="54330" x="7375525" y="6367463"/>
          <p14:tracePt t="54356" x="7394575" y="6367463"/>
          <p14:tracePt t="54368" x="7412038" y="6357938"/>
          <p14:tracePt t="54379" x="7446963" y="6348413"/>
          <p14:tracePt t="54393" x="7491413" y="6340475"/>
          <p14:tracePt t="54406" x="7554913" y="6323013"/>
          <p14:tracePt t="54423" x="7616825" y="6313488"/>
          <p14:tracePt t="54440" x="7680325" y="6296025"/>
          <p14:tracePt t="54456" x="7796213" y="6286500"/>
          <p14:tracePt t="54473" x="7831138" y="6276975"/>
          <p14:tracePt t="54490" x="7858125" y="6276975"/>
          <p14:tracePt t="54506" x="7875588" y="6276975"/>
          <p14:tracePt t="54797" x="7875588" y="6269038"/>
          <p14:tracePt t="55237" x="7885113" y="6269038"/>
          <p14:tracePt t="55251" x="7885113" y="6276975"/>
          <p14:tracePt t="55263" x="7885113" y="6286500"/>
          <p14:tracePt t="55275" x="7894638" y="6296025"/>
          <p14:tracePt t="55286" x="7902575" y="6313488"/>
          <p14:tracePt t="55299" x="7912100" y="6323013"/>
          <p14:tracePt t="55310" x="7912100" y="6330950"/>
          <p14:tracePt t="55323" x="7920038" y="6330950"/>
          <p14:tracePt t="55408" x="7929563" y="6340475"/>
          <p14:tracePt t="55422" x="7929563" y="6348413"/>
          <p14:tracePt t="55433" x="7939088" y="6357938"/>
          <p14:tracePt t="55445" x="7947025" y="6357938"/>
          <p14:tracePt t="55458" x="7947025" y="6375400"/>
          <p14:tracePt t="55473" x="7956550" y="6375400"/>
          <p14:tracePt t="55490" x="7956550" y="6384925"/>
          <p14:tracePt t="55507" x="7966075" y="6384925"/>
          <p14:tracePt t="55523" x="7983538" y="6402388"/>
          <p14:tracePt t="55540" x="7983538" y="6419850"/>
          <p14:tracePt t="55666" x="7991475" y="6419850"/>
          <p14:tracePt t="55739" x="8001000" y="6429375"/>
          <p14:tracePt t="55763" x="8001000" y="6438900"/>
          <p14:tracePt t="55775" x="8010525" y="6438900"/>
          <p14:tracePt t="55789" x="8018463" y="6446838"/>
          <p14:tracePt t="55801" x="8018463" y="6456363"/>
          <p14:tracePt t="56304" x="8027988" y="6456363"/>
          <p14:tracePt t="56316" x="8037513" y="6473825"/>
          <p14:tracePt t="56327" x="8045450" y="6473825"/>
          <p14:tracePt t="56340" x="8054975" y="6491288"/>
          <p14:tracePt t="56352" x="8062913" y="6491288"/>
          <p14:tracePt t="56366" x="8072438" y="6500813"/>
          <p14:tracePt t="56378" x="8081963" y="6510338"/>
          <p14:tracePt t="56854" x="8134350" y="6483350"/>
          <p14:tracePt t="56866" x="8134350" y="6465888"/>
          <p14:tracePt t="56878" x="8134350" y="6456363"/>
          <p14:tracePt t="56902" x="8134350" y="6446838"/>
          <p14:tracePt t="56940" x="8134350" y="6438900"/>
          <p14:tracePt t="56979" x="8134350" y="6429375"/>
          <p14:tracePt t="57005" x="8143875" y="6429375"/>
          <p14:tracePt t="57088" x="8153400" y="6429375"/>
          <p14:tracePt t="57111" x="8161338" y="6429375"/>
          <p14:tracePt t="57124" x="8170863" y="6429375"/>
          <p14:tracePt t="57149" x="8180388" y="6429375"/>
          <p14:tracePt t="57159" x="8188325" y="6419850"/>
          <p14:tracePt t="57172" x="8197850" y="6419850"/>
          <p14:tracePt t="57184" x="8215313" y="6419850"/>
          <p14:tracePt t="57197" x="8224838" y="6419850"/>
          <p14:tracePt t="57210" x="8232775" y="6419850"/>
          <p14:tracePt t="57224" x="8242300" y="6419850"/>
          <p14:tracePt t="57241" x="8259763" y="6419850"/>
          <p14:tracePt t="57257" x="8296275" y="6419850"/>
          <p14:tracePt t="57274" x="8313738" y="6429375"/>
          <p14:tracePt t="57291" x="8348663" y="6438900"/>
          <p14:tracePt t="57308" x="8394700" y="6446838"/>
          <p14:tracePt t="57324" x="8420100" y="6446838"/>
          <p14:tracePt t="57341" x="8439150" y="6456363"/>
          <p14:tracePt t="57358" x="8474075" y="6465888"/>
          <p14:tracePt t="57374" x="8483600" y="6465888"/>
          <p14:tracePt t="57391" x="8501063" y="6465888"/>
          <p14:tracePt t="57407" x="8510588" y="6465888"/>
          <p14:tracePt t="57424" x="8518525" y="6465888"/>
          <p14:tracePt t="57441" x="8528050" y="6465888"/>
          <p14:tracePt t="57457" x="8545513" y="6465888"/>
          <p14:tracePt t="57474" x="8555038" y="6465888"/>
          <p14:tracePt t="57945" x="8589963" y="6465888"/>
          <p14:tracePt t="57959" x="8626475" y="6473825"/>
          <p14:tracePt t="57970" x="8661400" y="6491288"/>
          <p14:tracePt t="57982" x="8715375" y="6510338"/>
          <p14:tracePt t="58546" x="8751888" y="6473825"/>
          <p14:tracePt t="58559" x="8732838" y="6456363"/>
          <p14:tracePt t="58570" x="8715375" y="6429375"/>
          <p14:tracePt t="58582" x="8697913" y="6394450"/>
          <p14:tracePt t="58595" x="8670925" y="6340475"/>
          <p14:tracePt t="58608" x="8643938" y="6296025"/>
          <p14:tracePt t="58625" x="8609013" y="6232525"/>
          <p14:tracePt t="58641" x="8572500" y="6170613"/>
          <p14:tracePt t="58658" x="8510588" y="5956300"/>
          <p14:tracePt t="58677" x="8491538" y="5867400"/>
          <p14:tracePt t="58691" x="8474075" y="5795963"/>
          <p14:tracePt t="58708" x="8466138" y="5705475"/>
          <p14:tracePt t="58724" x="8456613" y="5680075"/>
          <p14:tracePt t="58741" x="8447088" y="5670550"/>
          <p14:tracePt t="58804" x="8447088" y="5680075"/>
          <p14:tracePt t="58815" x="8447088" y="5724525"/>
          <p14:tracePt t="59183" x="8439150" y="5724525"/>
          <p14:tracePt t="59195" x="8420100" y="5724525"/>
          <p14:tracePt t="59208" x="8402638" y="5705475"/>
          <p14:tracePt t="59220" x="8375650" y="5688013"/>
          <p14:tracePt t="59231" x="8340725" y="5653088"/>
          <p14:tracePt t="59245" x="8286750" y="5608638"/>
          <p14:tracePt t="59258" x="8232775" y="5545138"/>
          <p14:tracePt t="59274" x="8188325" y="5491163"/>
          <p14:tracePt t="59291" x="8134350" y="5446713"/>
          <p14:tracePt t="59308" x="8054975" y="5330825"/>
          <p14:tracePt t="59324" x="8010525" y="5276850"/>
          <p14:tracePt t="59341" x="7991475" y="5224463"/>
          <p14:tracePt t="59358" x="7956550" y="5133975"/>
          <p14:tracePt t="59375" x="7947025" y="5081588"/>
          <p14:tracePt t="59391" x="7920038" y="4991100"/>
          <p14:tracePt t="59408" x="7902575" y="4946650"/>
          <p14:tracePt t="59425" x="7894638" y="4929188"/>
          <p14:tracePt t="59441" x="7875588" y="4894263"/>
          <p14:tracePt t="59458" x="7867650" y="4884738"/>
          <p14:tracePt t="59477" x="7867650" y="4875213"/>
          <p14:tracePt t="59491" x="7867650" y="4867275"/>
          <p14:tracePt t="59508" x="7858125" y="4857750"/>
          <p14:tracePt t="59525" x="7858125" y="4848225"/>
          <p14:tracePt t="59541" x="7848600" y="4830763"/>
          <p14:tracePt t="59558" x="7840663" y="4822825"/>
          <p14:tracePt t="59611" x="7831138" y="4813300"/>
          <p14:tracePt t="59637" x="7823200" y="4803775"/>
          <p14:tracePt t="60237" x="7823200" y="4813300"/>
          <p14:tracePt t="60408" x="7823200" y="4822825"/>
          <p14:tracePt t="60469" x="7823200" y="4830763"/>
          <p14:tracePt t="60481" x="7823200" y="4840288"/>
          <p14:tracePt t="60505" x="7823200" y="4848225"/>
          <p14:tracePt t="60532" x="7823200" y="4857750"/>
          <p14:tracePt t="60603" x="7823200" y="4867275"/>
          <p14:tracePt t="60872" x="7823200" y="4875213"/>
          <p14:tracePt t="60909" x="7813675" y="4884738"/>
          <p14:tracePt t="60933" x="7813675" y="4894263"/>
          <p14:tracePt t="60946" x="7813675" y="4902200"/>
          <p14:tracePt t="60971" x="7804150" y="4911725"/>
          <p14:tracePt t="60995" x="7796213" y="4929188"/>
          <p14:tracePt t="61020" x="7796213" y="4938713"/>
          <p14:tracePt t="61068" x="7786688" y="4946650"/>
          <p14:tracePt t="61228" x="7786688" y="4938713"/>
          <p14:tracePt t="61523" x="7777163" y="4938713"/>
          <p14:tracePt t="61548" x="7769225" y="4938713"/>
          <p14:tracePt t="61573" x="7759700" y="4938713"/>
          <p14:tracePt t="61608" x="7751763" y="4938713"/>
          <p14:tracePt t="61682" x="7742238" y="4946650"/>
          <p14:tracePt t="61695" x="7742238" y="4956175"/>
          <p14:tracePt t="61719" x="7742238" y="4965700"/>
          <p14:tracePt t="61732" x="7732713" y="4973638"/>
          <p14:tracePt t="61743" x="7732713" y="4983163"/>
          <p14:tracePt t="61768" x="7732713" y="4991100"/>
          <p14:tracePt t="61780" x="7732713" y="5000625"/>
          <p14:tracePt t="61792" x="7732713" y="5010150"/>
          <p14:tracePt t="62000" x="7732713" y="5000625"/>
          <p14:tracePt t="62014" x="7732713" y="4983163"/>
          <p14:tracePt t="62026" x="7732713" y="4956175"/>
          <p14:tracePt t="62040" x="7732713" y="4946650"/>
          <p14:tracePt t="62050" x="7732713" y="4929188"/>
          <p14:tracePt t="62062" x="7732713" y="4919663"/>
          <p14:tracePt t="62087" x="7732713" y="4911725"/>
          <p14:tracePt t="62111" x="7732713" y="4894263"/>
          <p14:tracePt t="62135" x="7732713" y="4875213"/>
          <p14:tracePt t="62148" x="7732713" y="4857750"/>
          <p14:tracePt t="62160" x="7732713" y="4848225"/>
          <p14:tracePt t="62172" x="7732713" y="4840288"/>
          <p14:tracePt t="62185" x="7732713" y="4830763"/>
          <p14:tracePt t="62209" x="7732713" y="4813300"/>
          <p14:tracePt t="62222" x="7732713" y="4803775"/>
          <p14:tracePt t="62234" x="7742238" y="4776788"/>
          <p14:tracePt t="62246" x="7769225" y="4732338"/>
          <p14:tracePt t="62259" x="7823200" y="4660900"/>
          <p14:tracePt t="62275" x="7848600" y="4625975"/>
          <p14:tracePt t="62292" x="7867650" y="4608513"/>
          <p14:tracePt t="62382" x="7867650" y="4616450"/>
          <p14:tracePt t="62393" x="7867650" y="4625975"/>
          <p14:tracePt t="62418" x="7867650" y="4633913"/>
          <p14:tracePt t="62442" x="7867650" y="4643438"/>
          <p14:tracePt t="62467" x="7867650" y="4660900"/>
          <p14:tracePt t="62479" x="7867650" y="4679950"/>
          <p14:tracePt t="62490" x="7858125" y="4705350"/>
          <p14:tracePt t="62504" x="7840663" y="4751388"/>
          <p14:tracePt t="62516" x="7831138" y="4776788"/>
          <p14:tracePt t="62528" x="7823200" y="4803775"/>
          <p14:tracePt t="62544" x="7813675" y="4822825"/>
          <p14:tracePt t="62559" x="7804150" y="4840288"/>
          <p14:tracePt t="62576" x="7804150" y="4848225"/>
          <p14:tracePt t="62592" x="7796213" y="4875213"/>
          <p14:tracePt t="62609" x="7786688" y="4884738"/>
          <p14:tracePt t="62637" x="7786688" y="4894263"/>
          <p14:tracePt t="62663" x="7786688" y="4902200"/>
          <p14:tracePt t="62676" x="7786688" y="4911725"/>
          <p14:tracePt t="62687" x="7777163" y="4911725"/>
          <p14:tracePt t="62700" x="7777163" y="4919663"/>
          <p14:tracePt t="62711" x="7777163" y="4929188"/>
          <p14:tracePt t="62726" x="7769225" y="4938713"/>
          <p14:tracePt t="62742" x="7759700" y="4956175"/>
          <p14:tracePt t="62759" x="7759700" y="4965700"/>
          <p14:tracePt t="62776" x="7751763" y="5010150"/>
          <p14:tracePt t="62792" x="7742238" y="5027613"/>
          <p14:tracePt t="62809" x="7732713" y="5045075"/>
          <p14:tracePt t="62826" x="7732713" y="5089525"/>
          <p14:tracePt t="62843" x="7724775" y="5108575"/>
          <p14:tracePt t="62859" x="7724775" y="5126038"/>
          <p14:tracePt t="62876" x="7715250" y="5153025"/>
          <p14:tracePt t="62893" x="7715250" y="5160963"/>
          <p14:tracePt t="62909" x="7715250" y="5197475"/>
          <p14:tracePt t="62926" x="7705725" y="5224463"/>
          <p14:tracePt t="62942" x="7705725" y="5241925"/>
          <p14:tracePt t="62959" x="7705725" y="5268913"/>
          <p14:tracePt t="62976" x="7705725" y="5286375"/>
          <p14:tracePt t="62992" x="7697788" y="5295900"/>
          <p14:tracePt t="63009" x="7697788" y="5322888"/>
          <p14:tracePt t="63026" x="7697788" y="5330825"/>
          <p14:tracePt t="63043" x="7688263" y="5340350"/>
          <p14:tracePt t="63059" x="7688263" y="5367338"/>
          <p14:tracePt t="63076" x="7680325" y="5384800"/>
          <p14:tracePt t="63092" x="7680325" y="5419725"/>
          <p14:tracePt t="63116" x="7680325" y="5429250"/>
          <p14:tracePt t="63141" x="7680325" y="5438775"/>
          <p14:tracePt t="63166" x="7680325" y="5446713"/>
          <p14:tracePt t="63203" x="7670800" y="5446713"/>
          <p14:tracePt t="63238" x="7670800" y="5456238"/>
          <p14:tracePt t="63448" x="7661275" y="5456238"/>
          <p14:tracePt t="63459" x="7653338" y="5456238"/>
          <p14:tracePt t="63496" x="7643813" y="5446713"/>
          <p14:tracePt t="63508" x="7634288" y="5438775"/>
          <p14:tracePt t="63521" x="7626350" y="5429250"/>
          <p14:tracePt t="63533" x="7608888" y="5402263"/>
          <p14:tracePt t="63547" x="7589838" y="5384800"/>
          <p14:tracePt t="63559" x="7572375" y="5367338"/>
          <p14:tracePt t="63576" x="7554913" y="5330825"/>
          <p14:tracePt t="63593" x="7545388" y="5313363"/>
          <p14:tracePt t="63609" x="7510463" y="5224463"/>
          <p14:tracePt t="63626" x="7491413" y="5180013"/>
          <p14:tracePt t="63643" x="7473950" y="5116513"/>
          <p14:tracePt t="63659" x="7466013" y="5099050"/>
          <p14:tracePt t="63676" x="7466013" y="5089525"/>
          <p14:tracePt t="63693" x="7456488" y="5072063"/>
          <p14:tracePt t="63709" x="7456488" y="5062538"/>
          <p14:tracePt t="63726" x="7456488" y="5045075"/>
          <p14:tracePt t="63743" x="7439025" y="5027613"/>
          <p14:tracePt t="63759" x="7439025" y="5018088"/>
          <p14:tracePt t="63776" x="7439025" y="5010150"/>
          <p14:tracePt t="63793" x="7429500" y="5000625"/>
          <p14:tracePt t="63815" x="7419975" y="4983163"/>
          <p14:tracePt t="63827" x="7419975" y="4973638"/>
          <p14:tracePt t="63844" x="7412038" y="4965700"/>
          <p14:tracePt t="63860" x="7402513" y="4956175"/>
          <p14:tracePt t="63876" x="7385050" y="4938713"/>
          <p14:tracePt t="63901" x="7375525" y="4929188"/>
          <p14:tracePt t="63913" x="7375525" y="4919663"/>
          <p14:tracePt t="63937" x="7367588" y="4919663"/>
          <p14:tracePt t="64061" x="7367588" y="4929188"/>
          <p14:tracePt t="64084" x="7367588" y="4938713"/>
          <p14:tracePt t="64096" x="7367588" y="4946650"/>
          <p14:tracePt t="64108" x="7367588" y="4956175"/>
          <p14:tracePt t="64121" x="7367588" y="4965700"/>
          <p14:tracePt t="64134" x="7367588" y="4983163"/>
          <p14:tracePt t="64146" x="7367588" y="4991100"/>
          <p14:tracePt t="64159" x="7367588" y="5010150"/>
          <p14:tracePt t="64176" x="7358063" y="5027613"/>
          <p14:tracePt t="64193" x="7358063" y="5045075"/>
          <p14:tracePt t="64209" x="7348538" y="5099050"/>
          <p14:tracePt t="64226" x="7340600" y="5126038"/>
          <p14:tracePt t="64243" x="7331075" y="5160963"/>
          <p14:tracePt t="64259" x="7331075" y="5170488"/>
          <p14:tracePt t="64276" x="7331075" y="5180013"/>
          <p14:tracePt t="64293" x="7323138" y="5197475"/>
          <p14:tracePt t="64328" x="7323138" y="5205413"/>
          <p14:tracePt t="64343" x="7323138" y="5214938"/>
          <p14:tracePt t="64414" x="7323138" y="5224463"/>
          <p14:tracePt t="64428" x="7323138" y="5241925"/>
          <p14:tracePt t="64440" x="7323138" y="5251450"/>
          <p14:tracePt t="64452" x="7313613" y="5276850"/>
          <p14:tracePt t="64464" x="7313613" y="5286375"/>
          <p14:tracePt t="64476" x="7304088" y="5295900"/>
          <p14:tracePt t="64493" x="7304088" y="5313363"/>
          <p14:tracePt t="64512" x="7304088" y="5322888"/>
          <p14:tracePt t="64526" x="7304088" y="5330825"/>
          <p14:tracePt t="64543" x="7304088" y="5340350"/>
          <p14:tracePt t="64560" x="7304088" y="5348288"/>
          <p14:tracePt t="64576" x="7296150" y="5357813"/>
          <p14:tracePt t="64594" x="7296150" y="5367338"/>
          <p14:tracePt t="64660" x="7296150" y="5375275"/>
          <p14:tracePt t="64671" x="7296150" y="5384800"/>
          <p14:tracePt t="64685" x="7296150" y="5394325"/>
          <p14:tracePt t="64708" x="7296150" y="5402263"/>
          <p14:tracePt t="64720" x="7296150" y="5411788"/>
          <p14:tracePt t="64733" x="7296150" y="5438775"/>
          <p14:tracePt t="64966" x="7286625" y="5438775"/>
          <p14:tracePt t="64980" x="7277100" y="5438775"/>
          <p14:tracePt t="64992" x="7269163" y="5438775"/>
          <p14:tracePt t="65002" x="7259638" y="5438775"/>
          <p14:tracePt t="65017" x="7242175" y="5429250"/>
          <p14:tracePt t="65028" x="7224713" y="5411788"/>
          <p14:tracePt t="65043" x="7197725" y="5384800"/>
          <p14:tracePt t="65060" x="7170738" y="5357813"/>
          <p14:tracePt t="65076" x="7116763" y="5286375"/>
          <p14:tracePt t="65093" x="7081838" y="5259388"/>
          <p14:tracePt t="65110" x="7072313" y="5232400"/>
          <p14:tracePt t="65126" x="7027863" y="5205413"/>
          <p14:tracePt t="65143" x="7010400" y="5187950"/>
          <p14:tracePt t="65160" x="6983413" y="5160963"/>
          <p14:tracePt t="65176" x="6929438" y="5108575"/>
          <p14:tracePt t="65193" x="6911975" y="5081588"/>
          <p14:tracePt t="65210" x="6894513" y="5062538"/>
          <p14:tracePt t="65226" x="6867525" y="5027613"/>
          <p14:tracePt t="65243" x="6858000" y="5027613"/>
          <p14:tracePt t="65260" x="6848475" y="5010150"/>
          <p14:tracePt t="65276" x="6813550" y="4991100"/>
          <p14:tracePt t="65293" x="6804025" y="4983163"/>
          <p14:tracePt t="65310" x="6777038" y="4973638"/>
          <p14:tracePt t="65327" x="6769100" y="4973638"/>
          <p14:tracePt t="65343" x="6769100" y="4965700"/>
          <p14:tracePt t="65383" x="6759575" y="4965700"/>
          <p14:tracePt t="65432" x="6759575" y="4973638"/>
          <p14:tracePt t="65457" x="6759575" y="4983163"/>
          <p14:tracePt t="65481" x="6759575" y="5000625"/>
          <p14:tracePt t="65494" x="6759575" y="5010150"/>
          <p14:tracePt t="65505" x="6759575" y="5018088"/>
          <p14:tracePt t="65518" x="6759575" y="5027613"/>
          <p14:tracePt t="65530" x="6759575" y="5054600"/>
          <p14:tracePt t="65543" x="6759575" y="5062538"/>
          <p14:tracePt t="65560" x="6759575" y="5081588"/>
          <p14:tracePt t="65576" x="6759575" y="5089525"/>
          <p14:tracePt t="65593" x="6759575" y="5133975"/>
          <p14:tracePt t="65610" x="6759575" y="5153025"/>
          <p14:tracePt t="65626" x="6759575" y="5170488"/>
          <p14:tracePt t="65643" x="6759575" y="5224463"/>
          <p14:tracePt t="65660" x="6769100" y="5251450"/>
          <p14:tracePt t="65677" x="6769100" y="5276850"/>
          <p14:tracePt t="65693" x="6777038" y="5322888"/>
          <p14:tracePt t="65710" x="6777038" y="5340350"/>
          <p14:tracePt t="65727" x="6786563" y="5367338"/>
          <p14:tracePt t="65743" x="6796088" y="5394325"/>
          <p14:tracePt t="65760" x="6796088" y="5411788"/>
          <p14:tracePt t="65777" x="6796088" y="5446713"/>
          <p14:tracePt t="65793" x="6796088" y="5465763"/>
          <p14:tracePt t="65810" x="6796088" y="5473700"/>
          <p14:tracePt t="65827" x="6796088" y="5483225"/>
          <p14:tracePt t="65844" x="6796088" y="5491163"/>
          <p14:tracePt t="65860" x="6796088" y="5500688"/>
          <p14:tracePt t="65877" x="6796088" y="5518150"/>
          <p14:tracePt t="65893" x="6796088" y="5537200"/>
          <p14:tracePt t="65910" x="6796088" y="5562600"/>
          <p14:tracePt t="65927" x="6796088" y="5572125"/>
          <p14:tracePt t="65943" x="6796088" y="5599113"/>
          <p14:tracePt t="65960" x="6796088" y="5626100"/>
          <p14:tracePt t="65977" x="6796088" y="5634038"/>
          <p14:tracePt t="65993" x="6796088" y="5643563"/>
          <p14:tracePt t="66413" x="6786563" y="5643563"/>
          <p14:tracePt t="66425" x="6769100" y="5643563"/>
          <p14:tracePt t="66437" x="6742113" y="5643563"/>
          <p14:tracePt t="66449" x="6715125" y="5643563"/>
          <p14:tracePt t="66462" x="6680200" y="5634038"/>
          <p14:tracePt t="66477" x="6634163" y="5626100"/>
          <p14:tracePt t="66493" x="6589713" y="5616575"/>
          <p14:tracePt t="66510" x="6473825" y="5608638"/>
          <p14:tracePt t="66527" x="6419850" y="5599113"/>
          <p14:tracePt t="66543" x="6357938" y="5589588"/>
          <p14:tracePt t="66560" x="6259513" y="5572125"/>
          <p14:tracePt t="66577" x="6205538" y="5554663"/>
          <p14:tracePt t="66593" x="6153150" y="5545138"/>
          <p14:tracePt t="66610" x="6062663" y="5510213"/>
          <p14:tracePt t="66627" x="6010275" y="5491163"/>
          <p14:tracePt t="66643" x="5965825" y="5473700"/>
          <p14:tracePt t="66660" x="5894388" y="5446713"/>
          <p14:tracePt t="66677" x="5875338" y="5429250"/>
          <p14:tracePt t="66694" x="5830888" y="5411788"/>
          <p14:tracePt t="66710" x="5822950" y="5402263"/>
          <p14:tracePt t="66727" x="5813425" y="5394325"/>
          <p14:tracePt t="66743" x="5803900" y="5384800"/>
          <p14:tracePt t="66760" x="5795963" y="5375275"/>
          <p14:tracePt t="66780" x="5786438" y="5375275"/>
          <p14:tracePt t="66794" x="5786438" y="5367338"/>
          <p14:tracePt t="66810" x="5776913" y="5357813"/>
          <p14:tracePt t="66827" x="5768975" y="5357813"/>
          <p14:tracePt t="66844" x="5759450" y="5348288"/>
          <p14:tracePt t="66860" x="5751513" y="5348288"/>
          <p14:tracePt t="66877" x="5732463" y="5340350"/>
          <p14:tracePt t="66894" x="5724525" y="5330825"/>
          <p14:tracePt t="66910" x="5697538" y="5330825"/>
          <p14:tracePt t="66927" x="5680075" y="5322888"/>
          <p14:tracePt t="66944" x="5661025" y="5313363"/>
          <p14:tracePt t="66960" x="5653088" y="5303838"/>
          <p14:tracePt t="66977" x="5643563" y="5295900"/>
          <p14:tracePt t="66999" x="5634038" y="5295900"/>
          <p14:tracePt t="67012" x="5634038" y="5286375"/>
          <p14:tracePt t="67269" x="5643563" y="5286375"/>
          <p14:tracePt t="67319" x="5653088" y="5286375"/>
          <p14:tracePt t="67369" x="5661025" y="5286375"/>
          <p14:tracePt t="67551" x="5670550" y="5286375"/>
          <p14:tracePt t="67626" x="5680075" y="5286375"/>
          <p14:tracePt t="67639" x="5680075" y="5295900"/>
          <p14:tracePt t="67651" x="5688013" y="5295900"/>
          <p14:tracePt t="67736" x="5697538" y="5295900"/>
          <p14:tracePt t="67773" x="5697538" y="5303838"/>
          <p14:tracePt t="67859" x="5705475" y="5303838"/>
          <p14:tracePt t="68447" x="5705475" y="5313363"/>
          <p14:tracePt t="68520" x="5715000" y="5322888"/>
          <p14:tracePt t="68532" x="5724525" y="5322888"/>
          <p14:tracePt t="68557" x="5724525" y="5330825"/>
          <p14:tracePt t="68568" x="5732463" y="5340350"/>
          <p14:tracePt t="68596" x="5741988" y="5348288"/>
          <p14:tracePt t="68607" x="5751513" y="5357813"/>
          <p14:tracePt t="68617" x="5751513" y="5367338"/>
          <p14:tracePt t="68630" x="5759450" y="5375275"/>
          <p14:tracePt t="68655" x="5768975" y="5384800"/>
          <p14:tracePt t="68666" x="5776913" y="5394325"/>
          <p14:tracePt t="68692" x="5786438" y="5402263"/>
          <p14:tracePt t="68716" x="5795963" y="5402263"/>
          <p14:tracePt t="68728" x="5795963" y="5411788"/>
          <p14:tracePt t="68740" x="5803900" y="5419725"/>
          <p14:tracePt t="68752" x="5813425" y="5419725"/>
          <p14:tracePt t="68777" x="5822950" y="5419725"/>
          <p14:tracePt t="68790" x="5822950" y="5429250"/>
          <p14:tracePt t="68813" x="5830888" y="5429250"/>
          <p14:tracePt t="68839" x="5840413" y="5429250"/>
          <p14:tracePt t="68851" x="5840413" y="5438775"/>
          <p14:tracePt t="68876" x="5848350" y="5438775"/>
          <p14:tracePt t="68900" x="5857875" y="5446713"/>
          <p14:tracePt t="68925" x="5857875" y="5456238"/>
          <p14:tracePt t="68986" x="5867400" y="5456238"/>
          <p14:tracePt t="69169" x="5857875" y="5438775"/>
          <p14:tracePt t="69182" x="5848350" y="5429250"/>
          <p14:tracePt t="69194" x="5830888" y="5419725"/>
          <p14:tracePt t="69205" x="5813425" y="5384800"/>
          <p14:tracePt t="69219" x="5795963" y="5367338"/>
          <p14:tracePt t="69231" x="5768975" y="5330825"/>
          <p14:tracePt t="69244" x="5759450" y="5295900"/>
          <p14:tracePt t="69261" x="5741988" y="5259388"/>
          <p14:tracePt t="69278" x="5724525" y="5232400"/>
          <p14:tracePt t="69294" x="5705475" y="5187950"/>
          <p14:tracePt t="69311" x="5688013" y="5170488"/>
          <p14:tracePt t="69328" x="5680075" y="5160963"/>
          <p14:tracePt t="69344" x="5670550" y="5143500"/>
          <p14:tracePt t="69361" x="5661025" y="5143500"/>
          <p14:tracePt t="69378" x="5661025" y="5133975"/>
          <p14:tracePt t="69394" x="5653088" y="5116513"/>
          <p14:tracePt t="69427" x="5643563" y="5116513"/>
          <p14:tracePt t="69622" x="5643563" y="5126038"/>
          <p14:tracePt t="69673" x="5643563" y="5133975"/>
          <p14:tracePt t="69697" x="5653088" y="5133975"/>
          <p14:tracePt t="69721" x="5661025" y="5133975"/>
          <p14:tracePt t="69746" x="5661025" y="5143500"/>
          <p14:tracePt t="69770" x="5670550" y="5143500"/>
          <p14:tracePt t="69782" x="5670550" y="5153025"/>
          <p14:tracePt t="69793" x="5670550" y="5160963"/>
          <p14:tracePt t="69806" x="5680075" y="5160963"/>
          <p14:tracePt t="69818" x="5680075" y="5170488"/>
          <p14:tracePt t="69831" x="5688013" y="5170488"/>
          <p14:tracePt t="69855" x="5688013" y="5180013"/>
          <p14:tracePt t="69867" x="5697538" y="5187950"/>
          <p14:tracePt t="69892" x="5697538" y="5197475"/>
          <p14:tracePt t="69905" x="5705475" y="5197475"/>
          <p14:tracePt t="69916" x="5705475" y="5205413"/>
          <p14:tracePt t="69942" x="5715000" y="5205413"/>
          <p14:tracePt t="69954" x="5724525" y="5214938"/>
          <p14:tracePt t="69966" x="5724525" y="5224463"/>
          <p14:tracePt t="70002" x="5724525" y="5232400"/>
          <p14:tracePt t="70015" x="5732463" y="5232400"/>
          <p14:tracePt t="70040" x="5732463" y="5241925"/>
          <p14:tracePt t="70053" x="5741988" y="5241925"/>
          <p14:tracePt t="70065" x="5741988" y="5251450"/>
          <p14:tracePt t="70077" x="5751513" y="5251450"/>
          <p14:tracePt t="70103" x="5751513" y="5259388"/>
          <p14:tracePt t="70114" x="5759450" y="5259388"/>
          <p14:tracePt t="70126" x="5759450" y="5268913"/>
          <p14:tracePt t="70236" x="5768975" y="5268913"/>
          <p14:tracePt t="70248" x="5768975" y="5276850"/>
          <p14:tracePt t="70272" x="5768975" y="5286375"/>
          <p14:tracePt t="70358" x="5776913" y="5295900"/>
          <p14:tracePt t="70395" x="5786438" y="5295900"/>
          <p14:tracePt t="70408" x="5786438" y="5303838"/>
          <p14:tracePt t="70419" x="5786438" y="5313363"/>
          <p14:tracePt t="70443" x="5786438" y="5322888"/>
          <p14:tracePt t="70456" x="5795963" y="5322888"/>
          <p14:tracePt t="70480" x="5795963" y="5340350"/>
          <p14:tracePt t="70492" x="5803900" y="5340350"/>
          <p14:tracePt t="70504" x="5803900" y="5348288"/>
          <p14:tracePt t="70517" x="5813425" y="5348288"/>
          <p14:tracePt t="70529" x="5813425" y="5357813"/>
          <p14:tracePt t="70545" x="5822950" y="5367338"/>
          <p14:tracePt t="70561" x="5822950" y="5375275"/>
          <p14:tracePt t="70578" x="5830888" y="5394325"/>
          <p14:tracePt t="70595" x="5840413" y="5402263"/>
          <p14:tracePt t="70611" x="5840413" y="5411788"/>
          <p14:tracePt t="70628" x="5857875" y="5429250"/>
          <p14:tracePt t="70645" x="5857875" y="5438775"/>
          <p14:tracePt t="70664" x="5857875" y="5446713"/>
          <p14:tracePt t="70678" x="5867400" y="5446713"/>
          <p14:tracePt t="70712" x="5867400" y="5456238"/>
          <p14:tracePt t="70725" x="5875338" y="5456238"/>
          <p14:tracePt t="70738" x="5875338" y="5465763"/>
          <p14:tracePt t="70761" x="5884863" y="5465763"/>
          <p14:tracePt t="70773" x="5894388" y="5473700"/>
          <p14:tracePt t="70797" x="5894388" y="5483225"/>
          <p14:tracePt t="70810" x="5902325" y="5491163"/>
          <p14:tracePt t="70846" x="5902325" y="5500688"/>
          <p14:tracePt t="70859" x="5911850" y="5500688"/>
          <p14:tracePt t="70872" x="5919788" y="5510213"/>
          <p14:tracePt t="70883" x="5919788" y="5518150"/>
          <p14:tracePt t="70908" x="5929313" y="5527675"/>
          <p14:tracePt t="70920" x="5929313" y="5537200"/>
          <p14:tracePt t="70933" x="5929313" y="5545138"/>
          <p14:tracePt t="70945" x="5938838" y="5545138"/>
          <p14:tracePt t="70961" x="5946775" y="5554663"/>
          <p14:tracePt t="70981" x="5946775" y="5562600"/>
          <p14:tracePt t="70995" x="5956300" y="5572125"/>
          <p14:tracePt t="71011" x="5965825" y="5581650"/>
          <p14:tracePt t="71028" x="5973763" y="5599113"/>
          <p14:tracePt t="71045" x="6000750" y="5634038"/>
          <p14:tracePt t="71061" x="6018213" y="5661025"/>
          <p14:tracePt t="71078" x="6027738" y="5670550"/>
          <p14:tracePt t="71095" x="6045200" y="5680075"/>
          <p14:tracePt t="71111" x="6045200" y="5688013"/>
          <p14:tracePt t="71214" x="6045200" y="5697538"/>
          <p14:tracePt t="71227" x="6054725" y="5697538"/>
          <p14:tracePt t="71522" x="6054725" y="5715000"/>
          <p14:tracePt t="71534" x="6072188" y="5724525"/>
          <p14:tracePt t="71559" x="6072188" y="5732463"/>
          <p14:tracePt t="71583" x="6081713" y="5741988"/>
          <p14:tracePt t="71596" x="6089650" y="5759450"/>
          <p14:tracePt t="71610" x="6099175" y="5768975"/>
          <p14:tracePt t="71621" x="6108700" y="5786438"/>
          <p14:tracePt t="71633" x="6116638" y="5795963"/>
          <p14:tracePt t="71645" x="6116638" y="5803900"/>
          <p14:tracePt t="71662" x="6126163" y="5813425"/>
          <p14:tracePt t="71679" x="6134100" y="5822950"/>
          <p14:tracePt t="71695" x="6143625" y="5848350"/>
          <p14:tracePt t="71712" x="6153150" y="5867400"/>
          <p14:tracePt t="71728" x="6161088" y="5875338"/>
          <p14:tracePt t="71745" x="6170613" y="5902325"/>
          <p14:tracePt t="71767" x="6180138" y="5911850"/>
          <p14:tracePt t="71805" x="6188075" y="5919788"/>
          <p14:tracePt t="71828" x="6188075" y="5929313"/>
          <p14:tracePt t="71877" x="6188075" y="5938838"/>
          <p14:tracePt t="71915" x="6197600" y="5946775"/>
          <p14:tracePt t="71927" x="6197600" y="5956300"/>
          <p14:tracePt t="71939" x="6197600" y="5965825"/>
          <p14:tracePt t="71989" x="6197600" y="5973763"/>
          <p14:tracePt t="72147" x="6197600" y="5983288"/>
          <p14:tracePt t="72429" x="6197600" y="5973763"/>
          <p14:tracePt t="72477" x="6197600" y="5965825"/>
          <p14:tracePt t="72539" x="6197600" y="5956300"/>
          <p14:tracePt t="72575" x="6197600" y="5946775"/>
          <p14:tracePt t="72662" x="6197600" y="5938838"/>
          <p14:tracePt t="72674" x="6188075" y="5938838"/>
          <p14:tracePt t="72699" x="6180138" y="5929313"/>
          <p14:tracePt t="72709" x="6170613" y="5919788"/>
          <p14:tracePt t="72723" x="6161088" y="5911850"/>
          <p14:tracePt t="72735" x="6153150" y="5902325"/>
          <p14:tracePt t="72747" x="6143625" y="5894388"/>
          <p14:tracePt t="72762" x="6143625" y="5884863"/>
          <p14:tracePt t="72779" x="6134100" y="5884863"/>
          <p14:tracePt t="72795" x="6134100" y="5875338"/>
          <p14:tracePt t="72812" x="6126163" y="5875338"/>
          <p14:tracePt t="72829" x="6116638" y="5867400"/>
          <p14:tracePt t="72846" x="6108700" y="5857875"/>
          <p14:tracePt t="72882" x="6099175" y="5857875"/>
          <p14:tracePt t="72895" x="6099175" y="5848350"/>
          <p14:tracePt t="72919" x="6089650" y="5848350"/>
          <p14:tracePt t="72944" x="6081713" y="5848350"/>
          <p14:tracePt t="72956" x="6081713" y="5840413"/>
          <p14:tracePt t="72968" x="6072188" y="5840413"/>
          <p14:tracePt t="72992" x="6072188" y="5830888"/>
          <p14:tracePt t="73005" x="6062663" y="5822950"/>
          <p14:tracePt t="73016" x="6054725" y="5822950"/>
          <p14:tracePt t="73029" x="6054725" y="5813425"/>
          <p14:tracePt t="73053" x="6045200" y="5803900"/>
          <p14:tracePt t="73067" x="6045200" y="5795963"/>
          <p14:tracePt t="73079" x="6037263" y="5786438"/>
          <p14:tracePt t="73103" x="6027738" y="5776913"/>
          <p14:tracePt t="73117" x="6027738" y="5768975"/>
          <p14:tracePt t="73129" x="6018213" y="5759450"/>
          <p14:tracePt t="73153" x="6010275" y="5751513"/>
          <p14:tracePt t="73165" x="6010275" y="5741988"/>
          <p14:tracePt t="73188" x="6000750" y="5732463"/>
          <p14:tracePt t="73201" x="6000750" y="5724525"/>
          <p14:tracePt t="73213" x="5991225" y="5715000"/>
          <p14:tracePt t="73229" x="5991225" y="5705475"/>
          <p14:tracePt t="73245" x="5983288" y="5705475"/>
          <p14:tracePt t="73262" x="5973763" y="5688013"/>
          <p14:tracePt t="73279" x="5965825" y="5688013"/>
          <p14:tracePt t="73296" x="5965825" y="5680075"/>
          <p14:tracePt t="73312" x="5956300" y="5670550"/>
          <p14:tracePt t="73329" x="5956300" y="5661025"/>
          <p14:tracePt t="73346" x="5946775" y="5653088"/>
          <p14:tracePt t="73362" x="5938838" y="5634038"/>
          <p14:tracePt t="73384" x="5938838" y="5626100"/>
          <p14:tracePt t="73396" x="5929313" y="5626100"/>
          <p14:tracePt t="73412" x="5929313" y="5616575"/>
          <p14:tracePt t="73429" x="5929313" y="5608638"/>
          <p14:tracePt t="73445" x="5919788" y="5608638"/>
          <p14:tracePt t="73462" x="5911850" y="5589588"/>
          <p14:tracePt t="73479" x="5902325" y="5581650"/>
          <p14:tracePt t="73496" x="5894388" y="5562600"/>
          <p14:tracePt t="73512" x="5884863" y="5562600"/>
          <p14:tracePt t="73529" x="5884863" y="5554663"/>
          <p14:tracePt t="73546" x="5875338" y="5537200"/>
          <p14:tracePt t="73562" x="5867400" y="5527675"/>
          <p14:tracePt t="73579" x="5867400" y="5518150"/>
          <p14:tracePt t="73596" x="5857875" y="5510213"/>
          <p14:tracePt t="73613" x="5857875" y="5500688"/>
          <p14:tracePt t="73655" x="5857875" y="5491163"/>
          <p14:tracePt t="73667" x="5848350" y="5491163"/>
          <p14:tracePt t="73680" x="5848350" y="5483225"/>
          <p14:tracePt t="73702" x="5848350" y="5465763"/>
          <p14:tracePt t="73715" x="5840413" y="5465763"/>
          <p14:tracePt t="73728" x="5830888" y="5456238"/>
          <p14:tracePt t="73740" x="5830888" y="5446713"/>
          <p14:tracePt t="73752" x="5830888" y="5438775"/>
          <p14:tracePt t="73777" x="5830888" y="5429250"/>
          <p14:tracePt t="73789" x="5822950" y="5419725"/>
          <p14:tracePt t="73801" x="5822950" y="5411788"/>
          <p14:tracePt t="73814" x="5813425" y="5411788"/>
          <p14:tracePt t="73829" x="5813425" y="5402263"/>
          <p14:tracePt t="74426" x="5813425" y="5384800"/>
          <p14:tracePt t="74511" x="5822950" y="5384800"/>
          <p14:tracePt t="74537" x="5840413" y="5384800"/>
          <p14:tracePt t="74561" x="5848350" y="5384800"/>
          <p14:tracePt t="74573" x="5848350" y="5394325"/>
          <p14:tracePt t="74586" x="5857875" y="5402263"/>
          <p14:tracePt t="74597" x="5867400" y="5411788"/>
          <p14:tracePt t="74613" x="5884863" y="5419725"/>
          <p14:tracePt t="74629" x="5894388" y="5438775"/>
          <p14:tracePt t="74646" x="5911850" y="5446713"/>
          <p14:tracePt t="74663" x="5919788" y="5465763"/>
          <p14:tracePt t="74679" x="5938838" y="5483225"/>
          <p14:tracePt t="74696" x="5946775" y="5500688"/>
          <p14:tracePt t="74713" x="5965825" y="5500688"/>
          <p14:tracePt t="74729" x="5965825" y="5518150"/>
          <p14:tracePt t="74746" x="5973763" y="5537200"/>
          <p14:tracePt t="74763" x="5983288" y="5545138"/>
          <p14:tracePt t="74779" x="5991225" y="5554663"/>
          <p14:tracePt t="74796" x="6000750" y="5581650"/>
          <p14:tracePt t="74813" x="6010275" y="5599113"/>
          <p14:tracePt t="74829" x="6018213" y="5608638"/>
          <p14:tracePt t="74846" x="6018213" y="5626100"/>
          <p14:tracePt t="74863" x="6027738" y="5626100"/>
          <p14:tracePt t="74879" x="6027738" y="5643563"/>
          <p14:tracePt t="74896" x="6045200" y="5661025"/>
          <p14:tracePt t="74913" x="6045200" y="5680075"/>
          <p14:tracePt t="74930" x="6062663" y="5705475"/>
          <p14:tracePt t="74946" x="6062663" y="5715000"/>
          <p14:tracePt t="74963" x="6081713" y="5724525"/>
          <p14:tracePt t="74979" x="6089650" y="5759450"/>
          <p14:tracePt t="74996" x="6099175" y="5768975"/>
          <p14:tracePt t="75013" x="6099175" y="5786438"/>
          <p14:tracePt t="75029" x="6116638" y="5803900"/>
          <p14:tracePt t="75046" x="6116638" y="5813425"/>
          <p14:tracePt t="75063" x="6116638" y="5822950"/>
          <p14:tracePt t="75079" x="6134100" y="5840413"/>
          <p14:tracePt t="75096" x="6134100" y="5848350"/>
          <p14:tracePt t="75113" x="6143625" y="5867400"/>
          <p14:tracePt t="75150" x="6143625" y="5875338"/>
          <p14:tracePt t="75175" x="6143625" y="5884863"/>
          <p14:tracePt t="75443" x="6126163" y="5884863"/>
          <p14:tracePt t="75468" x="6116638" y="5884863"/>
          <p14:tracePt t="75479" x="6099175" y="5884863"/>
          <p14:tracePt t="75491" x="6089650" y="5884863"/>
          <p14:tracePt t="75504" x="6081713" y="5884863"/>
          <p14:tracePt t="75517" x="6072188" y="5884863"/>
          <p14:tracePt t="75529" x="6054725" y="5884863"/>
          <p14:tracePt t="75546" x="6045200" y="5884863"/>
          <p14:tracePt t="75563" x="6027738" y="5884863"/>
          <p14:tracePt t="75580" x="6010275" y="5884863"/>
          <p14:tracePt t="75596" x="5991225" y="5884863"/>
          <p14:tracePt t="75613" x="5983288" y="5875338"/>
          <p14:tracePt t="75630" x="5946775" y="5867400"/>
          <p14:tracePt t="75646" x="5929313" y="5867400"/>
          <p14:tracePt t="75663" x="5902325" y="5857875"/>
          <p14:tracePt t="75680" x="5848350" y="5840413"/>
          <p14:tracePt t="75696" x="5813425" y="5830888"/>
          <p14:tracePt t="75713" x="5768975" y="5822950"/>
          <p14:tracePt t="75730" x="5751513" y="5803900"/>
          <p14:tracePt t="75746" x="5724525" y="5795963"/>
          <p14:tracePt t="75763" x="5697538" y="5759450"/>
          <p14:tracePt t="75780" x="5680075" y="5741988"/>
          <p14:tracePt t="75796" x="5670550" y="5724525"/>
          <p14:tracePt t="75813" x="5634038" y="5680075"/>
          <p14:tracePt t="75830" x="5634038" y="5670550"/>
          <p14:tracePt t="75846" x="5626100" y="5661025"/>
          <p14:tracePt t="75863" x="5616575" y="5634038"/>
          <p14:tracePt t="75880" x="5616575" y="5626100"/>
          <p14:tracePt t="75897" x="5608638" y="5608638"/>
          <p14:tracePt t="75920" x="5599113" y="5599113"/>
          <p14:tracePt t="75933" x="5589588" y="5581650"/>
          <p14:tracePt t="75946" x="5589588" y="5572125"/>
          <p14:tracePt t="75963" x="5581650" y="5554663"/>
          <p14:tracePt t="75980" x="5572125" y="5527675"/>
          <p14:tracePt t="75996" x="5562600" y="5510213"/>
          <p14:tracePt t="76019" x="5562600" y="5500688"/>
          <p14:tracePt t="76042" x="5554663" y="5500688"/>
          <p14:tracePt t="76092" x="5554663" y="5491163"/>
          <p14:tracePt t="76177" x="5562600" y="5491163"/>
          <p14:tracePt t="76201" x="5572125" y="5491163"/>
          <p14:tracePt t="76214" x="5572125" y="5500688"/>
          <p14:tracePt t="76226" x="5581650" y="5500688"/>
          <p14:tracePt t="76239" x="5581650" y="5510213"/>
          <p14:tracePt t="76250" x="5589588" y="5510213"/>
          <p14:tracePt t="76263" x="5589588" y="5518150"/>
          <p14:tracePt t="76280" x="5608638" y="5527675"/>
          <p14:tracePt t="76299" x="5626100" y="5545138"/>
          <p14:tracePt t="76313" x="5634038" y="5554663"/>
          <p14:tracePt t="76330" x="5661025" y="5572125"/>
          <p14:tracePt t="76346" x="5670550" y="5581650"/>
          <p14:tracePt t="76363" x="5715000" y="5626100"/>
          <p14:tracePt t="76380" x="5732463" y="5643563"/>
          <p14:tracePt t="76396" x="5759450" y="5680075"/>
          <p14:tracePt t="76413" x="5795963" y="5724525"/>
          <p14:tracePt t="76429" x="5822950" y="5741988"/>
          <p14:tracePt t="76446" x="5848350" y="5795963"/>
          <p14:tracePt t="76463" x="5867400" y="5813425"/>
          <p14:tracePt t="76480" x="5884863" y="5840413"/>
          <p14:tracePt t="76497" x="5911850" y="5884863"/>
          <p14:tracePt t="76513" x="5919788" y="5902325"/>
          <p14:tracePt t="76530" x="5929313" y="5911850"/>
          <p14:tracePt t="76546" x="5938838" y="5911850"/>
          <p14:tracePt t="76595" x="5938838" y="5919788"/>
          <p14:tracePt t="76693" x="5929313" y="5902325"/>
          <p14:tracePt t="76705" x="5929313" y="5894388"/>
          <p14:tracePt t="76717" x="5911850" y="5875338"/>
          <p14:tracePt t="76729" x="5902325" y="5840413"/>
          <p14:tracePt t="76741" x="5875338" y="5786438"/>
          <p14:tracePt t="76755" x="5848350" y="5724525"/>
          <p14:tracePt t="76766" x="5822950" y="5661025"/>
          <p14:tracePt t="76780" x="5803900" y="5599113"/>
          <p14:tracePt t="76797" x="5768975" y="5527675"/>
          <p14:tracePt t="76813" x="5741988" y="5456238"/>
          <p14:tracePt t="76830" x="5670550" y="5303838"/>
          <p14:tracePt t="76847" x="5634038" y="5232400"/>
          <p14:tracePt t="76863" x="5599113" y="5160963"/>
          <p14:tracePt t="76864" x="5554663" y="5099050"/>
          <p14:tracePt t="76880" x="5527675" y="5045075"/>
          <p14:tracePt t="76897" x="5500688" y="4991100"/>
          <p14:tracePt t="76913" x="5483225" y="4946650"/>
          <p14:tracePt t="76930" x="5446713" y="4884738"/>
          <p14:tracePt t="76947" x="5429250" y="4867275"/>
          <p14:tracePt t="76963" x="5402263" y="4830763"/>
          <p14:tracePt t="76980" x="5384800" y="4822825"/>
          <p14:tracePt t="76997" x="5375275" y="4803775"/>
          <p14:tracePt t="77013" x="5367338" y="4795838"/>
          <p14:tracePt t="77030" x="5367338" y="4786313"/>
          <p14:tracePt t="77133" x="5367338" y="4795838"/>
          <p14:tracePt t="77158" x="5367338" y="4803775"/>
          <p14:tracePt t="77170" x="5367338" y="4813300"/>
          <p14:tracePt t="77182" x="5375275" y="4830763"/>
          <p14:tracePt t="77195" x="5394325" y="4848225"/>
          <p14:tracePt t="77208" x="5402263" y="4875213"/>
          <p14:tracePt t="77219" x="5411788" y="4894263"/>
          <p14:tracePt t="77233" x="5429250" y="4929188"/>
          <p14:tracePt t="77247" x="5438775" y="4956175"/>
          <p14:tracePt t="77263" x="5465763" y="5000625"/>
          <p14:tracePt t="77280" x="5483225" y="5054600"/>
          <p14:tracePt t="77297" x="5527675" y="5143500"/>
          <p14:tracePt t="77313" x="5545138" y="5187950"/>
          <p14:tracePt t="77331" x="5562600" y="5241925"/>
          <p14:tracePt t="77347" x="5562600" y="5276850"/>
          <p14:tracePt t="77363" x="5572125" y="5295900"/>
          <p14:tracePt t="77380" x="5572125" y="5313363"/>
          <p14:tracePt t="77397" x="5572125" y="5322888"/>
          <p14:tracePt t="77428" x="5572125" y="5330825"/>
          <p14:tracePt t="77453" x="5562600" y="5330825"/>
          <p14:tracePt t="77465" x="5554663" y="5330825"/>
          <p14:tracePt t="77477" x="5545138" y="5330825"/>
          <p14:tracePt t="77488" x="5527675" y="5330825"/>
          <p14:tracePt t="77501" x="5510213" y="5330825"/>
          <p14:tracePt t="77513" x="5500688" y="5330825"/>
          <p14:tracePt t="77538" x="5491163" y="5330825"/>
          <p14:tracePt t="77612" x="5491163" y="5340350"/>
          <p14:tracePt t="77648" x="5491163" y="5348288"/>
          <p14:tracePt t="77673" x="5500688" y="5357813"/>
          <p14:tracePt t="77686" x="5518150" y="5367338"/>
          <p14:tracePt t="77698" x="5537200" y="5375275"/>
          <p14:tracePt t="77709" x="5554663" y="5394325"/>
          <p14:tracePt t="77721" x="5589588" y="5411788"/>
          <p14:tracePt t="77735" x="5626100" y="5419725"/>
          <p14:tracePt t="77747" x="5661025" y="5446713"/>
          <p14:tracePt t="77764" x="5705475" y="5483225"/>
          <p14:tracePt t="77780" x="5751513" y="5510213"/>
          <p14:tracePt t="77797" x="5822950" y="5572125"/>
          <p14:tracePt t="77814" x="5848350" y="5608638"/>
          <p14:tracePt t="77830" x="5867400" y="5626100"/>
          <p14:tracePt t="77847" x="5911850" y="5680075"/>
          <p14:tracePt t="77864" x="5919788" y="5705475"/>
          <p14:tracePt t="77880" x="5938838" y="5724525"/>
          <p14:tracePt t="77897" x="5938838" y="5751513"/>
          <p14:tracePt t="77914" x="5946775" y="5759450"/>
          <p14:tracePt t="77930" x="5946775" y="5768975"/>
          <p14:tracePt t="77947" x="5946775" y="5776913"/>
          <p14:tracePt t="77967" x="5946775" y="5786438"/>
          <p14:tracePt t="78323" x="5946775" y="5795963"/>
          <p14:tracePt t="78335" x="5946775" y="5803900"/>
          <p14:tracePt t="78347" x="5946775" y="5830888"/>
          <p14:tracePt t="78359" x="5956300" y="5848350"/>
          <p14:tracePt t="78371" x="5965825" y="5884863"/>
          <p14:tracePt t="78384" x="5983288" y="5902325"/>
          <p14:tracePt t="78397" x="5991225" y="5929313"/>
          <p14:tracePt t="78414" x="5991225" y="5946775"/>
          <p14:tracePt t="78433" x="6000750" y="5956300"/>
          <p14:tracePt t="78668" x="5983288" y="5956300"/>
          <p14:tracePt t="78690" x="5973763" y="5956300"/>
          <p14:tracePt t="78702" x="5965825" y="5956300"/>
          <p14:tracePt t="78714" x="5956300" y="5946775"/>
          <p14:tracePt t="78727" x="5946775" y="5938838"/>
          <p14:tracePt t="78739" x="5938838" y="5938838"/>
          <p14:tracePt t="78752" x="5929313" y="5929313"/>
          <p14:tracePt t="78764" x="5919788" y="5929313"/>
          <p14:tracePt t="78800" x="5911850" y="5929313"/>
          <p14:tracePt t="78898" x="5919788" y="5929313"/>
          <p14:tracePt t="78910" x="5929313" y="5929313"/>
          <p14:tracePt t="78935" x="5938838" y="5929313"/>
          <p14:tracePt t="78947" x="5946775" y="5929313"/>
          <p14:tracePt t="78959" x="5956300" y="5929313"/>
          <p14:tracePt t="78973" x="5965825" y="5929313"/>
          <p14:tracePt t="78984" x="5983288" y="5929313"/>
          <p14:tracePt t="78997" x="5991225" y="5929313"/>
          <p14:tracePt t="79014" x="6018213" y="5929313"/>
          <p14:tracePt t="79031" x="6037263" y="5929313"/>
          <p14:tracePt t="79047" x="6062663" y="5929313"/>
          <p14:tracePt t="79064" x="6081713" y="5929313"/>
          <p14:tracePt t="79081" x="6099175" y="5929313"/>
          <p14:tracePt t="79098" x="6134100" y="5929313"/>
          <p14:tracePt t="79114" x="6153150" y="5929313"/>
          <p14:tracePt t="79131" x="6205538" y="5919788"/>
          <p14:tracePt t="79147" x="6224588" y="5919788"/>
          <p14:tracePt t="79164" x="6242050" y="5911850"/>
          <p14:tracePt t="79181" x="6296025" y="5911850"/>
          <p14:tracePt t="79197" x="6323013" y="5902325"/>
          <p14:tracePt t="79214" x="6357938" y="5894388"/>
          <p14:tracePt t="79231" x="6394450" y="5894388"/>
          <p14:tracePt t="79247" x="6411913" y="5894388"/>
          <p14:tracePt t="79264" x="6429375" y="5884863"/>
          <p14:tracePt t="79281" x="6465888" y="5875338"/>
          <p14:tracePt t="79297" x="6483350" y="5875338"/>
          <p14:tracePt t="79314" x="6500813" y="5867400"/>
          <p14:tracePt t="79331" x="6537325" y="5867400"/>
          <p14:tracePt t="79347" x="6545263" y="5867400"/>
          <p14:tracePt t="79364" x="6572250" y="5857875"/>
          <p14:tracePt t="79381" x="6581775" y="5857875"/>
          <p14:tracePt t="79397" x="6599238" y="5848350"/>
          <p14:tracePt t="79414" x="6616700" y="5848350"/>
          <p14:tracePt t="79431" x="6643688" y="5848350"/>
          <p14:tracePt t="79447" x="6661150" y="5840413"/>
          <p14:tracePt t="79464" x="6705600" y="5840413"/>
          <p14:tracePt t="79481" x="6724650" y="5840413"/>
          <p14:tracePt t="79497" x="6751638" y="5840413"/>
          <p14:tracePt t="79514" x="6804025" y="5840413"/>
          <p14:tracePt t="79531" x="6840538" y="5830888"/>
          <p14:tracePt t="79548" x="6867525" y="5830888"/>
          <p14:tracePt t="79564" x="6911975" y="5830888"/>
          <p14:tracePt t="79581" x="6929438" y="5830888"/>
          <p14:tracePt t="79597" x="6965950" y="5822950"/>
          <p14:tracePt t="79614" x="6973888" y="5822950"/>
          <p14:tracePt t="79631" x="6983413" y="5822950"/>
          <p14:tracePt t="79658" x="6991350" y="5822950"/>
          <p14:tracePt t="80088" x="7000875" y="5822950"/>
          <p14:tracePt t="80099" x="7010400" y="5813425"/>
          <p14:tracePt t="80111" x="7045325" y="5803900"/>
          <p14:tracePt t="80124" x="7081838" y="5803900"/>
          <p14:tracePt t="80136" x="7134225" y="5795963"/>
          <p14:tracePt t="80148" x="7188200" y="5795963"/>
          <p14:tracePt t="80164" x="7242175" y="5795963"/>
          <p14:tracePt t="80181" x="7304088" y="5795963"/>
          <p14:tracePt t="80198" x="7375525" y="5795963"/>
          <p14:tracePt t="80215" x="7402513" y="5795963"/>
          <p14:tracePt t="80231" x="7419975" y="5795963"/>
          <p14:tracePt t="80248" x="7456488" y="5795963"/>
          <p14:tracePt t="80264" x="7473950" y="5795963"/>
          <p14:tracePt t="80281" x="7500938" y="5795963"/>
          <p14:tracePt t="80298" x="7562850" y="5813425"/>
          <p14:tracePt t="80314" x="7599363" y="5813425"/>
          <p14:tracePt t="80331" x="7626350" y="5822950"/>
          <p14:tracePt t="80348" x="7688263" y="5822950"/>
          <p14:tracePt t="80364" x="7705725" y="5822950"/>
          <p14:tracePt t="80381" x="7751763" y="5830888"/>
          <p14:tracePt t="80398" x="7777163" y="5830888"/>
          <p14:tracePt t="80415" x="7796213" y="5830888"/>
          <p14:tracePt t="80431" x="7840663" y="5830888"/>
          <p14:tracePt t="80448" x="7848600" y="5830888"/>
          <p14:tracePt t="80464" x="7858125" y="5830888"/>
          <p14:tracePt t="80481" x="7885113" y="5830888"/>
          <p14:tracePt t="80498" x="7894638" y="5830888"/>
          <p14:tracePt t="80515" x="7912100" y="5830888"/>
          <p14:tracePt t="80531" x="7929563" y="5840413"/>
          <p14:tracePt t="80548" x="7947025" y="5840413"/>
          <p14:tracePt t="80565" x="7974013" y="5840413"/>
          <p14:tracePt t="80581" x="7983538" y="5840413"/>
          <p14:tracePt t="80598" x="7991475" y="5848350"/>
          <p14:tracePt t="80614" x="8010525" y="5848350"/>
          <p14:tracePt t="80882" x="8001000" y="5848350"/>
          <p14:tracePt t="81360" x="8001000" y="5840413"/>
          <p14:tracePt t="81373" x="7991475" y="5840413"/>
          <p14:tracePt t="81385" x="7983538" y="5830888"/>
          <p14:tracePt t="81398" x="7983538" y="5822950"/>
          <p14:tracePt t="81410" x="7974013" y="5803900"/>
          <p14:tracePt t="81422" x="7966075" y="5795963"/>
          <p14:tracePt t="81436" x="7966075" y="5786438"/>
          <p14:tracePt t="81448" x="7956550" y="5759450"/>
          <p14:tracePt t="81465" x="7939088" y="5741988"/>
          <p14:tracePt t="81481" x="7939088" y="5724525"/>
          <p14:tracePt t="81498" x="7912100" y="5661025"/>
          <p14:tracePt t="81515" x="7902575" y="5634038"/>
          <p14:tracePt t="81532" x="7894638" y="5616575"/>
          <p14:tracePt t="81548" x="7875588" y="5572125"/>
          <p14:tracePt t="81564" x="7875588" y="5545138"/>
          <p14:tracePt t="81582" x="7858125" y="5518150"/>
          <p14:tracePt t="81598" x="7848600" y="5491163"/>
          <p14:tracePt t="81615" x="7840663" y="5483225"/>
          <p14:tracePt t="81631" x="7813675" y="5446713"/>
          <p14:tracePt t="81648" x="7796213" y="5429250"/>
          <p14:tracePt t="81665" x="7796213" y="5419725"/>
          <p14:tracePt t="81682" x="7786688" y="5411788"/>
          <p14:tracePt t="81698" x="7777163" y="5411788"/>
          <p14:tracePt t="81752" x="7769225" y="5411788"/>
          <p14:tracePt t="81766" x="7759700" y="5411788"/>
          <p14:tracePt t="81777" x="7742238" y="5411788"/>
          <p14:tracePt t="81790" x="7732713" y="5402263"/>
          <p14:tracePt t="81803" x="7715250" y="5402263"/>
          <p14:tracePt t="81827" x="7705725" y="5402263"/>
          <p14:tracePt t="81876" x="7688263" y="5402263"/>
          <p14:tracePt t="81888" x="7661275" y="5394325"/>
          <p14:tracePt t="81901" x="7643813" y="5394325"/>
          <p14:tracePt t="81913" x="7634288" y="5384800"/>
          <p14:tracePt t="81924" x="7626350" y="5384800"/>
          <p14:tracePt t="82428" x="7616825" y="5384800"/>
          <p14:tracePt t="82440" x="7608888" y="5384800"/>
          <p14:tracePt t="82451" x="7589838" y="5375275"/>
          <p14:tracePt t="82465" x="7581900" y="5367338"/>
          <p14:tracePt t="82476" x="7554913" y="5357813"/>
          <p14:tracePt t="82488" x="7537450" y="5357813"/>
          <p14:tracePt t="82502" x="7500938" y="5348288"/>
          <p14:tracePt t="82515" x="7483475" y="5340350"/>
          <p14:tracePt t="82532" x="7466013" y="5330825"/>
          <p14:tracePt t="82548" x="7446963" y="5322888"/>
          <p14:tracePt t="82565" x="7439025" y="5313363"/>
          <p14:tracePt t="82582" x="7419975" y="5313363"/>
          <p14:tracePt t="82598" x="7412038" y="5313363"/>
          <p14:tracePt t="82615" x="7385050" y="5303838"/>
          <p14:tracePt t="82632" x="7385050" y="5295900"/>
          <p14:tracePt t="82648" x="7375525" y="5295900"/>
          <p14:tracePt t="82672" x="7367588" y="5295900"/>
          <p14:tracePt t="82722" x="7367588" y="5286375"/>
          <p14:tracePt t="82747" x="7358063" y="5286375"/>
          <p14:tracePt t="82759" x="7340600" y="5286375"/>
          <p14:tracePt t="82771" x="7331075" y="5276850"/>
          <p14:tracePt t="82784" x="7323138" y="5276850"/>
          <p14:tracePt t="82798" x="7323138" y="5268913"/>
          <p14:tracePt t="82869" x="7313613" y="5268913"/>
          <p14:tracePt t="82893" x="7304088" y="5268913"/>
          <p14:tracePt t="82918" x="7296150" y="5268913"/>
          <p14:tracePt t="82930" x="7269163" y="5268913"/>
          <p14:tracePt t="82943" x="7251700" y="5268913"/>
          <p14:tracePt t="82955" x="7224713" y="5268913"/>
          <p14:tracePt t="82967" x="7188200" y="5259388"/>
          <p14:tracePt t="82982" x="7134225" y="5259388"/>
          <p14:tracePt t="82998" x="7099300" y="5259388"/>
          <p14:tracePt t="83015" x="7037388" y="5259388"/>
          <p14:tracePt t="83032" x="7018338" y="5259388"/>
          <p14:tracePt t="83049" x="7010400" y="5259388"/>
          <p14:tracePt t="83065" x="7000875" y="5251450"/>
          <p14:tracePt t="83126" x="7000875" y="5241925"/>
          <p14:tracePt t="83139" x="6991350" y="5241925"/>
          <p14:tracePt t="83163" x="6983413" y="5241925"/>
          <p14:tracePt t="83187" x="6965950" y="5241925"/>
          <p14:tracePt t="83201" x="6956425" y="5241925"/>
          <p14:tracePt t="83212" x="6946900" y="5241925"/>
          <p14:tracePt t="83224" x="6919913" y="5241925"/>
          <p14:tracePt t="83236" x="6911975" y="5241925"/>
          <p14:tracePt t="83248" x="6902450" y="5241925"/>
          <p14:tracePt t="83265" x="6894513" y="5241925"/>
          <p14:tracePt t="83282" x="6884988" y="5241925"/>
          <p14:tracePt t="83299" x="6867525" y="5241925"/>
          <p14:tracePt t="83323" x="6858000" y="5241925"/>
          <p14:tracePt t="83335" x="6848475" y="5241925"/>
          <p14:tracePt t="83349" x="6831013" y="5241925"/>
          <p14:tracePt t="83365" x="6823075" y="5251450"/>
          <p14:tracePt t="83382" x="6813550" y="5259388"/>
          <p14:tracePt t="83399" x="6796088" y="5259388"/>
          <p14:tracePt t="83415" x="6786563" y="5259388"/>
          <p14:tracePt t="83432" x="6777038" y="5268913"/>
          <p14:tracePt t="83449" x="6769100" y="5276850"/>
          <p14:tracePt t="83465" x="6769100" y="5286375"/>
          <p14:tracePt t="83482" x="6751638" y="5303838"/>
          <p14:tracePt t="83499" x="6751638" y="5313363"/>
          <p14:tracePt t="83515" x="6742113" y="5313363"/>
          <p14:tracePt t="83532" x="6742113" y="5322888"/>
          <p14:tracePt t="83555" x="6742113" y="5330825"/>
          <p14:tracePt t="83568" x="6742113" y="5340350"/>
          <p14:tracePt t="83582" x="6742113" y="5357813"/>
          <p14:tracePt t="83599" x="6742113" y="5375275"/>
          <p14:tracePt t="83615" x="6732588" y="5394325"/>
          <p14:tracePt t="83632" x="6724650" y="5429250"/>
          <p14:tracePt t="83649" x="6715125" y="5429250"/>
          <p14:tracePt t="83666" x="6715125" y="5438775"/>
          <p14:tracePt t="84107" x="6705600" y="5446713"/>
          <p14:tracePt t="84117" x="6670675" y="5465763"/>
          <p14:tracePt t="84131" x="6616700" y="5500688"/>
          <p14:tracePt t="84142" x="6537325" y="5537200"/>
          <p14:tracePt t="84155" x="6446838" y="5562600"/>
          <p14:tracePt t="84168" x="6367463" y="5608638"/>
          <p14:tracePt t="84182" x="6286500" y="5626100"/>
          <p14:tracePt t="84199" x="6215063" y="5653088"/>
          <p14:tracePt t="84216" x="6180138" y="5670550"/>
          <p14:tracePt t="84232" x="6108700" y="5697538"/>
          <p14:tracePt t="84249" x="6081713" y="5697538"/>
          <p14:tracePt t="84265" x="6010275" y="5741988"/>
          <p14:tracePt t="84282" x="5973763" y="5768975"/>
          <p14:tracePt t="84299" x="5956300" y="5786438"/>
          <p14:tracePt t="84316" x="5929313" y="5803900"/>
          <p14:tracePt t="84332" x="5929313" y="5813425"/>
          <p14:tracePt t="84349" x="5919788" y="5813425"/>
          <p14:tracePt t="84388" x="5911850" y="5830888"/>
          <p14:tracePt t="84400" x="5894388" y="5848350"/>
          <p14:tracePt t="84413" x="5884863" y="5857875"/>
          <p14:tracePt t="84424" x="5875338" y="5867400"/>
          <p14:tracePt t="84450" x="5867400" y="5867400"/>
          <p14:tracePt t="84461" x="5867400" y="5875338"/>
          <p14:tracePt t="84475" x="5867400" y="5884863"/>
          <p14:tracePt t="84486" x="5848350" y="5884863"/>
          <p14:tracePt t="84499" x="5840413" y="5902325"/>
          <p14:tracePt t="84516" x="5813425" y="5929313"/>
          <p14:tracePt t="84532" x="5795963" y="5946775"/>
          <p14:tracePt t="84549" x="5759450" y="5973763"/>
          <p14:tracePt t="84566" x="5759450" y="5983288"/>
          <p14:tracePt t="84792" x="5768975" y="5983288"/>
          <p14:tracePt t="84804" x="5776913" y="5983288"/>
          <p14:tracePt t="84817" x="5786438" y="5983288"/>
          <p14:tracePt t="84828" x="5795963" y="5983288"/>
          <p14:tracePt t="84841" x="5813425" y="5991225"/>
          <p14:tracePt t="84854" x="5822950" y="5991225"/>
          <p14:tracePt t="84866" x="5840413" y="5991225"/>
          <p14:tracePt t="84882" x="5848350" y="5991225"/>
          <p14:tracePt t="84899" x="5875338" y="5991225"/>
          <p14:tracePt t="84916" x="5902325" y="5991225"/>
          <p14:tracePt t="84933" x="5911850" y="5991225"/>
          <p14:tracePt t="84949" x="5929313" y="5991225"/>
          <p14:tracePt t="84966" x="5946775" y="5991225"/>
          <p14:tracePt t="84982" x="5973763" y="5991225"/>
          <p14:tracePt t="84999" x="5983288" y="5991225"/>
          <p14:tracePt t="85016" x="6018213" y="5973763"/>
          <p14:tracePt t="85032" x="6045200" y="5973763"/>
          <p14:tracePt t="85051" x="6072188" y="5965825"/>
          <p14:tracePt t="85066" x="6089650" y="5956300"/>
          <p14:tracePt t="85082" x="6099175" y="5956300"/>
          <p14:tracePt t="85099" x="6116638" y="5956300"/>
          <p14:tracePt t="85123" x="6134100" y="5946775"/>
          <p14:tracePt t="85147" x="6143625" y="5938838"/>
          <p14:tracePt t="85160" x="6161088" y="5938838"/>
          <p14:tracePt t="85173" x="6170613" y="5938838"/>
          <p14:tracePt t="85185" x="6188075" y="5929313"/>
          <p14:tracePt t="85199" x="6205538" y="5929313"/>
          <p14:tracePt t="85216" x="6215063" y="5919788"/>
          <p14:tracePt t="85232" x="6232525" y="5919788"/>
          <p14:tracePt t="85249" x="6286500" y="5902325"/>
          <p14:tracePt t="85266" x="6313488" y="5894388"/>
          <p14:tracePt t="85282" x="6367463" y="5884863"/>
          <p14:tracePt t="85299" x="6394450" y="5884863"/>
          <p14:tracePt t="85316" x="6429375" y="5867400"/>
          <p14:tracePt t="85333" x="6518275" y="5848350"/>
          <p14:tracePt t="85349" x="6554788" y="5840413"/>
          <p14:tracePt t="85366" x="6599238" y="5830888"/>
          <p14:tracePt t="85383" x="6688138" y="5822950"/>
          <p14:tracePt t="85399" x="6732588" y="5822950"/>
          <p14:tracePt t="85416" x="6777038" y="5822950"/>
          <p14:tracePt t="85433" x="6848475" y="5822950"/>
          <p14:tracePt t="85449" x="6884988" y="5822950"/>
          <p14:tracePt t="85466" x="6946900" y="5813425"/>
          <p14:tracePt t="85483" x="6965950" y="5813425"/>
          <p14:tracePt t="85499" x="6983413" y="5813425"/>
          <p14:tracePt t="85516" x="7018338" y="5813425"/>
          <p14:tracePt t="85533" x="7045325" y="5813425"/>
          <p14:tracePt t="85549" x="7062788" y="5813425"/>
          <p14:tracePt t="85566" x="7089775" y="5813425"/>
          <p14:tracePt t="85583" x="7099300" y="5813425"/>
          <p14:tracePt t="85599" x="7108825" y="5813425"/>
          <p14:tracePt t="85616" x="7126288" y="5813425"/>
          <p14:tracePt t="85633" x="7134225" y="5813425"/>
          <p14:tracePt t="85649" x="7143750" y="5813425"/>
          <p14:tracePt t="85666" x="7161213" y="5813425"/>
          <p14:tracePt t="85683" x="7170738" y="5813425"/>
          <p14:tracePt t="85699" x="7188200" y="5803900"/>
          <p14:tracePt t="85724" x="7197725" y="5803900"/>
          <p14:tracePt t="85735" x="7205663" y="5803900"/>
          <p14:tracePt t="85749" x="7215188" y="5803900"/>
          <p14:tracePt t="85766" x="7215188" y="5795963"/>
          <p14:tracePt t="85783" x="7224713" y="5795963"/>
          <p14:tracePt t="86078" x="7232650" y="5795963"/>
          <p14:tracePt t="86103" x="7251700" y="5786438"/>
          <p14:tracePt t="86115" x="7269163" y="5786438"/>
          <p14:tracePt t="86127" x="7296150" y="5786438"/>
          <p14:tracePt t="86140" x="7331075" y="5786438"/>
          <p14:tracePt t="86152" x="7367588" y="5786438"/>
          <p14:tracePt t="86166" x="7402513" y="5786438"/>
          <p14:tracePt t="86183" x="7439025" y="5786438"/>
          <p14:tracePt t="86199" x="7466013" y="5786438"/>
          <p14:tracePt t="86201" x="7500938" y="5786438"/>
          <p14:tracePt t="86216" x="7537450" y="5786438"/>
          <p14:tracePt t="86233" x="7562850" y="5795963"/>
          <p14:tracePt t="86249" x="7589838" y="5795963"/>
          <p14:tracePt t="86266" x="7653338" y="5803900"/>
          <p14:tracePt t="86283" x="7680325" y="5803900"/>
          <p14:tracePt t="86300" x="7715250" y="5803900"/>
          <p14:tracePt t="86300" x="7732713" y="5803900"/>
          <p14:tracePt t="86316" x="7759700" y="5803900"/>
          <p14:tracePt t="86333" x="7786688" y="5813425"/>
          <p14:tracePt t="86350" x="7823200" y="5822950"/>
          <p14:tracePt t="86366" x="7831138" y="5822950"/>
          <p14:tracePt t="86383" x="7848600" y="5822950"/>
          <p14:tracePt t="86399" x="7867650" y="5830888"/>
          <p14:tracePt t="86416" x="7894638" y="5830888"/>
          <p14:tracePt t="86433" x="7902575" y="5830888"/>
          <p14:tracePt t="86450" x="7929563" y="5840413"/>
          <p14:tracePt t="86466" x="7939088" y="5840413"/>
          <p14:tracePt t="86483" x="7947025" y="5848350"/>
          <p14:tracePt t="86483" x="7974013" y="5848350"/>
          <p14:tracePt t="86500" x="7983538" y="5848350"/>
          <p14:tracePt t="86516" x="8001000" y="5857875"/>
          <p14:tracePt t="86533" x="8027988" y="5867400"/>
          <p14:tracePt t="86550" x="8037513" y="5867400"/>
          <p14:tracePt t="86566" x="8045450" y="5867400"/>
          <p14:tracePt t="86583" x="8054975" y="5867400"/>
          <p14:tracePt t="86600" x="8062913" y="5867400"/>
          <p14:tracePt t="86618" x="8072438" y="5867400"/>
          <p14:tracePt t="87145" x="8062913" y="5867400"/>
          <p14:tracePt t="87156" x="8054975" y="5867400"/>
          <p14:tracePt t="87170" x="8045450" y="5867400"/>
          <p14:tracePt t="87181" x="8037513" y="5867400"/>
          <p14:tracePt t="87195" x="8027988" y="5867400"/>
          <p14:tracePt t="87206" x="8010525" y="5867400"/>
          <p14:tracePt t="87219" x="8001000" y="5867400"/>
          <p14:tracePt t="87233" x="7991475" y="5867400"/>
          <p14:tracePt t="87250" x="7983538" y="5867400"/>
          <p14:tracePt t="87266" x="7974013" y="5867400"/>
          <p14:tracePt t="87267" x="7966075" y="5867400"/>
          <p14:tracePt t="87283" x="7956550" y="5867400"/>
          <p14:tracePt t="87300" x="7947025" y="5857875"/>
          <p14:tracePt t="87316" x="7920038" y="5857875"/>
          <p14:tracePt t="87333" x="7902575" y="5857875"/>
          <p14:tracePt t="87350" x="7875588" y="5848350"/>
          <p14:tracePt t="87366" x="7840663" y="5848350"/>
          <p14:tracePt t="87383" x="7813675" y="5848350"/>
          <p14:tracePt t="87400" x="7796213" y="5848350"/>
          <p14:tracePt t="87416" x="7732713" y="5840413"/>
          <p14:tracePt t="87433" x="7697788" y="5840413"/>
          <p14:tracePt t="87450" x="7670800" y="5840413"/>
          <p14:tracePt t="87466" x="7634288" y="5840413"/>
          <p14:tracePt t="87483" x="7616825" y="5840413"/>
          <p14:tracePt t="87500" x="7608888" y="5840413"/>
          <p14:tracePt t="87516" x="7572375" y="5840413"/>
          <p14:tracePt t="87533" x="7554913" y="5840413"/>
          <p14:tracePt t="87550" x="7537450" y="5830888"/>
          <p14:tracePt t="87566" x="7527925" y="5830888"/>
          <p14:tracePt t="87583" x="7518400" y="5830888"/>
          <p14:tracePt t="87600" x="7518400" y="5822950"/>
          <p14:tracePt t="87734" x="7527925" y="5822950"/>
          <p14:tracePt t="87759" x="7537450" y="5822950"/>
          <p14:tracePt t="87769" x="7545388" y="5822950"/>
          <p14:tracePt t="87782" x="7562850" y="5822950"/>
          <p14:tracePt t="87794" x="7589838" y="5822950"/>
          <p14:tracePt t="87806" x="7616825" y="5822950"/>
          <p14:tracePt t="87818" x="7634288" y="5822950"/>
          <p14:tracePt t="87833" x="7670800" y="5822950"/>
          <p14:tracePt t="87850" x="7705725" y="5830888"/>
          <p14:tracePt t="87867" x="7732713" y="5830888"/>
          <p14:tracePt t="87883" x="7823200" y="5830888"/>
          <p14:tracePt t="87900" x="7858125" y="5830888"/>
          <p14:tracePt t="87917" x="7939088" y="5830888"/>
          <p14:tracePt t="87933" x="7966075" y="5830888"/>
          <p14:tracePt t="87950" x="7983538" y="5830888"/>
          <p14:tracePt t="87967" x="8010525" y="5830888"/>
          <p14:tracePt t="87983" x="8037513" y="5830888"/>
          <p14:tracePt t="88000" x="8054975" y="5830888"/>
          <p14:tracePt t="88017" x="8062913" y="5830888"/>
          <p14:tracePt t="88039" x="8072438" y="5830888"/>
          <p14:tracePt t="88051" x="8081963" y="5830888"/>
          <p14:tracePt t="88137" x="8089900" y="5830888"/>
          <p14:tracePt t="88284" x="8081963" y="5830888"/>
          <p14:tracePt t="88296" x="8072438" y="5830888"/>
          <p14:tracePt t="88310" x="8054975" y="5830888"/>
          <p14:tracePt t="88321" x="8037513" y="5830888"/>
          <p14:tracePt t="88334" x="8018463" y="5822950"/>
          <p14:tracePt t="88350" x="8001000" y="5822950"/>
          <p14:tracePt t="88367" x="7983538" y="5822950"/>
          <p14:tracePt t="88383" x="7966075" y="5813425"/>
          <p14:tracePt t="88400" x="7939088" y="5813425"/>
          <p14:tracePt t="88417" x="7920038" y="5813425"/>
          <p14:tracePt t="88433" x="7875588" y="5813425"/>
          <p14:tracePt t="88450" x="7840663" y="5813425"/>
          <p14:tracePt t="88467" x="7804150" y="5813425"/>
          <p14:tracePt t="88483" x="7724775" y="5813425"/>
          <p14:tracePt t="88500" x="7688263" y="5813425"/>
          <p14:tracePt t="88517" x="7634288" y="5813425"/>
          <p14:tracePt t="88534" x="7545388" y="5822950"/>
          <p14:tracePt t="88550" x="7510463" y="5822950"/>
          <p14:tracePt t="88567" x="7446963" y="5830888"/>
          <p14:tracePt t="88584" x="7419975" y="5830888"/>
          <p14:tracePt t="88600" x="7385050" y="5830888"/>
          <p14:tracePt t="88617" x="7323138" y="5830888"/>
          <p14:tracePt t="88634" x="7304088" y="5830888"/>
          <p14:tracePt t="88650" x="7277100" y="5830888"/>
          <p14:tracePt t="88667" x="7232650" y="5830888"/>
          <p14:tracePt t="88684" x="7215188" y="5830888"/>
          <p14:tracePt t="88701" x="7180263" y="5830888"/>
          <p14:tracePt t="88701" x="7143750" y="5830888"/>
          <p14:tracePt t="88717" x="7108825" y="5830888"/>
          <p14:tracePt t="88734" x="7072313" y="5830888"/>
          <p14:tracePt t="88750" x="7045325" y="5830888"/>
          <p14:tracePt t="88767" x="6983413" y="5830888"/>
          <p14:tracePt t="88784" x="6965950" y="5830888"/>
          <p14:tracePt t="88800" x="6911975" y="5830888"/>
          <p14:tracePt t="88817" x="6884988" y="5830888"/>
          <p14:tracePt t="88834" x="6867525" y="5840413"/>
          <p14:tracePt t="88851" x="6831013" y="5848350"/>
          <p14:tracePt t="88867" x="6813550" y="5857875"/>
          <p14:tracePt t="88884" x="6804025" y="5857875"/>
          <p14:tracePt t="88900" x="6777038" y="5857875"/>
          <p14:tracePt t="88917" x="6769100" y="5857875"/>
          <p14:tracePt t="88934" x="6751638" y="5867400"/>
          <p14:tracePt t="88950" x="6732588" y="5875338"/>
          <p14:tracePt t="88967" x="6715125" y="5875338"/>
          <p14:tracePt t="88984" x="6688138" y="5884863"/>
          <p14:tracePt t="89000" x="6670675" y="5884863"/>
          <p14:tracePt t="89017" x="6653213" y="5894388"/>
          <p14:tracePt t="89034" x="6626225" y="5902325"/>
          <p14:tracePt t="89050" x="6599238" y="5911850"/>
          <p14:tracePt t="89067" x="6581775" y="5911850"/>
          <p14:tracePt t="89084" x="6545263" y="5919788"/>
          <p14:tracePt t="89100" x="6527800" y="5919788"/>
          <p14:tracePt t="89117" x="6510338" y="5929313"/>
          <p14:tracePt t="89134" x="6465888" y="5938838"/>
          <p14:tracePt t="89150" x="6438900" y="5938838"/>
          <p14:tracePt t="89167" x="6384925" y="5956300"/>
          <p14:tracePt t="89184" x="6357938" y="5956300"/>
          <p14:tracePt t="89201" x="6340475" y="5956300"/>
          <p14:tracePt t="89217" x="6303963" y="5956300"/>
          <p14:tracePt t="89234" x="6276975" y="5956300"/>
          <p14:tracePt t="89251" x="6259513" y="5956300"/>
          <p14:tracePt t="89267" x="6224588" y="5965825"/>
          <p14:tracePt t="89284" x="6205538" y="5965825"/>
          <p14:tracePt t="89300" x="6180138" y="5973763"/>
          <p14:tracePt t="89317" x="6153150" y="5983288"/>
          <p14:tracePt t="89334" x="6134100" y="5983288"/>
          <p14:tracePt t="89350" x="6126163" y="5983288"/>
          <p14:tracePt t="89367" x="6116638" y="5983288"/>
          <p14:tracePt t="89384" x="6108700" y="5983288"/>
          <p14:tracePt t="89400" x="6099175" y="5983288"/>
          <p14:tracePt t="89423" x="6089650" y="5983288"/>
          <p14:tracePt t="89437" x="6081713" y="5983288"/>
          <p14:tracePt t="89451" x="6072188" y="5983288"/>
          <p14:tracePt t="89473" x="6062663" y="5983288"/>
          <p14:tracePt t="89485" x="6054725" y="5991225"/>
          <p14:tracePt t="89500" x="6045200" y="5991225"/>
          <p14:tracePt t="89522" x="6037263" y="5991225"/>
          <p14:tracePt t="89534" x="6027738" y="5991225"/>
          <p14:tracePt t="89559" x="6010275" y="6000750"/>
          <p14:tracePt t="89571" x="6000750" y="6000750"/>
          <p14:tracePt t="89584" x="6000750" y="6010275"/>
          <p14:tracePt t="89600" x="5983288" y="6010275"/>
          <p14:tracePt t="89792" x="5991225" y="6010275"/>
          <p14:tracePt t="89816" x="6000750" y="6010275"/>
          <p14:tracePt t="89841" x="6018213" y="6010275"/>
          <p14:tracePt t="89866" x="6027738" y="6010275"/>
          <p14:tracePt t="89876" x="6037263" y="6000750"/>
          <p14:tracePt t="89890" x="6045200" y="6000750"/>
          <p14:tracePt t="89901" x="6054725" y="6000750"/>
          <p14:tracePt t="89917" x="6062663" y="6000750"/>
          <p14:tracePt t="89934" x="6081713" y="5991225"/>
          <p14:tracePt t="89951" x="6099175" y="5991225"/>
          <p14:tracePt t="89968" x="6126163" y="5983288"/>
          <p14:tracePt t="89984" x="6143625" y="5983288"/>
          <p14:tracePt t="90000" x="6180138" y="5973763"/>
          <p14:tracePt t="90017" x="6188075" y="5965825"/>
          <p14:tracePt t="90034" x="6205538" y="5965825"/>
          <p14:tracePt t="90051" x="6242050" y="5956300"/>
          <p14:tracePt t="90067" x="6259513" y="5946775"/>
          <p14:tracePt t="90084" x="6286500" y="5946775"/>
          <p14:tracePt t="90101" x="6330950" y="5929313"/>
          <p14:tracePt t="90117" x="6348413" y="5929313"/>
          <p14:tracePt t="90134" x="6411913" y="5911850"/>
          <p14:tracePt t="90151" x="6438900" y="5902325"/>
          <p14:tracePt t="90168" x="6465888" y="5902325"/>
          <p14:tracePt t="90184" x="6518275" y="5894388"/>
          <p14:tracePt t="90201" x="6545263" y="5884863"/>
          <p14:tracePt t="90218" x="6572250" y="5875338"/>
          <p14:tracePt t="90234" x="6626225" y="5857875"/>
          <p14:tracePt t="90251" x="6643688" y="5857875"/>
          <p14:tracePt t="90267" x="6661150" y="5857875"/>
          <p14:tracePt t="90284" x="6715125" y="5848350"/>
          <p14:tracePt t="90301" x="6732588" y="5840413"/>
          <p14:tracePt t="90318" x="6751638" y="5840413"/>
          <p14:tracePt t="90334" x="6786563" y="5830888"/>
          <p14:tracePt t="90351" x="6813550" y="5830888"/>
          <p14:tracePt t="90367" x="6831013" y="5822950"/>
          <p14:tracePt t="90384" x="6875463" y="5813425"/>
          <p14:tracePt t="90401" x="6902450" y="5803900"/>
          <p14:tracePt t="90417" x="6956425" y="5803900"/>
          <p14:tracePt t="90434" x="6983413" y="5803900"/>
          <p14:tracePt t="90451" x="7018338" y="5795963"/>
          <p14:tracePt t="90467" x="7099300" y="5786438"/>
          <p14:tracePt t="90484" x="7134225" y="5776913"/>
          <p14:tracePt t="90501" x="7161213" y="5768975"/>
          <p14:tracePt t="90518" x="7232650" y="5759450"/>
          <p14:tracePt t="90534" x="7259638" y="5759450"/>
          <p14:tracePt t="90551" x="7313613" y="5759450"/>
          <p14:tracePt t="90567" x="7348538" y="5759450"/>
          <p14:tracePt t="90584" x="7375525" y="5751513"/>
          <p14:tracePt t="90601" x="7429500" y="5751513"/>
          <p14:tracePt t="90617" x="7456488" y="5751513"/>
          <p14:tracePt t="90634" x="7483475" y="5751513"/>
          <p14:tracePt t="90651" x="7537450" y="5751513"/>
          <p14:tracePt t="90667" x="7562850" y="5751513"/>
          <p14:tracePt t="90684" x="7581900" y="5751513"/>
          <p14:tracePt t="90701" x="7634288" y="5751513"/>
          <p14:tracePt t="90717" x="7653338" y="5751513"/>
          <p14:tracePt t="90734" x="7697788" y="5751513"/>
          <p14:tracePt t="90751" x="7715250" y="5751513"/>
          <p14:tracePt t="90767" x="7732713" y="5751513"/>
          <p14:tracePt t="90784" x="7769225" y="5751513"/>
          <p14:tracePt t="90802" x="7796213" y="5751513"/>
          <p14:tracePt t="90817" x="7804150" y="5751513"/>
          <p14:tracePt t="90834" x="7831138" y="5751513"/>
          <p14:tracePt t="90851" x="7858125" y="5751513"/>
          <p14:tracePt t="90867" x="7867650" y="5751513"/>
          <p14:tracePt t="90884" x="7902575" y="5759450"/>
          <p14:tracePt t="90901" x="7912100" y="5768975"/>
          <p14:tracePt t="90917" x="7929563" y="5768975"/>
          <p14:tracePt t="90942" x="7939088" y="5768975"/>
          <p14:tracePt t="90954" x="7947025" y="5768975"/>
          <p14:tracePt t="90979" x="7947025" y="5776913"/>
          <p14:tracePt t="91015" x="7947025" y="5786438"/>
          <p14:tracePt t="91053" x="7956550" y="5786438"/>
          <p14:tracePt t="92647" x="7947025" y="5786438"/>
          <p14:tracePt t="92683" x="7947025" y="5776913"/>
          <p14:tracePt t="92708" x="7939088" y="5776913"/>
          <p14:tracePt t="92721" x="7939088" y="5768975"/>
          <p14:tracePt t="92732" x="7939088" y="5759450"/>
          <p14:tracePt t="92746" x="7920038" y="5751513"/>
          <p14:tracePt t="92757" x="7912100" y="5741988"/>
          <p14:tracePt t="92772" x="7894638" y="5715000"/>
          <p14:tracePt t="92785" x="7875588" y="5705475"/>
          <p14:tracePt t="92802" x="7858125" y="5688013"/>
          <p14:tracePt t="92818" x="7813675" y="5643563"/>
          <p14:tracePt t="92835" x="7804150" y="5626100"/>
          <p14:tracePt t="92852" x="7777163" y="5599113"/>
          <p14:tracePt t="92868" x="7724775" y="5537200"/>
          <p14:tracePt t="92885" x="7697788" y="5500688"/>
          <p14:tracePt t="92902" x="7670800" y="5473700"/>
          <p14:tracePt t="92918" x="7634288" y="5411788"/>
          <p14:tracePt t="92935" x="7616825" y="5384800"/>
          <p14:tracePt t="92951" x="7616825" y="5375275"/>
          <p14:tracePt t="92968" x="7616825" y="5367338"/>
          <p14:tracePt t="93235" x="7616825" y="5375275"/>
          <p14:tracePt t="93248" x="7616825" y="5384800"/>
          <p14:tracePt t="93273" x="7616825" y="5394325"/>
          <p14:tracePt t="93284" x="7616825" y="5402263"/>
          <p14:tracePt t="93296" x="7616825" y="5411788"/>
          <p14:tracePt t="93393" x="7616825" y="5419725"/>
          <p14:tracePt t="93408" x="7616825" y="5429250"/>
          <p14:tracePt t="93479" x="7616825" y="5438775"/>
          <p14:tracePt t="93492" x="7616825" y="5446713"/>
          <p14:tracePt t="93504" x="7616825" y="5456238"/>
          <p14:tracePt t="93517" x="7616825" y="5465763"/>
          <p14:tracePt t="93541" x="7616825" y="5483225"/>
          <p14:tracePt t="93565" x="7616825" y="5491163"/>
          <p14:tracePt t="93590" x="7616825" y="5500688"/>
          <p14:tracePt t="93603" x="7616825" y="5510213"/>
          <p14:tracePt t="93615" x="7616825" y="5518150"/>
          <p14:tracePt t="93639" x="7616825" y="5537200"/>
          <p14:tracePt t="93664" x="7608888" y="5545138"/>
          <p14:tracePt t="93690" x="7608888" y="5554663"/>
          <p14:tracePt t="93701" x="7608888" y="5562600"/>
          <p14:tracePt t="93725" x="7608888" y="5572125"/>
          <p14:tracePt t="93750" x="7608888" y="5581650"/>
          <p14:tracePt t="93779" x="7608888" y="5589588"/>
          <p14:tracePt t="93789" x="7608888" y="5599113"/>
          <p14:tracePt t="93824" x="7608888" y="5608638"/>
          <p14:tracePt t="93860" x="7608888" y="5616575"/>
          <p14:tracePt t="93872" x="7608888" y="5626100"/>
          <p14:tracePt t="93896" x="7608888" y="5634038"/>
          <p14:tracePt t="93908" x="7608888" y="5643563"/>
          <p14:tracePt t="93932" x="7608888" y="5653088"/>
          <p14:tracePt t="93946" x="7608888" y="5661025"/>
          <p14:tracePt t="93983" x="7608888" y="5670550"/>
          <p14:tracePt t="94007" x="7608888" y="5680075"/>
          <p14:tracePt t="94019" x="7608888" y="5688013"/>
          <p14:tracePt t="94056" x="7608888" y="5697538"/>
          <p14:tracePt t="94251" x="7608888" y="5680075"/>
          <p14:tracePt t="94279" x="7608888" y="5670550"/>
          <p14:tracePt t="94290" x="7608888" y="5661025"/>
          <p14:tracePt t="94300" x="7608888" y="5653088"/>
          <p14:tracePt t="94314" x="7608888" y="5643563"/>
          <p14:tracePt t="94326" x="7608888" y="5626100"/>
          <p14:tracePt t="94337" x="7608888" y="5616575"/>
          <p14:tracePt t="94352" x="7608888" y="5599113"/>
          <p14:tracePt t="94369" x="7608888" y="5589588"/>
          <p14:tracePt t="94385" x="7608888" y="5581650"/>
          <p14:tracePt t="94402" x="7608888" y="5562600"/>
          <p14:tracePt t="94419" x="7608888" y="5554663"/>
          <p14:tracePt t="94435" x="7608888" y="5545138"/>
          <p14:tracePt t="94452" x="7608888" y="5510213"/>
          <p14:tracePt t="94469" x="7608888" y="5500688"/>
          <p14:tracePt t="94485" x="7608888" y="5483225"/>
          <p14:tracePt t="94534" x="7608888" y="5473700"/>
          <p14:tracePt t="94583" x="7608888" y="5465763"/>
          <p14:tracePt t="94717" x="7608888" y="5473700"/>
          <p14:tracePt t="94731" x="7608888" y="5483225"/>
          <p14:tracePt t="94742" x="7608888" y="5491163"/>
          <p14:tracePt t="94767" x="7608888" y="5500688"/>
          <p14:tracePt t="94782" x="7608888" y="5510213"/>
          <p14:tracePt t="94793" x="7608888" y="5518150"/>
          <p14:tracePt t="94804" x="7608888" y="5537200"/>
          <p14:tracePt t="94819" x="7608888" y="5545138"/>
          <p14:tracePt t="94835" x="7608888" y="5554663"/>
          <p14:tracePt t="94852" x="7608888" y="5562600"/>
          <p14:tracePt t="94869" x="7608888" y="5608638"/>
          <p14:tracePt t="94885" x="7599363" y="5626100"/>
          <p14:tracePt t="94902" x="7599363" y="5661025"/>
          <p14:tracePt t="94919" x="7599363" y="5680075"/>
          <p14:tracePt t="94935" x="7599363" y="5697538"/>
          <p14:tracePt t="94952" x="7599363" y="5724525"/>
          <p14:tracePt t="94975" x="7599363" y="5732463"/>
          <p14:tracePt t="95147" x="7599363" y="5724525"/>
          <p14:tracePt t="95159" x="7599363" y="5715000"/>
          <p14:tracePt t="95171" x="7599363" y="5705475"/>
          <p14:tracePt t="95184" x="7599363" y="5697538"/>
          <p14:tracePt t="95195" x="7599363" y="5680075"/>
          <p14:tracePt t="95208" x="7599363" y="5661025"/>
          <p14:tracePt t="95220" x="7599363" y="5643563"/>
          <p14:tracePt t="95236" x="7599363" y="5634038"/>
          <p14:tracePt t="95252" x="7599363" y="5616575"/>
          <p14:tracePt t="95269" x="7599363" y="5589588"/>
          <p14:tracePt t="95286" x="7599363" y="5572125"/>
          <p14:tracePt t="95302" x="7599363" y="5562600"/>
          <p14:tracePt t="95319" x="7599363" y="5537200"/>
          <p14:tracePt t="95336" x="7599363" y="5527675"/>
          <p14:tracePt t="95352" x="7599363" y="5510213"/>
          <p14:tracePt t="95369" x="7599363" y="5483225"/>
          <p14:tracePt t="95386" x="7599363" y="5473700"/>
          <p14:tracePt t="95402" x="7599363" y="5456238"/>
          <p14:tracePt t="95419" x="7599363" y="5438775"/>
          <p14:tracePt t="95436" x="7599363" y="5429250"/>
          <p14:tracePt t="95453" x="7599363" y="5419725"/>
          <p14:tracePt t="95490" x="7599363" y="5411788"/>
          <p14:tracePt t="95637" x="7599363" y="5419725"/>
          <p14:tracePt t="95661" x="7599363" y="5429250"/>
          <p14:tracePt t="95685" x="7599363" y="5438775"/>
          <p14:tracePt t="95699" x="7599363" y="5446713"/>
          <p14:tracePt t="95723" x="7599363" y="5456238"/>
          <p14:tracePt t="95734" x="7599363" y="5465763"/>
          <p14:tracePt t="95748" x="7599363" y="5473700"/>
          <p14:tracePt t="95759" x="7599363" y="5491163"/>
          <p14:tracePt t="95772" x="7599363" y="5510213"/>
          <p14:tracePt t="95786" x="7599363" y="5518150"/>
          <p14:tracePt t="95802" x="7599363" y="5537200"/>
          <p14:tracePt t="95819" x="7599363" y="5554663"/>
          <p14:tracePt t="95836" x="7599363" y="5599113"/>
          <p14:tracePt t="95852" x="7599363" y="5616575"/>
          <p14:tracePt t="95869" x="7599363" y="5634038"/>
          <p14:tracePt t="95886" x="7599363" y="5680075"/>
          <p14:tracePt t="95903" x="7599363" y="5705475"/>
          <p14:tracePt t="95919" x="7589838" y="5724525"/>
          <p14:tracePt t="95936" x="7589838" y="5741988"/>
          <p14:tracePt t="95955" x="7589838" y="5751513"/>
          <p14:tracePt t="95980" x="7589838" y="5759450"/>
          <p14:tracePt t="95993" x="7589838" y="5768975"/>
          <p14:tracePt t="96077" x="7589838" y="5776913"/>
          <p14:tracePt t="96102" x="7589838" y="5786438"/>
          <p14:tracePt t="97179" x="7589838" y="5803900"/>
          <p14:tracePt t="97205" x="7599363" y="5822950"/>
          <p14:tracePt t="97218" x="7608888" y="5840413"/>
          <p14:tracePt t="97229" x="7626350" y="5857875"/>
          <p14:tracePt t="97242" x="7634288" y="5875338"/>
          <p14:tracePt t="97255" x="7643813" y="5902325"/>
          <p14:tracePt t="97269" x="7661275" y="5911850"/>
          <p14:tracePt t="97286" x="7670800" y="5929313"/>
          <p14:tracePt t="97303" x="7688263" y="5938838"/>
          <p14:tracePt t="97320" x="7705725" y="5956300"/>
          <p14:tracePt t="97336" x="7724775" y="5965825"/>
          <p14:tracePt t="97353" x="7732713" y="5965825"/>
          <p14:tracePt t="97370" x="7742238" y="5965825"/>
          <p14:tracePt t="97386" x="7751763" y="5973763"/>
          <p14:tracePt t="97403" x="7759700" y="5973763"/>
          <p14:tracePt t="97420" x="7769225" y="5973763"/>
          <p14:tracePt t="97436" x="7786688" y="5973763"/>
          <p14:tracePt t="97453" x="7796213" y="5973763"/>
          <p14:tracePt t="97470" x="7804150" y="5973763"/>
          <p14:tracePt t="97486" x="7813675" y="5973763"/>
          <p14:tracePt t="97503" x="7823200" y="5973763"/>
          <p14:tracePt t="97536" x="7831138" y="5973763"/>
          <p14:tracePt t="97548" x="7840663" y="5973763"/>
          <p14:tracePt t="97684" x="7831138" y="5973763"/>
          <p14:tracePt t="97708" x="7823200" y="5973763"/>
          <p14:tracePt t="97732" x="7804150" y="5973763"/>
          <p14:tracePt t="97745" x="7786688" y="5973763"/>
          <p14:tracePt t="97756" x="7777163" y="5973763"/>
          <p14:tracePt t="97770" x="7759700" y="5973763"/>
          <p14:tracePt t="97781" x="7732713" y="5973763"/>
          <p14:tracePt t="97793" x="7705725" y="5973763"/>
          <p14:tracePt t="97809" x="7680325" y="5973763"/>
          <p14:tracePt t="97820" x="7643813" y="5973763"/>
          <p14:tracePt t="97836" x="7608888" y="5973763"/>
          <p14:tracePt t="97853" x="7572375" y="5973763"/>
          <p14:tracePt t="97870" x="7483475" y="5973763"/>
          <p14:tracePt t="97887" x="7456488" y="5983288"/>
          <p14:tracePt t="97903" x="7367588" y="5991225"/>
          <p14:tracePt t="97920" x="7323138" y="6000750"/>
          <p14:tracePt t="97937" x="7277100" y="6000750"/>
          <p14:tracePt t="97953" x="7188200" y="6010275"/>
          <p14:tracePt t="97970" x="7143750" y="6018213"/>
          <p14:tracePt t="97986" x="7108825" y="6027738"/>
          <p14:tracePt t="98003" x="7027863" y="6045200"/>
          <p14:tracePt t="98020" x="6991350" y="6045200"/>
          <p14:tracePt t="98036" x="6946900" y="6054725"/>
          <p14:tracePt t="98053" x="6884988" y="6072188"/>
          <p14:tracePt t="98070" x="6840538" y="6081713"/>
          <p14:tracePt t="98087" x="6777038" y="6089650"/>
          <p14:tracePt t="98103" x="6751638" y="6089650"/>
          <p14:tracePt t="98120" x="6724650" y="6099175"/>
          <p14:tracePt t="98136" x="6670675" y="6099175"/>
          <p14:tracePt t="98154" x="6643688" y="6099175"/>
          <p14:tracePt t="98171" x="6626225" y="6108700"/>
          <p14:tracePt t="98187" x="6572250" y="6108700"/>
          <p14:tracePt t="98203" x="6545263" y="6116638"/>
          <p14:tracePt t="98220" x="6518275" y="6116638"/>
          <p14:tracePt t="98236" x="6473825" y="6116638"/>
          <p14:tracePt t="98253" x="6456363" y="6116638"/>
          <p14:tracePt t="98270" x="6438900" y="6116638"/>
          <p14:tracePt t="98286" x="6384925" y="6116638"/>
          <p14:tracePt t="98303" x="6375400" y="6116638"/>
          <p14:tracePt t="98320" x="6367463" y="6116638"/>
          <p14:tracePt t="98337" x="6357938" y="6116638"/>
          <p14:tracePt t="98353" x="6348413" y="6116638"/>
          <p14:tracePt t="98479" x="6357938" y="6116638"/>
          <p14:tracePt t="98491" x="6367463" y="6116638"/>
          <p14:tracePt t="98504" x="6375400" y="6116638"/>
          <p14:tracePt t="98528" x="6384925" y="6116638"/>
          <p14:tracePt t="98542" x="6402388" y="6116638"/>
          <p14:tracePt t="98554" x="6411913" y="6116638"/>
          <p14:tracePt t="98565" x="6438900" y="6116638"/>
          <p14:tracePt t="98577" x="6456363" y="6116638"/>
          <p14:tracePt t="98590" x="6473825" y="6116638"/>
          <p14:tracePt t="98603" x="6518275" y="6108700"/>
          <p14:tracePt t="98620" x="6545263" y="6108700"/>
          <p14:tracePt t="98637" x="6589713" y="6089650"/>
          <p14:tracePt t="98653" x="6705600" y="6062663"/>
          <p14:tracePt t="98670" x="6759575" y="6054725"/>
          <p14:tracePt t="98687" x="6831013" y="6037263"/>
          <p14:tracePt t="98703" x="7010400" y="6010275"/>
          <p14:tracePt t="98720" x="7099300" y="5991225"/>
          <p14:tracePt t="98737" x="7277100" y="5965825"/>
          <p14:tracePt t="98753" x="7367588" y="5938838"/>
          <p14:tracePt t="98770" x="7456488" y="5919788"/>
          <p14:tracePt t="98787" x="7634288" y="5884863"/>
          <p14:tracePt t="98803" x="7715250" y="5857875"/>
          <p14:tracePt t="98820" x="7777163" y="5848350"/>
          <p14:tracePt t="98837" x="7912100" y="5813425"/>
          <p14:tracePt t="98854" x="7947025" y="5803900"/>
          <p14:tracePt t="98870" x="8001000" y="5795963"/>
          <p14:tracePt t="98887" x="8062913" y="5786438"/>
          <p14:tracePt t="98903" x="8099425" y="5776913"/>
          <p14:tracePt t="98920" x="8126413" y="5776913"/>
          <p14:tracePt t="98937" x="8153400" y="5776913"/>
          <p14:tracePt t="98953" x="8161338" y="5776913"/>
          <p14:tracePt t="98970" x="8180388" y="5776913"/>
          <p14:tracePt t="99008" x="8180388" y="5786438"/>
          <p14:tracePt t="99068" x="8180388" y="5795963"/>
          <p14:tracePt t="99104" x="8180388" y="5803900"/>
          <p14:tracePt t="99153" x="8170863" y="5803900"/>
          <p14:tracePt t="99166" x="8161338" y="5803900"/>
          <p14:tracePt t="99179" x="8161338" y="5813425"/>
          <p14:tracePt t="99190" x="8153400" y="5813425"/>
          <p14:tracePt t="99203" x="8143875" y="5813425"/>
          <p14:tracePt t="99220" x="8134350" y="5813425"/>
          <p14:tracePt t="99237" x="8126413" y="5822950"/>
          <p14:tracePt t="99254" x="8108950" y="5822950"/>
          <p14:tracePt t="99270" x="8089900" y="5830888"/>
          <p14:tracePt t="99288" x="8072438" y="5830888"/>
          <p14:tracePt t="99303" x="8054975" y="5840413"/>
          <p14:tracePt t="99320" x="8037513" y="5840413"/>
          <p14:tracePt t="99337" x="8001000" y="5848350"/>
          <p14:tracePt t="99354" x="7983538" y="5848350"/>
          <p14:tracePt t="99370" x="7974013" y="5848350"/>
          <p14:tracePt t="99387" x="7920038" y="5867400"/>
          <p14:tracePt t="99403" x="7902575" y="5867400"/>
          <p14:tracePt t="99420" x="7875588" y="5875338"/>
          <p14:tracePt t="99437" x="7831138" y="5884863"/>
          <p14:tracePt t="99454" x="7804150" y="5894388"/>
          <p14:tracePt t="99470" x="7777163" y="5894388"/>
          <p14:tracePt t="99487" x="7724775" y="5902325"/>
          <p14:tracePt t="99504" x="7697788" y="5911850"/>
          <p14:tracePt t="99520" x="7670800" y="5911850"/>
          <p14:tracePt t="99537" x="7599363" y="5919788"/>
          <p14:tracePt t="99554" x="7562850" y="5929313"/>
          <p14:tracePt t="99570" x="7500938" y="5938838"/>
          <p14:tracePt t="99587" x="7456488" y="5946775"/>
          <p14:tracePt t="99604" x="7419975" y="5946775"/>
          <p14:tracePt t="99620" x="7340600" y="5956300"/>
          <p14:tracePt t="99637" x="7304088" y="5956300"/>
          <p14:tracePt t="99654" x="7277100" y="5956300"/>
          <p14:tracePt t="99670" x="7180263" y="5965825"/>
          <p14:tracePt t="99687" x="7143750" y="5973763"/>
          <p14:tracePt t="99704" x="7089775" y="5973763"/>
          <p14:tracePt t="99720" x="7010400" y="5983288"/>
          <p14:tracePt t="99737" x="6983413" y="5983288"/>
          <p14:tracePt t="99754" x="6956425" y="5983288"/>
          <p14:tracePt t="99754" x="6919913" y="5983288"/>
          <p14:tracePt t="99771" x="6875463" y="5991225"/>
          <p14:tracePt t="99787" x="6840538" y="6000750"/>
          <p14:tracePt t="99804" x="6751638" y="6018213"/>
          <p14:tracePt t="99820" x="6724650" y="6027738"/>
          <p14:tracePt t="99837" x="6697663" y="6027738"/>
          <p14:tracePt t="99854" x="6661150" y="6037263"/>
          <p14:tracePt t="99870" x="6643688" y="6037263"/>
          <p14:tracePt t="99887" x="6626225" y="6037263"/>
          <p14:tracePt t="99904" x="6589713" y="6045200"/>
          <p14:tracePt t="99925" x="6581775" y="6054725"/>
          <p14:tracePt t="100073" x="6589713" y="6054725"/>
          <p14:tracePt t="100097" x="6599238" y="6054725"/>
          <p14:tracePt t="100109" x="6608763" y="6054725"/>
          <p14:tracePt t="100122" x="6616700" y="6045200"/>
          <p14:tracePt t="100134" x="6634163" y="6045200"/>
          <p14:tracePt t="100146" x="6643688" y="6045200"/>
          <p14:tracePt t="100158" x="6661150" y="6037263"/>
          <p14:tracePt t="100171" x="6688138" y="6037263"/>
          <p14:tracePt t="100187" x="6715125" y="6027738"/>
          <p14:tracePt t="100204" x="6742113" y="6018213"/>
          <p14:tracePt t="100221" x="6804025" y="6010275"/>
          <p14:tracePt t="100237" x="6858000" y="6000750"/>
          <p14:tracePt t="100254" x="6902450" y="6000750"/>
          <p14:tracePt t="100270" x="7010400" y="6000750"/>
          <p14:tracePt t="100287" x="7045325" y="6000750"/>
          <p14:tracePt t="100304" x="7081838" y="6000750"/>
          <p14:tracePt t="100320" x="7170738" y="6000750"/>
          <p14:tracePt t="100337" x="7232650" y="6000750"/>
          <p14:tracePt t="100354" x="7323138" y="6000750"/>
          <p14:tracePt t="100371" x="7358063" y="6000750"/>
          <p14:tracePt t="100387" x="7385050" y="6000750"/>
          <p14:tracePt t="100404" x="7446963" y="6000750"/>
          <p14:tracePt t="100420" x="7466013" y="6000750"/>
          <p14:tracePt t="100437" x="7491413" y="6000750"/>
          <p14:tracePt t="100454" x="7562850" y="6000750"/>
          <p14:tracePt t="100470" x="7599363" y="6000750"/>
          <p14:tracePt t="100487" x="7626350" y="6000750"/>
          <p14:tracePt t="100504" x="7680325" y="6000750"/>
          <p14:tracePt t="100521" x="7705725" y="6010275"/>
          <p14:tracePt t="100537" x="7724775" y="6018213"/>
          <p14:tracePt t="100554" x="7769225" y="6018213"/>
          <p14:tracePt t="100570" x="7786688" y="6018213"/>
          <p14:tracePt t="100587" x="7804150" y="6027738"/>
          <p14:tracePt t="100604" x="7813675" y="6027738"/>
          <p14:tracePt t="100624" x="7823200" y="6027738"/>
          <p14:tracePt t="101063" x="7813675" y="6027738"/>
          <p14:tracePt t="101076" x="7804150" y="6027738"/>
          <p14:tracePt t="101088" x="7786688" y="6027738"/>
          <p14:tracePt t="101101" x="7769225" y="6027738"/>
          <p14:tracePt t="101112" x="7742238" y="6037263"/>
          <p14:tracePt t="101125" x="7715250" y="6037263"/>
          <p14:tracePt t="101138" x="7688263" y="6037263"/>
          <p14:tracePt t="101154" x="7661275" y="6037263"/>
          <p14:tracePt t="101171" x="7634288" y="6037263"/>
          <p14:tracePt t="101187" x="7562850" y="6045200"/>
          <p14:tracePt t="101204" x="7518400" y="6054725"/>
          <p14:tracePt t="101221" x="7473950" y="6062663"/>
          <p14:tracePt t="101237" x="7402513" y="6062663"/>
          <p14:tracePt t="101254" x="7358063" y="6062663"/>
          <p14:tracePt t="101271" x="7323138" y="6072188"/>
          <p14:tracePt t="101287" x="7232650" y="6072188"/>
          <p14:tracePt t="101304" x="7170738" y="6081713"/>
          <p14:tracePt t="101321" x="7062788" y="6081713"/>
          <p14:tracePt t="101337" x="7010400" y="6089650"/>
          <p14:tracePt t="101354" x="6956425" y="6089650"/>
          <p14:tracePt t="101371" x="6875463" y="6108700"/>
          <p14:tracePt t="101387" x="6840538" y="6116638"/>
          <p14:tracePt t="101404" x="6813550" y="6116638"/>
          <p14:tracePt t="101421" x="6777038" y="6126163"/>
          <p14:tracePt t="101443" x="6769100" y="6126163"/>
          <p14:tracePt t="101665" x="6777038" y="6126163"/>
          <p14:tracePt t="101739" x="6777038" y="6116638"/>
          <p14:tracePt t="101788" x="6786563" y="6116638"/>
          <p14:tracePt t="101825" x="6786563" y="6108700"/>
          <p14:tracePt t="101861" x="6796088" y="6108700"/>
          <p14:tracePt t="101971" x="6804025" y="6108700"/>
          <p14:tracePt t="102021" x="6804025" y="6099175"/>
          <p14:tracePt t="102044" x="6813550" y="6099175"/>
          <p14:tracePt t="102082" x="6823075" y="6099175"/>
          <p14:tracePt t="102095" x="6831013" y="6099175"/>
          <p14:tracePt t="102107" x="6831013" y="6089650"/>
          <p14:tracePt t="102119" x="6840538" y="6089650"/>
          <p14:tracePt t="102143" x="6848475" y="6089650"/>
          <p14:tracePt t="102155" x="6858000" y="6089650"/>
          <p14:tracePt t="102856" x="6867525" y="6089650"/>
          <p14:tracePt t="102879" x="6867525" y="6081713"/>
          <p14:tracePt t="102891" x="6875463" y="6081713"/>
          <p14:tracePt t="102903" x="6875463" y="6072188"/>
          <p14:tracePt t="102915" x="6884988" y="6072188"/>
          <p14:tracePt t="102928" x="6894513" y="6072188"/>
          <p14:tracePt t="102953" x="6902450" y="6072188"/>
          <p14:tracePt t="102965" x="6911975" y="6072188"/>
          <p14:tracePt t="102976" x="6919913" y="6062663"/>
          <p14:tracePt t="102990" x="6938963" y="6062663"/>
          <p14:tracePt t="103005" x="6946900" y="6054725"/>
          <p14:tracePt t="103021" x="6956425" y="6054725"/>
          <p14:tracePt t="103038" x="6973888" y="6054725"/>
          <p14:tracePt t="103055" x="6983413" y="6054725"/>
          <p14:tracePt t="103071" x="6991350" y="6054725"/>
          <p14:tracePt t="103088" x="7000875" y="6045200"/>
          <p14:tracePt t="103105" x="7018338" y="6045200"/>
          <p14:tracePt t="103121" x="7027863" y="6045200"/>
          <p14:tracePt t="103138" x="7062788" y="6037263"/>
          <p14:tracePt t="103155" x="7081838" y="6037263"/>
          <p14:tracePt t="103171" x="7099300" y="6037263"/>
          <p14:tracePt t="103188" x="7116763" y="6037263"/>
          <p14:tracePt t="103221" x="7126288" y="6037263"/>
          <p14:tracePt t="103332" x="7126288" y="6027738"/>
          <p14:tracePt t="103368" x="7126288" y="6018213"/>
          <p14:tracePt t="103381" x="7126288" y="6010275"/>
          <p14:tracePt t="103394" x="7116763" y="5991225"/>
          <p14:tracePt t="103405" x="7108825" y="5973763"/>
          <p14:tracePt t="103418" x="7099300" y="5956300"/>
          <p14:tracePt t="103430" x="7081838" y="5929313"/>
          <p14:tracePt t="103443" x="7072313" y="5884863"/>
          <p14:tracePt t="103455" x="7062788" y="5857875"/>
          <p14:tracePt t="103471" x="7045325" y="5813425"/>
          <p14:tracePt t="103488" x="7027863" y="5786438"/>
          <p14:tracePt t="103505" x="6991350" y="5715000"/>
          <p14:tracePt t="103521" x="6965950" y="5653088"/>
          <p14:tracePt t="103538" x="6946900" y="5616575"/>
          <p14:tracePt t="103555" x="6911975" y="5545138"/>
          <p14:tracePt t="103572" x="6902450" y="5527675"/>
          <p14:tracePt t="103590" x="6902450" y="5518150"/>
          <p14:tracePt t="103797" x="6902450" y="5527675"/>
          <p14:tracePt t="103809" x="6902450" y="5537200"/>
          <p14:tracePt t="103823" x="6902450" y="5545138"/>
          <p14:tracePt t="103834" x="6902450" y="5554663"/>
          <p14:tracePt t="103849" x="6902450" y="5572125"/>
          <p14:tracePt t="103860" x="6911975" y="5589588"/>
          <p14:tracePt t="103872" x="6929438" y="5626100"/>
          <p14:tracePt t="103888" x="6946900" y="5670550"/>
          <p14:tracePt t="103905" x="6965950" y="5724525"/>
          <p14:tracePt t="103922" x="7018338" y="5840413"/>
          <p14:tracePt t="103938" x="7054850" y="5929313"/>
          <p14:tracePt t="103955" x="7081838" y="5991225"/>
          <p14:tracePt t="103972" x="7161213" y="6153150"/>
          <p14:tracePt t="103988" x="7188200" y="6215063"/>
          <p14:tracePt t="104005" x="7224713" y="6296025"/>
          <p14:tracePt t="104005" x="7259638" y="6348413"/>
          <p14:tracePt t="104022" x="7286625" y="6402388"/>
          <p14:tracePt t="104038" x="7296150" y="6429375"/>
          <p14:tracePt t="104056" x="7331075" y="6491288"/>
          <p14:tracePt t="104071" x="7340600" y="6500813"/>
          <p14:tracePt t="104558" x="7412038" y="6491288"/>
          <p14:tracePt t="104569" x="7412038" y="6483350"/>
          <p14:tracePt t="104581" x="7402513" y="6465888"/>
          <p14:tracePt t="104594" x="7402513" y="6456363"/>
          <p14:tracePt t="104606" x="7402513" y="6438900"/>
          <p14:tracePt t="104622" x="7402513" y="6429375"/>
          <p14:tracePt t="104638" x="7402513" y="6419850"/>
          <p14:tracePt t="104655" x="7402513" y="6411913"/>
          <p14:tracePt t="104672" x="7402513" y="6402388"/>
          <p14:tracePt t="104689" x="7402513" y="6394450"/>
          <p14:tracePt t="104705" x="7402513" y="6384925"/>
          <p14:tracePt t="104722" x="7402513" y="6375400"/>
          <p14:tracePt t="104937" x="7419975" y="6375400"/>
          <p14:tracePt t="104949" x="7439025" y="6375400"/>
          <p14:tracePt t="104962" x="7456488" y="6367463"/>
          <p14:tracePt t="104975" x="7473950" y="6367463"/>
          <p14:tracePt t="104989" x="7510463" y="6357938"/>
          <p14:tracePt t="105005" x="7545388" y="6348413"/>
          <p14:tracePt t="105022" x="7581900" y="6340475"/>
          <p14:tracePt t="105038" x="7661275" y="6340475"/>
          <p14:tracePt t="105056" x="7680325" y="6330950"/>
          <p14:tracePt t="105072" x="7705725" y="6323013"/>
          <p14:tracePt t="105096" x="7715250" y="6323013"/>
          <p14:tracePt t="105280" x="7705725" y="6323013"/>
          <p14:tracePt t="105292" x="7697788" y="6323013"/>
          <p14:tracePt t="105317" x="7680325" y="6313488"/>
          <p14:tracePt t="105329" x="7670800" y="6313488"/>
          <p14:tracePt t="105341" x="7670800" y="6303963"/>
          <p14:tracePt t="105356" x="7661275" y="6303963"/>
          <p14:tracePt t="105514" x="7661275" y="6313488"/>
          <p14:tracePt t="105524" x="7670800" y="6323013"/>
          <p14:tracePt t="105549" x="7670800" y="6330950"/>
          <p14:tracePt t="105562" x="7680325" y="6330950"/>
          <p14:tracePt t="105574" x="7680325" y="6340475"/>
          <p14:tracePt t="105599" x="7688263" y="6357938"/>
          <p14:tracePt t="105611" x="7697788" y="6357938"/>
          <p14:tracePt t="105623" x="7697788" y="6375400"/>
          <p14:tracePt t="105635" x="7705725" y="6375400"/>
          <p14:tracePt t="105648" x="7715250" y="6384925"/>
          <p14:tracePt t="105660" x="7715250" y="6394450"/>
          <p14:tracePt t="105673" x="7715250" y="6402388"/>
          <p14:tracePt t="105689" x="7724775" y="6402388"/>
          <p14:tracePt t="105708" x="7724775" y="6411913"/>
          <p14:tracePt t="105734" x="7732713" y="6411913"/>
          <p14:tracePt t="105758" x="7732713" y="6419850"/>
          <p14:tracePt t="105808" x="7732713" y="6429375"/>
          <p14:tracePt t="107303" x="7732713" y="6419850"/>
          <p14:tracePt t="107326" x="7724775" y="6419850"/>
          <p14:tracePt t="107339" x="7715250" y="6411913"/>
          <p14:tracePt t="107350" x="7697788" y="6402388"/>
          <p14:tracePt t="107363" x="7653338" y="6394450"/>
          <p14:tracePt t="107377" x="7599363" y="6367463"/>
          <p14:tracePt t="107389" x="7510463" y="6330950"/>
          <p14:tracePt t="107406" x="7402513" y="6286500"/>
          <p14:tracePt t="107423" x="7251700" y="6224588"/>
          <p14:tracePt t="107439" x="6823075" y="6072188"/>
          <p14:tracePt t="107456" x="6562725" y="5965825"/>
          <p14:tracePt t="107473" x="6276975" y="5840413"/>
          <p14:tracePt t="107489" x="5643563" y="5616575"/>
          <p14:tracePt t="107506" x="5375275" y="5537200"/>
          <p14:tracePt t="107523" x="4867275" y="5375275"/>
          <p14:tracePt t="107539" x="4687888" y="5313363"/>
          <p14:tracePt t="107556" x="4518025" y="5259388"/>
          <p14:tracePt t="107573" x="4197350" y="5143500"/>
          <p14:tracePt t="107589" x="4044950" y="5081588"/>
          <p14:tracePt t="107606" x="3929063" y="5045075"/>
          <p14:tracePt t="107623" x="3660775" y="4965700"/>
          <p14:tracePt t="107639" x="3554413" y="4919663"/>
          <p14:tracePt t="107656" x="3482975" y="4884738"/>
          <p14:tracePt t="107673" x="3367088" y="4795838"/>
          <p14:tracePt t="107690" x="3348038" y="4768850"/>
          <p14:tracePt t="107706" x="3340100" y="4751388"/>
          <p14:tracePt t="107988" x="3322638" y="4724400"/>
          <p14:tracePt t="108000" x="3259138" y="4643438"/>
          <p14:tracePt t="108012" x="3143250" y="4500563"/>
          <p14:tracePt t="108024" x="2955925" y="4276725"/>
          <p14:tracePt t="108039" x="2776538" y="3983038"/>
          <p14:tracePt t="108056" x="2608263" y="3705225"/>
          <p14:tracePt t="108073" x="2419350" y="3411538"/>
          <p14:tracePt t="108090" x="2071688" y="2867025"/>
          <p14:tracePt t="108106" x="1911350" y="2598738"/>
          <p14:tracePt t="108123" x="1616075" y="2179638"/>
          <p14:tracePt t="108139" x="1500188" y="2000250"/>
          <p14:tracePt t="108156" x="1438275" y="1893888"/>
          <p14:tracePt t="108173" x="1322388" y="1768475"/>
          <p14:tracePt t="108190" x="1285875" y="1741488"/>
          <p14:tracePt t="108206" x="1268413" y="1704975"/>
          <p14:tracePt t="108223" x="1250950" y="1687513"/>
          <p14:tracePt t="108240" x="1241425" y="1687513"/>
          <p14:tracePt t="108331" x="1250950" y="1687513"/>
          <p14:tracePt t="108343" x="1258888" y="1697038"/>
          <p14:tracePt t="108356" x="1285875" y="1697038"/>
          <p14:tracePt t="108368" x="1312863" y="1704975"/>
          <p14:tracePt t="108382" x="1339850" y="1731963"/>
          <p14:tracePt t="108675" x="1347788" y="1731963"/>
          <p14:tracePt t="108699" x="1393825" y="1724025"/>
          <p14:tracePt t="108710" x="1482725" y="1697038"/>
          <p14:tracePt t="108722" x="1571625" y="1679575"/>
          <p14:tracePt t="108735" x="1670050" y="1660525"/>
          <p14:tracePt t="108748" x="1785938" y="1660525"/>
          <p14:tracePt t="108759" x="1884363" y="1660525"/>
          <p14:tracePt t="108773" x="1973263" y="1660525"/>
          <p14:tracePt t="108790" x="2044700" y="1660525"/>
          <p14:tracePt t="108806" x="2125663" y="1687513"/>
          <p14:tracePt t="108823" x="2224088" y="1714500"/>
          <p14:tracePt t="108840" x="2268538" y="1714500"/>
          <p14:tracePt t="108856" x="2295525" y="1724025"/>
          <p14:tracePt t="108873" x="2322513" y="1724025"/>
          <p14:tracePt t="108932" x="2330450" y="1724025"/>
          <p14:tracePt t="108981" x="2347913" y="1724025"/>
          <p14:tracePt t="108993" x="2357438" y="1724025"/>
          <p14:tracePt t="109004" x="2366963" y="1724025"/>
          <p14:tracePt t="109017" x="2384425" y="1724025"/>
          <p14:tracePt t="109029" x="2401888" y="1724025"/>
          <p14:tracePt t="109041" x="2411413" y="1724025"/>
          <p14:tracePt t="109057" x="2419350" y="1724025"/>
          <p14:tracePt t="109073" x="2446338" y="1724025"/>
          <p14:tracePt t="109090" x="2455863" y="1724025"/>
          <p14:tracePt t="109107" x="2482850" y="1714500"/>
          <p14:tracePt t="109127" x="2490788" y="1714500"/>
          <p14:tracePt t="109250" x="2517775" y="1704975"/>
          <p14:tracePt t="109263" x="2536825" y="1704975"/>
          <p14:tracePt t="109275" x="2571750" y="1697038"/>
          <p14:tracePt t="109287" x="2616200" y="1687513"/>
          <p14:tracePt t="109299" x="2679700" y="1679575"/>
          <p14:tracePt t="109311" x="2768600" y="1670050"/>
          <p14:tracePt t="109323" x="2867025" y="1652588"/>
          <p14:tracePt t="109340" x="2973388" y="1633538"/>
          <p14:tracePt t="109357" x="3098800" y="1616075"/>
          <p14:tracePt t="109373" x="3303588" y="1598613"/>
          <p14:tracePt t="109390" x="3384550" y="1598613"/>
          <p14:tracePt t="109407" x="3446463" y="1598613"/>
          <p14:tracePt t="109423" x="3517900" y="1598613"/>
          <p14:tracePt t="109440" x="3544888" y="1598613"/>
          <p14:tracePt t="109456" x="3562350" y="1598613"/>
          <p14:tracePt t="109473" x="3571875" y="1598613"/>
          <p14:tracePt t="109490" x="3581400" y="1598613"/>
          <p14:tracePt t="109998" x="3589338" y="1598613"/>
          <p14:tracePt t="110023" x="3598863" y="1598613"/>
          <p14:tracePt t="110034" x="3616325" y="1598613"/>
          <p14:tracePt t="110046" x="3633788" y="1589088"/>
          <p14:tracePt t="110059" x="3652838" y="1589088"/>
          <p14:tracePt t="110073" x="3670300" y="1589088"/>
          <p14:tracePt t="110090" x="3687763" y="1589088"/>
          <p14:tracePt t="110107" x="3705225" y="1589088"/>
          <p14:tracePt t="110124" x="3714750" y="1589088"/>
          <p14:tracePt t="110145" x="3724275" y="1589088"/>
          <p14:tracePt t="110170" x="3732213" y="1589088"/>
          <p14:tracePt t="110181" x="3741738" y="1589088"/>
          <p14:tracePt t="110192" x="3751263" y="1589088"/>
          <p14:tracePt t="110207" x="3776663" y="1589088"/>
          <p14:tracePt t="110224" x="3795713" y="1589088"/>
          <p14:tracePt t="110240" x="3822700" y="1589088"/>
          <p14:tracePt t="110257" x="3857625" y="1589088"/>
          <p14:tracePt t="110273" x="3884613" y="1589088"/>
          <p14:tracePt t="110290" x="3902075" y="1589088"/>
          <p14:tracePt t="110307" x="3965575" y="1589088"/>
          <p14:tracePt t="110323" x="3990975" y="1589088"/>
          <p14:tracePt t="110341" x="4044950" y="1589088"/>
          <p14:tracePt t="110357" x="4062413" y="1589088"/>
          <p14:tracePt t="110374" x="4081463" y="1589088"/>
          <p14:tracePt t="110390" x="4116388" y="1598613"/>
          <p14:tracePt t="110407" x="4125913" y="1598613"/>
          <p14:tracePt t="110424" x="4133850" y="1598613"/>
          <p14:tracePt t="110440" x="4152900" y="1598613"/>
          <p14:tracePt t="110500" x="4160838" y="1598613"/>
          <p14:tracePt t="110524" x="4170363" y="1598613"/>
          <p14:tracePt t="110537" x="4179888" y="1598613"/>
          <p14:tracePt t="110549" x="4187825" y="1598613"/>
          <p14:tracePt t="110561" x="4214813" y="1598613"/>
          <p14:tracePt t="110574" x="4224338" y="1598613"/>
          <p14:tracePt t="110590" x="4241800" y="1598613"/>
          <p14:tracePt t="110607" x="4251325" y="1598613"/>
          <p14:tracePt t="110624" x="4295775" y="1598613"/>
          <p14:tracePt t="110640" x="4313238" y="1598613"/>
          <p14:tracePt t="110657" x="4340225" y="1598613"/>
          <p14:tracePt t="110674" x="4394200" y="1598613"/>
          <p14:tracePt t="110690" x="4419600" y="1598613"/>
          <p14:tracePt t="110707" x="4446588" y="1598613"/>
          <p14:tracePt t="110724" x="4491038" y="1598613"/>
          <p14:tracePt t="110740" x="4510088" y="1598613"/>
          <p14:tracePt t="110757" x="4562475" y="1608138"/>
          <p14:tracePt t="110774" x="4598988" y="1608138"/>
          <p14:tracePt t="110790" x="4643438" y="1616075"/>
          <p14:tracePt t="110807" x="4697413" y="1625600"/>
          <p14:tracePt t="110824" x="4724400" y="1625600"/>
          <p14:tracePt t="110840" x="4741863" y="1625600"/>
          <p14:tracePt t="110857" x="4759325" y="1625600"/>
          <p14:tracePt t="110874" x="4768850" y="1625600"/>
          <p14:tracePt t="110891" x="4776788" y="1625600"/>
          <p14:tracePt t="111160" x="4795838" y="1625600"/>
          <p14:tracePt t="111173" x="4813300" y="1625600"/>
          <p14:tracePt t="111184" x="4848225" y="1625600"/>
          <p14:tracePt t="111197" x="4911725" y="1616075"/>
          <p14:tracePt t="111209" x="5010150" y="1608138"/>
          <p14:tracePt t="111224" x="5133975" y="1608138"/>
          <p14:tracePt t="111240" x="5276850" y="1608138"/>
          <p14:tracePt t="111257" x="5456238" y="1608138"/>
          <p14:tracePt t="111274" x="5813425" y="1608138"/>
          <p14:tracePt t="111290" x="6000750" y="1633538"/>
          <p14:tracePt t="111307" x="6188075" y="1660525"/>
          <p14:tracePt t="111323" x="6473825" y="1704975"/>
          <p14:tracePt t="111341" x="6599238" y="1704975"/>
          <p14:tracePt t="111357" x="6796088" y="1724025"/>
          <p14:tracePt t="111374" x="6867525" y="1724025"/>
          <p14:tracePt t="111390" x="6911975" y="1724025"/>
          <p14:tracePt t="111407" x="6983413" y="1724025"/>
          <p14:tracePt t="111424" x="7000875" y="1724025"/>
          <p14:tracePt t="111441" x="7018338" y="1724025"/>
          <p14:tracePt t="111457" x="7045325" y="1724025"/>
          <p14:tracePt t="111474" x="7054850" y="1724025"/>
          <p14:tracePt t="111491" x="7072313" y="1724025"/>
          <p14:tracePt t="111507" x="7081838" y="1724025"/>
          <p14:tracePt t="111524" x="7089775" y="1724025"/>
          <p14:tracePt t="111541" x="7108825" y="1724025"/>
          <p14:tracePt t="111565" x="7116763" y="1724025"/>
          <p14:tracePt t="111823" x="7126288" y="1724025"/>
          <p14:tracePt t="111836" x="7134225" y="1724025"/>
          <p14:tracePt t="111861" x="7143750" y="1724025"/>
          <p14:tracePt t="113880" x="7153275" y="1724025"/>
          <p14:tracePt t="113894" x="7161213" y="1724025"/>
          <p14:tracePt t="113905" x="7188200" y="1724025"/>
          <p14:tracePt t="113921" x="7224713" y="1714500"/>
          <p14:tracePt t="113932" x="7251700" y="1704975"/>
          <p14:tracePt t="113942" x="7277100" y="1704975"/>
          <p14:tracePt t="113958" x="7304088" y="1697038"/>
          <p14:tracePt t="113975" x="7340600" y="1687513"/>
          <p14:tracePt t="113991" x="7385050" y="1679575"/>
          <p14:tracePt t="114008" x="7402513" y="1670050"/>
          <p14:tracePt t="114025" x="7429500" y="1670050"/>
          <p14:tracePt t="114041" x="7491413" y="1660525"/>
          <p14:tracePt t="114058" x="7527925" y="1652588"/>
          <p14:tracePt t="114075" x="7572375" y="1643063"/>
          <p14:tracePt t="114091" x="7653338" y="1633538"/>
          <p14:tracePt t="114108" x="7715250" y="1616075"/>
          <p14:tracePt t="114125" x="7777163" y="1598613"/>
          <p14:tracePt t="114141" x="7902575" y="1562100"/>
          <p14:tracePt t="114158" x="7939088" y="1544638"/>
          <p14:tracePt t="114175" x="7966075" y="1536700"/>
          <p14:tracePt t="114191" x="7991475" y="1527175"/>
          <p14:tracePt t="114208" x="7991475" y="1517650"/>
          <p14:tracePt t="114445" x="7991475" y="1527175"/>
          <p14:tracePt t="114458" x="7991475" y="1554163"/>
          <p14:tracePt t="114469" x="7991475" y="1589088"/>
          <p14:tracePt t="114481" x="7991475" y="1633538"/>
          <p14:tracePt t="114495" x="7991475" y="1697038"/>
          <p14:tracePt t="114508" x="7974013" y="1795463"/>
          <p14:tracePt t="114525" x="7966075" y="1928813"/>
          <p14:tracePt t="114541" x="7956550" y="2098675"/>
          <p14:tracePt t="114558" x="7929563" y="2536825"/>
          <p14:tracePt t="114575" x="7912100" y="2714625"/>
          <p14:tracePt t="114591" x="7902575" y="2874963"/>
          <p14:tracePt t="114608" x="7867650" y="3152775"/>
          <p14:tracePt t="114625" x="7858125" y="3286125"/>
          <p14:tracePt t="114642" x="7840663" y="3616325"/>
          <p14:tracePt t="114658" x="7840663" y="3813175"/>
          <p14:tracePt t="114675" x="7848600" y="3956050"/>
          <p14:tracePt t="114692" x="7885113" y="4062413"/>
          <p14:tracePt t="114959" x="7885113" y="4125913"/>
          <p14:tracePt t="114972" x="7902575" y="4214813"/>
          <p14:tracePt t="114984" x="7912100" y="4322763"/>
          <p14:tracePt t="114996" x="7929563" y="4483100"/>
          <p14:tracePt t="115008" x="7947025" y="4633913"/>
          <p14:tracePt t="115025" x="7966075" y="4776788"/>
          <p14:tracePt t="115042" x="7983538" y="4919663"/>
          <p14:tracePt t="115058" x="8027988" y="5116513"/>
          <p14:tracePt t="115075" x="8045450" y="5205413"/>
          <p14:tracePt t="115092" x="8072438" y="5276850"/>
          <p14:tracePt t="115108" x="8116888" y="5402263"/>
          <p14:tracePt t="115125" x="8143875" y="5438775"/>
          <p14:tracePt t="115142" x="8161338" y="5465763"/>
          <p14:tracePt t="115158" x="8180388" y="5483225"/>
          <p14:tracePt t="115193" x="8188325" y="5483225"/>
          <p14:tracePt t="115205" x="8197850" y="5483225"/>
          <p14:tracePt t="115230" x="8205788" y="5483225"/>
          <p14:tracePt t="115254" x="8224838" y="5483225"/>
          <p14:tracePt t="115266" x="8232775" y="5483225"/>
          <p14:tracePt t="115279" x="8242300" y="5483225"/>
          <p14:tracePt t="115291" x="8251825" y="5483225"/>
          <p14:tracePt t="115303" x="8269288" y="5483225"/>
          <p14:tracePt t="115315" x="8286750" y="5483225"/>
          <p14:tracePt t="115328" x="8296275" y="5483225"/>
          <p14:tracePt t="115342" x="8313738" y="5483225"/>
          <p14:tracePt t="115364" x="8323263" y="5483225"/>
          <p14:tracePt t="115474" x="8313738" y="5483225"/>
          <p14:tracePt t="115486" x="8286750" y="5483225"/>
          <p14:tracePt t="115499" x="8259763" y="5483225"/>
          <p14:tracePt t="115510" x="8224838" y="5483225"/>
          <p14:tracePt t="115525" x="8188325" y="5483225"/>
          <p14:tracePt t="115542" x="8143875" y="5483225"/>
          <p14:tracePt t="115559" x="8089900" y="5483225"/>
          <p14:tracePt t="115575" x="7966075" y="5483225"/>
          <p14:tracePt t="115592" x="7885113" y="5483225"/>
          <p14:tracePt t="115608" x="7786688" y="5483225"/>
          <p14:tracePt t="115625" x="7562850" y="5483225"/>
          <p14:tracePt t="115642" x="7446963" y="5483225"/>
          <p14:tracePt t="115658" x="7215188" y="5483225"/>
          <p14:tracePt t="115675" x="7108825" y="5483225"/>
          <p14:tracePt t="115692" x="7000875" y="5483225"/>
          <p14:tracePt t="115709" x="6759575" y="5483225"/>
          <p14:tracePt t="115725" x="6626225" y="5483225"/>
          <p14:tracePt t="115742" x="6491288" y="5491163"/>
          <p14:tracePt t="115758" x="6269038" y="5527675"/>
          <p14:tracePt t="115775" x="6180138" y="5527675"/>
          <p14:tracePt t="115792" x="6099175" y="5537200"/>
          <p14:tracePt t="115809" x="5956300" y="5545138"/>
          <p14:tracePt t="115825" x="5884863" y="5562600"/>
          <p14:tracePt t="115842" x="5822950" y="5572125"/>
          <p14:tracePt t="115859" x="5697538" y="5589588"/>
          <p14:tracePt t="115876" x="5680075" y="5599113"/>
          <p14:tracePt t="115892" x="5653088" y="5599113"/>
          <p14:tracePt t="115915" x="5643563" y="5599113"/>
          <p14:tracePt t="116282" x="5643563" y="5589588"/>
          <p14:tracePt t="116345" x="5643563" y="5581650"/>
          <p14:tracePt t="116417" x="5643563" y="5572125"/>
          <p14:tracePt t="116456" x="5643563" y="5562600"/>
          <p14:tracePt t="116480" x="5643563" y="5545138"/>
          <p14:tracePt t="116496" x="5643563" y="5527675"/>
          <p14:tracePt t="116503" x="5643563" y="5510213"/>
          <p14:tracePt t="116517" x="5634038" y="5483225"/>
          <p14:tracePt t="116529" x="5608638" y="5429250"/>
          <p14:tracePt t="116542" x="5572125" y="5357813"/>
          <p14:tracePt t="116559" x="5527675" y="5276850"/>
          <p14:tracePt t="116575" x="5465763" y="5187950"/>
          <p14:tracePt t="116592" x="5330825" y="4983163"/>
          <p14:tracePt t="116609" x="5259388" y="4884738"/>
          <p14:tracePt t="116626" x="5108575" y="4660900"/>
          <p14:tracePt t="116642" x="5037138" y="4562475"/>
          <p14:tracePt t="116659" x="4946650" y="4438650"/>
          <p14:tracePt t="116676" x="4776788" y="4187825"/>
          <p14:tracePt t="116693" x="4714875" y="4027488"/>
          <p14:tracePt t="116709" x="4687888" y="3911600"/>
          <p14:tracePt t="116726" x="4625975" y="3759200"/>
          <p14:tracePt t="117018" x="4608513" y="3751263"/>
          <p14:tracePt t="117030" x="4491038" y="3679825"/>
          <p14:tracePt t="117043" x="4160838" y="3527425"/>
          <p14:tracePt t="117056" x="3724275" y="3348038"/>
          <p14:tracePt t="117067" x="3303588" y="3205163"/>
          <p14:tracePt t="117079" x="2874963" y="3027363"/>
          <p14:tracePt t="117092" x="2465388" y="2847975"/>
          <p14:tracePt t="117109" x="2125663" y="2660650"/>
          <p14:tracePt t="117126" x="1812925" y="2482850"/>
          <p14:tracePt t="117142" x="1393825" y="2125663"/>
          <p14:tracePt t="117159" x="1268413" y="1982788"/>
          <p14:tracePt t="117176" x="1187450" y="1901825"/>
          <p14:tracePt t="117192" x="1098550" y="1768475"/>
          <p14:tracePt t="117209" x="1071563" y="1731963"/>
          <p14:tracePt t="117226" x="1062038" y="1704975"/>
          <p14:tracePt t="117242" x="1062038" y="1697038"/>
          <p14:tracePt t="117259" x="1054100" y="1697038"/>
          <p14:tracePt t="117300" x="1062038" y="1697038"/>
          <p14:tracePt t="117313" x="1071563" y="1697038"/>
          <p14:tracePt t="117349" x="1081088" y="1697038"/>
          <p14:tracePt t="117374" x="1081088" y="1687513"/>
          <p14:tracePt t="117386" x="1081088" y="1679575"/>
          <p14:tracePt t="117399" x="1089025" y="1670050"/>
          <p14:tracePt t="117423" x="1089025" y="1660525"/>
          <p14:tracePt t="117450" x="1098550" y="1660525"/>
          <p14:tracePt t="117471" x="1116013" y="1660525"/>
          <p14:tracePt t="117482" x="1152525" y="1660525"/>
          <p14:tracePt t="117497" x="1196975" y="1660525"/>
          <p14:tracePt t="117508" x="1258888" y="1679575"/>
          <p14:tracePt t="117520" x="1357313" y="1704975"/>
          <p14:tracePt t="117532" x="1473200" y="1758950"/>
          <p14:tracePt t="117546" x="1633538" y="1822450"/>
          <p14:tracePt t="117559" x="1812925" y="1866900"/>
          <p14:tracePt t="117576" x="1965325" y="1911350"/>
          <p14:tracePt t="117592" x="2071688" y="1946275"/>
          <p14:tracePt t="117609" x="2251075" y="1973263"/>
          <p14:tracePt t="117626" x="2303463" y="1982788"/>
          <p14:tracePt t="117642" x="2322513" y="1982788"/>
          <p14:tracePt t="117659" x="2339975" y="1982788"/>
          <p14:tracePt t="117964" x="2330450" y="1990725"/>
          <p14:tracePt t="117974" x="2312988" y="2000250"/>
          <p14:tracePt t="117986" x="2286000" y="2017713"/>
          <p14:tracePt t="117999" x="2251075" y="2036763"/>
          <p14:tracePt t="118011" x="2205038" y="2062163"/>
          <p14:tracePt t="118026" x="2152650" y="2098675"/>
          <p14:tracePt t="118043" x="2098675" y="2125663"/>
          <p14:tracePt t="118059" x="1982788" y="2179638"/>
          <p14:tracePt t="118076" x="1911350" y="2224088"/>
          <p14:tracePt t="118093" x="1830388" y="2276475"/>
          <p14:tracePt t="118109" x="1643063" y="2419350"/>
          <p14:tracePt t="118126" x="1562100" y="2473325"/>
          <p14:tracePt t="118143" x="1509713" y="2509838"/>
          <p14:tracePt t="118159" x="1438275" y="2554288"/>
          <p14:tracePt t="118176" x="1419225" y="2554288"/>
          <p14:tracePt t="118193" x="1419225" y="2562225"/>
          <p14:tracePt t="118209" x="1393825" y="2581275"/>
          <p14:tracePt t="118226" x="1384300" y="2589213"/>
          <p14:tracePt t="118267" x="1384300" y="2598738"/>
          <p14:tracePt t="118342" x="1401763" y="2608263"/>
          <p14:tracePt t="118353" x="1428750" y="2625725"/>
          <p14:tracePt t="118367" x="1473200" y="2633663"/>
          <p14:tracePt t="118379" x="1517650" y="2660650"/>
          <p14:tracePt t="118393" x="1581150" y="2679700"/>
          <p14:tracePt t="118409" x="1670050" y="2687638"/>
          <p14:tracePt t="118426" x="1751013" y="2687638"/>
          <p14:tracePt t="118443" x="1955800" y="2687638"/>
          <p14:tracePt t="118459" x="2054225" y="2687638"/>
          <p14:tracePt t="118476" x="2152650" y="2687638"/>
          <p14:tracePt t="118493" x="2347913" y="2652713"/>
          <p14:tracePt t="118509" x="2465388" y="2633663"/>
          <p14:tracePt t="118526" x="2687638" y="2581275"/>
          <p14:tracePt t="118543" x="2822575" y="2554288"/>
          <p14:tracePt t="118559" x="2938463" y="2517775"/>
          <p14:tracePt t="118576" x="3108325" y="2482850"/>
          <p14:tracePt t="118593" x="3160713" y="2473325"/>
          <p14:tracePt t="118609" x="3214688" y="2465388"/>
          <p14:tracePt t="118626" x="3259138" y="2455863"/>
          <p14:tracePt t="118643" x="3268663" y="2455863"/>
          <p14:tracePt t="118660" x="3276600" y="2455863"/>
          <p14:tracePt t="118676" x="3276600" y="2446338"/>
          <p14:tracePt t="118834" x="3303588" y="2438400"/>
          <p14:tracePt t="118845" x="3322638" y="2438400"/>
          <p14:tracePt t="118855" x="3348038" y="2428875"/>
          <p14:tracePt t="118869" x="3394075" y="2419350"/>
          <p14:tracePt t="118880" x="3429000" y="2411413"/>
          <p14:tracePt t="118893" x="3482975" y="2401888"/>
          <p14:tracePt t="118910" x="3544888" y="2384425"/>
          <p14:tracePt t="118926" x="3598863" y="2384425"/>
          <p14:tracePt t="118943" x="3705225" y="2366963"/>
          <p14:tracePt t="118960" x="3759200" y="2366963"/>
          <p14:tracePt t="118976" x="3795713" y="2366963"/>
          <p14:tracePt t="118993" x="3840163" y="2366963"/>
          <p14:tracePt t="119010" x="3848100" y="2366963"/>
          <p14:tracePt t="119026" x="3857625" y="2366963"/>
          <p14:tracePt t="120351" x="3867150" y="2366963"/>
          <p14:tracePt t="120364" x="3884613" y="2357438"/>
          <p14:tracePt t="120375" x="3894138" y="2357438"/>
          <p14:tracePt t="120388" x="3911600" y="2339975"/>
          <p14:tracePt t="120400" x="3929063" y="2330450"/>
          <p14:tracePt t="120412" x="3946525" y="2330450"/>
          <p14:tracePt t="120427" x="3973513" y="2322513"/>
          <p14:tracePt t="120443" x="4000500" y="2322513"/>
          <p14:tracePt t="120460" x="4027488" y="2322513"/>
          <p14:tracePt t="120477" x="4116388" y="2322513"/>
          <p14:tracePt t="120493" x="4170363" y="2322513"/>
          <p14:tracePt t="120510" x="4232275" y="2357438"/>
          <p14:tracePt t="120527" x="4375150" y="2455863"/>
          <p14:tracePt t="120543" x="4473575" y="2536825"/>
          <p14:tracePt t="120560" x="4652963" y="2751138"/>
          <p14:tracePt t="120577" x="4759325" y="2901950"/>
          <p14:tracePt t="120593" x="4830763" y="3027363"/>
          <p14:tracePt t="120610" x="4983163" y="3330575"/>
          <p14:tracePt t="120626" x="5037138" y="3438525"/>
          <p14:tracePt t="120643" x="5089525" y="3589338"/>
          <p14:tracePt t="120660" x="5232400" y="3956050"/>
          <p14:tracePt t="120677" x="5357813" y="4214813"/>
          <p14:tracePt t="120693" x="5554663" y="4660900"/>
          <p14:tracePt t="120710" x="5626100" y="4867275"/>
          <p14:tracePt t="121025" x="5680075" y="4894263"/>
          <p14:tracePt t="121036" x="5732463" y="4938713"/>
          <p14:tracePt t="121048" x="5813425" y="5000625"/>
          <p14:tracePt t="121061" x="5894388" y="5081588"/>
          <p14:tracePt t="121077" x="5991225" y="5187950"/>
          <p14:tracePt t="121093" x="6089650" y="5303838"/>
          <p14:tracePt t="121110" x="6269038" y="5446713"/>
          <p14:tracePt t="121127" x="6323013" y="5510213"/>
          <p14:tracePt t="121143" x="6384925" y="5554663"/>
          <p14:tracePt t="121160" x="6500813" y="5643563"/>
          <p14:tracePt t="121177" x="6554788" y="5670550"/>
          <p14:tracePt t="121193" x="6599238" y="5688013"/>
          <p14:tracePt t="121210" x="6688138" y="5724525"/>
          <p14:tracePt t="121227" x="6732588" y="5732463"/>
          <p14:tracePt t="121244" x="6759575" y="5751513"/>
          <p14:tracePt t="121260" x="6804025" y="5759450"/>
          <p14:tracePt t="121277" x="6831013" y="5759450"/>
          <p14:tracePt t="121294" x="6875463" y="5759450"/>
          <p14:tracePt t="121310" x="6911975" y="5776913"/>
          <p14:tracePt t="121327" x="6956425" y="5795963"/>
          <p14:tracePt t="121343" x="7062788" y="5830888"/>
          <p14:tracePt t="121360" x="7099300" y="5848350"/>
          <p14:tracePt t="121377" x="7143750" y="5867400"/>
          <p14:tracePt t="121393" x="7197725" y="5884863"/>
          <p14:tracePt t="121410" x="7215188" y="5902325"/>
          <p14:tracePt t="121427" x="7242175" y="5919788"/>
          <p14:tracePt t="121444" x="7313613" y="5983288"/>
          <p14:tracePt t="121460" x="7323138" y="6018213"/>
          <p14:tracePt t="121845" x="7402513" y="6037263"/>
          <p14:tracePt t="121858" x="7500938" y="6072188"/>
          <p14:tracePt t="121871" x="7643813" y="6116638"/>
          <p14:tracePt t="121881" x="7777163" y="6161088"/>
          <p14:tracePt t="121896" x="7947025" y="6197600"/>
          <p14:tracePt t="121911" x="8054975" y="6224588"/>
          <p14:tracePt t="121927" x="8161338" y="6242050"/>
          <p14:tracePt t="121944" x="8304213" y="6259513"/>
          <p14:tracePt t="121961" x="8340725" y="6269038"/>
          <p14:tracePt t="121977" x="8385175" y="6269038"/>
          <p14:tracePt t="121994" x="8412163" y="6269038"/>
          <p14:tracePt t="122011" x="8447088" y="6269038"/>
          <p14:tracePt t="122027" x="8456613" y="6269038"/>
          <p14:tracePt t="122176" x="8447088" y="6269038"/>
          <p14:tracePt t="122190" x="8439150" y="6269038"/>
          <p14:tracePt t="122202" x="8429625" y="6269038"/>
          <p14:tracePt t="122214" x="8402638" y="6276975"/>
          <p14:tracePt t="122227" x="8385175" y="6276975"/>
          <p14:tracePt t="122244" x="8358188" y="6276975"/>
          <p14:tracePt t="122261" x="8323263" y="6286500"/>
          <p14:tracePt t="122277" x="8242300" y="6303963"/>
          <p14:tracePt t="122294" x="8215313" y="6313488"/>
          <p14:tracePt t="122311" x="8161338" y="6313488"/>
          <p14:tracePt t="122327" x="8072438" y="6330950"/>
          <p14:tracePt t="122344" x="8010525" y="6340475"/>
          <p14:tracePt t="122360" x="7947025" y="6348413"/>
          <p14:tracePt t="122377" x="7858125" y="6367463"/>
          <p14:tracePt t="122394" x="7813675" y="6367463"/>
          <p14:tracePt t="122411" x="7759700" y="6367463"/>
          <p14:tracePt t="122427" x="7732713" y="6367463"/>
          <p14:tracePt t="122444" x="7705725" y="6367463"/>
          <p14:tracePt t="122461" x="7661275" y="6375400"/>
          <p14:tracePt t="122477" x="7634288" y="6375400"/>
          <p14:tracePt t="122494" x="7608888" y="6384925"/>
          <p14:tracePt t="122510" x="7545388" y="6394450"/>
          <p14:tracePt t="122527" x="7518400" y="6394450"/>
          <p14:tracePt t="122544" x="7456488" y="6394450"/>
          <p14:tracePt t="122561" x="7429500" y="6394450"/>
          <p14:tracePt t="122577" x="7394575" y="6394450"/>
          <p14:tracePt t="122594" x="7304088" y="6402388"/>
          <p14:tracePt t="122611" x="7251700" y="6402388"/>
          <p14:tracePt t="122627" x="7215188" y="6411913"/>
          <p14:tracePt t="122644" x="7134225" y="6411913"/>
          <p14:tracePt t="122661" x="7116763" y="6411913"/>
          <p14:tracePt t="122677" x="7099300" y="6411913"/>
          <p14:tracePt t="122694" x="7081838" y="6411913"/>
          <p14:tracePt t="123538" x="7089775" y="6411913"/>
          <p14:tracePt t="123550" x="7108825" y="6411913"/>
          <p14:tracePt t="123561" x="7116763" y="6411913"/>
          <p14:tracePt t="123573" x="7134225" y="6411913"/>
          <p14:tracePt t="123586" x="7153275" y="6411913"/>
          <p14:tracePt t="123599" x="7180263" y="6411913"/>
          <p14:tracePt t="123611" x="7205663" y="6411913"/>
          <p14:tracePt t="123628" x="7242175" y="6411913"/>
          <p14:tracePt t="123644" x="7277100" y="6411913"/>
          <p14:tracePt t="123661" x="7367588" y="6411913"/>
          <p14:tracePt t="123678" x="7402513" y="6411913"/>
          <p14:tracePt t="123695" x="7429500" y="6411913"/>
          <p14:tracePt t="123711" x="7473950" y="6411913"/>
          <p14:tracePt t="123728" x="7483475" y="6411913"/>
          <p14:tracePt t="123744" x="7500938" y="6411913"/>
          <p14:tracePt t="123761" x="7510463" y="6411913"/>
          <p14:tracePt t="123778" x="7518400" y="6411913"/>
          <p14:tracePt t="123794" x="7527925" y="6411913"/>
          <p14:tracePt t="123811" x="7537450" y="6411913"/>
          <p14:tracePt t="123831" x="7545388" y="6402388"/>
          <p14:tracePt t="123844" x="7554913" y="6402388"/>
          <p14:tracePt t="123861" x="7562850" y="6394450"/>
          <p14:tracePt t="123878" x="7572375" y="6394450"/>
          <p14:tracePt t="123894" x="7599363" y="6375400"/>
          <p14:tracePt t="123911" x="7616825" y="6375400"/>
          <p14:tracePt t="123928" x="7626350" y="6375400"/>
          <p14:tracePt t="123944" x="7653338" y="6357938"/>
          <p14:tracePt t="123961" x="7661275" y="6357938"/>
          <p14:tracePt t="123978" x="7697788" y="6348413"/>
          <p14:tracePt t="123995" x="7705725" y="6340475"/>
          <p14:tracePt t="124011" x="7715250" y="6340475"/>
          <p14:tracePt t="124028" x="7732713" y="6340475"/>
          <p14:tracePt t="124044" x="7732713" y="6330950"/>
          <p14:tracePt t="124061" x="7742238" y="6330950"/>
          <p14:tracePt t="124078" x="7751763" y="6330950"/>
          <p14:tracePt t="124101" x="7759700" y="6323013"/>
          <p14:tracePt t="124112" x="7769225" y="6323013"/>
          <p14:tracePt t="124128" x="7777163" y="6323013"/>
          <p14:tracePt t="124150" x="7796213" y="6323013"/>
          <p14:tracePt t="124161" x="7804150" y="6323013"/>
          <p14:tracePt t="124178" x="7813675" y="6323013"/>
          <p14:tracePt t="124195" x="7831138" y="6323013"/>
          <p14:tracePt t="124211" x="7858125" y="6313488"/>
          <p14:tracePt t="124228" x="7867650" y="6313488"/>
          <p14:tracePt t="124245" x="7885113" y="6313488"/>
          <p14:tracePt t="124261" x="7902575" y="6313488"/>
          <p14:tracePt t="124278" x="7912100" y="6303963"/>
          <p14:tracePt t="124294" x="7920038" y="6303963"/>
          <p14:tracePt t="124311" x="7939088" y="6303963"/>
          <p14:tracePt t="124328" x="7947025" y="6303963"/>
          <p14:tracePt t="124345" x="7956550" y="6303963"/>
          <p14:tracePt t="124361" x="7966075" y="6303963"/>
          <p14:tracePt t="124406" x="7974013" y="6303963"/>
          <p14:tracePt t="133045" x="7956550" y="6286500"/>
          <p14:tracePt t="133058" x="7939088" y="6251575"/>
          <p14:tracePt t="133071" x="7920038" y="6205538"/>
          <p14:tracePt t="133082" x="7894638" y="6161088"/>
          <p14:tracePt t="133097" x="7875588" y="6143625"/>
          <p14:tracePt t="133114" x="7848600" y="6126163"/>
          <p14:tracePt t="133131" x="7751763" y="6037263"/>
          <p14:tracePt t="133147" x="7670800" y="5956300"/>
          <p14:tracePt t="133164" x="7562850" y="5848350"/>
          <p14:tracePt t="133181" x="7205663" y="5510213"/>
          <p14:tracePt t="133197" x="7000875" y="5276850"/>
          <p14:tracePt t="133214" x="6823075" y="5045075"/>
          <p14:tracePt t="133231" x="6599238" y="4714875"/>
          <p14:tracePt t="133247" x="6537325" y="4625975"/>
          <p14:tracePt t="133264" x="6510338" y="4554538"/>
          <p14:tracePt t="133281" x="6465888" y="4438650"/>
          <p14:tracePt t="133298" x="6456363" y="4402138"/>
          <p14:tracePt t="133314" x="6438900" y="4375150"/>
          <p14:tracePt t="133331" x="6438900" y="4367213"/>
          <p14:tracePt t="133364" x="6429375" y="4367213"/>
          <p14:tracePt t="133376" x="6419850" y="4367213"/>
          <p14:tracePt t="133388" x="6402388" y="4367213"/>
          <p14:tracePt t="133401" x="6384925" y="4367213"/>
          <p14:tracePt t="133414" x="6367463" y="4367213"/>
          <p14:tracePt t="133431" x="6357938" y="4367213"/>
          <p14:tracePt t="133447" x="6340475" y="4367213"/>
          <p14:tracePt t="133464" x="6330950" y="4367213"/>
          <p14:tracePt t="133731" x="6313488" y="4348163"/>
          <p14:tracePt t="133744" x="6269038" y="4322763"/>
          <p14:tracePt t="133756" x="6215063" y="4268788"/>
          <p14:tracePt t="133767" x="6126163" y="4197350"/>
          <p14:tracePt t="133781" x="5991225" y="4054475"/>
          <p14:tracePt t="133797" x="5840413" y="3894138"/>
          <p14:tracePt t="133814" x="5680075" y="3724275"/>
          <p14:tracePt t="133831" x="5429250" y="3465513"/>
          <p14:tracePt t="133847" x="5340350" y="3384550"/>
          <p14:tracePt t="133864" x="5286375" y="3330575"/>
          <p14:tracePt t="133881" x="5259388" y="3295650"/>
          <p14:tracePt t="133898" x="5259388" y="3286125"/>
          <p14:tracePt t="134050" x="5259388" y="3276600"/>
          <p14:tracePt t="134077" x="5259388" y="3259138"/>
          <p14:tracePt t="134087" x="5259388" y="3251200"/>
          <p14:tracePt t="134100" x="5259388" y="3224213"/>
          <p14:tracePt t="134111" x="5259388" y="3187700"/>
          <p14:tracePt t="134123" x="5259388" y="3143250"/>
          <p14:tracePt t="134135" x="5259388" y="3116263"/>
          <p14:tracePt t="134147" x="5259388" y="3081338"/>
          <p14:tracePt t="134164" x="5259388" y="3054350"/>
          <p14:tracePt t="134181" x="5259388" y="3027363"/>
          <p14:tracePt t="134197" x="5259388" y="3000375"/>
          <p14:tracePt t="134214" x="5259388" y="2990850"/>
          <p14:tracePt t="134234" x="5259388" y="2982913"/>
          <p14:tracePt t="134248" x="5268913" y="2973388"/>
          <p14:tracePt t="134270" x="5268913" y="2965450"/>
          <p14:tracePt t="134356" x="5286375" y="2928938"/>
          <p14:tracePt t="134369" x="5295900" y="2874963"/>
          <p14:tracePt t="134380" x="5322888" y="2822575"/>
          <p14:tracePt t="134392" x="5348288" y="2768600"/>
          <p14:tracePt t="134404" x="5357813" y="2741613"/>
          <p14:tracePt t="134417" x="5357813" y="2724150"/>
          <p14:tracePt t="134491" x="5367338" y="2724150"/>
          <p14:tracePt t="134502" x="5375275" y="2724150"/>
          <p14:tracePt t="134516" x="5384800" y="2724150"/>
          <p14:tracePt t="134528" x="5394325" y="2724150"/>
          <p14:tracePt t="134540" x="5402263" y="2741613"/>
          <p14:tracePt t="134551" x="5411788" y="2741613"/>
          <p14:tracePt t="134564" x="5419725" y="2751138"/>
          <p14:tracePt t="134581" x="5429250" y="2751138"/>
          <p14:tracePt t="134600" x="5438775" y="2759075"/>
          <p14:tracePt t="134614" x="5446713" y="2768600"/>
          <p14:tracePt t="134981" x="5446713" y="2776538"/>
          <p14:tracePt t="135165" x="5446713" y="2786063"/>
          <p14:tracePt t="135629" x="5446713" y="2795588"/>
          <p14:tracePt t="135703" x="5446713" y="2803525"/>
          <p14:tracePt t="136022" x="5446713" y="2813050"/>
          <p14:tracePt t="136085" x="5446713" y="2822575"/>
          <p14:tracePt t="136121" x="5446713" y="2830513"/>
          <p14:tracePt t="136942" x="5456238" y="2830513"/>
          <p14:tracePt t="137199" x="5465763" y="2840038"/>
          <p14:tracePt t="137211" x="5473700" y="2847975"/>
          <p14:tracePt t="137223" x="5483225" y="2857500"/>
          <p14:tracePt t="137236" x="5491163" y="2874963"/>
          <p14:tracePt t="137248" x="5510213" y="2894013"/>
          <p14:tracePt t="137265" x="5527675" y="2928938"/>
          <p14:tracePt t="137282" x="5572125" y="2973388"/>
          <p14:tracePt t="137298" x="5697538" y="3143250"/>
          <p14:tracePt t="137315" x="5803900" y="3276600"/>
          <p14:tracePt t="137332" x="5929313" y="3482975"/>
          <p14:tracePt t="137349" x="6197600" y="3965575"/>
          <p14:tracePt t="137365" x="6323013" y="4224338"/>
          <p14:tracePt t="137382" x="6483350" y="4537075"/>
          <p14:tracePt t="137399" x="6510338" y="4608513"/>
          <p14:tracePt t="137415" x="6527800" y="4643438"/>
          <p14:tracePt t="137432" x="6537325" y="4660900"/>
          <p14:tracePt t="137449" x="6537325" y="4670425"/>
          <p14:tracePt t="138264" x="6518275" y="4652963"/>
          <p14:tracePt t="138277" x="6483350" y="4598988"/>
          <p14:tracePt t="138289" x="6429375" y="4518025"/>
          <p14:tracePt t="138301" x="6367463" y="4419600"/>
          <p14:tracePt t="138315" x="6303963" y="4313238"/>
          <p14:tracePt t="138332" x="6251575" y="4214813"/>
          <p14:tracePt t="138349" x="6180138" y="4098925"/>
          <p14:tracePt t="138366" x="6054725" y="3875088"/>
          <p14:tracePt t="138382" x="6000750" y="3776663"/>
          <p14:tracePt t="138399" x="5938838" y="3687763"/>
          <p14:tracePt t="138399" x="5894388" y="3598863"/>
          <p14:tracePt t="138416" x="5857875" y="3527425"/>
          <p14:tracePt t="138432" x="5830888" y="3473450"/>
          <p14:tracePt t="138449" x="5795963" y="3402013"/>
          <p14:tracePt t="138465" x="5776913" y="3375025"/>
          <p14:tracePt t="138482" x="5751513" y="3340100"/>
          <p14:tracePt t="138499" x="5697538" y="3259138"/>
          <p14:tracePt t="138516" x="5680075" y="3224213"/>
          <p14:tracePt t="138532" x="5670550" y="3197225"/>
          <p14:tracePt t="138549" x="5661025" y="3187700"/>
          <p14:tracePt t="138583" x="5653088" y="3179763"/>
          <p14:tracePt t="138608" x="5643563" y="3170238"/>
          <p14:tracePt t="138620" x="5634038" y="3152775"/>
          <p14:tracePt t="138631" x="5626100" y="3133725"/>
          <p14:tracePt t="138645" x="5616575" y="3125788"/>
          <p14:tracePt t="138656" x="5608638" y="3098800"/>
          <p14:tracePt t="138669" x="5589588" y="3089275"/>
          <p14:tracePt t="138682" x="5572125" y="3062288"/>
          <p14:tracePt t="138700" x="5572125" y="3027363"/>
          <p14:tracePt t="138716" x="5554663" y="3000375"/>
          <p14:tracePt t="138732" x="5537200" y="2928938"/>
          <p14:tracePt t="138749" x="5537200" y="2911475"/>
          <p14:tracePt t="138766" x="5537200" y="2901950"/>
          <p14:tracePt t="138782" x="5537200" y="2894013"/>
          <p14:tracePt t="139429" x="5537200" y="2874963"/>
          <p14:tracePt t="139441" x="5527675" y="2874963"/>
          <p14:tracePt t="139453" x="5527675" y="2867025"/>
          <p14:tracePt t="139466" x="5527675" y="2840038"/>
          <p14:tracePt t="139478" x="5518150" y="2822575"/>
          <p14:tracePt t="139491" x="5510213" y="2795588"/>
          <p14:tracePt t="139502" x="5510213" y="2776538"/>
          <p14:tracePt t="139516" x="5510213" y="2751138"/>
          <p14:tracePt t="139533" x="5500688" y="2732088"/>
          <p14:tracePt t="139549" x="5500688" y="2724150"/>
          <p14:tracePt t="139566" x="5491163" y="2714625"/>
          <p14:tracePt t="139583" x="5491163" y="2705100"/>
          <p14:tracePt t="140997" x="5491163" y="2714625"/>
          <p14:tracePt t="141253" x="5483225" y="2714625"/>
          <p14:tracePt t="141279" x="5465763" y="2714625"/>
          <p14:tracePt t="141290" x="5446713" y="2714625"/>
          <p14:tracePt t="141303" x="5429250" y="2714625"/>
          <p14:tracePt t="141315" x="5411788" y="2714625"/>
          <p14:tracePt t="141327" x="5375275" y="2714625"/>
          <p14:tracePt t="141340" x="5330825" y="2714625"/>
          <p14:tracePt t="141351" x="5286375" y="2714625"/>
          <p14:tracePt t="141366" x="5241925" y="2714625"/>
          <p14:tracePt t="141383" x="5214938" y="2705100"/>
          <p14:tracePt t="141400" x="5153025" y="2687638"/>
          <p14:tracePt t="141416" x="5108575" y="2679700"/>
          <p14:tracePt t="141433" x="5062538" y="2660650"/>
          <p14:tracePt t="141450" x="5000625" y="2643188"/>
          <p14:tracePt t="141466" x="4956175" y="2633663"/>
          <p14:tracePt t="141483" x="4919663" y="2633663"/>
          <p14:tracePt t="141500" x="4867275" y="2616200"/>
          <p14:tracePt t="141516" x="4840288" y="2608263"/>
          <p14:tracePt t="141533" x="4830763" y="2608263"/>
          <p14:tracePt t="141550" x="4822825" y="2598738"/>
          <p14:tracePt t="141571" x="4822825" y="2589213"/>
          <p14:tracePt t="141633" x="4830763" y="2589213"/>
          <p14:tracePt t="141646" x="4840288" y="2589213"/>
          <p14:tracePt t="141657" x="4857750" y="2589213"/>
          <p14:tracePt t="141669" x="4884738" y="2589213"/>
          <p14:tracePt t="141683" x="4919663" y="2589213"/>
          <p14:tracePt t="141700" x="4956175" y="2598738"/>
          <p14:tracePt t="141716" x="5018088" y="2608263"/>
          <p14:tracePt t="141733" x="5170488" y="2625725"/>
          <p14:tracePt t="141750" x="5251450" y="2625725"/>
          <p14:tracePt t="141766" x="5330825" y="2625725"/>
          <p14:tracePt t="141783" x="5465763" y="2625725"/>
          <p14:tracePt t="141800" x="5527675" y="2625725"/>
          <p14:tracePt t="141817" x="5562600" y="2616200"/>
          <p14:tracePt t="141833" x="5608638" y="2608263"/>
          <p14:tracePt t="141929" x="5589588" y="2608263"/>
          <p14:tracePt t="141940" x="5537200" y="2625725"/>
          <p14:tracePt t="141952" x="5465763" y="2633663"/>
          <p14:tracePt t="141966" x="5340350" y="2660650"/>
          <p14:tracePt t="141977" x="5153025" y="2687638"/>
          <p14:tracePt t="141989" x="4938713" y="2714625"/>
          <p14:tracePt t="142002" x="4759325" y="2714625"/>
          <p14:tracePt t="142017" x="4633913" y="2714625"/>
          <p14:tracePt t="142033" x="4537075" y="2714625"/>
          <p14:tracePt t="142050" x="4456113" y="2705100"/>
          <p14:tracePt t="142067" x="4419600" y="2679700"/>
          <p14:tracePt t="142083" x="4411663" y="2679700"/>
          <p14:tracePt t="142149" x="4419600" y="2679700"/>
          <p14:tracePt t="142160" x="4446588" y="2679700"/>
          <p14:tracePt t="142173" x="4483100" y="2679700"/>
          <p14:tracePt t="142185" x="4527550" y="2679700"/>
          <p14:tracePt t="142200" x="4589463" y="2679700"/>
          <p14:tracePt t="142217" x="4660900" y="2679700"/>
          <p14:tracePt t="142233" x="4751388" y="2670175"/>
          <p14:tracePt t="142250" x="4911725" y="2652713"/>
          <p14:tracePt t="142267" x="5000625" y="2652713"/>
          <p14:tracePt t="142283" x="5133975" y="2643188"/>
          <p14:tracePt t="142300" x="5197475" y="2643188"/>
          <p14:tracePt t="142317" x="5232400" y="2643188"/>
          <p14:tracePt t="142333" x="5295900" y="2643188"/>
          <p14:tracePt t="142350" x="5313363" y="2643188"/>
          <p14:tracePt t="142367" x="5322888" y="2643188"/>
          <p14:tracePt t="142384" x="5330825" y="2643188"/>
          <p14:tracePt t="142431" x="5322888" y="2643188"/>
          <p14:tracePt t="142443" x="5313363" y="2643188"/>
          <p14:tracePt t="142456" x="5295900" y="2643188"/>
          <p14:tracePt t="142468" x="5259388" y="2643188"/>
          <p14:tracePt t="142480" x="5232400" y="2643188"/>
          <p14:tracePt t="142493" x="5197475" y="2643188"/>
          <p14:tracePt t="142505" x="5160963" y="2625725"/>
          <p14:tracePt t="142517" x="5143500" y="2616200"/>
          <p14:tracePt t="142534" x="5126038" y="2608263"/>
          <p14:tracePt t="142550" x="5116513" y="2608263"/>
          <p14:tracePt t="142567" x="5116513" y="2598738"/>
          <p14:tracePt t="142589" x="5116513" y="2589213"/>
          <p14:tracePt t="142664" x="5126038" y="2589213"/>
          <p14:tracePt t="142676" x="5133975" y="2589213"/>
          <p14:tracePt t="142688" x="5143500" y="2589213"/>
          <p14:tracePt t="142699" x="5153025" y="2589213"/>
          <p14:tracePt t="142711" x="5160963" y="2589213"/>
          <p14:tracePt t="142725" x="5180013" y="2598738"/>
          <p14:tracePt t="142750" x="5187950" y="2598738"/>
          <p14:tracePt t="142773" x="5197475" y="2598738"/>
          <p14:tracePt t="142787" x="5205413" y="2608263"/>
          <p14:tracePt t="142799" x="5214938" y="2608263"/>
          <p14:tracePt t="142811" x="5214938" y="2616200"/>
          <p14:tracePt t="142823" x="5232400" y="2633663"/>
          <p14:tracePt t="142834" x="5251450" y="2633663"/>
          <p14:tracePt t="142850" x="5268913" y="2652713"/>
          <p14:tracePt t="142867" x="5286375" y="2660650"/>
          <p14:tracePt t="142884" x="5295900" y="2679700"/>
          <p14:tracePt t="142900" x="5340350" y="2714625"/>
          <p14:tracePt t="142917" x="5367338" y="2751138"/>
          <p14:tracePt t="142934" x="5446713" y="2847975"/>
          <p14:tracePt t="142950" x="5491163" y="2894013"/>
          <p14:tracePt t="142967" x="5527675" y="2946400"/>
          <p14:tracePt t="142984" x="5599113" y="3027363"/>
          <p14:tracePt t="143000" x="5608638" y="3044825"/>
          <p14:tracePt t="143017" x="5626100" y="3071813"/>
          <p14:tracePt t="143034" x="5634038" y="3089275"/>
          <p14:tracePt t="143050" x="5643563" y="3089275"/>
          <p14:tracePt t="143264" x="5643563" y="3081338"/>
          <p14:tracePt t="150566" x="5643563" y="3089275"/>
          <p14:tracePt t="150590" x="5653088" y="3098800"/>
          <p14:tracePt t="150626" x="5653088" y="3108325"/>
          <p14:tracePt t="150774" x="5661025" y="3108325"/>
          <p14:tracePt t="151018" x="5653088" y="3108325"/>
          <p14:tracePt t="151042" x="5643563" y="3108325"/>
          <p14:tracePt t="151055" x="5634038" y="3108325"/>
          <p14:tracePt t="151068" x="5616575" y="3098800"/>
          <p14:tracePt t="151079" x="5572125" y="3071813"/>
          <p14:tracePt t="151092" x="5518150" y="3044825"/>
          <p14:tracePt t="151104" x="5465763" y="3017838"/>
          <p14:tracePt t="151119" x="5411788" y="2982913"/>
          <p14:tracePt t="151136" x="5348288" y="2938463"/>
          <p14:tracePt t="151153" x="5286375" y="2884488"/>
          <p14:tracePt t="151169" x="5180013" y="2776538"/>
          <p14:tracePt t="151186" x="5116513" y="2714625"/>
          <p14:tracePt t="151203" x="5081588" y="2687638"/>
          <p14:tracePt t="151219" x="5037138" y="2616200"/>
          <p14:tracePt t="151236" x="5018088" y="2598738"/>
          <p14:tracePt t="151253" x="5010150" y="2589213"/>
          <p14:tracePt t="151532" x="5010150" y="2581275"/>
          <p14:tracePt t="151547" x="5000625" y="2554288"/>
          <p14:tracePt t="151559" x="4983163" y="2517775"/>
          <p14:tracePt t="151570" x="4983163" y="2500313"/>
          <p14:tracePt t="151583" x="4983163" y="2490788"/>
          <p14:tracePt t="151607" x="4983163" y="2482850"/>
          <p14:tracePt t="151621" x="4991100" y="2482850"/>
          <p14:tracePt t="151632" x="5027613" y="2473325"/>
          <p14:tracePt t="151643" x="5081588" y="2473325"/>
          <p14:tracePt t="151657" x="5126038" y="2473325"/>
          <p14:tracePt t="151669" x="5180013" y="2482850"/>
          <p14:tracePt t="151686" x="5224463" y="2490788"/>
          <p14:tracePt t="151703" x="5276850" y="2509838"/>
          <p14:tracePt t="151720" x="5348288" y="2544763"/>
          <p14:tracePt t="151736" x="5384800" y="2554288"/>
          <p14:tracePt t="151753" x="5402263" y="2562225"/>
          <p14:tracePt t="151770" x="5438775" y="2581275"/>
          <p14:tracePt t="151787" x="5446713" y="2581275"/>
          <p14:tracePt t="151803" x="5446713" y="2589213"/>
          <p14:tracePt t="151865" x="5456238" y="2589213"/>
          <p14:tracePt t="152135" x="5465763" y="2589213"/>
          <p14:tracePt t="152146" x="5473700" y="2598738"/>
          <p14:tracePt t="152158" x="5483225" y="2608263"/>
          <p14:tracePt t="152171" x="5491163" y="2616200"/>
          <p14:tracePt t="152186" x="5518150" y="2633663"/>
          <p14:tracePt t="152203" x="5545138" y="2643188"/>
          <p14:tracePt t="152220" x="5572125" y="2670175"/>
          <p14:tracePt t="152236" x="5661025" y="2724150"/>
          <p14:tracePt t="152253" x="5705475" y="2751138"/>
          <p14:tracePt t="152270" x="5776913" y="2795588"/>
          <p14:tracePt t="152286" x="5795963" y="2813050"/>
          <p14:tracePt t="152303" x="5822950" y="2813050"/>
          <p14:tracePt t="152320" x="5840413" y="2822575"/>
          <p14:tracePt t="152392" x="5848350" y="2822575"/>
          <p14:tracePt t="153470" x="5857875" y="2822575"/>
          <p14:tracePt t="153482" x="5894388" y="2857500"/>
          <p14:tracePt t="153494" x="5929313" y="2911475"/>
          <p14:tracePt t="153506" x="6010275" y="3000375"/>
          <p14:tracePt t="153520" x="6134100" y="3160713"/>
          <p14:tracePt t="153537" x="6296025" y="3367088"/>
          <p14:tracePt t="153553" x="6465888" y="3589338"/>
          <p14:tracePt t="153570" x="6759575" y="4044950"/>
          <p14:tracePt t="153587" x="6867525" y="4232275"/>
          <p14:tracePt t="153604" x="7000875" y="4491038"/>
          <p14:tracePt t="153620" x="7037388" y="4562475"/>
          <p14:tracePt t="153637" x="7062788" y="4633913"/>
          <p14:tracePt t="153654" x="7116763" y="4741863"/>
          <p14:tracePt t="153670" x="7143750" y="4795838"/>
          <p14:tracePt t="153687" x="7180263" y="4848225"/>
          <p14:tracePt t="153704" x="7269163" y="4946650"/>
          <p14:tracePt t="153721" x="7313613" y="4991100"/>
          <p14:tracePt t="153737" x="7375525" y="5037138"/>
          <p14:tracePt t="153754" x="7419975" y="5099050"/>
          <p14:tracePt t="154034" x="7446963" y="5116513"/>
          <p14:tracePt t="154045" x="7491413" y="5160963"/>
          <p14:tracePt t="154058" x="7545388" y="5224463"/>
          <p14:tracePt t="154070" x="7589838" y="5295900"/>
          <p14:tracePt t="154081" x="7653338" y="5402263"/>
          <p14:tracePt t="154096" x="7724775" y="5500688"/>
          <p14:tracePt t="154107" x="7786688" y="5616575"/>
          <p14:tracePt t="154120" x="7840663" y="5697538"/>
          <p14:tracePt t="154137" x="7875588" y="5768975"/>
          <p14:tracePt t="154154" x="7902575" y="5822950"/>
          <p14:tracePt t="154170" x="7929563" y="5894388"/>
          <p14:tracePt t="154187" x="7947025" y="5919788"/>
          <p14:tracePt t="154204" x="7966075" y="5946775"/>
          <p14:tracePt t="154220" x="7974013" y="5973763"/>
          <p14:tracePt t="154237" x="7991475" y="6000750"/>
          <p14:tracePt t="154254" x="8001000" y="6018213"/>
          <p14:tracePt t="154278" x="8010525" y="6027738"/>
          <p14:tracePt t="154290" x="8010525" y="6037263"/>
          <p14:tracePt t="154304" x="8018463" y="6045200"/>
          <p14:tracePt t="154320" x="8027988" y="6072188"/>
          <p14:tracePt t="154337" x="8045450" y="6099175"/>
          <p14:tracePt t="154354" x="8081963" y="6170613"/>
          <p14:tracePt t="154370" x="8089900" y="6197600"/>
          <p14:tracePt t="154387" x="8099425" y="6215063"/>
          <p14:tracePt t="154404" x="8108950" y="6232525"/>
          <p14:tracePt t="154421" x="8116888" y="6232525"/>
          <p14:tracePt t="154707" x="8089900" y="6242050"/>
          <p14:tracePt t="154720" x="8072438" y="6251575"/>
          <p14:tracePt t="154732" x="8054975" y="6259513"/>
          <p14:tracePt t="154745" x="8027988" y="6269038"/>
          <p14:tracePt t="154755" x="7991475" y="6276975"/>
          <p14:tracePt t="154770" x="7966075" y="6296025"/>
          <p14:tracePt t="154787" x="7929563" y="6303963"/>
          <p14:tracePt t="154804" x="7885113" y="6323013"/>
          <p14:tracePt t="154821" x="7786688" y="6357938"/>
          <p14:tracePt t="154837" x="7732713" y="6375400"/>
          <p14:tracePt t="154854" x="7653338" y="6402388"/>
          <p14:tracePt t="154871" x="7608888" y="6411913"/>
          <p14:tracePt t="154887" x="7554913" y="6419850"/>
          <p14:tracePt t="154904" x="7491413" y="6429375"/>
          <p14:tracePt t="154921" x="7402513" y="6438900"/>
          <p14:tracePt t="154937" x="7385050" y="6438900"/>
          <p14:tracePt t="154954" x="7358063" y="6438900"/>
          <p14:tracePt t="154971" x="7348538" y="6438900"/>
          <p14:tracePt t="154989" x="7340600" y="6438900"/>
          <p14:tracePt t="155004" x="7331075" y="6438900"/>
          <p14:tracePt t="155021" x="7313613" y="6438900"/>
          <p14:tracePt t="155037" x="7296150" y="6438900"/>
          <p14:tracePt t="155054" x="7286625" y="6438900"/>
          <p14:tracePt t="155075" x="7286625" y="6429375"/>
          <p14:tracePt t="155088" x="7286625" y="6419850"/>
          <p14:tracePt t="155136" x="7286625" y="6411913"/>
          <p14:tracePt t="155173" x="7286625" y="6402388"/>
          <p14:tracePt t="155224" x="7304088" y="6402388"/>
          <p14:tracePt t="155236" x="7313613" y="6394450"/>
          <p14:tracePt t="155247" x="7323138" y="6394450"/>
          <p14:tracePt t="155259" x="7340600" y="6394450"/>
          <p14:tracePt t="155271" x="7358063" y="6394450"/>
          <p14:tracePt t="155287" x="7375525" y="6394450"/>
          <p14:tracePt t="155304" x="7385050" y="6384925"/>
          <p14:tracePt t="155321" x="7439025" y="6384925"/>
          <p14:tracePt t="155337" x="7456488" y="6384925"/>
          <p14:tracePt t="155354" x="7483475" y="6384925"/>
          <p14:tracePt t="155371" x="7537450" y="6384925"/>
          <p14:tracePt t="155387" x="7572375" y="6384925"/>
          <p14:tracePt t="155404" x="7599363" y="6384925"/>
          <p14:tracePt t="155421" x="7653338" y="6384925"/>
          <p14:tracePt t="155437" x="7688263" y="6384925"/>
          <p14:tracePt t="155454" x="7724775" y="6384925"/>
          <p14:tracePt t="155471" x="7769225" y="6375400"/>
          <p14:tracePt t="155487" x="7786688" y="6375400"/>
          <p14:tracePt t="155504" x="7823200" y="6375400"/>
          <p14:tracePt t="155521" x="7840663" y="6367463"/>
          <p14:tracePt t="155537" x="7858125" y="6357938"/>
          <p14:tracePt t="155554" x="7902575" y="6348413"/>
          <p14:tracePt t="155571" x="7920038" y="6348413"/>
          <p14:tracePt t="155587" x="7939088" y="6348413"/>
          <p14:tracePt t="155604" x="7974013" y="6340475"/>
          <p14:tracePt t="155621" x="7991475" y="6340475"/>
          <p14:tracePt t="156043" x="7983538" y="6340475"/>
          <p14:tracePt t="156055" x="7974013" y="6340475"/>
          <p14:tracePt t="156067" x="7956550" y="6340475"/>
          <p14:tracePt t="156092" x="7947025" y="6340475"/>
          <p14:tracePt t="156103" x="7929563" y="6340475"/>
          <p14:tracePt t="156116" x="7920038" y="6340475"/>
          <p14:tracePt t="156129" x="7902575" y="6340475"/>
          <p14:tracePt t="156141" x="7894638" y="6340475"/>
          <p14:tracePt t="156154" x="7858125" y="6340475"/>
          <p14:tracePt t="156171" x="7840663" y="6340475"/>
          <p14:tracePt t="156188" x="7813675" y="6340475"/>
          <p14:tracePt t="156204" x="7751763" y="6340475"/>
          <p14:tracePt t="156221" x="7724775" y="6340475"/>
          <p14:tracePt t="156238" x="7705725" y="6340475"/>
          <p14:tracePt t="156254" x="7661275" y="6340475"/>
          <p14:tracePt t="156271" x="7643813" y="6340475"/>
          <p14:tracePt t="156288" x="7634288" y="6340475"/>
          <p14:tracePt t="156304" x="7626350" y="6340475"/>
          <p14:tracePt t="156509" x="7634288" y="6340475"/>
          <p14:tracePt t="156570" x="7643813" y="6340475"/>
          <p14:tracePt t="156999" x="7643813" y="6330950"/>
          <p14:tracePt t="164204" x="7626350" y="6296025"/>
          <p14:tracePt t="164215" x="7589838" y="6251575"/>
          <p14:tracePt t="164229" x="7537450" y="6197600"/>
          <p14:tracePt t="164241" x="7510463" y="6153150"/>
          <p14:tracePt t="164252" x="7466013" y="6099175"/>
          <p14:tracePt t="164264" x="7429500" y="6054725"/>
          <p14:tracePt t="164277" x="7385050" y="6000750"/>
          <p14:tracePt t="164290" x="7323138" y="5938838"/>
          <p14:tracePt t="164307" x="7224713" y="5867400"/>
          <p14:tracePt t="164323" x="7116763" y="5768975"/>
          <p14:tracePt t="164340" x="6813550" y="5554663"/>
          <p14:tracePt t="164357" x="6653213" y="5483225"/>
          <p14:tracePt t="164373" x="6510338" y="5411788"/>
          <p14:tracePt t="164390" x="6126163" y="5205413"/>
          <p14:tracePt t="164407" x="5919788" y="5108575"/>
          <p14:tracePt t="164423" x="5537200" y="4902200"/>
          <p14:tracePt t="164441" x="5330825" y="4768850"/>
          <p14:tracePt t="164457" x="5187950" y="4670425"/>
          <p14:tracePt t="164474" x="4983163" y="4537075"/>
          <p14:tracePt t="164490" x="4938713" y="4500563"/>
          <p14:tracePt t="164507" x="4902200" y="4473575"/>
          <p14:tracePt t="164524" x="4894263" y="4465638"/>
          <p14:tracePt t="164840" x="4875213" y="4456113"/>
          <p14:tracePt t="164853" x="4840288" y="4446588"/>
          <p14:tracePt t="164865" x="4776788" y="4429125"/>
          <p14:tracePt t="164877" x="4660900" y="4394200"/>
          <p14:tracePt t="164890" x="4483100" y="4330700"/>
          <p14:tracePt t="164907" x="4187825" y="4259263"/>
          <p14:tracePt t="164924" x="3911600" y="4160838"/>
          <p14:tracePt t="164940" x="3348038" y="3929063"/>
          <p14:tracePt t="164957" x="3081338" y="3786188"/>
          <p14:tracePt t="164974" x="2884488" y="3660775"/>
          <p14:tracePt t="164990" x="2581275" y="3446463"/>
          <p14:tracePt t="165007" x="2500313" y="3357563"/>
          <p14:tracePt t="165024" x="2438400" y="3286125"/>
          <p14:tracePt t="165040" x="2374900" y="3187700"/>
          <p14:tracePt t="165057" x="2366963" y="3170238"/>
          <p14:tracePt t="165074" x="2366963" y="3133725"/>
          <p14:tracePt t="165091" x="2366963" y="3125788"/>
          <p14:tracePt t="165107" x="2366963" y="3116263"/>
          <p14:tracePt t="165134" x="2366963" y="3098800"/>
          <p14:tracePt t="165147" x="2384425" y="3089275"/>
          <p14:tracePt t="165159" x="2393950" y="3071813"/>
          <p14:tracePt t="165174" x="2411413" y="3071813"/>
          <p14:tracePt t="165190" x="2411413" y="3062288"/>
          <p14:tracePt t="165221" x="2419350" y="3062288"/>
          <p14:tracePt t="165245" x="2438400" y="3044825"/>
          <p14:tracePt t="165258" x="2455863" y="3036888"/>
          <p14:tracePt t="165270" x="2482850" y="3017838"/>
          <p14:tracePt t="165282" x="2509838" y="3000375"/>
          <p14:tracePt t="165294" x="2544763" y="2973388"/>
          <p14:tracePt t="165308" x="2571750" y="2955925"/>
          <p14:tracePt t="165324" x="2616200" y="2938463"/>
          <p14:tracePt t="165340" x="2652713" y="2919413"/>
          <p14:tracePt t="165357" x="2759075" y="2894013"/>
          <p14:tracePt t="165374" x="2822575" y="2867025"/>
          <p14:tracePt t="165390" x="2901950" y="2847975"/>
          <p14:tracePt t="165407" x="3062288" y="2803525"/>
          <p14:tracePt t="165424" x="3143250" y="2786063"/>
          <p14:tracePt t="165441" x="3276600" y="2768600"/>
          <p14:tracePt t="165457" x="3348038" y="2759075"/>
          <p14:tracePt t="165474" x="3402013" y="2751138"/>
          <p14:tracePt t="165490" x="3517900" y="2732088"/>
          <p14:tracePt t="165507" x="3581400" y="2724150"/>
          <p14:tracePt t="165524" x="3625850" y="2724150"/>
          <p14:tracePt t="165540" x="3759200" y="2705100"/>
          <p14:tracePt t="165557" x="3830638" y="2697163"/>
          <p14:tracePt t="165574" x="3919538" y="2687638"/>
          <p14:tracePt t="165590" x="4054475" y="2670175"/>
          <p14:tracePt t="165607" x="4116388" y="2670175"/>
          <p14:tracePt t="165624" x="4160838" y="2670175"/>
          <p14:tracePt t="165640" x="4276725" y="2660650"/>
          <p14:tracePt t="165657" x="4340225" y="2660650"/>
          <p14:tracePt t="165674" x="4402138" y="2652713"/>
          <p14:tracePt t="165691" x="4537075" y="2652713"/>
          <p14:tracePt t="165707" x="4589463" y="2643188"/>
          <p14:tracePt t="165724" x="4670425" y="2633663"/>
          <p14:tracePt t="165741" x="4679950" y="2633663"/>
          <p14:tracePt t="165757" x="4697413" y="2625725"/>
          <p14:tracePt t="165774" x="4741863" y="2616200"/>
          <p14:tracePt t="165791" x="4741863" y="2608263"/>
          <p14:tracePt t="165807" x="4751388" y="2608263"/>
          <p14:tracePt t="165824" x="4768850" y="2598738"/>
          <p14:tracePt t="166077" x="4776788" y="2598738"/>
          <p14:tracePt t="166103" x="4803775" y="2581275"/>
          <p14:tracePt t="166115" x="4848225" y="2571750"/>
          <p14:tracePt t="166127" x="4911725" y="2562225"/>
          <p14:tracePt t="166139" x="4991100" y="2562225"/>
          <p14:tracePt t="166152" x="5062538" y="2562225"/>
          <p14:tracePt t="166165" x="5133975" y="2562225"/>
          <p14:tracePt t="166177" x="5232400" y="2562225"/>
          <p14:tracePt t="166191" x="5322888" y="2571750"/>
          <p14:tracePt t="166207" x="5394325" y="2581275"/>
          <p14:tracePt t="166224" x="5483225" y="2598738"/>
          <p14:tracePt t="166241" x="5608638" y="2625725"/>
          <p14:tracePt t="166257" x="5661025" y="2633663"/>
          <p14:tracePt t="166274" x="5751513" y="2660650"/>
          <p14:tracePt t="166291" x="5786438" y="2660650"/>
          <p14:tracePt t="166307" x="5822950" y="2660650"/>
          <p14:tracePt t="166324" x="5857875" y="2670175"/>
          <p14:tracePt t="166341" x="5867400" y="2679700"/>
          <p14:tracePt t="166361" x="5875338" y="2679700"/>
          <p14:tracePt t="167010" x="5884863" y="2679700"/>
          <p14:tracePt t="167083" x="5894388" y="2679700"/>
          <p14:tracePt t="167095" x="5902325" y="2679700"/>
          <p14:tracePt t="167109" x="5919788" y="2679700"/>
          <p14:tracePt t="167119" x="5938838" y="2679700"/>
          <p14:tracePt t="167132" x="5956300" y="2679700"/>
          <p14:tracePt t="167145" x="5983288" y="2679700"/>
          <p14:tracePt t="167158" x="6018213" y="2687638"/>
          <p14:tracePt t="167174" x="6081713" y="2697163"/>
          <p14:tracePt t="167191" x="6161088" y="2705100"/>
          <p14:tracePt t="167208" x="6323013" y="2724150"/>
          <p14:tracePt t="167224" x="6419850" y="2732088"/>
          <p14:tracePt t="167241" x="6510338" y="2751138"/>
          <p14:tracePt t="167258" x="6634163" y="2759075"/>
          <p14:tracePt t="167274" x="6670675" y="2759075"/>
          <p14:tracePt t="167291" x="6715125" y="2768600"/>
          <p14:tracePt t="167308" x="6724650" y="2768600"/>
          <p14:tracePt t="167324" x="6742113" y="2768600"/>
          <p14:tracePt t="167341" x="6759575" y="2768600"/>
          <p14:tracePt t="167622" x="6769100" y="2768600"/>
          <p14:tracePt t="167634" x="6777038" y="2759075"/>
          <p14:tracePt t="167646" x="6813550" y="2741613"/>
          <p14:tracePt t="167659" x="6867525" y="2732088"/>
          <p14:tracePt t="167674" x="6946900" y="2714625"/>
          <p14:tracePt t="167691" x="7018338" y="2714625"/>
          <p14:tracePt t="167708" x="7143750" y="2705100"/>
          <p14:tracePt t="167725" x="7180263" y="2705100"/>
          <p14:tracePt t="167742" x="7232650" y="2697163"/>
          <p14:tracePt t="167758" x="7286625" y="2687638"/>
          <p14:tracePt t="167775" x="7304088" y="2679700"/>
          <p14:tracePt t="167791" x="7313613" y="2679700"/>
          <p14:tracePt t="167808" x="7323138" y="2670175"/>
          <p14:tracePt t="167830" x="7331075" y="2670175"/>
          <p14:tracePt t="167879" x="7331075" y="2660650"/>
          <p14:tracePt t="167941" x="7340600" y="2652713"/>
          <p14:tracePt t="167953" x="7348538" y="2652713"/>
          <p14:tracePt t="167965" x="7358063" y="2643188"/>
          <p14:tracePt t="167978" x="7367588" y="2633663"/>
          <p14:tracePt t="167991" x="7375525" y="2625725"/>
          <p14:tracePt t="168008" x="7385050" y="2616200"/>
          <p14:tracePt t="168025" x="7394575" y="2616200"/>
          <p14:tracePt t="168041" x="7394575" y="2608263"/>
          <p14:tracePt t="169130" x="7385050" y="2608263"/>
          <p14:tracePt t="169141" x="7340600" y="2608263"/>
          <p14:tracePt t="169154" x="7232650" y="2608263"/>
          <p14:tracePt t="169167" x="7037388" y="2633663"/>
          <p14:tracePt t="169179" x="6724650" y="2679700"/>
          <p14:tracePt t="169192" x="6419850" y="2732088"/>
          <p14:tracePt t="169209" x="6205538" y="2759075"/>
          <p14:tracePt t="169225" x="5991225" y="2776538"/>
          <p14:tracePt t="169242" x="5589588" y="2830513"/>
          <p14:tracePt t="169258" x="5384800" y="2857500"/>
          <p14:tracePt t="169275" x="5126038" y="2884488"/>
          <p14:tracePt t="169292" x="4670425" y="2973388"/>
          <p14:tracePt t="169308" x="4473575" y="3009900"/>
          <p14:tracePt t="169325" x="4179888" y="3089275"/>
          <p14:tracePt t="169342" x="4062413" y="3108325"/>
          <p14:tracePt t="169358" x="3990975" y="3116263"/>
          <p14:tracePt t="169375" x="3857625" y="3125788"/>
          <p14:tracePt t="169392" x="3803650" y="3125788"/>
          <p14:tracePt t="169408" x="3768725" y="3125788"/>
          <p14:tracePt t="169425" x="3705225" y="3098800"/>
          <p14:tracePt t="169442" x="3697288" y="3098800"/>
          <p14:tracePt t="169458" x="3687763" y="3081338"/>
          <p14:tracePt t="169475" x="3679825" y="3081338"/>
          <p14:tracePt t="169498" x="3670300" y="3071813"/>
          <p14:tracePt t="169509" x="3660775" y="3071813"/>
          <p14:tracePt t="169533" x="3652838" y="3071813"/>
          <p14:tracePt t="169558" x="3633788" y="3062288"/>
          <p14:tracePt t="169571" x="3616325" y="3062288"/>
          <p14:tracePt t="169582" x="3608388" y="3054350"/>
          <p14:tracePt t="169595" x="3589338" y="3044825"/>
          <p14:tracePt t="169608" x="3581400" y="3044825"/>
          <p14:tracePt t="169625" x="3571875" y="3044825"/>
          <p14:tracePt t="169642" x="3562350" y="3044825"/>
          <p14:tracePt t="169658" x="3562350" y="3036888"/>
          <p14:tracePt t="169718" x="3562350" y="3027363"/>
          <p14:tracePt t="169803" x="3571875" y="3027363"/>
          <p14:tracePt t="169817" x="3581400" y="3027363"/>
          <p14:tracePt t="169852" x="3589338" y="3027363"/>
          <p14:tracePt t="169877" x="3608388" y="3027363"/>
          <p14:tracePt t="169889" x="3625850" y="3027363"/>
          <p14:tracePt t="169902" x="3652838" y="3017838"/>
          <p14:tracePt t="169914" x="3687763" y="3017838"/>
          <p14:tracePt t="169926" x="3751263" y="3017838"/>
          <p14:tracePt t="169942" x="3857625" y="3009900"/>
          <p14:tracePt t="169958" x="3983038" y="3009900"/>
          <p14:tracePt t="169975" x="4259263" y="3009900"/>
          <p14:tracePt t="169992" x="4438650" y="3009900"/>
          <p14:tracePt t="170008" x="4572000" y="3009900"/>
          <p14:tracePt t="170026" x="4741863" y="3017838"/>
          <p14:tracePt t="170042" x="4776788" y="3027363"/>
          <p14:tracePt t="170059" x="4803775" y="3036888"/>
          <p14:tracePt t="170075" x="4813300" y="3036888"/>
          <p14:tracePt t="170134" x="4813300" y="3044825"/>
          <p14:tracePt t="170244" x="4822825" y="3054350"/>
          <p14:tracePt t="170256" x="4840288" y="3071813"/>
          <p14:tracePt t="170270" x="4884738" y="3098800"/>
          <p14:tracePt t="170280" x="4938713" y="3143250"/>
          <p14:tracePt t="170293" x="5010150" y="3187700"/>
          <p14:tracePt t="170309" x="5072063" y="3251200"/>
          <p14:tracePt t="170325" x="5170488" y="3330575"/>
          <p14:tracePt t="170342" x="5259388" y="3419475"/>
          <p14:tracePt t="170359" x="5438775" y="3571875"/>
          <p14:tracePt t="170375" x="5518150" y="3643313"/>
          <p14:tracePt t="170392" x="5670550" y="3776663"/>
          <p14:tracePt t="170409" x="5741988" y="3840163"/>
          <p14:tracePt t="170425" x="5803900" y="3902075"/>
          <p14:tracePt t="170442" x="5919788" y="4027488"/>
          <p14:tracePt t="170459" x="5946775" y="4098925"/>
          <p14:tracePt t="170475" x="5973763" y="4187825"/>
          <p14:tracePt t="170697" x="6000750" y="4214813"/>
          <p14:tracePt t="170710" x="6045200" y="4251325"/>
          <p14:tracePt t="170722" x="6126163" y="4322763"/>
          <p14:tracePt t="170733" x="6232525" y="4411663"/>
          <p14:tracePt t="170746" x="6419850" y="4608513"/>
          <p14:tracePt t="170759" x="6643688" y="4840288"/>
          <p14:tracePt t="170775" x="6858000" y="5054600"/>
          <p14:tracePt t="170792" x="7072313" y="5313363"/>
          <p14:tracePt t="170809" x="7394575" y="5688013"/>
          <p14:tracePt t="170825" x="7491413" y="5813425"/>
          <p14:tracePt t="170842" x="7562850" y="5902325"/>
          <p14:tracePt t="170859" x="7653338" y="6054725"/>
          <p14:tracePt t="170875" x="7670800" y="6089650"/>
          <p14:tracePt t="170892" x="7697788" y="6143625"/>
          <p14:tracePt t="170909" x="7724775" y="6224588"/>
          <p14:tracePt t="170925" x="7732713" y="6251575"/>
          <p14:tracePt t="170942" x="7742238" y="6259513"/>
          <p14:tracePt t="170959" x="7742238" y="6269038"/>
          <p14:tracePt t="171064" x="7751763" y="6286500"/>
          <p14:tracePt t="171076" x="7759700" y="6296025"/>
          <p14:tracePt t="171089" x="7769225" y="6303963"/>
          <p14:tracePt t="171101" x="7777163" y="6303963"/>
          <p14:tracePt t="171113" x="7777163" y="6313488"/>
          <p14:tracePt t="171125" x="7786688" y="6313488"/>
          <p14:tracePt t="171150" x="7804150" y="6330950"/>
          <p14:tracePt t="171370" x="7823200" y="6330950"/>
          <p14:tracePt t="171383" x="7848600" y="6340475"/>
          <p14:tracePt t="171395" x="7885113" y="6367463"/>
          <p14:tracePt t="171409" x="7939088" y="6411913"/>
          <p14:tracePt t="171420" x="7983538" y="6456363"/>
          <p14:tracePt t="171432" x="8037513" y="6510338"/>
          <p14:tracePt t="171947" x="8394700" y="6500813"/>
          <p14:tracePt t="171959" x="8394700" y="6491288"/>
          <p14:tracePt t="172033" x="8402638" y="6483350"/>
          <p14:tracePt t="172303" x="8394700" y="6483350"/>
          <p14:tracePt t="172315" x="8375650" y="6483350"/>
          <p14:tracePt t="172327" x="8358188" y="6491288"/>
          <p14:tracePt t="172340" x="8331200" y="6500813"/>
          <p14:tracePt t="172355" x="8313738" y="6500813"/>
          <p14:tracePt t="172365" x="8286750" y="6510338"/>
          <p14:tracePt t="172856" x="8081963" y="6491288"/>
          <p14:tracePt t="172866" x="8116888" y="6473825"/>
          <p14:tracePt t="172879" x="8143875" y="6456363"/>
          <p14:tracePt t="172893" x="8170863" y="6446838"/>
          <p14:tracePt t="172909" x="8205788" y="6429375"/>
          <p14:tracePt t="172926" x="8224838" y="6419850"/>
          <p14:tracePt t="172943" x="8269288" y="6402388"/>
          <p14:tracePt t="172960" x="8304213" y="6394450"/>
          <p14:tracePt t="172977" x="8331200" y="6375400"/>
          <p14:tracePt t="172993" x="8412163" y="6357938"/>
          <p14:tracePt t="173009" x="8447088" y="6348413"/>
          <p14:tracePt t="173026" x="8518525" y="6330950"/>
          <p14:tracePt t="173043" x="8537575" y="6323013"/>
          <p14:tracePt t="173060" x="8555038" y="6323013"/>
          <p14:tracePt t="173076" x="8572500" y="6323013"/>
          <p14:tracePt t="173093" x="8572500" y="6313488"/>
          <p14:tracePt t="173109" x="8582025" y="6313488"/>
          <p14:tracePt t="173358" x="8572500" y="6313488"/>
          <p14:tracePt t="173371" x="8562975" y="6313488"/>
          <p14:tracePt t="173380" x="8545513" y="6313488"/>
          <p14:tracePt t="173393" x="8528050" y="6323013"/>
          <p14:tracePt t="173410" x="8510588" y="6330950"/>
          <p14:tracePt t="173426" x="8491538" y="6340475"/>
          <p14:tracePt t="173443" x="8447088" y="6357938"/>
          <p14:tracePt t="173460" x="8420100" y="6367463"/>
          <p14:tracePt t="173476" x="8394700" y="6375400"/>
          <p14:tracePt t="173493" x="8323263" y="6402388"/>
          <p14:tracePt t="173510" x="8277225" y="6419850"/>
          <p14:tracePt t="173526" x="8251825" y="6429375"/>
          <p14:tracePt t="173543" x="8197850" y="6465888"/>
          <p14:tracePt t="173560" x="8180388" y="6465888"/>
          <p14:tracePt t="173576" x="8143875" y="6483350"/>
          <p14:tracePt t="173593" x="8126413" y="6491288"/>
          <p14:tracePt t="173610" x="8108950" y="6491288"/>
          <p14:tracePt t="173626" x="8072438" y="6518275"/>
          <p14:tracePt t="174398" x="7589838" y="6500813"/>
          <p14:tracePt t="174422" x="7599363" y="6500813"/>
          <p14:tracePt t="174448" x="7608888" y="6491288"/>
          <p14:tracePt t="174460" x="7616825" y="6491288"/>
          <p14:tracePt t="174473" x="7626350" y="6483350"/>
          <p14:tracePt t="174496" x="7634288" y="6473825"/>
          <p14:tracePt t="174508" x="7643813" y="6473825"/>
          <p14:tracePt t="174521" x="7643813" y="6465888"/>
          <p14:tracePt t="174532" x="7653338" y="6465888"/>
          <p14:tracePt t="174545" x="7653338" y="6456363"/>
          <p14:tracePt t="174560" x="7661275" y="6446838"/>
          <p14:tracePt t="174577" x="7670800" y="6438900"/>
          <p14:tracePt t="174593" x="7680325" y="6419850"/>
          <p14:tracePt t="174619" x="7680325" y="6411913"/>
          <p14:tracePt t="174644" x="7680325" y="6402388"/>
          <p14:tracePt t="174655" x="7688263" y="6394450"/>
          <p14:tracePt t="174681" x="7688263" y="6384925"/>
          <p14:tracePt t="174741" x="7688263" y="6375400"/>
          <p14:tracePt t="174791" x="7680325" y="6367463"/>
          <p14:tracePt t="174814" x="7680325" y="6357938"/>
          <p14:tracePt t="174827" x="7670800" y="6357938"/>
          <p14:tracePt t="174839" x="7661275" y="6357938"/>
          <p14:tracePt t="174864" x="7653338" y="6348413"/>
          <p14:tracePt t="174878" x="7643813" y="6348413"/>
          <p14:tracePt t="174889" x="7634288" y="6348413"/>
          <p14:tracePt t="174900" x="7626350" y="6348413"/>
          <p14:tracePt t="174913" x="7616825" y="6340475"/>
          <p14:tracePt t="174927" x="7608888" y="6340475"/>
          <p14:tracePt t="174943" x="7599363" y="6340475"/>
          <p14:tracePt t="174960" x="7589838" y="6340475"/>
          <p14:tracePt t="174977" x="7554913" y="6340475"/>
          <p14:tracePt t="174998" x="7537450" y="6340475"/>
          <p14:tracePt t="175024" x="7527925" y="6340475"/>
          <p14:tracePt t="175034" x="7518400" y="6330950"/>
          <p14:tracePt t="175047" x="7510463" y="6330950"/>
          <p14:tracePt t="175060" x="7491413" y="6330950"/>
          <p14:tracePt t="175077" x="7473950" y="6330950"/>
          <p14:tracePt t="175093" x="7466013" y="6330950"/>
          <p14:tracePt t="175110" x="7439025" y="6323013"/>
          <p14:tracePt t="175127" x="7429500" y="6323013"/>
          <p14:tracePt t="175143" x="7412038" y="6313488"/>
          <p14:tracePt t="175160" x="7394575" y="6303963"/>
          <p14:tracePt t="175177" x="7385050" y="6303963"/>
          <p14:tracePt t="175194" x="7367588" y="6303963"/>
          <p14:tracePt t="175305" x="7358063" y="6303963"/>
          <p14:tracePt t="175353" x="7348538" y="6303963"/>
          <p14:tracePt t="175366" x="7340600" y="6303963"/>
          <p14:tracePt t="175381" x="7340600" y="6313488"/>
          <p14:tracePt t="175391" x="7323138" y="6313488"/>
          <p14:tracePt t="175403" x="7323138" y="6323013"/>
          <p14:tracePt t="175415" x="7304088" y="6330950"/>
          <p14:tracePt t="175439" x="7296150" y="6330950"/>
          <p14:tracePt t="175464" x="7296150" y="6340475"/>
          <p14:tracePt t="175489" x="7286625" y="6340475"/>
          <p14:tracePt t="175502" x="7286625" y="6348413"/>
          <p14:tracePt t="175563" x="7286625" y="6357938"/>
          <p14:tracePt t="175574" x="7277100" y="6367463"/>
          <p14:tracePt t="175599" x="7269163" y="6367463"/>
          <p14:tracePt t="175613" x="7269163" y="6375400"/>
          <p14:tracePt t="175623" x="7269163" y="6384925"/>
          <p14:tracePt t="175636" x="7259638" y="6384925"/>
          <p14:tracePt t="175648" x="7259638" y="6394450"/>
          <p14:tracePt t="175673" x="7259638" y="6402388"/>
          <p14:tracePt t="175685" x="7251700" y="6402388"/>
          <p14:tracePt t="175710" x="7242175" y="6402388"/>
          <p14:tracePt t="175856" x="7251700" y="6402388"/>
          <p14:tracePt t="175883" x="7259638" y="6402388"/>
          <p14:tracePt t="175894" x="7277100" y="6402388"/>
          <p14:tracePt t="175905" x="7286625" y="6402388"/>
          <p14:tracePt t="175919" x="7304088" y="6411913"/>
          <p14:tracePt t="175931" x="7313613" y="6419850"/>
          <p14:tracePt t="175944" x="7331075" y="6429375"/>
          <p14:tracePt t="175960" x="7348538" y="6438900"/>
          <p14:tracePt t="175977" x="7358063" y="6438900"/>
          <p14:tracePt t="175994" x="7394575" y="6456363"/>
          <p14:tracePt t="176011" x="7402513" y="6456363"/>
          <p14:tracePt t="176027" x="7412038" y="6465888"/>
          <p14:tracePt t="176044" x="7429500" y="6473825"/>
          <p14:tracePt t="176060" x="7446963" y="6473825"/>
          <p14:tracePt t="176077" x="7446963" y="6483350"/>
          <p14:tracePt t="176094" x="7466013" y="6483350"/>
          <p14:tracePt t="176110" x="7473950" y="6491288"/>
          <p14:tracePt t="176127" x="7491413" y="6491288"/>
          <p14:tracePt t="176144" x="7500938" y="6491288"/>
          <p14:tracePt t="176163" x="7510463" y="6491288"/>
          <p14:tracePt t="176187" x="7518400" y="6491288"/>
          <p14:tracePt t="176200" x="7527925" y="6491288"/>
          <p14:tracePt t="176235" x="7537450" y="6491288"/>
          <p14:tracePt t="176432" x="7527925" y="6500813"/>
          <p14:tracePt t="176445" x="7518400" y="6500813"/>
          <p14:tracePt t="176458" x="7500938" y="6500813"/>
          <p14:tracePt t="176481" x="7491413" y="6510338"/>
          <p14:tracePt t="176494" x="7466013" y="6510338"/>
          <p14:tracePt t="176811" x="7072313" y="6581775"/>
          <p14:tracePt t="176827" x="7045325" y="6581775"/>
          <p14:tracePt t="176844" x="7027863" y="6581775"/>
          <p14:tracePt t="176861" x="7000875" y="6581775"/>
          <p14:tracePt t="176877" x="6991350" y="6581775"/>
          <p14:tracePt t="176894" x="6973888" y="6572250"/>
          <p14:tracePt t="176911" x="6946900" y="6562725"/>
          <p14:tracePt t="176927" x="6946900" y="6554788"/>
          <p14:tracePt t="176944" x="6929438" y="6545263"/>
          <p14:tracePt t="176961" x="6919913" y="6537325"/>
          <p14:tracePt t="176978" x="6902450" y="6527800"/>
          <p14:tracePt t="176995" x="6894513" y="6527800"/>
          <p14:tracePt t="177011" x="6884988" y="6518275"/>
          <p14:tracePt t="177034" x="6875463" y="6518275"/>
          <p14:tracePt t="177045" x="6875463" y="6510338"/>
          <p14:tracePt t="177061" x="6867525" y="6510338"/>
          <p14:tracePt t="177302" x="6875463" y="6518275"/>
          <p14:tracePt t="177327" x="6884988" y="6527800"/>
          <p14:tracePt t="177340" x="6894513" y="6537325"/>
          <p14:tracePt t="177364" x="6902450" y="6537325"/>
          <p14:tracePt t="177376" x="6902450" y="6545263"/>
          <p14:tracePt t="177390" x="6919913" y="6545263"/>
          <p14:tracePt t="177401" x="6929438" y="6545263"/>
          <p14:tracePt t="177413" x="6938963" y="6554788"/>
          <p14:tracePt t="177427" x="6956425" y="6554788"/>
          <p14:tracePt t="177444" x="6965950" y="6554788"/>
          <p14:tracePt t="177461" x="7000875" y="6554788"/>
          <p14:tracePt t="177477" x="7027863" y="6554788"/>
          <p14:tracePt t="177494" x="7072313" y="6554788"/>
          <p14:tracePt t="177611" x="7751763" y="6491288"/>
          <p14:tracePt t="177628" x="7813675" y="6473825"/>
          <p14:tracePt t="177644" x="7875588" y="6473825"/>
          <p14:tracePt t="177661" x="7956550" y="6456363"/>
          <p14:tracePt t="177678" x="7983538" y="6456363"/>
          <p14:tracePt t="177694" x="8001000" y="6456363"/>
          <p14:tracePt t="177695" x="8027988" y="6446838"/>
          <p14:tracePt t="177711" x="8037513" y="6446838"/>
          <p14:tracePt t="177728" x="8045450" y="6446838"/>
          <p14:tracePt t="177744" x="8062913" y="6446838"/>
          <p14:tracePt t="177768" x="8072438" y="6446838"/>
          <p14:tracePt t="177889" x="8081963" y="6446838"/>
          <p14:tracePt t="177915" x="8089900" y="6446838"/>
          <p14:tracePt t="177927" x="8099425" y="6446838"/>
          <p14:tracePt t="177940" x="8108950" y="6446838"/>
          <p14:tracePt t="177965" x="8116888" y="6446838"/>
          <p14:tracePt t="177976" x="8126413" y="6446838"/>
          <p14:tracePt t="178001" x="8134350" y="6446838"/>
          <p14:tracePt t="178012" x="8153400" y="6446838"/>
          <p14:tracePt t="178026" x="8161338" y="6446838"/>
          <p14:tracePt t="178037" x="8170863" y="6446838"/>
          <p14:tracePt t="178050" x="8205788" y="6446838"/>
          <p14:tracePt t="178061" x="8215313" y="6456363"/>
          <p14:tracePt t="178078" x="8232775" y="6465888"/>
          <p14:tracePt t="178094" x="8251825" y="6465888"/>
          <p14:tracePt t="178111" x="8269288" y="6473825"/>
          <p14:tracePt t="178128" x="8277225" y="6473825"/>
          <p14:tracePt t="178144" x="8277225" y="6483350"/>
          <p14:tracePt t="178161" x="8286750" y="6483350"/>
          <p14:tracePt t="178246" x="8296275" y="6483350"/>
          <p14:tracePt t="178283" x="8296275" y="6491288"/>
          <p14:tracePt t="179153" x="8286750" y="6491288"/>
          <p14:tracePt t="179177" x="8269288" y="6491288"/>
          <p14:tracePt t="179189" x="8242300" y="6491288"/>
          <p14:tracePt t="179201" x="8197850" y="6491288"/>
          <p14:tracePt t="179214" x="8108950" y="6491288"/>
          <p14:tracePt t="179228" x="8001000" y="6491288"/>
          <p14:tracePt t="179245" x="7831138" y="6483350"/>
          <p14:tracePt t="179261" x="7545388" y="6456363"/>
          <p14:tracePt t="179278" x="6875463" y="6357938"/>
          <p14:tracePt t="179295" x="6562725" y="6313488"/>
          <p14:tracePt t="179311" x="5946775" y="6153150"/>
          <p14:tracePt t="179328" x="5616575" y="6037263"/>
          <p14:tracePt t="179345" x="5340350" y="5946775"/>
          <p14:tracePt t="179361" x="4751388" y="5688013"/>
          <p14:tracePt t="179378" x="4500563" y="5599113"/>
          <p14:tracePt t="179395" x="4268788" y="5510213"/>
          <p14:tracePt t="179411" x="4062413" y="5446713"/>
          <p14:tracePt t="179428" x="3795713" y="5384800"/>
          <p14:tracePt t="179445" x="3670300" y="5357813"/>
          <p14:tracePt t="179462" x="3490913" y="5348288"/>
          <p14:tracePt t="179765" x="3419475" y="5268913"/>
          <p14:tracePt t="179777" x="3295650" y="5153025"/>
          <p14:tracePt t="179790" x="3108325" y="5000625"/>
          <p14:tracePt t="179801" x="2919413" y="4848225"/>
          <p14:tracePt t="179814" x="2768600" y="4714875"/>
          <p14:tracePt t="179828" x="2589213" y="4572000"/>
          <p14:tracePt t="179845" x="2419350" y="4429125"/>
          <p14:tracePt t="179862" x="2251075" y="4241800"/>
          <p14:tracePt t="179878" x="1990725" y="3938588"/>
          <p14:tracePt t="179895" x="1893888" y="3830638"/>
          <p14:tracePt t="179912" x="1830388" y="3751263"/>
          <p14:tracePt t="179928" x="1758950" y="3616325"/>
          <p14:tracePt t="179945" x="1741488" y="3571875"/>
          <p14:tracePt t="179962" x="1731963" y="3544888"/>
          <p14:tracePt t="179978" x="1731963" y="3536950"/>
          <p14:tracePt t="180010" x="1751013" y="3536950"/>
          <p14:tracePt t="180022" x="1776413" y="3536950"/>
          <p14:tracePt t="180036" x="1803400" y="3527425"/>
          <p14:tracePt t="180047" x="1839913" y="3517900"/>
          <p14:tracePt t="180062" x="1884363" y="3509963"/>
          <p14:tracePt t="180078" x="1919288" y="3500438"/>
          <p14:tracePt t="180095" x="1982788" y="3473450"/>
          <p14:tracePt t="180112" x="2089150" y="3438525"/>
          <p14:tracePt t="180128" x="2160588" y="3411538"/>
          <p14:tracePt t="180145" x="2268538" y="3357563"/>
          <p14:tracePt t="180162" x="2322513" y="3340100"/>
          <p14:tracePt t="180178" x="2366963" y="3322638"/>
          <p14:tracePt t="180195" x="2473325" y="3322638"/>
          <p14:tracePt t="180212" x="2527300" y="3322638"/>
          <p14:tracePt t="180228" x="2589213" y="3322638"/>
          <p14:tracePt t="180245" x="2724150" y="3340100"/>
          <p14:tracePt t="180262" x="2768600" y="3348038"/>
          <p14:tracePt t="180279" x="2847975" y="3367088"/>
          <p14:tracePt t="180295" x="2973388" y="3419475"/>
          <p14:tracePt t="180312" x="3054350" y="3455988"/>
          <p14:tracePt t="180328" x="3143250" y="3473450"/>
          <p14:tracePt t="180345" x="3303588" y="3509963"/>
          <p14:tracePt t="180362" x="3394075" y="3517900"/>
          <p14:tracePt t="180378" x="3517900" y="3527425"/>
          <p14:tracePt t="180395" x="3562350" y="3527425"/>
          <p14:tracePt t="180412" x="3608388" y="3527425"/>
          <p14:tracePt t="180428" x="3643313" y="3536950"/>
          <p14:tracePt t="180445" x="3652838" y="3536950"/>
          <p14:tracePt t="180462" x="3660775" y="3536950"/>
          <p14:tracePt t="180487" x="3670300" y="3536950"/>
          <p14:tracePt t="180514" x="3670300" y="3544888"/>
          <p14:tracePt t="180622" x="3679825" y="3544888"/>
          <p14:tracePt t="181025" x="3687763" y="3544888"/>
          <p14:tracePt t="181038" x="3705225" y="3544888"/>
          <p14:tracePt t="181050" x="3724275" y="3544888"/>
          <p14:tracePt t="181063" x="3751263" y="3544888"/>
          <p14:tracePt t="181074" x="3776663" y="3554413"/>
          <p14:tracePt t="181087" x="3822700" y="3562350"/>
          <p14:tracePt t="181100" x="3848100" y="3581400"/>
          <p14:tracePt t="181112" x="3894138" y="3598863"/>
          <p14:tracePt t="181128" x="3919538" y="3598863"/>
          <p14:tracePt t="181145" x="3973513" y="3616325"/>
          <p14:tracePt t="181162" x="4037013" y="3633788"/>
          <p14:tracePt t="181179" x="4081463" y="3643313"/>
          <p14:tracePt t="181195" x="4108450" y="3643313"/>
          <p14:tracePt t="181212" x="4152900" y="3643313"/>
          <p14:tracePt t="181229" x="4170363" y="3643313"/>
          <p14:tracePt t="181245" x="4197350" y="3643313"/>
          <p14:tracePt t="181262" x="4205288" y="3643313"/>
          <p14:tracePt t="181279" x="4214813" y="3643313"/>
          <p14:tracePt t="181296" x="4224338" y="3643313"/>
          <p14:tracePt t="181345" x="4232275" y="3643313"/>
          <p14:tracePt t="181420" x="4241800" y="3643313"/>
          <p14:tracePt t="181430" x="4251325" y="3643313"/>
          <p14:tracePt t="181442" x="4268788" y="3643313"/>
          <p14:tracePt t="181454" x="4295775" y="3643313"/>
          <p14:tracePt t="181468" x="4313238" y="3643313"/>
          <p14:tracePt t="181482" x="4330700" y="3643313"/>
          <p14:tracePt t="181495" x="4357688" y="3643313"/>
          <p14:tracePt t="181512" x="4384675" y="3643313"/>
          <p14:tracePt t="181529" x="4411663" y="3643313"/>
          <p14:tracePt t="181545" x="4456113" y="3643313"/>
          <p14:tracePt t="181562" x="4473575" y="3643313"/>
          <p14:tracePt t="181579" x="4500563" y="3643313"/>
          <p14:tracePt t="181627" x="4510088" y="3643313"/>
          <p14:tracePt t="182264" x="4518025" y="3643313"/>
          <p14:tracePt t="182289" x="4518025" y="3633788"/>
          <p14:tracePt t="182657" x="4527550" y="3625850"/>
          <p14:tracePt t="182669" x="4545013" y="3625850"/>
          <p14:tracePt t="182681" x="4589463" y="3616325"/>
          <p14:tracePt t="182693" x="4625975" y="3616325"/>
          <p14:tracePt t="182706" x="4679950" y="3616325"/>
          <p14:tracePt t="182718" x="4732338" y="3616325"/>
          <p14:tracePt t="182731" x="4795838" y="3616325"/>
          <p14:tracePt t="182746" x="4875213" y="3616325"/>
          <p14:tracePt t="182762" x="4946650" y="3616325"/>
          <p14:tracePt t="182779" x="5018088" y="3616325"/>
          <p14:tracePt t="182796" x="5143500" y="3625850"/>
          <p14:tracePt t="182812" x="5205413" y="3625850"/>
          <p14:tracePt t="182829" x="5295900" y="3625850"/>
          <p14:tracePt t="182846" x="5330825" y="3625850"/>
          <p14:tracePt t="182863" x="5357813" y="3625850"/>
          <p14:tracePt t="182879" x="5394325" y="3625850"/>
          <p14:tracePt t="182896" x="5419725" y="3625850"/>
          <p14:tracePt t="182912" x="5429250" y="3625850"/>
          <p14:tracePt t="182929" x="5438775" y="3616325"/>
          <p14:tracePt t="182946" x="5446713" y="3616325"/>
          <p14:tracePt t="182975" x="5456238" y="3616325"/>
          <p14:tracePt t="183024" x="5465763" y="3616325"/>
          <p14:tracePt t="183036" x="5473700" y="3616325"/>
          <p14:tracePt t="183049" x="5483225" y="3616325"/>
          <p14:tracePt t="183061" x="5491163" y="3616325"/>
          <p14:tracePt t="183073" x="5510213" y="3616325"/>
          <p14:tracePt t="183085" x="5537200" y="3616325"/>
          <p14:tracePt t="183098" x="5554663" y="3616325"/>
          <p14:tracePt t="183113" x="5589588" y="3616325"/>
          <p14:tracePt t="183129" x="5616575" y="3616325"/>
          <p14:tracePt t="183146" x="5724525" y="3608388"/>
          <p14:tracePt t="183163" x="5786438" y="3608388"/>
          <p14:tracePt t="183179" x="5848350" y="3598863"/>
          <p14:tracePt t="183196" x="5911850" y="3598863"/>
          <p14:tracePt t="183213" x="5938838" y="3598863"/>
          <p14:tracePt t="183232" x="5946775" y="3598863"/>
          <p14:tracePt t="183760" x="5946775" y="3589338"/>
          <p14:tracePt t="183771" x="5973763" y="3581400"/>
          <p14:tracePt t="183785" x="6018213" y="3571875"/>
          <p14:tracePt t="183796" x="6072188" y="3571875"/>
          <p14:tracePt t="183808" x="6153150" y="3571875"/>
          <p14:tracePt t="183821" x="6224588" y="3571875"/>
          <p14:tracePt t="183834" x="6296025" y="3571875"/>
          <p14:tracePt t="183846" x="6367463" y="3571875"/>
          <p14:tracePt t="183863" x="6419850" y="3571875"/>
          <p14:tracePt t="183880" x="6465888" y="3571875"/>
          <p14:tracePt t="183896" x="6545263" y="3571875"/>
          <p14:tracePt t="183913" x="6572250" y="3581400"/>
          <p14:tracePt t="183929" x="6599238" y="3589338"/>
          <p14:tracePt t="183946" x="6616700" y="3589338"/>
          <p14:tracePt t="183981" x="6626225" y="3589338"/>
          <p14:tracePt t="184275" x="6626225" y="3598863"/>
          <p14:tracePt t="184287" x="6626225" y="3608388"/>
          <p14:tracePt t="184322" x="6626225" y="3616325"/>
          <p14:tracePt t="184347" x="6626225" y="3625850"/>
          <p14:tracePt t="184360" x="6616700" y="3633788"/>
          <p14:tracePt t="184384" x="6608763" y="3633788"/>
          <p14:tracePt t="184396" x="6589713" y="3643313"/>
          <p14:tracePt t="184410" x="6581775" y="3643313"/>
          <p14:tracePt t="184421" x="6562725" y="3652838"/>
          <p14:tracePt t="184435" x="6545263" y="3652838"/>
          <p14:tracePt t="184447" x="6527800" y="3652838"/>
          <p14:tracePt t="184463" x="6510338" y="3660775"/>
          <p14:tracePt t="184480" x="6483350" y="3670300"/>
          <p14:tracePt t="184496" x="6429375" y="3679825"/>
          <p14:tracePt t="184513" x="6402388" y="3679825"/>
          <p14:tracePt t="184530" x="6375400" y="3679825"/>
          <p14:tracePt t="184546" x="6313488" y="3679825"/>
          <p14:tracePt t="184563" x="6259513" y="3687763"/>
          <p14:tracePt t="184580" x="6197600" y="3697288"/>
          <p14:tracePt t="184596" x="6054725" y="3705225"/>
          <p14:tracePt t="184613" x="5973763" y="3714750"/>
          <p14:tracePt t="184630" x="5813425" y="3741738"/>
          <p14:tracePt t="184646" x="5715000" y="3759200"/>
          <p14:tracePt t="184663" x="5616575" y="3768725"/>
          <p14:tracePt t="184680" x="5419725" y="3795713"/>
          <p14:tracePt t="184696" x="5322888" y="3813175"/>
          <p14:tracePt t="184713" x="5251450" y="3822700"/>
          <p14:tracePt t="184730" x="5089525" y="3840163"/>
          <p14:tracePt t="184747" x="5000625" y="3848100"/>
          <p14:tracePt t="184763" x="4902200" y="3857625"/>
          <p14:tracePt t="184780" x="4724400" y="3884613"/>
          <p14:tracePt t="184796" x="4643438" y="3902075"/>
          <p14:tracePt t="184813" x="4581525" y="3902075"/>
          <p14:tracePt t="184830" x="4500563" y="3911600"/>
          <p14:tracePt t="184847" x="4483100" y="3911600"/>
          <p14:tracePt t="184863" x="4438650" y="3929063"/>
          <p14:tracePt t="184899" x="4429125" y="3929063"/>
          <p14:tracePt t="185341" x="4438650" y="3938588"/>
          <p14:tracePt t="185634" x="4419600" y="3946525"/>
          <p14:tracePt t="185647" x="4394200" y="3956050"/>
          <p14:tracePt t="185658" x="4303713" y="3990975"/>
          <p14:tracePt t="185671" x="4143375" y="4062413"/>
          <p14:tracePt t="185682" x="3902075" y="4160838"/>
          <p14:tracePt t="185697" x="3670300" y="4251325"/>
          <p14:tracePt t="185713" x="3490913" y="4313238"/>
          <p14:tracePt t="185730" x="3322638" y="4367213"/>
          <p14:tracePt t="185747" x="3054350" y="4411663"/>
          <p14:tracePt t="185764" x="2911475" y="4446588"/>
          <p14:tracePt t="185780" x="2795588" y="4483100"/>
          <p14:tracePt t="185797" x="2473325" y="4581525"/>
          <p14:tracePt t="185814" x="2303463" y="4660900"/>
          <p14:tracePt t="185830" x="2081213" y="4741863"/>
          <p14:tracePt t="185847" x="1990725" y="4759325"/>
          <p14:tracePt t="185863" x="1911350" y="4776788"/>
          <p14:tracePt t="185880" x="1724025" y="4822825"/>
          <p14:tracePt t="185897" x="1625600" y="4840288"/>
          <p14:tracePt t="185914" x="1536700" y="4857750"/>
          <p14:tracePt t="185930" x="1384300" y="4894263"/>
          <p14:tracePt t="185947" x="1339850" y="4911725"/>
          <p14:tracePt t="185963" x="1322388" y="4919663"/>
          <p14:tracePt t="185980" x="1295400" y="4919663"/>
          <p14:tracePt t="186137" x="1295400" y="4911725"/>
          <p14:tracePt t="186186" x="1295400" y="4902200"/>
          <p14:tracePt t="186210" x="1295400" y="4894263"/>
          <p14:tracePt t="186223" x="1303338" y="4894263"/>
          <p14:tracePt t="186234" x="1312863" y="4894263"/>
          <p14:tracePt t="186246" x="1330325" y="4884738"/>
          <p14:tracePt t="186259" x="1347788" y="4875213"/>
          <p14:tracePt t="186272" x="1384300" y="4867275"/>
          <p14:tracePt t="186283" x="1419225" y="4867275"/>
          <p14:tracePt t="186297" x="1446213" y="4848225"/>
          <p14:tracePt t="186314" x="1473200" y="4840288"/>
          <p14:tracePt t="186330" x="1500188" y="4830763"/>
          <p14:tracePt t="186347" x="1554163" y="4830763"/>
          <p14:tracePt t="186364" x="1581150" y="4830763"/>
          <p14:tracePt t="186380" x="1608138" y="4822825"/>
          <p14:tracePt t="186397" x="1679575" y="4822825"/>
          <p14:tracePt t="186414" x="1731963" y="4822825"/>
          <p14:tracePt t="186430" x="1830388" y="4822825"/>
          <p14:tracePt t="186447" x="1884363" y="4822825"/>
          <p14:tracePt t="186464" x="1946275" y="4813300"/>
          <p14:tracePt t="186480" x="2054225" y="4813300"/>
          <p14:tracePt t="186497" x="2108200" y="4813300"/>
          <p14:tracePt t="186514" x="2160588" y="4813300"/>
          <p14:tracePt t="186530" x="2251075" y="4813300"/>
          <p14:tracePt t="186547" x="2276475" y="4813300"/>
          <p14:tracePt t="186564" x="2322513" y="4822825"/>
          <p14:tracePt t="186580" x="2384425" y="4822825"/>
          <p14:tracePt t="186597" x="2411413" y="4830763"/>
          <p14:tracePt t="186614" x="2438400" y="4830763"/>
          <p14:tracePt t="186630" x="2482850" y="4830763"/>
          <p14:tracePt t="186647" x="2490788" y="4840288"/>
          <p14:tracePt t="186664" x="2500313" y="4840288"/>
          <p14:tracePt t="187508" x="2500313" y="4830763"/>
          <p14:tracePt t="187521" x="2509838" y="4822825"/>
          <p14:tracePt t="187534" x="2509838" y="4813300"/>
          <p14:tracePt t="187546" x="2517775" y="4803775"/>
          <p14:tracePt t="187558" x="2517775" y="4795838"/>
          <p14:tracePt t="187570" x="2517775" y="4786313"/>
          <p14:tracePt t="187582" x="2517775" y="4759325"/>
          <p14:tracePt t="187597" x="2527300" y="4732338"/>
          <p14:tracePt t="187614" x="2527300" y="4679950"/>
          <p14:tracePt t="187631" x="2536825" y="4608513"/>
          <p14:tracePt t="187647" x="2544763" y="4446588"/>
          <p14:tracePt t="187664" x="2554288" y="4357688"/>
          <p14:tracePt t="187681" x="2554288" y="4179888"/>
          <p14:tracePt t="187697" x="2562225" y="4081463"/>
          <p14:tracePt t="187714" x="2589213" y="3983038"/>
          <p14:tracePt t="187731" x="2687638" y="3768725"/>
          <p14:tracePt t="187747" x="2732088" y="3697288"/>
          <p14:tracePt t="187764" x="2759075" y="3643313"/>
          <p14:tracePt t="187781" x="2776538" y="3616325"/>
          <p14:tracePt t="187797" x="2776538" y="3608388"/>
          <p14:tracePt t="188122" x="2776538" y="3598863"/>
          <p14:tracePt t="188147" x="2776538" y="3589338"/>
          <p14:tracePt t="188158" x="2795588" y="3544888"/>
          <p14:tracePt t="188171" x="2822575" y="3482975"/>
          <p14:tracePt t="188182" x="2867025" y="3394075"/>
          <p14:tracePt t="188198" x="2982913" y="3205163"/>
          <p14:tracePt t="188214" x="3143250" y="2938463"/>
          <p14:tracePt t="188231" x="3411538" y="2473325"/>
          <p14:tracePt t="188247" x="3490913" y="2322513"/>
          <p14:tracePt t="188264" x="3554413" y="2224088"/>
          <p14:tracePt t="188281" x="3652838" y="2062163"/>
          <p14:tracePt t="188298" x="3714750" y="2000250"/>
          <p14:tracePt t="188314" x="3759200" y="1928813"/>
          <p14:tracePt t="188331" x="3840163" y="1866900"/>
          <p14:tracePt t="188348" x="3840163" y="1847850"/>
          <p14:tracePt t="188364" x="3848100" y="1847850"/>
          <p14:tracePt t="188381" x="3848100" y="1839913"/>
          <p14:tracePt t="188649" x="3848100" y="1847850"/>
          <p14:tracePt t="188661" x="3848100" y="1874838"/>
          <p14:tracePt t="188672" x="3848100" y="1893888"/>
          <p14:tracePt t="188686" x="3848100" y="1928813"/>
          <p14:tracePt t="188698" x="3848100" y="1973263"/>
          <p14:tracePt t="188714" x="3848100" y="2036763"/>
          <p14:tracePt t="188731" x="3840163" y="2098675"/>
          <p14:tracePt t="188748" x="3822700" y="2241550"/>
          <p14:tracePt t="188764" x="3813175" y="2322513"/>
          <p14:tracePt t="188781" x="3803650" y="2393950"/>
          <p14:tracePt t="188798" x="3786188" y="2490788"/>
          <p14:tracePt t="188814" x="3776663" y="2536825"/>
          <p14:tracePt t="188831" x="3776663" y="2544763"/>
          <p14:tracePt t="188848" x="3776663" y="2562225"/>
          <p14:tracePt t="192729" x="3776663" y="2571750"/>
          <p14:tracePt t="192741" x="3768725" y="2581275"/>
          <p14:tracePt t="192753" x="3768725" y="2589213"/>
          <p14:tracePt t="192766" x="3759200" y="2598738"/>
          <p14:tracePt t="192782" x="3759200" y="2608263"/>
          <p14:tracePt t="192799" x="3751263" y="2625725"/>
          <p14:tracePt t="192815" x="3732213" y="2652713"/>
          <p14:tracePt t="192832" x="3732213" y="2679700"/>
          <p14:tracePt t="192849" x="3732213" y="2697163"/>
          <p14:tracePt t="192866" x="3714750" y="2751138"/>
          <p14:tracePt t="192883" x="3705225" y="2795588"/>
          <p14:tracePt t="192899" x="3697288" y="2840038"/>
          <p14:tracePt t="192916" x="3687763" y="2982913"/>
          <p14:tracePt t="192933" x="3679825" y="3081338"/>
          <p14:tracePt t="192949" x="3670300" y="3251200"/>
          <p14:tracePt t="192966" x="3660775" y="3348038"/>
          <p14:tracePt t="192982" x="3652838" y="3419475"/>
          <p14:tracePt t="192999" x="3652838" y="3544888"/>
          <p14:tracePt t="193016" x="3643313" y="3581400"/>
          <p14:tracePt t="193033" x="3643313" y="3633788"/>
          <p14:tracePt t="193049" x="3643313" y="3759200"/>
          <p14:tracePt t="193066" x="3633788" y="3830638"/>
          <p14:tracePt t="193082" x="3633788" y="3956050"/>
          <p14:tracePt t="193099" x="3633788" y="4000500"/>
          <p14:tracePt t="193116" x="3633788" y="4044950"/>
          <p14:tracePt t="193132" x="3633788" y="4089400"/>
          <p14:tracePt t="193149" x="3633788" y="4098925"/>
          <p14:tracePt t="193166" x="3633788" y="4116388"/>
          <p14:tracePt t="193183" x="3633788" y="4133850"/>
          <p14:tracePt t="193199" x="3633788" y="4143375"/>
          <p14:tracePt t="193216" x="3633788" y="4152900"/>
          <p14:tracePt t="193232" x="3633788" y="4160838"/>
          <p14:tracePt t="194041" x="3633788" y="4170363"/>
          <p14:tracePt t="194051" x="3633788" y="4187825"/>
          <p14:tracePt t="194064" x="3633788" y="4205288"/>
          <p14:tracePt t="194076" x="3633788" y="4232275"/>
          <p14:tracePt t="194090" x="3633788" y="4259263"/>
          <p14:tracePt t="194101" x="3633788" y="4295775"/>
          <p14:tracePt t="194116" x="3633788" y="4348163"/>
          <p14:tracePt t="194133" x="3625850" y="4394200"/>
          <p14:tracePt t="194149" x="3616325" y="4438650"/>
          <p14:tracePt t="194166" x="3608388" y="4537075"/>
          <p14:tracePt t="194183" x="3589338" y="4581525"/>
          <p14:tracePt t="194199" x="3571875" y="4660900"/>
          <p14:tracePt t="194216" x="3571875" y="4679950"/>
          <p14:tracePt t="194233" x="3562350" y="4697413"/>
          <p14:tracePt t="194249" x="3554413" y="4714875"/>
          <p14:tracePt t="194372" x="3554413" y="4705350"/>
          <p14:tracePt t="194407" x="3554413" y="4697413"/>
          <p14:tracePt t="194432" x="3554413" y="4687888"/>
          <p14:tracePt t="194443" x="3554413" y="4679950"/>
          <p14:tracePt t="194457" x="3554413" y="4670425"/>
          <p14:tracePt t="194481" x="3554413" y="4652963"/>
          <p14:tracePt t="194494" x="3554413" y="4643438"/>
          <p14:tracePt t="194506" x="3554413" y="4633913"/>
          <p14:tracePt t="194520" x="3554413" y="4616450"/>
          <p14:tracePt t="194533" x="3562350" y="4589463"/>
          <p14:tracePt t="194549" x="3571875" y="4562475"/>
          <p14:tracePt t="194566" x="3598863" y="4483100"/>
          <p14:tracePt t="194583" x="3608388" y="4438650"/>
          <p14:tracePt t="194599" x="3625850" y="4402138"/>
          <p14:tracePt t="194616" x="3652838" y="4303713"/>
          <p14:tracePt t="194633" x="3670300" y="4259263"/>
          <p14:tracePt t="194649" x="3687763" y="4214813"/>
          <p14:tracePt t="194666" x="3714750" y="4108450"/>
          <p14:tracePt t="194683" x="3724275" y="4037013"/>
          <p14:tracePt t="194700" x="3741738" y="3956050"/>
          <p14:tracePt t="194717" x="3759200" y="3813175"/>
          <p14:tracePt t="194733" x="3768725" y="3724275"/>
          <p14:tracePt t="194750" x="3803650" y="3527425"/>
          <p14:tracePt t="194766" x="3840163" y="3429000"/>
          <p14:tracePt t="194783" x="3867150" y="3348038"/>
          <p14:tracePt t="194800" x="3929063" y="3241675"/>
          <p14:tracePt t="194816" x="3946525" y="3205163"/>
          <p14:tracePt t="194833" x="3956050" y="3197225"/>
          <p14:tracePt t="194850" x="3956050" y="3170238"/>
          <p14:tracePt t="194884" x="3956050" y="3160713"/>
          <p14:tracePt t="195166" x="3956050" y="3152775"/>
          <p14:tracePt t="195191" x="3956050" y="3143250"/>
          <p14:tracePt t="195202" x="3956050" y="3133725"/>
          <p14:tracePt t="195214" x="3956050" y="3125788"/>
          <p14:tracePt t="195227" x="3956050" y="3108325"/>
          <p14:tracePt t="195239" x="3956050" y="3071813"/>
          <p14:tracePt t="195251" x="3956050" y="3036888"/>
          <p14:tracePt t="195266" x="3956050" y="3009900"/>
          <p14:tracePt t="195283" x="3956050" y="2973388"/>
          <p14:tracePt t="195300" x="3956050" y="2928938"/>
          <p14:tracePt t="195316" x="3956050" y="2857500"/>
          <p14:tracePt t="195333" x="3956050" y="2830513"/>
          <p14:tracePt t="195350" x="3956050" y="2786063"/>
          <p14:tracePt t="195367" x="3956050" y="2759075"/>
          <p14:tracePt t="195383" x="3956050" y="2705100"/>
          <p14:tracePt t="195400" x="3956050" y="2608263"/>
          <p14:tracePt t="195416" x="3956050" y="2571750"/>
          <p14:tracePt t="195433" x="3956050" y="2544763"/>
          <p14:tracePt t="195450" x="3956050" y="2509838"/>
          <p14:tracePt t="195466" x="3956050" y="2490788"/>
          <p14:tracePt t="195633" x="3956050" y="2500313"/>
          <p14:tracePt t="195669" x="3956050" y="2509838"/>
          <p14:tracePt t="195694" x="3956050" y="2527300"/>
          <p14:tracePt t="195707" x="3956050" y="2544763"/>
          <p14:tracePt t="195718" x="3956050" y="2571750"/>
          <p14:tracePt t="195730" x="3956050" y="2608263"/>
          <p14:tracePt t="195743" x="3956050" y="2652713"/>
          <p14:tracePt t="195755" x="3965575" y="2705100"/>
          <p14:tracePt t="195767" x="3973513" y="2786063"/>
          <p14:tracePt t="195783" x="3973513" y="2857500"/>
          <p14:tracePt t="195800" x="3973513" y="2928938"/>
          <p14:tracePt t="195817" x="3973513" y="3036888"/>
          <p14:tracePt t="195833" x="3983038" y="3081338"/>
          <p14:tracePt t="195850" x="3983038" y="3098800"/>
          <p14:tracePt t="195867" x="3983038" y="3125788"/>
          <p14:tracePt t="195883" x="3990975" y="3125788"/>
          <p14:tracePt t="196196" x="3990975" y="3143250"/>
          <p14:tracePt t="196208" x="3990975" y="3152775"/>
          <p14:tracePt t="196222" x="3990975" y="3170238"/>
          <p14:tracePt t="196233" x="3973513" y="3197225"/>
          <p14:tracePt t="196246" x="3956050" y="3251200"/>
          <p14:tracePt t="196257" x="3938588" y="3322638"/>
          <p14:tracePt t="196270" x="3911600" y="3384550"/>
          <p14:tracePt t="196283" x="3875088" y="3465513"/>
          <p14:tracePt t="196300" x="3840163" y="3544888"/>
          <p14:tracePt t="196317" x="3795713" y="3652838"/>
          <p14:tracePt t="196333" x="3687763" y="3867150"/>
          <p14:tracePt t="196350" x="3643313" y="3965575"/>
          <p14:tracePt t="196367" x="3581400" y="4071938"/>
          <p14:tracePt t="196384" x="3455988" y="4340225"/>
          <p14:tracePt t="196400" x="3411538" y="4438650"/>
          <p14:tracePt t="196417" x="3367088" y="4554538"/>
          <p14:tracePt t="196433" x="3357563" y="4581525"/>
          <p14:tracePt t="196450" x="3357563" y="4598988"/>
          <p14:tracePt t="196467" x="3340100" y="4616450"/>
          <p14:tracePt t="196747" x="3340100" y="4625975"/>
          <p14:tracePt t="196761" x="3330575" y="4625975"/>
          <p14:tracePt t="196771" x="3322638" y="4633913"/>
          <p14:tracePt t="196784" x="3322638" y="4643438"/>
          <p14:tracePt t="196795" x="3313113" y="4652963"/>
          <p14:tracePt t="196821" x="3295650" y="4660900"/>
          <p14:tracePt t="196833" x="3276600" y="4679950"/>
          <p14:tracePt t="196845" x="3251200" y="4697413"/>
          <p14:tracePt t="196857" x="3197225" y="4714875"/>
          <p14:tracePt t="196870" x="3116263" y="4732338"/>
          <p14:tracePt t="196884" x="3054350" y="4751388"/>
          <p14:tracePt t="196900" x="2982913" y="4751388"/>
          <p14:tracePt t="196917" x="2911475" y="4751388"/>
          <p14:tracePt t="196934" x="2759075" y="4751388"/>
          <p14:tracePt t="196950" x="2687638" y="4751388"/>
          <p14:tracePt t="196967" x="2616200" y="4751388"/>
          <p14:tracePt t="196984" x="2465388" y="4751388"/>
          <p14:tracePt t="197000" x="2401888" y="4751388"/>
          <p14:tracePt t="197017" x="2357438" y="4741863"/>
          <p14:tracePt t="197017" x="2312988" y="4732338"/>
          <p14:tracePt t="197033" x="2295525" y="4714875"/>
          <p14:tracePt t="197050" x="2276475" y="4705350"/>
          <p14:tracePt t="197067" x="2259013" y="4697413"/>
          <p14:tracePt t="197084" x="2251075" y="4697413"/>
          <p14:tracePt t="197100" x="2251075" y="4687888"/>
          <p14:tracePt t="197117" x="2214563" y="4679950"/>
          <p14:tracePt t="197133" x="2205038" y="4679950"/>
          <p14:tracePt t="197150" x="2197100" y="4670425"/>
          <p14:tracePt t="197167" x="2197100" y="4660900"/>
          <p14:tracePt t="197410" x="2205038" y="4660900"/>
          <p14:tracePt t="197459" x="2214563" y="4660900"/>
          <p14:tracePt t="197470" x="2224088" y="4660900"/>
          <p14:tracePt t="197482" x="2232025" y="4660900"/>
          <p14:tracePt t="197495" x="2259013" y="4660900"/>
          <p14:tracePt t="197507" x="2286000" y="4670425"/>
          <p14:tracePt t="197520" x="2322513" y="4679950"/>
          <p14:tracePt t="197534" x="2366963" y="4687888"/>
          <p14:tracePt t="197550" x="2411413" y="4705350"/>
          <p14:tracePt t="197567" x="2465388" y="4714875"/>
          <p14:tracePt t="197584" x="2571750" y="4732338"/>
          <p14:tracePt t="197600" x="2598738" y="4732338"/>
          <p14:tracePt t="197617" x="2616200" y="4732338"/>
          <p14:tracePt t="197634" x="2643188" y="4732338"/>
          <p14:tracePt t="197650" x="2652713" y="4732338"/>
          <p14:tracePt t="197667" x="2660650" y="4732338"/>
          <p14:tracePt t="197684" x="2670175" y="4741863"/>
          <p14:tracePt t="197702" x="2679700" y="4751388"/>
          <p14:tracePt t="197740" x="2679700" y="4759325"/>
          <p14:tracePt t="197777" x="2679700" y="4768850"/>
          <p14:tracePt t="197801" x="2679700" y="4776788"/>
          <p14:tracePt t="197814" x="2679700" y="4786313"/>
          <p14:tracePt t="197839" x="2679700" y="4795838"/>
          <p14:tracePt t="197851" x="2679700" y="4803775"/>
          <p14:tracePt t="197863" x="2679700" y="4813300"/>
          <p14:tracePt t="197874" x="2679700" y="4830763"/>
          <p14:tracePt t="197888" x="2679700" y="4840288"/>
          <p14:tracePt t="197901" x="2679700" y="4848225"/>
          <p14:tracePt t="197917" x="2679700" y="4867275"/>
          <p14:tracePt t="197934" x="2679700" y="4875213"/>
          <p14:tracePt t="197950" x="2679700" y="4902200"/>
          <p14:tracePt t="197973" x="2679700" y="4911725"/>
          <p14:tracePt t="198022" x="2687638" y="4911725"/>
          <p14:tracePt t="200228" x="2705100" y="4884738"/>
          <p14:tracePt t="200241" x="2741613" y="4813300"/>
          <p14:tracePt t="200252" x="2795588" y="4705350"/>
          <p14:tracePt t="200265" x="2884488" y="4500563"/>
          <p14:tracePt t="200277" x="3000375" y="4241800"/>
          <p14:tracePt t="200288" x="3116263" y="3956050"/>
          <p14:tracePt t="200302" x="3205163" y="3705225"/>
          <p14:tracePt t="200318" x="3276600" y="3482975"/>
          <p14:tracePt t="200334" x="3330575" y="3276600"/>
          <p14:tracePt t="200351" x="3419475" y="2822575"/>
          <p14:tracePt t="200368" x="3490913" y="2589213"/>
          <p14:tracePt t="200385" x="3571875" y="2339975"/>
          <p14:tracePt t="200401" x="3660775" y="2089150"/>
          <p14:tracePt t="200418" x="3697288" y="2009775"/>
          <p14:tracePt t="200435" x="3741738" y="1955800"/>
          <p14:tracePt t="200742" x="3741738" y="1928813"/>
          <p14:tracePt t="200755" x="3741738" y="1893888"/>
          <p14:tracePt t="200766" x="3741738" y="1847850"/>
          <p14:tracePt t="200778" x="3741738" y="1751013"/>
          <p14:tracePt t="200790" x="3741738" y="1598613"/>
          <p14:tracePt t="200802" x="3759200" y="1347788"/>
          <p14:tracePt t="200818" x="3786188" y="1062038"/>
          <p14:tracePt t="200834" x="3803650" y="812800"/>
          <p14:tracePt t="200851" x="3803650" y="679450"/>
          <p14:tracePt t="200852" x="3803650" y="588963"/>
          <p14:tracePt t="200868" x="3803650" y="554038"/>
          <p14:tracePt t="200885" x="3803650" y="536575"/>
          <p14:tracePt t="200901" x="3803650" y="527050"/>
          <p14:tracePt t="201072" x="3795713" y="527050"/>
          <p14:tracePt t="201108" x="3786188" y="527050"/>
          <p14:tracePt t="201122" x="3776663" y="517525"/>
          <p14:tracePt t="201134" x="3776663" y="509588"/>
          <p14:tracePt t="201145" x="3768725" y="509588"/>
          <p14:tracePt t="201170" x="3751263" y="500063"/>
          <p14:tracePt t="201194" x="3741738" y="500063"/>
          <p14:tracePt t="201207" x="3741738" y="490538"/>
          <p14:tracePt t="201218" x="3732213" y="490538"/>
          <p14:tracePt t="201342" x="3732213" y="500063"/>
          <p14:tracePt t="201354" x="3732213" y="509588"/>
          <p14:tracePt t="201366" x="3732213" y="517525"/>
          <p14:tracePt t="201378" x="3751263" y="536575"/>
          <p14:tracePt t="201390" x="3751263" y="544513"/>
          <p14:tracePt t="201403" x="3759200" y="561975"/>
          <p14:tracePt t="201418" x="3768725" y="561975"/>
          <p14:tracePt t="201435" x="3768725" y="571500"/>
          <p14:tracePt t="201451" x="3776663" y="571500"/>
          <p14:tracePt t="201500" x="3776663" y="581025"/>
          <p14:tracePt t="201577" x="3786188" y="581025"/>
          <p14:tracePt t="201599" x="3795713" y="581025"/>
          <p14:tracePt t="201611" x="3813175" y="581025"/>
          <p14:tracePt t="201623" x="3830638" y="581025"/>
          <p14:tracePt t="201635" x="3848100" y="581025"/>
          <p14:tracePt t="201648" x="3884613" y="581025"/>
          <p14:tracePt t="201661" x="3919538" y="581025"/>
          <p14:tracePt t="201672" x="3983038" y="581025"/>
          <p14:tracePt t="201685" x="4054475" y="581025"/>
          <p14:tracePt t="201701" x="4143375" y="581025"/>
          <p14:tracePt t="201718" x="4251325" y="581025"/>
          <p14:tracePt t="201735" x="4456113" y="581025"/>
          <p14:tracePt t="201752" x="4554538" y="581025"/>
          <p14:tracePt t="201769" x="4625975" y="581025"/>
          <p14:tracePt t="201785" x="4751388" y="588963"/>
          <p14:tracePt t="201802" x="4803775" y="588963"/>
          <p14:tracePt t="201818" x="4822825" y="598488"/>
          <p14:tracePt t="201835" x="4848225" y="598488"/>
          <p14:tracePt t="201858" x="4848225" y="608013"/>
          <p14:tracePt t="201955" x="4857750" y="608013"/>
          <p14:tracePt t="202017" x="4857750" y="615950"/>
          <p14:tracePt t="202409" x="4857750" y="625475"/>
          <p14:tracePt t="205251" x="4848225" y="625475"/>
          <p14:tracePt t="205275" x="4840288" y="633413"/>
          <p14:tracePt t="205289" x="4830763" y="660400"/>
          <p14:tracePt t="205299" x="4803775" y="696913"/>
          <p14:tracePt t="205312" x="4786313" y="731838"/>
          <p14:tracePt t="205324" x="4759325" y="785813"/>
          <p14:tracePt t="205337" x="4741863" y="822325"/>
          <p14:tracePt t="205353" x="4714875" y="874713"/>
          <p14:tracePt t="205369" x="4697413" y="938213"/>
          <p14:tracePt t="205386" x="4652963" y="1071563"/>
          <p14:tracePt t="205403" x="4625975" y="1133475"/>
          <p14:tracePt t="205419" x="4608513" y="1187450"/>
          <p14:tracePt t="205436" x="4572000" y="1322388"/>
          <p14:tracePt t="205453" x="4562475" y="1384300"/>
          <p14:tracePt t="205469" x="4545013" y="1419225"/>
          <p14:tracePt t="205486" x="4527550" y="1482725"/>
          <p14:tracePt t="205503" x="4527550" y="1509713"/>
          <p14:tracePt t="205520" x="4518025" y="1536700"/>
          <p14:tracePt t="205536" x="4510088" y="1616075"/>
          <p14:tracePt t="205553" x="4500563" y="1643063"/>
          <p14:tracePt t="205569" x="4500563" y="1679575"/>
          <p14:tracePt t="205586" x="4500563" y="1687513"/>
          <p14:tracePt t="205603" x="4500563" y="1704975"/>
          <p14:tracePt t="205863" x="4491038" y="1724025"/>
          <p14:tracePt t="205877" x="4483100" y="1741488"/>
          <p14:tracePt t="205888" x="4465638" y="1751013"/>
          <p14:tracePt t="205901" x="4465638" y="1758950"/>
          <p14:tracePt t="205913" x="4456113" y="1758950"/>
          <p14:tracePt t="205937" x="4438650" y="1758950"/>
          <p14:tracePt t="205974" x="4429125" y="1758950"/>
          <p14:tracePt t="205999" x="4429125" y="1751013"/>
          <p14:tracePt t="206011" x="4429125" y="1731963"/>
          <p14:tracePt t="206022" x="4429125" y="1679575"/>
          <p14:tracePt t="206035" x="4438650" y="1633538"/>
          <p14:tracePt t="206048" x="4473575" y="1562100"/>
          <p14:tracePt t="206060" x="4518025" y="1500188"/>
          <p14:tracePt t="206071" x="4537075" y="1455738"/>
          <p14:tracePt t="206087" x="4572000" y="1411288"/>
          <p14:tracePt t="206103" x="4608513" y="1366838"/>
          <p14:tracePt t="206120" x="4643438" y="1322388"/>
          <p14:tracePt t="206136" x="4705350" y="1250950"/>
          <p14:tracePt t="206153" x="4741863" y="1204913"/>
          <p14:tracePt t="206170" x="4795838" y="1143000"/>
          <p14:tracePt t="206186" x="4822825" y="1108075"/>
          <p14:tracePt t="206203" x="4848225" y="1071563"/>
          <p14:tracePt t="206220" x="4884738" y="1027113"/>
          <p14:tracePt t="206236" x="4894263" y="1000125"/>
          <p14:tracePt t="206253" x="4911725" y="973138"/>
          <p14:tracePt t="206270" x="4929188" y="955675"/>
          <p14:tracePt t="206287" x="4929188" y="946150"/>
          <p14:tracePt t="206391" x="4938713" y="946150"/>
          <p14:tracePt t="206404" x="4946650" y="965200"/>
          <p14:tracePt t="206415" x="4946650" y="982663"/>
          <p14:tracePt t="206427" x="4956175" y="1009650"/>
          <p14:tracePt t="206440" x="4956175" y="1036638"/>
          <p14:tracePt t="206453" x="4965700" y="1071563"/>
          <p14:tracePt t="206470" x="4965700" y="1116013"/>
          <p14:tracePt t="206486" x="4973638" y="1179513"/>
          <p14:tracePt t="206503" x="5010150" y="1330325"/>
          <p14:tracePt t="206520" x="5045075" y="1446213"/>
          <p14:tracePt t="206536" x="5072063" y="1571625"/>
          <p14:tracePt t="206553" x="5170488" y="1830388"/>
          <p14:tracePt t="206570" x="5224463" y="1965325"/>
          <p14:tracePt t="206587" x="5322888" y="2179638"/>
          <p14:tracePt t="206603" x="5357813" y="2303463"/>
          <p14:tracePt t="206620" x="5419725" y="2438400"/>
          <p14:tracePt t="206636" x="5554663" y="2759075"/>
          <p14:tracePt t="206653" x="5643563" y="2928938"/>
          <p14:tracePt t="206670" x="5741988" y="3081338"/>
          <p14:tracePt t="206686" x="5946775" y="3357563"/>
          <p14:tracePt t="206703" x="6018213" y="3465513"/>
          <p14:tracePt t="206720" x="6062663" y="3554413"/>
          <p14:tracePt t="207003" x="6072188" y="3571875"/>
          <p14:tracePt t="207015" x="6108700" y="3625850"/>
          <p14:tracePt t="207027" x="6161088" y="3714750"/>
          <p14:tracePt t="207040" x="6251575" y="3867150"/>
          <p14:tracePt t="207053" x="6402388" y="4071938"/>
          <p14:tracePt t="207070" x="6545263" y="4295775"/>
          <p14:tracePt t="207087" x="6715125" y="4518025"/>
          <p14:tracePt t="207103" x="6991350" y="4938713"/>
          <p14:tracePt t="207120" x="7116763" y="5133975"/>
          <p14:tracePt t="207137" x="7259638" y="5384800"/>
          <p14:tracePt t="207153" x="7323138" y="5465763"/>
          <p14:tracePt t="207170" x="7358063" y="5545138"/>
          <p14:tracePt t="207187" x="7446963" y="5697538"/>
          <p14:tracePt t="207203" x="7491413" y="5768975"/>
          <p14:tracePt t="207220" x="7527925" y="5822950"/>
          <p14:tracePt t="207236" x="7572375" y="5884863"/>
          <p14:tracePt t="207253" x="7581900" y="5894388"/>
          <p14:tracePt t="207273" x="7581900" y="5902325"/>
          <p14:tracePt t="207322" x="7581900" y="5911850"/>
          <p14:tracePt t="207359" x="7589838" y="5911850"/>
          <p14:tracePt t="207370" x="7589838" y="5919788"/>
          <p14:tracePt t="207630" x="7608888" y="5946775"/>
          <p14:tracePt t="207640" x="7616825" y="5973763"/>
          <p14:tracePt t="207652" x="7643813" y="6018213"/>
          <p14:tracePt t="207665" x="7680325" y="6081713"/>
          <p14:tracePt t="207677" x="7697788" y="6126163"/>
          <p14:tracePt t="207690" x="7724775" y="6170613"/>
          <p14:tracePt t="207703" x="7742238" y="6197600"/>
          <p14:tracePt t="207720" x="7751763" y="6215063"/>
          <p14:tracePt t="207737" x="7759700" y="6242050"/>
          <p14:tracePt t="207753" x="7759700" y="6251575"/>
          <p14:tracePt t="207770" x="7769225" y="6259513"/>
          <p14:tracePt t="207910" x="7777163" y="6259513"/>
          <p14:tracePt t="207922" x="7786688" y="6259513"/>
          <p14:tracePt t="207935" x="7796213" y="6259513"/>
          <p14:tracePt t="207946" x="7804150" y="6259513"/>
          <p14:tracePt t="207959" x="7813675" y="6259513"/>
          <p14:tracePt t="207972" x="7823200" y="6259513"/>
          <p14:tracePt t="207987" x="7831138" y="6259513"/>
          <p14:tracePt t="208008" x="7840663" y="6259513"/>
          <p14:tracePt t="209086" x="7840663" y="6269038"/>
          <p14:tracePt t="209112" x="7848600" y="6276975"/>
          <p14:tracePt t="209137" x="7848600" y="6286500"/>
          <p14:tracePt t="209147" x="7858125" y="6286500"/>
          <p14:tracePt t="209160" x="7858125" y="6296025"/>
          <p14:tracePt t="209172" x="7858125" y="6303963"/>
          <p14:tracePt t="209871" x="7858125" y="6313488"/>
          <p14:tracePt t="209893" x="7858125" y="6330950"/>
          <p14:tracePt t="209907" x="7858125" y="6340475"/>
          <p14:tracePt t="209919" x="7840663" y="6357938"/>
          <p14:tracePt t="209931" x="7831138" y="6367463"/>
          <p14:tracePt t="209943" x="7813675" y="6375400"/>
          <p14:tracePt t="209957" x="7796213" y="6384925"/>
          <p14:tracePt t="209971" x="7777163" y="6394450"/>
          <p14:tracePt t="209988" x="7759700" y="6402388"/>
          <p14:tracePt t="210004" x="7732713" y="6402388"/>
          <p14:tracePt t="210021" x="7705725" y="6411913"/>
          <p14:tracePt t="210037" x="7697788" y="6411913"/>
          <p14:tracePt t="210054" x="7688263" y="6411913"/>
          <p14:tracePt t="210071" x="7680325" y="6411913"/>
          <p14:tracePt t="210088" x="7680325" y="6419850"/>
          <p14:tracePt t="210104" x="7643813" y="6429375"/>
          <p14:tracePt t="210121" x="7616825" y="6429375"/>
          <p14:tracePt t="210138" x="7599363" y="6429375"/>
          <p14:tracePt t="210154" x="7572375" y="6429375"/>
          <p14:tracePt t="210171" x="7554913" y="6429375"/>
          <p14:tracePt t="210188" x="7537450" y="6429375"/>
          <p14:tracePt t="210204" x="7510463" y="6438900"/>
          <p14:tracePt t="210221" x="7483475" y="6446838"/>
          <p14:tracePt t="210237" x="7446963" y="6456363"/>
          <p14:tracePt t="210254" x="7412038" y="6473825"/>
          <p14:tracePt t="210271" x="7385050" y="6483350"/>
          <p14:tracePt t="210298" x="7375525" y="6483350"/>
          <p14:tracePt t="210728" x="7385050" y="6483350"/>
          <p14:tracePt t="210751" x="7394575" y="6483350"/>
          <p14:tracePt t="210765" x="7402513" y="6473825"/>
          <p14:tracePt t="210776" x="7412038" y="6473825"/>
          <p14:tracePt t="210789" x="7429500" y="6465888"/>
          <p14:tracePt t="210801" x="7456488" y="6465888"/>
          <p14:tracePt t="210813" x="7483475" y="6456363"/>
          <p14:tracePt t="210825" x="7527925" y="6456363"/>
          <p14:tracePt t="210838" x="7572375" y="6456363"/>
          <p14:tracePt t="210854" x="7626350" y="6456363"/>
          <p14:tracePt t="210871" x="7688263" y="6456363"/>
          <p14:tracePt t="210888" x="7769225" y="6456363"/>
          <p14:tracePt t="210904" x="7823200" y="6456363"/>
          <p14:tracePt t="210921" x="7858125" y="6456363"/>
          <p14:tracePt t="210938" x="7929563" y="6465888"/>
          <p14:tracePt t="210955" x="7956550" y="6483350"/>
          <p14:tracePt t="210971" x="8001000" y="6491288"/>
          <p14:tracePt t="210988" x="8027988" y="6491288"/>
          <p14:tracePt t="211004" x="8037513" y="6491288"/>
          <p14:tracePt t="211021" x="8054975" y="6510338"/>
          <p14:tracePt t="211038" x="8062913" y="6510338"/>
          <p14:tracePt t="211058" x="8072438" y="6510338"/>
          <p14:tracePt t="211082" x="8081963" y="65103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u="sng">
                <a:solidFill>
                  <a:srgbClr val="FFFF00"/>
                </a:solidFill>
              </a:rPr>
              <a:t>Ureter</a:t>
            </a:r>
            <a:endParaRPr lang="en-US" i="1" u="sng" dirty="0">
              <a:solidFill>
                <a:srgbClr val="FFFF00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31401"/>
      </p:ext>
    </p:extLst>
  </p:cSld>
  <p:clrMapOvr>
    <a:masterClrMapping/>
  </p:clrMapOvr>
  <p:transition advTm="161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9" x="7974013" y="6411913"/>
          <p14:tracePt t="2073" x="7912100" y="6348413"/>
          <p14:tracePt t="2084" x="7831138" y="6276975"/>
          <p14:tracePt t="2097" x="7724775" y="6180138"/>
          <p14:tracePt t="2112" x="7581900" y="6037263"/>
          <p14:tracePt t="2128" x="7439025" y="5875338"/>
          <p14:tracePt t="2145" x="7251700" y="5643563"/>
          <p14:tracePt t="2162" x="6823075" y="5062538"/>
          <p14:tracePt t="2178" x="6653213" y="4724400"/>
          <p14:tracePt t="2195" x="6384925" y="4000500"/>
          <p14:tracePt t="2212" x="6303963" y="3679825"/>
          <p14:tracePt t="2229" x="6259513" y="3465513"/>
          <p14:tracePt t="2245" x="6215063" y="3232150"/>
          <p14:tracePt t="2262" x="6197600" y="3170238"/>
          <p14:tracePt t="2278" x="6197600" y="3143250"/>
          <p14:tracePt t="2295" x="6188075" y="3133725"/>
          <p14:tracePt t="2312" x="6180138" y="3133725"/>
          <p14:tracePt t="2341" x="6180138" y="3160713"/>
          <p14:tracePt t="15463" x="6161088" y="3143250"/>
          <p14:tracePt t="15475" x="6153150" y="3125788"/>
          <p14:tracePt t="15485" x="6126163" y="3108325"/>
          <p14:tracePt t="15499" x="6108700" y="3089275"/>
          <p14:tracePt t="15512" x="6081713" y="3062288"/>
          <p14:tracePt t="15524" x="6027738" y="3044825"/>
          <p14:tracePt t="15535" x="5973763" y="3027363"/>
          <p14:tracePt t="15549" x="5911850" y="3009900"/>
          <p14:tracePt t="15566" x="5857875" y="2990850"/>
          <p14:tracePt t="15583" x="5803900" y="2990850"/>
          <p14:tracePt t="15599" x="5724525" y="2990850"/>
          <p14:tracePt t="15616" x="5688013" y="2990850"/>
          <p14:tracePt t="15633" x="5653088" y="2990850"/>
          <p14:tracePt t="15649" x="5599113" y="2990850"/>
          <p14:tracePt t="15666" x="5572125" y="2990850"/>
          <p14:tracePt t="15683" x="5545138" y="2990850"/>
          <p14:tracePt t="15699" x="5537200" y="2990850"/>
          <p14:tracePt t="15768" x="5537200" y="3000375"/>
          <p14:tracePt t="15842" x="5527675" y="3009900"/>
          <p14:tracePt t="15853" x="5518150" y="3027363"/>
          <p14:tracePt t="15867" x="5510213" y="3054350"/>
          <p14:tracePt t="15879" x="5483225" y="3098800"/>
          <p14:tracePt t="15891" x="5446713" y="3143250"/>
          <p14:tracePt t="15903" x="5419725" y="3205163"/>
          <p14:tracePt t="15916" x="5375275" y="3268663"/>
          <p14:tracePt t="15933" x="5340350" y="3357563"/>
          <p14:tracePt t="15949" x="5313363" y="3429000"/>
          <p14:tracePt t="15966" x="5276850" y="3625850"/>
          <p14:tracePt t="15983" x="5268913" y="3741738"/>
          <p14:tracePt t="16000" x="5251450" y="3848100"/>
          <p14:tracePt t="16016" x="5251450" y="4017963"/>
          <p14:tracePt t="16033" x="5251450" y="4108450"/>
          <p14:tracePt t="16049" x="5251450" y="4179888"/>
          <p14:tracePt t="16296" x="5241925" y="4179888"/>
          <p14:tracePt t="16323" x="5224463" y="4187825"/>
          <p14:tracePt t="16332" x="5214938" y="4205288"/>
          <p14:tracePt t="16344" x="5205413" y="4224338"/>
          <p14:tracePt t="16358" x="5187950" y="4241800"/>
          <p14:tracePt t="16370" x="5180013" y="4259263"/>
          <p14:tracePt t="16383" x="5160963" y="4286250"/>
          <p14:tracePt t="16399" x="5143500" y="4303713"/>
          <p14:tracePt t="16416" x="5133975" y="4322763"/>
          <p14:tracePt t="16433" x="5116513" y="4357688"/>
          <p14:tracePt t="16449" x="5108575" y="4384675"/>
          <p14:tracePt t="16466" x="5099050" y="4402138"/>
          <p14:tracePt t="16483" x="5081588" y="4446588"/>
          <p14:tracePt t="16499" x="5081588" y="4465638"/>
          <p14:tracePt t="16516" x="5072063" y="4500563"/>
          <p14:tracePt t="16533" x="5072063" y="4510088"/>
          <p14:tracePt t="16549" x="5072063" y="4518025"/>
          <p14:tracePt t="16566" x="5062538" y="4545013"/>
          <p14:tracePt t="16583" x="5062538" y="4554538"/>
          <p14:tracePt t="16600" x="5062538" y="4572000"/>
          <p14:tracePt t="16616" x="5062538" y="4598988"/>
          <p14:tracePt t="16633" x="5062538" y="4616450"/>
          <p14:tracePt t="16650" x="5054600" y="4616450"/>
          <p14:tracePt t="16666" x="5054600" y="4625975"/>
          <p14:tracePt t="16724" x="5045075" y="4625975"/>
          <p14:tracePt t="16749" x="5037138" y="4625975"/>
          <p14:tracePt t="16773" x="5037138" y="4616450"/>
          <p14:tracePt t="16785" x="5037138" y="4608513"/>
          <p14:tracePt t="16797" x="5037138" y="4589463"/>
          <p14:tracePt t="16809" x="5037138" y="4581525"/>
          <p14:tracePt t="16834" x="5037138" y="4572000"/>
          <p14:tracePt t="16870" x="5054600" y="4572000"/>
          <p14:tracePt t="16883" x="5062538" y="4572000"/>
          <p14:tracePt t="16896" x="5081588" y="4572000"/>
          <p14:tracePt t="16907" x="5099050" y="4572000"/>
          <p14:tracePt t="16919" x="5116513" y="4572000"/>
          <p14:tracePt t="16933" x="5133975" y="4572000"/>
          <p14:tracePt t="16950" x="5153025" y="4572000"/>
          <p14:tracePt t="16966" x="5170488" y="4581525"/>
          <p14:tracePt t="16983" x="5197475" y="4589463"/>
          <p14:tracePt t="17000" x="5214938" y="4598988"/>
          <p14:tracePt t="17017" x="5224463" y="4608513"/>
          <p14:tracePt t="17033" x="5251450" y="4616450"/>
          <p14:tracePt t="17050" x="5259388" y="4616450"/>
          <p14:tracePt t="17066" x="5286375" y="4643438"/>
          <p14:tracePt t="17083" x="5295900" y="4643438"/>
          <p14:tracePt t="17100" x="5313363" y="4660900"/>
          <p14:tracePt t="17116" x="5330825" y="4670425"/>
          <p14:tracePt t="17133" x="5340350" y="4679950"/>
          <p14:tracePt t="17150" x="5357813" y="4697413"/>
          <p14:tracePt t="17166" x="5375275" y="4724400"/>
          <p14:tracePt t="17183" x="5384800" y="4741863"/>
          <p14:tracePt t="17199" x="5402263" y="4759325"/>
          <p14:tracePt t="17216" x="5438775" y="4803775"/>
          <p14:tracePt t="17233" x="5446713" y="4830763"/>
          <p14:tracePt t="17250" x="5473700" y="4894263"/>
          <p14:tracePt t="17266" x="5483225" y="4919663"/>
          <p14:tracePt t="17284" x="5491163" y="4946650"/>
          <p14:tracePt t="17300" x="5510213" y="5018088"/>
          <p14:tracePt t="17316" x="5510213" y="5054600"/>
          <p14:tracePt t="17333" x="5518150" y="5116513"/>
          <p14:tracePt t="17350" x="5527675" y="5214938"/>
          <p14:tracePt t="17366" x="5527675" y="5241925"/>
          <p14:tracePt t="17383" x="5527675" y="5276850"/>
          <p14:tracePt t="17400" x="5527675" y="5295900"/>
          <p14:tracePt t="17416" x="5527675" y="5313363"/>
          <p14:tracePt t="17433" x="5483225" y="5384800"/>
          <p14:tracePt t="17450" x="5456238" y="5402263"/>
          <p14:tracePt t="17466" x="5446713" y="5411788"/>
          <p14:tracePt t="17483" x="5411788" y="5438775"/>
          <p14:tracePt t="17766" x="5402263" y="5446713"/>
          <p14:tracePt t="17779" x="5394325" y="5446713"/>
          <p14:tracePt t="17790" x="5384800" y="5456238"/>
          <p14:tracePt t="17801" x="5357813" y="5473700"/>
          <p14:tracePt t="17816" x="5322888" y="5518150"/>
          <p14:tracePt t="17833" x="5259388" y="5562600"/>
          <p14:tracePt t="17850" x="5197475" y="5634038"/>
          <p14:tracePt t="17867" x="5054600" y="5751513"/>
          <p14:tracePt t="17883" x="4983163" y="5803900"/>
          <p14:tracePt t="17900" x="4929188" y="5848350"/>
          <p14:tracePt t="17917" x="4830763" y="5894388"/>
          <p14:tracePt t="17933" x="4803775" y="5894388"/>
          <p14:tracePt t="17950" x="4724400" y="5911850"/>
          <p14:tracePt t="17967" x="4687888" y="5911850"/>
          <p14:tracePt t="17983" x="4652963" y="5919788"/>
          <p14:tracePt t="18000" x="4581525" y="5919788"/>
          <p14:tracePt t="18017" x="4554538" y="5919788"/>
          <p14:tracePt t="18033" x="4527550" y="5919788"/>
          <p14:tracePt t="18050" x="4473575" y="5911850"/>
          <p14:tracePt t="18066" x="4438650" y="5894388"/>
          <p14:tracePt t="18083" x="4419600" y="5875338"/>
          <p14:tracePt t="18100" x="4367213" y="5848350"/>
          <p14:tracePt t="18117" x="4340225" y="5840413"/>
          <p14:tracePt t="18134" x="4313238" y="5813425"/>
          <p14:tracePt t="18150" x="4286250" y="5803900"/>
          <p14:tracePt t="18167" x="4268788" y="5786438"/>
          <p14:tracePt t="18183" x="4232275" y="5741988"/>
          <p14:tracePt t="18200" x="4214813" y="5715000"/>
          <p14:tracePt t="18217" x="4197350" y="5688013"/>
          <p14:tracePt t="18233" x="4179888" y="5643563"/>
          <p14:tracePt t="18250" x="4160838" y="5608638"/>
          <p14:tracePt t="18267" x="4152900" y="5581650"/>
          <p14:tracePt t="18283" x="4143375" y="5537200"/>
          <p14:tracePt t="18300" x="4143375" y="5518150"/>
          <p14:tracePt t="18317" x="4143375" y="5465763"/>
          <p14:tracePt t="18333" x="4143375" y="5456238"/>
          <p14:tracePt t="18350" x="4143375" y="5446713"/>
          <p14:tracePt t="18367" x="4143375" y="5438775"/>
          <p14:tracePt t="18383" x="4143375" y="5419725"/>
          <p14:tracePt t="18400" x="4143375" y="5411788"/>
          <p14:tracePt t="18417" x="4160838" y="5375275"/>
          <p14:tracePt t="18433" x="4170363" y="5357813"/>
          <p14:tracePt t="18450" x="4187825" y="5340350"/>
          <p14:tracePt t="18467" x="4214813" y="5295900"/>
          <p14:tracePt t="18484" x="4224338" y="5268913"/>
          <p14:tracePt t="18500" x="4241800" y="5241925"/>
          <p14:tracePt t="18517" x="4295775" y="5180013"/>
          <p14:tracePt t="18533" x="4322763" y="5153025"/>
          <p14:tracePt t="18550" x="4384675" y="5081588"/>
          <p14:tracePt t="18567" x="4419600" y="5037138"/>
          <p14:tracePt t="18583" x="4465638" y="5000625"/>
          <p14:tracePt t="18600" x="4527550" y="4946650"/>
          <p14:tracePt t="18617" x="4554538" y="4929188"/>
          <p14:tracePt t="18633" x="4581525" y="4894263"/>
          <p14:tracePt t="18650" x="4633913" y="4857750"/>
          <p14:tracePt t="18667" x="4670425" y="4840288"/>
          <p14:tracePt t="18684" x="4687888" y="4840288"/>
          <p14:tracePt t="18700" x="4732338" y="4813300"/>
          <p14:tracePt t="18717" x="4759325" y="4803775"/>
          <p14:tracePt t="18734" x="4848225" y="4776788"/>
          <p14:tracePt t="18750" x="4894263" y="4768850"/>
          <p14:tracePt t="18767" x="4938713" y="4759325"/>
          <p14:tracePt t="18784" x="5027613" y="4741863"/>
          <p14:tracePt t="18800" x="5062538" y="4741863"/>
          <p14:tracePt t="18817" x="5089525" y="4741863"/>
          <p14:tracePt t="18833" x="5180013" y="4741863"/>
          <p14:tracePt t="18850" x="5224463" y="4759325"/>
          <p14:tracePt t="18867" x="5259388" y="4776788"/>
          <p14:tracePt t="18883" x="5340350" y="4822825"/>
          <p14:tracePt t="18900" x="5357813" y="4848225"/>
          <p14:tracePt t="18917" x="5394325" y="4894263"/>
          <p14:tracePt t="18934" x="5411788" y="4929188"/>
          <p14:tracePt t="18950" x="5438775" y="4973638"/>
          <p14:tracePt t="18967" x="5456238" y="5045075"/>
          <p14:tracePt t="18984" x="5456238" y="5081588"/>
          <p14:tracePt t="19000" x="5456238" y="5116513"/>
          <p14:tracePt t="19017" x="5456238" y="5205413"/>
          <p14:tracePt t="19034" x="5456238" y="5251450"/>
          <p14:tracePt t="19050" x="5456238" y="5286375"/>
          <p14:tracePt t="19067" x="5446713" y="5367338"/>
          <p14:tracePt t="19084" x="5438775" y="5411788"/>
          <p14:tracePt t="19100" x="5411788" y="5438775"/>
          <p14:tracePt t="19117" x="5394325" y="5483225"/>
          <p14:tracePt t="19134" x="5375275" y="5491163"/>
          <p14:tracePt t="19151" x="5357813" y="5500688"/>
          <p14:tracePt t="19175" x="5348288" y="5500688"/>
          <p14:tracePt t="19213" x="5330825" y="5500688"/>
          <p14:tracePt t="19224" x="5322888" y="5500688"/>
          <p14:tracePt t="19235" x="5313363" y="5500688"/>
          <p14:tracePt t="19249" x="5303838" y="5500688"/>
          <p14:tracePt t="19261" x="5295900" y="5491163"/>
          <p14:tracePt t="19274" x="5286375" y="5483225"/>
          <p14:tracePt t="19285" x="5276850" y="5483225"/>
          <p14:tracePt t="19300" x="5259388" y="5473700"/>
          <p14:tracePt t="19317" x="5251450" y="5465763"/>
          <p14:tracePt t="19334" x="5241925" y="5456238"/>
          <p14:tracePt t="19350" x="5214938" y="5429250"/>
          <p14:tracePt t="19367" x="5205413" y="5419725"/>
          <p14:tracePt t="19384" x="5197475" y="5384800"/>
          <p14:tracePt t="19400" x="5187950" y="5367338"/>
          <p14:tracePt t="19417" x="5170488" y="5357813"/>
          <p14:tracePt t="19434" x="5170488" y="5322888"/>
          <p14:tracePt t="19451" x="5170488" y="5313363"/>
          <p14:tracePt t="19467" x="5160963" y="5313363"/>
          <p14:tracePt t="19484" x="5160963" y="5295900"/>
          <p14:tracePt t="19500" x="5160963" y="5286375"/>
          <p14:tracePt t="19517" x="5160963" y="5268913"/>
          <p14:tracePt t="19534" x="5160963" y="5259388"/>
          <p14:tracePt t="19550" x="5153025" y="5259388"/>
          <p14:tracePt t="19567" x="5153025" y="5241925"/>
          <p14:tracePt t="19584" x="5153025" y="5232400"/>
          <p14:tracePt t="19604" x="5153025" y="5224463"/>
          <p14:tracePt t="19617" x="5153025" y="5214938"/>
          <p14:tracePt t="19634" x="5143500" y="5205413"/>
          <p14:tracePt t="19652" x="5143500" y="5187950"/>
          <p14:tracePt t="19946" x="5143500" y="5180013"/>
          <p14:tracePt t="19960" x="5143500" y="5170488"/>
          <p14:tracePt t="19971" x="5143500" y="5160963"/>
          <p14:tracePt t="19984" x="5133975" y="5133975"/>
          <p14:tracePt t="19997" x="5133975" y="5126038"/>
          <p14:tracePt t="20008" x="5126038" y="5108575"/>
          <p14:tracePt t="20020" x="5126038" y="5089525"/>
          <p14:tracePt t="20034" x="5126038" y="5062538"/>
          <p14:tracePt t="20051" x="5126038" y="5054600"/>
          <p14:tracePt t="20067" x="5126038" y="5045075"/>
          <p14:tracePt t="20084" x="5126038" y="5037138"/>
          <p14:tracePt t="20230" x="5116513" y="5037138"/>
          <p14:tracePt t="20254" x="5108575" y="5037138"/>
          <p14:tracePt t="20302" x="5099050" y="5037138"/>
          <p14:tracePt t="20327" x="5081588" y="5045075"/>
          <p14:tracePt t="20339" x="5072063" y="5054600"/>
          <p14:tracePt t="20354" x="5054600" y="5072063"/>
          <p14:tracePt t="20364" x="5037138" y="5081588"/>
          <p14:tracePt t="20377" x="5027613" y="5089525"/>
          <p14:tracePt t="20388" x="5000625" y="5108575"/>
          <p14:tracePt t="20401" x="4991100" y="5108575"/>
          <p14:tracePt t="20417" x="4973638" y="5126038"/>
          <p14:tracePt t="20434" x="4956175" y="5133975"/>
          <p14:tracePt t="20451" x="4919663" y="5153025"/>
          <p14:tracePt t="20467" x="4902200" y="5160963"/>
          <p14:tracePt t="20485" x="4894263" y="5160963"/>
          <p14:tracePt t="20501" x="4884738" y="5170488"/>
          <p14:tracePt t="20517" x="4875213" y="5170488"/>
          <p14:tracePt t="20534" x="4867275" y="5170488"/>
          <p14:tracePt t="20560" x="4857750" y="5170488"/>
          <p14:tracePt t="20572" x="4848225" y="5170488"/>
          <p14:tracePt t="20633" x="4840288" y="5170488"/>
          <p14:tracePt t="20658" x="4830763" y="5170488"/>
          <p14:tracePt t="20670" x="4822825" y="5170488"/>
          <p14:tracePt t="20706" x="4813300" y="5160963"/>
          <p14:tracePt t="20719" x="4813300" y="5153025"/>
          <p14:tracePt t="20743" x="4813300" y="5143500"/>
          <p14:tracePt t="20755" x="4803775" y="5116513"/>
          <p14:tracePt t="20768" x="4803775" y="5099050"/>
          <p14:tracePt t="20780" x="4795838" y="5081588"/>
          <p14:tracePt t="20792" x="4795838" y="5062538"/>
          <p14:tracePt t="20804" x="4786313" y="5045075"/>
          <p14:tracePt t="20817" x="4786313" y="5037138"/>
          <p14:tracePt t="20834" x="4786313" y="5027613"/>
          <p14:tracePt t="20851" x="4786313" y="5018088"/>
          <p14:tracePt t="20867" x="4776788" y="4991100"/>
          <p14:tracePt t="20884" x="4776788" y="4983163"/>
          <p14:tracePt t="20903" x="4776788" y="4973638"/>
          <p14:tracePt t="20952" x="4776788" y="4965700"/>
          <p14:tracePt t="21000" x="4776788" y="4956175"/>
          <p14:tracePt t="21037" x="4776788" y="4946650"/>
          <p14:tracePt t="21197" x="4776788" y="4956175"/>
          <p14:tracePt t="21209" x="4776788" y="4973638"/>
          <p14:tracePt t="21221" x="4776788" y="4991100"/>
          <p14:tracePt t="21234" x="4776788" y="5000625"/>
          <p14:tracePt t="21246" x="4776788" y="5018088"/>
          <p14:tracePt t="21257" x="4776788" y="5037138"/>
          <p14:tracePt t="21270" x="4776788" y="5045075"/>
          <p14:tracePt t="21284" x="4776788" y="5062538"/>
          <p14:tracePt t="21301" x="4776788" y="5081588"/>
          <p14:tracePt t="21318" x="4776788" y="5089525"/>
          <p14:tracePt t="21334" x="4776788" y="5116513"/>
          <p14:tracePt t="21351" x="4776788" y="5126038"/>
          <p14:tracePt t="21368" x="4776788" y="5133975"/>
          <p14:tracePt t="21392" x="4776788" y="5143500"/>
          <p14:tracePt t="21406" x="4768850" y="5143500"/>
          <p14:tracePt t="21430" x="4759325" y="5153025"/>
          <p14:tracePt t="21442" x="4759325" y="5160963"/>
          <p14:tracePt t="21454" x="4751388" y="5160963"/>
          <p14:tracePt t="21468" x="4751388" y="5170488"/>
          <p14:tracePt t="21491" x="4741863" y="5170488"/>
          <p14:tracePt t="21503" x="4732338" y="5170488"/>
          <p14:tracePt t="21518" x="4724400" y="5170488"/>
          <p14:tracePt t="21534" x="4724400" y="5180013"/>
          <p14:tracePt t="21551" x="4705350" y="5180013"/>
          <p14:tracePt t="21568" x="4687888" y="5187950"/>
          <p14:tracePt t="21584" x="4670425" y="5187950"/>
          <p14:tracePt t="21601" x="4652963" y="5187950"/>
          <p14:tracePt t="21618" x="4625975" y="5187950"/>
          <p14:tracePt t="21634" x="4608513" y="5187950"/>
          <p14:tracePt t="21651" x="4572000" y="5170488"/>
          <p14:tracePt t="21668" x="4562475" y="5170488"/>
          <p14:tracePt t="21685" x="4562475" y="5160963"/>
          <p14:tracePt t="21701" x="4554538" y="5160963"/>
          <p14:tracePt t="21810" x="4572000" y="5160963"/>
          <p14:tracePt t="21822" x="4581525" y="5160963"/>
          <p14:tracePt t="21833" x="4598988" y="5180013"/>
          <p14:tracePt t="21845" x="4608513" y="5187950"/>
          <p14:tracePt t="21860" x="4625975" y="5205413"/>
          <p14:tracePt t="21872" x="4643438" y="5232400"/>
          <p14:tracePt t="21884" x="4652963" y="5251450"/>
          <p14:tracePt t="21901" x="4679950" y="5268913"/>
          <p14:tracePt t="21918" x="4687888" y="5295900"/>
          <p14:tracePt t="21934" x="4714875" y="5348288"/>
          <p14:tracePt t="21951" x="4714875" y="5367338"/>
          <p14:tracePt t="21968" x="4724400" y="5384800"/>
          <p14:tracePt t="21985" x="4732338" y="5402263"/>
          <p14:tracePt t="22001" x="4732338" y="5419725"/>
          <p14:tracePt t="22018" x="4732338" y="5429250"/>
          <p14:tracePt t="22034" x="4732338" y="5438775"/>
          <p14:tracePt t="22051" x="4732338" y="5446713"/>
          <p14:tracePt t="22068" x="4732338" y="5465763"/>
          <p14:tracePt t="22115" x="4732338" y="5473700"/>
          <p14:tracePt t="22139" x="4732338" y="5483225"/>
          <p14:tracePt t="22153" x="4732338" y="5491163"/>
          <p14:tracePt t="22165" x="4732338" y="5500688"/>
          <p14:tracePt t="22446" x="4741863" y="5500688"/>
          <p14:tracePt t="22458" x="4741863" y="5491163"/>
          <p14:tracePt t="22471" x="4741863" y="5483225"/>
          <p14:tracePt t="22483" x="4741863" y="5473700"/>
          <p14:tracePt t="22495" x="4751388" y="5473700"/>
          <p14:tracePt t="22509" x="4759325" y="5456238"/>
          <p14:tracePt t="22519" x="4776788" y="5429250"/>
          <p14:tracePt t="22535" x="4795838" y="5402263"/>
          <p14:tracePt t="22551" x="4813300" y="5384800"/>
          <p14:tracePt t="22568" x="4822825" y="5367338"/>
          <p14:tracePt t="22585" x="4830763" y="5357813"/>
          <p14:tracePt t="22601" x="4830763" y="5348288"/>
          <p14:tracePt t="22618" x="4840288" y="5348288"/>
          <p14:tracePt t="22635" x="4840288" y="5340350"/>
          <p14:tracePt t="22728" x="4830763" y="5340350"/>
          <p14:tracePt t="22765" x="4822825" y="5340350"/>
          <p14:tracePt t="22827" x="4813300" y="5340350"/>
          <p14:tracePt t="22887" x="4813300" y="5357813"/>
          <p14:tracePt t="22913" x="4803775" y="5367338"/>
          <p14:tracePt t="22937" x="4795838" y="5384800"/>
          <p14:tracePt t="22948" x="4786313" y="5384800"/>
          <p14:tracePt t="22962" x="4786313" y="5394325"/>
          <p14:tracePt t="22973" x="4776788" y="5411788"/>
          <p14:tracePt t="22986" x="4768850" y="5419725"/>
          <p14:tracePt t="23002" x="4759325" y="5438775"/>
          <p14:tracePt t="23018" x="4751388" y="5438775"/>
          <p14:tracePt t="23035" x="4732338" y="5465763"/>
          <p14:tracePt t="23051" x="4732338" y="5473700"/>
          <p14:tracePt t="23068" x="4724400" y="5473700"/>
          <p14:tracePt t="23085" x="4724400" y="5483225"/>
          <p14:tracePt t="23101" x="4714875" y="5491163"/>
          <p14:tracePt t="23121" x="4705350" y="5491163"/>
          <p14:tracePt t="23135" x="4697413" y="5500688"/>
          <p14:tracePt t="23500" x="4687888" y="5510213"/>
          <p14:tracePt t="23512" x="4687888" y="5518150"/>
          <p14:tracePt t="23525" x="4670425" y="5527675"/>
          <p14:tracePt t="23537" x="4660900" y="5537200"/>
          <p14:tracePt t="23552" x="4652963" y="5537200"/>
          <p14:tracePt t="23568" x="4652963" y="5545138"/>
          <p14:tracePt t="23585" x="4643438" y="5545138"/>
          <p14:tracePt t="23610" x="4633913" y="5554663"/>
          <p14:tracePt t="23623" x="4633913" y="5562600"/>
          <p14:tracePt t="23635" x="4625975" y="5562600"/>
          <p14:tracePt t="23652" x="4616450" y="5572125"/>
          <p14:tracePt t="23672" x="4598988" y="5581650"/>
          <p14:tracePt t="23685" x="4598988" y="5589588"/>
          <p14:tracePt t="23702" x="4581525" y="5599113"/>
          <p14:tracePt t="23718" x="4572000" y="5608638"/>
          <p14:tracePt t="23735" x="4554538" y="5634038"/>
          <p14:tracePt t="23752" x="4545013" y="5643563"/>
          <p14:tracePt t="23768" x="4537075" y="5653088"/>
          <p14:tracePt t="23785" x="4518025" y="5670550"/>
          <p14:tracePt t="23802" x="4500563" y="5680075"/>
          <p14:tracePt t="23818" x="4491038" y="5697538"/>
          <p14:tracePt t="23835" x="4483100" y="5705475"/>
          <p14:tracePt t="23852" x="4465638" y="5715000"/>
          <p14:tracePt t="23868" x="4429125" y="5751513"/>
          <p14:tracePt t="23885" x="4419600" y="5759450"/>
          <p14:tracePt t="23902" x="4402138" y="5776913"/>
          <p14:tracePt t="23919" x="4375150" y="5795963"/>
          <p14:tracePt t="23935" x="4367213" y="5803900"/>
          <p14:tracePt t="23952" x="4340225" y="5830888"/>
          <p14:tracePt t="23969" x="4322763" y="5848350"/>
          <p14:tracePt t="23986" x="4286250" y="5875338"/>
          <p14:tracePt t="24002" x="4251325" y="5911850"/>
          <p14:tracePt t="24018" x="4241800" y="5929313"/>
          <p14:tracePt t="24035" x="4232275" y="5929313"/>
          <p14:tracePt t="24211" x="4241800" y="5929313"/>
          <p14:tracePt t="24223" x="4251325" y="5919788"/>
          <p14:tracePt t="24236" x="4259263" y="5911850"/>
          <p14:tracePt t="24248" x="4268788" y="5902325"/>
          <p14:tracePt t="24260" x="4286250" y="5884863"/>
          <p14:tracePt t="24273" x="4303713" y="5867400"/>
          <p14:tracePt t="24285" x="4322763" y="5848350"/>
          <p14:tracePt t="24302" x="4330700" y="5840413"/>
          <p14:tracePt t="24318" x="4340225" y="5830888"/>
          <p14:tracePt t="24335" x="4348163" y="5822950"/>
          <p14:tracePt t="24455" x="4357688" y="5813425"/>
          <p14:tracePt t="24468" x="4367213" y="5803900"/>
          <p14:tracePt t="24493" x="4375150" y="5803900"/>
          <p14:tracePt t="24504" x="4375150" y="5795963"/>
          <p14:tracePt t="24530" x="4384675" y="5795963"/>
          <p14:tracePt t="24541" x="4384675" y="5786438"/>
          <p14:tracePt t="24555" x="4402138" y="5776913"/>
          <p14:tracePt t="24565" x="4411663" y="5759450"/>
          <p14:tracePt t="24578" x="4429125" y="5751513"/>
          <p14:tracePt t="24590" x="4438650" y="5732463"/>
          <p14:tracePt t="24602" x="4456113" y="5715000"/>
          <p14:tracePt t="24619" x="4473575" y="5688013"/>
          <p14:tracePt t="24635" x="4510088" y="5653088"/>
          <p14:tracePt t="24652" x="4598988" y="5554663"/>
          <p14:tracePt t="24669" x="4625975" y="5510213"/>
          <p14:tracePt t="24685" x="4643438" y="5491163"/>
          <p14:tracePt t="24702" x="4652963" y="5473700"/>
          <p14:tracePt t="24971" x="4652963" y="5483225"/>
          <p14:tracePt t="24983" x="4643438" y="5483225"/>
          <p14:tracePt t="24994" x="4633913" y="5491163"/>
          <p14:tracePt t="25031" x="4625975" y="5500688"/>
          <p14:tracePt t="25055" x="4608513" y="5510213"/>
          <p14:tracePt t="25069" x="4608513" y="5518150"/>
          <p14:tracePt t="25094" x="4598988" y="5518150"/>
          <p14:tracePt t="25105" x="4598988" y="5527675"/>
          <p14:tracePt t="25129" x="4589463" y="5527675"/>
          <p14:tracePt t="25142" x="4581525" y="5537200"/>
          <p14:tracePt t="25155" x="4581525" y="5545138"/>
          <p14:tracePt t="25166" x="4562475" y="5554663"/>
          <p14:tracePt t="25180" x="4562475" y="5562600"/>
          <p14:tracePt t="25190" x="4554538" y="5562600"/>
          <p14:tracePt t="25203" x="4545013" y="5581650"/>
          <p14:tracePt t="25219" x="4537075" y="5581650"/>
          <p14:tracePt t="25235" x="4537075" y="5589588"/>
          <p14:tracePt t="25252" x="4518025" y="5608638"/>
          <p14:tracePt t="25269" x="4500563" y="5616575"/>
          <p14:tracePt t="25288" x="4491038" y="5626100"/>
          <p14:tracePt t="25314" x="4483100" y="5626100"/>
          <p14:tracePt t="25326" x="4473575" y="5634038"/>
          <p14:tracePt t="25337" x="4465638" y="5643563"/>
          <p14:tracePt t="25352" x="4456113" y="5653088"/>
          <p14:tracePt t="25369" x="4446588" y="5653088"/>
          <p14:tracePt t="25388" x="4438650" y="5661025"/>
          <p14:tracePt t="25484" x="4438650" y="5670550"/>
          <p14:tracePt t="25716" x="4429125" y="5670550"/>
          <p14:tracePt t="25742" x="4419600" y="5670550"/>
          <p14:tracePt t="25755" x="4419600" y="5680075"/>
          <p14:tracePt t="25767" x="4402138" y="5680075"/>
          <p14:tracePt t="25778" x="4375150" y="5697538"/>
          <p14:tracePt t="25790" x="4348163" y="5724525"/>
          <p14:tracePt t="25803" x="4313238" y="5732463"/>
          <p14:tracePt t="25819" x="4286250" y="5751513"/>
          <p14:tracePt t="25836" x="4268788" y="5768975"/>
          <p14:tracePt t="25853" x="4241800" y="5776913"/>
          <p14:tracePt t="25869" x="4232275" y="5776913"/>
          <p14:tracePt t="25885" x="4232275" y="5786438"/>
          <p14:tracePt t="25903" x="4205288" y="5786438"/>
          <p14:tracePt t="25919" x="4197350" y="5795963"/>
          <p14:tracePt t="25939" x="4187825" y="5795963"/>
          <p14:tracePt t="25975" x="4179888" y="5795963"/>
          <p14:tracePt t="26000" x="4170363" y="5803900"/>
          <p14:tracePt t="26011" x="4152900" y="5813425"/>
          <p14:tracePt t="26036" x="4143375" y="5813425"/>
          <p14:tracePt t="26061" x="4133850" y="5822950"/>
          <p14:tracePt t="26097" x="4125913" y="5822950"/>
          <p14:tracePt t="26354" x="4133850" y="5822950"/>
          <p14:tracePt t="26368" x="4133850" y="5813425"/>
          <p14:tracePt t="26378" x="4143375" y="5813425"/>
          <p14:tracePt t="26394" x="4143375" y="5803900"/>
          <p14:tracePt t="26404" x="4152900" y="5803900"/>
          <p14:tracePt t="26419" x="4152900" y="5795963"/>
          <p14:tracePt t="26436" x="4160838" y="5795963"/>
          <p14:tracePt t="26454" x="4170363" y="5786438"/>
          <p14:tracePt t="26478" x="4179888" y="5768975"/>
          <p14:tracePt t="26489" x="4187825" y="5768975"/>
          <p14:tracePt t="26503" x="4205288" y="5759450"/>
          <p14:tracePt t="26519" x="4214813" y="5741988"/>
          <p14:tracePt t="26536" x="4241800" y="5732463"/>
          <p14:tracePt t="26552" x="4276725" y="5697538"/>
          <p14:tracePt t="26569" x="4303713" y="5680075"/>
          <p14:tracePt t="26586" x="4322763" y="5653088"/>
          <p14:tracePt t="26602" x="4375150" y="5616575"/>
          <p14:tracePt t="26619" x="4394200" y="5608638"/>
          <p14:tracePt t="26636" x="4411663" y="5589588"/>
          <p14:tracePt t="26637" x="4438650" y="5581650"/>
          <p14:tracePt t="26653" x="4446588" y="5562600"/>
          <p14:tracePt t="26669" x="4456113" y="5562600"/>
          <p14:tracePt t="26710" x="4456113" y="5554663"/>
          <p14:tracePt t="26821" x="4473575" y="5545138"/>
          <p14:tracePt t="26833" x="4491038" y="5527675"/>
          <p14:tracePt t="26845" x="4510088" y="5518150"/>
          <p14:tracePt t="26857" x="4518025" y="5510213"/>
          <p14:tracePt t="26869" x="4527550" y="5500688"/>
          <p14:tracePt t="26887" x="4537075" y="5500688"/>
          <p14:tracePt t="27690" x="4537075" y="5491163"/>
          <p14:tracePt t="27703" x="4537075" y="5483225"/>
          <p14:tracePt t="27715" x="4554538" y="5473700"/>
          <p14:tracePt t="27727" x="4572000" y="5465763"/>
          <p14:tracePt t="27740" x="4589463" y="5446713"/>
          <p14:tracePt t="27753" x="4608513" y="5438775"/>
          <p14:tracePt t="27769" x="4633913" y="5419725"/>
          <p14:tracePt t="27787" x="4643438" y="5411788"/>
          <p14:tracePt t="27803" x="4660900" y="5394325"/>
          <p14:tracePt t="27819" x="4660900" y="5384800"/>
          <p14:tracePt t="27836" x="4670425" y="5384800"/>
          <p14:tracePt t="27853" x="4679950" y="5367338"/>
          <p14:tracePt t="27875" x="4679950" y="5357813"/>
          <p14:tracePt t="27925" x="4687888" y="5348288"/>
          <p14:tracePt t="27936" x="4697413" y="5330825"/>
          <p14:tracePt t="27949" x="4705350" y="5330825"/>
          <p14:tracePt t="27960" x="4705350" y="5313363"/>
          <p14:tracePt t="27972" x="4724400" y="5313363"/>
          <p14:tracePt t="27986" x="4724400" y="5303838"/>
          <p14:tracePt t="28003" x="4732338" y="5303838"/>
          <p14:tracePt t="28020" x="4732338" y="5295900"/>
          <p14:tracePt t="28036" x="4741863" y="5286375"/>
          <p14:tracePt t="28053" x="4741863" y="5276850"/>
          <p14:tracePt t="28242" x="4741863" y="5268913"/>
          <p14:tracePt t="28266" x="4741863" y="5259388"/>
          <p14:tracePt t="28303" x="4741863" y="5251450"/>
          <p14:tracePt t="28328" x="4741863" y="5241925"/>
          <p14:tracePt t="28499" x="4741863" y="5251450"/>
          <p14:tracePt t="28548" x="4741863" y="5259388"/>
          <p14:tracePt t="28573" x="4741863" y="5268913"/>
          <p14:tracePt t="28585" x="4741863" y="5276850"/>
          <p14:tracePt t="28610" x="4741863" y="5286375"/>
          <p14:tracePt t="28622" x="4741863" y="5295900"/>
          <p14:tracePt t="28646" x="4741863" y="5303838"/>
          <p14:tracePt t="28659" x="4741863" y="5313363"/>
          <p14:tracePt t="28670" x="4741863" y="5322888"/>
          <p14:tracePt t="28682" x="4741863" y="5330825"/>
          <p14:tracePt t="28695" x="4741863" y="5348288"/>
          <p14:tracePt t="28719" x="4741863" y="5367338"/>
          <p14:tracePt t="28731" x="4751388" y="5375275"/>
          <p14:tracePt t="28744" x="4751388" y="5384800"/>
          <p14:tracePt t="28757" x="4751388" y="5394325"/>
          <p14:tracePt t="28781" x="4751388" y="5411788"/>
          <p14:tracePt t="28817" x="4759325" y="5411788"/>
          <p14:tracePt t="28830" x="4759325" y="5419725"/>
          <p14:tracePt t="28867" x="4768850" y="5419725"/>
          <p14:tracePt t="28879" x="4768850" y="5429250"/>
          <p14:tracePt t="28903" x="4768850" y="5438775"/>
          <p14:tracePt t="28918" x="4776788" y="5438775"/>
          <p14:tracePt t="28939" x="4776788" y="5446713"/>
          <p14:tracePt t="29112" x="4776788" y="5438775"/>
          <p14:tracePt t="29124" x="4776788" y="5429250"/>
          <p14:tracePt t="29136" x="4768850" y="5411788"/>
          <p14:tracePt t="29148" x="4768850" y="5375275"/>
          <p14:tracePt t="29160" x="4759325" y="5340350"/>
          <p14:tracePt t="29173" x="4759325" y="5295900"/>
          <p14:tracePt t="29187" x="4759325" y="5251450"/>
          <p14:tracePt t="29203" x="4759325" y="5232400"/>
          <p14:tracePt t="29221" x="4759325" y="5205413"/>
          <p14:tracePt t="29237" x="4759325" y="5187950"/>
          <p14:tracePt t="29258" x="4759325" y="5180013"/>
          <p14:tracePt t="29272" x="4759325" y="5170488"/>
          <p14:tracePt t="29287" x="4759325" y="5160963"/>
          <p14:tracePt t="29303" x="4768850" y="5160963"/>
          <p14:tracePt t="29332" x="4776788" y="5153025"/>
          <p14:tracePt t="29357" x="4786313" y="5153025"/>
          <p14:tracePt t="29369" x="4795838" y="5153025"/>
          <p14:tracePt t="29394" x="4803775" y="5153025"/>
          <p14:tracePt t="29431" x="4813300" y="5153025"/>
          <p14:tracePt t="29455" x="4822825" y="5153025"/>
          <p14:tracePt t="29589" x="4830763" y="5153025"/>
          <p14:tracePt t="29626" x="4840288" y="5153025"/>
          <p14:tracePt t="29651" x="4848225" y="5153025"/>
          <p14:tracePt t="29663" x="4857750" y="5153025"/>
          <p14:tracePt t="29725" x="4867275" y="5153025"/>
          <p14:tracePt t="29762" x="4875213" y="5153025"/>
          <p14:tracePt t="29773" x="4884738" y="5160963"/>
          <p14:tracePt t="29785" x="4902200" y="5160963"/>
          <p14:tracePt t="29799" x="4911725" y="5180013"/>
          <p14:tracePt t="29810" x="4929188" y="5180013"/>
          <p14:tracePt t="29822" x="4946650" y="5197475"/>
          <p14:tracePt t="29837" x="4956175" y="5197475"/>
          <p14:tracePt t="29854" x="4965700" y="5197475"/>
          <p14:tracePt t="29870" x="4965700" y="5205413"/>
          <p14:tracePt t="29887" x="4973638" y="5205413"/>
          <p14:tracePt t="40837" x="4973638" y="5197475"/>
          <p14:tracePt t="40862" x="4965700" y="5187950"/>
          <p14:tracePt t="40874" x="4956175" y="5180013"/>
          <p14:tracePt t="40886" x="4956175" y="5170488"/>
          <p14:tracePt t="40899" x="4938713" y="5160963"/>
          <p14:tracePt t="40911" x="4894263" y="5126038"/>
          <p14:tracePt t="40924" x="4822825" y="5054600"/>
          <p14:tracePt t="40940" x="4697413" y="4938713"/>
          <p14:tracePt t="40957" x="4500563" y="4732338"/>
          <p14:tracePt t="40974" x="4027488" y="4187825"/>
          <p14:tracePt t="40991" x="3741738" y="3830638"/>
          <p14:tracePt t="41007" x="3482975" y="3482975"/>
          <p14:tracePt t="41024" x="2990850" y="2679700"/>
          <p14:tracePt t="41040" x="2840038" y="2428875"/>
          <p14:tracePt t="41057" x="2732088" y="2259013"/>
          <p14:tracePt t="41074" x="2705100" y="2241550"/>
          <p14:tracePt t="41090" x="2705100" y="2224088"/>
          <p14:tracePt t="41436" x="2705100" y="2214563"/>
          <p14:tracePt t="41474" x="2705100" y="2205038"/>
          <p14:tracePt t="41486" x="2705100" y="2197100"/>
          <p14:tracePt t="41560" x="2724150" y="2197100"/>
          <p14:tracePt t="41572" x="2751138" y="2197100"/>
          <p14:tracePt t="41585" x="2795588" y="2224088"/>
          <p14:tracePt t="41596" x="2874963" y="2268538"/>
          <p14:tracePt t="41609" x="2973388" y="2339975"/>
          <p14:tracePt t="41624" x="3143250" y="2490788"/>
          <p14:tracePt t="41640" x="3330575" y="2679700"/>
          <p14:tracePt t="41657" x="3732213" y="3125788"/>
          <p14:tracePt t="41674" x="3911600" y="3330575"/>
          <p14:tracePt t="41690" x="4010025" y="3446463"/>
          <p14:tracePt t="41707" x="4152900" y="3598863"/>
          <p14:tracePt t="41724" x="4187825" y="3625850"/>
          <p14:tracePt t="41989" x="4241800" y="3687763"/>
          <p14:tracePt t="42001" x="4322763" y="3795713"/>
          <p14:tracePt t="42018" x="4429125" y="3965575"/>
          <p14:tracePt t="42028" x="4545013" y="4160838"/>
          <p14:tracePt t="42041" x="4643438" y="4375150"/>
          <p14:tracePt t="42057" x="4741863" y="4581525"/>
          <p14:tracePt t="42074" x="4848225" y="4840288"/>
          <p14:tracePt t="42091" x="4894263" y="4911725"/>
          <p14:tracePt t="42107" x="4894263" y="4956175"/>
          <p14:tracePt t="42124" x="4919663" y="5000625"/>
          <p14:tracePt t="42141" x="4929188" y="5018088"/>
          <p14:tracePt t="42158" x="4938713" y="5045075"/>
          <p14:tracePt t="42174" x="4965700" y="5108575"/>
          <p14:tracePt t="42191" x="4983163" y="5126038"/>
          <p14:tracePt t="42207" x="4991100" y="5143500"/>
          <p14:tracePt t="42224" x="4991100" y="5153025"/>
          <p14:tracePt t="42245" x="5000625" y="5153025"/>
          <p14:tracePt t="42307" x="5010150" y="5170488"/>
          <p14:tracePt t="42320" x="5010150" y="5187950"/>
          <p14:tracePt t="42331" x="5010150" y="5197475"/>
          <p14:tracePt t="42344" x="5018088" y="5197475"/>
          <p14:tracePt t="42479" x="5018088" y="5187950"/>
          <p14:tracePt t="42503" x="5010150" y="5180013"/>
          <p14:tracePt t="42518" x="5000625" y="5170488"/>
          <p14:tracePt t="42528" x="4991100" y="5160963"/>
          <p14:tracePt t="42540" x="4983163" y="5153025"/>
          <p14:tracePt t="42552" x="4973638" y="5153025"/>
          <p14:tracePt t="42565" x="4973638" y="5143500"/>
          <p14:tracePt t="42576" x="4956175" y="5133975"/>
          <p14:tracePt t="42602" x="4946650" y="5126038"/>
          <p14:tracePt t="42626" x="4946650" y="5116513"/>
          <p14:tracePt t="42650" x="4929188" y="5108575"/>
          <p14:tracePt t="42675" x="4929188" y="5099050"/>
          <p14:tracePt t="42687" x="4919663" y="5099050"/>
          <p14:tracePt t="42711" x="4919663" y="5089525"/>
          <p14:tracePt t="42724" x="4911725" y="5089525"/>
          <p14:tracePt t="42736" x="4902200" y="5081588"/>
          <p14:tracePt t="42747" x="4894263" y="5072063"/>
          <p14:tracePt t="42760" x="4884738" y="5062538"/>
          <p14:tracePt t="42774" x="4867275" y="5054600"/>
          <p14:tracePt t="42791" x="4857750" y="5045075"/>
          <p14:tracePt t="42808" x="4840288" y="5037138"/>
          <p14:tracePt t="42824" x="4830763" y="5027613"/>
          <p14:tracePt t="42841" x="4822825" y="5018088"/>
          <p14:tracePt t="42858" x="4813300" y="5010150"/>
          <p14:tracePt t="42874" x="4786313" y="4991100"/>
          <p14:tracePt t="42891" x="4768850" y="4965700"/>
          <p14:tracePt t="42907" x="4759325" y="4956175"/>
          <p14:tracePt t="42924" x="4724400" y="4911725"/>
          <p14:tracePt t="42941" x="4705350" y="4902200"/>
          <p14:tracePt t="42958" x="4679950" y="4867275"/>
          <p14:tracePt t="42974" x="4660900" y="4840288"/>
          <p14:tracePt t="42991" x="4633913" y="4803775"/>
          <p14:tracePt t="43008" x="4589463" y="4732338"/>
          <p14:tracePt t="43024" x="4562475" y="4705350"/>
          <p14:tracePt t="43041" x="4545013" y="4679950"/>
          <p14:tracePt t="43058" x="4510088" y="4633913"/>
          <p14:tracePt t="43074" x="4491038" y="4608513"/>
          <p14:tracePt t="43091" x="4465638" y="4562475"/>
          <p14:tracePt t="43108" x="4419600" y="4500563"/>
          <p14:tracePt t="43124" x="4402138" y="4483100"/>
          <p14:tracePt t="43141" x="4394200" y="4465638"/>
          <p14:tracePt t="43158" x="4384675" y="4465638"/>
          <p14:tracePt t="43178" x="4384675" y="4456113"/>
          <p14:tracePt t="43288" x="4375150" y="4456113"/>
          <p14:tracePt t="43385" x="4375150" y="4465638"/>
          <p14:tracePt t="43410" x="4384675" y="4473575"/>
          <p14:tracePt t="43422" x="4384675" y="4483100"/>
          <p14:tracePt t="43434" x="4394200" y="4491038"/>
          <p14:tracePt t="43458" x="4402138" y="4500563"/>
          <p14:tracePt t="43472" x="4411663" y="4510088"/>
          <p14:tracePt t="43483" x="4419600" y="4518025"/>
          <p14:tracePt t="43497" x="4438650" y="4527550"/>
          <p14:tracePt t="43508" x="4446588" y="4554538"/>
          <p14:tracePt t="43524" x="4465638" y="4562475"/>
          <p14:tracePt t="43541" x="4483100" y="4581525"/>
          <p14:tracePt t="43558" x="4527550" y="4633913"/>
          <p14:tracePt t="43574" x="4554538" y="4670425"/>
          <p14:tracePt t="43591" x="4562475" y="4687888"/>
          <p14:tracePt t="43608" x="4589463" y="4724400"/>
          <p14:tracePt t="43624" x="4608513" y="4741863"/>
          <p14:tracePt t="43641" x="4616450" y="4751388"/>
          <p14:tracePt t="43658" x="4633913" y="4786313"/>
          <p14:tracePt t="43674" x="4633913" y="4795838"/>
          <p14:tracePt t="43691" x="4643438" y="4803775"/>
          <p14:tracePt t="43716" x="4652963" y="4813300"/>
          <p14:tracePt t="43729" x="4660900" y="4822825"/>
          <p14:tracePt t="43753" x="4660900" y="4830763"/>
          <p14:tracePt t="43777" x="4670425" y="4830763"/>
          <p14:tracePt t="43790" x="4670425" y="4840288"/>
          <p14:tracePt t="43802" x="4670425" y="4848225"/>
          <p14:tracePt t="43814" x="4679950" y="4857750"/>
          <p14:tracePt t="43827" x="4687888" y="4857750"/>
          <p14:tracePt t="43841" x="4687888" y="4867275"/>
          <p14:tracePt t="43858" x="4697413" y="4875213"/>
          <p14:tracePt t="43875" x="4697413" y="4884738"/>
          <p14:tracePt t="43891" x="4714875" y="4902200"/>
          <p14:tracePt t="43908" x="4724400" y="4902200"/>
          <p14:tracePt t="43925" x="4741863" y="4919663"/>
          <p14:tracePt t="43941" x="4741863" y="4929188"/>
          <p14:tracePt t="44144" x="4741863" y="4919663"/>
          <p14:tracePt t="44158" x="4732338" y="4911725"/>
          <p14:tracePt t="44169" x="4724400" y="4911725"/>
          <p14:tracePt t="44181" x="4724400" y="4902200"/>
          <p14:tracePt t="44195" x="4714875" y="4894263"/>
          <p14:tracePt t="44208" x="4705350" y="4884738"/>
          <p14:tracePt t="44225" x="4697413" y="4857750"/>
          <p14:tracePt t="44241" x="4687888" y="4848225"/>
          <p14:tracePt t="44258" x="4660900" y="4813300"/>
          <p14:tracePt t="44275" x="4660900" y="4795838"/>
          <p14:tracePt t="44291" x="4633913" y="4768850"/>
          <p14:tracePt t="44309" x="4633913" y="4759325"/>
          <p14:tracePt t="44325" x="4625975" y="4741863"/>
          <p14:tracePt t="44341" x="4616450" y="4714875"/>
          <p14:tracePt t="44358" x="4608513" y="4705350"/>
          <p14:tracePt t="44375" x="4589463" y="4697413"/>
          <p14:tracePt t="44391" x="4589463" y="4670425"/>
          <p14:tracePt t="44416" x="4581525" y="4660900"/>
          <p14:tracePt t="44733" x="4581525" y="4679950"/>
          <p14:tracePt t="44745" x="4598988" y="4687888"/>
          <p14:tracePt t="44758" x="4608513" y="4705350"/>
          <p14:tracePt t="44769" x="4616450" y="4714875"/>
          <p14:tracePt t="44783" x="4633913" y="4732338"/>
          <p14:tracePt t="44794" x="4652963" y="4759325"/>
          <p14:tracePt t="44808" x="4670425" y="4786313"/>
          <p14:tracePt t="44825" x="4687888" y="4803775"/>
          <p14:tracePt t="44842" x="4697413" y="4830763"/>
          <p14:tracePt t="44858" x="4732338" y="4867275"/>
          <p14:tracePt t="44875" x="4741863" y="4884738"/>
          <p14:tracePt t="44892" x="4751388" y="4894263"/>
          <p14:tracePt t="44908" x="4751388" y="4902200"/>
          <p14:tracePt t="45174" x="4751388" y="4894263"/>
          <p14:tracePt t="45200" x="4751388" y="4884738"/>
          <p14:tracePt t="45211" x="4751388" y="4875213"/>
          <p14:tracePt t="45247" x="4751388" y="4867275"/>
          <p14:tracePt t="45260" x="4751388" y="4857750"/>
          <p14:tracePt t="45273" x="4741863" y="4857750"/>
          <p14:tracePt t="45285" x="4732338" y="4848225"/>
          <p14:tracePt t="45309" x="4724400" y="4840288"/>
          <p14:tracePt t="45322" x="4714875" y="4830763"/>
          <p14:tracePt t="45333" x="4714875" y="4813300"/>
          <p14:tracePt t="45345" x="4705350" y="4803775"/>
          <p14:tracePt t="45358" x="4697413" y="4786313"/>
          <p14:tracePt t="45375" x="4697413" y="4776788"/>
          <p14:tracePt t="45392" x="4687888" y="4759325"/>
          <p14:tracePt t="45408" x="4670425" y="4724400"/>
          <p14:tracePt t="45425" x="4652963" y="4705350"/>
          <p14:tracePt t="45442" x="4643438" y="4687888"/>
          <p14:tracePt t="45458" x="4616450" y="4643438"/>
          <p14:tracePt t="45475" x="4608513" y="4625975"/>
          <p14:tracePt t="45492" x="4589463" y="4598988"/>
          <p14:tracePt t="45508" x="4589463" y="4589463"/>
          <p14:tracePt t="45554" x="4581525" y="4581525"/>
          <p14:tracePt t="45566" x="4581525" y="4572000"/>
          <p14:tracePt t="45580" x="4572000" y="4572000"/>
          <p14:tracePt t="45590" x="4562475" y="4562475"/>
          <p14:tracePt t="45616" x="4562475" y="4554538"/>
          <p14:tracePt t="45627" x="4554538" y="4545013"/>
          <p14:tracePt t="45652" x="4545013" y="4545013"/>
          <p14:tracePt t="45666" x="4545013" y="4537075"/>
          <p14:tracePt t="45678" x="4527550" y="4527550"/>
          <p14:tracePt t="45689" x="4527550" y="4518025"/>
          <p14:tracePt t="45701" x="4518025" y="4518025"/>
          <p14:tracePt t="45713" x="4510088" y="4518025"/>
          <p14:tracePt t="45725" x="4510088" y="4510088"/>
          <p14:tracePt t="46131" x="4510088" y="4518025"/>
          <p14:tracePt t="46143" x="4518025" y="4518025"/>
          <p14:tracePt t="46155" x="4518025" y="4527550"/>
          <p14:tracePt t="46168" x="4527550" y="4527550"/>
          <p14:tracePt t="46180" x="4527550" y="4537075"/>
          <p14:tracePt t="46192" x="4545013" y="4545013"/>
          <p14:tracePt t="46209" x="4554538" y="4562475"/>
          <p14:tracePt t="46225" x="4572000" y="4581525"/>
          <p14:tracePt t="46242" x="4608513" y="4625975"/>
          <p14:tracePt t="46259" x="4633913" y="4643438"/>
          <p14:tracePt t="46275" x="4643438" y="4660900"/>
          <p14:tracePt t="46292" x="4670425" y="4714875"/>
          <p14:tracePt t="46309" x="4687888" y="4732338"/>
          <p14:tracePt t="46326" x="4714875" y="4759325"/>
          <p14:tracePt t="46342" x="4724400" y="4768850"/>
          <p14:tracePt t="46359" x="4724400" y="4786313"/>
          <p14:tracePt t="46375" x="4741863" y="4803775"/>
          <p14:tracePt t="46393" x="4751388" y="4803775"/>
          <p14:tracePt t="46409" x="4759325" y="4822825"/>
          <p14:tracePt t="46425" x="4776788" y="4848225"/>
          <p14:tracePt t="46442" x="4776788" y="4857750"/>
          <p14:tracePt t="46459" x="4786313" y="4867275"/>
          <p14:tracePt t="46475" x="4795838" y="4875213"/>
          <p14:tracePt t="46804" x="4795838" y="4867275"/>
          <p14:tracePt t="46828" x="4795838" y="4857750"/>
          <p14:tracePt t="46877" x="4786313" y="4848225"/>
          <p14:tracePt t="46914" x="4776788" y="4840288"/>
          <p14:tracePt t="46926" x="4776788" y="4830763"/>
          <p14:tracePt t="46938" x="4768850" y="4822825"/>
          <p14:tracePt t="46964" x="4759325" y="4803775"/>
          <p14:tracePt t="46974" x="4751388" y="4803775"/>
          <p14:tracePt t="46987" x="4751388" y="4786313"/>
          <p14:tracePt t="46999" x="4741863" y="4776788"/>
          <p14:tracePt t="47023" x="4732338" y="4768850"/>
          <p14:tracePt t="47036" x="4732338" y="4759325"/>
          <p14:tracePt t="47061" x="4724400" y="4751388"/>
          <p14:tracePt t="47085" x="4724400" y="4732338"/>
          <p14:tracePt t="47098" x="4705350" y="4724400"/>
          <p14:tracePt t="47109" x="4697413" y="4705350"/>
          <p14:tracePt t="47121" x="4697413" y="4687888"/>
          <p14:tracePt t="47133" x="4687888" y="4679950"/>
          <p14:tracePt t="47146" x="4679950" y="4670425"/>
          <p14:tracePt t="47159" x="4679950" y="4660900"/>
          <p14:tracePt t="47175" x="4660900" y="4643438"/>
          <p14:tracePt t="47192" x="4660900" y="4633913"/>
          <p14:tracePt t="47209" x="4643438" y="4616450"/>
          <p14:tracePt t="47225" x="4643438" y="4608513"/>
          <p14:tracePt t="47242" x="4643438" y="4598988"/>
          <p14:tracePt t="47259" x="4633913" y="4598988"/>
          <p14:tracePt t="47281" x="4625975" y="4598988"/>
          <p14:tracePt t="47390" x="4625975" y="4589463"/>
          <p14:tracePt t="47403" x="4616450" y="4581525"/>
          <p14:tracePt t="47428" x="4616450" y="4572000"/>
          <p14:tracePt t="47439" x="4608513" y="4572000"/>
          <p14:tracePt t="47771" x="4616450" y="4581525"/>
          <p14:tracePt t="47783" x="4625975" y="4589463"/>
          <p14:tracePt t="47797" x="4633913" y="4598988"/>
          <p14:tracePt t="47809" x="4643438" y="4616450"/>
          <p14:tracePt t="47822" x="4660900" y="4625975"/>
          <p14:tracePt t="47834" x="4670425" y="4643438"/>
          <p14:tracePt t="47845" x="4697413" y="4670425"/>
          <p14:tracePt t="47859" x="4705350" y="4687888"/>
          <p14:tracePt t="47876" x="4724400" y="4705350"/>
          <p14:tracePt t="47893" x="4741863" y="4741863"/>
          <p14:tracePt t="47909" x="4776788" y="4776788"/>
          <p14:tracePt t="47926" x="4795838" y="4803775"/>
          <p14:tracePt t="47942" x="4803775" y="4813300"/>
          <p14:tracePt t="47959" x="4822825" y="4848225"/>
          <p14:tracePt t="47992" x="4822825" y="4857750"/>
          <p14:tracePt t="48004" x="4830763" y="4857750"/>
          <p14:tracePt t="49156" x="4830763" y="4848225"/>
          <p14:tracePt t="49513" x="4822825" y="4848225"/>
          <p14:tracePt t="49672" x="4822825" y="4840288"/>
          <p14:tracePt t="49732" x="4822825" y="4830763"/>
          <p14:tracePt t="49793" x="4813300" y="4822825"/>
          <p14:tracePt t="49830" x="4803775" y="4822825"/>
          <p14:tracePt t="49842" x="4803775" y="4813300"/>
          <p14:tracePt t="49855" x="4803775" y="4803775"/>
          <p14:tracePt t="49867" x="4795838" y="4803775"/>
          <p14:tracePt t="49903" x="4786313" y="4795838"/>
          <p14:tracePt t="49917" x="4776788" y="4786313"/>
          <p14:tracePt t="49929" x="4776788" y="4776788"/>
          <p14:tracePt t="49941" x="4768850" y="4776788"/>
          <p14:tracePt t="49953" x="4768850" y="4768850"/>
          <p14:tracePt t="49966" x="4759325" y="4768850"/>
          <p14:tracePt t="49978" x="4751388" y="4751388"/>
          <p14:tracePt t="50003" x="4741863" y="4751388"/>
          <p14:tracePt t="50015" x="4732338" y="4741863"/>
          <p14:tracePt t="50027" x="4724400" y="4732338"/>
          <p14:tracePt t="50043" x="4714875" y="4724400"/>
          <p14:tracePt t="50060" x="4705350" y="4714875"/>
          <p14:tracePt t="50077" x="4697413" y="4697413"/>
          <p14:tracePt t="50093" x="4679950" y="4679950"/>
          <p14:tracePt t="50110" x="4670425" y="4670425"/>
          <p14:tracePt t="50126" x="4652963" y="4643438"/>
          <p14:tracePt t="50143" x="4643438" y="4633913"/>
          <p14:tracePt t="50160" x="4633913" y="4616450"/>
          <p14:tracePt t="50176" x="4625975" y="4608513"/>
          <p14:tracePt t="50193" x="4625975" y="4598988"/>
          <p14:tracePt t="50406" x="4625975" y="4608513"/>
          <p14:tracePt t="50419" x="4633913" y="4608513"/>
          <p14:tracePt t="50431" x="4633913" y="4616450"/>
          <p14:tracePt t="50443" x="4643438" y="4633913"/>
          <p14:tracePt t="50456" x="4652963" y="4652963"/>
          <p14:tracePt t="50468" x="4670425" y="4670425"/>
          <p14:tracePt t="50480" x="4679950" y="4697413"/>
          <p14:tracePt t="50493" x="4697413" y="4714875"/>
          <p14:tracePt t="50510" x="4714875" y="4732338"/>
          <p14:tracePt t="50527" x="4714875" y="4759325"/>
          <p14:tracePt t="50543" x="4741863" y="4786313"/>
          <p14:tracePt t="50560" x="4741863" y="4813300"/>
          <p14:tracePt t="50577" x="4759325" y="4822825"/>
          <p14:tracePt t="50593" x="4768850" y="4848225"/>
          <p14:tracePt t="50615" x="4776788" y="4867275"/>
          <p14:tracePt t="50663" x="4786313" y="4867275"/>
          <p14:tracePt t="50824" x="4776788" y="4848225"/>
          <p14:tracePt t="50848" x="4759325" y="4830763"/>
          <p14:tracePt t="50859" x="4759325" y="4813300"/>
          <p14:tracePt t="50871" x="4741863" y="4795838"/>
          <p14:tracePt t="50884" x="4724400" y="4768850"/>
          <p14:tracePt t="50896" x="4714875" y="4741863"/>
          <p14:tracePt t="50910" x="4687888" y="4724400"/>
          <p14:tracePt t="50927" x="4679950" y="4697413"/>
          <p14:tracePt t="50943" x="4652963" y="4652963"/>
          <p14:tracePt t="50960" x="4589463" y="4545013"/>
          <p14:tracePt t="50977" x="4562475" y="4491038"/>
          <p14:tracePt t="50996" x="4527550" y="4429125"/>
          <p14:tracePt t="51010" x="4527550" y="4411663"/>
          <p14:tracePt t="51027" x="4518025" y="4402138"/>
          <p14:tracePt t="51044" x="4518025" y="4394200"/>
          <p14:tracePt t="51793" x="4510088" y="4394200"/>
          <p14:tracePt t="51803" x="4510088" y="4384675"/>
          <p14:tracePt t="51814" x="4491038" y="4375150"/>
          <p14:tracePt t="51827" x="4483100" y="4357688"/>
          <p14:tracePt t="51844" x="4465638" y="4340225"/>
          <p14:tracePt t="51860" x="4456113" y="4330700"/>
          <p14:tracePt t="51877" x="4419600" y="4295775"/>
          <p14:tracePt t="51894" x="4402138" y="4268788"/>
          <p14:tracePt t="51910" x="4375150" y="4251325"/>
          <p14:tracePt t="51927" x="4322763" y="4187825"/>
          <p14:tracePt t="51944" x="4303713" y="4152900"/>
          <p14:tracePt t="51960" x="4295775" y="4143375"/>
          <p14:tracePt t="51977" x="4286250" y="4133850"/>
          <p14:tracePt t="51999" x="4286250" y="4125913"/>
          <p14:tracePt t="52526" x="4286250" y="4133850"/>
          <p14:tracePt t="52563" x="4286250" y="4143375"/>
          <p14:tracePt t="52591" x="4295775" y="4143375"/>
          <p14:tracePt t="52601" x="4303713" y="4152900"/>
          <p14:tracePt t="52612" x="4303713" y="4160838"/>
          <p14:tracePt t="52624" x="4313238" y="4170363"/>
          <p14:tracePt t="52636" x="4330700" y="4197350"/>
          <p14:tracePt t="52649" x="4348163" y="4224338"/>
          <p14:tracePt t="52661" x="4375150" y="4259263"/>
          <p14:tracePt t="52677" x="4411663" y="4313238"/>
          <p14:tracePt t="52694" x="4446588" y="4375150"/>
          <p14:tracePt t="52711" x="4483100" y="4446588"/>
          <p14:tracePt t="52727" x="4554538" y="4562475"/>
          <p14:tracePt t="52744" x="4572000" y="4598988"/>
          <p14:tracePt t="52761" x="4598988" y="4652963"/>
          <p14:tracePt t="52777" x="4598988" y="4660900"/>
          <p14:tracePt t="52794" x="4608513" y="4670425"/>
          <p14:tracePt t="52811" x="4616450" y="4679950"/>
          <p14:tracePt t="52931" x="4616450" y="4687888"/>
          <p14:tracePt t="52943" x="4625975" y="4687888"/>
          <p14:tracePt t="52955" x="4625975" y="4697413"/>
          <p14:tracePt t="52993" x="4633913" y="4697413"/>
          <p14:tracePt t="53005" x="4633913" y="4705350"/>
          <p14:tracePt t="53016" x="4643438" y="4705350"/>
          <p14:tracePt t="53042" x="4643438" y="4714875"/>
          <p14:tracePt t="53052" x="4652963" y="4724400"/>
          <p14:tracePt t="53716" x="4660900" y="4732338"/>
          <p14:tracePt t="53739" x="4679950" y="4741863"/>
          <p14:tracePt t="53751" x="4687888" y="4751388"/>
          <p14:tracePt t="53765" x="4705350" y="4768850"/>
          <p14:tracePt t="53776" x="4724400" y="4776788"/>
          <p14:tracePt t="53788" x="4732338" y="4803775"/>
          <p14:tracePt t="53801" x="4759325" y="4830763"/>
          <p14:tracePt t="53814" x="4786313" y="4867275"/>
          <p14:tracePt t="53828" x="4803775" y="4894263"/>
          <p14:tracePt t="53844" x="4822825" y="4929188"/>
          <p14:tracePt t="53861" x="4840288" y="4956175"/>
          <p14:tracePt t="53878" x="4848225" y="4965700"/>
          <p14:tracePt t="54143" x="4848225" y="4956175"/>
          <p14:tracePt t="54169" x="4848225" y="4946650"/>
          <p14:tracePt t="54180" x="4840288" y="4938713"/>
          <p14:tracePt t="54218" x="4840288" y="4929188"/>
          <p14:tracePt t="54267" x="4830763" y="4919663"/>
          <p14:tracePt t="54290" x="4830763" y="4911725"/>
          <p14:tracePt t="54303" x="4822825" y="4911725"/>
          <p14:tracePt t="54328" x="4822825" y="4902200"/>
          <p14:tracePt t="54352" x="4813300" y="4894263"/>
          <p14:tracePt t="54376" x="4813300" y="4884738"/>
          <p14:tracePt t="54389" x="4803775" y="4875213"/>
          <p14:tracePt t="54400" x="4795838" y="4867275"/>
          <p14:tracePt t="54414" x="4795838" y="4848225"/>
          <p14:tracePt t="54428" x="4776788" y="4830763"/>
          <p14:tracePt t="54445" x="4768850" y="4813300"/>
          <p14:tracePt t="54461" x="4751388" y="4803775"/>
          <p14:tracePt t="54478" x="4741863" y="4776788"/>
          <p14:tracePt t="54495" x="4732338" y="4768850"/>
          <p14:tracePt t="54512" x="4724400" y="4751388"/>
          <p14:tracePt t="54528" x="4714875" y="4741863"/>
          <p14:tracePt t="54544" x="4714875" y="4732338"/>
          <p14:tracePt t="54561" x="4687888" y="4705350"/>
          <p14:tracePt t="54578" x="4687888" y="4697413"/>
          <p14:tracePt t="54595" x="4679950" y="4697413"/>
          <p14:tracePt t="54611" x="4679950" y="4687888"/>
          <p14:tracePt t="54628" x="4679950" y="4679950"/>
          <p14:tracePt t="54720" x="4670425" y="4679950"/>
          <p14:tracePt t="54757" x="4660900" y="4679950"/>
          <p14:tracePt t="54769" x="4660900" y="4670425"/>
          <p14:tracePt t="54794" x="4652963" y="4670425"/>
          <p14:tracePt t="54806" x="4652963" y="4660900"/>
          <p14:tracePt t="54829" x="4643438" y="4652963"/>
          <p14:tracePt t="54854" x="4633913" y="4643438"/>
          <p14:tracePt t="54867" x="4625975" y="4643438"/>
          <p14:tracePt t="55406" x="4625975" y="4633913"/>
          <p14:tracePt t="55430" x="4625975" y="4616450"/>
          <p14:tracePt t="55442" x="4608513" y="4598988"/>
          <p14:tracePt t="55454" x="4598988" y="4581525"/>
          <p14:tracePt t="55467" x="4572000" y="4527550"/>
          <p14:tracePt t="55480" x="4527550" y="4465638"/>
          <p14:tracePt t="55495" x="4465638" y="4384675"/>
          <p14:tracePt t="55512" x="4375150" y="4259263"/>
          <p14:tracePt t="55528" x="4170363" y="3983038"/>
          <p14:tracePt t="55545" x="4017963" y="3776663"/>
          <p14:tracePt t="55561" x="3857625" y="3544888"/>
          <p14:tracePt t="55579" x="3438525" y="2955925"/>
          <p14:tracePt t="55595" x="3241675" y="2633663"/>
          <p14:tracePt t="55611" x="3071813" y="2322513"/>
          <p14:tracePt t="55628" x="2874963" y="1955800"/>
          <p14:tracePt t="55645" x="2830513" y="1874838"/>
          <p14:tracePt t="55662" x="2813050" y="1839913"/>
          <p14:tracePt t="55678" x="2795588" y="1803400"/>
          <p14:tracePt t="55970" x="2786063" y="1795463"/>
          <p14:tracePt t="55982" x="2768600" y="1776413"/>
          <p14:tracePt t="55993" x="2751138" y="1731963"/>
          <p14:tracePt t="56006" x="2714625" y="1704975"/>
          <p14:tracePt t="56018" x="2679700" y="1660525"/>
          <p14:tracePt t="56030" x="2633663" y="1608138"/>
          <p14:tracePt t="56045" x="2581275" y="1544638"/>
          <p14:tracePt t="56061" x="2527300" y="1490663"/>
          <p14:tracePt t="56079" x="2411413" y="1384300"/>
          <p14:tracePt t="56095" x="2357438" y="1347788"/>
          <p14:tracePt t="56112" x="2303463" y="1322388"/>
          <p14:tracePt t="56128" x="2276475" y="1303338"/>
          <p14:tracePt t="56145" x="2241550" y="1276350"/>
          <p14:tracePt t="56162" x="2232025" y="1268413"/>
          <p14:tracePt t="56178" x="2179638" y="1258888"/>
          <p14:tracePt t="56195" x="2152650" y="1241425"/>
          <p14:tracePt t="56212" x="2116138" y="1241425"/>
          <p14:tracePt t="56228" x="2044700" y="1204913"/>
          <p14:tracePt t="56245" x="2017713" y="1196975"/>
          <p14:tracePt t="56262" x="2009775" y="1187450"/>
          <p14:tracePt t="56278" x="1965325" y="1169988"/>
          <p14:tracePt t="56295" x="1928813" y="1160463"/>
          <p14:tracePt t="56312" x="1884363" y="1143000"/>
          <p14:tracePt t="56328" x="1758950" y="1098550"/>
          <p14:tracePt t="56345" x="1714500" y="1071563"/>
          <p14:tracePt t="56362" x="1660525" y="1009650"/>
          <p14:tracePt t="56378" x="1643063" y="990600"/>
          <p14:tracePt t="56396" x="1633538" y="973138"/>
          <p14:tracePt t="56412" x="1616075" y="938213"/>
          <p14:tracePt t="56428" x="1616075" y="919163"/>
          <p14:tracePt t="56445" x="1608138" y="911225"/>
          <p14:tracePt t="56462" x="1598613" y="893763"/>
          <p14:tracePt t="56814" x="1598613" y="901700"/>
          <p14:tracePt t="56826" x="1608138" y="911225"/>
          <p14:tracePt t="56838" x="1608138" y="928688"/>
          <p14:tracePt t="56850" x="1633538" y="955675"/>
          <p14:tracePt t="56863" x="1660525" y="1017588"/>
          <p14:tracePt t="56878" x="1687513" y="1071563"/>
          <p14:tracePt t="56895" x="1724025" y="1143000"/>
          <p14:tracePt t="56912" x="1751013" y="1214438"/>
          <p14:tracePt t="56928" x="1803400" y="1347788"/>
          <p14:tracePt t="56945" x="1839913" y="1428750"/>
          <p14:tracePt t="56962" x="1884363" y="1581150"/>
          <p14:tracePt t="56978" x="1901825" y="1643063"/>
          <p14:tracePt t="56995" x="1919288" y="1714500"/>
          <p14:tracePt t="57012" x="1946275" y="1803400"/>
          <p14:tracePt t="57028" x="1955800" y="1839913"/>
          <p14:tracePt t="57045" x="1973263" y="1884363"/>
          <p14:tracePt t="57062" x="2000250" y="1973263"/>
          <p14:tracePt t="57079" x="2017713" y="2027238"/>
          <p14:tracePt t="57095" x="2027238" y="2071688"/>
          <p14:tracePt t="57112" x="2027238" y="2081213"/>
          <p14:tracePt t="57129" x="2036763" y="2089150"/>
          <p14:tracePt t="58128" x="2044700" y="2108200"/>
          <p14:tracePt t="58140" x="2044700" y="2116138"/>
          <p14:tracePt t="58151" x="2054225" y="2143125"/>
          <p14:tracePt t="58163" x="2062163" y="2170113"/>
          <p14:tracePt t="58179" x="2071688" y="2224088"/>
          <p14:tracePt t="58196" x="2089150" y="2286000"/>
          <p14:tracePt t="58212" x="2116138" y="2482850"/>
          <p14:tracePt t="58229" x="2125663" y="2608263"/>
          <p14:tracePt t="58246" x="2152650" y="2776538"/>
          <p14:tracePt t="58262" x="2187575" y="3081338"/>
          <p14:tracePt t="58279" x="2197100" y="3214688"/>
          <p14:tracePt t="58296" x="2205038" y="3330575"/>
          <p14:tracePt t="58312" x="2214563" y="3625850"/>
          <p14:tracePt t="58329" x="2232025" y="3857625"/>
          <p14:tracePt t="58346" x="2268538" y="4027488"/>
          <p14:tracePt t="58616" x="2268538" y="4037013"/>
          <p14:tracePt t="58629" x="2268538" y="4054475"/>
          <p14:tracePt t="58642" x="2268538" y="4089400"/>
          <p14:tracePt t="58654" x="2268538" y="4152900"/>
          <p14:tracePt t="58665" x="2268538" y="4241800"/>
          <p14:tracePt t="58679" x="2268538" y="4348163"/>
          <p14:tracePt t="58696" x="2268538" y="4483100"/>
          <p14:tracePt t="58713" x="2268538" y="4589463"/>
          <p14:tracePt t="58729" x="2268538" y="4822825"/>
          <p14:tracePt t="58746" x="2268538" y="4919663"/>
          <p14:tracePt t="58763" x="2268538" y="5000625"/>
          <p14:tracePt t="58779" x="2268538" y="5170488"/>
          <p14:tracePt t="58796" x="2268538" y="5232400"/>
          <p14:tracePt t="58812" x="2268538" y="5295900"/>
          <p14:tracePt t="58829" x="2268538" y="5303838"/>
          <p14:tracePt t="58846" x="2268538" y="5313363"/>
          <p14:tracePt t="59022" x="2268538" y="5322888"/>
          <p14:tracePt t="59032" x="2268538" y="5340350"/>
          <p14:tracePt t="59057" x="2268538" y="5348288"/>
          <p14:tracePt t="59082" x="2268538" y="5357813"/>
          <p14:tracePt t="59093" x="2268538" y="5367338"/>
          <p14:tracePt t="59107" x="2268538" y="5375275"/>
          <p14:tracePt t="59119" x="2268538" y="5384800"/>
          <p14:tracePt t="59130" x="2268538" y="5394325"/>
          <p14:tracePt t="59146" x="2268538" y="5402263"/>
          <p14:tracePt t="59163" x="2268538" y="5411788"/>
          <p14:tracePt t="59204" x="2268538" y="5419725"/>
          <p14:tracePt t="59817" x="2268538" y="5402263"/>
          <p14:tracePt t="59829" x="2259013" y="5375275"/>
          <p14:tracePt t="59842" x="2241550" y="5340350"/>
          <p14:tracePt t="59854" x="2224088" y="5286375"/>
          <p14:tracePt t="59866" x="2197100" y="5214938"/>
          <p14:tracePt t="59879" x="2170113" y="5126038"/>
          <p14:tracePt t="59896" x="2133600" y="5027613"/>
          <p14:tracePt t="59913" x="2108200" y="4929188"/>
          <p14:tracePt t="59929" x="2036763" y="4697413"/>
          <p14:tracePt t="59946" x="1990725" y="4554538"/>
          <p14:tracePt t="59963" x="1911350" y="4143375"/>
          <p14:tracePt t="59979" x="1893888" y="3884613"/>
          <p14:tracePt t="59996" x="1893888" y="3687763"/>
          <p14:tracePt t="60013" x="1893888" y="3509963"/>
          <p14:tracePt t="60029" x="1893888" y="3224213"/>
          <p14:tracePt t="60046" x="1901825" y="3116263"/>
          <p14:tracePt t="60063" x="1928813" y="2919413"/>
          <p14:tracePt t="60080" x="1946275" y="2813050"/>
          <p14:tracePt t="60096" x="1965325" y="2732088"/>
          <p14:tracePt t="60113" x="2000250" y="2643188"/>
          <p14:tracePt t="60380" x="2009775" y="2562225"/>
          <p14:tracePt t="60393" x="2009775" y="2438400"/>
          <p14:tracePt t="60405" x="2009775" y="2286000"/>
          <p14:tracePt t="60418" x="2009775" y="2089150"/>
          <p14:tracePt t="60430" x="2009775" y="1893888"/>
          <p14:tracePt t="60446" x="2009775" y="1687513"/>
          <p14:tracePt t="60463" x="2009775" y="1517650"/>
          <p14:tracePt t="60480" x="1982788" y="1250950"/>
          <p14:tracePt t="60496" x="1973263" y="1169988"/>
          <p14:tracePt t="60513" x="1955800" y="1098550"/>
          <p14:tracePt t="60530" x="1928813" y="965200"/>
          <p14:tracePt t="60546" x="1919288" y="938213"/>
          <p14:tracePt t="60563" x="1901825" y="911225"/>
          <p14:tracePt t="60580" x="1901825" y="893763"/>
          <p14:tracePt t="60596" x="1901825" y="884238"/>
          <p14:tracePt t="60613" x="1893888" y="884238"/>
          <p14:tracePt t="60630" x="1884363" y="866775"/>
          <p14:tracePt t="60653" x="1874838" y="857250"/>
          <p14:tracePt t="60664" x="1874838" y="847725"/>
          <p14:tracePt t="60680" x="1874838" y="839788"/>
          <p14:tracePt t="60696" x="1866900" y="812800"/>
          <p14:tracePt t="60713" x="1847850" y="750888"/>
          <p14:tracePt t="60730" x="1839913" y="687388"/>
          <p14:tracePt t="60746" x="1822450" y="625475"/>
          <p14:tracePt t="60763" x="1795463" y="473075"/>
          <p14:tracePt t="60780" x="1785938" y="411163"/>
          <p14:tracePt t="60797" x="1776413" y="384175"/>
          <p14:tracePt t="60813" x="1776413" y="366713"/>
          <p14:tracePt t="60883" x="1776413" y="374650"/>
          <p14:tracePt t="60895" x="1776413" y="384175"/>
          <p14:tracePt t="60907" x="1776413" y="401638"/>
          <p14:tracePt t="60918" x="1785938" y="411163"/>
          <p14:tracePt t="60932" x="1785938" y="419100"/>
          <p14:tracePt t="60946" x="1795463" y="446088"/>
          <p14:tracePt t="60963" x="1803400" y="465138"/>
          <p14:tracePt t="60980" x="1803400" y="473075"/>
          <p14:tracePt t="60997" x="1830388" y="500063"/>
          <p14:tracePt t="61013" x="1830388" y="527050"/>
          <p14:tracePt t="61030" x="1839913" y="544513"/>
          <p14:tracePt t="61047" x="1847850" y="561975"/>
          <p14:tracePt t="61063" x="1857375" y="581025"/>
          <p14:tracePt t="61080" x="1893888" y="652463"/>
          <p14:tracePt t="61097" x="1928813" y="696913"/>
          <p14:tracePt t="61113" x="1973263" y="758825"/>
          <p14:tracePt t="61130" x="2152650" y="990600"/>
          <p14:tracePt t="61147" x="2276475" y="1133475"/>
          <p14:tracePt t="61163" x="2446338" y="1295400"/>
          <p14:tracePt t="61180" x="2830513" y="1598613"/>
          <p14:tracePt t="61196" x="3027363" y="1741488"/>
          <p14:tracePt t="61213" x="3214688" y="1874838"/>
          <p14:tracePt t="61230" x="3633788" y="2170113"/>
          <p14:tracePt t="61247" x="3813175" y="2295525"/>
          <p14:tracePt t="61263" x="4143375" y="2544763"/>
          <p14:tracePt t="61280" x="4276725" y="2643188"/>
          <p14:tracePt t="61297" x="4357688" y="2732088"/>
          <p14:tracePt t="61313" x="4491038" y="2874963"/>
          <p14:tracePt t="61330" x="4537075" y="2938463"/>
          <p14:tracePt t="61346" x="4562475" y="2982913"/>
          <p14:tracePt t="61363" x="4572000" y="3009900"/>
          <p14:tracePt t="61643" x="4572000" y="3044825"/>
          <p14:tracePt t="61656" x="4572000" y="3081338"/>
          <p14:tracePt t="61668" x="4562475" y="3152775"/>
          <p14:tracePt t="61679" x="4562475" y="3251200"/>
          <p14:tracePt t="61691" x="4562475" y="3357563"/>
          <p14:tracePt t="61704" x="4581525" y="3517900"/>
          <p14:tracePt t="61716" x="4616450" y="3687763"/>
          <p14:tracePt t="61730" x="4670425" y="3884613"/>
          <p14:tracePt t="61747" x="4705350" y="4071938"/>
          <p14:tracePt t="61763" x="4759325" y="4251325"/>
          <p14:tracePt t="61780" x="4822825" y="4518025"/>
          <p14:tracePt t="61797" x="4848225" y="4598988"/>
          <p14:tracePt t="61814" x="4867275" y="4697413"/>
          <p14:tracePt t="61830" x="4875213" y="4714875"/>
          <p14:tracePt t="61847" x="4875213" y="4732338"/>
          <p14:tracePt t="62281" x="4875213" y="4741863"/>
          <p14:tracePt t="62292" x="4875213" y="4751388"/>
          <p14:tracePt t="62304" x="4875213" y="4768850"/>
          <p14:tracePt t="62316" x="4867275" y="4795838"/>
          <p14:tracePt t="62330" x="4857750" y="4822825"/>
          <p14:tracePt t="62347" x="4857750" y="4848225"/>
          <p14:tracePt t="62364" x="4848225" y="4867275"/>
          <p14:tracePt t="62380" x="4840288" y="4902200"/>
          <p14:tracePt t="62397" x="4830763" y="4902200"/>
          <p14:tracePt t="62414" x="4822825" y="4911725"/>
          <p14:tracePt t="62430" x="4822825" y="4919663"/>
          <p14:tracePt t="62524" x="4822825" y="4911725"/>
          <p14:tracePt t="62549" x="4813300" y="4902200"/>
          <p14:tracePt t="62586" x="4813300" y="4894263"/>
          <p14:tracePt t="62623" x="4813300" y="4884738"/>
          <p14:tracePt t="62856" x="4813300" y="4875213"/>
          <p14:tracePt t="62880" x="4813300" y="4867275"/>
          <p14:tracePt t="62893" x="4813300" y="4857750"/>
          <p14:tracePt t="62904" x="4813300" y="4848225"/>
          <p14:tracePt t="62917" x="4813300" y="4830763"/>
          <p14:tracePt t="62931" x="4813300" y="4822825"/>
          <p14:tracePt t="62954" x="4813300" y="4813300"/>
          <p14:tracePt t="63051" x="4813300" y="4803775"/>
          <p14:tracePt t="63064" x="4803775" y="4803775"/>
          <p14:tracePt t="63076" x="4795838" y="4803775"/>
          <p14:tracePt t="63100" x="4786313" y="4795838"/>
          <p14:tracePt t="63113" x="4786313" y="4786313"/>
          <p14:tracePt t="63125" x="4776788" y="4786313"/>
          <p14:tracePt t="63150" x="4768850" y="4786313"/>
          <p14:tracePt t="63176" x="4759325" y="4786313"/>
          <p14:tracePt t="63198" x="4741863" y="4786313"/>
          <p14:tracePt t="63235" x="4732338" y="4786313"/>
          <p14:tracePt t="63259" x="4714875" y="4786313"/>
          <p14:tracePt t="63296" x="4705350" y="4786313"/>
          <p14:tracePt t="63321" x="4697413" y="4786313"/>
          <p14:tracePt t="63358" x="4687888" y="4786313"/>
          <p14:tracePt t="63370" x="4679950" y="4795838"/>
          <p14:tracePt t="63382" x="4679950" y="4803775"/>
          <p14:tracePt t="63407" x="4670425" y="4813300"/>
          <p14:tracePt t="63421" x="4670425" y="4822825"/>
          <p14:tracePt t="63431" x="4670425" y="4830763"/>
          <p14:tracePt t="63456" x="4660900" y="4848225"/>
          <p14:tracePt t="63469" x="4660900" y="4857750"/>
          <p14:tracePt t="63481" x="4652963" y="4867275"/>
          <p14:tracePt t="63492" x="4652963" y="4875213"/>
          <p14:tracePt t="63504" x="4652963" y="4884738"/>
          <p14:tracePt t="63530" x="4643438" y="4884738"/>
          <p14:tracePt t="63603" x="4643438" y="4875213"/>
          <p14:tracePt t="63627" x="4643438" y="4867275"/>
          <p14:tracePt t="63640" x="4643438" y="4857750"/>
          <p14:tracePt t="63652" x="4643438" y="4848225"/>
          <p14:tracePt t="63663" x="4643438" y="4840288"/>
          <p14:tracePt t="63678" x="4652963" y="4830763"/>
          <p14:tracePt t="63689" x="4660900" y="4822825"/>
          <p14:tracePt t="63700" x="4679950" y="4803775"/>
          <p14:tracePt t="63714" x="4687888" y="4803775"/>
          <p14:tracePt t="63731" x="4705350" y="4795838"/>
          <p14:tracePt t="63747" x="4724400" y="4786313"/>
          <p14:tracePt t="63764" x="4768850" y="4768850"/>
          <p14:tracePt t="63781" x="4803775" y="4751388"/>
          <p14:tracePt t="63799" x="4840288" y="4732338"/>
          <p14:tracePt t="63815" x="4911725" y="4705350"/>
          <p14:tracePt t="63831" x="4946650" y="4697413"/>
          <p14:tracePt t="63848" x="4965700" y="4697413"/>
          <p14:tracePt t="63864" x="4983163" y="4687888"/>
          <p14:tracePt t="63909" x="4991100" y="4687888"/>
          <p14:tracePt t="63946" x="4991100" y="4697413"/>
          <p14:tracePt t="64228" x="4991100" y="4705350"/>
          <p14:tracePt t="65822" x="4991100" y="4714875"/>
          <p14:tracePt t="65881" x="4973638" y="4714875"/>
          <p14:tracePt t="65894" x="4956175" y="4714875"/>
          <p14:tracePt t="65905" x="4929188" y="4687888"/>
          <p14:tracePt t="65919" x="4857750" y="4643438"/>
          <p14:tracePt t="65931" x="4741863" y="4554538"/>
          <p14:tracePt t="65948" x="4554538" y="4394200"/>
          <p14:tracePt t="65965" x="4348163" y="4214813"/>
          <p14:tracePt t="65981" x="3894138" y="3795713"/>
          <p14:tracePt t="65998" x="3705225" y="3544888"/>
          <p14:tracePt t="66015" x="3544888" y="3340100"/>
          <p14:tracePt t="66031" x="3286125" y="2919413"/>
          <p14:tracePt t="66048" x="3214688" y="2759075"/>
          <p14:tracePt t="66065" x="3098800" y="2517775"/>
          <p14:tracePt t="66081" x="3062288" y="2438400"/>
          <p14:tracePt t="66098" x="3044825" y="2393950"/>
          <p14:tracePt t="66115" x="3044825" y="2366963"/>
          <p14:tracePt t="66131" x="3036888" y="2366963"/>
          <p14:tracePt t="66148" x="3044825" y="2374900"/>
          <p14:tracePt t="66421" x="2990850" y="2330450"/>
          <p14:tracePt t="66434" x="2901950" y="2268538"/>
          <p14:tracePt t="66445" x="2741613" y="2160588"/>
          <p14:tracePt t="66458" x="2589213" y="2062163"/>
          <p14:tracePt t="66469" x="2455863" y="1938338"/>
          <p14:tracePt t="66483" x="2339975" y="1822450"/>
          <p14:tracePt t="66498" x="2251075" y="1724025"/>
          <p14:tracePt t="66515" x="2179638" y="1660525"/>
          <p14:tracePt t="66532" x="2125663" y="1598613"/>
          <p14:tracePt t="66548" x="2108200" y="1598613"/>
          <p14:tracePt t="66812" x="2125663" y="1598613"/>
          <p14:tracePt t="66825" x="2133600" y="1598613"/>
          <p14:tracePt t="66837" x="2143125" y="1598613"/>
          <p14:tracePt t="66849" x="2170113" y="1598613"/>
          <p14:tracePt t="66861" x="2205038" y="1598613"/>
          <p14:tracePt t="66874" x="2251075" y="1608138"/>
          <p14:tracePt t="66887" x="2312988" y="1616075"/>
          <p14:tracePt t="66898" x="2393950" y="1633538"/>
          <p14:tracePt t="66915" x="2490788" y="1643063"/>
          <p14:tracePt t="66932" x="2616200" y="1652588"/>
          <p14:tracePt t="66948" x="2874963" y="1670050"/>
          <p14:tracePt t="66965" x="2990850" y="1670050"/>
          <p14:tracePt t="66982" x="3098800" y="1679575"/>
          <p14:tracePt t="66998" x="3276600" y="1679575"/>
          <p14:tracePt t="67015" x="3357563" y="1679575"/>
          <p14:tracePt t="67032" x="3411538" y="1679575"/>
          <p14:tracePt t="67048" x="3500438" y="1679575"/>
          <p14:tracePt t="67065" x="3527425" y="1679575"/>
          <p14:tracePt t="67082" x="3544888" y="1679575"/>
          <p14:tracePt t="67098" x="3562350" y="1679575"/>
          <p14:tracePt t="67115" x="3571875" y="1679575"/>
          <p14:tracePt t="67694" x="3562350" y="1679575"/>
          <p14:tracePt t="67732" x="3554413" y="1679575"/>
          <p14:tracePt t="67744" x="3544888" y="1679575"/>
          <p14:tracePt t="67757" x="3527425" y="1687513"/>
          <p14:tracePt t="67770" x="3509963" y="1704975"/>
          <p14:tracePt t="67782" x="3482975" y="1714500"/>
          <p14:tracePt t="67799" x="3446463" y="1731963"/>
          <p14:tracePt t="67815" x="3411538" y="1741488"/>
          <p14:tracePt t="67832" x="3322638" y="1785938"/>
          <p14:tracePt t="67849" x="3268663" y="1812925"/>
          <p14:tracePt t="67865" x="3152775" y="1857375"/>
          <p14:tracePt t="67882" x="3098800" y="1884363"/>
          <p14:tracePt t="67898" x="3036888" y="1901825"/>
          <p14:tracePt t="67915" x="2901950" y="1955800"/>
          <p14:tracePt t="67932" x="2840038" y="1982788"/>
          <p14:tracePt t="67949" x="2759075" y="2009775"/>
          <p14:tracePt t="67965" x="2633663" y="2062163"/>
          <p14:tracePt t="67982" x="2589213" y="2071688"/>
          <p14:tracePt t="67999" x="2562225" y="2081213"/>
          <p14:tracePt t="68015" x="2517775" y="2108200"/>
          <p14:tracePt t="68032" x="2500313" y="2108200"/>
          <p14:tracePt t="68049" x="2482850" y="2116138"/>
          <p14:tracePt t="68065" x="2438400" y="2133600"/>
          <p14:tracePt t="68082" x="2419350" y="2143125"/>
          <p14:tracePt t="68099" x="2411413" y="2152650"/>
          <p14:tracePt t="68115" x="2401888" y="2152650"/>
          <p14:tracePt t="68172" x="2393950" y="2170113"/>
          <p14:tracePt t="68185" x="2366963" y="2187575"/>
          <p14:tracePt t="68198" x="2357438" y="2197100"/>
          <p14:tracePt t="68213" x="2347913" y="2197100"/>
          <p14:tracePt t="68223" x="2347913" y="2205038"/>
          <p14:tracePt t="69092" x="2339975" y="2214563"/>
          <p14:tracePt t="69104" x="2339975" y="2224088"/>
          <p14:tracePt t="69116" x="2339975" y="2241550"/>
          <p14:tracePt t="69129" x="2339975" y="2268538"/>
          <p14:tracePt t="69141" x="2339975" y="2286000"/>
          <p14:tracePt t="69153" x="2330450" y="2303463"/>
          <p14:tracePt t="69165" x="2322513" y="2322513"/>
          <p14:tracePt t="69182" x="2322513" y="2347913"/>
          <p14:tracePt t="69199" x="2312988" y="2384425"/>
          <p14:tracePt t="69216" x="2312988" y="2401888"/>
          <p14:tracePt t="69232" x="2312988" y="2446338"/>
          <p14:tracePt t="69249" x="2312988" y="2455863"/>
          <p14:tracePt t="69266" x="2312988" y="2509838"/>
          <p14:tracePt t="69282" x="2312988" y="2536825"/>
          <p14:tracePt t="69299" x="2312988" y="2562225"/>
          <p14:tracePt t="69316" x="2312988" y="2589213"/>
          <p14:tracePt t="69332" x="2312988" y="2598738"/>
          <p14:tracePt t="69497" x="2312988" y="2616200"/>
          <p14:tracePt t="69509" x="2312988" y="2625725"/>
          <p14:tracePt t="69521" x="2312988" y="2633663"/>
          <p14:tracePt t="69534" x="2312988" y="2652713"/>
          <p14:tracePt t="69549" x="2312988" y="2660650"/>
          <p14:tracePt t="69566" x="2312988" y="2670175"/>
          <p14:tracePt t="69582" x="2322513" y="2679700"/>
          <p14:tracePt t="69599" x="2322513" y="2687638"/>
          <p14:tracePt t="69616" x="2322513" y="2697163"/>
          <p14:tracePt t="70378" x="2322513" y="2705100"/>
          <p14:tracePt t="70392" x="2322513" y="2724150"/>
          <p14:tracePt t="70404" x="2322513" y="2732088"/>
          <p14:tracePt t="70415" x="2322513" y="2751138"/>
          <p14:tracePt t="70428" x="2322513" y="2768600"/>
          <p14:tracePt t="70439" x="2322513" y="2795588"/>
          <p14:tracePt t="70452" x="2322513" y="2813050"/>
          <p14:tracePt t="70466" x="2322513" y="2830513"/>
          <p14:tracePt t="70483" x="2330450" y="2847975"/>
          <p14:tracePt t="70499" x="2330450" y="2867025"/>
          <p14:tracePt t="70516" x="2330450" y="2911475"/>
          <p14:tracePt t="70533" x="2330450" y="2919413"/>
          <p14:tracePt t="70550" x="2339975" y="2965450"/>
          <p14:tracePt t="70566" x="2347913" y="2982913"/>
          <p14:tracePt t="70583" x="2347913" y="3000375"/>
          <p14:tracePt t="70599" x="2357438" y="3044825"/>
          <p14:tracePt t="70616" x="2357438" y="3054350"/>
          <p14:tracePt t="70633" x="2366963" y="3062288"/>
          <p14:tracePt t="70649" x="2366963" y="3081338"/>
          <p14:tracePt t="70666" x="2366963" y="3089275"/>
          <p14:tracePt t="70685" x="2366963" y="3098800"/>
          <p14:tracePt t="70709" x="2366963" y="3108325"/>
          <p14:tracePt t="70725" x="2366963" y="3116263"/>
          <p14:tracePt t="70746" x="2374900" y="3125788"/>
          <p14:tracePt t="70760" x="2374900" y="3133725"/>
          <p14:tracePt t="70771" x="2384425" y="3152775"/>
          <p14:tracePt t="70783" x="2384425" y="3160713"/>
          <p14:tracePt t="70800" x="2384425" y="3187700"/>
          <p14:tracePt t="70816" x="2393950" y="3197225"/>
          <p14:tracePt t="70833" x="2401888" y="3224213"/>
          <p14:tracePt t="70857" x="2401888" y="3232150"/>
          <p14:tracePt t="70882" x="2411413" y="3251200"/>
          <p14:tracePt t="70906" x="2411413" y="3259138"/>
          <p14:tracePt t="71960" x="2438400" y="3268663"/>
          <p14:tracePt t="71971" x="2465388" y="3276600"/>
          <p14:tracePt t="71984" x="2517775" y="3295650"/>
          <p14:tracePt t="71995" x="2581275" y="3313113"/>
          <p14:tracePt t="72007" x="2670175" y="3340100"/>
          <p14:tracePt t="72021" x="2768600" y="3394075"/>
          <p14:tracePt t="72034" x="2894013" y="3438525"/>
          <p14:tracePt t="72050" x="3036888" y="3490913"/>
          <p14:tracePt t="72067" x="3143250" y="3536950"/>
          <p14:tracePt t="72083" x="3375025" y="3589338"/>
          <p14:tracePt t="72100" x="3490913" y="3616325"/>
          <p14:tracePt t="72117" x="3589338" y="3643313"/>
          <p14:tracePt t="72133" x="3776663" y="3670300"/>
          <p14:tracePt t="72150" x="3848100" y="3687763"/>
          <p14:tracePt t="72167" x="3911600" y="3697288"/>
          <p14:tracePt t="72183" x="4010025" y="3724275"/>
          <p14:tracePt t="72200" x="4044950" y="3732213"/>
          <p14:tracePt t="72217" x="4108450" y="3759200"/>
          <p14:tracePt t="72233" x="4125913" y="3768725"/>
          <p14:tracePt t="72250" x="4143375" y="3795713"/>
          <p14:tracePt t="72267" x="4197350" y="3830638"/>
          <p14:tracePt t="72283" x="4224338" y="3857625"/>
          <p14:tracePt t="72300" x="4232275" y="3875088"/>
          <p14:tracePt t="72317" x="4276725" y="3911600"/>
          <p14:tracePt t="72333" x="4295775" y="3946525"/>
          <p14:tracePt t="72350" x="4322763" y="3965575"/>
          <p14:tracePt t="72367" x="4367213" y="4017963"/>
          <p14:tracePt t="72383" x="4384675" y="4044950"/>
          <p14:tracePt t="72400" x="4419600" y="4071938"/>
          <p14:tracePt t="72417" x="4465638" y="4133850"/>
          <p14:tracePt t="72433" x="4483100" y="4152900"/>
          <p14:tracePt t="72450" x="4500563" y="4160838"/>
          <p14:tracePt t="72467" x="4500563" y="4170363"/>
          <p14:tracePt t="72484" x="4510088" y="4170363"/>
          <p14:tracePt t="72500" x="4537075" y="4170363"/>
          <p14:tracePt t="72842" x="4554538" y="4170363"/>
          <p14:tracePt t="72854" x="4562475" y="4170363"/>
          <p14:tracePt t="72865" x="4572000" y="4170363"/>
          <p14:tracePt t="72879" x="4598988" y="4170363"/>
          <p14:tracePt t="72890" x="4625975" y="4170363"/>
          <p14:tracePt t="72902" x="4643438" y="4179888"/>
          <p14:tracePt t="72917" x="4670425" y="4179888"/>
          <p14:tracePt t="72934" x="4705350" y="4187825"/>
          <p14:tracePt t="72950" x="4768850" y="4205288"/>
          <p14:tracePt t="72967" x="4795838" y="4224338"/>
          <p14:tracePt t="72983" x="4813300" y="4232275"/>
          <p14:tracePt t="73000" x="4840288" y="4259263"/>
          <p14:tracePt t="73017" x="4848225" y="4268788"/>
          <p14:tracePt t="73033" x="4857750" y="4286250"/>
          <p14:tracePt t="73050" x="4875213" y="4313238"/>
          <p14:tracePt t="73067" x="4884738" y="4330700"/>
          <p14:tracePt t="73083" x="4884738" y="4357688"/>
          <p14:tracePt t="73100" x="4884738" y="4402138"/>
          <p14:tracePt t="73117" x="4884738" y="4419600"/>
          <p14:tracePt t="73133" x="4884738" y="4429125"/>
          <p14:tracePt t="73150" x="4884738" y="4446588"/>
          <p14:tracePt t="73167" x="4884738" y="4456113"/>
          <p14:tracePt t="73185" x="4884738" y="4473575"/>
          <p14:tracePt t="73200" x="4884738" y="4483100"/>
          <p14:tracePt t="73217" x="4884738" y="4491038"/>
          <p14:tracePt t="73234" x="4884738" y="4500563"/>
          <p14:tracePt t="73250" x="4884738" y="4510088"/>
          <p14:tracePt t="73267" x="4884738" y="4518025"/>
          <p14:tracePt t="73283" x="4884738" y="4545013"/>
          <p14:tracePt t="73300" x="4884738" y="4554538"/>
          <p14:tracePt t="73317" x="4884738" y="4562475"/>
          <p14:tracePt t="73369" x="4884738" y="4572000"/>
          <p14:tracePt t="73688" x="4894263" y="4572000"/>
          <p14:tracePt t="73699" x="4894263" y="4562475"/>
          <p14:tracePt t="73712" x="4902200" y="4562475"/>
          <p14:tracePt t="73736" x="4919663" y="4562475"/>
          <p14:tracePt t="73752" x="4929188" y="4562475"/>
          <p14:tracePt t="73762" x="4938713" y="4562475"/>
          <p14:tracePt t="73772" x="4946650" y="4562475"/>
          <p14:tracePt t="73797" x="4956175" y="4562475"/>
          <p14:tracePt t="73809" x="4965700" y="4562475"/>
          <p14:tracePt t="76064" x="4973638" y="4562475"/>
          <p14:tracePt t="76088" x="4983163" y="4562475"/>
          <p14:tracePt t="76101" x="4991100" y="4562475"/>
          <p14:tracePt t="76125" x="5000625" y="4562475"/>
          <p14:tracePt t="76150" x="5010150" y="4562475"/>
          <p14:tracePt t="76186" x="5018088" y="4562475"/>
          <p14:tracePt t="76199" x="5027613" y="4562475"/>
          <p14:tracePt t="76395" x="5037138" y="4572000"/>
          <p14:tracePt t="76443" x="5045075" y="4572000"/>
          <p14:tracePt t="76468" x="5054600" y="4581525"/>
          <p14:tracePt t="76481" x="5062538" y="4581525"/>
          <p14:tracePt t="76493" x="5062538" y="4589463"/>
          <p14:tracePt t="76506" x="5072063" y="4589463"/>
          <p14:tracePt t="76529" x="5081588" y="4598988"/>
          <p14:tracePt t="76542" x="5089525" y="4598988"/>
          <p14:tracePt t="76554" x="5089525" y="4608513"/>
          <p14:tracePt t="76568" x="5099050" y="4616450"/>
          <p14:tracePt t="76585" x="5108575" y="4616450"/>
          <p14:tracePt t="76601" x="5116513" y="4625975"/>
          <p14:tracePt t="76618" x="5143500" y="4652963"/>
          <p14:tracePt t="76635" x="5160963" y="4660900"/>
          <p14:tracePt t="76651" x="5187950" y="4687888"/>
          <p14:tracePt t="76668" x="5187950" y="4697413"/>
          <p14:tracePt t="76685" x="5205413" y="4714875"/>
          <p14:tracePt t="76701" x="5214938" y="4724400"/>
          <p14:tracePt t="76718" x="5214938" y="4732338"/>
          <p14:tracePt t="76735" x="5224463" y="4732338"/>
          <p14:tracePt t="76751" x="5232400" y="4741863"/>
          <p14:tracePt t="76776" x="5241925" y="4751388"/>
          <p14:tracePt t="76786" x="5241925" y="4759325"/>
          <p14:tracePt t="76810" x="5251450" y="4759325"/>
          <p14:tracePt t="76822" x="5259388" y="4768850"/>
          <p14:tracePt t="76835" x="5268913" y="4786313"/>
          <p14:tracePt t="76851" x="5286375" y="4795838"/>
          <p14:tracePt t="76868" x="5303838" y="4803775"/>
          <p14:tracePt t="76884" x="5340350" y="4830763"/>
          <p14:tracePt t="76901" x="5367338" y="4848225"/>
          <p14:tracePt t="76918" x="5384800" y="4857750"/>
          <p14:tracePt t="76935" x="5419725" y="4884738"/>
          <p14:tracePt t="76951" x="5438775" y="4902200"/>
          <p14:tracePt t="76968" x="5446713" y="4911725"/>
          <p14:tracePt t="76985" x="5473700" y="4938713"/>
          <p14:tracePt t="77001" x="5491163" y="4956175"/>
          <p14:tracePt t="77019" x="5500688" y="4973638"/>
          <p14:tracePt t="77035" x="5518150" y="5000625"/>
          <p14:tracePt t="77051" x="5518150" y="5010150"/>
          <p14:tracePt t="77068" x="5537200" y="5037138"/>
          <p14:tracePt t="77085" x="5545138" y="5045075"/>
          <p14:tracePt t="77101" x="5545138" y="5062538"/>
          <p14:tracePt t="77118" x="5545138" y="5072063"/>
          <p14:tracePt t="77140" x="5545138" y="5081588"/>
          <p14:tracePt t="77153" x="5545138" y="5089525"/>
          <p14:tracePt t="77459" x="5545138" y="5099050"/>
          <p14:tracePt t="77484" x="5545138" y="5108575"/>
          <p14:tracePt t="77495" x="5545138" y="5116513"/>
          <p14:tracePt t="77508" x="5545138" y="5126038"/>
          <p14:tracePt t="77519" x="5554663" y="5153025"/>
          <p14:tracePt t="77535" x="5562600" y="5170488"/>
          <p14:tracePt t="77551" x="5562600" y="5187950"/>
          <p14:tracePt t="77568" x="5562600" y="5197475"/>
          <p14:tracePt t="77585" x="5562600" y="5241925"/>
          <p14:tracePt t="77601" x="5572125" y="5259388"/>
          <p14:tracePt t="77618" x="5572125" y="5303838"/>
          <p14:tracePt t="77635" x="5572125" y="5322888"/>
          <p14:tracePt t="77652" x="5572125" y="5348288"/>
          <p14:tracePt t="77668" x="5572125" y="5367338"/>
          <p14:tracePt t="77685" x="5572125" y="5411788"/>
          <p14:tracePt t="77702" x="5581650" y="5438775"/>
          <p14:tracePt t="77718" x="5581650" y="5491163"/>
          <p14:tracePt t="77735" x="5581650" y="5510213"/>
          <p14:tracePt t="77752" x="5581650" y="5527675"/>
          <p14:tracePt t="77768" x="5581650" y="5562600"/>
          <p14:tracePt t="77785" x="5581650" y="5581650"/>
          <p14:tracePt t="77802" x="5572125" y="5608638"/>
          <p14:tracePt t="77819" x="5572125" y="5626100"/>
          <p14:tracePt t="77839" x="5572125" y="5634038"/>
          <p14:tracePt t="77853" x="5562600" y="5643563"/>
          <p14:tracePt t="77868" x="5562600" y="5653088"/>
          <p14:tracePt t="77885" x="5562600" y="5661025"/>
          <p14:tracePt t="77902" x="5562600" y="5670550"/>
          <p14:tracePt t="77918" x="5554663" y="5680075"/>
          <p14:tracePt t="77962" x="5554663" y="5688013"/>
          <p14:tracePt t="77975" x="5545138" y="5688013"/>
          <p14:tracePt t="78000" x="5537200" y="5697538"/>
          <p14:tracePt t="78010" x="5537200" y="5705475"/>
          <p14:tracePt t="78306" x="5537200" y="5697538"/>
          <p14:tracePt t="78317" x="5545138" y="5697538"/>
          <p14:tracePt t="78331" x="5562600" y="5697538"/>
          <p14:tracePt t="78342" x="5572125" y="5688013"/>
          <p14:tracePt t="78353" x="5581650" y="5680075"/>
          <p14:tracePt t="78368" x="5608638" y="5680075"/>
          <p14:tracePt t="78385" x="5616575" y="5661025"/>
          <p14:tracePt t="78402" x="5634038" y="5653088"/>
          <p14:tracePt t="78419" x="5670550" y="5626100"/>
          <p14:tracePt t="78435" x="5680075" y="5626100"/>
          <p14:tracePt t="78452" x="5688013" y="5616575"/>
          <p14:tracePt t="78469" x="5697538" y="5608638"/>
          <p14:tracePt t="78759" x="5697538" y="5599113"/>
          <p14:tracePt t="78846" x="5697538" y="5589588"/>
          <p14:tracePt t="78880" x="5705475" y="5589588"/>
          <p14:tracePt t="78893" x="5705475" y="5581650"/>
          <p14:tracePt t="78906" x="5705475" y="5572125"/>
          <p14:tracePt t="78943" x="5715000" y="5562600"/>
          <p14:tracePt t="78979" x="5724525" y="5554663"/>
          <p14:tracePt t="79041" x="5724525" y="5545138"/>
          <p14:tracePt t="79127" x="5724525" y="5537200"/>
          <p14:tracePt t="79189" x="5732463" y="5527675"/>
          <p14:tracePt t="79212" x="5732463" y="5510213"/>
          <p14:tracePt t="79237" x="5741988" y="5500688"/>
          <p14:tracePt t="79249" x="5741988" y="5491163"/>
          <p14:tracePt t="79260" x="5741988" y="5483225"/>
          <p14:tracePt t="79274" x="5751513" y="5473700"/>
          <p14:tracePt t="79288" x="5751513" y="5465763"/>
          <p14:tracePt t="79310" x="5751513" y="5456238"/>
          <p14:tracePt t="79323" x="5751513" y="5446713"/>
          <p14:tracePt t="79335" x="5751513" y="5438775"/>
          <p14:tracePt t="79352" x="5751513" y="5429250"/>
          <p14:tracePt t="79372" x="5751513" y="5419725"/>
          <p14:tracePt t="79409" x="5751513" y="5411788"/>
          <p14:tracePt t="79420" x="5751513" y="5402263"/>
          <p14:tracePt t="79433" x="5751513" y="5384800"/>
          <p14:tracePt t="79446" x="5751513" y="5367338"/>
          <p14:tracePt t="79460" x="5751513" y="5357813"/>
          <p14:tracePt t="79470" x="5751513" y="5348288"/>
          <p14:tracePt t="79494" x="5751513" y="5340350"/>
          <p14:tracePt t="79531" x="5751513" y="5330825"/>
          <p14:tracePt t="79542" x="5751513" y="5322888"/>
          <p14:tracePt t="79556" x="5751513" y="5303838"/>
          <p14:tracePt t="79592" x="5751513" y="5295900"/>
          <p14:tracePt t="79630" x="5751513" y="5276850"/>
          <p14:tracePt t="79642" x="5751513" y="5268913"/>
          <p14:tracePt t="79653" x="5751513" y="5251450"/>
          <p14:tracePt t="79666" x="5751513" y="5241925"/>
          <p14:tracePt t="79678" x="5751513" y="5224463"/>
          <p14:tracePt t="79691" x="5741988" y="5224463"/>
          <p14:tracePt t="79703" x="5741988" y="5214938"/>
          <p14:tracePt t="79719" x="5741988" y="5205413"/>
          <p14:tracePt t="79736" x="5741988" y="5197475"/>
          <p14:tracePt t="79752" x="5741988" y="5170488"/>
          <p14:tracePt t="79769" x="5741988" y="5143500"/>
          <p14:tracePt t="79786" x="5741988" y="5126038"/>
          <p14:tracePt t="79803" x="5741988" y="5089525"/>
          <p14:tracePt t="79825" x="5741988" y="5081588"/>
          <p14:tracePt t="79874" x="5741988" y="5054600"/>
          <p14:tracePt t="79885" x="5741988" y="5018088"/>
          <p14:tracePt t="79898" x="5751513" y="4956175"/>
          <p14:tracePt t="79910" x="5751513" y="4875213"/>
          <p14:tracePt t="79922" x="5759450" y="4830763"/>
          <p14:tracePt t="79936" x="5759450" y="4786313"/>
          <p14:tracePt t="79952" x="5759450" y="4768850"/>
          <p14:tracePt t="80021" x="5768975" y="4776788"/>
          <p14:tracePt t="80033" x="5776913" y="4786313"/>
          <p14:tracePt t="80045" x="5776913" y="4795838"/>
          <p14:tracePt t="80561" x="5776913" y="4803775"/>
          <p14:tracePt t="80585" x="5776913" y="4813300"/>
          <p14:tracePt t="80598" x="5786438" y="4822825"/>
          <p14:tracePt t="80608" x="5786438" y="4840288"/>
          <p14:tracePt t="80621" x="5795963" y="4848225"/>
          <p14:tracePt t="80636" x="5795963" y="4857750"/>
          <p14:tracePt t="80652" x="5795963" y="4875213"/>
          <p14:tracePt t="80669" x="5795963" y="4894263"/>
          <p14:tracePt t="80686" x="5803900" y="4929188"/>
          <p14:tracePt t="80703" x="5803900" y="4938713"/>
          <p14:tracePt t="80719" x="5803900" y="4956175"/>
          <p14:tracePt t="80736" x="5803900" y="4973638"/>
          <p14:tracePt t="80753" x="5803900" y="4991100"/>
          <p14:tracePt t="80769" x="5803900" y="5018088"/>
          <p14:tracePt t="80786" x="5803900" y="5027613"/>
          <p14:tracePt t="80803" x="5803900" y="5037138"/>
          <p14:tracePt t="80819" x="5803900" y="5062538"/>
          <p14:tracePt t="80836" x="5803900" y="5072063"/>
          <p14:tracePt t="80853" x="5803900" y="5089525"/>
          <p14:tracePt t="80869" x="5803900" y="5126038"/>
          <p14:tracePt t="80886" x="5803900" y="5143500"/>
          <p14:tracePt t="80903" x="5803900" y="5170488"/>
          <p14:tracePt t="80919" x="5795963" y="5180013"/>
          <p14:tracePt t="80936" x="5786438" y="5197475"/>
          <p14:tracePt t="80953" x="5776913" y="5224463"/>
          <p14:tracePt t="80969" x="5776913" y="5241925"/>
          <p14:tracePt t="80986" x="5776913" y="5251450"/>
          <p14:tracePt t="81004" x="5768975" y="5276850"/>
          <p14:tracePt t="81019" x="5768975" y="5295900"/>
          <p14:tracePt t="81036" x="5768975" y="5303838"/>
          <p14:tracePt t="81053" x="5759450" y="5322888"/>
          <p14:tracePt t="81069" x="5759450" y="5330825"/>
          <p14:tracePt t="81086" x="5759450" y="5348288"/>
          <p14:tracePt t="81103" x="5759450" y="5367338"/>
          <p14:tracePt t="81119" x="5759450" y="5384800"/>
          <p14:tracePt t="81136" x="5759450" y="5402263"/>
          <p14:tracePt t="81153" x="5759450" y="5419725"/>
          <p14:tracePt t="81169" x="5759450" y="5429250"/>
          <p14:tracePt t="81186" x="5759450" y="5446713"/>
          <p14:tracePt t="81203" x="5751513" y="5446713"/>
          <p14:tracePt t="81219" x="5751513" y="5456238"/>
          <p14:tracePt t="81236" x="5751513" y="5473700"/>
          <p14:tracePt t="81259" x="5751513" y="5483225"/>
          <p14:tracePt t="81271" x="5751513" y="5491163"/>
          <p14:tracePt t="81286" x="5751513" y="5500688"/>
          <p14:tracePt t="81319" x="5751513" y="5510213"/>
          <p14:tracePt t="81541" x="5741988" y="5510213"/>
          <p14:tracePt t="81589" x="5741988" y="5500688"/>
          <p14:tracePt t="81602" x="5732463" y="5491163"/>
          <p14:tracePt t="81626" x="5732463" y="5483225"/>
          <p14:tracePt t="81638" x="5724525" y="5483225"/>
          <p14:tracePt t="81652" x="5715000" y="5465763"/>
          <p14:tracePt t="81663" x="5705475" y="5456238"/>
          <p14:tracePt t="81675" x="5697538" y="5446713"/>
          <p14:tracePt t="81687" x="5697538" y="5429250"/>
          <p14:tracePt t="81703" x="5688013" y="5419725"/>
          <p14:tracePt t="81719" x="5670550" y="5394325"/>
          <p14:tracePt t="81736" x="5661025" y="5348288"/>
          <p14:tracePt t="81753" x="5643563" y="5303838"/>
          <p14:tracePt t="81769" x="5634038" y="5286375"/>
          <p14:tracePt t="81786" x="5626100" y="5232400"/>
          <p14:tracePt t="81803" x="5616575" y="5205413"/>
          <p14:tracePt t="81820" x="5608638" y="5180013"/>
          <p14:tracePt t="81836" x="5599113" y="5126038"/>
          <p14:tracePt t="81853" x="5589588" y="5099050"/>
          <p14:tracePt t="81870" x="5581650" y="5081588"/>
          <p14:tracePt t="81886" x="5562600" y="5018088"/>
          <p14:tracePt t="81903" x="5562600" y="5000625"/>
          <p14:tracePt t="81919" x="5554663" y="4983163"/>
          <p14:tracePt t="81936" x="5537200" y="4929188"/>
          <p14:tracePt t="81953" x="5537200" y="4902200"/>
          <p14:tracePt t="81970" x="5518150" y="4840288"/>
          <p14:tracePt t="81986" x="5510213" y="4830763"/>
          <p14:tracePt t="82003" x="5500688" y="4813300"/>
          <p14:tracePt t="82020" x="5491163" y="4786313"/>
          <p14:tracePt t="82036" x="5483225" y="4768850"/>
          <p14:tracePt t="82053" x="5473700" y="4751388"/>
          <p14:tracePt t="82070" x="5446713" y="4714875"/>
          <p14:tracePt t="82086" x="5429250" y="4705350"/>
          <p14:tracePt t="82103" x="5419725" y="4687888"/>
          <p14:tracePt t="82120" x="5394325" y="4660900"/>
          <p14:tracePt t="82136" x="5384800" y="4660900"/>
          <p14:tracePt t="82153" x="5367338" y="4643438"/>
          <p14:tracePt t="82170" x="5330825" y="4625975"/>
          <p14:tracePt t="82186" x="5313363" y="4616450"/>
          <p14:tracePt t="82203" x="5276850" y="4589463"/>
          <p14:tracePt t="82220" x="5259388" y="4589463"/>
          <p14:tracePt t="82236" x="5251450" y="4572000"/>
          <p14:tracePt t="82253" x="5232400" y="4562475"/>
          <p14:tracePt t="82270" x="5224463" y="4554538"/>
          <p14:tracePt t="82286" x="5214938" y="4554538"/>
          <p14:tracePt t="82303" x="5197475" y="4545013"/>
          <p14:tracePt t="82320" x="5187950" y="4537075"/>
          <p14:tracePt t="82337" x="5170488" y="4527550"/>
          <p14:tracePt t="82386" x="5160963" y="4527550"/>
          <p14:tracePt t="82397" x="5153025" y="4518025"/>
          <p14:tracePt t="82409" x="5133975" y="4518025"/>
          <p14:tracePt t="82422" x="5126038" y="4518025"/>
          <p14:tracePt t="82436" x="5116513" y="4510088"/>
          <p14:tracePt t="82453" x="5099050" y="4510088"/>
          <p14:tracePt t="82471" x="5089525" y="4500563"/>
          <p14:tracePt t="82753" x="5108575" y="4500563"/>
          <p14:tracePt t="82764" x="5126038" y="4510088"/>
          <p14:tracePt t="82777" x="5143500" y="4510088"/>
          <p14:tracePt t="82790" x="5170488" y="4510088"/>
          <p14:tracePt t="82803" x="5205413" y="4518025"/>
          <p14:tracePt t="82820" x="5259388" y="4518025"/>
          <p14:tracePt t="82837" x="5313363" y="4527550"/>
          <p14:tracePt t="82853" x="5367338" y="4527550"/>
          <p14:tracePt t="82870" x="5394325" y="4537075"/>
          <p14:tracePt t="82887" x="5429250" y="4537075"/>
          <p14:tracePt t="82903" x="5456238" y="4545013"/>
          <p14:tracePt t="82920" x="5465763" y="4545013"/>
          <p14:tracePt t="82939" x="5473700" y="4545013"/>
          <p14:tracePt t="82953" x="5500688" y="4572000"/>
          <p14:tracePt t="82970" x="5510213" y="4581525"/>
          <p14:tracePt t="82987" x="5527675" y="4608513"/>
          <p14:tracePt t="83004" x="5537200" y="4616450"/>
          <p14:tracePt t="83020" x="5554663" y="4625975"/>
          <p14:tracePt t="83037" x="5581650" y="4660900"/>
          <p14:tracePt t="83053" x="5589588" y="4670425"/>
          <p14:tracePt t="83070" x="5589588" y="4687888"/>
          <p14:tracePt t="83087" x="5608638" y="4714875"/>
          <p14:tracePt t="83103" x="5626100" y="4732338"/>
          <p14:tracePt t="83120" x="5643563" y="4759325"/>
          <p14:tracePt t="83137" x="5661025" y="4786313"/>
          <p14:tracePt t="83154" x="5670550" y="4803775"/>
          <p14:tracePt t="83170" x="5697538" y="4848225"/>
          <p14:tracePt t="83187" x="5697538" y="4875213"/>
          <p14:tracePt t="83203" x="5715000" y="4894263"/>
          <p14:tracePt t="83220" x="5732463" y="4938713"/>
          <p14:tracePt t="83237" x="5751513" y="4983163"/>
          <p14:tracePt t="83253" x="5768975" y="5010150"/>
          <p14:tracePt t="83270" x="5786438" y="5062538"/>
          <p14:tracePt t="83287" x="5795963" y="5081588"/>
          <p14:tracePt t="83303" x="5795963" y="5099050"/>
          <p14:tracePt t="83320" x="5795963" y="5126038"/>
          <p14:tracePt t="83337" x="5803900" y="5126038"/>
          <p14:tracePt t="83353" x="5803900" y="5133975"/>
          <p14:tracePt t="83370" x="5803900" y="5153025"/>
          <p14:tracePt t="83387" x="5803900" y="5160963"/>
          <p14:tracePt t="83403" x="5803900" y="5187950"/>
          <p14:tracePt t="83420" x="5803900" y="5205413"/>
          <p14:tracePt t="83437" x="5803900" y="5214938"/>
          <p14:tracePt t="83453" x="5803900" y="5241925"/>
          <p14:tracePt t="83470" x="5803900" y="5251450"/>
          <p14:tracePt t="83487" x="5803900" y="5259388"/>
          <p14:tracePt t="83503" x="5803900" y="5303838"/>
          <p14:tracePt t="83520" x="5803900" y="5322888"/>
          <p14:tracePt t="83537" x="5803900" y="5340350"/>
          <p14:tracePt t="83554" x="5795963" y="5394325"/>
          <p14:tracePt t="83570" x="5795963" y="5411788"/>
          <p14:tracePt t="83587" x="5786438" y="5438775"/>
          <p14:tracePt t="83603" x="5768975" y="5483225"/>
          <p14:tracePt t="83620" x="5768975" y="5510213"/>
          <p14:tracePt t="83637" x="5741988" y="5554663"/>
          <p14:tracePt t="83653" x="5741988" y="5562600"/>
          <p14:tracePt t="83670" x="5732463" y="5581650"/>
          <p14:tracePt t="83687" x="5724525" y="5589588"/>
          <p14:tracePt t="83709" x="5724525" y="5599113"/>
          <p14:tracePt t="83734" x="5715000" y="5599113"/>
          <p14:tracePt t="84224" x="5705475" y="5599113"/>
          <p14:tracePt t="84250" x="5697538" y="5589588"/>
          <p14:tracePt t="84261" x="5688013" y="5589588"/>
          <p14:tracePt t="84273" x="5688013" y="5581650"/>
          <p14:tracePt t="84286" x="5670550" y="5581650"/>
          <p14:tracePt t="84299" x="5661025" y="5572125"/>
          <p14:tracePt t="84310" x="5643563" y="5554663"/>
          <p14:tracePt t="84324" x="5634038" y="5554663"/>
          <p14:tracePt t="84337" x="5616575" y="5537200"/>
          <p14:tracePt t="84354" x="5581650" y="5527675"/>
          <p14:tracePt t="84370" x="5545138" y="5510213"/>
          <p14:tracePt t="84387" x="5367338" y="5429250"/>
          <p14:tracePt t="84405" x="5197475" y="5357813"/>
          <p14:tracePt t="84422" x="4751388" y="5133975"/>
          <p14:tracePt t="84437" x="4510088" y="5018088"/>
          <p14:tracePt t="84454" x="4295775" y="4902200"/>
          <p14:tracePt t="84471" x="3894138" y="4705350"/>
          <p14:tracePt t="84487" x="3705225" y="4616450"/>
          <p14:tracePt t="84504" x="3536950" y="4537075"/>
          <p14:tracePt t="84520" x="3241675" y="4411663"/>
          <p14:tracePt t="84537" x="3152775" y="4357688"/>
          <p14:tracePt t="84554" x="2982913" y="4259263"/>
          <p14:tracePt t="84571" x="2919413" y="4224338"/>
          <p14:tracePt t="84587" x="2867025" y="4197350"/>
          <p14:tracePt t="84604" x="2795588" y="4133850"/>
          <p14:tracePt t="84620" x="2776538" y="4125913"/>
          <p14:tracePt t="84637" x="2768600" y="4116388"/>
          <p14:tracePt t="84654" x="2759075" y="4116388"/>
          <p14:tracePt t="84946" x="2751138" y="4108450"/>
          <p14:tracePt t="84971" x="2741613" y="4108450"/>
          <p14:tracePt t="84982" x="2732088" y="4098925"/>
          <p14:tracePt t="84996" x="2714625" y="4098925"/>
          <p14:tracePt t="85007" x="2687638" y="4098925"/>
          <p14:tracePt t="85021" x="2633663" y="4081463"/>
          <p14:tracePt t="85037" x="2571750" y="4062413"/>
          <p14:tracePt t="85054" x="2490788" y="4054475"/>
          <p14:tracePt t="85071" x="2322513" y="4010025"/>
          <p14:tracePt t="85087" x="2232025" y="3990975"/>
          <p14:tracePt t="85104" x="2152650" y="3973513"/>
          <p14:tracePt t="85121" x="2036763" y="3938588"/>
          <p14:tracePt t="85137" x="2000250" y="3911600"/>
          <p14:tracePt t="85154" x="1955800" y="3894138"/>
          <p14:tracePt t="85171" x="1901825" y="3857625"/>
          <p14:tracePt t="85187" x="1893888" y="3848100"/>
          <p14:tracePt t="85204" x="1893888" y="3840163"/>
          <p14:tracePt t="85221" x="1893888" y="3830638"/>
          <p14:tracePt t="85681" x="1901825" y="3830638"/>
          <p14:tracePt t="85805" x="1911350" y="3830638"/>
          <p14:tracePt t="85830" x="1919288" y="3830638"/>
          <p14:tracePt t="85853" x="1938338" y="3830638"/>
          <p14:tracePt t="85864" x="1946275" y="3830638"/>
          <p14:tracePt t="85878" x="1965325" y="3830638"/>
          <p14:tracePt t="85890" x="2000250" y="3830638"/>
          <p14:tracePt t="85904" x="2027238" y="3822700"/>
          <p14:tracePt t="85921" x="2071688" y="3822700"/>
          <p14:tracePt t="85937" x="2133600" y="3813175"/>
          <p14:tracePt t="85954" x="2268538" y="3803650"/>
          <p14:tracePt t="85971" x="2347913" y="3803650"/>
          <p14:tracePt t="85987" x="2438400" y="3803650"/>
          <p14:tracePt t="86004" x="2670175" y="3803650"/>
          <p14:tracePt t="86021" x="2786063" y="3803650"/>
          <p14:tracePt t="86038" x="3054350" y="3795713"/>
          <p14:tracePt t="86054" x="3179763" y="3786188"/>
          <p14:tracePt t="86071" x="3286125" y="3776663"/>
          <p14:tracePt t="86087" x="3482975" y="3751263"/>
          <p14:tracePt t="86104" x="3554413" y="3751263"/>
          <p14:tracePt t="86121" x="3633788" y="3741738"/>
          <p14:tracePt t="86138" x="3741738" y="3741738"/>
          <p14:tracePt t="86154" x="3768725" y="3741738"/>
          <p14:tracePt t="86171" x="3786188" y="3741738"/>
          <p14:tracePt t="86188" x="3803650" y="3741738"/>
          <p14:tracePt t="86553" x="3803650" y="3751263"/>
          <p14:tracePt t="86590" x="3795713" y="3751263"/>
          <p14:tracePt t="86613" x="3786188" y="3751263"/>
          <p14:tracePt t="86637" x="3776663" y="3751263"/>
          <p14:tracePt t="86650" x="3759200" y="3759200"/>
          <p14:tracePt t="86662" x="3751263" y="3759200"/>
          <p14:tracePt t="86676" x="3741738" y="3759200"/>
          <p14:tracePt t="86688" x="3714750" y="3768725"/>
          <p14:tracePt t="86704" x="3697288" y="3768725"/>
          <p14:tracePt t="86721" x="3679825" y="3768725"/>
          <p14:tracePt t="86738" x="3616325" y="3768725"/>
          <p14:tracePt t="86754" x="3571875" y="3776663"/>
          <p14:tracePt t="86771" x="3544888" y="3776663"/>
          <p14:tracePt t="86788" x="3517900" y="3776663"/>
          <p14:tracePt t="86806" x="3500438" y="3776663"/>
          <p14:tracePt t="86822" x="3473450" y="3776663"/>
          <p14:tracePt t="86838" x="3465513" y="3776663"/>
          <p14:tracePt t="86855" x="3446463" y="3776663"/>
          <p14:tracePt t="86871" x="3429000" y="3776663"/>
          <p14:tracePt t="86887" x="3411538" y="3776663"/>
          <p14:tracePt t="86907" x="3402013" y="3776663"/>
          <p14:tracePt t="86955" x="3394075" y="3776663"/>
          <p14:tracePt t="86993" x="3384550" y="3776663"/>
          <p14:tracePt t="87005" x="3375025" y="3768725"/>
          <p14:tracePt t="87029" x="3357563" y="3759200"/>
          <p14:tracePt t="87053" x="3348038" y="3759200"/>
          <p14:tracePt t="87065" x="3340100" y="3759200"/>
          <p14:tracePt t="87078" x="3330575" y="3751263"/>
          <p14:tracePt t="87090" x="3313113" y="3751263"/>
          <p14:tracePt t="87104" x="3303588" y="3751263"/>
          <p14:tracePt t="87121" x="3295650" y="3741738"/>
          <p14:tracePt t="87138" x="3286125" y="3741738"/>
          <p14:tracePt t="87154" x="3276600" y="3741738"/>
          <p14:tracePt t="87171" x="3268663" y="3741738"/>
          <p14:tracePt t="89064" x="3259138" y="3732213"/>
          <p14:tracePt t="89076" x="3241675" y="3724275"/>
          <p14:tracePt t="89088" x="3224213" y="3714750"/>
          <p14:tracePt t="89100" x="3214688" y="3697288"/>
          <p14:tracePt t="89113" x="3187700" y="3660775"/>
          <p14:tracePt t="89126" x="3170238" y="3608388"/>
          <p14:tracePt t="89139" x="3143250" y="3554413"/>
          <p14:tracePt t="89155" x="3125788" y="3500438"/>
          <p14:tracePt t="89172" x="3108325" y="3438525"/>
          <p14:tracePt t="89189" x="3071813" y="3313113"/>
          <p14:tracePt t="89205" x="3054350" y="3259138"/>
          <p14:tracePt t="89222" x="3044825" y="3214688"/>
          <p14:tracePt t="89222" x="3036888" y="3187700"/>
          <p14:tracePt t="89238" x="3036888" y="3160713"/>
          <p14:tracePt t="89255" x="3036888" y="3133725"/>
          <p14:tracePt t="89272" x="3036888" y="3116263"/>
          <p14:tracePt t="89288" x="3027363" y="3089275"/>
          <p14:tracePt t="89305" x="3027363" y="3071813"/>
          <p14:tracePt t="89322" x="3017838" y="3036888"/>
          <p14:tracePt t="89339" x="3009900" y="3027363"/>
          <p14:tracePt t="89355" x="3009900" y="3017838"/>
          <p14:tracePt t="89372" x="3009900" y="3000375"/>
          <p14:tracePt t="89444" x="3009900" y="2990850"/>
          <p14:tracePt t="89455" x="3000375" y="2990850"/>
          <p14:tracePt t="89468" x="3000375" y="2982913"/>
          <p14:tracePt t="89481" x="3000375" y="2973388"/>
          <p14:tracePt t="89491" x="3000375" y="2955925"/>
          <p14:tracePt t="89505" x="2990850" y="2938463"/>
          <p14:tracePt t="89522" x="2982913" y="2919413"/>
          <p14:tracePt t="89538" x="2973388" y="2901950"/>
          <p14:tracePt t="89555" x="2973388" y="2884488"/>
          <p14:tracePt t="89572" x="2973388" y="2874963"/>
          <p14:tracePt t="89589" x="2965450" y="2874963"/>
          <p14:tracePt t="89605" x="2965450" y="2857500"/>
          <p14:tracePt t="89622" x="2955925" y="2847975"/>
          <p14:tracePt t="89638" x="2946400" y="2847975"/>
          <p14:tracePt t="89655" x="2946400" y="2840038"/>
          <p14:tracePt t="89672" x="2938463" y="2830513"/>
          <p14:tracePt t="89750" x="2938463" y="2822575"/>
          <p14:tracePt t="89862" x="2938463" y="2830513"/>
          <p14:tracePt t="89884" x="2938463" y="2840038"/>
          <p14:tracePt t="89896" x="2938463" y="2847975"/>
          <p14:tracePt t="89908" x="2938463" y="2867025"/>
          <p14:tracePt t="89923" x="2938463" y="2884488"/>
          <p14:tracePt t="89933" x="2938463" y="2919413"/>
          <p14:tracePt t="89947" x="2938463" y="2955925"/>
          <p14:tracePt t="89958" x="2938463" y="2982913"/>
          <p14:tracePt t="89973" x="2938463" y="3027363"/>
          <p14:tracePt t="89989" x="2938463" y="3062288"/>
          <p14:tracePt t="90005" x="2938463" y="3098800"/>
          <p14:tracePt t="90022" x="2938463" y="3170238"/>
          <p14:tracePt t="90039" x="2938463" y="3187700"/>
          <p14:tracePt t="90056" x="2938463" y="3214688"/>
          <p14:tracePt t="90072" x="2938463" y="3224213"/>
          <p14:tracePt t="90571" x="2938463" y="3232150"/>
          <p14:tracePt t="90582" x="2938463" y="3241675"/>
          <p14:tracePt t="90595" x="2938463" y="3251200"/>
          <p14:tracePt t="90607" x="2938463" y="3259138"/>
          <p14:tracePt t="90622" x="2946400" y="3276600"/>
          <p14:tracePt t="90639" x="2946400" y="3295650"/>
          <p14:tracePt t="90655" x="2955925" y="3303588"/>
          <p14:tracePt t="90672" x="2973388" y="3348038"/>
          <p14:tracePt t="90689" x="2973388" y="3375025"/>
          <p14:tracePt t="90706" x="2990850" y="3394075"/>
          <p14:tracePt t="90722" x="3027363" y="3455988"/>
          <p14:tracePt t="90739" x="3044825" y="3482975"/>
          <p14:tracePt t="90756" x="3098800" y="3562350"/>
          <p14:tracePt t="90772" x="3125788" y="3598863"/>
          <p14:tracePt t="90789" x="3152775" y="3633788"/>
          <p14:tracePt t="90807" x="3179763" y="3660775"/>
          <p14:tracePt t="90822" x="3187700" y="3670300"/>
          <p14:tracePt t="91466" x="3197225" y="3679825"/>
          <p14:tracePt t="91490" x="3205163" y="3687763"/>
          <p14:tracePt t="91503" x="3214688" y="3697288"/>
          <p14:tracePt t="91515" x="3214688" y="3705225"/>
          <p14:tracePt t="91526" x="3224213" y="3714750"/>
          <p14:tracePt t="91539" x="3232150" y="3732213"/>
          <p14:tracePt t="91556" x="3251200" y="3741738"/>
          <p14:tracePt t="91573" x="3259138" y="3768725"/>
          <p14:tracePt t="91589" x="3286125" y="3786188"/>
          <p14:tracePt t="91606" x="3295650" y="3803650"/>
          <p14:tracePt t="91623" x="3303588" y="3813175"/>
          <p14:tracePt t="91639" x="3313113" y="3830638"/>
          <p14:tracePt t="91656" x="3322638" y="3840163"/>
          <p14:tracePt t="91673" x="3330575" y="3848100"/>
          <p14:tracePt t="91735" x="3330575" y="3857625"/>
          <p14:tracePt t="93253" x="3330575" y="3867150"/>
          <p14:tracePt t="93328" x="3330575" y="3875088"/>
          <p14:tracePt t="93353" x="3340100" y="3875088"/>
          <p14:tracePt t="93364" x="3340100" y="3884613"/>
          <p14:tracePt t="93377" x="3340100" y="3894138"/>
          <p14:tracePt t="93401" x="3340100" y="3902075"/>
          <p14:tracePt t="93425" x="3348038" y="3911600"/>
          <p14:tracePt t="93438" x="3348038" y="3919538"/>
          <p14:tracePt t="93451" x="3357563" y="3919538"/>
          <p14:tracePt t="93474" x="3357563" y="3929063"/>
          <p14:tracePt t="94344" x="3367088" y="3929063"/>
          <p14:tracePt t="96419" x="3357563" y="3929063"/>
          <p14:tracePt t="96429" x="3348038" y="3929063"/>
          <p14:tracePt t="96463" x="3340100" y="3929063"/>
          <p14:tracePt t="96672" x="3340100" y="3919538"/>
          <p14:tracePt t="97148" x="3330575" y="3919538"/>
          <p14:tracePt t="97211" x="3322638" y="3919538"/>
          <p14:tracePt t="97235" x="3313113" y="3919538"/>
          <p14:tracePt t="97321" x="3303588" y="3919538"/>
          <p14:tracePt t="97395" x="3295650" y="3919538"/>
          <p14:tracePt t="97430" x="3286125" y="3919538"/>
          <p14:tracePt t="97442" x="3268663" y="3929063"/>
          <p14:tracePt t="97455" x="3251200" y="3938588"/>
          <p14:tracePt t="97468" x="3241675" y="3938588"/>
          <p14:tracePt t="97479" x="3214688" y="3956050"/>
          <p14:tracePt t="97491" x="3179763" y="3965575"/>
          <p14:tracePt t="97509" x="3160713" y="3973513"/>
          <p14:tracePt t="97524" x="3152775" y="3990975"/>
          <p14:tracePt t="97541" x="3125788" y="3990975"/>
          <p14:tracePt t="97558" x="3108325" y="4000500"/>
          <p14:tracePt t="97574" x="3081338" y="4017963"/>
          <p14:tracePt t="97591" x="3054350" y="4017963"/>
          <p14:tracePt t="97608" x="3036888" y="4027488"/>
          <p14:tracePt t="97625" x="3027363" y="4027488"/>
          <p14:tracePt t="97641" x="3017838" y="4027488"/>
          <p14:tracePt t="97675" x="3009900" y="4027488"/>
          <p14:tracePt t="97713" x="2973388" y="4044950"/>
          <p14:tracePt t="97724" x="2946400" y="4071938"/>
          <p14:tracePt t="97736" x="2928938" y="4089400"/>
          <p14:tracePt t="97749" x="2919413" y="4089400"/>
          <p14:tracePt t="97760" x="2911475" y="4089400"/>
          <p14:tracePt t="97785" x="2911475" y="4098925"/>
          <p14:tracePt t="97798" x="2901950" y="4098925"/>
          <p14:tracePt t="97810" x="2894013" y="4108450"/>
          <p14:tracePt t="97824" x="2884488" y="4116388"/>
          <p14:tracePt t="97841" x="2857500" y="4143375"/>
          <p14:tracePt t="97858" x="2847975" y="4143375"/>
          <p14:tracePt t="97874" x="2840038" y="4160838"/>
          <p14:tracePt t="98129" x="2840038" y="4170363"/>
          <p14:tracePt t="98142" x="2840038" y="4179888"/>
          <p14:tracePt t="98154" x="2847975" y="4197350"/>
          <p14:tracePt t="98166" x="2847975" y="4224338"/>
          <p14:tracePt t="98179" x="2847975" y="4241800"/>
          <p14:tracePt t="98192" x="2857500" y="4276725"/>
          <p14:tracePt t="98208" x="2857500" y="4313238"/>
          <p14:tracePt t="98225" x="2867025" y="4357688"/>
          <p14:tracePt t="98241" x="2874963" y="4429125"/>
          <p14:tracePt t="98258" x="2874963" y="4483100"/>
          <p14:tracePt t="98275" x="2874963" y="4545013"/>
          <p14:tracePt t="98291" x="2884488" y="4633913"/>
          <p14:tracePt t="98308" x="2884488" y="4670425"/>
          <p14:tracePt t="98325" x="2884488" y="4724400"/>
          <p14:tracePt t="98341" x="2884488" y="4741863"/>
          <p14:tracePt t="98358" x="2884488" y="4751388"/>
          <p14:tracePt t="98375" x="2884488" y="4759325"/>
          <p14:tracePt t="110211" x="2894013" y="4741863"/>
          <p14:tracePt t="110222" x="2911475" y="4697413"/>
          <p14:tracePt t="110235" x="2919413" y="4652963"/>
          <p14:tracePt t="110246" x="2928938" y="4608513"/>
          <p14:tracePt t="110262" x="2938463" y="4554538"/>
          <p14:tracePt t="110278" x="2946400" y="4491038"/>
          <p14:tracePt t="110295" x="2955925" y="4419600"/>
          <p14:tracePt t="110311" x="2973388" y="4276725"/>
          <p14:tracePt t="110328" x="2982913" y="4205288"/>
          <p14:tracePt t="110345" x="3009900" y="4017963"/>
          <p14:tracePt t="110362" x="3027363" y="3919538"/>
          <p14:tracePt t="110378" x="3054350" y="3803650"/>
          <p14:tracePt t="110395" x="3071813" y="3608388"/>
          <p14:tracePt t="110412" x="3089275" y="3544888"/>
          <p14:tracePt t="110429" x="3089275" y="3465513"/>
          <p14:tracePt t="110445" x="3108325" y="3348038"/>
          <p14:tracePt t="110462" x="3108325" y="3295650"/>
          <p14:tracePt t="110478" x="3116263" y="3259138"/>
          <p14:tracePt t="110495" x="3125788" y="3224213"/>
          <p14:tracePt t="110512" x="3125788" y="3205163"/>
          <p14:tracePt t="110528" x="3125788" y="3187700"/>
          <p14:tracePt t="110545" x="3152775" y="3133725"/>
          <p14:tracePt t="110562" x="3152775" y="3116263"/>
          <p14:tracePt t="110578" x="3160713" y="3062288"/>
          <p14:tracePt t="110595" x="3160713" y="3044825"/>
          <p14:tracePt t="110612" x="3170238" y="3027363"/>
          <p14:tracePt t="110628" x="3179763" y="2982913"/>
          <p14:tracePt t="110645" x="3179763" y="2965450"/>
          <p14:tracePt t="110662" x="3179763" y="2946400"/>
          <p14:tracePt t="110678" x="3187700" y="2919413"/>
          <p14:tracePt t="110701" x="3197225" y="2919413"/>
          <p14:tracePt t="111116" x="3197225" y="2911475"/>
          <p14:tracePt t="111141" x="3197225" y="2901950"/>
          <p14:tracePt t="111167" x="3205163" y="2884488"/>
          <p14:tracePt t="111177" x="3224213" y="2857500"/>
          <p14:tracePt t="111190" x="3232150" y="2840038"/>
          <p14:tracePt t="111202" x="3259138" y="2786063"/>
          <p14:tracePt t="111215" x="3286125" y="2759075"/>
          <p14:tracePt t="111229" x="3303588" y="2714625"/>
          <p14:tracePt t="111245" x="3322638" y="2679700"/>
          <p14:tracePt t="111262" x="3340100" y="2660650"/>
          <p14:tracePt t="111279" x="3357563" y="2625725"/>
          <p14:tracePt t="111295" x="3367088" y="2616200"/>
          <p14:tracePt t="111312" x="3375025" y="2598738"/>
          <p14:tracePt t="111329" x="3384550" y="2589213"/>
          <p14:tracePt t="111914" x="3384550" y="2581275"/>
          <p14:tracePt t="112221" x="3384550" y="2571750"/>
          <p14:tracePt t="112256" x="3384550" y="2562225"/>
          <p14:tracePt t="112269" x="3384550" y="2554288"/>
          <p14:tracePt t="112293" x="3384550" y="2544763"/>
          <p14:tracePt t="112317" x="3384550" y="2527300"/>
          <p14:tracePt t="112330" x="3375025" y="2527300"/>
          <p14:tracePt t="112342" x="3367088" y="2517775"/>
          <p14:tracePt t="112353" x="3357563" y="2509838"/>
          <p14:tracePt t="112366" x="3340100" y="2509838"/>
          <p14:tracePt t="112379" x="3322638" y="2509838"/>
          <p14:tracePt t="112395" x="3313113" y="2509838"/>
          <p14:tracePt t="112412" x="3295650" y="2500313"/>
          <p14:tracePt t="112429" x="3268663" y="2500313"/>
          <p14:tracePt t="112446" x="3251200" y="2500313"/>
          <p14:tracePt t="112462" x="3232150" y="2500313"/>
          <p14:tracePt t="112479" x="3187700" y="2500313"/>
          <p14:tracePt t="112496" x="3160713" y="2509838"/>
          <p14:tracePt t="112512" x="3143250" y="2509838"/>
          <p14:tracePt t="112529" x="3108325" y="2517775"/>
          <p14:tracePt t="112546" x="3098800" y="2517775"/>
          <p14:tracePt t="112562" x="3081338" y="2527300"/>
          <p14:tracePt t="112579" x="3054350" y="2527300"/>
          <p14:tracePt t="112596" x="3044825" y="2527300"/>
          <p14:tracePt t="112649" x="3036888" y="2527300"/>
          <p14:tracePt t="113727" x="3036888" y="2517775"/>
          <p14:tracePt t="113751" x="3036888" y="2509838"/>
          <p14:tracePt t="113774" x="3027363" y="2509838"/>
          <p14:tracePt t="113799" x="3017838" y="2509838"/>
          <p14:tracePt t="113824" x="3017838" y="2517775"/>
          <p14:tracePt t="113873" x="3009900" y="2536825"/>
          <p14:tracePt t="113885" x="3009900" y="2544763"/>
          <p14:tracePt t="113910" x="3009900" y="2562225"/>
          <p14:tracePt t="113922" x="3009900" y="2571750"/>
          <p14:tracePt t="113936" x="3009900" y="2581275"/>
          <p14:tracePt t="113947" x="3000375" y="2598738"/>
          <p14:tracePt t="113959" x="3000375" y="2616200"/>
          <p14:tracePt t="113970" x="3000375" y="2633663"/>
          <p14:tracePt t="113984" x="2990850" y="2652713"/>
          <p14:tracePt t="113996" x="2982913" y="2679700"/>
          <p14:tracePt t="114013" x="2982913" y="2714625"/>
          <p14:tracePt t="114029" x="2982913" y="2732088"/>
          <p14:tracePt t="114046" x="2973388" y="2759075"/>
          <p14:tracePt t="114063" x="2955925" y="2803525"/>
          <p14:tracePt t="114080" x="2955925" y="2830513"/>
          <p14:tracePt t="114096" x="2955925" y="2857500"/>
          <p14:tracePt t="114113" x="2946400" y="2874963"/>
          <p14:tracePt t="114129" x="2938463" y="2911475"/>
          <p14:tracePt t="114146" x="2928938" y="2946400"/>
          <p14:tracePt t="114163" x="2928938" y="2965450"/>
          <p14:tracePt t="114179" x="2928938" y="2990850"/>
          <p14:tracePt t="114204" x="2919413" y="3009900"/>
          <p14:tracePt t="114228" x="2919413" y="3017838"/>
          <p14:tracePt t="114242" x="2919413" y="3036888"/>
          <p14:tracePt t="114253" x="2919413" y="3044825"/>
          <p14:tracePt t="114265" x="2911475" y="3062288"/>
          <p14:tracePt t="114279" x="2911475" y="3071813"/>
          <p14:tracePt t="114296" x="2911475" y="3081338"/>
          <p14:tracePt t="114313" x="2911475" y="3089275"/>
          <p14:tracePt t="114329" x="2911475" y="3116263"/>
          <p14:tracePt t="114346" x="2911475" y="3133725"/>
          <p14:tracePt t="114363" x="2911475" y="3170238"/>
          <p14:tracePt t="114380" x="2911475" y="3179763"/>
          <p14:tracePt t="114396" x="2911475" y="3187700"/>
          <p14:tracePt t="114413" x="2911475" y="3197225"/>
          <p14:tracePt t="114707" x="2911475" y="3187700"/>
          <p14:tracePt t="114805" x="2911475" y="3179763"/>
          <p14:tracePt t="115283" x="2901950" y="3179763"/>
          <p14:tracePt t="115295" x="2894013" y="3179763"/>
          <p14:tracePt t="115330" x="2894013" y="3187700"/>
          <p14:tracePt t="115344" x="2884488" y="3205163"/>
          <p14:tracePt t="115355" x="2874963" y="3232150"/>
          <p14:tracePt t="115368" x="2874963" y="3259138"/>
          <p14:tracePt t="115381" x="2867025" y="3286125"/>
          <p14:tracePt t="115397" x="2847975" y="3330575"/>
          <p14:tracePt t="115413" x="2830513" y="3384550"/>
          <p14:tracePt t="115430" x="2786063" y="3465513"/>
          <p14:tracePt t="115447" x="2759075" y="3517900"/>
          <p14:tracePt t="115463" x="2732088" y="3562350"/>
          <p14:tracePt t="115480" x="2687638" y="3643313"/>
          <p14:tracePt t="115497" x="2670175" y="3670300"/>
          <p14:tracePt t="115513" x="2660650" y="3687763"/>
          <p14:tracePt t="115530" x="2633663" y="3705225"/>
          <p14:tracePt t="115547" x="2625725" y="3714750"/>
          <p14:tracePt t="115563" x="2616200" y="3724275"/>
          <p14:tracePt t="115580" x="2581275" y="3741738"/>
          <p14:tracePt t="115597" x="2571750" y="3741738"/>
          <p14:tracePt t="115613" x="2562225" y="3741738"/>
          <p14:tracePt t="115637" x="2554288" y="3741738"/>
          <p14:tracePt t="115649" x="2544763" y="3741738"/>
          <p14:tracePt t="115674" x="2536825" y="3741738"/>
          <p14:tracePt t="117352" x="2544763" y="3741738"/>
          <p14:tracePt t="117400" x="2562225" y="3741738"/>
          <p14:tracePt t="117412" x="2581275" y="3741738"/>
          <p14:tracePt t="117425" x="2589213" y="3741738"/>
          <p14:tracePt t="117438" x="2625725" y="3741738"/>
          <p14:tracePt t="117450" x="2643188" y="3741738"/>
          <p14:tracePt t="117464" x="2660650" y="3741738"/>
          <p14:tracePt t="117480" x="2697163" y="3741738"/>
          <p14:tracePt t="117497" x="2724150" y="3741738"/>
          <p14:tracePt t="117514" x="2830513" y="3741738"/>
          <p14:tracePt t="117530" x="2894013" y="3741738"/>
          <p14:tracePt t="117547" x="2955925" y="3741738"/>
          <p14:tracePt t="117564" x="3098800" y="3751263"/>
          <p14:tracePt t="117580" x="3179763" y="3759200"/>
          <p14:tracePt t="117597" x="3313113" y="3759200"/>
          <p14:tracePt t="117614" x="3375025" y="3768725"/>
          <p14:tracePt t="117630" x="3411538" y="3768725"/>
          <p14:tracePt t="117647" x="3465513" y="3776663"/>
          <p14:tracePt t="117664" x="3482975" y="3776663"/>
          <p14:tracePt t="117680" x="3490913" y="3776663"/>
          <p14:tracePt t="117707" x="3500438" y="3776663"/>
          <p14:tracePt t="118027" x="3490913" y="3776663"/>
          <p14:tracePt t="118664" x="3482975" y="3776663"/>
          <p14:tracePt t="118714" x="3473450" y="3776663"/>
          <p14:tracePt t="118739" x="3455988" y="3776663"/>
          <p14:tracePt t="118749" x="3438525" y="3776663"/>
          <p14:tracePt t="118762" x="3419475" y="3776663"/>
          <p14:tracePt t="118775" x="3394075" y="3776663"/>
          <p14:tracePt t="118786" x="3357563" y="3776663"/>
          <p14:tracePt t="118800" x="3330575" y="3776663"/>
          <p14:tracePt t="118814" x="3276600" y="3786188"/>
          <p14:tracePt t="118831" x="3232150" y="3786188"/>
          <p14:tracePt t="118848" x="3170238" y="3795713"/>
          <p14:tracePt t="118848" x="3108325" y="3795713"/>
          <p14:tracePt t="118864" x="3036888" y="3803650"/>
          <p14:tracePt t="118881" x="2973388" y="3803650"/>
          <p14:tracePt t="118898" x="2847975" y="3803650"/>
          <p14:tracePt t="118914" x="2813050" y="3803650"/>
          <p14:tracePt t="118931" x="2768600" y="3803650"/>
          <p14:tracePt t="118948" x="2705100" y="3803650"/>
          <p14:tracePt t="118964" x="2679700" y="3803650"/>
          <p14:tracePt t="118981" x="2643188" y="3803650"/>
          <p14:tracePt t="118998" x="2598738" y="3803650"/>
          <p14:tracePt t="119014" x="2581275" y="3803650"/>
          <p14:tracePt t="119031" x="2562225" y="3803650"/>
          <p14:tracePt t="119056" x="2554288" y="3803650"/>
          <p14:tracePt t="119068" x="2536825" y="3803650"/>
          <p14:tracePt t="119083" x="2517775" y="3803650"/>
          <p14:tracePt t="119104" x="2509838" y="3803650"/>
          <p14:tracePt t="119117" x="2500313" y="3803650"/>
          <p14:tracePt t="119204" x="2500313" y="3795713"/>
          <p14:tracePt t="119228" x="2509838" y="3795713"/>
          <p14:tracePt t="119253" x="2517775" y="3795713"/>
          <p14:tracePt t="119263" x="2536825" y="3795713"/>
          <p14:tracePt t="119276" x="2554288" y="3795713"/>
          <p14:tracePt t="119290" x="2571750" y="3795713"/>
          <p14:tracePt t="119301" x="2589213" y="3795713"/>
          <p14:tracePt t="119314" x="2616200" y="3795713"/>
          <p14:tracePt t="119331" x="2643188" y="3795713"/>
          <p14:tracePt t="119348" x="2670175" y="3795713"/>
          <p14:tracePt t="119364" x="2705100" y="3795713"/>
          <p14:tracePt t="119381" x="2714625" y="3795713"/>
          <p14:tracePt t="119398" x="2724150" y="3795713"/>
          <p14:tracePt t="119414" x="2724150" y="3786188"/>
          <p14:tracePt t="119431" x="2732088" y="3786188"/>
          <p14:tracePt t="119448" x="2741613" y="3786188"/>
          <p14:tracePt t="119496" x="2741613" y="3776663"/>
          <p14:tracePt t="119570" x="2741613" y="3768725"/>
          <p14:tracePt t="119586" x="2751138" y="3759200"/>
          <p14:tracePt t="119597" x="2751138" y="3751263"/>
          <p14:tracePt t="119608" x="2751138" y="3741738"/>
          <p14:tracePt t="119619" x="2751138" y="3724275"/>
          <p14:tracePt t="119632" x="2751138" y="3714750"/>
          <p14:tracePt t="119648" x="2751138" y="3705225"/>
          <p14:tracePt t="119664" x="2751138" y="3687763"/>
          <p14:tracePt t="119681" x="2751138" y="3660775"/>
          <p14:tracePt t="119698" x="2741613" y="3643313"/>
          <p14:tracePt t="119715" x="2741613" y="3616325"/>
          <p14:tracePt t="119731" x="2714625" y="3589338"/>
          <p14:tracePt t="119748" x="2697163" y="3571875"/>
          <p14:tracePt t="119764" x="2679700" y="3562350"/>
          <p14:tracePt t="119781" x="2643188" y="3544888"/>
          <p14:tracePt t="119798" x="2625725" y="3536950"/>
          <p14:tracePt t="119815" x="2589213" y="3527425"/>
          <p14:tracePt t="119831" x="2581275" y="3517900"/>
          <p14:tracePt t="119848" x="2571750" y="3517900"/>
          <p14:tracePt t="119865" x="2536825" y="3517900"/>
          <p14:tracePt t="119881" x="2509838" y="3517900"/>
          <p14:tracePt t="119898" x="2490788" y="3517900"/>
          <p14:tracePt t="119914" x="2438400" y="3517900"/>
          <p14:tracePt t="119938" x="2428875" y="3517900"/>
          <p14:tracePt t="119963" x="2428875" y="3527425"/>
          <p14:tracePt t="119975" x="2419350" y="3536950"/>
          <p14:tracePt t="119988" x="2411413" y="3554413"/>
          <p14:tracePt t="120000" x="2411413" y="3571875"/>
          <p14:tracePt t="120015" x="2401888" y="3598863"/>
          <p14:tracePt t="120031" x="2384425" y="3616325"/>
          <p14:tracePt t="120048" x="2384425" y="3660775"/>
          <p14:tracePt t="120065" x="2384425" y="3679825"/>
          <p14:tracePt t="120081" x="2384425" y="3687763"/>
          <p14:tracePt t="120098" x="2384425" y="3705225"/>
          <p14:tracePt t="120115" x="2384425" y="3724275"/>
          <p14:tracePt t="120131" x="2384425" y="3741738"/>
          <p14:tracePt t="120148" x="2401888" y="3768725"/>
          <p14:tracePt t="120165" x="2428875" y="3786188"/>
          <p14:tracePt t="120181" x="2438400" y="3795713"/>
          <p14:tracePt t="120198" x="2482850" y="3822700"/>
          <p14:tracePt t="120215" x="2509838" y="3830638"/>
          <p14:tracePt t="120231" x="2527300" y="3840163"/>
          <p14:tracePt t="120248" x="2571750" y="3848100"/>
          <p14:tracePt t="120265" x="2598738" y="3857625"/>
          <p14:tracePt t="120281" x="2633663" y="3867150"/>
          <p14:tracePt t="120298" x="2660650" y="3867150"/>
          <p14:tracePt t="120315" x="2687638" y="3867150"/>
          <p14:tracePt t="120331" x="2741613" y="3867150"/>
          <p14:tracePt t="120348" x="2751138" y="3857625"/>
          <p14:tracePt t="120365" x="2768600" y="3857625"/>
          <p14:tracePt t="120381" x="2786063" y="3840163"/>
          <p14:tracePt t="120404" x="2786063" y="3830638"/>
          <p14:tracePt t="120417" x="2786063" y="3822700"/>
          <p14:tracePt t="120431" x="2786063" y="3813175"/>
          <p14:tracePt t="120448" x="2786063" y="3795713"/>
          <p14:tracePt t="120465" x="2786063" y="3786188"/>
          <p14:tracePt t="120481" x="2786063" y="3751263"/>
          <p14:tracePt t="120498" x="2786063" y="3732213"/>
          <p14:tracePt t="120515" x="2776538" y="3705225"/>
          <p14:tracePt t="120531" x="2768600" y="3679825"/>
          <p14:tracePt t="120548" x="2768600" y="3660775"/>
          <p14:tracePt t="120565" x="2751138" y="3633788"/>
          <p14:tracePt t="120582" x="2751138" y="3625850"/>
          <p14:tracePt t="120598" x="2741613" y="3616325"/>
          <p14:tracePt t="120615" x="2724150" y="3589338"/>
          <p14:tracePt t="120631" x="2714625" y="3571875"/>
          <p14:tracePt t="120648" x="2705100" y="3571875"/>
          <p14:tracePt t="120665" x="2679700" y="3544888"/>
          <p14:tracePt t="120681" x="2660650" y="3544888"/>
          <p14:tracePt t="120698" x="2625725" y="3536950"/>
          <p14:tracePt t="120715" x="2598738" y="3536950"/>
          <p14:tracePt t="120731" x="2581275" y="3536950"/>
          <p14:tracePt t="120748" x="2544763" y="3536950"/>
          <p14:tracePt t="120772" x="2536825" y="3536950"/>
          <p14:tracePt t="120796" x="2527300" y="3536950"/>
          <p14:tracePt t="120820" x="2527300" y="3544888"/>
          <p14:tracePt t="120846" x="2527300" y="3554413"/>
          <p14:tracePt t="120882" x="2527300" y="3562350"/>
          <p14:tracePt t="120943" x="2536825" y="3562350"/>
          <p14:tracePt t="121249" x="2544763" y="3581400"/>
          <p14:tracePt t="121262" x="2554288" y="3589338"/>
          <p14:tracePt t="121273" x="2554288" y="3608388"/>
          <p14:tracePt t="121286" x="2562225" y="3633788"/>
          <p14:tracePt t="121298" x="2571750" y="3660775"/>
          <p14:tracePt t="121315" x="2589213" y="3697288"/>
          <p14:tracePt t="121332" x="2589213" y="3732213"/>
          <p14:tracePt t="121348" x="2598738" y="3776663"/>
          <p14:tracePt t="121371" x="2608263" y="3786188"/>
          <p14:tracePt t="121396" x="2608263" y="3795713"/>
          <p14:tracePt t="121617" x="2608263" y="3813175"/>
          <p14:tracePt t="121630" x="2608263" y="3830638"/>
          <p14:tracePt t="121642" x="2598738" y="3857625"/>
          <p14:tracePt t="121654" x="2589213" y="3884613"/>
          <p14:tracePt t="121666" x="2581275" y="3902075"/>
          <p14:tracePt t="121682" x="2562225" y="3919538"/>
          <p14:tracePt t="121698" x="2554288" y="3946525"/>
          <p14:tracePt t="121715" x="2509838" y="3983038"/>
          <p14:tracePt t="121732" x="2482850" y="4010025"/>
          <p14:tracePt t="121749" x="2438400" y="4044950"/>
          <p14:tracePt t="121765" x="2357438" y="4081463"/>
          <p14:tracePt t="121782" x="2339975" y="4089400"/>
          <p14:tracePt t="121799" x="2330450" y="4098925"/>
          <p14:tracePt t="121816" x="2276475" y="4108450"/>
          <p14:tracePt t="121832" x="2251075" y="4116388"/>
          <p14:tracePt t="121849" x="2170113" y="4152900"/>
          <p14:tracePt t="121865" x="2116138" y="4179888"/>
          <p14:tracePt t="121882" x="2036763" y="4214813"/>
          <p14:tracePt t="121898" x="1847850" y="4340225"/>
          <p14:tracePt t="121915" x="1758950" y="4384675"/>
          <p14:tracePt t="121932" x="1679575" y="4419600"/>
          <p14:tracePt t="121949" x="1608138" y="4429125"/>
          <p14:tracePt t="121965" x="1589088" y="4429125"/>
          <p14:tracePt t="121982" x="1581150" y="4429125"/>
          <p14:tracePt t="122008" x="1581150" y="4419600"/>
          <p14:tracePt t="122033" x="1581150" y="4411663"/>
          <p14:tracePt t="122057" x="1581150" y="4402138"/>
          <p14:tracePt t="122070" x="1581150" y="4394200"/>
          <p14:tracePt t="122193" x="1581150" y="4384675"/>
          <p14:tracePt t="122217" x="1581150" y="4367213"/>
          <p14:tracePt t="122230" x="1589088" y="4357688"/>
          <p14:tracePt t="122242" x="1625600" y="4313238"/>
          <p14:tracePt t="122253" x="1660525" y="4268788"/>
          <p14:tracePt t="122266" x="1704975" y="4214813"/>
          <p14:tracePt t="122282" x="1751013" y="4179888"/>
          <p14:tracePt t="122299" x="1776413" y="4160838"/>
          <p14:tracePt t="122315" x="1795463" y="4152900"/>
          <p14:tracePt t="122332" x="1812925" y="4152900"/>
          <p14:tracePt t="122426" x="1822450" y="4152900"/>
          <p14:tracePt t="122462" x="1830388" y="4160838"/>
          <p14:tracePt t="122475" x="1839913" y="4160838"/>
          <p14:tracePt t="122487" x="1839913" y="4170363"/>
          <p14:tracePt t="122500" x="1847850" y="4179888"/>
          <p14:tracePt t="122511" x="1866900" y="4187825"/>
          <p14:tracePt t="122523" x="1884363" y="4205288"/>
          <p14:tracePt t="122535" x="1911350" y="4214813"/>
          <p14:tracePt t="122549" x="1955800" y="4241800"/>
          <p14:tracePt t="122565" x="2009775" y="4259263"/>
          <p14:tracePt t="122582" x="2062163" y="4286250"/>
          <p14:tracePt t="122599" x="2214563" y="4322763"/>
          <p14:tracePt t="122615" x="2303463" y="4330700"/>
          <p14:tracePt t="122632" x="2374900" y="4348163"/>
          <p14:tracePt t="122649" x="2527300" y="4348163"/>
          <p14:tracePt t="122665" x="2581275" y="4348163"/>
          <p14:tracePt t="122682" x="2616200" y="4348163"/>
          <p14:tracePt t="122699" x="2633663" y="4340225"/>
          <p14:tracePt t="122940" x="2633663" y="4313238"/>
          <p14:tracePt t="122953" x="2633663" y="4276725"/>
          <p14:tracePt t="122966" x="2643188" y="4224338"/>
          <p14:tracePt t="122977" x="2652713" y="4152900"/>
          <p14:tracePt t="122990" x="2652713" y="4089400"/>
          <p14:tracePt t="123002" x="2652713" y="4017963"/>
          <p14:tracePt t="123015" x="2652713" y="3956050"/>
          <p14:tracePt t="123032" x="2652713" y="3902075"/>
          <p14:tracePt t="123049" x="2652713" y="3857625"/>
          <p14:tracePt t="123066" x="2652713" y="3741738"/>
          <p14:tracePt t="123082" x="2652713" y="3679825"/>
          <p14:tracePt t="123099" x="2643188" y="3581400"/>
          <p14:tracePt t="123116" x="2633663" y="3536950"/>
          <p14:tracePt t="123132" x="2625725" y="3509963"/>
          <p14:tracePt t="123149" x="2616200" y="3455988"/>
          <p14:tracePt t="123166" x="2608263" y="3429000"/>
          <p14:tracePt t="123182" x="2598738" y="3384550"/>
          <p14:tracePt t="123199" x="2589213" y="3295650"/>
          <p14:tracePt t="123216" x="2589213" y="3259138"/>
          <p14:tracePt t="123232" x="2581275" y="3232150"/>
          <p14:tracePt t="123249" x="2581275" y="3197225"/>
          <p14:tracePt t="123266" x="2581275" y="3179763"/>
          <p14:tracePt t="123282" x="2581275" y="3152775"/>
          <p14:tracePt t="123299" x="2581275" y="3125788"/>
          <p14:tracePt t="123316" x="2581275" y="3098800"/>
          <p14:tracePt t="123332" x="2571750" y="3044825"/>
          <p14:tracePt t="123349" x="2571750" y="3017838"/>
          <p14:tracePt t="123366" x="2562225" y="3000375"/>
          <p14:tracePt t="123382" x="2562225" y="2973388"/>
          <p14:tracePt t="123399" x="2562225" y="2965450"/>
          <p14:tracePt t="123416" x="2562225" y="2955925"/>
          <p14:tracePt t="123432" x="2571750" y="2928938"/>
          <p14:tracePt t="123449" x="2581275" y="2911475"/>
          <p14:tracePt t="123466" x="2589213" y="2901950"/>
          <p14:tracePt t="123724" x="2589213" y="2894013"/>
          <p14:tracePt t="123736" x="2589213" y="2884488"/>
          <p14:tracePt t="123761" x="2589213" y="2874963"/>
          <p14:tracePt t="123786" x="2589213" y="2867025"/>
          <p14:tracePt t="123809" x="2589213" y="2857500"/>
          <p14:tracePt t="123858" x="2589213" y="2847975"/>
          <p14:tracePt t="123884" x="2589213" y="2840038"/>
          <p14:tracePt t="123909" x="2589213" y="2830513"/>
          <p14:tracePt t="123933" x="2589213" y="2822575"/>
          <p14:tracePt t="123969" x="2589213" y="2813050"/>
          <p14:tracePt t="124006" x="2589213" y="2803525"/>
          <p14:tracePt t="124864" x="2589213" y="2813050"/>
          <p14:tracePt t="124876" x="2589213" y="2822575"/>
          <p14:tracePt t="124888" x="2589213" y="2840038"/>
          <p14:tracePt t="124901" x="2589213" y="2857500"/>
          <p14:tracePt t="124916" x="2589213" y="2874963"/>
          <p14:tracePt t="124933" x="2589213" y="2919413"/>
          <p14:tracePt t="124949" x="2589213" y="3000375"/>
          <p14:tracePt t="124966" x="2598738" y="3081338"/>
          <p14:tracePt t="124983" x="2608263" y="3160713"/>
          <p14:tracePt t="124999" x="2625725" y="3375025"/>
          <p14:tracePt t="125016" x="2633663" y="3482975"/>
          <p14:tracePt t="125033" x="2652713" y="3608388"/>
          <p14:tracePt t="125050" x="2687638" y="3803650"/>
          <p14:tracePt t="125066" x="2697163" y="3911600"/>
          <p14:tracePt t="125083" x="2714625" y="4010025"/>
          <p14:tracePt t="125100" x="2732088" y="4197350"/>
          <p14:tracePt t="125116" x="2741613" y="4286250"/>
          <p14:tracePt t="125133" x="2751138" y="4367213"/>
          <p14:tracePt t="125149" x="2759075" y="4491038"/>
          <p14:tracePt t="125166" x="2759075" y="4527550"/>
          <p14:tracePt t="125183" x="2759075" y="4643438"/>
          <p14:tracePt t="125199" x="2759075" y="4724400"/>
          <p14:tracePt t="125216" x="2759075" y="4813300"/>
          <p14:tracePt t="125233" x="2759075" y="4946650"/>
          <p14:tracePt t="125250" x="2759075" y="4983163"/>
          <p14:tracePt t="125266" x="2759075" y="5010150"/>
          <p14:tracePt t="125283" x="2759075" y="5027613"/>
          <p14:tracePt t="125300" x="2759075" y="5037138"/>
          <p14:tracePt t="125500" x="2759075" y="5010150"/>
          <p14:tracePt t="125513" x="2759075" y="4965700"/>
          <p14:tracePt t="125525" x="2759075" y="4938713"/>
          <p14:tracePt t="125537" x="2759075" y="4911725"/>
          <p14:tracePt t="125551" x="2759075" y="4894263"/>
          <p14:tracePt t="125566" x="2759075" y="4875213"/>
          <p14:tracePt t="125583" x="2759075" y="4867275"/>
          <p14:tracePt t="125599" x="2759075" y="4857750"/>
          <p14:tracePt t="125616" x="2759075" y="4840288"/>
          <p14:tracePt t="125633" x="2759075" y="4813300"/>
          <p14:tracePt t="125650" x="2759075" y="4768850"/>
          <p14:tracePt t="125666" x="2759075" y="4751388"/>
          <p14:tracePt t="125683" x="2759075" y="4724400"/>
          <p14:tracePt t="125700" x="2741613" y="4660900"/>
          <p14:tracePt t="125716" x="2732088" y="4625975"/>
          <p14:tracePt t="125733" x="2705100" y="4510088"/>
          <p14:tracePt t="125750" x="2687638" y="4429125"/>
          <p14:tracePt t="125767" x="2660650" y="4322763"/>
          <p14:tracePt t="125783" x="2608263" y="4108450"/>
          <p14:tracePt t="125800" x="2581275" y="4037013"/>
          <p14:tracePt t="125817" x="2562225" y="3965575"/>
          <p14:tracePt t="125833" x="2527300" y="3840163"/>
          <p14:tracePt t="125850" x="2509838" y="3776663"/>
          <p14:tracePt t="125867" x="2490788" y="3714750"/>
          <p14:tracePt t="125883" x="2455863" y="3571875"/>
          <p14:tracePt t="125900" x="2438400" y="3517900"/>
          <p14:tracePt t="125916" x="2428875" y="3465513"/>
          <p14:tracePt t="125933" x="2393950" y="3384550"/>
          <p14:tracePt t="125950" x="2384425" y="3348038"/>
          <p14:tracePt t="125967" x="2374900" y="3322638"/>
          <p14:tracePt t="125983" x="2357438" y="3286125"/>
          <p14:tracePt t="126000" x="2347913" y="3268663"/>
          <p14:tracePt t="126016" x="2339975" y="3241675"/>
          <p14:tracePt t="126033" x="2330450" y="3214688"/>
          <p14:tracePt t="126050" x="2322513" y="3187700"/>
          <p14:tracePt t="126066" x="2322513" y="3143250"/>
          <p14:tracePt t="126083" x="2312988" y="3133725"/>
          <p14:tracePt t="126100" x="2303463" y="3125788"/>
          <p14:tracePt t="126224" x="2303463" y="3143250"/>
          <p14:tracePt t="126873" x="2303463" y="3152775"/>
          <p14:tracePt t="126885" x="2303463" y="3160713"/>
          <p14:tracePt t="126898" x="2303463" y="3170238"/>
          <p14:tracePt t="126909" x="2312988" y="3197225"/>
          <p14:tracePt t="126922" x="2312988" y="3224213"/>
          <p14:tracePt t="126933" x="2322513" y="3259138"/>
          <p14:tracePt t="126950" x="2322513" y="3322638"/>
          <p14:tracePt t="126967" x="2339975" y="3394075"/>
          <p14:tracePt t="126983" x="2384425" y="3616325"/>
          <p14:tracePt t="127000" x="2419350" y="3741738"/>
          <p14:tracePt t="127017" x="2446338" y="3867150"/>
          <p14:tracePt t="127033" x="2490788" y="4071938"/>
          <p14:tracePt t="127050" x="2500313" y="4160838"/>
          <p14:tracePt t="127067" x="2509838" y="4232275"/>
          <p14:tracePt t="127083" x="2536825" y="4384675"/>
          <p14:tracePt t="127100" x="2544763" y="4465638"/>
          <p14:tracePt t="127117" x="2562225" y="4562475"/>
          <p14:tracePt t="127133" x="2571750" y="4625975"/>
          <p14:tracePt t="127150" x="2581275" y="4670425"/>
          <p14:tracePt t="127167" x="2589213" y="4724400"/>
          <p14:tracePt t="127183" x="2589213" y="4732338"/>
          <p14:tracePt t="127200" x="2589213" y="4751388"/>
          <p14:tracePt t="127217" x="2608263" y="4768850"/>
          <p14:tracePt t="127233" x="2608263" y="4776788"/>
          <p14:tracePt t="127250" x="2608263" y="4786313"/>
          <p14:tracePt t="127267" x="2608263" y="4803775"/>
          <p14:tracePt t="127510" x="2608263" y="4786313"/>
          <p14:tracePt t="127534" x="2608263" y="4768850"/>
          <p14:tracePt t="127557" x="2608263" y="4759325"/>
          <p14:tracePt t="127583" x="2608263" y="4751388"/>
          <p14:tracePt t="127595" x="2608263" y="4741863"/>
          <p14:tracePt t="127647" x="2608263" y="4732338"/>
          <p14:tracePt t="127767" x="2608263" y="4724400"/>
          <p14:tracePt t="128540" x="2608263" y="4714875"/>
          <p14:tracePt t="128564" x="2608263" y="4705350"/>
          <p14:tracePt t="128601" x="2598738" y="4705350"/>
          <p14:tracePt t="128625" x="2589213" y="4705350"/>
          <p14:tracePt t="128637" x="2581275" y="4705350"/>
          <p14:tracePt t="128653" x="2571750" y="4697413"/>
          <p14:tracePt t="128664" x="2554288" y="4697413"/>
          <p14:tracePt t="128674" x="2544763" y="4697413"/>
          <p14:tracePt t="128688" x="2536825" y="4697413"/>
          <p14:tracePt t="128712" x="2527300" y="4697413"/>
          <p14:tracePt t="128734" x="2527300" y="4687888"/>
          <p14:tracePt t="128748" x="2517775" y="4687888"/>
          <p14:tracePt t="128821" x="2517775" y="4679950"/>
          <p14:tracePt t="129042" x="2509838" y="4679950"/>
          <p14:tracePt t="129055" x="2509838" y="4687888"/>
          <p14:tracePt t="129079" x="2500313" y="4687888"/>
          <p14:tracePt t="129104" x="2500313" y="4697413"/>
          <p14:tracePt t="129116" x="2490788" y="4697413"/>
          <p14:tracePt t="129127" x="2490788" y="4705350"/>
          <p14:tracePt t="129166" x="2482850" y="4714875"/>
          <p14:tracePt t="129177" x="2482850" y="4724400"/>
          <p14:tracePt t="129202" x="2482850" y="4732338"/>
          <p14:tracePt t="129214" x="2473325" y="4741863"/>
          <p14:tracePt t="129226" x="2473325" y="4751388"/>
          <p14:tracePt t="129237" x="2473325" y="4759325"/>
          <p14:tracePt t="129251" x="2473325" y="4768850"/>
          <p14:tracePt t="129267" x="2473325" y="4786313"/>
          <p14:tracePt t="129284" x="2473325" y="4795838"/>
          <p14:tracePt t="129301" x="2473325" y="4813300"/>
          <p14:tracePt t="129317" x="2473325" y="4840288"/>
          <p14:tracePt t="129334" x="2473325" y="4857750"/>
          <p14:tracePt t="129351" x="2473325" y="4894263"/>
          <p14:tracePt t="129367" x="2473325" y="4911725"/>
          <p14:tracePt t="129384" x="2473325" y="4929188"/>
          <p14:tracePt t="129401" x="2473325" y="4956175"/>
          <p14:tracePt t="129418" x="2473325" y="4973638"/>
          <p14:tracePt t="129434" x="2473325" y="4991100"/>
          <p14:tracePt t="129451" x="2473325" y="5000625"/>
          <p14:tracePt t="129470" x="2482850" y="5018088"/>
          <p14:tracePt t="129593" x="2482850" y="5027613"/>
          <p14:tracePt t="129606" x="2490788" y="5027613"/>
          <p14:tracePt t="129619" x="2490788" y="5037138"/>
          <p14:tracePt t="129631" x="2509838" y="5045075"/>
          <p14:tracePt t="129642" x="2517775" y="5054600"/>
          <p14:tracePt t="129656" x="2536825" y="5062538"/>
          <p14:tracePt t="129668" x="2544763" y="5081588"/>
          <p14:tracePt t="129684" x="2562225" y="5089525"/>
          <p14:tracePt t="129701" x="2589213" y="5099050"/>
          <p14:tracePt t="129718" x="2633663" y="5126038"/>
          <p14:tracePt t="129734" x="2652713" y="5133975"/>
          <p14:tracePt t="129751" x="2660650" y="5143500"/>
          <p14:tracePt t="129768" x="2670175" y="5143500"/>
          <p14:tracePt t="132191" x="2660650" y="5143500"/>
          <p14:tracePt t="132203" x="2652713" y="5143500"/>
          <p14:tracePt t="132215" x="2633663" y="5143500"/>
          <p14:tracePt t="132228" x="2608263" y="5143500"/>
          <p14:tracePt t="132240" x="2581275" y="5143500"/>
          <p14:tracePt t="132252" x="2554288" y="5143500"/>
          <p14:tracePt t="132268" x="2517775" y="5143500"/>
          <p14:tracePt t="132285" x="2465388" y="5143500"/>
          <p14:tracePt t="132302" x="2384425" y="5143500"/>
          <p14:tracePt t="132318" x="2339975" y="5143500"/>
          <p14:tracePt t="132335" x="2322513" y="5133975"/>
          <p14:tracePt t="132352" x="2295525" y="5126038"/>
          <p14:tracePt t="132369" x="2295525" y="5116513"/>
          <p14:tracePt t="132385" x="2286000" y="5116513"/>
          <p14:tracePt t="132411" x="2286000" y="5108575"/>
          <p14:tracePt t="132509" x="2295525" y="5108575"/>
          <p14:tracePt t="132571" x="2303463" y="5108575"/>
          <p14:tracePt t="132595" x="2322513" y="5108575"/>
          <p14:tracePt t="132608" x="2339975" y="5108575"/>
          <p14:tracePt t="132620" x="2357438" y="5108575"/>
          <p14:tracePt t="132633" x="2384425" y="5108575"/>
          <p14:tracePt t="132644" x="2419350" y="5108575"/>
          <p14:tracePt t="132657" x="2473325" y="5108575"/>
          <p14:tracePt t="132669" x="2536825" y="5108575"/>
          <p14:tracePt t="132685" x="2581275" y="5108575"/>
          <p14:tracePt t="132702" x="2643188" y="5108575"/>
          <p14:tracePt t="132719" x="2705100" y="5108575"/>
          <p14:tracePt t="132735" x="2724150" y="5108575"/>
          <p14:tracePt t="132752" x="2741613" y="5108575"/>
          <p14:tracePt t="133268" x="2741613" y="5116513"/>
          <p14:tracePt t="135978" x="2741613" y="5108575"/>
          <p14:tracePt t="135989" x="2741613" y="5099050"/>
          <p14:tracePt t="136013" x="2741613" y="5081588"/>
          <p14:tracePt t="136027" x="2741613" y="5072063"/>
          <p14:tracePt t="136038" x="2732088" y="5062538"/>
          <p14:tracePt t="136051" x="2732088" y="5045075"/>
          <p14:tracePt t="136063" x="2724150" y="5027613"/>
          <p14:tracePt t="136075" x="2705100" y="5010150"/>
          <p14:tracePt t="136087" x="2697163" y="4965700"/>
          <p14:tracePt t="136103" x="2687638" y="4929188"/>
          <p14:tracePt t="136119" x="2670175" y="4875213"/>
          <p14:tracePt t="136136" x="2633663" y="4795838"/>
          <p14:tracePt t="136153" x="2625725" y="4751388"/>
          <p14:tracePt t="136169" x="2608263" y="4714875"/>
          <p14:tracePt t="136186" x="2589213" y="4633913"/>
          <p14:tracePt t="136203" x="2589213" y="4608513"/>
          <p14:tracePt t="136220" x="2581275" y="4562475"/>
          <p14:tracePt t="136236" x="2562225" y="4510088"/>
          <p14:tracePt t="136253" x="2554288" y="4491038"/>
          <p14:tracePt t="136269" x="2554288" y="4473575"/>
          <p14:tracePt t="136286" x="2554288" y="4446588"/>
          <p14:tracePt t="136303" x="2554288" y="4438650"/>
          <p14:tracePt t="136320" x="2544763" y="4438650"/>
          <p14:tracePt t="136336" x="2544763" y="4429125"/>
          <p14:tracePt t="136353" x="2544763" y="4419600"/>
          <p14:tracePt t="136370" x="2544763" y="4411663"/>
          <p14:tracePt t="136774" x="2536825" y="4411663"/>
          <p14:tracePt t="136798" x="2527300" y="4411663"/>
          <p14:tracePt t="136823" x="2517775" y="4411663"/>
          <p14:tracePt t="136834" x="2509838" y="4411663"/>
          <p14:tracePt t="136847" x="2500313" y="4411663"/>
          <p14:tracePt t="136858" x="2482850" y="4411663"/>
          <p14:tracePt t="136871" x="2465388" y="4402138"/>
          <p14:tracePt t="136887" x="2446338" y="4384675"/>
          <p14:tracePt t="136903" x="2428875" y="4375150"/>
          <p14:tracePt t="136920" x="2401888" y="4348163"/>
          <p14:tracePt t="136936" x="2401888" y="4330700"/>
          <p14:tracePt t="136953" x="2393950" y="4303713"/>
          <p14:tracePt t="136970" x="2384425" y="4286250"/>
          <p14:tracePt t="136987" x="2384425" y="4268788"/>
          <p14:tracePt t="137005" x="2384425" y="4259263"/>
          <p14:tracePt t="137020" x="2374900" y="4259263"/>
          <p14:tracePt t="137036" x="2374900" y="4251325"/>
          <p14:tracePt t="137962" x="2374900" y="4259263"/>
          <p14:tracePt t="138501" x="2374900" y="4268788"/>
          <p14:tracePt t="139199" x="2366963" y="4268788"/>
          <p14:tracePt t="139505" x="2366963" y="4276725"/>
          <p14:tracePt t="139555" x="2357438" y="4286250"/>
          <p14:tracePt t="139566" x="2347913" y="4286250"/>
          <p14:tracePt t="139579" x="2339975" y="4286250"/>
          <p14:tracePt t="139591" x="2330450" y="4286250"/>
          <p14:tracePt t="139604" x="2322513" y="4295775"/>
          <p14:tracePt t="139621" x="2303463" y="4295775"/>
          <p14:tracePt t="139637" x="2295525" y="4303713"/>
          <p14:tracePt t="139654" x="2259013" y="4303713"/>
          <p14:tracePt t="139671" x="2232025" y="4303713"/>
          <p14:tracePt t="139688" x="2214563" y="4303713"/>
          <p14:tracePt t="139704" x="2170113" y="4303713"/>
          <p14:tracePt t="139721" x="2143125" y="4303713"/>
          <p14:tracePt t="139737" x="2125663" y="4303713"/>
          <p14:tracePt t="139754" x="2071688" y="4303713"/>
          <p14:tracePt t="139771" x="2054225" y="4303713"/>
          <p14:tracePt t="139787" x="2017713" y="4303713"/>
          <p14:tracePt t="139804" x="2000250" y="4303713"/>
          <p14:tracePt t="139821" x="1982788" y="4303713"/>
          <p14:tracePt t="139838" x="1946275" y="4303713"/>
          <p14:tracePt t="139854" x="1928813" y="4303713"/>
          <p14:tracePt t="139871" x="1919288" y="4303713"/>
          <p14:tracePt t="139887" x="1884363" y="4303713"/>
          <p14:tracePt t="139905" x="1866900" y="4303713"/>
          <p14:tracePt t="139921" x="1857375" y="4303713"/>
          <p14:tracePt t="139937" x="1830388" y="4303713"/>
          <p14:tracePt t="139954" x="1822450" y="4303713"/>
          <p14:tracePt t="139971" x="1803400" y="4303713"/>
          <p14:tracePt t="139987" x="1785938" y="4303713"/>
          <p14:tracePt t="140007" x="1768475" y="4295775"/>
          <p14:tracePt t="140045" x="1758950" y="4295775"/>
          <p14:tracePt t="140056" x="1758950" y="4286250"/>
          <p14:tracePt t="140142" x="1758950" y="4276725"/>
          <p14:tracePt t="140216" x="1758950" y="4268788"/>
          <p14:tracePt t="140829" x="1758950" y="4259263"/>
          <p14:tracePt t="141282" x="1768475" y="4259263"/>
          <p14:tracePt t="141712" x="1776413" y="4259263"/>
          <p14:tracePt t="141773" x="1785938" y="4259263"/>
          <p14:tracePt t="141784" x="1795463" y="4259263"/>
          <p14:tracePt t="141797" x="1803400" y="4251325"/>
          <p14:tracePt t="141809" x="1822450" y="4251325"/>
          <p14:tracePt t="141821" x="1839913" y="4251325"/>
          <p14:tracePt t="141838" x="1857375" y="4251325"/>
          <p14:tracePt t="141855" x="1893888" y="4241800"/>
          <p14:tracePt t="141871" x="1973263" y="4241800"/>
          <p14:tracePt t="141888" x="2027238" y="4232275"/>
          <p14:tracePt t="141905" x="2081213" y="4232275"/>
          <p14:tracePt t="141921" x="2187575" y="4224338"/>
          <p14:tracePt t="141938" x="2224088" y="4224338"/>
          <p14:tracePt t="141955" x="2259013" y="4214813"/>
          <p14:tracePt t="141971" x="2312988" y="4214813"/>
          <p14:tracePt t="141988" x="2330450" y="4214813"/>
          <p14:tracePt t="142005" x="2347913" y="4214813"/>
          <p14:tracePt t="142029" x="2357438" y="4214813"/>
          <p14:tracePt t="142421" x="2347913" y="4214813"/>
          <p14:tracePt t="142433" x="2339975" y="4214813"/>
          <p14:tracePt t="142446" x="2330450" y="4214813"/>
          <p14:tracePt t="142471" x="2322513" y="4214813"/>
          <p14:tracePt t="142482" x="2312988" y="4214813"/>
          <p14:tracePt t="142496" x="2303463" y="4214813"/>
          <p14:tracePt t="142507" x="2286000" y="4214813"/>
          <p14:tracePt t="142521" x="2268538" y="4214813"/>
          <p14:tracePt t="142538" x="2259013" y="4214813"/>
          <p14:tracePt t="142555" x="2232025" y="4214813"/>
          <p14:tracePt t="142572" x="2187575" y="4214813"/>
          <p14:tracePt t="142588" x="2170113" y="4214813"/>
          <p14:tracePt t="142605" x="2143125" y="4205288"/>
          <p14:tracePt t="142622" x="2125663" y="4205288"/>
          <p14:tracePt t="142638" x="2116138" y="4205288"/>
          <p14:tracePt t="142655" x="2089150" y="4197350"/>
          <p14:tracePt t="142672" x="2071688" y="4197350"/>
          <p14:tracePt t="142688" x="2054225" y="4197350"/>
          <p14:tracePt t="142705" x="2027238" y="4197350"/>
          <p14:tracePt t="142722" x="2017713" y="4197350"/>
          <p14:tracePt t="142738" x="2009775" y="4187825"/>
          <p14:tracePt t="143059" x="2009775" y="4179888"/>
          <p14:tracePt t="143072" x="2017713" y="4179888"/>
          <p14:tracePt t="143146" x="2027238" y="4179888"/>
          <p14:tracePt t="143169" x="2036763" y="4179888"/>
          <p14:tracePt t="143181" x="2044700" y="4179888"/>
          <p14:tracePt t="143194" x="2054225" y="4179888"/>
          <p14:tracePt t="143206" x="2081213" y="4179888"/>
          <p14:tracePt t="143218" x="2108200" y="4179888"/>
          <p14:tracePt t="143231" x="2133600" y="4179888"/>
          <p14:tracePt t="143244" x="2170113" y="4179888"/>
          <p14:tracePt t="143255" x="2205038" y="4179888"/>
          <p14:tracePt t="143272" x="2241550" y="4179888"/>
          <p14:tracePt t="143288" x="2286000" y="4179888"/>
          <p14:tracePt t="143305" x="2347913" y="4179888"/>
          <p14:tracePt t="143322" x="2366963" y="4179888"/>
          <p14:tracePt t="143338" x="2393950" y="4179888"/>
          <p14:tracePt t="143355" x="2446338" y="4187825"/>
          <p14:tracePt t="143372" x="2465388" y="4197350"/>
          <p14:tracePt t="143388" x="2500313" y="4205288"/>
          <p14:tracePt t="143405" x="2571750" y="4259263"/>
          <p14:tracePt t="143422" x="2616200" y="4295775"/>
          <p14:tracePt t="143439" x="2687638" y="4357688"/>
          <p14:tracePt t="143455" x="2714625" y="4402138"/>
          <p14:tracePt t="143472" x="2724150" y="4429125"/>
          <p14:tracePt t="143489" x="2751138" y="4491038"/>
          <p14:tracePt t="143505" x="2759075" y="4518025"/>
          <p14:tracePt t="143522" x="2759075" y="4537075"/>
          <p14:tracePt t="143539" x="2759075" y="4572000"/>
          <p14:tracePt t="143555" x="2759075" y="4589463"/>
          <p14:tracePt t="143572" x="2759075" y="4598988"/>
          <p14:tracePt t="143589" x="2768600" y="4633913"/>
          <p14:tracePt t="143605" x="2768600" y="4643438"/>
          <p14:tracePt t="143622" x="2776538" y="4670425"/>
          <p14:tracePt t="143638" x="2776538" y="4679950"/>
          <p14:tracePt t="143655" x="2776538" y="4697413"/>
          <p14:tracePt t="143672" x="2786063" y="4724400"/>
          <p14:tracePt t="143689" x="2786063" y="4751388"/>
          <p14:tracePt t="143705" x="2795588" y="4776788"/>
          <p14:tracePt t="143722" x="2803525" y="4813300"/>
          <p14:tracePt t="143739" x="2803525" y="4830763"/>
          <p14:tracePt t="143755" x="2803525" y="4848225"/>
          <p14:tracePt t="143772" x="2803525" y="4867275"/>
          <p14:tracePt t="143789" x="2803525" y="4875213"/>
          <p14:tracePt t="143805" x="2813050" y="4894263"/>
          <p14:tracePt t="143831" x="2813050" y="4902200"/>
          <p14:tracePt t="143856" x="2813050" y="4911725"/>
          <p14:tracePt t="143868" x="2822575" y="4919663"/>
          <p14:tracePt t="143892" x="2822575" y="4929188"/>
          <p14:tracePt t="143905" x="2822575" y="4938713"/>
          <p14:tracePt t="143916" x="2830513" y="4946650"/>
          <p14:tracePt t="143929" x="2840038" y="4965700"/>
          <p14:tracePt t="143942" x="2847975" y="4973638"/>
          <p14:tracePt t="143955" x="2857500" y="4983163"/>
          <p14:tracePt t="143972" x="2867025" y="4991100"/>
          <p14:tracePt t="143989" x="2884488" y="5010150"/>
          <p14:tracePt t="144005" x="2894013" y="5018088"/>
          <p14:tracePt t="144738" x="2894013" y="5010150"/>
          <p14:tracePt t="144749" x="2901950" y="4991100"/>
          <p14:tracePt t="144762" x="2919413" y="4956175"/>
          <p14:tracePt t="144776" x="2946400" y="4929188"/>
          <p14:tracePt t="144789" x="2955925" y="4911725"/>
          <p14:tracePt t="144806" x="2965450" y="4884738"/>
          <p14:tracePt t="144823" x="2973388" y="4875213"/>
          <p14:tracePt t="144839" x="2990850" y="4840288"/>
          <p14:tracePt t="144856" x="3000375" y="4830763"/>
          <p14:tracePt t="144872" x="3027363" y="4786313"/>
          <p14:tracePt t="144889" x="3036888" y="4768850"/>
          <p14:tracePt t="144906" x="3044825" y="4759325"/>
          <p14:tracePt t="144922" x="3044825" y="4741863"/>
          <p14:tracePt t="144939" x="3054350" y="4724400"/>
          <p14:tracePt t="144956" x="3071813" y="4705350"/>
          <p14:tracePt t="144972" x="3089275" y="4660900"/>
          <p14:tracePt t="144989" x="3098800" y="4652963"/>
          <p14:tracePt t="145006" x="3098800" y="4643438"/>
          <p14:tracePt t="145022" x="3098800" y="4633913"/>
          <p14:tracePt t="145142" x="3089275" y="4633913"/>
          <p14:tracePt t="145154" x="3081338" y="4633913"/>
          <p14:tracePt t="145167" x="3071813" y="4625975"/>
          <p14:tracePt t="145178" x="3054350" y="4616450"/>
          <p14:tracePt t="145191" x="3036888" y="4616450"/>
          <p14:tracePt t="145206" x="3009900" y="4608513"/>
          <p14:tracePt t="145222" x="2990850" y="4608513"/>
          <p14:tracePt t="145239" x="2965450" y="4598988"/>
          <p14:tracePt t="145256" x="2919413" y="4598988"/>
          <p14:tracePt t="145272" x="2884488" y="4589463"/>
          <p14:tracePt t="145289" x="2840038" y="4589463"/>
          <p14:tracePt t="145306" x="2813050" y="4589463"/>
          <p14:tracePt t="145322" x="2786063" y="4589463"/>
          <p14:tracePt t="145339" x="2732088" y="4581525"/>
          <p14:tracePt t="145356" x="2697163" y="4581525"/>
          <p14:tracePt t="145372" x="2652713" y="4581525"/>
          <p14:tracePt t="145389" x="2571750" y="4581525"/>
          <p14:tracePt t="145406" x="2517775" y="4581525"/>
          <p14:tracePt t="145422" x="2482850" y="4581525"/>
          <p14:tracePt t="145439" x="2419350" y="4581525"/>
          <p14:tracePt t="145456" x="2393950" y="4581525"/>
          <p14:tracePt t="145472" x="2374900" y="4581525"/>
          <p14:tracePt t="145489" x="2347913" y="4581525"/>
          <p14:tracePt t="146159" x="2357438" y="4581525"/>
          <p14:tracePt t="146171" x="2374900" y="4589463"/>
          <p14:tracePt t="146184" x="2374900" y="4598988"/>
          <p14:tracePt t="146195" x="2384425" y="4608513"/>
          <p14:tracePt t="146209" x="2401888" y="4633913"/>
          <p14:tracePt t="146223" x="2401888" y="4660900"/>
          <p14:tracePt t="146239" x="2411413" y="4687888"/>
          <p14:tracePt t="146256" x="2419350" y="4741863"/>
          <p14:tracePt t="146273" x="2428875" y="4848225"/>
          <p14:tracePt t="146289" x="2428875" y="4902200"/>
          <p14:tracePt t="146306" x="2428875" y="4973638"/>
          <p14:tracePt t="146323" x="2428875" y="5018088"/>
          <p14:tracePt t="146339" x="2428875" y="5054600"/>
          <p14:tracePt t="146356" x="2428875" y="5108575"/>
          <p14:tracePt t="146373" x="2428875" y="5126038"/>
          <p14:tracePt t="146389" x="2419350" y="5153025"/>
          <p14:tracePt t="146406" x="2411413" y="5170488"/>
          <p14:tracePt t="146423" x="2411413" y="5180013"/>
          <p14:tracePt t="146439" x="2401888" y="5187950"/>
          <p14:tracePt t="146478" x="2401888" y="5197475"/>
          <p14:tracePt t="146514" x="2401888" y="5205413"/>
          <p14:tracePt t="146539" x="2401888" y="5214938"/>
          <p14:tracePt t="146551" x="2401888" y="5224463"/>
          <p14:tracePt t="146564" x="2401888" y="5232400"/>
          <p14:tracePt t="146576" x="2401888" y="5251450"/>
          <p14:tracePt t="146589" x="2401888" y="5268913"/>
          <p14:tracePt t="146606" x="2401888" y="5286375"/>
          <p14:tracePt t="146623" x="2401888" y="5313363"/>
          <p14:tracePt t="146639" x="2401888" y="5367338"/>
          <p14:tracePt t="146881" x="2393950" y="5367338"/>
          <p14:tracePt t="146906" x="2393950" y="5375275"/>
          <p14:tracePt t="146918" x="2384425" y="5375275"/>
          <p14:tracePt t="146931" x="2374900" y="5375275"/>
          <p14:tracePt t="146942" x="2366963" y="5384800"/>
          <p14:tracePt t="146956" x="2339975" y="5394325"/>
          <p14:tracePt t="146973" x="2322513" y="5411788"/>
          <p14:tracePt t="146989" x="2286000" y="5438775"/>
          <p14:tracePt t="147006" x="2179638" y="5473700"/>
          <p14:tracePt t="147023" x="2116138" y="5491163"/>
          <p14:tracePt t="147039" x="2062163" y="5500688"/>
          <p14:tracePt t="147056" x="1955800" y="5510213"/>
          <p14:tracePt t="147073" x="1911350" y="5510213"/>
          <p14:tracePt t="147089" x="1822450" y="5510213"/>
          <p14:tracePt t="147106" x="1785938" y="5510213"/>
          <p14:tracePt t="147123" x="1758950" y="5510213"/>
          <p14:tracePt t="147139" x="1714500" y="5510213"/>
          <p14:tracePt t="147162" x="1704975" y="5510213"/>
          <p14:tracePt t="148610" x="1704975" y="5518150"/>
          <p14:tracePt t="149014" x="1714500" y="5518150"/>
          <p14:tracePt t="149049" x="1724025" y="5518150"/>
          <p14:tracePt t="149074" x="1731963" y="5537200"/>
          <p14:tracePt t="149100" x="1751013" y="5554663"/>
          <p14:tracePt t="149111" x="1758950" y="5572125"/>
          <p14:tracePt t="149125" x="1776413" y="5599113"/>
          <p14:tracePt t="149137" x="1795463" y="5634038"/>
          <p14:tracePt t="149149" x="1812925" y="5670550"/>
          <p14:tracePt t="149161" x="1839913" y="5715000"/>
          <p14:tracePt t="149174" x="1857375" y="5759450"/>
          <p14:tracePt t="149190" x="1874838" y="5786438"/>
          <p14:tracePt t="149207" x="1884363" y="5803900"/>
          <p14:tracePt t="149224" x="1893888" y="5822950"/>
          <p14:tracePt t="149240" x="1893888" y="5830888"/>
          <p14:tracePt t="149284" x="1893888" y="5840413"/>
          <p14:tracePt t="149320" x="1901825" y="5840413"/>
          <p14:tracePt t="149369" x="1901825" y="5848350"/>
          <p14:tracePt t="149405" x="1911350" y="5848350"/>
          <p14:tracePt t="149418" x="1919288" y="5867400"/>
          <p14:tracePt t="149431" x="1928813" y="5875338"/>
          <p14:tracePt t="149443" x="1946275" y="5884863"/>
          <p14:tracePt t="149457" x="1946275" y="5894388"/>
          <p14:tracePt t="149474" x="1955800" y="5894388"/>
          <p14:tracePt t="149490" x="1965325" y="5902325"/>
          <p14:tracePt t="149540" x="1973263" y="5911850"/>
          <p14:tracePt t="149565" x="1982788" y="5919788"/>
          <p14:tracePt t="149576" x="1990725" y="5919788"/>
          <p14:tracePt t="149602" x="2000250" y="5919788"/>
          <p14:tracePt t="149615" x="2009775" y="5929313"/>
          <p14:tracePt t="149627" x="2017713" y="5929313"/>
          <p14:tracePt t="149638" x="2036763" y="5938838"/>
          <p14:tracePt t="149650" x="2062163" y="5938838"/>
          <p14:tracePt t="149664" x="2108200" y="5946775"/>
          <p14:tracePt t="149676" x="2160588" y="5956300"/>
          <p14:tracePt t="149690" x="2224088" y="5956300"/>
          <p14:tracePt t="149707" x="2286000" y="5965825"/>
          <p14:tracePt t="149724" x="2384425" y="5973763"/>
          <p14:tracePt t="149740" x="2428875" y="5973763"/>
          <p14:tracePt t="149757" x="2455863" y="5973763"/>
          <p14:tracePt t="149774" x="2517775" y="5973763"/>
          <p14:tracePt t="149790" x="2536825" y="5973763"/>
          <p14:tracePt t="149807" x="2554288" y="5973763"/>
          <p14:tracePt t="149824" x="2581275" y="5973763"/>
          <p14:tracePt t="149841" x="2589213" y="5983288"/>
          <p14:tracePt t="150974" x="2581275" y="5983288"/>
          <p14:tracePt t="150987" x="2571750" y="5983288"/>
          <p14:tracePt t="150999" x="2554288" y="5991225"/>
          <p14:tracePt t="151010" x="2527300" y="6010275"/>
          <p14:tracePt t="151024" x="2465388" y="6045200"/>
          <p14:tracePt t="151041" x="2393950" y="6089650"/>
          <p14:tracePt t="151058" x="2303463" y="6126163"/>
          <p14:tracePt t="151074" x="2125663" y="6197600"/>
          <p14:tracePt t="151091" x="2009775" y="6224588"/>
          <p14:tracePt t="151108" x="1901825" y="6269038"/>
          <p14:tracePt t="151124" x="1660525" y="6357938"/>
          <p14:tracePt t="151141" x="1544638" y="6411913"/>
          <p14:tracePt t="151157" x="1428750" y="6456363"/>
          <p14:tracePt t="151174" x="1268413" y="6518275"/>
          <p14:tracePt t="151191" x="1196975" y="6545263"/>
          <p14:tracePt t="151208" x="1125538" y="6562725"/>
          <p14:tracePt t="151224" x="1108075" y="6572250"/>
          <p14:tracePt t="151379" x="1116013" y="6572250"/>
          <p14:tracePt t="151391" x="1125538" y="6581775"/>
          <p14:tracePt t="151403" x="1152525" y="6581775"/>
          <p14:tracePt t="151415" x="1169988" y="6581775"/>
          <p14:tracePt t="151427" x="1196975" y="6581775"/>
          <p14:tracePt t="151441" x="1223963" y="6581775"/>
          <p14:tracePt t="151458" x="1250950" y="6581775"/>
          <p14:tracePt t="151474" x="1285875" y="6581775"/>
          <p14:tracePt t="151491" x="1384300" y="6581775"/>
          <p14:tracePt t="151508" x="1438275" y="6581775"/>
          <p14:tracePt t="151524" x="1509713" y="6581775"/>
          <p14:tracePt t="151541" x="1643063" y="6581775"/>
          <p14:tracePt t="151558" x="1704975" y="6581775"/>
          <p14:tracePt t="151574" x="1776413" y="6581775"/>
          <p14:tracePt t="151591" x="1901825" y="6581775"/>
          <p14:tracePt t="151608" x="1973263" y="6581775"/>
          <p14:tracePt t="151624" x="2108200" y="6581775"/>
          <p14:tracePt t="151641" x="2170113" y="6581775"/>
          <p14:tracePt t="151658" x="2241550" y="6581775"/>
          <p14:tracePt t="151674" x="2384425" y="6581775"/>
          <p14:tracePt t="151691" x="2428875" y="6581775"/>
          <p14:tracePt t="151708" x="2465388" y="6581775"/>
          <p14:tracePt t="151724" x="2544763" y="6581775"/>
          <p14:tracePt t="151741" x="2571750" y="6581775"/>
          <p14:tracePt t="151758" x="2616200" y="6572250"/>
          <p14:tracePt t="151774" x="2643188" y="6562725"/>
          <p14:tracePt t="151791" x="2652713" y="6554788"/>
          <p14:tracePt t="151808" x="2660650" y="6554788"/>
          <p14:tracePt t="151824" x="2679700" y="6554788"/>
          <p14:tracePt t="151841" x="2679700" y="6545263"/>
          <p14:tracePt t="151906" x="2679700" y="6537325"/>
          <p14:tracePt t="151917" x="2670175" y="6527800"/>
          <p14:tracePt t="151930" x="2652713" y="6518275"/>
          <p14:tracePt t="151942" x="2633663" y="6510338"/>
          <p14:tracePt t="151958" x="2598738" y="6491288"/>
          <p14:tracePt t="151974" x="2571750" y="6491288"/>
          <p14:tracePt t="151991" x="2500313" y="6465888"/>
          <p14:tracePt t="152008" x="2465388" y="6456363"/>
          <p14:tracePt t="152025" x="2438400" y="6446838"/>
          <p14:tracePt t="152041" x="2357438" y="6429375"/>
          <p14:tracePt t="152058" x="2303463" y="6429375"/>
          <p14:tracePt t="152074" x="2268538" y="6419850"/>
          <p14:tracePt t="152091" x="2205038" y="6411913"/>
          <p14:tracePt t="152108" x="2187575" y="6411913"/>
          <p14:tracePt t="152125" x="2170113" y="6411913"/>
          <p14:tracePt t="152141" x="2143125" y="6411913"/>
          <p14:tracePt t="152158" x="2116138" y="6411913"/>
          <p14:tracePt t="152174" x="2081213" y="6411913"/>
          <p14:tracePt t="152191" x="2027238" y="6411913"/>
          <p14:tracePt t="152208" x="2000250" y="6411913"/>
          <p14:tracePt t="152224" x="1973263" y="6411913"/>
          <p14:tracePt t="152241" x="1965325" y="6411913"/>
          <p14:tracePt t="152262" x="1955800" y="6411913"/>
          <p14:tracePt t="152274" x="1955800" y="6419850"/>
          <p14:tracePt t="152420" x="1965325" y="6419850"/>
          <p14:tracePt t="152433" x="1973263" y="6419850"/>
          <p14:tracePt t="152444" x="1982788" y="6419850"/>
          <p14:tracePt t="152458" x="2000250" y="6419850"/>
          <p14:tracePt t="152469" x="2017713" y="6419850"/>
          <p14:tracePt t="152482" x="2044700" y="6429375"/>
          <p14:tracePt t="152493" x="2071688" y="6438900"/>
          <p14:tracePt t="152508" x="2108200" y="6446838"/>
          <p14:tracePt t="152525" x="2152650" y="6446838"/>
          <p14:tracePt t="152541" x="2187575" y="6456363"/>
          <p14:tracePt t="152558" x="2295525" y="6473825"/>
          <p14:tracePt t="152575" x="2347913" y="6483350"/>
          <p14:tracePt t="152591" x="2446338" y="6491288"/>
          <p14:tracePt t="152608" x="2490788" y="6491288"/>
          <p14:tracePt t="152624" x="2517775" y="6491288"/>
          <p14:tracePt t="152641" x="2598738" y="6491288"/>
          <p14:tracePt t="152658" x="2625725" y="6491288"/>
          <p14:tracePt t="152675" x="2643188" y="6491288"/>
          <p14:tracePt t="152691" x="2660650" y="6491288"/>
          <p14:tracePt t="152849" x="2643188" y="6491288"/>
          <p14:tracePt t="152861" x="2625725" y="6491288"/>
          <p14:tracePt t="152874" x="2616200" y="6483350"/>
          <p14:tracePt t="152887" x="2589213" y="6473825"/>
          <p14:tracePt t="152899" x="2581275" y="6473825"/>
          <p14:tracePt t="152910" x="2562225" y="6465888"/>
          <p14:tracePt t="152925" x="2544763" y="6465888"/>
          <p14:tracePt t="152941" x="2536825" y="6465888"/>
          <p14:tracePt t="152958" x="2517775" y="6465888"/>
          <p14:tracePt t="152975" x="2465388" y="6465888"/>
          <p14:tracePt t="152992" x="2438400" y="6465888"/>
          <p14:tracePt t="153008" x="2384425" y="6465888"/>
          <p14:tracePt t="153025" x="2303463" y="6465888"/>
          <p14:tracePt t="153041" x="2251075" y="6465888"/>
          <p14:tracePt t="153058" x="2152650" y="6491288"/>
          <p14:tracePt t="153075" x="2125663" y="6491288"/>
          <p14:tracePt t="153092" x="2098675" y="6510338"/>
          <p14:tracePt t="153108" x="2062163" y="6527800"/>
          <p14:tracePt t="153125" x="2062163" y="65373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u="sng">
                <a:solidFill>
                  <a:srgbClr val="FFFF00"/>
                </a:solidFill>
              </a:rPr>
              <a:t>Urinary bladder</a:t>
            </a:r>
            <a:endParaRPr lang="en-US" i="1" u="sng" dirty="0">
              <a:solidFill>
                <a:srgbClr val="FFFF00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1207"/>
      </p:ext>
    </p:extLst>
  </p:cSld>
  <p:clrMapOvr>
    <a:masterClrMapping/>
  </p:clrMapOvr>
  <p:transition advTm="89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15" x="2062163" y="6518275"/>
          <p14:tracePt t="3827" x="2062163" y="6510338"/>
          <p14:tracePt t="3876" x="2062163" y="6500813"/>
          <p14:tracePt t="3964" x="2054225" y="6473825"/>
          <p14:tracePt t="3975" x="2036763" y="6438900"/>
          <p14:tracePt t="3986" x="1982788" y="6375400"/>
          <p14:tracePt t="3998" x="1928813" y="6286500"/>
          <p14:tracePt t="4011" x="1847850" y="6161088"/>
          <p14:tracePt t="4023" x="1724025" y="5965825"/>
          <p14:tracePt t="4038" x="1625600" y="5776913"/>
          <p14:tracePt t="4055" x="1536700" y="5608638"/>
          <p14:tracePt t="4072" x="1419225" y="5340350"/>
          <p14:tracePt t="4088" x="1384300" y="5251450"/>
          <p14:tracePt t="4105" x="1357313" y="5187950"/>
          <p14:tracePt t="4122" x="1339850" y="5126038"/>
          <p14:tracePt t="4138" x="1339850" y="5116513"/>
          <p14:tracePt t="9586" x="1339850" y="5108575"/>
          <p14:tracePt t="9598" x="1339850" y="5081588"/>
          <p14:tracePt t="9610" x="1339850" y="5054600"/>
          <p14:tracePt t="9621" x="1330325" y="5018088"/>
          <p14:tracePt t="9635" x="1330325" y="4991100"/>
          <p14:tracePt t="9647" x="1330325" y="4956175"/>
          <p14:tracePt t="9658" x="1330325" y="4911725"/>
          <p14:tracePt t="9673" x="1322388" y="4830763"/>
          <p14:tracePt t="9690" x="1285875" y="4759325"/>
          <p14:tracePt t="9707" x="1258888" y="4643438"/>
          <p14:tracePt t="9723" x="1169988" y="4394200"/>
          <p14:tracePt t="9740" x="1116013" y="4232275"/>
          <p14:tracePt t="9757" x="982663" y="3956050"/>
          <p14:tracePt t="9773" x="901700" y="3803650"/>
          <p14:tracePt t="9790" x="830263" y="3643313"/>
          <p14:tracePt t="9807" x="731838" y="3455988"/>
          <p14:tracePt t="9823" x="588963" y="3062288"/>
          <p14:tracePt t="9840" x="544513" y="2938463"/>
          <p14:tracePt t="9857" x="509588" y="2705100"/>
          <p14:tracePt t="9873" x="500063" y="2633663"/>
          <p14:tracePt t="9890" x="500063" y="2598738"/>
          <p14:tracePt t="9906" x="490538" y="2581275"/>
          <p14:tracePt t="10150" x="490538" y="2571750"/>
          <p14:tracePt t="10162" x="490538" y="2554288"/>
          <p14:tracePt t="10174" x="490538" y="2544763"/>
          <p14:tracePt t="10186" x="490538" y="2536825"/>
          <p14:tracePt t="10198" x="490538" y="2509838"/>
          <p14:tracePt t="10211" x="554038" y="2473325"/>
          <p14:tracePt t="10223" x="696913" y="2366963"/>
          <p14:tracePt t="10240" x="938213" y="2214563"/>
          <p14:tracePt t="10257" x="1204913" y="2054225"/>
          <p14:tracePt t="10273" x="1633538" y="1839913"/>
          <p14:tracePt t="10290" x="1847850" y="1741488"/>
          <p14:tracePt t="10307" x="2036763" y="1660525"/>
          <p14:tracePt t="10323" x="2366963" y="1554163"/>
          <p14:tracePt t="10340" x="2517775" y="1500188"/>
          <p14:tracePt t="10357" x="2803525" y="1446213"/>
          <p14:tracePt t="10373" x="2946400" y="1428750"/>
          <p14:tracePt t="10390" x="3089275" y="1401763"/>
          <p14:tracePt t="10407" x="3348038" y="1393825"/>
          <p14:tracePt t="10423" x="3473450" y="1393825"/>
          <p14:tracePt t="10440" x="3589338" y="1393825"/>
          <p14:tracePt t="10457" x="3786188" y="1393825"/>
          <p14:tracePt t="10473" x="3857625" y="1393825"/>
          <p14:tracePt t="10490" x="3919538" y="1393825"/>
          <p14:tracePt t="10507" x="4044950" y="1401763"/>
          <p14:tracePt t="10523" x="4125913" y="1401763"/>
          <p14:tracePt t="10540" x="4179888" y="1401763"/>
          <p14:tracePt t="10557" x="4322763" y="1401763"/>
          <p14:tracePt t="10573" x="4375150" y="1401763"/>
          <p14:tracePt t="10590" x="4527550" y="1401763"/>
          <p14:tracePt t="10607" x="4598988" y="1401763"/>
          <p14:tracePt t="10623" x="4670425" y="1401763"/>
          <p14:tracePt t="10640" x="4776788" y="1393825"/>
          <p14:tracePt t="10657" x="4803775" y="1384300"/>
          <p14:tracePt t="10674" x="4813300" y="1384300"/>
          <p14:tracePt t="10994" x="4830763" y="1374775"/>
          <p14:tracePt t="11012" x="4867275" y="1366838"/>
          <p14:tracePt t="11022" x="4919663" y="1347788"/>
          <p14:tracePt t="11032" x="5018088" y="1330325"/>
          <p14:tracePt t="11043" x="5133975" y="1322388"/>
          <p14:tracePt t="11057" x="5286375" y="1312863"/>
          <p14:tracePt t="11074" x="5438775" y="1312863"/>
          <p14:tracePt t="11090" x="5608638" y="1312863"/>
          <p14:tracePt t="11107" x="5911850" y="1339850"/>
          <p14:tracePt t="11124" x="6045200" y="1357313"/>
          <p14:tracePt t="11140" x="6143625" y="1374775"/>
          <p14:tracePt t="11157" x="6303963" y="1411288"/>
          <p14:tracePt t="11174" x="6357938" y="1419225"/>
          <p14:tracePt t="11190" x="6438900" y="1419225"/>
          <p14:tracePt t="11207" x="6465888" y="1428750"/>
          <p14:tracePt t="11224" x="6491288" y="1438275"/>
          <p14:tracePt t="11240" x="6527800" y="1446213"/>
          <p14:tracePt t="11257" x="6537325" y="1465263"/>
          <p14:tracePt t="11274" x="6545263" y="1465263"/>
          <p14:tracePt t="11290" x="6562725" y="1473200"/>
          <p14:tracePt t="11307" x="6572250" y="1473200"/>
          <p14:tracePt t="11324" x="6581775" y="1473200"/>
          <p14:tracePt t="11340" x="6589713" y="1482725"/>
          <p14:tracePt t="11357" x="6608763" y="1482725"/>
          <p14:tracePt t="11374" x="6626225" y="1482725"/>
          <p14:tracePt t="11390" x="6670675" y="1482725"/>
          <p14:tracePt t="11407" x="6697663" y="1490663"/>
          <p14:tracePt t="11424" x="6724650" y="1490663"/>
          <p14:tracePt t="11440" x="6796088" y="1490663"/>
          <p14:tracePt t="11457" x="6840538" y="1490663"/>
          <p14:tracePt t="11474" x="6894513" y="1490663"/>
          <p14:tracePt t="11490" x="6919913" y="1490663"/>
          <p14:tracePt t="11507" x="6929438" y="1490663"/>
          <p14:tracePt t="11524" x="6946900" y="1482725"/>
          <p14:tracePt t="11841" x="6956425" y="1473200"/>
          <p14:tracePt t="11852" x="6983413" y="1455738"/>
          <p14:tracePt t="11865" x="7018338" y="1428750"/>
          <p14:tracePt t="11876" x="7108825" y="1393825"/>
          <p14:tracePt t="11890" x="7215188" y="1347788"/>
          <p14:tracePt t="11907" x="7313613" y="1322388"/>
          <p14:tracePt t="11924" x="7439025" y="1285875"/>
          <p14:tracePt t="11940" x="7643813" y="1258888"/>
          <p14:tracePt t="11957" x="7742238" y="1250950"/>
          <p14:tracePt t="11974" x="7831138" y="1250950"/>
          <p14:tracePt t="11990" x="7966075" y="1250950"/>
          <p14:tracePt t="12007" x="8001000" y="1250950"/>
          <p14:tracePt t="12024" x="8027988" y="1250950"/>
          <p14:tracePt t="12040" x="8054975" y="1250950"/>
          <p14:tracePt t="12503" x="8037513" y="1250950"/>
          <p14:tracePt t="12517" x="7991475" y="1250950"/>
          <p14:tracePt t="12526" x="7929563" y="1258888"/>
          <p14:tracePt t="12540" x="7823200" y="1276350"/>
          <p14:tracePt t="12551" x="7715250" y="1303338"/>
          <p14:tracePt t="12563" x="7537450" y="1339850"/>
          <p14:tracePt t="12576" x="7269163" y="1401763"/>
          <p14:tracePt t="12591" x="6973888" y="1465263"/>
          <p14:tracePt t="12608" x="6670675" y="1509713"/>
          <p14:tracePt t="12624" x="6375400" y="1554163"/>
          <p14:tracePt t="12641" x="5875338" y="1625600"/>
          <p14:tracePt t="12657" x="5688013" y="1652588"/>
          <p14:tracePt t="12674" x="5402263" y="1660525"/>
          <p14:tracePt t="12691" x="5295900" y="1660525"/>
          <p14:tracePt t="12707" x="5180013" y="1660525"/>
          <p14:tracePt t="12724" x="5037138" y="1660525"/>
          <p14:tracePt t="12741" x="4973638" y="1660525"/>
          <p14:tracePt t="12758" x="4919663" y="1660525"/>
          <p14:tracePt t="12774" x="4884738" y="1660525"/>
          <p14:tracePt t="13078" x="4857750" y="1660525"/>
          <p14:tracePt t="13090" x="4795838" y="1643063"/>
          <p14:tracePt t="13101" x="4687888" y="1625600"/>
          <p14:tracePt t="13116" x="4537075" y="1608138"/>
          <p14:tracePt t="13126" x="4259263" y="1598613"/>
          <p14:tracePt t="13141" x="3983038" y="1598613"/>
          <p14:tracePt t="13157" x="3679825" y="1616075"/>
          <p14:tracePt t="13174" x="3419475" y="1633538"/>
          <p14:tracePt t="13191" x="2965450" y="1643063"/>
          <p14:tracePt t="13208" x="2813050" y="1643063"/>
          <p14:tracePt t="13224" x="2697163" y="1643063"/>
          <p14:tracePt t="13241" x="2500313" y="1643063"/>
          <p14:tracePt t="13258" x="2455863" y="1643063"/>
          <p14:tracePt t="13274" x="2428875" y="1643063"/>
          <p14:tracePt t="13291" x="2411413" y="1643063"/>
          <p14:tracePt t="13324" x="2411413" y="1633538"/>
          <p14:tracePt t="13470" x="2419350" y="1633538"/>
          <p14:tracePt t="13495" x="2438400" y="1633538"/>
          <p14:tracePt t="13506" x="2446338" y="1633538"/>
          <p14:tracePt t="13522" x="2465388" y="1633538"/>
          <p14:tracePt t="13532" x="2482850" y="1633538"/>
          <p14:tracePt t="13544" x="2509838" y="1633538"/>
          <p14:tracePt t="13558" x="2554288" y="1633538"/>
          <p14:tracePt t="13574" x="2608263" y="1652588"/>
          <p14:tracePt t="13591" x="2687638" y="1697038"/>
          <p14:tracePt t="13608" x="2938463" y="1776413"/>
          <p14:tracePt t="13624" x="3116263" y="1830388"/>
          <p14:tracePt t="13641" x="3509963" y="1919288"/>
          <p14:tracePt t="13658" x="3724275" y="1965325"/>
          <p14:tracePt t="13674" x="3884613" y="1982788"/>
          <p14:tracePt t="13691" x="4241800" y="2036763"/>
          <p14:tracePt t="13708" x="4375150" y="2044700"/>
          <p14:tracePt t="13724" x="4510088" y="2054225"/>
          <p14:tracePt t="13741" x="4714875" y="2054225"/>
          <p14:tracePt t="13758" x="4813300" y="2054225"/>
          <p14:tracePt t="13775" x="4875213" y="2054225"/>
          <p14:tracePt t="13791" x="4973638" y="2054225"/>
          <p14:tracePt t="13808" x="5000625" y="2054225"/>
          <p14:tracePt t="13825" x="5027613" y="2054225"/>
          <p14:tracePt t="14168" x="5045075" y="2044700"/>
          <p14:tracePt t="14181" x="5062538" y="2027238"/>
          <p14:tracePt t="14193" x="5116513" y="2009775"/>
          <p14:tracePt t="14205" x="5180013" y="1973263"/>
          <p14:tracePt t="14218" x="5286375" y="1938338"/>
          <p14:tracePt t="14230" x="5402263" y="1919288"/>
          <p14:tracePt t="14242" x="5545138" y="1901825"/>
          <p14:tracePt t="14258" x="5680075" y="1884363"/>
          <p14:tracePt t="14274" x="5813425" y="1874838"/>
          <p14:tracePt t="14292" x="6054725" y="1874838"/>
          <p14:tracePt t="14308" x="6161088" y="1874838"/>
          <p14:tracePt t="14325" x="6269038" y="1874838"/>
          <p14:tracePt t="14341" x="6429375" y="1874838"/>
          <p14:tracePt t="14358" x="6491288" y="1884363"/>
          <p14:tracePt t="14375" x="6545263" y="1893888"/>
          <p14:tracePt t="14391" x="6616700" y="1919288"/>
          <p14:tracePt t="14408" x="6634163" y="1928813"/>
          <p14:tracePt t="14424" x="6653213" y="1928813"/>
          <p14:tracePt t="14441" x="6670675" y="1928813"/>
          <p14:tracePt t="14458" x="6680200" y="1938338"/>
          <p14:tracePt t="15198" x="6670675" y="1938338"/>
          <p14:tracePt t="15209" x="6670675" y="1946275"/>
          <p14:tracePt t="15234" x="6661150" y="1955800"/>
          <p14:tracePt t="15245" x="6653213" y="1955800"/>
          <p14:tracePt t="15258" x="6643688" y="1955800"/>
          <p14:tracePt t="15271" x="6616700" y="1965325"/>
          <p14:tracePt t="15283" x="6599238" y="1982788"/>
          <p14:tracePt t="15294" x="6572250" y="1982788"/>
          <p14:tracePt t="15308" x="6518275" y="2000250"/>
          <p14:tracePt t="15325" x="6456363" y="2027238"/>
          <p14:tracePt t="15341" x="6375400" y="2054225"/>
          <p14:tracePt t="15358" x="6205538" y="2089150"/>
          <p14:tracePt t="15375" x="6099175" y="2125663"/>
          <p14:tracePt t="15391" x="5983288" y="2160588"/>
          <p14:tracePt t="15408" x="5759450" y="2232025"/>
          <p14:tracePt t="15425" x="5643563" y="2251075"/>
          <p14:tracePt t="15442" x="5456238" y="2295525"/>
          <p14:tracePt t="15458" x="5367338" y="2312988"/>
          <p14:tracePt t="15475" x="5295900" y="2322513"/>
          <p14:tracePt t="15491" x="5126038" y="2339975"/>
          <p14:tracePt t="15508" x="5062538" y="2347913"/>
          <p14:tracePt t="15525" x="4983163" y="2357438"/>
          <p14:tracePt t="15542" x="4857750" y="2374900"/>
          <p14:tracePt t="15559" x="4795838" y="2384425"/>
          <p14:tracePt t="15575" x="4732338" y="2393950"/>
          <p14:tracePt t="15591" x="4589463" y="2401888"/>
          <p14:tracePt t="15608" x="4510088" y="2401888"/>
          <p14:tracePt t="15625" x="4438650" y="2411413"/>
          <p14:tracePt t="15642" x="4313238" y="2411413"/>
          <p14:tracePt t="15658" x="4259263" y="2419350"/>
          <p14:tracePt t="15675" x="4125913" y="2419350"/>
          <p14:tracePt t="15691" x="4062413" y="2419350"/>
          <p14:tracePt t="15708" x="4000500" y="2428875"/>
          <p14:tracePt t="15725" x="3919538" y="2428875"/>
          <p14:tracePt t="15742" x="3894138" y="2428875"/>
          <p14:tracePt t="15759" x="3857625" y="2438400"/>
          <p14:tracePt t="15775" x="3840163" y="2438400"/>
          <p14:tracePt t="15792" x="3830638" y="2438400"/>
          <p14:tracePt t="15808" x="3813175" y="2438400"/>
          <p14:tracePt t="15825" x="3803650" y="2438400"/>
          <p14:tracePt t="15842" x="3795713" y="2438400"/>
          <p14:tracePt t="16252" x="3803650" y="2438400"/>
          <p14:tracePt t="16840" x="3795713" y="2438400"/>
          <p14:tracePt t="16852" x="3776663" y="2438400"/>
          <p14:tracePt t="16865" x="3751263" y="2428875"/>
          <p14:tracePt t="16877" x="3724275" y="2419350"/>
          <p14:tracePt t="16892" x="3670300" y="2411413"/>
          <p14:tracePt t="16909" x="3616325" y="2393950"/>
          <p14:tracePt t="16925" x="3500438" y="2366963"/>
          <p14:tracePt t="16942" x="3446463" y="2347913"/>
          <p14:tracePt t="16959" x="3384550" y="2339975"/>
          <p14:tracePt t="16975" x="3303588" y="2312988"/>
          <p14:tracePt t="16992" x="3276600" y="2312988"/>
          <p14:tracePt t="17009" x="3251200" y="2303463"/>
          <p14:tracePt t="17025" x="3232150" y="2295525"/>
          <p14:tracePt t="17367" x="3224213" y="2295525"/>
          <p14:tracePt t="17379" x="3214688" y="2286000"/>
          <p14:tracePt t="17391" x="3179763" y="2286000"/>
          <p14:tracePt t="17404" x="3125788" y="2276475"/>
          <p14:tracePt t="17416" x="3054350" y="2268538"/>
          <p14:tracePt t="17429" x="2965450" y="2251075"/>
          <p14:tracePt t="17443" x="2857500" y="2241550"/>
          <p14:tracePt t="17459" x="2751138" y="2232025"/>
          <p14:tracePt t="17475" x="2633663" y="2214563"/>
          <p14:tracePt t="17492" x="2465388" y="2205038"/>
          <p14:tracePt t="17509" x="2401888" y="2197100"/>
          <p14:tracePt t="17526" x="2357438" y="2179638"/>
          <p14:tracePt t="17554" x="2347913" y="2179638"/>
          <p14:tracePt t="17600" x="2357438" y="2170113"/>
          <p14:tracePt t="17612" x="2374900" y="2170113"/>
          <p14:tracePt t="17625" x="2411413" y="2170113"/>
          <p14:tracePt t="17638" x="2473325" y="2170113"/>
          <p14:tracePt t="17649" x="2554288" y="2179638"/>
          <p14:tracePt t="17660" x="2670175" y="2214563"/>
          <p14:tracePt t="17676" x="2822575" y="2268538"/>
          <p14:tracePt t="17692" x="3027363" y="2330450"/>
          <p14:tracePt t="17710" x="3536950" y="2544763"/>
          <p14:tracePt t="17726" x="3822700" y="2670175"/>
          <p14:tracePt t="17742" x="4089400" y="2813050"/>
          <p14:tracePt t="17759" x="4554538" y="3098800"/>
          <p14:tracePt t="17776" x="4732338" y="3241675"/>
          <p14:tracePt t="17792" x="4911725" y="3375025"/>
          <p14:tracePt t="17809" x="5180013" y="3589338"/>
          <p14:tracePt t="17826" x="5268913" y="3679825"/>
          <p14:tracePt t="17843" x="5348288" y="3741738"/>
          <p14:tracePt t="17859" x="5473700" y="3848100"/>
          <p14:tracePt t="17876" x="5510213" y="3902075"/>
          <p14:tracePt t="18127" x="5581650" y="3919538"/>
          <p14:tracePt t="18139" x="5680075" y="3956050"/>
          <p14:tracePt t="18151" x="5803900" y="4010025"/>
          <p14:tracePt t="18163" x="6010275" y="4071938"/>
          <p14:tracePt t="18176" x="6242050" y="4179888"/>
          <p14:tracePt t="18193" x="6456363" y="4259263"/>
          <p14:tracePt t="18209" x="6589713" y="4330700"/>
          <p14:tracePt t="18226" x="6769100" y="4411663"/>
          <p14:tracePt t="18242" x="6831013" y="4429125"/>
          <p14:tracePt t="18259" x="6884988" y="4446588"/>
          <p14:tracePt t="18276" x="6956425" y="4465638"/>
          <p14:tracePt t="18292" x="6983413" y="4465638"/>
          <p14:tracePt t="18309" x="6991350" y="4465638"/>
          <p14:tracePt t="18326" x="7000875" y="4465638"/>
          <p14:tracePt t="18384" x="7018338" y="4465638"/>
          <p14:tracePt t="18409" x="7027863" y="4465638"/>
          <p14:tracePt t="18421" x="7054850" y="4465638"/>
          <p14:tracePt t="18433" x="7072313" y="4465638"/>
          <p14:tracePt t="18446" x="7089775" y="4465638"/>
          <p14:tracePt t="18459" x="7108825" y="4465638"/>
          <p14:tracePt t="18476" x="7134225" y="4473575"/>
          <p14:tracePt t="18493" x="7170738" y="4483100"/>
          <p14:tracePt t="18509" x="7215188" y="4491038"/>
          <p14:tracePt t="18526" x="7224713" y="4491038"/>
          <p14:tracePt t="18544" x="7232650" y="4491038"/>
          <p14:tracePt t="18654" x="7224713" y="4491038"/>
          <p14:tracePt t="18665" x="7215188" y="4483100"/>
          <p14:tracePt t="18678" x="7197725" y="4473575"/>
          <p14:tracePt t="18691" x="7180263" y="4465638"/>
          <p14:tracePt t="18703" x="7161213" y="4456113"/>
          <p14:tracePt t="18715" x="7153275" y="4446588"/>
          <p14:tracePt t="18726" x="7143750" y="4438650"/>
          <p14:tracePt t="18765" x="7134225" y="4438650"/>
          <p14:tracePt t="18826" x="7134225" y="4429125"/>
          <p14:tracePt t="18948" x="7134225" y="4419600"/>
          <p14:tracePt t="18961" x="7126288" y="4419600"/>
          <p14:tracePt t="18972" x="7116763" y="4411663"/>
          <p14:tracePt t="18985" x="7116763" y="4402138"/>
          <p14:tracePt t="18997" x="7108825" y="4394200"/>
          <p14:tracePt t="19009" x="7099300" y="4375150"/>
          <p14:tracePt t="19026" x="7099300" y="4357688"/>
          <p14:tracePt t="19043" x="7089775" y="4322763"/>
          <p14:tracePt t="19059" x="7072313" y="4268788"/>
          <p14:tracePt t="19076" x="7072313" y="4259263"/>
          <p14:tracePt t="19093" x="7072313" y="4241800"/>
          <p14:tracePt t="19194" x="7072313" y="4251325"/>
          <p14:tracePt t="19217" x="7072313" y="4259263"/>
          <p14:tracePt t="19230" x="7072313" y="4268788"/>
          <p14:tracePt t="19243" x="7072313" y="4276725"/>
          <p14:tracePt t="19254" x="7072313" y="4295775"/>
          <p14:tracePt t="19266" x="7072313" y="4313238"/>
          <p14:tracePt t="19279" x="7072313" y="4340225"/>
          <p14:tracePt t="19293" x="7081838" y="4367213"/>
          <p14:tracePt t="19309" x="7081838" y="4394200"/>
          <p14:tracePt t="19326" x="7081838" y="4419600"/>
          <p14:tracePt t="19343" x="7089775" y="4510088"/>
          <p14:tracePt t="19359" x="7089775" y="4545013"/>
          <p14:tracePt t="19376" x="7099300" y="4598988"/>
          <p14:tracePt t="19393" x="7099300" y="4670425"/>
          <p14:tracePt t="19410" x="7099300" y="4724400"/>
          <p14:tracePt t="19426" x="7099300" y="4795838"/>
          <p14:tracePt t="19443" x="7099300" y="4822825"/>
          <p14:tracePt t="19459" x="7099300" y="4857750"/>
          <p14:tracePt t="19476" x="7099300" y="4911725"/>
          <p14:tracePt t="19493" x="7099300" y="4938713"/>
          <p14:tracePt t="19510" x="7099300" y="4956175"/>
          <p14:tracePt t="19526" x="7099300" y="4983163"/>
          <p14:tracePt t="19543" x="7099300" y="4991100"/>
          <p14:tracePt t="19561" x="7099300" y="5010150"/>
          <p14:tracePt t="19576" x="7099300" y="5018088"/>
          <p14:tracePt t="19593" x="7099300" y="5037138"/>
          <p14:tracePt t="19609" x="7099300" y="5054600"/>
          <p14:tracePt t="19626" x="7108825" y="5089525"/>
          <p14:tracePt t="19643" x="7108825" y="5099050"/>
          <p14:tracePt t="19659" x="7108825" y="5108575"/>
          <p14:tracePt t="19976" x="7108825" y="5089525"/>
          <p14:tracePt t="19989" x="7108825" y="5081588"/>
          <p14:tracePt t="20003" x="7108825" y="5054600"/>
          <p14:tracePt t="20014" x="7108825" y="5027613"/>
          <p14:tracePt t="20027" x="7108825" y="4991100"/>
          <p14:tracePt t="20043" x="7108825" y="4956175"/>
          <p14:tracePt t="20060" x="7108825" y="4902200"/>
          <p14:tracePt t="20076" x="7108825" y="4830763"/>
          <p14:tracePt t="20093" x="7108825" y="4660900"/>
          <p14:tracePt t="20110" x="7108825" y="4562475"/>
          <p14:tracePt t="20127" x="7108825" y="4402138"/>
          <p14:tracePt t="20143" x="7108825" y="4357688"/>
          <p14:tracePt t="20160" x="7108825" y="4330700"/>
          <p14:tracePt t="20176" x="7116763" y="4313238"/>
          <p14:tracePt t="20492" x="7116763" y="4295775"/>
          <p14:tracePt t="20505" x="7108825" y="4295775"/>
          <p14:tracePt t="20515" x="7108825" y="4286250"/>
          <p14:tracePt t="20528" x="7099300" y="4276725"/>
          <p14:tracePt t="20543" x="7099300" y="4268788"/>
          <p14:tracePt t="20560" x="7099300" y="4251325"/>
          <p14:tracePt t="20577" x="7089775" y="4241800"/>
          <p14:tracePt t="20593" x="7081838" y="4224338"/>
          <p14:tracePt t="20610" x="7072313" y="4214813"/>
          <p14:tracePt t="20626" x="7062788" y="4197350"/>
          <p14:tracePt t="20643" x="7045325" y="4170363"/>
          <p14:tracePt t="20660" x="7037388" y="4160838"/>
          <p14:tracePt t="20676" x="7018338" y="4143375"/>
          <p14:tracePt t="20693" x="7018338" y="4133850"/>
          <p14:tracePt t="20710" x="7000875" y="4133850"/>
          <p14:tracePt t="20727" x="6991350" y="4116388"/>
          <p14:tracePt t="20743" x="6973888" y="4116388"/>
          <p14:tracePt t="20760" x="6956425" y="4116388"/>
          <p14:tracePt t="20777" x="6919913" y="4098925"/>
          <p14:tracePt t="20793" x="6911975" y="4098925"/>
          <p14:tracePt t="20810" x="6884988" y="4089400"/>
          <p14:tracePt t="20834" x="6867525" y="4089400"/>
          <p14:tracePt t="20848" x="6858000" y="4089400"/>
          <p14:tracePt t="20860" x="6840538" y="4089400"/>
          <p14:tracePt t="20877" x="6831013" y="4089400"/>
          <p14:tracePt t="20893" x="6813550" y="4089400"/>
          <p14:tracePt t="20910" x="6804025" y="4089400"/>
          <p14:tracePt t="20933" x="6804025" y="4098925"/>
          <p14:tracePt t="20946" x="6796088" y="4098925"/>
          <p14:tracePt t="20960" x="6786563" y="4108450"/>
          <p14:tracePt t="20982" x="6786563" y="4125913"/>
          <p14:tracePt t="20996" x="6777038" y="4125913"/>
          <p14:tracePt t="21010" x="6777038" y="4133850"/>
          <p14:tracePt t="21026" x="6769100" y="4143375"/>
          <p14:tracePt t="21043" x="6759575" y="4160838"/>
          <p14:tracePt t="21060" x="6759575" y="4170363"/>
          <p14:tracePt t="21077" x="6751638" y="4179888"/>
          <p14:tracePt t="21093" x="6751638" y="4197350"/>
          <p14:tracePt t="21116" x="6751638" y="4205288"/>
          <p14:tracePt t="21129" x="6742113" y="4214813"/>
          <p14:tracePt t="21143" x="6742113" y="4224338"/>
          <p14:tracePt t="21160" x="6732588" y="4251325"/>
          <p14:tracePt t="21177" x="6732588" y="4259263"/>
          <p14:tracePt t="21193" x="6732588" y="4276725"/>
          <p14:tracePt t="21215" x="6732588" y="4286250"/>
          <p14:tracePt t="21411" x="6742113" y="4276725"/>
          <p14:tracePt t="21423" x="6751638" y="4268788"/>
          <p14:tracePt t="21435" x="6751638" y="4259263"/>
          <p14:tracePt t="21449" x="6759575" y="4251325"/>
          <p14:tracePt t="21472" x="6769100" y="4241800"/>
          <p14:tracePt t="21486" x="6777038" y="4232275"/>
          <p14:tracePt t="21509" x="6786563" y="4224338"/>
          <p14:tracePt t="21522" x="6796088" y="4224338"/>
          <p14:tracePt t="21535" x="6804025" y="4214813"/>
          <p14:tracePt t="21546" x="6823075" y="4205288"/>
          <p14:tracePt t="21560" x="6831013" y="4197350"/>
          <p14:tracePt t="21577" x="6848475" y="4187825"/>
          <p14:tracePt t="21596" x="6858000" y="4179888"/>
          <p14:tracePt t="21610" x="6867525" y="4179888"/>
          <p14:tracePt t="21627" x="6875463" y="4179888"/>
          <p14:tracePt t="21644" x="6884988" y="4170363"/>
          <p14:tracePt t="21660" x="6902450" y="4170363"/>
          <p14:tracePt t="21681" x="6911975" y="4170363"/>
          <p14:tracePt t="21706" x="6919913" y="4170363"/>
          <p14:tracePt t="21729" x="6929438" y="4170363"/>
          <p14:tracePt t="21754" x="6938963" y="4170363"/>
          <p14:tracePt t="21778" x="6946900" y="4170363"/>
          <p14:tracePt t="21791" x="6956425" y="4170363"/>
          <p14:tracePt t="21816" x="6965950" y="4170363"/>
          <p14:tracePt t="21828" x="6973888" y="4170363"/>
          <p14:tracePt t="21839" x="6983413" y="4170363"/>
          <p14:tracePt t="21852" x="6991350" y="4170363"/>
          <p14:tracePt t="21864" x="7000875" y="4179888"/>
          <p14:tracePt t="21877" x="7018338" y="4187825"/>
          <p14:tracePt t="21894" x="7018338" y="4205288"/>
          <p14:tracePt t="21910" x="7027863" y="4205288"/>
          <p14:tracePt t="21927" x="7037388" y="4224338"/>
          <p14:tracePt t="21944" x="7037388" y="4232275"/>
          <p14:tracePt t="21976" x="7037388" y="4241800"/>
          <p14:tracePt t="22037" x="7037388" y="4251325"/>
          <p14:tracePt t="22099" x="7027863" y="4251325"/>
          <p14:tracePt t="22134" x="7018338" y="4251325"/>
          <p14:tracePt t="22147" x="7000875" y="4251325"/>
          <p14:tracePt t="22159" x="6983413" y="4251325"/>
          <p14:tracePt t="22170" x="6965950" y="4251325"/>
          <p14:tracePt t="22183" x="6929438" y="4251325"/>
          <p14:tracePt t="22197" x="6894513" y="4251325"/>
          <p14:tracePt t="22210" x="6840538" y="4251325"/>
          <p14:tracePt t="22227" x="6796088" y="4251325"/>
          <p14:tracePt t="22244" x="6732588" y="4251325"/>
          <p14:tracePt t="22260" x="6705600" y="4251325"/>
          <p14:tracePt t="22277" x="6688138" y="4251325"/>
          <p14:tracePt t="22294" x="6643688" y="4251325"/>
          <p14:tracePt t="22310" x="6634163" y="4251325"/>
          <p14:tracePt t="22327" x="6626225" y="4251325"/>
          <p14:tracePt t="22344" x="6616700" y="4251325"/>
          <p14:tracePt t="22367" x="6608763" y="4251325"/>
          <p14:tracePt t="22416" x="6589713" y="4251325"/>
          <p14:tracePt t="22441" x="6581775" y="4241800"/>
          <p14:tracePt t="22452" x="6572250" y="4241800"/>
          <p14:tracePt t="22465" x="6562725" y="4241800"/>
          <p14:tracePt t="22478" x="6562725" y="4232275"/>
          <p14:tracePt t="22514" x="6562725" y="4224338"/>
          <p14:tracePt t="22539" x="6554788" y="4224338"/>
          <p14:tracePt t="22562" x="6545263" y="4224338"/>
          <p14:tracePt t="22589" x="6527800" y="4224338"/>
          <p14:tracePt t="22599" x="6527800" y="4214813"/>
          <p14:tracePt t="22613" x="6518275" y="4214813"/>
          <p14:tracePt t="22625" x="6500813" y="4214813"/>
          <p14:tracePt t="22636" x="6491288" y="4214813"/>
          <p14:tracePt t="22649" x="6473825" y="4214813"/>
          <p14:tracePt t="22662" x="6456363" y="4214813"/>
          <p14:tracePt t="22677" x="6419850" y="4214813"/>
          <p14:tracePt t="22694" x="6402388" y="4214813"/>
          <p14:tracePt t="22710" x="6357938" y="4205288"/>
          <p14:tracePt t="22727" x="6348413" y="4205288"/>
          <p14:tracePt t="22744" x="6330950" y="4205288"/>
          <p14:tracePt t="22761" x="6313488" y="4205288"/>
          <p14:tracePt t="22777" x="6303963" y="4205288"/>
          <p14:tracePt t="22794" x="6296025" y="4205288"/>
          <p14:tracePt t="22811" x="6276975" y="4205288"/>
          <p14:tracePt t="22827" x="6269038" y="4205288"/>
          <p14:tracePt t="22844" x="6259513" y="4205288"/>
          <p14:tracePt t="22861" x="6251575" y="4205288"/>
          <p14:tracePt t="22919" x="6242050" y="4205288"/>
          <p14:tracePt t="22931" x="6232525" y="4214813"/>
          <p14:tracePt t="22943" x="6224588" y="4224338"/>
          <p14:tracePt t="22955" x="6215063" y="4232275"/>
          <p14:tracePt t="22980" x="6197600" y="4241800"/>
          <p14:tracePt t="22992" x="6197600" y="4251325"/>
          <p14:tracePt t="23005" x="6197600" y="4259263"/>
          <p14:tracePt t="23017" x="6188075" y="4259263"/>
          <p14:tracePt t="23028" x="6188075" y="4276725"/>
          <p14:tracePt t="23054" x="6188075" y="4286250"/>
          <p14:tracePt t="23065" x="6180138" y="4295775"/>
          <p14:tracePt t="23077" x="6180138" y="4303713"/>
          <p14:tracePt t="23311" x="6180138" y="4313238"/>
          <p14:tracePt t="23323" x="6188075" y="4313238"/>
          <p14:tracePt t="23336" x="6188075" y="4322763"/>
          <p14:tracePt t="23372" x="6188075" y="4330700"/>
          <p14:tracePt t="23384" x="6197600" y="4330700"/>
          <p14:tracePt t="23408" x="6197600" y="4340225"/>
          <p14:tracePt t="23446" x="6205538" y="4340225"/>
          <p14:tracePt t="23607" x="6197600" y="4340225"/>
          <p14:tracePt t="23629" x="6197600" y="4330700"/>
          <p14:tracePt t="23654" x="6197600" y="4322763"/>
          <p14:tracePt t="23665" x="6188075" y="4313238"/>
          <p14:tracePt t="23690" x="6188075" y="4303713"/>
          <p14:tracePt t="23716" x="6188075" y="4295775"/>
          <p14:tracePt t="23728" x="6188075" y="4286250"/>
          <p14:tracePt t="23740" x="6188075" y="4276725"/>
          <p14:tracePt t="23752" x="6197600" y="4268788"/>
          <p14:tracePt t="23763" x="6197600" y="4251325"/>
          <p14:tracePt t="23777" x="6205538" y="4251325"/>
          <p14:tracePt t="23794" x="6215063" y="4241800"/>
          <p14:tracePt t="23811" x="6224588" y="4241800"/>
          <p14:tracePt t="23827" x="6242050" y="4241800"/>
          <p14:tracePt t="23844" x="6251575" y="4232275"/>
          <p14:tracePt t="23861" x="6259513" y="4232275"/>
          <p14:tracePt t="23878" x="6276975" y="4232275"/>
          <p14:tracePt t="23894" x="6286500" y="4232275"/>
          <p14:tracePt t="23911" x="6296025" y="4232275"/>
          <p14:tracePt t="23928" x="6313488" y="4232275"/>
          <p14:tracePt t="23949" x="6330950" y="4232275"/>
          <p14:tracePt t="23961" x="6340475" y="4232275"/>
          <p14:tracePt t="23984" x="6348413" y="4232275"/>
          <p14:tracePt t="23997" x="6357938" y="4232275"/>
          <p14:tracePt t="24011" x="6367463" y="4232275"/>
          <p14:tracePt t="24034" x="6384925" y="4232275"/>
          <p14:tracePt t="24058" x="6394450" y="4232275"/>
          <p14:tracePt t="24094" x="6402388" y="4232275"/>
          <p14:tracePt t="24132" x="6402388" y="4241800"/>
          <p14:tracePt t="24205" x="6411913" y="4241800"/>
          <p14:tracePt t="24231" x="6411913" y="4251325"/>
          <p14:tracePt t="24512" x="6402388" y="4251325"/>
          <p14:tracePt t="24536" x="6394450" y="4251325"/>
          <p14:tracePt t="24573" x="6384925" y="4241800"/>
          <p14:tracePt t="24585" x="6375400" y="4241800"/>
          <p14:tracePt t="24597" x="6375400" y="4232275"/>
          <p14:tracePt t="24621" x="6367463" y="4232275"/>
          <p14:tracePt t="24647" x="6348413" y="4224338"/>
          <p14:tracePt t="24671" x="6340475" y="4224338"/>
          <p14:tracePt t="24683" x="6330950" y="4224338"/>
          <p14:tracePt t="24696" x="6323013" y="4224338"/>
          <p14:tracePt t="24707" x="6313488" y="4224338"/>
          <p14:tracePt t="24719" x="6303963" y="4214813"/>
          <p14:tracePt t="24733" x="6296025" y="4214813"/>
          <p14:tracePt t="24757" x="6286500" y="4214813"/>
          <p14:tracePt t="24781" x="6276975" y="4214813"/>
          <p14:tracePt t="24794" x="6269038" y="4214813"/>
          <p14:tracePt t="24818" x="6259513" y="4214813"/>
          <p14:tracePt t="24880" x="6251575" y="4214813"/>
          <p14:tracePt t="24891" x="6242050" y="4224338"/>
          <p14:tracePt t="24916" x="6232525" y="4241800"/>
          <p14:tracePt t="24941" x="6224588" y="4251325"/>
          <p14:tracePt t="25001" x="6224588" y="4259263"/>
          <p14:tracePt t="25026" x="6224588" y="4268788"/>
          <p14:tracePt t="25037" x="6224588" y="4276725"/>
          <p14:tracePt t="25062" x="6224588" y="4286250"/>
          <p14:tracePt t="25114" x="6224588" y="4295775"/>
          <p14:tracePt t="25319" x="6232525" y="4295775"/>
          <p14:tracePt t="25331" x="6232525" y="4286250"/>
          <p14:tracePt t="25356" x="6242050" y="4286250"/>
          <p14:tracePt t="25367" x="6251575" y="4286250"/>
          <p14:tracePt t="26975" x="6259513" y="4286250"/>
          <p14:tracePt t="26999" x="6276975" y="4286250"/>
          <p14:tracePt t="27023" x="6286500" y="4295775"/>
          <p14:tracePt t="27036" x="6296025" y="4295775"/>
          <p14:tracePt t="27049" x="6303963" y="4303713"/>
          <p14:tracePt t="27060" x="6313488" y="4303713"/>
          <p14:tracePt t="27085" x="6330950" y="4303713"/>
          <p14:tracePt t="27097" x="6330950" y="4313238"/>
          <p14:tracePt t="27110" x="6340475" y="4313238"/>
          <p14:tracePt t="27135" x="6348413" y="4322763"/>
          <p14:tracePt t="27146" x="6357938" y="4322763"/>
          <p14:tracePt t="27159" x="6367463" y="4330700"/>
          <p14:tracePt t="27171" x="6375400" y="4330700"/>
          <p14:tracePt t="27182" x="6402388" y="4340225"/>
          <p14:tracePt t="27196" x="6429375" y="4357688"/>
          <p14:tracePt t="27212" x="6456363" y="4375150"/>
          <p14:tracePt t="27229" x="6500813" y="4411663"/>
          <p14:tracePt t="27246" x="6589713" y="4473575"/>
          <p14:tracePt t="27262" x="6634163" y="4500563"/>
          <p14:tracePt t="27279" x="6661150" y="4518025"/>
          <p14:tracePt t="27295" x="6697663" y="4545013"/>
          <p14:tracePt t="27312" x="6705600" y="4545013"/>
          <p14:tracePt t="27329" x="6715125" y="4554538"/>
          <p14:tracePt t="27514" x="6724650" y="4554538"/>
          <p14:tracePt t="27527" x="6732588" y="4554538"/>
          <p14:tracePt t="27538" x="6742113" y="4554538"/>
          <p14:tracePt t="27550" x="6751638" y="4554538"/>
          <p14:tracePt t="27562" x="6759575" y="4554538"/>
          <p14:tracePt t="27579" x="6777038" y="4554538"/>
          <p14:tracePt t="27595" x="6796088" y="4554538"/>
          <p14:tracePt t="27612" x="6858000" y="4554538"/>
          <p14:tracePt t="27629" x="6894513" y="4554538"/>
          <p14:tracePt t="27646" x="6946900" y="4554538"/>
          <p14:tracePt t="27662" x="7037388" y="4562475"/>
          <p14:tracePt t="27679" x="7099300" y="4572000"/>
          <p14:tracePt t="27695" x="7161213" y="4572000"/>
          <p14:tracePt t="27712" x="7286625" y="4581525"/>
          <p14:tracePt t="27729" x="7331075" y="4589463"/>
          <p14:tracePt t="27745" x="7385050" y="4589463"/>
          <p14:tracePt t="27762" x="7439025" y="4598988"/>
          <p14:tracePt t="27779" x="7473950" y="4608513"/>
          <p14:tracePt t="27796" x="7500938" y="4608513"/>
          <p14:tracePt t="27796" x="7518400" y="4608513"/>
          <p14:tracePt t="27812" x="7527925" y="4608513"/>
          <p14:tracePt t="27829" x="7537450" y="4608513"/>
          <p14:tracePt t="27943" x="7537450" y="4616450"/>
          <p14:tracePt t="27955" x="7527925" y="4616450"/>
          <p14:tracePt t="27967" x="7510463" y="4625975"/>
          <p14:tracePt t="27980" x="7500938" y="4625975"/>
          <p14:tracePt t="27995" x="7473950" y="4625975"/>
          <p14:tracePt t="28012" x="7439025" y="4633913"/>
          <p14:tracePt t="28029" x="7323138" y="4660900"/>
          <p14:tracePt t="28045" x="7232650" y="4687888"/>
          <p14:tracePt t="28062" x="7153275" y="4705350"/>
          <p14:tracePt t="28079" x="6965950" y="4759325"/>
          <p14:tracePt t="28096" x="6894513" y="4776788"/>
          <p14:tracePt t="28112" x="6813550" y="4786313"/>
          <p14:tracePt t="28129" x="6680200" y="4795838"/>
          <p14:tracePt t="28146" x="6616700" y="4803775"/>
          <p14:tracePt t="28162" x="6483350" y="4830763"/>
          <p14:tracePt t="28179" x="6402388" y="4840288"/>
          <p14:tracePt t="28196" x="6340475" y="4857750"/>
          <p14:tracePt t="28212" x="6242050" y="4875213"/>
          <p14:tracePt t="28229" x="6205538" y="4884738"/>
          <p14:tracePt t="28246" x="6188075" y="4894263"/>
          <p14:tracePt t="28262" x="6153150" y="4902200"/>
          <p14:tracePt t="28279" x="6126163" y="4902200"/>
          <p14:tracePt t="28296" x="6116638" y="4902200"/>
          <p14:tracePt t="28312" x="6089650" y="4911725"/>
          <p14:tracePt t="28434" x="6099175" y="4911725"/>
          <p14:tracePt t="28445" x="6108700" y="4911725"/>
          <p14:tracePt t="28457" x="6126163" y="4911725"/>
          <p14:tracePt t="28470" x="6143625" y="4911725"/>
          <p14:tracePt t="28482" x="6161088" y="4911725"/>
          <p14:tracePt t="28496" x="6188075" y="4911725"/>
          <p14:tracePt t="28512" x="6224588" y="4911725"/>
          <p14:tracePt t="28529" x="6276975" y="4911725"/>
          <p14:tracePt t="28546" x="6402388" y="4911725"/>
          <p14:tracePt t="28562" x="6465888" y="4919663"/>
          <p14:tracePt t="28579" x="6616700" y="4965700"/>
          <p14:tracePt t="28596" x="6697663" y="5010150"/>
          <p14:tracePt t="28612" x="6759575" y="5045075"/>
          <p14:tracePt t="28629" x="6848475" y="5126038"/>
          <p14:tracePt t="28646" x="6867525" y="5143500"/>
          <p14:tracePt t="28662" x="6884988" y="5170488"/>
          <p14:tracePt t="28679" x="6894513" y="5214938"/>
          <p14:tracePt t="28696" x="6894513" y="5232400"/>
          <p14:tracePt t="28712" x="6902450" y="5251450"/>
          <p14:tracePt t="28729" x="6902450" y="5259388"/>
          <p14:tracePt t="28862" x="6911975" y="5259388"/>
          <p14:tracePt t="28874" x="6911975" y="5241925"/>
          <p14:tracePt t="28886" x="6929438" y="5232400"/>
          <p14:tracePt t="28899" x="6938963" y="5224463"/>
          <p14:tracePt t="28912" x="6946900" y="5205413"/>
          <p14:tracePt t="28929" x="6965950" y="5187950"/>
          <p14:tracePt t="28946" x="6991350" y="5160963"/>
          <p14:tracePt t="28962" x="7037388" y="5126038"/>
          <p14:tracePt t="28979" x="7072313" y="5116513"/>
          <p14:tracePt t="28996" x="7126288" y="5089525"/>
          <p14:tracePt t="29012" x="7170738" y="5072063"/>
          <p14:tracePt t="29029" x="7205663" y="5062538"/>
          <p14:tracePt t="29046" x="7296150" y="5045075"/>
          <p14:tracePt t="29062" x="7323138" y="5037138"/>
          <p14:tracePt t="29079" x="7340600" y="5027613"/>
          <p14:tracePt t="29096" x="7348538" y="5018088"/>
          <p14:tracePt t="29169" x="7340600" y="5018088"/>
          <p14:tracePt t="29181" x="7313613" y="5018088"/>
          <p14:tracePt t="29192" x="7269163" y="5018088"/>
          <p14:tracePt t="29204" x="7215188" y="5018088"/>
          <p14:tracePt t="29217" x="7143750" y="5018088"/>
          <p14:tracePt t="29230" x="7072313" y="5018088"/>
          <p14:tracePt t="29246" x="7010400" y="5018088"/>
          <p14:tracePt t="29262" x="6946900" y="5018088"/>
          <p14:tracePt t="29279" x="6875463" y="5018088"/>
          <p14:tracePt t="29296" x="6848475" y="5018088"/>
          <p14:tracePt t="29312" x="6823075" y="5018088"/>
          <p14:tracePt t="29329" x="6751638" y="5018088"/>
          <p14:tracePt t="29346" x="6724650" y="5018088"/>
          <p14:tracePt t="29363" x="6697663" y="5018088"/>
          <p14:tracePt t="29379" x="6661150" y="5018088"/>
          <p14:tracePt t="29396" x="6643688" y="5018088"/>
          <p14:tracePt t="29413" x="6616700" y="5010150"/>
          <p14:tracePt t="29429" x="6527800" y="4983163"/>
          <p14:tracePt t="29446" x="6491288" y="4956175"/>
          <p14:tracePt t="29463" x="6429375" y="4919663"/>
          <p14:tracePt t="29479" x="6402388" y="4902200"/>
          <p14:tracePt t="29496" x="6394450" y="4875213"/>
          <p14:tracePt t="29513" x="6357938" y="4822825"/>
          <p14:tracePt t="29529" x="6357938" y="4776788"/>
          <p14:tracePt t="29546" x="6357938" y="4751388"/>
          <p14:tracePt t="29563" x="6357938" y="4724400"/>
          <p14:tracePt t="29585" x="6357938" y="4714875"/>
          <p14:tracePt t="29596" x="6357938" y="4705350"/>
          <p14:tracePt t="29613" x="6375400" y="4697413"/>
          <p14:tracePt t="29629" x="6394450" y="4687888"/>
          <p14:tracePt t="29646" x="6419850" y="4670425"/>
          <p14:tracePt t="29663" x="6473825" y="4652963"/>
          <p14:tracePt t="29679" x="6510338" y="4633913"/>
          <p14:tracePt t="29696" x="6572250" y="4608513"/>
          <p14:tracePt t="29713" x="6608763" y="4598988"/>
          <p14:tracePt t="29729" x="6643688" y="4581525"/>
          <p14:tracePt t="29746" x="6680200" y="4562475"/>
          <p14:tracePt t="29763" x="6697663" y="4545013"/>
          <p14:tracePt t="29780" x="6715125" y="4537075"/>
          <p14:tracePt t="29796" x="6732588" y="4510088"/>
          <p14:tracePt t="29813" x="6751638" y="4500563"/>
          <p14:tracePt t="29830" x="6751638" y="4491038"/>
          <p14:tracePt t="29891" x="6742113" y="4483100"/>
          <p14:tracePt t="29927" x="6732588" y="4483100"/>
          <p14:tracePt t="29940" x="6732588" y="4473575"/>
          <p14:tracePt t="29952" x="6724650" y="4473575"/>
          <p14:tracePt t="29965" x="6724650" y="4465638"/>
          <p14:tracePt t="29979" x="6715125" y="4456113"/>
          <p14:tracePt t="29996" x="6715125" y="4446588"/>
          <p14:tracePt t="30014" x="6715125" y="4438650"/>
          <p14:tracePt t="30050" x="6715125" y="4429125"/>
          <p14:tracePt t="30063" x="6715125" y="4419600"/>
          <p14:tracePt t="30076" x="6732588" y="4411663"/>
          <p14:tracePt t="30087" x="6751638" y="4402138"/>
          <p14:tracePt t="30099" x="6769100" y="4394200"/>
          <p14:tracePt t="30113" x="6796088" y="4384675"/>
          <p14:tracePt t="30129" x="6823075" y="4367213"/>
          <p14:tracePt t="30146" x="6848475" y="4357688"/>
          <p14:tracePt t="30163" x="6902450" y="4340225"/>
          <p14:tracePt t="30180" x="6938963" y="4322763"/>
          <p14:tracePt t="30196" x="6956425" y="4313238"/>
          <p14:tracePt t="30213" x="6991350" y="4295775"/>
          <p14:tracePt t="30230" x="7018338" y="4286250"/>
          <p14:tracePt t="30246" x="7054850" y="4268788"/>
          <p14:tracePt t="30263" x="7081838" y="4259263"/>
          <p14:tracePt t="30280" x="7099300" y="4259263"/>
          <p14:tracePt t="30296" x="7116763" y="4251325"/>
          <p14:tracePt t="30313" x="7143750" y="4241800"/>
          <p14:tracePt t="30329" x="7161213" y="4241800"/>
          <p14:tracePt t="30346" x="7197725" y="4232275"/>
          <p14:tracePt t="30363" x="7224713" y="4232275"/>
          <p14:tracePt t="30380" x="7232650" y="4232275"/>
          <p14:tracePt t="30396" x="7259638" y="4224338"/>
          <p14:tracePt t="30773" x="7251700" y="4224338"/>
          <p14:tracePt t="30798" x="7242175" y="4224338"/>
          <p14:tracePt t="30809" x="7224713" y="4224338"/>
          <p14:tracePt t="30823" x="7215188" y="4224338"/>
          <p14:tracePt t="30834" x="7197725" y="4224338"/>
          <p14:tracePt t="30847" x="7180263" y="4224338"/>
          <p14:tracePt t="30863" x="7153275" y="4224338"/>
          <p14:tracePt t="30880" x="7143750" y="4224338"/>
          <p14:tracePt t="30896" x="7134225" y="4224338"/>
          <p14:tracePt t="30913" x="7126288" y="4224338"/>
          <p14:tracePt t="30933" x="7116763" y="4224338"/>
          <p14:tracePt t="30946" x="7108825" y="4224338"/>
          <p14:tracePt t="30963" x="7099300" y="4224338"/>
          <p14:tracePt t="30980" x="7081838" y="4224338"/>
          <p14:tracePt t="30996" x="7072313" y="4224338"/>
          <p14:tracePt t="31031" x="7062788" y="4224338"/>
          <p14:tracePt t="31042" x="7054850" y="4224338"/>
          <p14:tracePt t="31067" x="7045325" y="4224338"/>
          <p14:tracePt t="31214" x="7062788" y="4224338"/>
          <p14:tracePt t="31227" x="7072313" y="4224338"/>
          <p14:tracePt t="31240" x="7081838" y="4224338"/>
          <p14:tracePt t="31251" x="7108825" y="4224338"/>
          <p14:tracePt t="31263" x="7134225" y="4224338"/>
          <p14:tracePt t="31280" x="7161213" y="4224338"/>
          <p14:tracePt t="31297" x="7188200" y="4232275"/>
          <p14:tracePt t="31313" x="7232650" y="4241800"/>
          <p14:tracePt t="31330" x="7251700" y="4251325"/>
          <p14:tracePt t="31346" x="7277100" y="4251325"/>
          <p14:tracePt t="31533" x="7269163" y="4251325"/>
          <p14:tracePt t="31570" x="7259638" y="4251325"/>
          <p14:tracePt t="31607" x="7251700" y="4251325"/>
          <p14:tracePt t="31630" x="7242175" y="4251325"/>
          <p14:tracePt t="31644" x="7232650" y="4251325"/>
          <p14:tracePt t="31658" x="7224713" y="4251325"/>
          <p14:tracePt t="31667" x="7205663" y="4259263"/>
          <p14:tracePt t="31681" x="7197725" y="4259263"/>
          <p14:tracePt t="31697" x="7188200" y="4259263"/>
          <p14:tracePt t="31713" x="7153275" y="4259263"/>
          <p14:tracePt t="31730" x="7108825" y="4268788"/>
          <p14:tracePt t="31747" x="7099300" y="4268788"/>
          <p14:tracePt t="31763" x="7081838" y="4268788"/>
          <p14:tracePt t="31780" x="7072313" y="4268788"/>
          <p14:tracePt t="31998" x="7072313" y="4276725"/>
          <p14:tracePt t="32084" x="7054850" y="4276725"/>
          <p14:tracePt t="32097" x="7037388" y="4276725"/>
          <p14:tracePt t="32109" x="7027863" y="4276725"/>
          <p14:tracePt t="32120" x="7018338" y="4276725"/>
          <p14:tracePt t="32134" x="7000875" y="4276725"/>
          <p14:tracePt t="32147" x="6983413" y="4276725"/>
          <p14:tracePt t="32163" x="6965950" y="4276725"/>
          <p14:tracePt t="32180" x="6946900" y="4276725"/>
          <p14:tracePt t="32197" x="6902450" y="4268788"/>
          <p14:tracePt t="32213" x="6884988" y="4259263"/>
          <p14:tracePt t="32230" x="6875463" y="4251325"/>
          <p14:tracePt t="32247" x="6867525" y="4251325"/>
          <p14:tracePt t="32263" x="6867525" y="4241800"/>
          <p14:tracePt t="33003" x="6875463" y="4232275"/>
          <p14:tracePt t="33016" x="6884988" y="4232275"/>
          <p14:tracePt t="33028" x="6894513" y="4232275"/>
          <p14:tracePt t="33041" x="6911975" y="4232275"/>
          <p14:tracePt t="33052" x="6929438" y="4232275"/>
          <p14:tracePt t="33065" x="6946900" y="4232275"/>
          <p14:tracePt t="33080" x="6965950" y="4232275"/>
          <p14:tracePt t="33097" x="6983413" y="4232275"/>
          <p14:tracePt t="33114" x="7000875" y="4232275"/>
          <p14:tracePt t="33130" x="7018338" y="4232275"/>
          <p14:tracePt t="33151" x="7027863" y="4232275"/>
          <p14:tracePt t="33286" x="7018338" y="4232275"/>
          <p14:tracePt t="33309" x="7010400" y="4232275"/>
          <p14:tracePt t="33334" x="7000875" y="4232275"/>
          <p14:tracePt t="33358" x="6991350" y="4232275"/>
          <p14:tracePt t="33383" x="6973888" y="4224338"/>
          <p14:tracePt t="33408" x="6956425" y="4224338"/>
          <p14:tracePt t="33419" x="6946900" y="4214813"/>
          <p14:tracePt t="33432" x="6929438" y="4214813"/>
          <p14:tracePt t="33445" x="6919913" y="4214813"/>
          <p14:tracePt t="33456" x="6902450" y="4214813"/>
          <p14:tracePt t="33469" x="6875463" y="4214813"/>
          <p14:tracePt t="33481" x="6858000" y="4205288"/>
          <p14:tracePt t="33497" x="6840538" y="4205288"/>
          <p14:tracePt t="33514" x="6813550" y="4205288"/>
          <p14:tracePt t="33530" x="6769100" y="4197350"/>
          <p14:tracePt t="33547" x="6759575" y="4197350"/>
          <p14:tracePt t="33567" x="6742113" y="4197350"/>
          <p14:tracePt t="33591" x="6732588" y="4197350"/>
          <p14:tracePt t="33616" x="6724650" y="4197350"/>
          <p14:tracePt t="33847" x="6724650" y="4205288"/>
          <p14:tracePt t="33874" x="6715125" y="4214813"/>
          <p14:tracePt t="33884" x="6715125" y="4224338"/>
          <p14:tracePt t="33897" x="6705600" y="4232275"/>
          <p14:tracePt t="33921" x="6697663" y="4241800"/>
          <p14:tracePt t="33958" x="6688138" y="4241800"/>
          <p14:tracePt t="34007" x="6680200" y="4241800"/>
          <p14:tracePt t="35160" x="6670675" y="4241800"/>
          <p14:tracePt t="35184" x="6661150" y="4241800"/>
          <p14:tracePt t="35196" x="6653213" y="4232275"/>
          <p14:tracePt t="35207" x="6643688" y="4232275"/>
          <p14:tracePt t="35220" x="6634163" y="4232275"/>
          <p14:tracePt t="35232" x="6626225" y="4224338"/>
          <p14:tracePt t="35247" x="6626225" y="4214813"/>
          <p14:tracePt t="35268" x="6608763" y="4214813"/>
          <p14:tracePt t="35281" x="6608763" y="4205288"/>
          <p14:tracePt t="35298" x="6599238" y="4205288"/>
          <p14:tracePt t="35314" x="6589713" y="4197350"/>
          <p14:tracePt t="35331" x="6572250" y="4187825"/>
          <p14:tracePt t="35348" x="6562725" y="4179888"/>
          <p14:tracePt t="35364" x="6554788" y="4170363"/>
          <p14:tracePt t="35382" x="6527800" y="4170363"/>
          <p14:tracePt t="35398" x="6510338" y="4160838"/>
          <p14:tracePt t="35414" x="6500813" y="4160838"/>
          <p14:tracePt t="35431" x="6446838" y="4160838"/>
          <p14:tracePt t="35448" x="6411913" y="4170363"/>
          <p14:tracePt t="35464" x="6330950" y="4197350"/>
          <p14:tracePt t="35481" x="6303963" y="4214813"/>
          <p14:tracePt t="35498" x="6286500" y="4224338"/>
          <p14:tracePt t="35846" x="6276975" y="4232275"/>
          <p14:tracePt t="35858" x="6232525" y="4259263"/>
          <p14:tracePt t="35871" x="6134100" y="4330700"/>
          <p14:tracePt t="35883" x="5938838" y="4483100"/>
          <p14:tracePt t="35898" x="5715000" y="4633913"/>
          <p14:tracePt t="35914" x="5491163" y="4768850"/>
          <p14:tracePt t="35931" x="5348288" y="4840288"/>
          <p14:tracePt t="35948" x="5133975" y="4938713"/>
          <p14:tracePt t="35965" x="5054600" y="4983163"/>
          <p14:tracePt t="35981" x="4902200" y="5037138"/>
          <p14:tracePt t="35998" x="4830763" y="5062538"/>
          <p14:tracePt t="36015" x="4768850" y="5081588"/>
          <p14:tracePt t="36031" x="4687888" y="5099050"/>
          <p14:tracePt t="36048" x="4660900" y="5099050"/>
          <p14:tracePt t="36064" x="4643438" y="5099050"/>
          <p14:tracePt t="36081" x="4608513" y="5099050"/>
          <p14:tracePt t="36098" x="4581525" y="5089525"/>
          <p14:tracePt t="36115" x="4545013" y="5081588"/>
          <p14:tracePt t="36131" x="4527550" y="5081588"/>
          <p14:tracePt t="36152" x="4518025" y="5081588"/>
          <p14:tracePt t="36164" x="4500563" y="5081588"/>
          <p14:tracePt t="36181" x="4491038" y="5081588"/>
          <p14:tracePt t="36198" x="4473575" y="5081588"/>
          <p14:tracePt t="36215" x="4419600" y="5081588"/>
          <p14:tracePt t="36232" x="4394200" y="5081588"/>
          <p14:tracePt t="36248" x="4367213" y="5081588"/>
          <p14:tracePt t="36265" x="4313238" y="5081588"/>
          <p14:tracePt t="36281" x="4286250" y="5081588"/>
          <p14:tracePt t="36298" x="4259263" y="5081588"/>
          <p14:tracePt t="36315" x="4187825" y="5081588"/>
          <p14:tracePt t="36331" x="4160838" y="5081588"/>
          <p14:tracePt t="36348" x="4143375" y="5081588"/>
          <p14:tracePt t="36365" x="4116388" y="5062538"/>
          <p14:tracePt t="36385" x="4108450" y="5045075"/>
          <p14:tracePt t="36411" x="4108450" y="5037138"/>
          <p14:tracePt t="36460" x="4108450" y="5027613"/>
          <p14:tracePt t="36482" x="4108450" y="5018088"/>
          <p14:tracePt t="36506" x="4108450" y="5010150"/>
          <p14:tracePt t="36520" x="4098925" y="4991100"/>
          <p14:tracePt t="36532" x="4098925" y="4983163"/>
          <p14:tracePt t="36545" x="4098925" y="4973638"/>
          <p14:tracePt t="36569" x="4089400" y="4965700"/>
          <p14:tracePt t="36594" x="4089400" y="4956175"/>
          <p14:tracePt t="36606" x="4081463" y="4946650"/>
          <p14:tracePt t="36668" x="4071938" y="4946650"/>
          <p14:tracePt t="36778" x="4062413" y="4946650"/>
          <p14:tracePt t="36863" x="4054475" y="4946650"/>
          <p14:tracePt t="36888" x="4044950" y="4946650"/>
          <p14:tracePt t="36913" x="4027488" y="4946650"/>
          <p14:tracePt t="36924" x="4027488" y="4938713"/>
          <p14:tracePt t="36938" x="4010025" y="4938713"/>
          <p14:tracePt t="36961" x="4000500" y="4938713"/>
          <p14:tracePt t="36974" x="3990975" y="4929188"/>
          <p14:tracePt t="36986" x="3983038" y="4929188"/>
          <p14:tracePt t="36999" x="3973513" y="4929188"/>
          <p14:tracePt t="37015" x="3965575" y="4929188"/>
          <p14:tracePt t="37032" x="3956050" y="4929188"/>
          <p14:tracePt t="37048" x="3946525" y="4929188"/>
          <p14:tracePt t="37072" x="3938588" y="4929188"/>
          <p14:tracePt t="37084" x="3929063" y="4929188"/>
          <p14:tracePt t="37120" x="3919538" y="4929188"/>
          <p14:tracePt t="37145" x="3911600" y="4929188"/>
          <p14:tracePt t="37181" x="3902075" y="4929188"/>
          <p14:tracePt t="37623" x="3894138" y="4929188"/>
          <p14:tracePt t="37635" x="3894138" y="4938713"/>
          <p14:tracePt t="37647" x="3884613" y="4938713"/>
          <p14:tracePt t="37685" x="3875088" y="4938713"/>
          <p14:tracePt t="37709" x="3867150" y="4938713"/>
          <p14:tracePt t="37856" x="3875088" y="4938713"/>
          <p14:tracePt t="37867" x="3884613" y="4938713"/>
          <p14:tracePt t="37879" x="3911600" y="4938713"/>
          <p14:tracePt t="37892" x="3946525" y="4938713"/>
          <p14:tracePt t="37906" x="4017963" y="4938713"/>
          <p14:tracePt t="37917" x="4133850" y="4938713"/>
          <p14:tracePt t="37932" x="4313238" y="4938713"/>
          <p14:tracePt t="37948" x="4589463" y="4929188"/>
          <p14:tracePt t="37965" x="5205413" y="4884738"/>
          <p14:tracePt t="37982" x="5438775" y="4857750"/>
          <p14:tracePt t="37999" x="5626100" y="4830763"/>
          <p14:tracePt t="38015" x="5857875" y="4803775"/>
          <p14:tracePt t="38032" x="5946775" y="4795838"/>
          <p14:tracePt t="38048" x="6010275" y="4795838"/>
          <p14:tracePt t="38065" x="6089650" y="4776788"/>
          <p14:tracePt t="38082" x="6126163" y="4776788"/>
          <p14:tracePt t="38099" x="6161088" y="4776788"/>
          <p14:tracePt t="38115" x="6224588" y="4776788"/>
          <p14:tracePt t="38132" x="6259513" y="4776788"/>
          <p14:tracePt t="38149" x="6313488" y="4776788"/>
          <p14:tracePt t="38165" x="6419850" y="4776788"/>
          <p14:tracePt t="38182" x="6473825" y="4776788"/>
          <p14:tracePt t="38199" x="6537325" y="4776788"/>
          <p14:tracePt t="38215" x="6581775" y="4776788"/>
          <p14:tracePt t="38232" x="6608763" y="4776788"/>
          <p14:tracePt t="38249" x="6643688" y="4776788"/>
          <p14:tracePt t="38265" x="6653213" y="4776788"/>
          <p14:tracePt t="38282" x="6670675" y="4776788"/>
          <p14:tracePt t="38299" x="6680200" y="4776788"/>
          <p14:tracePt t="39031" x="6670675" y="4786313"/>
          <p14:tracePt t="39045" x="6643688" y="4795838"/>
          <p14:tracePt t="39056" x="6599238" y="4813300"/>
          <p14:tracePt t="39069" x="6527800" y="4830763"/>
          <p14:tracePt t="39082" x="6429375" y="4848225"/>
          <p14:tracePt t="39099" x="6286500" y="4884738"/>
          <p14:tracePt t="39116" x="6116638" y="4919663"/>
          <p14:tracePt t="39132" x="5751513" y="5010150"/>
          <p14:tracePt t="39149" x="5581650" y="5027613"/>
          <p14:tracePt t="39165" x="5419725" y="5054600"/>
          <p14:tracePt t="39182" x="5160963" y="5089525"/>
          <p14:tracePt t="39199" x="5045075" y="5099050"/>
          <p14:tracePt t="39216" x="4946650" y="5108575"/>
          <p14:tracePt t="39232" x="4803775" y="5108575"/>
          <p14:tracePt t="39249" x="4741863" y="5108575"/>
          <p14:tracePt t="39266" x="4670425" y="5108575"/>
          <p14:tracePt t="39282" x="4643438" y="5108575"/>
          <p14:tracePt t="39299" x="4616450" y="5108575"/>
          <p14:tracePt t="39316" x="4554538" y="5108575"/>
          <p14:tracePt t="39332" x="4537075" y="5108575"/>
          <p14:tracePt t="39349" x="4510088" y="5108575"/>
          <p14:tracePt t="39366" x="4456113" y="5099050"/>
          <p14:tracePt t="39382" x="4429125" y="5099050"/>
          <p14:tracePt t="39399" x="4384675" y="5099050"/>
          <p14:tracePt t="39416" x="4259263" y="5099050"/>
          <p14:tracePt t="39432" x="4170363" y="5099050"/>
          <p14:tracePt t="39449" x="4044950" y="5099050"/>
          <p14:tracePt t="39466" x="4000500" y="5099050"/>
          <p14:tracePt t="39482" x="3973513" y="5099050"/>
          <p14:tracePt t="39499" x="3929063" y="5099050"/>
          <p14:tracePt t="39515" x="3919538" y="5089525"/>
          <p14:tracePt t="39532" x="3902075" y="5081588"/>
          <p14:tracePt t="39549" x="3894138" y="5081588"/>
          <p14:tracePt t="39566" x="3894138" y="5072063"/>
          <p14:tracePt t="41348" x="3884613" y="5072063"/>
          <p14:tracePt t="41361" x="3875088" y="5072063"/>
          <p14:tracePt t="41372" x="3867150" y="5062538"/>
          <p14:tracePt t="41384" x="3857625" y="5054600"/>
          <p14:tracePt t="41400" x="3840163" y="5054600"/>
          <p14:tracePt t="41416" x="3840163" y="5045075"/>
          <p14:tracePt t="41433" x="3830638" y="5037138"/>
          <p14:tracePt t="41450" x="3813175" y="5037138"/>
          <p14:tracePt t="41467" x="3813175" y="5027613"/>
          <p14:tracePt t="41483" x="3803650" y="5010150"/>
          <p14:tracePt t="41500" x="3786188" y="5010150"/>
          <p14:tracePt t="41516" x="3786188" y="4991100"/>
          <p14:tracePt t="41533" x="3776663" y="4973638"/>
          <p14:tracePt t="41550" x="3768725" y="4973638"/>
          <p14:tracePt t="41566" x="3768725" y="4965700"/>
          <p14:tracePt t="41583" x="3768725" y="4956175"/>
          <p14:tracePt t="41606" x="3759200" y="4946650"/>
          <p14:tracePt t="41631" x="3759200" y="4938713"/>
          <p14:tracePt t="41716" x="3759200" y="4946650"/>
          <p14:tracePt t="41730" x="3759200" y="4956175"/>
          <p14:tracePt t="41742" x="3759200" y="4965700"/>
          <p14:tracePt t="41754" x="3759200" y="4973638"/>
          <p14:tracePt t="41766" x="3759200" y="5000625"/>
          <p14:tracePt t="41783" x="3759200" y="5018088"/>
          <p14:tracePt t="41800" x="3759200" y="5045075"/>
          <p14:tracePt t="41816" x="3759200" y="5089525"/>
          <p14:tracePt t="41833" x="3759200" y="5116513"/>
          <p14:tracePt t="41850" x="3759200" y="5143500"/>
          <p14:tracePt t="41866" x="3759200" y="5160963"/>
          <p14:tracePt t="41961" x="3759200" y="5153025"/>
          <p14:tracePt t="41973" x="3759200" y="5133975"/>
          <p14:tracePt t="41986" x="3759200" y="5116513"/>
          <p14:tracePt t="41998" x="3741738" y="5099050"/>
          <p14:tracePt t="42009" x="3732213" y="5072063"/>
          <p14:tracePt t="42022" x="3714750" y="5054600"/>
          <p14:tracePt t="42034" x="3705225" y="5037138"/>
          <p14:tracePt t="42050" x="3697288" y="5018088"/>
          <p14:tracePt t="42066" x="3687763" y="5010150"/>
          <p14:tracePt t="42083" x="3670300" y="4991100"/>
          <p14:tracePt t="42100" x="3660775" y="4991100"/>
          <p14:tracePt t="42168" x="3660775" y="5010150"/>
          <p14:tracePt t="42182" x="3660775" y="5037138"/>
          <p14:tracePt t="42193" x="3660775" y="5072063"/>
          <p14:tracePt t="42205" x="3660775" y="5108575"/>
          <p14:tracePt t="42218" x="3660775" y="5153025"/>
          <p14:tracePt t="42233" x="3660775" y="5180013"/>
          <p14:tracePt t="42250" x="3660775" y="5205413"/>
          <p14:tracePt t="42267" x="3660775" y="5232400"/>
          <p14:tracePt t="42283" x="3670300" y="5232400"/>
          <p14:tracePt t="42353" x="3670300" y="5224463"/>
          <p14:tracePt t="42365" x="3670300" y="5205413"/>
          <p14:tracePt t="42379" x="3670300" y="5197475"/>
          <p14:tracePt t="42390" x="3670300" y="5180013"/>
          <p14:tracePt t="42402" x="3670300" y="5160963"/>
          <p14:tracePt t="42427" x="3670300" y="5153025"/>
          <p14:tracePt t="42451" x="3670300" y="5143500"/>
          <p14:tracePt t="42476" x="3670300" y="5133975"/>
          <p14:tracePt t="42489" x="3670300" y="5126038"/>
          <p14:tracePt t="42501" x="3679825" y="5116513"/>
          <p14:tracePt t="42525" x="3679825" y="5108575"/>
          <p14:tracePt t="42536" x="3679825" y="5099050"/>
          <p14:tracePt t="42561" x="3687763" y="5099050"/>
          <p14:tracePt t="42574" x="3697288" y="5099050"/>
          <p14:tracePt t="42586" x="3705225" y="5089525"/>
          <p14:tracePt t="42598" x="3732213" y="5081588"/>
          <p14:tracePt t="42610" x="3759200" y="5081588"/>
          <p14:tracePt t="42623" x="3776663" y="5072063"/>
          <p14:tracePt t="42635" x="3813175" y="5062538"/>
          <p14:tracePt t="42650" x="3857625" y="5045075"/>
          <p14:tracePt t="42667" x="3902075" y="5027613"/>
          <p14:tracePt t="42683" x="3956050" y="5010150"/>
          <p14:tracePt t="42700" x="3973513" y="5000625"/>
          <p14:tracePt t="42717" x="3983038" y="5000625"/>
          <p14:tracePt t="42733" x="4000500" y="4991100"/>
          <p14:tracePt t="42904" x="3990975" y="4991100"/>
          <p14:tracePt t="42918" x="3983038" y="4991100"/>
          <p14:tracePt t="42941" x="3973513" y="4991100"/>
          <p14:tracePt t="42978" x="3965575" y="4991100"/>
          <p14:tracePt t="43002" x="3946525" y="4991100"/>
          <p14:tracePt t="43026" x="3938588" y="4991100"/>
          <p14:tracePt t="43051" x="3929063" y="4991100"/>
          <p14:tracePt t="43063" x="3919538" y="4991100"/>
          <p14:tracePt t="43076" x="3911600" y="4991100"/>
          <p14:tracePt t="43088" x="3902075" y="4991100"/>
          <p14:tracePt t="43100" x="3894138" y="4991100"/>
          <p14:tracePt t="43117" x="3875088" y="4991100"/>
          <p14:tracePt t="43133" x="3867150" y="4991100"/>
          <p14:tracePt t="43150" x="3840163" y="4991100"/>
          <p14:tracePt t="43174" x="3830638" y="4991100"/>
          <p14:tracePt t="43185" x="3822700" y="4991100"/>
          <p14:tracePt t="43200" x="3813175" y="4991100"/>
          <p14:tracePt t="43217" x="3803650" y="4991100"/>
          <p14:tracePt t="43234" x="3795713" y="4991100"/>
          <p14:tracePt t="43250" x="3768725" y="4991100"/>
          <p14:tracePt t="43267" x="3751263" y="4991100"/>
          <p14:tracePt t="43283" x="3741738" y="4991100"/>
          <p14:tracePt t="43300" x="3724275" y="4991100"/>
          <p14:tracePt t="43317" x="3714750" y="4991100"/>
          <p14:tracePt t="43334" x="3697288" y="4991100"/>
          <p14:tracePt t="43350" x="3679825" y="4991100"/>
          <p14:tracePt t="43369" x="3670300" y="4991100"/>
          <p14:tracePt t="43384" x="3660775" y="4991100"/>
          <p14:tracePt t="43400" x="3652838" y="4991100"/>
          <p14:tracePt t="43419" x="3643313" y="4991100"/>
          <p14:tracePt t="43433" x="3633788" y="4991100"/>
          <p14:tracePt t="43456" x="3616325" y="4991100"/>
          <p14:tracePt t="43468" x="3616325" y="5000625"/>
          <p14:tracePt t="43484" x="3608388" y="5000625"/>
          <p14:tracePt t="43500" x="3598863" y="5000625"/>
          <p14:tracePt t="43517" x="3589338" y="5000625"/>
          <p14:tracePt t="43534" x="3571875" y="5000625"/>
          <p14:tracePt t="43550" x="3554413" y="5000625"/>
          <p14:tracePt t="43567" x="3527425" y="5000625"/>
          <p14:tracePt t="43584" x="3500438" y="5010150"/>
          <p14:tracePt t="43600" x="3473450" y="5018088"/>
          <p14:tracePt t="43617" x="3429000" y="5018088"/>
          <p14:tracePt t="43634" x="3419475" y="5018088"/>
          <p14:tracePt t="43650" x="3402013" y="5027613"/>
          <p14:tracePt t="43667" x="3384550" y="5027613"/>
          <p14:tracePt t="43684" x="3375025" y="5027613"/>
          <p14:tracePt t="43700" x="3357563" y="5027613"/>
          <p14:tracePt t="43717" x="3348038" y="5027613"/>
          <p14:tracePt t="43738" x="3340100" y="5027613"/>
          <p14:tracePt t="43754" x="3330575" y="5027613"/>
          <p14:tracePt t="43767" x="3322638" y="5027613"/>
          <p14:tracePt t="43787" x="3313113" y="5027613"/>
          <p14:tracePt t="43800" x="3303588" y="5027613"/>
          <p14:tracePt t="43823" x="3295650" y="5027613"/>
          <p14:tracePt t="43836" x="3276600" y="5027613"/>
          <p14:tracePt t="43850" x="3268663" y="5027613"/>
          <p14:tracePt t="43867" x="3259138" y="5027613"/>
          <p14:tracePt t="43884" x="3232150" y="5027613"/>
          <p14:tracePt t="43884" x="3224213" y="5027613"/>
          <p14:tracePt t="43900" x="3205163" y="5027613"/>
          <p14:tracePt t="43917" x="3187700" y="5027613"/>
          <p14:tracePt t="43934" x="3152775" y="5018088"/>
          <p14:tracePt t="43950" x="3143250" y="5018088"/>
          <p14:tracePt t="43968" x="3125788" y="5018088"/>
          <p14:tracePt t="43984" x="3098800" y="5018088"/>
          <p14:tracePt t="44000" x="3089275" y="5018088"/>
          <p14:tracePt t="44017" x="3081338" y="5018088"/>
          <p14:tracePt t="44034" x="3062288" y="5018088"/>
          <p14:tracePt t="44050" x="3044825" y="5018088"/>
          <p14:tracePt t="44069" x="3036888" y="5027613"/>
          <p14:tracePt t="44084" x="3027363" y="5037138"/>
          <p14:tracePt t="44100" x="3017838" y="5037138"/>
          <p14:tracePt t="44117" x="3017838" y="5054600"/>
          <p14:tracePt t="44485" x="3009900" y="5054600"/>
          <p14:tracePt t="44497" x="3000375" y="5054600"/>
          <p14:tracePt t="44522" x="2990850" y="5054600"/>
          <p14:tracePt t="44534" x="2973388" y="5054600"/>
          <p14:tracePt t="44560" x="2965450" y="5054600"/>
          <p14:tracePt t="44571" x="2955925" y="5054600"/>
          <p14:tracePt t="44607" x="2946400" y="5054600"/>
          <p14:tracePt t="44620" x="2938463" y="5054600"/>
          <p14:tracePt t="44645" x="2928938" y="5054600"/>
          <p14:tracePt t="44657" x="2919413" y="5054600"/>
          <p14:tracePt t="44681" x="2911475" y="5054600"/>
          <p14:tracePt t="44705" x="2901950" y="5054600"/>
          <p14:tracePt t="44731" x="2894013" y="5054600"/>
          <p14:tracePt t="44803" x="2894013" y="5045075"/>
          <p14:tracePt t="44963" x="2901950" y="5045075"/>
          <p14:tracePt t="44987" x="2911475" y="5045075"/>
          <p14:tracePt t="45011" x="2928938" y="5045075"/>
          <p14:tracePt t="45023" x="2946400" y="5045075"/>
          <p14:tracePt t="45035" x="2965450" y="5045075"/>
          <p14:tracePt t="45048" x="2990850" y="5037138"/>
          <p14:tracePt t="45060" x="3017838" y="5037138"/>
          <p14:tracePt t="45073" x="3044825" y="5037138"/>
          <p14:tracePt t="45085" x="3081338" y="5037138"/>
          <p14:tracePt t="45101" x="3108325" y="5037138"/>
          <p14:tracePt t="45117" x="3133725" y="5037138"/>
          <p14:tracePt t="45134" x="3170238" y="5037138"/>
          <p14:tracePt t="45151" x="3179763" y="5037138"/>
          <p14:tracePt t="45167" x="3187700" y="5037138"/>
          <p14:tracePt t="45611" x="3179763" y="5037138"/>
          <p14:tracePt t="45623" x="3179763" y="5027613"/>
          <p14:tracePt t="45648" x="3179763" y="5018088"/>
          <p14:tracePt t="45673" x="3179763" y="5010150"/>
          <p14:tracePt t="45685" x="3179763" y="5000625"/>
          <p14:tracePt t="45699" x="3179763" y="4983163"/>
          <p14:tracePt t="45709" x="3179763" y="4973638"/>
          <p14:tracePt t="45722" x="3179763" y="4965700"/>
          <p14:tracePt t="45734" x="3187700" y="4965700"/>
          <p14:tracePt t="45770" x="3187700" y="4956175"/>
          <p14:tracePt t="45782" x="3197225" y="4956175"/>
          <p14:tracePt t="45795" x="3205163" y="4946650"/>
          <p14:tracePt t="45807" x="3214688" y="4946650"/>
          <p14:tracePt t="45819" x="3214688" y="4938713"/>
          <p14:tracePt t="45834" x="3232150" y="4929188"/>
          <p14:tracePt t="45869" x="3232150" y="4919663"/>
          <p14:tracePt t="45905" x="3241675" y="4919663"/>
          <p14:tracePt t="45929" x="3241675" y="4911725"/>
          <p14:tracePt t="45942" x="3251200" y="4911725"/>
          <p14:tracePt t="45954" x="3251200" y="4902200"/>
          <p14:tracePt t="46077" x="3259138" y="4894263"/>
          <p14:tracePt t="46163" x="3251200" y="4894263"/>
          <p14:tracePt t="46189" x="3241675" y="4894263"/>
          <p14:tracePt t="46213" x="3232150" y="4894263"/>
          <p14:tracePt t="46237" x="3224213" y="4894263"/>
          <p14:tracePt t="46249" x="3214688" y="4894263"/>
          <p14:tracePt t="46263" x="3205163" y="4894263"/>
          <p14:tracePt t="46286" x="3197225" y="4894263"/>
          <p14:tracePt t="46299" x="3187700" y="4884738"/>
          <p14:tracePt t="46347" x="3179763" y="4884738"/>
          <p14:tracePt t="46409" x="3170238" y="4884738"/>
          <p14:tracePt t="46447" x="3170238" y="4875213"/>
          <p14:tracePt t="46457" x="3160713" y="4875213"/>
          <p14:tracePt t="46532" x="3152775" y="4875213"/>
          <p14:tracePt t="47499" x="3143250" y="4875213"/>
          <p14:tracePt t="47549" x="3133725" y="4875213"/>
          <p14:tracePt t="47561" x="3125788" y="4875213"/>
          <p14:tracePt t="47585" x="3116263" y="4875213"/>
          <p14:tracePt t="47596" x="3116263" y="4884738"/>
          <p14:tracePt t="47670" x="3098800" y="4884738"/>
          <p14:tracePt t="47695" x="3089275" y="4884738"/>
          <p14:tracePt t="47731" x="3081338" y="4884738"/>
          <p14:tracePt t="47744" x="3081338" y="4894263"/>
          <p14:tracePt t="47805" x="3071813" y="4894263"/>
          <p14:tracePt t="47818" x="3062288" y="4894263"/>
          <p14:tracePt t="47867" x="3054350" y="4894263"/>
          <p14:tracePt t="47891" x="3054350" y="4902200"/>
          <p14:tracePt t="48014" x="3054350" y="4911725"/>
          <p14:tracePt t="48247" x="3054350" y="4919663"/>
          <p14:tracePt t="48320" x="3054350" y="4929188"/>
          <p14:tracePt t="48334" x="3062288" y="4929188"/>
          <p14:tracePt t="48382" x="3062288" y="4938713"/>
          <p14:tracePt t="48393" x="3062288" y="4946650"/>
          <p14:tracePt t="48418" x="3062288" y="4956175"/>
          <p14:tracePt t="48467" x="3071813" y="4956175"/>
          <p14:tracePt t="48762" x="3071813" y="4965700"/>
          <p14:tracePt t="48774" x="3081338" y="4973638"/>
          <p14:tracePt t="48788" x="3089275" y="4983163"/>
          <p14:tracePt t="48798" x="3089275" y="4991100"/>
          <p14:tracePt t="48823" x="3098800" y="5000625"/>
          <p14:tracePt t="48847" x="3108325" y="5010150"/>
          <p14:tracePt t="48860" x="3116263" y="5010150"/>
          <p14:tracePt t="48872" x="3116263" y="5018088"/>
          <p14:tracePt t="48883" x="3125788" y="5018088"/>
          <p14:tracePt t="48908" x="3133725" y="5027613"/>
          <p14:tracePt t="48944" x="3143250" y="5027613"/>
          <p14:tracePt t="48958" x="3152775" y="5027613"/>
          <p14:tracePt t="48994" x="3160713" y="5027613"/>
          <p14:tracePt t="49019" x="3170238" y="5027613"/>
          <p14:tracePt t="49042" x="3179763" y="5027613"/>
          <p14:tracePt t="49079" x="3187700" y="5027613"/>
          <p14:tracePt t="49104" x="3197225" y="5027613"/>
          <p14:tracePt t="49130" x="3205163" y="5027613"/>
          <p14:tracePt t="49155" x="3214688" y="5027613"/>
          <p14:tracePt t="49189" x="3224213" y="5027613"/>
          <p14:tracePt t="49313" x="3205163" y="5027613"/>
          <p14:tracePt t="49337" x="3197225" y="5027613"/>
          <p14:tracePt t="49349" x="3179763" y="5027613"/>
          <p14:tracePt t="49375" x="3160713" y="5027613"/>
          <p14:tracePt t="49387" x="3152775" y="5027613"/>
          <p14:tracePt t="49412" x="3133725" y="5027613"/>
          <p14:tracePt t="49424" x="3125788" y="5027613"/>
          <p14:tracePt t="49436" x="3116263" y="5027613"/>
          <p14:tracePt t="49449" x="3108325" y="5027613"/>
          <p14:tracePt t="49460" x="3089275" y="5027613"/>
          <p14:tracePt t="49472" x="3081338" y="5027613"/>
          <p14:tracePt t="49485" x="3062288" y="5027613"/>
          <p14:tracePt t="49502" x="3036888" y="5027613"/>
          <p14:tracePt t="49519" x="3017838" y="5027613"/>
          <p14:tracePt t="49535" x="2982913" y="5027613"/>
          <p14:tracePt t="49552" x="2965450" y="5037138"/>
          <p14:tracePt t="49569" x="2946400" y="5037138"/>
          <p14:tracePt t="49718" x="2955925" y="5037138"/>
          <p14:tracePt t="49742" x="2965450" y="5037138"/>
          <p14:tracePt t="49754" x="2973388" y="5037138"/>
          <p14:tracePt t="49765" x="2982913" y="5037138"/>
          <p14:tracePt t="49778" x="3000375" y="5037138"/>
          <p14:tracePt t="49794" x="3027363" y="5037138"/>
          <p14:tracePt t="49804" x="3044825" y="5037138"/>
          <p14:tracePt t="49819" x="3062288" y="5037138"/>
          <p14:tracePt t="49835" x="3081338" y="5037138"/>
          <p14:tracePt t="49853" x="3125788" y="5037138"/>
          <p14:tracePt t="49869" x="3143250" y="5037138"/>
          <p14:tracePt t="49886" x="3160713" y="5037138"/>
          <p14:tracePt t="49902" x="3187700" y="5037138"/>
          <p14:tracePt t="49919" x="3197225" y="5037138"/>
          <p14:tracePt t="49936" x="3205163" y="5037138"/>
          <p14:tracePt t="50073" x="3197225" y="5037138"/>
          <p14:tracePt t="50085" x="3187700" y="5037138"/>
          <p14:tracePt t="50097" x="3179763" y="5037138"/>
          <p14:tracePt t="50109" x="3170238" y="5037138"/>
          <p14:tracePt t="50123" x="3152775" y="5037138"/>
          <p14:tracePt t="50136" x="3143250" y="5037138"/>
          <p14:tracePt t="50152" x="3125788" y="5037138"/>
          <p14:tracePt t="50169" x="3108325" y="5037138"/>
          <p14:tracePt t="50186" x="3089275" y="5037138"/>
          <p14:tracePt t="50202" x="3081338" y="5037138"/>
          <p14:tracePt t="50219" x="3062288" y="5037138"/>
          <p14:tracePt t="50416" x="3071813" y="5037138"/>
          <p14:tracePt t="50489" x="3081338" y="5037138"/>
          <p14:tracePt t="50538" x="3089275" y="5037138"/>
          <p14:tracePt t="50564" x="3098800" y="5045075"/>
          <p14:tracePt t="50575" x="3108325" y="5054600"/>
          <p14:tracePt t="50587" x="3116263" y="5062538"/>
          <p14:tracePt t="50599" x="3143250" y="5081588"/>
          <p14:tracePt t="50611" x="3170238" y="5108575"/>
          <p14:tracePt t="50624" x="3214688" y="5143500"/>
          <p14:tracePt t="50636" x="3251200" y="5187950"/>
          <p14:tracePt t="50653" x="3295650" y="5232400"/>
          <p14:tracePt t="50669" x="3330575" y="5276850"/>
          <p14:tracePt t="50686" x="3367088" y="5330825"/>
          <p14:tracePt t="50702" x="3429000" y="5394325"/>
          <p14:tracePt t="50719" x="3446463" y="5411788"/>
          <p14:tracePt t="50736" x="3473450" y="5438775"/>
          <p14:tracePt t="50752" x="3490913" y="5456238"/>
          <p14:tracePt t="51223" x="3500438" y="5446713"/>
          <p14:tracePt t="51236" x="3509963" y="5429250"/>
          <p14:tracePt t="51250" x="3517900" y="5402263"/>
          <p14:tracePt t="51262" x="3536950" y="5375275"/>
          <p14:tracePt t="51285" x="3536950" y="5367338"/>
          <p14:tracePt t="51298" x="3544888" y="5357813"/>
          <p14:tracePt t="51493" x="3554413" y="5367338"/>
          <p14:tracePt t="51507" x="3554413" y="5384800"/>
          <p14:tracePt t="51518" x="3562350" y="5394325"/>
          <p14:tracePt t="51531" x="3571875" y="5411788"/>
          <p14:tracePt t="51543" x="3581400" y="5429250"/>
          <p14:tracePt t="51556" x="3581400" y="5438775"/>
          <p14:tracePt t="51569" x="3589338" y="5456238"/>
          <p14:tracePt t="51586" x="3598863" y="5483225"/>
          <p14:tracePt t="51603" x="3608388" y="5510213"/>
          <p14:tracePt t="51619" x="3625850" y="5545138"/>
          <p14:tracePt t="51636" x="3633788" y="5572125"/>
          <p14:tracePt t="51653" x="3643313" y="5608638"/>
          <p14:tracePt t="51669" x="3670300" y="5661025"/>
          <p14:tracePt t="51686" x="3679825" y="5697538"/>
          <p14:tracePt t="51703" x="3697288" y="5759450"/>
          <p14:tracePt t="51719" x="3705225" y="5786438"/>
          <p14:tracePt t="51736" x="3714750" y="5803900"/>
          <p14:tracePt t="51753" x="3732213" y="5848350"/>
          <p14:tracePt t="51769" x="3741738" y="5875338"/>
          <p14:tracePt t="51786" x="3751263" y="5894388"/>
          <p14:tracePt t="51804" x="3759200" y="5938838"/>
          <p14:tracePt t="51819" x="3776663" y="5965825"/>
          <p14:tracePt t="51836" x="3795713" y="6010275"/>
          <p14:tracePt t="51853" x="3803650" y="6037263"/>
          <p14:tracePt t="51870" x="3813175" y="6062663"/>
          <p14:tracePt t="51886" x="3830638" y="6126163"/>
          <p14:tracePt t="51903" x="3840163" y="6143625"/>
          <p14:tracePt t="51920" x="3848100" y="6170613"/>
          <p14:tracePt t="51936" x="3848100" y="6188075"/>
          <p14:tracePt t="51953" x="3848100" y="6197600"/>
          <p14:tracePt t="52291" x="3857625" y="6188075"/>
          <p14:tracePt t="52303" x="3875088" y="6143625"/>
          <p14:tracePt t="52317" x="3875088" y="6108700"/>
          <p14:tracePt t="52327" x="3884613" y="6062663"/>
          <p14:tracePt t="52339" x="3884613" y="6018213"/>
          <p14:tracePt t="52353" x="3894138" y="5965825"/>
          <p14:tracePt t="52370" x="3894138" y="5919788"/>
          <p14:tracePt t="52386" x="3894138" y="5894388"/>
          <p14:tracePt t="52403" x="3894138" y="5795963"/>
          <p14:tracePt t="52420" x="3902075" y="5741988"/>
          <p14:tracePt t="52436" x="3902075" y="5670550"/>
          <p14:tracePt t="52453" x="3911600" y="5545138"/>
          <p14:tracePt t="52470" x="3911600" y="5510213"/>
          <p14:tracePt t="52486" x="3911600" y="5456238"/>
          <p14:tracePt t="52503" x="3911600" y="5438775"/>
          <p14:tracePt t="52520" x="3911600" y="5419725"/>
          <p14:tracePt t="52536" x="3911600" y="5384800"/>
          <p14:tracePt t="52553" x="3911600" y="5357813"/>
          <p14:tracePt t="52570" x="3911600" y="5340350"/>
          <p14:tracePt t="52586" x="3911600" y="5322888"/>
          <p14:tracePt t="52603" x="3911600" y="5313363"/>
          <p14:tracePt t="52620" x="3911600" y="5303838"/>
          <p14:tracePt t="52636" x="3902075" y="5286375"/>
          <p14:tracePt t="52653" x="3902075" y="5268913"/>
          <p14:tracePt t="52670" x="3902075" y="5259388"/>
          <p14:tracePt t="52686" x="3902075" y="5241925"/>
          <p14:tracePt t="52927" x="3902075" y="5251450"/>
          <p14:tracePt t="52939" x="3902075" y="5259388"/>
          <p14:tracePt t="52965" x="3902075" y="5268913"/>
          <p14:tracePt t="52976" x="3919538" y="5295900"/>
          <p14:tracePt t="52989" x="3938588" y="5313363"/>
          <p14:tracePt t="53002" x="3965575" y="5348288"/>
          <p14:tracePt t="53014" x="4000500" y="5394325"/>
          <p14:tracePt t="53025" x="4027488" y="5446713"/>
          <p14:tracePt t="53038" x="4062413" y="5500688"/>
          <p14:tracePt t="53053" x="4098925" y="5554663"/>
          <p14:tracePt t="53070" x="4125913" y="5608638"/>
          <p14:tracePt t="53087" x="4152900" y="5661025"/>
          <p14:tracePt t="53103" x="4214813" y="5776913"/>
          <p14:tracePt t="53120" x="4232275" y="5830888"/>
          <p14:tracePt t="53136" x="4276725" y="5929313"/>
          <p14:tracePt t="53153" x="4303713" y="5973763"/>
          <p14:tracePt t="53170" x="4322763" y="6010275"/>
          <p14:tracePt t="53187" x="4330700" y="6045200"/>
          <p14:tracePt t="53203" x="4340225" y="6062663"/>
          <p14:tracePt t="53220" x="4340225" y="6081713"/>
          <p14:tracePt t="53221" x="4348163" y="6081713"/>
          <p14:tracePt t="53237" x="4348163" y="6099175"/>
          <p14:tracePt t="53253" x="4348163" y="6108700"/>
          <p14:tracePt t="53270" x="4348163" y="6116638"/>
          <p14:tracePt t="53287" x="4348163" y="6126163"/>
          <p14:tracePt t="53303" x="4357688" y="6126163"/>
          <p14:tracePt t="53320" x="4357688" y="6134100"/>
          <p14:tracePt t="53337" x="4367213" y="6143625"/>
          <p14:tracePt t="53353" x="4367213" y="6153150"/>
          <p14:tracePt t="53370" x="4375150" y="6170613"/>
          <p14:tracePt t="53387" x="4375150" y="6180138"/>
          <p14:tracePt t="53429" x="4375150" y="6188075"/>
          <p14:tracePt t="53528" x="4375150" y="6180138"/>
          <p14:tracePt t="53541" x="4375150" y="6170613"/>
          <p14:tracePt t="53552" x="4375150" y="6153150"/>
          <p14:tracePt t="53564" x="4367213" y="6126163"/>
          <p14:tracePt t="53576" x="4357688" y="6089650"/>
          <p14:tracePt t="53589" x="4340225" y="6054725"/>
          <p14:tracePt t="53603" x="4330700" y="6010275"/>
          <p14:tracePt t="53620" x="4322763" y="5965825"/>
          <p14:tracePt t="53637" x="4303713" y="5911850"/>
          <p14:tracePt t="53653" x="4276725" y="5776913"/>
          <p14:tracePt t="53670" x="4259263" y="5732463"/>
          <p14:tracePt t="53687" x="4241800" y="5643563"/>
          <p14:tracePt t="53703" x="4224338" y="5599113"/>
          <p14:tracePt t="53720" x="4214813" y="5562600"/>
          <p14:tracePt t="53737" x="4187825" y="5500688"/>
          <p14:tracePt t="53753" x="4179888" y="5473700"/>
          <p14:tracePt t="53770" x="4170363" y="5456238"/>
          <p14:tracePt t="53787" x="4160838" y="5429250"/>
          <p14:tracePt t="53804" x="4152900" y="5419725"/>
          <p14:tracePt t="53820" x="4152900" y="5411788"/>
          <p14:tracePt t="53837" x="4143375" y="5402263"/>
          <p14:tracePt t="53871" x="4143375" y="5394325"/>
          <p14:tracePt t="53882" x="4143375" y="5384800"/>
          <p14:tracePt t="53895" x="4133850" y="5384800"/>
          <p14:tracePt t="53909" x="4133850" y="5375275"/>
          <p14:tracePt t="53945" x="4133850" y="5367338"/>
          <p14:tracePt t="53969" x="4125913" y="5367338"/>
          <p14:tracePt t="53993" x="4116388" y="5357813"/>
          <p14:tracePt t="54006" x="4116388" y="5348288"/>
          <p14:tracePt t="54018" x="4108450" y="5340350"/>
          <p14:tracePt t="54029" x="4108450" y="5330825"/>
          <p14:tracePt t="54068" x="4098925" y="5322888"/>
          <p14:tracePt t="54091" x="4089400" y="5322888"/>
          <p14:tracePt t="54105" x="4081463" y="5313363"/>
          <p14:tracePt t="54130" x="4071938" y="5313363"/>
          <p14:tracePt t="54153" x="4062413" y="5313363"/>
          <p14:tracePt t="54227" x="4054475" y="5313363"/>
          <p14:tracePt t="54263" x="4054475" y="5303838"/>
          <p14:tracePt t="54276" x="4044950" y="5303838"/>
          <p14:tracePt t="54288" x="4037013" y="5303838"/>
          <p14:tracePt t="54300" x="4027488" y="5303838"/>
          <p14:tracePt t="54312" x="4027488" y="5295900"/>
          <p14:tracePt t="54338" x="4017963" y="5295900"/>
          <p14:tracePt t="54374" x="4010025" y="5295900"/>
          <p14:tracePt t="54385" x="4000500" y="5295900"/>
          <p14:tracePt t="54409" x="3990975" y="5295900"/>
          <p14:tracePt t="54434" x="3990975" y="5286375"/>
          <p14:tracePt t="54448" x="3983038" y="5286375"/>
          <p14:tracePt t="54876" x="3990975" y="5286375"/>
          <p14:tracePt t="54901" x="4010025" y="5303838"/>
          <p14:tracePt t="54912" x="4017963" y="5322888"/>
          <p14:tracePt t="54925" x="4044950" y="5348288"/>
          <p14:tracePt t="54938" x="4081463" y="5394325"/>
          <p14:tracePt t="54949" x="4125913" y="5465763"/>
          <p14:tracePt t="54961" x="4187825" y="5545138"/>
          <p14:tracePt t="54973" x="4251325" y="5643563"/>
          <p14:tracePt t="54987" x="4313238" y="5759450"/>
          <p14:tracePt t="55004" x="4357688" y="5848350"/>
          <p14:tracePt t="55021" x="4402138" y="5929313"/>
          <p14:tracePt t="55037" x="4456113" y="6072188"/>
          <p14:tracePt t="55054" x="4473575" y="6126163"/>
          <p14:tracePt t="55070" x="4491038" y="6188075"/>
          <p14:tracePt t="55088" x="4527550" y="6259513"/>
          <p14:tracePt t="55104" x="4527550" y="6276975"/>
          <p14:tracePt t="55120" x="4545013" y="6303963"/>
          <p14:tracePt t="55137" x="4545013" y="6313488"/>
          <p14:tracePt t="55154" x="4554538" y="6323013"/>
          <p14:tracePt t="55170" x="4562475" y="6348413"/>
          <p14:tracePt t="55194" x="4562475" y="6357938"/>
          <p14:tracePt t="55365" x="4562475" y="6367463"/>
          <p14:tracePt t="56336" x="4562475" y="6357938"/>
          <p14:tracePt t="56397" x="4562475" y="6348413"/>
          <p14:tracePt t="56407" x="4562475" y="6340475"/>
          <p14:tracePt t="56420" x="4554538" y="6330950"/>
          <p14:tracePt t="56432" x="4545013" y="6313488"/>
          <p14:tracePt t="56445" x="4527550" y="6296025"/>
          <p14:tracePt t="56456" x="4510088" y="6259513"/>
          <p14:tracePt t="56471" x="4491038" y="6224588"/>
          <p14:tracePt t="56488" x="4465638" y="6188075"/>
          <p14:tracePt t="56504" x="4446588" y="6143625"/>
          <p14:tracePt t="56521" x="4367213" y="6027738"/>
          <p14:tracePt t="56538" x="4330700" y="5946775"/>
          <p14:tracePt t="56554" x="4276725" y="5875338"/>
          <p14:tracePt t="56571" x="4214813" y="5724525"/>
          <p14:tracePt t="56588" x="4179888" y="5661025"/>
          <p14:tracePt t="56604" x="4108450" y="5537200"/>
          <p14:tracePt t="56621" x="4081463" y="5483225"/>
          <p14:tracePt t="56637" x="4044950" y="5419725"/>
          <p14:tracePt t="56654" x="3983038" y="5286375"/>
          <p14:tracePt t="56671" x="3956050" y="5232400"/>
          <p14:tracePt t="56688" x="3929063" y="5187950"/>
          <p14:tracePt t="56704" x="3902075" y="5126038"/>
          <p14:tracePt t="56721" x="3884613" y="5116513"/>
          <p14:tracePt t="56738" x="3875088" y="5089525"/>
          <p14:tracePt t="56754" x="3867150" y="5081588"/>
          <p14:tracePt t="56776" x="3867150" y="5072063"/>
          <p14:tracePt t="56800" x="3857625" y="5072063"/>
          <p14:tracePt t="56812" x="3857625" y="5062538"/>
          <p14:tracePt t="56825" x="3848100" y="5054600"/>
          <p14:tracePt t="56850" x="3848100" y="5045075"/>
          <p14:tracePt t="57155" x="3848100" y="5054600"/>
          <p14:tracePt t="57167" x="3857625" y="5062538"/>
          <p14:tracePt t="57180" x="3867150" y="5072063"/>
          <p14:tracePt t="57191" x="3875088" y="5089525"/>
          <p14:tracePt t="57204" x="3894138" y="5133975"/>
          <p14:tracePt t="57221" x="3919538" y="5170488"/>
          <p14:tracePt t="57238" x="3946525" y="5241925"/>
          <p14:tracePt t="57254" x="4027488" y="5402263"/>
          <p14:tracePt t="57271" x="4054475" y="5510213"/>
          <p14:tracePt t="57288" x="4098925" y="5581650"/>
          <p14:tracePt t="57305" x="4160838" y="5741988"/>
          <p14:tracePt t="57321" x="4197350" y="5813425"/>
          <p14:tracePt t="57338" x="4224338" y="5875338"/>
          <p14:tracePt t="57354" x="4276725" y="5991225"/>
          <p14:tracePt t="57371" x="4303713" y="6054725"/>
          <p14:tracePt t="57388" x="4330700" y="6108700"/>
          <p14:tracePt t="57405" x="4375150" y="6205538"/>
          <p14:tracePt t="57421" x="4394200" y="6232525"/>
          <p14:tracePt t="57438" x="4402138" y="6269038"/>
          <p14:tracePt t="57455" x="4411663" y="6286500"/>
          <p14:tracePt t="57475" x="4411663" y="6303963"/>
          <p14:tracePt t="57488" x="4419600" y="6303963"/>
          <p14:tracePt t="57504" x="4429125" y="6313488"/>
          <p14:tracePt t="57521" x="4429125" y="6323013"/>
          <p14:tracePt t="57538" x="4429125" y="6330950"/>
          <p14:tracePt t="57555" x="4438650" y="6330950"/>
          <p14:tracePt t="57571" x="4438650" y="6340475"/>
          <p14:tracePt t="57588" x="4446588" y="6357938"/>
          <p14:tracePt t="57621" x="4446588" y="6367463"/>
          <p14:tracePt t="58173" x="4446588" y="6357938"/>
          <p14:tracePt t="58207" x="4446588" y="6348413"/>
          <p14:tracePt t="58222" x="4446588" y="6340475"/>
          <p14:tracePt t="58234" x="4446588" y="6323013"/>
          <p14:tracePt t="58245" x="4456113" y="6296025"/>
          <p14:tracePt t="58257" x="4465638" y="6276975"/>
          <p14:tracePt t="58272" x="4465638" y="6259513"/>
          <p14:tracePt t="58288" x="4473575" y="6251575"/>
          <p14:tracePt t="58305" x="4473575" y="6224588"/>
          <p14:tracePt t="58321" x="4491038" y="6205538"/>
          <p14:tracePt t="58338" x="4491038" y="6197600"/>
          <p14:tracePt t="58355" x="4500563" y="6180138"/>
          <p14:tracePt t="58371" x="4518025" y="6134100"/>
          <p14:tracePt t="58388" x="4527550" y="6116638"/>
          <p14:tracePt t="58405" x="4537075" y="6089650"/>
          <p14:tracePt t="58421" x="4545013" y="6081713"/>
          <p14:tracePt t="58438" x="4545013" y="6062663"/>
          <p14:tracePt t="58455" x="4572000" y="6037263"/>
          <p14:tracePt t="58472" x="4581525" y="6010275"/>
          <p14:tracePt t="58488" x="4589463" y="6000750"/>
          <p14:tracePt t="58505" x="4616450" y="5973763"/>
          <p14:tracePt t="58527" x="4625975" y="5965825"/>
          <p14:tracePt t="58539" x="4633913" y="5946775"/>
          <p14:tracePt t="58564" x="4643438" y="5938838"/>
          <p14:tracePt t="58576" x="4660900" y="5919788"/>
          <p14:tracePt t="58590" x="4670425" y="5911850"/>
          <p14:tracePt t="58605" x="4670425" y="5902325"/>
          <p14:tracePt t="58622" x="4679950" y="5902325"/>
          <p14:tracePt t="58650" x="4687888" y="5894388"/>
          <p14:tracePt t="58675" x="4697413" y="5894388"/>
          <p14:tracePt t="58687" x="4705350" y="5884863"/>
          <p14:tracePt t="58711" x="4714875" y="5884863"/>
          <p14:tracePt t="58724" x="4724400" y="5875338"/>
          <p14:tracePt t="58748" x="4732338" y="5875338"/>
          <p14:tracePt t="58761" x="4732338" y="5867400"/>
          <p14:tracePt t="58773" x="4751388" y="5857875"/>
          <p14:tracePt t="58797" x="4751388" y="5848350"/>
          <p14:tracePt t="58882" x="4741863" y="5848350"/>
          <p14:tracePt t="58895" x="4732338" y="5848350"/>
          <p14:tracePt t="58907" x="4724400" y="5848350"/>
          <p14:tracePt t="58920" x="4705350" y="5848350"/>
          <p14:tracePt t="58932" x="4687888" y="5848350"/>
          <p14:tracePt t="58944" x="4670425" y="5848350"/>
          <p14:tracePt t="58956" x="4643438" y="5857875"/>
          <p14:tracePt t="58972" x="4625975" y="5857875"/>
          <p14:tracePt t="58988" x="4598988" y="5857875"/>
          <p14:tracePt t="59005" x="4572000" y="5857875"/>
          <p14:tracePt t="59022" x="4510088" y="5857875"/>
          <p14:tracePt t="59038" x="4483100" y="5857875"/>
          <p14:tracePt t="59055" x="4429125" y="5857875"/>
          <p14:tracePt t="59072" x="4402138" y="5857875"/>
          <p14:tracePt t="59088" x="4384675" y="5857875"/>
          <p14:tracePt t="59105" x="4330700" y="5857875"/>
          <p14:tracePt t="59122" x="4303713" y="5857875"/>
          <p14:tracePt t="59138" x="4268788" y="5848350"/>
          <p14:tracePt t="59155" x="4205288" y="5848350"/>
          <p14:tracePt t="59172" x="4170363" y="5840413"/>
          <p14:tracePt t="59188" x="4116388" y="5840413"/>
          <p14:tracePt t="59205" x="4081463" y="5840413"/>
          <p14:tracePt t="59222" x="4054475" y="5840413"/>
          <p14:tracePt t="59238" x="3990975" y="5840413"/>
          <p14:tracePt t="59255" x="3956050" y="5840413"/>
          <p14:tracePt t="59272" x="3919538" y="5840413"/>
          <p14:tracePt t="59288" x="3857625" y="5840413"/>
          <p14:tracePt t="59305" x="3830638" y="5840413"/>
          <p14:tracePt t="59322" x="3813175" y="5840413"/>
          <p14:tracePt t="59338" x="3759200" y="5840413"/>
          <p14:tracePt t="59355" x="3732213" y="5840413"/>
          <p14:tracePt t="59372" x="3705225" y="5840413"/>
          <p14:tracePt t="59388" x="3652838" y="5840413"/>
          <p14:tracePt t="59405" x="3625850" y="5840413"/>
          <p14:tracePt t="59422" x="3571875" y="5840413"/>
          <p14:tracePt t="59438" x="3536950" y="5840413"/>
          <p14:tracePt t="59455" x="3517900" y="5840413"/>
          <p14:tracePt t="59472" x="3473450" y="5840413"/>
          <p14:tracePt t="59488" x="3446463" y="5840413"/>
          <p14:tracePt t="59505" x="3419475" y="5840413"/>
          <p14:tracePt t="59522" x="3384550" y="5840413"/>
          <p14:tracePt t="59538" x="3348038" y="5840413"/>
          <p14:tracePt t="59555" x="3340100" y="5840413"/>
          <p14:tracePt t="59572" x="3322638" y="5840413"/>
          <p14:tracePt t="59589" x="3313113" y="5840413"/>
          <p14:tracePt t="59605" x="3303588" y="5830888"/>
          <p14:tracePt t="59716" x="3303588" y="5822950"/>
          <p14:tracePt t="59753" x="3313113" y="5822950"/>
          <p14:tracePt t="59776" x="3322638" y="5822950"/>
          <p14:tracePt t="59789" x="3330575" y="5822950"/>
          <p14:tracePt t="59802" x="3340100" y="5822950"/>
          <p14:tracePt t="59814" x="3357563" y="5822950"/>
          <p14:tracePt t="59828" x="3384550" y="5822950"/>
          <p14:tracePt t="59839" x="3402013" y="5813425"/>
          <p14:tracePt t="59855" x="3419475" y="5813425"/>
          <p14:tracePt t="59872" x="3455988" y="5803900"/>
          <p14:tracePt t="59889" x="3536950" y="5786438"/>
          <p14:tracePt t="59905" x="3589338" y="5768975"/>
          <p14:tracePt t="59922" x="3652838" y="5759450"/>
          <p14:tracePt t="59939" x="3813175" y="5724525"/>
          <p14:tracePt t="59955" x="3902075" y="5705475"/>
          <p14:tracePt t="59972" x="3990975" y="5688013"/>
          <p14:tracePt t="59989" x="4160838" y="5670550"/>
          <p14:tracePt t="60005" x="4251325" y="5670550"/>
          <p14:tracePt t="60022" x="4330700" y="5661025"/>
          <p14:tracePt t="60039" x="4483100" y="5634038"/>
          <p14:tracePt t="60055" x="4545013" y="5626100"/>
          <p14:tracePt t="60072" x="4670425" y="5616575"/>
          <p14:tracePt t="60089" x="4714875" y="5616575"/>
          <p14:tracePt t="60105" x="4751388" y="5608638"/>
          <p14:tracePt t="60122" x="4830763" y="5589588"/>
          <p14:tracePt t="60139" x="4857750" y="5589588"/>
          <p14:tracePt t="60155" x="4894263" y="5572125"/>
          <p14:tracePt t="60172" x="4965700" y="5562600"/>
          <p14:tracePt t="60189" x="4991100" y="5562600"/>
          <p14:tracePt t="60205" x="5010150" y="5554663"/>
          <p14:tracePt t="60222" x="5045075" y="5545138"/>
          <p14:tracePt t="60239" x="5062538" y="5537200"/>
          <p14:tracePt t="60256" x="5089525" y="5537200"/>
          <p14:tracePt t="60391" x="5081588" y="5537200"/>
          <p14:tracePt t="60414" x="5072063" y="5537200"/>
          <p14:tracePt t="60427" x="5062538" y="5537200"/>
          <p14:tracePt t="60440" x="5054600" y="5537200"/>
          <p14:tracePt t="60452" x="5045075" y="5537200"/>
          <p14:tracePt t="60463" x="5037138" y="5537200"/>
          <p14:tracePt t="60476" x="5018088" y="5537200"/>
          <p14:tracePt t="60489" x="5000625" y="5537200"/>
          <p14:tracePt t="60505" x="4983163" y="5537200"/>
          <p14:tracePt t="60522" x="4965700" y="5537200"/>
          <p14:tracePt t="60539" x="4902200" y="5537200"/>
          <p14:tracePt t="60555" x="4848225" y="5545138"/>
          <p14:tracePt t="60572" x="4795838" y="5554663"/>
          <p14:tracePt t="60589" x="4633913" y="5581650"/>
          <p14:tracePt t="60605" x="4537075" y="5589588"/>
          <p14:tracePt t="60622" x="4446588" y="5599113"/>
          <p14:tracePt t="60639" x="4251325" y="5608638"/>
          <p14:tracePt t="60656" x="4170363" y="5616575"/>
          <p14:tracePt t="60672" x="3990975" y="5643563"/>
          <p14:tracePt t="60689" x="3911600" y="5661025"/>
          <p14:tracePt t="60705" x="3822700" y="5670550"/>
          <p14:tracePt t="60722" x="3670300" y="5697538"/>
          <p14:tracePt t="60739" x="3633788" y="5705475"/>
          <p14:tracePt t="60755" x="3581400" y="5715000"/>
          <p14:tracePt t="60772" x="3527425" y="5724525"/>
          <p14:tracePt t="60789" x="3500438" y="5724525"/>
          <p14:tracePt t="60806" x="3473450" y="5732463"/>
          <p14:tracePt t="60822" x="3419475" y="5751513"/>
          <p14:tracePt t="60839" x="3402013" y="5759450"/>
          <p14:tracePt t="60856" x="3384550" y="5759450"/>
          <p14:tracePt t="60872" x="3375025" y="5759450"/>
          <p14:tracePt t="61481" x="3384550" y="5759450"/>
          <p14:tracePt t="61518" x="3384550" y="5768975"/>
          <p14:tracePt t="62007" x="3375025" y="5768975"/>
          <p14:tracePt t="62020" x="3340100" y="5759450"/>
          <p14:tracePt t="62031" x="3276600" y="5751513"/>
          <p14:tracePt t="62045" x="3152775" y="5724525"/>
          <p14:tracePt t="62056" x="2973388" y="5680075"/>
          <p14:tracePt t="62073" x="2724150" y="5589588"/>
          <p14:tracePt t="62089" x="2465388" y="5500688"/>
          <p14:tracePt t="62106" x="2036763" y="5268913"/>
          <p14:tracePt t="62122" x="1839913" y="5160963"/>
          <p14:tracePt t="62139" x="1714500" y="5062538"/>
          <p14:tracePt t="62156" x="1562100" y="4956175"/>
          <p14:tracePt t="62173" x="1527175" y="4938713"/>
          <p14:tracePt t="62189" x="1500188" y="4919663"/>
          <p14:tracePt t="62206" x="1490663" y="4911725"/>
          <p14:tracePt t="62223" x="1490663" y="4902200"/>
          <p14:tracePt t="62240" x="1490663" y="4894263"/>
          <p14:tracePt t="62327" x="1490663" y="4884738"/>
          <p14:tracePt t="62351" x="1490663" y="4875213"/>
          <p14:tracePt t="62376" x="1490663" y="4867275"/>
          <p14:tracePt t="62391" x="1482725" y="4848225"/>
          <p14:tracePt t="62401" x="1482725" y="4840288"/>
          <p14:tracePt t="62412" x="1482725" y="4830763"/>
          <p14:tracePt t="62436" x="1482725" y="4822825"/>
          <p14:tracePt t="62473" x="1490663" y="4813300"/>
          <p14:tracePt t="62485" x="1509713" y="4803775"/>
          <p14:tracePt t="62497" x="1544638" y="4786313"/>
          <p14:tracePt t="62509" x="1608138" y="4776788"/>
          <p14:tracePt t="62523" x="1697038" y="4759325"/>
          <p14:tracePt t="62539" x="1795463" y="4741863"/>
          <p14:tracePt t="62556" x="1919288" y="4714875"/>
          <p14:tracePt t="62573" x="2241550" y="4660900"/>
          <p14:tracePt t="62589" x="2411413" y="4633913"/>
          <p14:tracePt t="62606" x="2581275" y="4598988"/>
          <p14:tracePt t="62623" x="2813050" y="4562475"/>
          <p14:tracePt t="62639" x="2894013" y="4554538"/>
          <p14:tracePt t="62656" x="3054350" y="4537075"/>
          <p14:tracePt t="62673" x="3116263" y="4537075"/>
          <p14:tracePt t="62689" x="3170238" y="4537075"/>
          <p14:tracePt t="62706" x="3224213" y="4545013"/>
          <p14:tracePt t="62723" x="3295650" y="4572000"/>
          <p14:tracePt t="62739" x="3322638" y="4581525"/>
          <p14:tracePt t="62756" x="3402013" y="4598988"/>
          <p14:tracePt t="62773" x="3438525" y="4608513"/>
          <p14:tracePt t="62789" x="3490913" y="4616450"/>
          <p14:tracePt t="62806" x="3581400" y="4633913"/>
          <p14:tracePt t="62823" x="3616325" y="4633913"/>
          <p14:tracePt t="62839" x="3660775" y="4633913"/>
          <p14:tracePt t="62856" x="3724275" y="4633913"/>
          <p14:tracePt t="62873" x="3768725" y="4625975"/>
          <p14:tracePt t="62890" x="3795713" y="4608513"/>
          <p14:tracePt t="62906" x="3857625" y="4581525"/>
          <p14:tracePt t="62923" x="3875088" y="4562475"/>
          <p14:tracePt t="62940" x="3902075" y="4554538"/>
          <p14:tracePt t="62956" x="3902075" y="4545013"/>
          <p14:tracePt t="63440" x="3902075" y="4537075"/>
          <p14:tracePt t="63576" x="3902075" y="4527550"/>
          <p14:tracePt t="63625" x="3902075" y="4518025"/>
          <p14:tracePt t="63650" x="3902075" y="4510088"/>
          <p14:tracePt t="63674" x="3902075" y="4500563"/>
          <p14:tracePt t="63734" x="3902075" y="4491038"/>
          <p14:tracePt t="63907" x="3894138" y="4491038"/>
          <p14:tracePt t="63944" x="3884613" y="4491038"/>
          <p14:tracePt t="63992" x="3875088" y="4491038"/>
          <p14:tracePt t="64018" x="3857625" y="4491038"/>
          <p14:tracePt t="64030" x="3840163" y="4491038"/>
          <p14:tracePt t="64041" x="3813175" y="4491038"/>
          <p14:tracePt t="64054" x="3768725" y="4500563"/>
          <p14:tracePt t="64066" x="3687763" y="4527550"/>
          <p14:tracePt t="64079" x="3562350" y="4572000"/>
          <p14:tracePt t="64090" x="3357563" y="4643438"/>
          <p14:tracePt t="64106" x="3160713" y="4705350"/>
          <p14:tracePt t="64123" x="2911475" y="4776788"/>
          <p14:tracePt t="64140" x="2438400" y="4911725"/>
          <p14:tracePt t="64156" x="2241550" y="4965700"/>
          <p14:tracePt t="64173" x="2017713" y="5018088"/>
          <p14:tracePt t="64190" x="1697038" y="5099050"/>
          <p14:tracePt t="64207" x="1581150" y="5133975"/>
          <p14:tracePt t="64223" x="1482725" y="5160963"/>
          <p14:tracePt t="64240" x="1330325" y="5187950"/>
          <p14:tracePt t="64257" x="1285875" y="5197475"/>
          <p14:tracePt t="64273" x="1241425" y="5205413"/>
          <p14:tracePt t="64290" x="1179513" y="5224463"/>
          <p14:tracePt t="64307" x="1133475" y="5232400"/>
          <p14:tracePt t="64323" x="1098550" y="5241925"/>
          <p14:tracePt t="64340" x="1044575" y="5251450"/>
          <p14:tracePt t="64357" x="1036638" y="5251450"/>
          <p14:tracePt t="64373" x="1027113" y="5251450"/>
          <p14:tracePt t="64789" x="1036638" y="5251450"/>
          <p14:tracePt t="64814" x="1044575" y="5251450"/>
          <p14:tracePt t="64838" x="1062038" y="5251450"/>
          <p14:tracePt t="64851" x="1081088" y="5251450"/>
          <p14:tracePt t="64862" x="1098550" y="5251450"/>
          <p14:tracePt t="64875" x="1116013" y="5251450"/>
          <p14:tracePt t="64890" x="1143000" y="5259388"/>
          <p14:tracePt t="64907" x="1160463" y="5268913"/>
          <p14:tracePt t="64923" x="1214438" y="5276850"/>
          <p14:tracePt t="64940" x="1223963" y="5276850"/>
          <p14:tracePt t="64957" x="1231900" y="5286375"/>
          <p14:tracePt t="64974" x="1241425" y="5286375"/>
          <p14:tracePt t="65328" x="1241425" y="5295900"/>
          <p14:tracePt t="65770" x="1241425" y="5303838"/>
          <p14:tracePt t="65855" x="1241425" y="5313363"/>
          <p14:tracePt t="65954" x="1250950" y="5313363"/>
          <p14:tracePt t="65966" x="1268413" y="5322888"/>
          <p14:tracePt t="65978" x="1276350" y="5330825"/>
          <p14:tracePt t="65989" x="1295400" y="5340350"/>
          <p14:tracePt t="66002" x="1330325" y="5357813"/>
          <p14:tracePt t="66014" x="1366838" y="5375275"/>
          <p14:tracePt t="66026" x="1419225" y="5402263"/>
          <p14:tracePt t="66040" x="1509713" y="5429250"/>
          <p14:tracePt t="66057" x="1608138" y="5473700"/>
          <p14:tracePt t="66074" x="1724025" y="5510213"/>
          <p14:tracePt t="66091" x="1965325" y="5589588"/>
          <p14:tracePt t="66107" x="2054225" y="5626100"/>
          <p14:tracePt t="66124" x="2143125" y="5653088"/>
          <p14:tracePt t="66141" x="2259013" y="5697538"/>
          <p14:tracePt t="66157" x="2295525" y="5715000"/>
          <p14:tracePt t="66174" x="2393950" y="5759450"/>
          <p14:tracePt t="66190" x="2446338" y="5776913"/>
          <p14:tracePt t="66207" x="2500313" y="5803900"/>
          <p14:tracePt t="66224" x="2581275" y="5840413"/>
          <p14:tracePt t="66241" x="2608263" y="5848350"/>
          <p14:tracePt t="66257" x="2625725" y="5857875"/>
          <p14:tracePt t="66274" x="2633663" y="5867400"/>
          <p14:tracePt t="66309" x="2643188" y="5867400"/>
          <p14:tracePt t="70058" x="2581275" y="5848350"/>
          <p14:tracePt t="70071" x="2482850" y="5795963"/>
          <p14:tracePt t="70083" x="2366963" y="5741988"/>
          <p14:tracePt t="70095" x="2241550" y="5688013"/>
          <p14:tracePt t="70108" x="2081213" y="5626100"/>
          <p14:tracePt t="70125" x="1928813" y="5599113"/>
          <p14:tracePt t="70142" x="1758950" y="5545138"/>
          <p14:tracePt t="70158" x="1455738" y="5465763"/>
          <p14:tracePt t="70175" x="1357313" y="5438775"/>
          <p14:tracePt t="70192" x="1285875" y="5394325"/>
          <p14:tracePt t="70208" x="1214438" y="5357813"/>
          <p14:tracePt t="70225" x="1204913" y="5348288"/>
          <p14:tracePt t="70254" x="1204913" y="5340350"/>
          <p14:tracePt t="70316" x="1204913" y="5330825"/>
          <p14:tracePt t="70377" x="1204913" y="5322888"/>
          <p14:tracePt t="70415" x="1204913" y="5313363"/>
          <p14:tracePt t="70427" x="1204913" y="5303838"/>
          <p14:tracePt t="70438" x="1204913" y="5295900"/>
          <p14:tracePt t="70453" x="1204913" y="5268913"/>
          <p14:tracePt t="70463" x="1204913" y="5241925"/>
          <p14:tracePt t="70476" x="1204913" y="5197475"/>
          <p14:tracePt t="70492" x="1214438" y="5153025"/>
          <p14:tracePt t="70509" x="1223963" y="5116513"/>
          <p14:tracePt t="70525" x="1231900" y="5089525"/>
          <p14:tracePt t="70549" x="1231900" y="5081588"/>
          <p14:tracePt t="70671" x="1241425" y="5081588"/>
          <p14:tracePt t="81687" x="1223963" y="5081588"/>
          <p14:tracePt t="81700" x="1204913" y="5081588"/>
          <p14:tracePt t="81712" x="1196975" y="5081588"/>
          <p14:tracePt t="81724" x="1179513" y="5089525"/>
          <p14:tracePt t="81736" x="1152525" y="5089525"/>
          <p14:tracePt t="81749" x="1133475" y="5089525"/>
          <p14:tracePt t="81762" x="1116013" y="5089525"/>
          <p14:tracePt t="81779" x="1108075" y="5089525"/>
          <p14:tracePt t="81795" x="1089025" y="5089525"/>
          <p14:tracePt t="81812" x="1081088" y="5089525"/>
          <p14:tracePt t="82034" x="1089025" y="5089525"/>
          <p14:tracePt t="82045" x="1098550" y="5089525"/>
          <p14:tracePt t="82055" x="1108075" y="5089525"/>
          <p14:tracePt t="82068" x="1125538" y="5089525"/>
          <p14:tracePt t="82080" x="1143000" y="5099050"/>
          <p14:tracePt t="82095" x="1169988" y="5108575"/>
          <p14:tracePt t="82112" x="1204913" y="5126038"/>
          <p14:tracePt t="82129" x="1330325" y="5170488"/>
          <p14:tracePt t="82145" x="1419225" y="5205413"/>
          <p14:tracePt t="82162" x="1536700" y="5251450"/>
          <p14:tracePt t="82179" x="1830388" y="5402263"/>
          <p14:tracePt t="82195" x="1990725" y="5465763"/>
          <p14:tracePt t="82212" x="2116138" y="5545138"/>
          <p14:tracePt t="82229" x="2322513" y="5670550"/>
          <p14:tracePt t="82245" x="2411413" y="5724525"/>
          <p14:tracePt t="82262" x="2490788" y="5786438"/>
          <p14:tracePt t="82279" x="2598738" y="5848350"/>
          <p14:tracePt t="82296" x="2625725" y="5867400"/>
          <p14:tracePt t="82312" x="2652713" y="5875338"/>
          <p14:tracePt t="82313" x="2660650" y="5884863"/>
          <p14:tracePt t="82582" x="2660650" y="5875338"/>
          <p14:tracePt t="82594" x="2660650" y="5857875"/>
          <p14:tracePt t="82668" x="2660650" y="5919788"/>
          <p14:tracePt t="82681" x="2660650" y="6018213"/>
          <p14:tracePt t="82693" x="2660650" y="6116638"/>
          <p14:tracePt t="82705" x="2660650" y="6215063"/>
          <p14:tracePt t="82717" x="2660650" y="6296025"/>
          <p14:tracePt t="82729" x="2660650" y="6367463"/>
          <p14:tracePt t="82746" x="2660650" y="6411913"/>
          <p14:tracePt t="82762" x="2652713" y="6438900"/>
          <p14:tracePt t="82779" x="2652713" y="6456363"/>
          <p14:tracePt t="82827" x="2643188" y="6456363"/>
          <p14:tracePt t="82840" x="2633663" y="6456363"/>
          <p14:tracePt t="82877" x="2625725" y="6456363"/>
          <p14:tracePt t="82890" x="2616200" y="6456363"/>
          <p14:tracePt t="82901" x="2608263" y="6456363"/>
          <p14:tracePt t="82913" x="2598738" y="6456363"/>
          <p14:tracePt t="82929" x="2581275" y="6456363"/>
          <p14:tracePt t="82946" x="2571750" y="6465888"/>
          <p14:tracePt t="82962" x="2544763" y="6483350"/>
          <p14:tracePt t="82979" x="2536825" y="6483350"/>
          <p14:tracePt t="82996" x="2517775" y="6491288"/>
          <p14:tracePt t="83012" x="2500313" y="6500813"/>
          <p14:tracePt t="83029" x="2490788" y="6510338"/>
          <p14:tracePt t="83046" x="2482850" y="6510338"/>
          <p14:tracePt t="83062" x="2473325" y="6527800"/>
          <p14:tracePt t="83079" x="2455863" y="6527800"/>
          <p14:tracePt t="83096" x="2438400" y="6545263"/>
          <p14:tracePt t="83113" x="2428875" y="6554788"/>
          <p14:tracePt t="83129" x="2411413" y="6562725"/>
          <p14:tracePt t="83146" x="2393950" y="6572250"/>
          <p14:tracePt t="83162" x="2393950" y="6581775"/>
          <p14:tracePt t="83179" x="2384425" y="6581775"/>
          <p14:tracePt t="83196" x="2374900" y="6589713"/>
          <p14:tracePt t="83212" x="2366963" y="6599238"/>
          <p14:tracePt t="83229" x="2357438" y="6608763"/>
          <p14:tracePt t="83246" x="2339975" y="6616700"/>
          <p14:tracePt t="83268" x="2330450" y="6616700"/>
          <p14:tracePt t="83306" x="2322513" y="6626225"/>
          <p14:tracePt t="83317" x="2312988" y="6626225"/>
          <p14:tracePt t="83330" x="2303463" y="6626225"/>
          <p14:tracePt t="83342" x="2295525" y="6626225"/>
          <p14:tracePt t="83354" x="2286000" y="6626225"/>
          <p14:tracePt t="83366" x="2276475" y="6626225"/>
          <p14:tracePt t="83563" x="2276475" y="6616700"/>
          <p14:tracePt t="83637" x="2276475" y="6608763"/>
          <p14:tracePt t="83673" x="2286000" y="6608763"/>
          <p14:tracePt t="83722" x="2295525" y="6608763"/>
          <p14:tracePt t="83733" x="2303463" y="6608763"/>
          <p14:tracePt t="83747" x="2303463" y="6599238"/>
          <p14:tracePt t="83759" x="2312988" y="6599238"/>
          <p14:tracePt t="83770" x="2330450" y="6589713"/>
          <p14:tracePt t="83784" x="2339975" y="6589713"/>
          <p14:tracePt t="83796" x="2357438" y="6589713"/>
          <p14:tracePt t="83813" x="2366963" y="6581775"/>
          <p14:tracePt t="83829" x="2374900" y="6581775"/>
          <p14:tracePt t="83846" x="2393950" y="6572250"/>
          <p14:tracePt t="83863" x="2401888" y="6572250"/>
          <p14:tracePt t="83881" x="2411413" y="6572250"/>
          <p14:tracePt t="84114" x="2419350" y="6572250"/>
          <p14:tracePt t="84149" x="2428875" y="6562725"/>
          <p14:tracePt t="84163" x="2438400" y="6562725"/>
          <p14:tracePt t="84211" x="2446338" y="6562725"/>
          <p14:tracePt t="84260" x="2455863" y="6562725"/>
          <p14:tracePt t="84273" x="2465388" y="6554788"/>
          <p14:tracePt t="84286" x="2473325" y="6554788"/>
          <p14:tracePt t="84297" x="2482850" y="6545263"/>
          <p14:tracePt t="84310" x="2490788" y="6545263"/>
          <p14:tracePt t="84322" x="2500313" y="6545263"/>
          <p14:tracePt t="84335" x="2509838" y="6545263"/>
          <p14:tracePt t="84347" x="2517775" y="6545263"/>
          <p14:tracePt t="84363" x="2527300" y="6545263"/>
          <p14:tracePt t="84379" x="2544763" y="6545263"/>
          <p14:tracePt t="84396" x="2571750" y="6537325"/>
          <p14:tracePt t="84420" x="2581275" y="6537325"/>
          <p14:tracePt t="84433" x="2598738" y="6537325"/>
          <p14:tracePt t="84457" x="2608263" y="6537325"/>
          <p14:tracePt t="84469" x="2616200" y="6537325"/>
          <p14:tracePt t="84482" x="2625725" y="6537325"/>
          <p14:tracePt t="84496" x="2633663" y="6537325"/>
          <p14:tracePt t="84513" x="2643188" y="6537325"/>
          <p14:tracePt t="84531" x="2652713" y="6537325"/>
          <p14:tracePt t="84558" x="2660650" y="6537325"/>
          <p14:tracePt t="84579" x="2679700" y="6537325"/>
          <p14:tracePt t="84604" x="2687638" y="6537325"/>
          <p14:tracePt t="84617" x="2697163" y="6537325"/>
          <p14:tracePt t="84629" x="2705100" y="6537325"/>
          <p14:tracePt t="84641" x="2724150" y="6537325"/>
          <p14:tracePt t="84651" x="2724150" y="6545263"/>
          <p14:tracePt t="84666" x="2732088" y="6545263"/>
          <p14:tracePt t="84689" x="2741613" y="6545263"/>
          <p14:tracePt t="84714" x="2751138" y="6545263"/>
          <p14:tracePt t="84739" x="2759075" y="6545263"/>
          <p14:tracePt t="84763" x="2776538" y="6545263"/>
          <p14:tracePt t="84788" x="2786063" y="6545263"/>
          <p14:tracePt t="84812" x="2795588" y="6545263"/>
          <p14:tracePt t="84823" x="2803525" y="6545263"/>
          <p14:tracePt t="84849" x="2813050" y="6554788"/>
          <p14:tracePt t="84860" x="2822575" y="6554788"/>
          <p14:tracePt t="84874" x="2830513" y="6562725"/>
          <p14:tracePt t="84886" x="2840038" y="6562725"/>
          <p14:tracePt t="84897" x="2847975" y="6562725"/>
          <p14:tracePt t="84913" x="2867025" y="6562725"/>
          <p14:tracePt t="84930" x="2874963" y="6562725"/>
          <p14:tracePt t="84946" x="2894013" y="6562725"/>
          <p14:tracePt t="84963" x="2901950" y="6562725"/>
          <p14:tracePt t="84980" x="2911475" y="6562725"/>
          <p14:tracePt t="85277" x="2901950" y="6562725"/>
          <p14:tracePt t="85313" x="2894013" y="6562725"/>
          <p14:tracePt t="85351" x="2884488" y="6562725"/>
          <p14:tracePt t="85374" x="2874963" y="6562725"/>
          <p14:tracePt t="85387" x="2867025" y="6562725"/>
          <p14:tracePt t="85400" x="2847975" y="6554788"/>
          <p14:tracePt t="85411" x="2840038" y="6554788"/>
          <p14:tracePt t="85423" x="2830513" y="6554788"/>
          <p14:tracePt t="85436" x="2813050" y="6554788"/>
          <p14:tracePt t="85447" x="2803525" y="6554788"/>
          <p14:tracePt t="85463" x="2795588" y="6545263"/>
          <p14:tracePt t="85480" x="2776538" y="6545263"/>
          <p14:tracePt t="85497" x="2768600" y="6545263"/>
          <p14:tracePt t="85513" x="2732088" y="6537325"/>
          <p14:tracePt t="85530" x="2714625" y="6537325"/>
          <p14:tracePt t="85547" x="2697163" y="6537325"/>
          <p14:tracePt t="85571" x="2687638" y="6537325"/>
          <p14:tracePt t="85582" x="2670175" y="6537325"/>
          <p14:tracePt t="85596" x="2660650" y="6537325"/>
          <p14:tracePt t="85613" x="2652713" y="6537325"/>
          <p14:tracePt t="85630" x="2625725" y="6537325"/>
          <p14:tracePt t="85646" x="2608263" y="6537325"/>
          <p14:tracePt t="85663" x="2589213" y="6537325"/>
          <p14:tracePt t="85680" x="2571750" y="6537325"/>
          <p14:tracePt t="85697" x="2554288" y="6537325"/>
          <p14:tracePt t="85713" x="2536825" y="6537325"/>
          <p14:tracePt t="85730" x="2517775" y="6537325"/>
          <p14:tracePt t="85746" x="2500313" y="6537325"/>
          <p14:tracePt t="85767" x="2490788" y="6537325"/>
          <p14:tracePt t="85791" x="2473325" y="6537325"/>
          <p14:tracePt t="85804" x="2455863" y="6537325"/>
          <p14:tracePt t="85815" x="2438400" y="6537325"/>
          <p14:tracePt t="85830" x="2428875" y="6537325"/>
          <p14:tracePt t="85846" x="2401888" y="6537325"/>
          <p14:tracePt t="85863" x="2393950" y="6537325"/>
          <p14:tracePt t="85880" x="2384425" y="6537325"/>
          <p14:tracePt t="86111" x="2393950" y="6537325"/>
          <p14:tracePt t="86124" x="2401888" y="6537325"/>
          <p14:tracePt t="86148" x="2411413" y="6537325"/>
          <p14:tracePt t="86161" x="2419350" y="6537325"/>
          <p14:tracePt t="86173" x="2438400" y="6537325"/>
          <p14:tracePt t="86185" x="2446338" y="6537325"/>
          <p14:tracePt t="86210" x="2465388" y="6537325"/>
          <p14:tracePt t="86221" x="2482850" y="6537325"/>
          <p14:tracePt t="86233" x="2490788" y="6537325"/>
          <p14:tracePt t="86247" x="2509838" y="6537325"/>
          <p14:tracePt t="86263" x="2536825" y="6537325"/>
          <p14:tracePt t="86280" x="2554288" y="6537325"/>
          <p14:tracePt t="86297" x="2589213" y="6537325"/>
          <p14:tracePt t="86313" x="2616200" y="6537325"/>
          <p14:tracePt t="86330" x="2633663" y="6537325"/>
          <p14:tracePt t="86347" x="2660650" y="6537325"/>
          <p14:tracePt t="86363" x="2670175" y="6537325"/>
          <p14:tracePt t="86380" x="2697163" y="6537325"/>
          <p14:tracePt t="86397" x="2714625" y="6537325"/>
          <p14:tracePt t="86413" x="2732088" y="6537325"/>
          <p14:tracePt t="86430" x="2741613" y="6545263"/>
          <p14:tracePt t="86466" x="2751138" y="6545263"/>
          <p14:tracePt t="86601" x="2741613" y="6545263"/>
          <p14:tracePt t="86626" x="2732088" y="6545263"/>
          <p14:tracePt t="86651" x="2724150" y="6545263"/>
          <p14:tracePt t="86662" x="2714625" y="6545263"/>
          <p14:tracePt t="86687" x="2705100" y="6545263"/>
          <p14:tracePt t="86699" x="2697163" y="6545263"/>
          <p14:tracePt t="86713" x="2687638" y="6545263"/>
          <p14:tracePt t="86725" x="2670175" y="6545263"/>
          <p14:tracePt t="86737" x="2660650" y="6545263"/>
          <p14:tracePt t="86748" x="2652713" y="6545263"/>
          <p14:tracePt t="86763" x="2633663" y="6545263"/>
          <p14:tracePt t="86780" x="2608263" y="6545263"/>
          <p14:tracePt t="86797" x="2589213" y="6545263"/>
          <p14:tracePt t="86814" x="2554288" y="6545263"/>
          <p14:tracePt t="86830" x="2527300" y="6545263"/>
          <p14:tracePt t="86847" x="2473325" y="6545263"/>
          <p14:tracePt t="86864" x="2446338" y="6545263"/>
          <p14:tracePt t="86880" x="2419350" y="6545263"/>
          <p14:tracePt t="86897" x="2374900" y="6545263"/>
          <p14:tracePt t="86913" x="2366963" y="6554788"/>
          <p14:tracePt t="86930" x="2347913" y="6554788"/>
          <p14:tracePt t="86947" x="2330450" y="6554788"/>
          <p14:tracePt t="86964" x="2330450" y="6562725"/>
          <p14:tracePt t="87215" x="2339975" y="6562725"/>
          <p14:tracePt t="87238" x="2347913" y="6562725"/>
          <p14:tracePt t="87251" x="2357438" y="6562725"/>
          <p14:tracePt t="87262" x="2366963" y="6562725"/>
          <p14:tracePt t="87276" x="2374900" y="6562725"/>
          <p14:tracePt t="87288" x="2384425" y="6562725"/>
          <p14:tracePt t="87299" x="2393950" y="6562725"/>
          <p14:tracePt t="87314" x="2411413" y="6562725"/>
          <p14:tracePt t="87337" x="2428875" y="6562725"/>
          <p14:tracePt t="87349" x="2446338" y="6562725"/>
          <p14:tracePt t="87364" x="2465388" y="6554788"/>
          <p14:tracePt t="87380" x="2482850" y="6554788"/>
          <p14:tracePt t="87397" x="2509838" y="6554788"/>
          <p14:tracePt t="87414" x="2562225" y="6554788"/>
          <p14:tracePt t="87430" x="2598738" y="6554788"/>
          <p14:tracePt t="87447" x="2652713" y="6554788"/>
          <p14:tracePt t="87464" x="2670175" y="6554788"/>
          <p14:tracePt t="87480" x="2679700" y="6554788"/>
          <p14:tracePt t="87497" x="2697163" y="6562725"/>
          <p14:tracePt t="87520" x="2705100" y="6572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21606"/>
      </p:ext>
    </p:extLst>
  </p:cSld>
  <p:clrMapOvr>
    <a:masterClrMapping/>
  </p:clrMapOvr>
  <p:transition advTm="33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0" x="2705100" y="6562725"/>
          <p14:tracePt t="1722" x="2714625" y="6527800"/>
          <p14:tracePt t="1734" x="2714625" y="6491288"/>
          <p14:tracePt t="1746" x="2724150" y="6429375"/>
          <p14:tracePt t="1761" x="2732088" y="6357938"/>
          <p14:tracePt t="1777" x="2732088" y="6269038"/>
          <p14:tracePt t="1794" x="2732088" y="6188075"/>
          <p14:tracePt t="1811" x="2732088" y="6000750"/>
          <p14:tracePt t="1827" x="2714625" y="5911850"/>
          <p14:tracePt t="1844" x="2687638" y="5813425"/>
          <p14:tracePt t="1861" x="2616200" y="5608638"/>
          <p14:tracePt t="1878" x="2571750" y="5500688"/>
          <p14:tracePt t="1894" x="2490788" y="5313363"/>
          <p14:tracePt t="1911" x="2455863" y="5232400"/>
          <p14:tracePt t="1927" x="2411413" y="5160963"/>
          <p14:tracePt t="1944" x="2330450" y="5018088"/>
          <p14:tracePt t="1961" x="2295525" y="4956175"/>
          <p14:tracePt t="1977" x="2268538" y="4894263"/>
          <p14:tracePt t="1994" x="2224088" y="4786313"/>
          <p14:tracePt t="2011" x="2205038" y="4741863"/>
          <p14:tracePt t="2028" x="2187575" y="4697413"/>
          <p14:tracePt t="2044" x="2170113" y="4643438"/>
          <p14:tracePt t="2061" x="2160588" y="4616450"/>
          <p14:tracePt t="2078" x="2152650" y="4554538"/>
          <p14:tracePt t="2094" x="2143125" y="4527550"/>
          <p14:tracePt t="2111" x="2143125" y="4500563"/>
          <p14:tracePt t="2128" x="2133600" y="4456113"/>
          <p14:tracePt t="2144" x="2133600" y="4429125"/>
          <p14:tracePt t="2161" x="2133600" y="4411663"/>
          <p14:tracePt t="2178" x="2133600" y="4394200"/>
          <p14:tracePt t="2568" x="2133600" y="4384675"/>
          <p14:tracePt t="2591" x="2133600" y="4367213"/>
          <p14:tracePt t="2604" x="2152650" y="4340225"/>
          <p14:tracePt t="2617" x="2187575" y="4286250"/>
          <p14:tracePt t="2629" x="2232025" y="4224338"/>
          <p14:tracePt t="2640" x="2286000" y="4152900"/>
          <p14:tracePt t="2653" x="2339975" y="4071938"/>
          <p14:tracePt t="2666" x="2401888" y="3990975"/>
          <p14:tracePt t="2678" x="2446338" y="3911600"/>
          <p14:tracePt t="2695" x="2509838" y="3867150"/>
          <p14:tracePt t="2711" x="2554288" y="3813175"/>
          <p14:tracePt t="2728" x="2633663" y="3705225"/>
          <p14:tracePt t="2744" x="2670175" y="3660775"/>
          <p14:tracePt t="2761" x="2697163" y="3625850"/>
          <p14:tracePt t="2778" x="2724150" y="3589338"/>
          <p14:tracePt t="2795" x="2724150" y="3581400"/>
          <p14:tracePt t="2813" x="2732088" y="3581400"/>
          <p14:tracePt t="2972" x="2741613" y="3589338"/>
          <p14:tracePt t="3303" x="2751138" y="3589338"/>
          <p14:tracePt t="3328" x="2751138" y="3581400"/>
          <p14:tracePt t="3339" x="2759075" y="3581400"/>
          <p14:tracePt t="3365" x="2768600" y="3571875"/>
          <p14:tracePt t="3401" x="2768600" y="3562350"/>
          <p14:tracePt t="3463" x="2776538" y="3554413"/>
          <p14:tracePt t="3511" x="2776538" y="3544888"/>
          <p14:tracePt t="3572" x="2786063" y="3536950"/>
          <p14:tracePt t="3597" x="2786063" y="3517900"/>
          <p14:tracePt t="3621" x="2795588" y="3500438"/>
          <p14:tracePt t="3634" x="2803525" y="3482975"/>
          <p14:tracePt t="3646" x="2813050" y="3465513"/>
          <p14:tracePt t="3659" x="2822575" y="3446463"/>
          <p14:tracePt t="3671" x="2830513" y="3411538"/>
          <p14:tracePt t="3683" x="2840038" y="3367088"/>
          <p14:tracePt t="3695" x="2857500" y="3330575"/>
          <p14:tracePt t="3712" x="2874963" y="3259138"/>
          <p14:tracePt t="3728" x="2884488" y="3197225"/>
          <p14:tracePt t="3745" x="2928938" y="3036888"/>
          <p14:tracePt t="3761" x="2946400" y="2955925"/>
          <p14:tracePt t="3778" x="2965450" y="2894013"/>
          <p14:tracePt t="3795" x="2990850" y="2776538"/>
          <p14:tracePt t="3811" x="3000375" y="2741613"/>
          <p14:tracePt t="3828" x="3009900" y="2724150"/>
          <p14:tracePt t="3845" x="3017838" y="2687638"/>
          <p14:tracePt t="3868" x="3017838" y="2679700"/>
          <p14:tracePt t="3940" x="3017838" y="2687638"/>
          <p14:tracePt t="4186" x="3017838" y="2670175"/>
          <p14:tracePt t="4198" x="3017838" y="2643188"/>
          <p14:tracePt t="4210" x="3027363" y="2608263"/>
          <p14:tracePt t="4221" x="3027363" y="2562225"/>
          <p14:tracePt t="4235" x="3036888" y="2500313"/>
          <p14:tracePt t="4246" x="3044825" y="2438400"/>
          <p14:tracePt t="4262" x="3044825" y="2374900"/>
          <p14:tracePt t="4278" x="3054350" y="2312988"/>
          <p14:tracePt t="4295" x="3054350" y="2214563"/>
          <p14:tracePt t="4312" x="3054350" y="2179638"/>
          <p14:tracePt t="4328" x="3054350" y="2152650"/>
          <p14:tracePt t="4345" x="3054350" y="2125663"/>
          <p14:tracePt t="4362" x="3054350" y="2116138"/>
          <p14:tracePt t="5618" x="3044825" y="2116138"/>
          <p14:tracePt t="5631" x="3036888" y="2116138"/>
          <p14:tracePt t="5643" x="3017838" y="2116138"/>
          <p14:tracePt t="5657" x="2990850" y="2108200"/>
          <p14:tracePt t="5668" x="2965450" y="2098675"/>
          <p14:tracePt t="5680" x="2919413" y="2071688"/>
          <p14:tracePt t="5695" x="2884488" y="2054225"/>
          <p14:tracePt t="5712" x="2822575" y="2017713"/>
          <p14:tracePt t="5729" x="2714625" y="1965325"/>
          <p14:tracePt t="5745" x="2679700" y="1938338"/>
          <p14:tracePt t="5762" x="2625725" y="1911350"/>
          <p14:tracePt t="5779" x="2544763" y="1874838"/>
          <p14:tracePt t="5796" x="2517775" y="1866900"/>
          <p14:tracePt t="5812" x="2509838" y="1857375"/>
          <p14:tracePt t="5829" x="2490788" y="1847850"/>
          <p14:tracePt t="5845" x="2482850" y="1847850"/>
          <p14:tracePt t="5900" x="2482850" y="1839913"/>
          <p14:tracePt t="5986" x="2482850" y="1830388"/>
          <p14:tracePt t="6022" x="2482850" y="1822450"/>
          <p14:tracePt t="6071" x="2500313" y="1822450"/>
          <p14:tracePt t="6083" x="2509838" y="1822450"/>
          <p14:tracePt t="6095" x="2517775" y="1822450"/>
          <p14:tracePt t="6108" x="2536825" y="1822450"/>
          <p14:tracePt t="6120" x="2562225" y="1822450"/>
          <p14:tracePt t="6132" x="2589213" y="1822450"/>
          <p14:tracePt t="6145" x="2608263" y="1822450"/>
          <p14:tracePt t="6162" x="2633663" y="1822450"/>
          <p14:tracePt t="6179" x="2660650" y="1822450"/>
          <p14:tracePt t="6195" x="2714625" y="1822450"/>
          <p14:tracePt t="6212" x="2741613" y="1822450"/>
          <p14:tracePt t="6229" x="2768600" y="1822450"/>
          <p14:tracePt t="6245" x="2822575" y="1822450"/>
          <p14:tracePt t="6262" x="2840038" y="1822450"/>
          <p14:tracePt t="6279" x="2857500" y="1822450"/>
          <p14:tracePt t="6295" x="2894013" y="1822450"/>
          <p14:tracePt t="6316" x="2901950" y="1822450"/>
          <p14:tracePt t="6329" x="2919413" y="1822450"/>
          <p14:tracePt t="6345" x="2928938" y="1822450"/>
          <p14:tracePt t="6362" x="2938463" y="1822450"/>
          <p14:tracePt t="6379" x="2955925" y="1822450"/>
          <p14:tracePt t="6395" x="2965450" y="1822450"/>
          <p14:tracePt t="6412" x="2982913" y="1812925"/>
          <p14:tracePt t="6429" x="3009900" y="1812925"/>
          <p14:tracePt t="6446" x="3036888" y="1803400"/>
          <p14:tracePt t="6462" x="3054350" y="1795463"/>
          <p14:tracePt t="6479" x="3098800" y="1785938"/>
          <p14:tracePt t="6496" x="3125788" y="1776413"/>
          <p14:tracePt t="6512" x="3170238" y="1758950"/>
          <p14:tracePt t="6529" x="3187700" y="1758950"/>
          <p14:tracePt t="6546" x="3214688" y="1751013"/>
          <p14:tracePt t="6562" x="3268663" y="1731963"/>
          <p14:tracePt t="6579" x="3286125" y="1724025"/>
          <p14:tracePt t="6595" x="3295650" y="1724025"/>
          <p14:tracePt t="6612" x="3322638" y="1704975"/>
          <p14:tracePt t="6629" x="3330575" y="1704975"/>
          <p14:tracePt t="6647" x="3340100" y="1704975"/>
          <p14:tracePt t="6662" x="3348038" y="1704975"/>
          <p14:tracePt t="6685" x="3357563" y="1704975"/>
          <p14:tracePt t="6697" x="3357563" y="1697038"/>
          <p14:tracePt t="6712" x="3367088" y="1697038"/>
          <p14:tracePt t="6734" x="3375025" y="1697038"/>
          <p14:tracePt t="6746" x="3384550" y="1697038"/>
          <p14:tracePt t="6771" x="3394075" y="1697038"/>
          <p14:tracePt t="6782" x="3402013" y="1697038"/>
          <p14:tracePt t="6796" x="3411538" y="1697038"/>
          <p14:tracePt t="7089" x="3411538" y="1704975"/>
          <p14:tracePt t="7102" x="3411538" y="1714500"/>
          <p14:tracePt t="7114" x="3411538" y="1724025"/>
          <p14:tracePt t="7125" x="3411538" y="1741488"/>
          <p14:tracePt t="7138" x="3411538" y="1758950"/>
          <p14:tracePt t="7151" x="3402013" y="1768475"/>
          <p14:tracePt t="7164" x="3402013" y="1795463"/>
          <p14:tracePt t="7179" x="3402013" y="1803400"/>
          <p14:tracePt t="7200" x="3402013" y="1812925"/>
          <p14:tracePt t="7213" x="3402013" y="1822450"/>
          <p14:tracePt t="7763" x="3402013" y="1839913"/>
          <p14:tracePt t="7774" x="3402013" y="1857375"/>
          <p14:tracePt t="7787" x="3394075" y="1874838"/>
          <p14:tracePt t="7800" x="3394075" y="1901825"/>
          <p14:tracePt t="7812" x="3384550" y="1938338"/>
          <p14:tracePt t="7829" x="3384550" y="2000250"/>
          <p14:tracePt t="7846" x="3375025" y="2062163"/>
          <p14:tracePt t="7863" x="3367088" y="2197100"/>
          <p14:tracePt t="7879" x="3357563" y="2268538"/>
          <p14:tracePt t="7896" x="3348038" y="2339975"/>
          <p14:tracePt t="7913" x="3348038" y="2446338"/>
          <p14:tracePt t="7929" x="3348038" y="2509838"/>
          <p14:tracePt t="7946" x="3340100" y="2643188"/>
          <p14:tracePt t="7963" x="3340100" y="2705100"/>
          <p14:tracePt t="7979" x="3340100" y="2759075"/>
          <p14:tracePt t="7996" x="3340100" y="2847975"/>
          <p14:tracePt t="8013" x="3340100" y="2874963"/>
          <p14:tracePt t="8030" x="3340100" y="2901950"/>
          <p14:tracePt t="8046" x="3340100" y="2946400"/>
          <p14:tracePt t="8063" x="3340100" y="2965450"/>
          <p14:tracePt t="8079" x="3340100" y="2982913"/>
          <p14:tracePt t="8096" x="3340100" y="2990850"/>
          <p14:tracePt t="8113" x="3340100" y="3009900"/>
          <p14:tracePt t="8242" x="3340100" y="2990850"/>
          <p14:tracePt t="8254" x="3340100" y="2965450"/>
          <p14:tracePt t="8265" x="3340100" y="2928938"/>
          <p14:tracePt t="8277" x="3340100" y="2901950"/>
          <p14:tracePt t="8290" x="3340100" y="2867025"/>
          <p14:tracePt t="8302" x="3330575" y="2830513"/>
          <p14:tracePt t="8314" x="3322638" y="2803525"/>
          <p14:tracePt t="8330" x="3322638" y="2776538"/>
          <p14:tracePt t="8346" x="3322638" y="2751138"/>
          <p14:tracePt t="8363" x="3313113" y="2724150"/>
          <p14:tracePt t="8379" x="3295650" y="2679700"/>
          <p14:tracePt t="8396" x="3286125" y="2652713"/>
          <p14:tracePt t="8413" x="3286125" y="2616200"/>
          <p14:tracePt t="8430" x="3276600" y="2598738"/>
          <p14:tracePt t="8446" x="3268663" y="2589213"/>
          <p14:tracePt t="8463" x="3268663" y="2571750"/>
          <p14:tracePt t="8479" x="3259138" y="2571750"/>
          <p14:tracePt t="8535" x="3259138" y="2589213"/>
          <p14:tracePt t="8547" x="3259138" y="2598738"/>
          <p14:tracePt t="8559" x="3259138" y="2616200"/>
          <p14:tracePt t="8571" x="3259138" y="2633663"/>
          <p14:tracePt t="8584" x="3259138" y="2660650"/>
          <p14:tracePt t="8598" x="3259138" y="2697163"/>
          <p14:tracePt t="8613" x="3259138" y="2759075"/>
          <p14:tracePt t="8630" x="3259138" y="2822575"/>
          <p14:tracePt t="8647" x="3259138" y="2973388"/>
          <p14:tracePt t="8663" x="3268663" y="3071813"/>
          <p14:tracePt t="8680" x="3268663" y="3152775"/>
          <p14:tracePt t="8696" x="3268663" y="3375025"/>
          <p14:tracePt t="8713" x="3268663" y="3490913"/>
          <p14:tracePt t="8730" x="3268663" y="3732213"/>
          <p14:tracePt t="8746" x="3268663" y="3848100"/>
          <p14:tracePt t="8763" x="3268663" y="3956050"/>
          <p14:tracePt t="8780" x="3268663" y="4187825"/>
          <p14:tracePt t="8796" x="3268663" y="4313238"/>
          <p14:tracePt t="8813" x="3268663" y="4465638"/>
          <p14:tracePt t="8830" x="3251200" y="4848225"/>
          <p14:tracePt t="8846" x="3241675" y="4973638"/>
          <p14:tracePt t="8863" x="3232150" y="5072063"/>
          <p14:tracePt t="9160" x="3224213" y="5081588"/>
          <p14:tracePt t="9172" x="3224213" y="5089525"/>
          <p14:tracePt t="9184" x="3224213" y="5099050"/>
          <p14:tracePt t="9197" x="3224213" y="5133975"/>
          <p14:tracePt t="9208" x="3224213" y="5170488"/>
          <p14:tracePt t="9220" x="3224213" y="5232400"/>
          <p14:tracePt t="9234" x="3224213" y="5322888"/>
          <p14:tracePt t="9246" x="3224213" y="5394325"/>
          <p14:tracePt t="9263" x="3224213" y="5483225"/>
          <p14:tracePt t="9280" x="3224213" y="5581650"/>
          <p14:tracePt t="9296" x="3232150" y="5724525"/>
          <p14:tracePt t="9313" x="3232150" y="5786438"/>
          <p14:tracePt t="9330" x="3232150" y="5822950"/>
          <p14:tracePt t="9347" x="3232150" y="5894388"/>
          <p14:tracePt t="9363" x="3232150" y="5911850"/>
          <p14:tracePt t="9380" x="3241675" y="5929313"/>
          <p14:tracePt t="9396" x="3241675" y="5956300"/>
          <p14:tracePt t="9553" x="3241675" y="5946775"/>
          <p14:tracePt t="9565" x="3241675" y="5929313"/>
          <p14:tracePt t="9576" x="3241675" y="5911850"/>
          <p14:tracePt t="9589" x="3232150" y="5884863"/>
          <p14:tracePt t="9602" x="3224213" y="5830888"/>
          <p14:tracePt t="9613" x="3224213" y="5768975"/>
          <p14:tracePt t="9630" x="3214688" y="5705475"/>
          <p14:tracePt t="9647" x="3205163" y="5608638"/>
          <p14:tracePt t="9663" x="3187700" y="5375275"/>
          <p14:tracePt t="9680" x="3179763" y="5224463"/>
          <p14:tracePt t="9697" x="3160713" y="5045075"/>
          <p14:tracePt t="9713" x="3152775" y="4741863"/>
          <p14:tracePt t="9730" x="3152775" y="4608513"/>
          <p14:tracePt t="9747" x="3152775" y="4483100"/>
          <p14:tracePt t="9763" x="3152775" y="4276725"/>
          <p14:tracePt t="9780" x="3152775" y="4170363"/>
          <p14:tracePt t="9797" x="3170238" y="3983038"/>
          <p14:tracePt t="9813" x="3197225" y="3911600"/>
          <p14:tracePt t="9830" x="3224213" y="3830638"/>
          <p14:tracePt t="9847" x="3268663" y="3724275"/>
          <p14:tracePt t="9863" x="3286125" y="3679825"/>
          <p14:tracePt t="9880" x="3286125" y="3660775"/>
          <p14:tracePt t="9897" x="3286125" y="3633788"/>
          <p14:tracePt t="10225" x="3286125" y="3608388"/>
          <p14:tracePt t="10238" x="3286125" y="3554413"/>
          <p14:tracePt t="10250" x="3286125" y="3455988"/>
          <p14:tracePt t="10262" x="3286125" y="3322638"/>
          <p14:tracePt t="10275" x="3286125" y="3143250"/>
          <p14:tracePt t="10287" x="3286125" y="2894013"/>
          <p14:tracePt t="10299" x="3286125" y="2714625"/>
          <p14:tracePt t="10314" x="3286125" y="2554288"/>
          <p14:tracePt t="10330" x="3286125" y="2446338"/>
          <p14:tracePt t="10347" x="3286125" y="2384425"/>
          <p14:tracePt t="10363" x="3286125" y="2347913"/>
          <p14:tracePt t="10380" x="3286125" y="2339975"/>
          <p14:tracePt t="10397" x="3295650" y="2339975"/>
          <p14:tracePt t="10447" x="3303588" y="2339975"/>
          <p14:tracePt t="10458" x="3303588" y="2347913"/>
          <p14:tracePt t="10472" x="3303588" y="2357438"/>
          <p14:tracePt t="10483" x="3303588" y="2366963"/>
          <p14:tracePt t="10497" x="3303588" y="2374900"/>
          <p14:tracePt t="10514" x="3303588" y="2384425"/>
          <p14:tracePt t="10530" x="3303588" y="2393950"/>
          <p14:tracePt t="10547" x="3313113" y="2438400"/>
          <p14:tracePt t="10564" x="3322638" y="2465388"/>
          <p14:tracePt t="10580" x="3330575" y="2527300"/>
          <p14:tracePt t="10597" x="3357563" y="2724150"/>
          <p14:tracePt t="10614" x="3367088" y="2857500"/>
          <p14:tracePt t="10630" x="3384550" y="3027363"/>
          <p14:tracePt t="10647" x="3411538" y="3482975"/>
          <p14:tracePt t="10664" x="3411538" y="3732213"/>
          <p14:tracePt t="10680" x="3411538" y="4232275"/>
          <p14:tracePt t="10697" x="3411538" y="4456113"/>
          <p14:tracePt t="10714" x="3411538" y="4660900"/>
          <p14:tracePt t="10730" x="3402013" y="5116513"/>
          <p14:tracePt t="10747" x="3394075" y="5295900"/>
          <p14:tracePt t="10764" x="3394075" y="5419725"/>
          <p14:tracePt t="10998" x="3394075" y="5438775"/>
          <p14:tracePt t="11011" x="3394075" y="5465763"/>
          <p14:tracePt t="11022" x="3394075" y="5500688"/>
          <p14:tracePt t="11034" x="3394075" y="5572125"/>
          <p14:tracePt t="11047" x="3394075" y="5661025"/>
          <p14:tracePt t="11064" x="3394075" y="5759450"/>
          <p14:tracePt t="11080" x="3394075" y="5867400"/>
          <p14:tracePt t="11097" x="3394075" y="6089650"/>
          <p14:tracePt t="11114" x="3402013" y="6197600"/>
          <p14:tracePt t="11130" x="3402013" y="6276975"/>
          <p14:tracePt t="11147" x="3402013" y="6402388"/>
          <p14:tracePt t="11164" x="3402013" y="6429375"/>
          <p14:tracePt t="11180" x="3402013" y="6446838"/>
          <p14:tracePt t="11197" x="3411538" y="6465888"/>
          <p14:tracePt t="11214" x="3411538" y="6473825"/>
          <p14:tracePt t="11231" x="3411538" y="6483350"/>
          <p14:tracePt t="11353" x="3419475" y="6483350"/>
          <p14:tracePt t="11365" x="3419475" y="6491288"/>
          <p14:tracePt t="11378" x="3429000" y="6491288"/>
          <p14:tracePt t="11390" x="3438525" y="6491288"/>
          <p14:tracePt t="11401" x="3455988" y="6500813"/>
          <p14:tracePt t="11429" x="3473450" y="6500813"/>
          <p14:tracePt t="11439" x="3482975" y="6500813"/>
          <p14:tracePt t="11451" x="3490913" y="6500813"/>
          <p14:tracePt t="11465" x="3500438" y="6500813"/>
          <p14:tracePt t="11488" x="3509963" y="6500813"/>
          <p14:tracePt t="11512" x="3517900" y="6500813"/>
          <p14:tracePt t="11525" x="3527425" y="6500813"/>
          <p14:tracePt t="11672" x="3517900" y="6500813"/>
          <p14:tracePt t="11684" x="3500438" y="6500813"/>
          <p14:tracePt t="11696" x="3465513" y="6500813"/>
          <p14:tracePt t="11709" x="3419475" y="6510338"/>
          <p14:tracePt t="11721" x="3367088" y="6518275"/>
          <p14:tracePt t="11734" x="3313113" y="6527800"/>
          <p14:tracePt t="11747" x="3259138" y="6537325"/>
          <p14:tracePt t="11764" x="3214688" y="6537325"/>
          <p14:tracePt t="11781" x="3187700" y="6537325"/>
          <p14:tracePt t="11797" x="3170238" y="6537325"/>
          <p14:tracePt t="12702" x="3179763" y="6537325"/>
          <p14:tracePt t="15923" x="3187700" y="6537325"/>
          <p14:tracePt t="15935" x="3197225" y="6537325"/>
          <p14:tracePt t="15951" x="3205163" y="6537325"/>
          <p14:tracePt t="15961" x="3214688" y="6537325"/>
          <p14:tracePt t="15971" x="3224213" y="6537325"/>
          <p14:tracePt t="15985" x="3241675" y="6537325"/>
          <p14:tracePt t="15998" x="3251200" y="6545263"/>
          <p14:tracePt t="16015" x="3259138" y="6554788"/>
          <p14:tracePt t="16032" x="3268663" y="6572250"/>
          <p14:tracePt t="16049" x="3286125" y="6589713"/>
          <p14:tracePt t="16065" x="3295650" y="6599238"/>
          <p14:tracePt t="16082" x="3295650" y="6608763"/>
          <p14:tracePt t="16098" x="3303588" y="6616700"/>
          <p14:tracePt t="16115" x="3303588" y="6626225"/>
          <p14:tracePt t="16132" x="3313113" y="6626225"/>
          <p14:tracePt t="16255" x="3322638" y="6626225"/>
          <p14:tracePt t="16769" x="3330575" y="6626225"/>
          <p14:tracePt t="16843" x="3348038" y="6616700"/>
          <p14:tracePt t="16855" x="3357563" y="6616700"/>
          <p14:tracePt t="16867" x="3375025" y="6616700"/>
          <p14:tracePt t="16881" x="3394075" y="6608763"/>
          <p14:tracePt t="16893" x="3429000" y="6599238"/>
          <p14:tracePt t="16903" x="3455988" y="6589713"/>
          <p14:tracePt t="16916" x="3482975" y="6589713"/>
          <p14:tracePt t="16932" x="3490913" y="6589713"/>
          <p14:tracePt t="16949" x="3509963" y="6581775"/>
          <p14:tracePt t="16978" x="3517900" y="6581775"/>
          <p14:tracePt t="17002" x="3517900" y="6572250"/>
          <p14:tracePt t="17505" x="3517900" y="6562725"/>
          <p14:tracePt t="17603" x="3517900" y="6554788"/>
          <p14:tracePt t="17663" x="3517900" y="6545263"/>
          <p14:tracePt t="18142" x="3527425" y="6545263"/>
          <p14:tracePt t="18154" x="3554413" y="6527800"/>
          <p14:tracePt t="18167" x="3589338" y="6500813"/>
          <p14:tracePt t="18179" x="3660775" y="6456363"/>
          <p14:tracePt t="18190" x="3751263" y="6402388"/>
          <p14:tracePt t="18204" x="3848100" y="6348413"/>
          <p14:tracePt t="18216" x="3965575" y="6276975"/>
          <p14:tracePt t="18233" x="4071938" y="6205538"/>
          <p14:tracePt t="18249" x="4187825" y="6116638"/>
          <p14:tracePt t="18266" x="4429125" y="5938838"/>
          <p14:tracePt t="18283" x="4554538" y="5857875"/>
          <p14:tracePt t="18299" x="4679950" y="5768975"/>
          <p14:tracePt t="18316" x="4938713" y="5562600"/>
          <p14:tracePt t="18333" x="5072063" y="5473700"/>
          <p14:tracePt t="18349" x="5259388" y="5303838"/>
          <p14:tracePt t="18366" x="5340350" y="5251450"/>
          <p14:tracePt t="18382" x="5384800" y="5187950"/>
          <p14:tracePt t="18399" x="5411788" y="5160963"/>
          <p14:tracePt t="18416" x="5419725" y="5153025"/>
          <p14:tracePt t="18433" x="5429250" y="5143500"/>
          <p14:tracePt t="18449" x="5483225" y="5099050"/>
          <p14:tracePt t="18466" x="5537200" y="5072063"/>
          <p14:tracePt t="18483" x="5589588" y="5037138"/>
          <p14:tracePt t="18499" x="5661025" y="4991100"/>
          <p14:tracePt t="18516" x="5697538" y="4973638"/>
          <p14:tracePt t="18533" x="5724525" y="4956175"/>
          <p14:tracePt t="18549" x="5786438" y="4929188"/>
          <p14:tracePt t="18566" x="5822950" y="4902200"/>
          <p14:tracePt t="18583" x="5946775" y="4840288"/>
          <p14:tracePt t="18599" x="6010275" y="4813300"/>
          <p14:tracePt t="18616" x="6054725" y="4776788"/>
          <p14:tracePt t="18633" x="6089650" y="4759325"/>
          <p14:tracePt t="18650" x="6089650" y="4751388"/>
          <p14:tracePt t="18666" x="6089650" y="4741863"/>
          <p14:tracePt t="18718" x="6081713" y="4741863"/>
          <p14:tracePt t="18731" x="6072188" y="4741863"/>
          <p14:tracePt t="18741" x="6054725" y="4751388"/>
          <p14:tracePt t="18755" x="6054725" y="4759325"/>
          <p14:tracePt t="18767" x="6037263" y="4768850"/>
          <p14:tracePt t="18783" x="6037263" y="4776788"/>
          <p14:tracePt t="18799" x="6018213" y="4786313"/>
          <p14:tracePt t="18817" x="6000750" y="4803775"/>
          <p14:tracePt t="18833" x="5983288" y="4813300"/>
          <p14:tracePt t="18849" x="5965825" y="4840288"/>
          <p14:tracePt t="18866" x="5911850" y="4875213"/>
          <p14:tracePt t="18883" x="5894388" y="4894263"/>
          <p14:tracePt t="18899" x="5867400" y="4911725"/>
          <p14:tracePt t="18916" x="5830888" y="4946650"/>
          <p14:tracePt t="18933" x="5803900" y="4965700"/>
          <p14:tracePt t="18949" x="5768975" y="5000625"/>
          <p14:tracePt t="18966" x="5697538" y="5081588"/>
          <p14:tracePt t="18983" x="5661025" y="5108575"/>
          <p14:tracePt t="19000" x="5616575" y="5153025"/>
          <p14:tracePt t="19016" x="5599113" y="5170488"/>
          <p14:tracePt t="19033" x="5589588" y="5180013"/>
          <p14:tracePt t="19050" x="5562600" y="5205413"/>
          <p14:tracePt t="19066" x="5527675" y="5241925"/>
          <p14:tracePt t="19083" x="5500688" y="5259388"/>
          <p14:tracePt t="19099" x="5483225" y="5286375"/>
          <p14:tracePt t="19116" x="5473700" y="5295900"/>
          <p14:tracePt t="19134" x="5473700" y="5303838"/>
          <p14:tracePt t="19257" x="5473700" y="5295900"/>
          <p14:tracePt t="19269" x="5483225" y="5286375"/>
          <p14:tracePt t="19282" x="5491163" y="5268913"/>
          <p14:tracePt t="19293" x="5518150" y="5259388"/>
          <p14:tracePt t="19305" x="5562600" y="5232400"/>
          <p14:tracePt t="19318" x="5599113" y="5214938"/>
          <p14:tracePt t="19333" x="5634038" y="5197475"/>
          <p14:tracePt t="19350" x="5688013" y="5187950"/>
          <p14:tracePt t="19366" x="5732463" y="5180013"/>
          <p14:tracePt t="19383" x="5822950" y="5153025"/>
          <p14:tracePt t="19400" x="5884863" y="5133975"/>
          <p14:tracePt t="19416" x="5965825" y="5116513"/>
          <p14:tracePt t="19433" x="6000750" y="5116513"/>
          <p14:tracePt t="19450" x="6018213" y="5116513"/>
          <p14:tracePt t="19466" x="6037263" y="5116513"/>
          <p14:tracePt t="19514" x="6037263" y="5126038"/>
          <p14:tracePt t="19538" x="6037263" y="5143500"/>
          <p14:tracePt t="19564" x="6037263" y="5153025"/>
          <p14:tracePt t="19576" x="6037263" y="5160963"/>
          <p14:tracePt t="19589" x="6027738" y="5170488"/>
          <p14:tracePt t="19600" x="6027738" y="5187950"/>
          <p14:tracePt t="19616" x="6018213" y="5197475"/>
          <p14:tracePt t="19633" x="6010275" y="5214938"/>
          <p14:tracePt t="19650" x="6000750" y="5268913"/>
          <p14:tracePt t="19666" x="5983288" y="5286375"/>
          <p14:tracePt t="19683" x="5983288" y="5303838"/>
          <p14:tracePt t="19700" x="5965825" y="5357813"/>
          <p14:tracePt t="19716" x="5956300" y="5367338"/>
          <p14:tracePt t="19733" x="5956300" y="5375275"/>
          <p14:tracePt t="19750" x="5946775" y="5394325"/>
          <p14:tracePt t="19809" x="5946775" y="5384800"/>
          <p14:tracePt t="19831" x="5946775" y="5375275"/>
          <p14:tracePt t="19844" x="5965825" y="5357813"/>
          <p14:tracePt t="19858" x="5983288" y="5330825"/>
          <p14:tracePt t="19869" x="6045200" y="5251450"/>
          <p14:tracePt t="19883" x="6116638" y="5160963"/>
          <p14:tracePt t="19900" x="6188075" y="5062538"/>
          <p14:tracePt t="19917" x="6251575" y="4973638"/>
          <p14:tracePt t="19933" x="6375400" y="4759325"/>
          <p14:tracePt t="19950" x="6419850" y="4652963"/>
          <p14:tracePt t="19967" x="6473825" y="4554538"/>
          <p14:tracePt t="19983" x="6562725" y="4313238"/>
          <p14:tracePt t="20000" x="6608763" y="4187825"/>
          <p14:tracePt t="20017" x="6875463" y="3643313"/>
          <p14:tracePt t="20033" x="7010400" y="3419475"/>
          <p14:tracePt t="20050" x="7081838" y="3276600"/>
          <p14:tracePt t="20066" x="7116763" y="3143250"/>
          <p14:tracePt t="20083" x="7116763" y="3116263"/>
          <p14:tracePt t="20100" x="7116763" y="3089275"/>
          <p14:tracePt t="20383" x="7126288" y="3062288"/>
          <p14:tracePt t="20396" x="7153275" y="3000375"/>
          <p14:tracePt t="20409" x="7197725" y="2901950"/>
          <p14:tracePt t="20421" x="7251700" y="2795588"/>
          <p14:tracePt t="20433" x="7323138" y="2679700"/>
          <p14:tracePt t="20450" x="7385050" y="2589213"/>
          <p14:tracePt t="20467" x="7473950" y="2500313"/>
          <p14:tracePt t="20483" x="7554913" y="2401888"/>
          <p14:tracePt t="20500" x="7680325" y="2268538"/>
          <p14:tracePt t="20517" x="7724775" y="2224088"/>
          <p14:tracePt t="20533" x="7742238" y="2197100"/>
          <p14:tracePt t="20550" x="7751763" y="2197100"/>
          <p14:tracePt t="20654" x="7751763" y="2187575"/>
          <p14:tracePt t="20667" x="7732713" y="2179638"/>
          <p14:tracePt t="20679" x="7715250" y="2170113"/>
          <p14:tracePt t="20691" x="7705725" y="2152650"/>
          <p14:tracePt t="20703" x="7680325" y="2133600"/>
          <p14:tracePt t="20717" x="7670800" y="2125663"/>
          <p14:tracePt t="20733" x="7653338" y="2098675"/>
          <p14:tracePt t="20750" x="7634288" y="2081213"/>
          <p14:tracePt t="20767" x="7616825" y="2036763"/>
          <p14:tracePt t="20783" x="7599363" y="2017713"/>
          <p14:tracePt t="20800" x="7572375" y="1982788"/>
          <p14:tracePt t="20817" x="7554913" y="1973263"/>
          <p14:tracePt t="20834" x="7537450" y="1955800"/>
          <p14:tracePt t="20850" x="7510463" y="1928813"/>
          <p14:tracePt t="20867" x="7483475" y="1911350"/>
          <p14:tracePt t="20883" x="7473950" y="1901825"/>
          <p14:tracePt t="20900" x="7456488" y="1901825"/>
          <p14:tracePt t="20917" x="7446963" y="1901825"/>
          <p14:tracePt t="20933" x="7439025" y="1901825"/>
          <p14:tracePt t="20950" x="7429500" y="1901825"/>
          <p14:tracePt t="20967" x="7419975" y="1928813"/>
          <p14:tracePt t="20983" x="7412038" y="1946275"/>
          <p14:tracePt t="21000" x="7412038" y="1973263"/>
          <p14:tracePt t="21017" x="7412038" y="2000250"/>
          <p14:tracePt t="21034" x="7412038" y="2062163"/>
          <p14:tracePt t="21050" x="7412038" y="2089150"/>
          <p14:tracePt t="21067" x="7412038" y="2116138"/>
          <p14:tracePt t="21084" x="7429500" y="2160588"/>
          <p14:tracePt t="21100" x="7429500" y="2179638"/>
          <p14:tracePt t="21117" x="7439025" y="2197100"/>
          <p14:tracePt t="21133" x="7446963" y="2232025"/>
          <p14:tracePt t="21150" x="7446963" y="2241550"/>
          <p14:tracePt t="21167" x="7446963" y="2251075"/>
          <p14:tracePt t="21183" x="7446963" y="2259013"/>
          <p14:tracePt t="21218" x="7429500" y="2259013"/>
          <p14:tracePt t="21243" x="7419975" y="2259013"/>
          <p14:tracePt t="21254" x="7394575" y="2259013"/>
          <p14:tracePt t="21266" x="7375525" y="2241550"/>
          <p14:tracePt t="21278" x="7358063" y="2224088"/>
          <p14:tracePt t="21290" x="7323138" y="2197100"/>
          <p14:tracePt t="21303" x="7286625" y="2143125"/>
          <p14:tracePt t="21317" x="7259638" y="2081213"/>
          <p14:tracePt t="21333" x="7224713" y="2000250"/>
          <p14:tracePt t="21350" x="7197725" y="1928813"/>
          <p14:tracePt t="21367" x="7170738" y="1822450"/>
          <p14:tracePt t="21383" x="7161213" y="1768475"/>
          <p14:tracePt t="21400" x="7161213" y="1731963"/>
          <p14:tracePt t="21417" x="7153275" y="1670050"/>
          <p14:tracePt t="21433" x="7143750" y="1633538"/>
          <p14:tracePt t="21450" x="7126288" y="1589088"/>
          <p14:tracePt t="21467" x="7108825" y="1562100"/>
          <p14:tracePt t="21483" x="7089775" y="1536700"/>
          <p14:tracePt t="21500" x="7054850" y="1490663"/>
          <p14:tracePt t="21517" x="6983413" y="1438275"/>
          <p14:tracePt t="21534" x="6929438" y="1419225"/>
          <p14:tracePt t="21550" x="6831013" y="1411288"/>
          <p14:tracePt t="21567" x="6777038" y="1419225"/>
          <p14:tracePt t="21584" x="6715125" y="1438275"/>
          <p14:tracePt t="21600" x="6581775" y="1527175"/>
          <p14:tracePt t="21617" x="6527800" y="1571625"/>
          <p14:tracePt t="21634" x="6465888" y="1625600"/>
          <p14:tracePt t="21651" x="6357938" y="1785938"/>
          <p14:tracePt t="21667" x="6323013" y="1874838"/>
          <p14:tracePt t="21684" x="6251575" y="2054225"/>
          <p14:tracePt t="21700" x="6224588" y="2143125"/>
          <p14:tracePt t="21717" x="6215063" y="2214563"/>
          <p14:tracePt t="21734" x="6188075" y="2339975"/>
          <p14:tracePt t="21750" x="6188075" y="2401888"/>
          <p14:tracePt t="21767" x="6188075" y="2438400"/>
          <p14:tracePt t="21784" x="6205538" y="2509838"/>
          <p14:tracePt t="21800" x="6215063" y="2544763"/>
          <p14:tracePt t="21817" x="6251575" y="2589213"/>
          <p14:tracePt t="21834" x="6276975" y="2616200"/>
          <p14:tracePt t="21850" x="6286500" y="2633663"/>
          <p14:tracePt t="21867" x="6323013" y="2660650"/>
          <p14:tracePt t="21884" x="6330950" y="2670175"/>
          <p14:tracePt t="21900" x="6348413" y="2679700"/>
          <p14:tracePt t="21917" x="6348413" y="2714625"/>
          <p14:tracePt t="21934" x="6348413" y="2732088"/>
          <p14:tracePt t="21950" x="6348413" y="2741613"/>
          <p14:tracePt t="21967" x="6330950" y="2786063"/>
          <p14:tracePt t="21983" x="6313488" y="2795588"/>
          <p14:tracePt t="22000" x="6303963" y="2803525"/>
          <p14:tracePt t="22017" x="6251575" y="2813050"/>
          <p14:tracePt t="22034" x="6224588" y="2813050"/>
          <p14:tracePt t="22050" x="6170613" y="2803525"/>
          <p14:tracePt t="22067" x="6134100" y="2786063"/>
          <p14:tracePt t="22084" x="6116638" y="2759075"/>
          <p14:tracePt t="22100" x="6072188" y="2705100"/>
          <p14:tracePt t="22117" x="6054725" y="2679700"/>
          <p14:tracePt t="22134" x="6045200" y="2633663"/>
          <p14:tracePt t="22150" x="6037263" y="2581275"/>
          <p14:tracePt t="22167" x="6037263" y="2571750"/>
          <p14:tracePt t="22184" x="6037263" y="2554288"/>
          <p14:tracePt t="22201" x="6037263" y="2544763"/>
          <p14:tracePt t="22217" x="6037263" y="2536825"/>
          <p14:tracePt t="22234" x="6037263" y="2527300"/>
          <p14:tracePt t="22283" x="6045200" y="2527300"/>
          <p14:tracePt t="22358" x="6045200" y="2517775"/>
          <p14:tracePt t="22394" x="6045200" y="2509838"/>
          <p14:tracePt t="22405" x="6054725" y="2500313"/>
          <p14:tracePt t="22418" x="6072188" y="2473325"/>
          <p14:tracePt t="22430" x="6081713" y="2446338"/>
          <p14:tracePt t="22443" x="6108700" y="2393950"/>
          <p14:tracePt t="22455" x="6126163" y="2347913"/>
          <p14:tracePt t="22467" x="6143625" y="2322513"/>
          <p14:tracePt t="22484" x="6153150" y="2295525"/>
          <p14:tracePt t="22500" x="6161088" y="2276475"/>
          <p14:tracePt t="22517" x="6180138" y="2241550"/>
          <p14:tracePt t="22534" x="6197600" y="2224088"/>
          <p14:tracePt t="22551" x="6205538" y="2224088"/>
          <p14:tracePt t="22567" x="6242050" y="2205038"/>
          <p14:tracePt t="22584" x="6259513" y="2205038"/>
          <p14:tracePt t="22601" x="6276975" y="2205038"/>
          <p14:tracePt t="22617" x="6323013" y="2205038"/>
          <p14:tracePt t="22634" x="6348413" y="2205038"/>
          <p14:tracePt t="22651" x="6402388" y="2224088"/>
          <p14:tracePt t="22667" x="6429375" y="2224088"/>
          <p14:tracePt t="22684" x="6456363" y="2232025"/>
          <p14:tracePt t="22701" x="6527800" y="2241550"/>
          <p14:tracePt t="22717" x="6554788" y="2251075"/>
          <p14:tracePt t="22734" x="6589713" y="2259013"/>
          <p14:tracePt t="22751" x="6688138" y="2268538"/>
          <p14:tracePt t="22767" x="6742113" y="2276475"/>
          <p14:tracePt t="22784" x="6804025" y="2276475"/>
          <p14:tracePt t="22801" x="6929438" y="2276475"/>
          <p14:tracePt t="22817" x="7027863" y="2276475"/>
          <p14:tracePt t="22834" x="7126288" y="2241550"/>
          <p14:tracePt t="22851" x="7385050" y="2160588"/>
          <p14:tracePt t="22867" x="7491413" y="2116138"/>
          <p14:tracePt t="22884" x="7697788" y="2036763"/>
          <p14:tracePt t="22901" x="7777163" y="2009775"/>
          <p14:tracePt t="22917" x="7823200" y="2000250"/>
          <p14:tracePt t="22934" x="7867650" y="1990725"/>
          <p14:tracePt t="22957" x="7875588" y="1990725"/>
          <p14:tracePt t="22994" x="7875588" y="2000250"/>
          <p14:tracePt t="23008" x="7875588" y="2009775"/>
          <p14:tracePt t="23019" x="7875588" y="2017713"/>
          <p14:tracePt t="23031" x="7875588" y="2044700"/>
          <p14:tracePt t="23044" x="7875588" y="2054225"/>
          <p14:tracePt t="23056" x="7875588" y="2062163"/>
          <p14:tracePt t="23067" x="7875588" y="2071688"/>
          <p14:tracePt t="23084" x="7875588" y="2098675"/>
          <p14:tracePt t="23101" x="7875588" y="2108200"/>
          <p14:tracePt t="23117" x="7875588" y="2160588"/>
          <p14:tracePt t="23134" x="7875588" y="2187575"/>
          <p14:tracePt t="23151" x="7875588" y="2224088"/>
          <p14:tracePt t="23167" x="7858125" y="2295525"/>
          <p14:tracePt t="23184" x="7840663" y="2339975"/>
          <p14:tracePt t="23201" x="7840663" y="2366963"/>
          <p14:tracePt t="23217" x="7813675" y="2411413"/>
          <p14:tracePt t="23234" x="7813675" y="2428875"/>
          <p14:tracePt t="23251" x="7804150" y="2446338"/>
          <p14:tracePt t="23267" x="7796213" y="2465388"/>
          <p14:tracePt t="23284" x="7786688" y="2473325"/>
          <p14:tracePt t="26768" x="7777163" y="2473325"/>
          <p14:tracePt t="26778" x="7777163" y="2465388"/>
          <p14:tracePt t="26793" x="7769225" y="2465388"/>
          <p14:tracePt t="26803" x="7759700" y="2446338"/>
          <p14:tracePt t="26828" x="7759700" y="2438400"/>
          <p14:tracePt t="26853" x="7759700" y="2428875"/>
          <p14:tracePt t="26865" x="7759700" y="2411413"/>
          <p14:tracePt t="26878" x="7759700" y="2401888"/>
          <p14:tracePt t="26889" x="7759700" y="2384425"/>
          <p14:tracePt t="26902" x="7759700" y="2357438"/>
          <p14:tracePt t="26918" x="7759700" y="2339975"/>
          <p14:tracePt t="26935" x="7759700" y="2312988"/>
          <p14:tracePt t="26952" x="7759700" y="2259013"/>
          <p14:tracePt t="26968" x="7759700" y="2241550"/>
          <p14:tracePt t="26985" x="7759700" y="2214563"/>
          <p14:tracePt t="27002" x="7759700" y="2170113"/>
          <p14:tracePt t="27018" x="7759700" y="2143125"/>
          <p14:tracePt t="27035" x="7759700" y="2125663"/>
          <p14:tracePt t="27052" x="7759700" y="2081213"/>
          <p14:tracePt t="27068" x="7751763" y="2062163"/>
          <p14:tracePt t="27085" x="7732713" y="2036763"/>
          <p14:tracePt t="27102" x="7715250" y="2017713"/>
          <p14:tracePt t="27119" x="7697788" y="2017713"/>
          <p14:tracePt t="27135" x="7661275" y="2009775"/>
          <p14:tracePt t="27152" x="7643813" y="2000250"/>
          <p14:tracePt t="27168" x="7616825" y="2000250"/>
          <p14:tracePt t="27185" x="7581900" y="2000250"/>
          <p14:tracePt t="27202" x="7562850" y="2000250"/>
          <p14:tracePt t="27219" x="7545388" y="2000250"/>
          <p14:tracePt t="27236" x="7527925" y="2009775"/>
          <p14:tracePt t="27252" x="7527925" y="2017713"/>
          <p14:tracePt t="27271" x="7518400" y="2017713"/>
          <p14:tracePt t="27285" x="7518400" y="2027238"/>
          <p14:tracePt t="27306" x="7518400" y="2036763"/>
          <p14:tracePt t="27319" x="7518400" y="2044700"/>
          <p14:tracePt t="27335" x="7518400" y="2062163"/>
          <p14:tracePt t="27352" x="7518400" y="2071688"/>
          <p14:tracePt t="27369" x="7537450" y="2116138"/>
          <p14:tracePt t="27385" x="7545388" y="2133600"/>
          <p14:tracePt t="27402" x="7545388" y="2160588"/>
          <p14:tracePt t="27419" x="7562850" y="2205038"/>
          <p14:tracePt t="27435" x="7562850" y="2232025"/>
          <p14:tracePt t="27452" x="7572375" y="2251075"/>
          <p14:tracePt t="27469" x="7572375" y="2276475"/>
          <p14:tracePt t="27485" x="7572375" y="2286000"/>
          <p14:tracePt t="27503" x="7572375" y="2295525"/>
          <p14:tracePt t="27527" x="7572375" y="2303463"/>
          <p14:tracePt t="27543" x="7562850" y="2303463"/>
          <p14:tracePt t="27553" x="7554913" y="2303463"/>
          <p14:tracePt t="27569" x="7537450" y="2303463"/>
          <p14:tracePt t="27585" x="7527925" y="2303463"/>
          <p14:tracePt t="27602" x="7491413" y="2286000"/>
          <p14:tracePt t="27619" x="7473950" y="2241550"/>
          <p14:tracePt t="27635" x="7456488" y="2197100"/>
          <p14:tracePt t="27652" x="7402513" y="2081213"/>
          <p14:tracePt t="27669" x="7385050" y="2017713"/>
          <p14:tracePt t="27685" x="7375525" y="1965325"/>
          <p14:tracePt t="27702" x="7367588" y="1919288"/>
          <p14:tracePt t="27719" x="7367588" y="1893888"/>
          <p14:tracePt t="27735" x="7358063" y="1866900"/>
          <p14:tracePt t="27752" x="7358063" y="1847850"/>
          <p14:tracePt t="27769" x="7348538" y="1830388"/>
          <p14:tracePt t="27785" x="7331075" y="1803400"/>
          <p14:tracePt t="27810" x="7313613" y="1795463"/>
          <p14:tracePt t="27821" x="7304088" y="1785938"/>
          <p14:tracePt t="27836" x="7296150" y="1776413"/>
          <p14:tracePt t="27852" x="7269163" y="1768475"/>
          <p14:tracePt t="27869" x="7251700" y="1768475"/>
          <p14:tracePt t="27886" x="7197725" y="1768475"/>
          <p14:tracePt t="27902" x="7170738" y="1768475"/>
          <p14:tracePt t="27919" x="7116763" y="1768475"/>
          <p14:tracePt t="27935" x="7099300" y="1768475"/>
          <p14:tracePt t="27953" x="7072313" y="1768475"/>
          <p14:tracePt t="27969" x="7037388" y="1785938"/>
          <p14:tracePt t="27986" x="7018338" y="1795463"/>
          <p14:tracePt t="28002" x="7000875" y="1812925"/>
          <p14:tracePt t="28019" x="6965950" y="1839913"/>
          <p14:tracePt t="28036" x="6965950" y="1857375"/>
          <p14:tracePt t="28052" x="6946900" y="1874838"/>
          <p14:tracePt t="28069" x="6938963" y="1901825"/>
          <p14:tracePt t="28086" x="6938963" y="1911350"/>
          <p14:tracePt t="28102" x="6938963" y="1928813"/>
          <p14:tracePt t="28119" x="6938963" y="1955800"/>
          <p14:tracePt t="28136" x="6938963" y="1965325"/>
          <p14:tracePt t="28152" x="6938963" y="2000250"/>
          <p14:tracePt t="28169" x="6938963" y="2017713"/>
          <p14:tracePt t="28186" x="6946900" y="2036763"/>
          <p14:tracePt t="28202" x="6965950" y="2044700"/>
          <p14:tracePt t="28219" x="6983413" y="2054225"/>
          <p14:tracePt t="28236" x="6991350" y="2062163"/>
          <p14:tracePt t="28252" x="7045325" y="2081213"/>
          <p14:tracePt t="28269" x="7072313" y="2089150"/>
          <p14:tracePt t="28286" x="7126288" y="2108200"/>
          <p14:tracePt t="28302" x="7143750" y="2125663"/>
          <p14:tracePt t="28319" x="7153275" y="2133600"/>
          <p14:tracePt t="28336" x="7180263" y="2133600"/>
          <p14:tracePt t="28352" x="7188200" y="2143125"/>
          <p14:tracePt t="28385" x="7188200" y="21526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u="sng">
                <a:solidFill>
                  <a:srgbClr val="FFFF00"/>
                </a:solidFill>
              </a:rPr>
              <a:t>Female Urethra</a:t>
            </a:r>
            <a:endParaRPr lang="en-US" i="1" u="sng" dirty="0">
              <a:solidFill>
                <a:srgbClr val="FFFF00"/>
              </a:solidFill>
            </a:endParaRP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0968"/>
      </p:ext>
    </p:extLst>
  </p:cSld>
  <p:clrMapOvr>
    <a:masterClrMapping/>
  </p:clrMapOvr>
  <p:transition advTm="131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08" x="7180263" y="2143125"/>
          <p14:tracePt t="7022" x="7170738" y="2143125"/>
          <p14:tracePt t="7033" x="7161213" y="2133600"/>
          <p14:tracePt t="7045" x="7153275" y="2125663"/>
          <p14:tracePt t="7057" x="7143750" y="2125663"/>
          <p14:tracePt t="7071" x="7134225" y="2116138"/>
          <p14:tracePt t="7082" x="7126288" y="2116138"/>
          <p14:tracePt t="7099" x="7116763" y="2108200"/>
          <p14:tracePt t="7115" x="7099300" y="2098675"/>
          <p14:tracePt t="7132" x="7089775" y="2089150"/>
          <p14:tracePt t="7149" x="7081838" y="2081213"/>
          <p14:tracePt t="7165" x="7072313" y="2081213"/>
          <p14:tracePt t="7229" x="7072313" y="2071688"/>
          <p14:tracePt t="7512" x="7054850" y="2071688"/>
          <p14:tracePt t="7522" x="7037388" y="2071688"/>
          <p14:tracePt t="7535" x="7027863" y="2071688"/>
          <p14:tracePt t="7548" x="7000875" y="2071688"/>
          <p14:tracePt t="7561" x="6983413" y="2071688"/>
          <p14:tracePt t="7571" x="6956425" y="2071688"/>
          <p14:tracePt t="7583" x="6929438" y="2071688"/>
          <p14:tracePt t="7599" x="6902450" y="2071688"/>
          <p14:tracePt t="7616" x="6894513" y="2071688"/>
          <p14:tracePt t="7632" x="6884988" y="2071688"/>
          <p14:tracePt t="7658" x="6884988" y="2062163"/>
          <p14:tracePt t="7781" x="6894513" y="2062163"/>
          <p14:tracePt t="7892" x="6902450" y="2062163"/>
          <p14:tracePt t="18855" x="6894513" y="2062163"/>
          <p14:tracePt t="18869" x="6867525" y="2062163"/>
          <p14:tracePt t="18880" x="6823075" y="2062163"/>
          <p14:tracePt t="18893" x="6759575" y="2062163"/>
          <p14:tracePt t="18904" x="6680200" y="2062163"/>
          <p14:tracePt t="18919" x="6599238" y="2044700"/>
          <p14:tracePt t="18936" x="6510338" y="2036763"/>
          <p14:tracePt t="18953" x="6411913" y="2017713"/>
          <p14:tracePt t="18969" x="6232525" y="1973263"/>
          <p14:tracePt t="18986" x="6161088" y="1955800"/>
          <p14:tracePt t="19002" x="6099175" y="1938338"/>
          <p14:tracePt t="19019" x="6054725" y="1919288"/>
          <p14:tracePt t="19040" x="6054725" y="1911350"/>
          <p14:tracePt t="19089" x="6045200" y="1911350"/>
          <p14:tracePt t="19223" x="6045200" y="1901825"/>
          <p14:tracePt t="19248" x="6054725" y="1901825"/>
          <p14:tracePt t="19554" x="6045200" y="1901825"/>
          <p14:tracePt t="19565" x="6027738" y="1901825"/>
          <p14:tracePt t="19579" x="6018213" y="1901825"/>
          <p14:tracePt t="19591" x="6000750" y="1901825"/>
          <p14:tracePt t="19604" x="5965825" y="1901825"/>
          <p14:tracePt t="19619" x="5946775" y="1901825"/>
          <p14:tracePt t="19636" x="5919788" y="1901825"/>
          <p14:tracePt t="19653" x="5857875" y="1901825"/>
          <p14:tracePt t="19669" x="5822950" y="1901825"/>
          <p14:tracePt t="19686" x="5803900" y="1901825"/>
          <p14:tracePt t="19703" x="5776913" y="1901825"/>
          <p14:tracePt t="21270" x="5768975" y="1893888"/>
          <p14:tracePt t="21294" x="5759450" y="1893888"/>
          <p14:tracePt t="21318" x="5759450" y="1884363"/>
          <p14:tracePt t="21331" x="5751513" y="1884363"/>
          <p14:tracePt t="21356" x="5741988" y="1884363"/>
          <p14:tracePt t="21379" x="5732463" y="1884363"/>
          <p14:tracePt t="21393" x="5724525" y="1884363"/>
          <p14:tracePt t="21405" x="5697538" y="1874838"/>
          <p14:tracePt t="21417" x="5688013" y="1874838"/>
          <p14:tracePt t="21429" x="5661025" y="1874838"/>
          <p14:tracePt t="21441" x="5626100" y="1874838"/>
          <p14:tracePt t="21453" x="5589588" y="1874838"/>
          <p14:tracePt t="21470" x="5527675" y="1874838"/>
          <p14:tracePt t="21486" x="5456238" y="1874838"/>
          <p14:tracePt t="21503" x="5268913" y="1874838"/>
          <p14:tracePt t="21520" x="5187950" y="1874838"/>
          <p14:tracePt t="21537" x="5133975" y="1874838"/>
          <p14:tracePt t="21553" x="5072063" y="1874838"/>
          <p14:tracePt t="21570" x="5054600" y="1874838"/>
          <p14:tracePt t="24160" x="5062538" y="1874838"/>
          <p14:tracePt t="24173" x="5072063" y="1874838"/>
          <p14:tracePt t="24185" x="5081588" y="1866900"/>
          <p14:tracePt t="24198" x="5108575" y="1857375"/>
          <p14:tracePt t="24209" x="5133975" y="1857375"/>
          <p14:tracePt t="24222" x="5160963" y="1857375"/>
          <p14:tracePt t="24237" x="5214938" y="1847850"/>
          <p14:tracePt t="24254" x="5276850" y="1839913"/>
          <p14:tracePt t="24271" x="5411788" y="1812925"/>
          <p14:tracePt t="24287" x="5500688" y="1785938"/>
          <p14:tracePt t="24304" x="5589588" y="1776413"/>
          <p14:tracePt t="24321" x="5751513" y="1751013"/>
          <p14:tracePt t="24337" x="5822950" y="1741488"/>
          <p14:tracePt t="24354" x="5875338" y="1741488"/>
          <p14:tracePt t="24371" x="5965825" y="1731963"/>
          <p14:tracePt t="24388" x="5991225" y="1731963"/>
          <p14:tracePt t="24404" x="6000750" y="1731963"/>
          <p14:tracePt t="24421" x="6018213" y="1731963"/>
          <p14:tracePt t="24479" x="6027738" y="1731963"/>
          <p14:tracePt t="24945" x="6018213" y="1731963"/>
          <p14:tracePt t="25067" x="6010275" y="1731963"/>
          <p14:tracePt t="25080" x="6000750" y="1731963"/>
          <p14:tracePt t="25092" x="5983288" y="1731963"/>
          <p14:tracePt t="25105" x="5946775" y="1731963"/>
          <p14:tracePt t="25117" x="5884863" y="1731963"/>
          <p14:tracePt t="25127" x="5768975" y="1758950"/>
          <p14:tracePt t="25141" x="5562600" y="1776413"/>
          <p14:tracePt t="25154" x="5197475" y="1847850"/>
          <p14:tracePt t="25171" x="4732338" y="1955800"/>
          <p14:tracePt t="25188" x="4241800" y="2062163"/>
          <p14:tracePt t="25204" x="3490913" y="2214563"/>
          <p14:tracePt t="25221" x="3251200" y="2241550"/>
          <p14:tracePt t="25238" x="3089275" y="2268538"/>
          <p14:tracePt t="25254" x="2830513" y="2295525"/>
          <p14:tracePt t="25271" x="2732088" y="2322513"/>
          <p14:tracePt t="25288" x="2536825" y="2347913"/>
          <p14:tracePt t="25304" x="2455863" y="2357438"/>
          <p14:tracePt t="25321" x="2384425" y="2357438"/>
          <p14:tracePt t="25338" x="2295525" y="2347913"/>
          <p14:tracePt t="25354" x="2268538" y="2339975"/>
          <p14:tracePt t="25371" x="2241550" y="2339975"/>
          <p14:tracePt t="25391" x="2214563" y="2339975"/>
          <p14:tracePt t="25405" x="2205038" y="2339975"/>
          <p14:tracePt t="25422" x="2205038" y="2330450"/>
          <p14:tracePt t="25679" x="2205038" y="2322513"/>
          <p14:tracePt t="25789" x="2205038" y="2312988"/>
          <p14:tracePt t="27100" x="2205038" y="2303463"/>
          <p14:tracePt t="27359" x="2197100" y="2303463"/>
          <p14:tracePt t="27420" x="2197100" y="2322513"/>
          <p14:tracePt t="27431" x="2197100" y="2339975"/>
          <p14:tracePt t="27445" x="2197100" y="2366963"/>
          <p14:tracePt t="27456" x="2214563" y="2411413"/>
          <p14:tracePt t="27472" x="2224088" y="2473325"/>
          <p14:tracePt t="27488" x="2241550" y="2544763"/>
          <p14:tracePt t="27505" x="2303463" y="2813050"/>
          <p14:tracePt t="27522" x="2357438" y="3009900"/>
          <p14:tracePt t="27538" x="2393950" y="3179763"/>
          <p14:tracePt t="27555" x="2473325" y="3473450"/>
          <p14:tracePt t="27572" x="2509838" y="3625850"/>
          <p14:tracePt t="27588" x="2527300" y="3732213"/>
          <p14:tracePt t="27605" x="2571750" y="3956050"/>
          <p14:tracePt t="27622" x="2589213" y="4044950"/>
          <p14:tracePt t="27638" x="2598738" y="4108450"/>
          <p14:tracePt t="27655" x="2616200" y="4197350"/>
          <p14:tracePt t="27672" x="2616200" y="4214813"/>
          <p14:tracePt t="27688" x="2616200" y="4224338"/>
          <p14:tracePt t="27714" x="2625725" y="4232275"/>
          <p14:tracePt t="28719" x="2633663" y="4232275"/>
          <p14:tracePt t="28754" x="2643188" y="4232275"/>
          <p14:tracePt t="28779" x="2643188" y="4241800"/>
          <p14:tracePt t="28792" x="2652713" y="4241800"/>
          <p14:tracePt t="28803" x="2652713" y="4251325"/>
          <p14:tracePt t="28816" x="2660650" y="4251325"/>
          <p14:tracePt t="28827" x="2670175" y="4259263"/>
          <p14:tracePt t="28839" x="2670175" y="4268788"/>
          <p14:tracePt t="28855" x="2679700" y="4276725"/>
          <p14:tracePt t="28877" x="2687638" y="4295775"/>
          <p14:tracePt t="28889" x="2697163" y="4295775"/>
          <p14:tracePt t="28905" x="2697163" y="4303713"/>
          <p14:tracePt t="28922" x="2705100" y="4303713"/>
          <p14:tracePt t="28939" x="2714625" y="4322763"/>
          <p14:tracePt t="28955" x="2724150" y="4322763"/>
          <p14:tracePt t="28972" x="2724150" y="4330700"/>
          <p14:tracePt t="28989" x="2732088" y="4330700"/>
          <p14:tracePt t="29026" x="2741613" y="4330700"/>
          <p14:tracePt t="29893" x="2751138" y="4330700"/>
          <p14:tracePt t="29905" x="2759075" y="4330700"/>
          <p14:tracePt t="29919" x="2786063" y="4330700"/>
          <p14:tracePt t="29930" x="2822575" y="4330700"/>
          <p14:tracePt t="29942" x="2884488" y="4330700"/>
          <p14:tracePt t="29956" x="2955925" y="4330700"/>
          <p14:tracePt t="29972" x="3036888" y="4330700"/>
          <p14:tracePt t="29989" x="3125788" y="4330700"/>
          <p14:tracePt t="30006" x="3286125" y="4330700"/>
          <p14:tracePt t="30023" x="3330575" y="4330700"/>
          <p14:tracePt t="30039" x="3367088" y="4330700"/>
          <p14:tracePt t="30056" x="3411538" y="4330700"/>
          <p14:tracePt t="30077" x="3411538" y="4340225"/>
          <p14:tracePt t="30702" x="3411538" y="4367213"/>
          <p14:tracePt t="30715" x="3402013" y="4411663"/>
          <p14:tracePt t="30726" x="3367088" y="4483100"/>
          <p14:tracePt t="30740" x="3330575" y="4608513"/>
          <p14:tracePt t="30750" x="3268663" y="4795838"/>
          <p14:tracePt t="30763" x="3214688" y="4965700"/>
          <p14:tracePt t="30774" x="3179763" y="5116513"/>
          <p14:tracePt t="30789" x="3152775" y="5232400"/>
          <p14:tracePt t="30806" x="3125788" y="5330825"/>
          <p14:tracePt t="30823" x="3108325" y="5419725"/>
          <p14:tracePt t="30839" x="3081338" y="5527675"/>
          <p14:tracePt t="30856" x="3081338" y="5545138"/>
          <p14:tracePt t="30873" x="3071813" y="5562600"/>
          <p14:tracePt t="30889" x="3062288" y="5562600"/>
          <p14:tracePt t="31021" x="3062288" y="5554663"/>
          <p14:tracePt t="31082" x="3062288" y="5545138"/>
          <p14:tracePt t="33408" x="3054350" y="5545138"/>
          <p14:tracePt t="33519" x="3054350" y="5537200"/>
          <p14:tracePt t="41287" x="3044825" y="5518150"/>
          <p14:tracePt t="41300" x="3027363" y="5500688"/>
          <p14:tracePt t="41313" x="3017838" y="5465763"/>
          <p14:tracePt t="41323" x="3000375" y="5429250"/>
          <p14:tracePt t="41337" x="2982913" y="5384800"/>
          <p14:tracePt t="41348" x="2965450" y="5330825"/>
          <p14:tracePt t="41360" x="2938463" y="5276850"/>
          <p14:tracePt t="41376" x="2911475" y="5224463"/>
          <p14:tracePt t="41393" x="2884488" y="5170488"/>
          <p14:tracePt t="41409" x="2847975" y="5108575"/>
          <p14:tracePt t="41426" x="2751138" y="4894263"/>
          <p14:tracePt t="41443" x="2705100" y="4732338"/>
          <p14:tracePt t="41460" x="2598738" y="4330700"/>
          <p14:tracePt t="41476" x="2562225" y="4143375"/>
          <p14:tracePt t="41493" x="2544763" y="4017963"/>
          <p14:tracePt t="41509" x="2527300" y="3867150"/>
          <p14:tracePt t="41526" x="2517775" y="3840163"/>
          <p14:tracePt t="41543" x="2509838" y="3840163"/>
          <p14:tracePt t="41559" x="2509838" y="3830638"/>
          <p14:tracePt t="42035" x="2500313" y="3813175"/>
          <p14:tracePt t="42048" x="2500313" y="3786188"/>
          <p14:tracePt t="42059" x="2500313" y="3759200"/>
          <p14:tracePt t="42072" x="2490788" y="3714750"/>
          <p14:tracePt t="42083" x="2473325" y="3670300"/>
          <p14:tracePt t="42096" x="2465388" y="3643313"/>
          <p14:tracePt t="42110" x="2455863" y="3616325"/>
          <p14:tracePt t="42126" x="2446338" y="3589338"/>
          <p14:tracePt t="42143" x="2419350" y="3554413"/>
          <p14:tracePt t="42159" x="2374900" y="3509963"/>
          <p14:tracePt t="42176" x="2357438" y="3490913"/>
          <p14:tracePt t="42193" x="2322513" y="3473450"/>
          <p14:tracePt t="42210" x="2268538" y="3446463"/>
          <p14:tracePt t="42226" x="2232025" y="3429000"/>
          <p14:tracePt t="42243" x="2160588" y="3402013"/>
          <p14:tracePt t="42260" x="2125663" y="3384550"/>
          <p14:tracePt t="42276" x="2081213" y="3367088"/>
          <p14:tracePt t="42293" x="1990725" y="3313113"/>
          <p14:tracePt t="42310" x="1938338" y="3286125"/>
          <p14:tracePt t="42326" x="1911350" y="3268663"/>
          <p14:tracePt t="42343" x="1830388" y="3214688"/>
          <p14:tracePt t="42360" x="1803400" y="3187700"/>
          <p14:tracePt t="42376" x="1768475" y="3170238"/>
          <p14:tracePt t="42394" x="1697038" y="3098800"/>
          <p14:tracePt t="42410" x="1670050" y="3081338"/>
          <p14:tracePt t="42426" x="1608138" y="3017838"/>
          <p14:tracePt t="42443" x="1571625" y="2990850"/>
          <p14:tracePt t="42460" x="1544638" y="2965450"/>
          <p14:tracePt t="42476" x="1490663" y="2919413"/>
          <p14:tracePt t="42493" x="1473200" y="2901950"/>
          <p14:tracePt t="42510" x="1465263" y="2894013"/>
          <p14:tracePt t="42526" x="1455738" y="2884488"/>
          <p14:tracePt t="42543" x="1455738" y="2874963"/>
          <p14:tracePt t="42561" x="1455738" y="2857500"/>
          <p14:tracePt t="42586" x="1455738" y="2847975"/>
          <p14:tracePt t="42598" x="1455738" y="2830513"/>
          <p14:tracePt t="42611" x="1455738" y="2822575"/>
          <p14:tracePt t="42626" x="1455738" y="2813050"/>
          <p14:tracePt t="42643" x="1455738" y="2803525"/>
          <p14:tracePt t="42659" x="1455738" y="2786063"/>
          <p14:tracePt t="42684" x="1455738" y="2776538"/>
          <p14:tracePt t="42696" x="1455738" y="2768600"/>
          <p14:tracePt t="43087" x="1455738" y="2759075"/>
          <p14:tracePt t="43099" x="1455738" y="2751138"/>
          <p14:tracePt t="43111" x="1455738" y="2741613"/>
          <p14:tracePt t="43136" x="1455738" y="2732088"/>
          <p14:tracePt t="43160" x="1455738" y="2724150"/>
          <p14:tracePt t="43173" x="1455738" y="2714625"/>
          <p14:tracePt t="43186" x="1455738" y="2697163"/>
          <p14:tracePt t="43197" x="1465263" y="2679700"/>
          <p14:tracePt t="43210" x="1482725" y="2670175"/>
          <p14:tracePt t="43226" x="1500188" y="2633663"/>
          <p14:tracePt t="43243" x="1527175" y="2625725"/>
          <p14:tracePt t="43260" x="1598613" y="2581275"/>
          <p14:tracePt t="43276" x="1652588" y="2562225"/>
          <p14:tracePt t="43293" x="1697038" y="2554288"/>
          <p14:tracePt t="43310" x="1795463" y="2544763"/>
          <p14:tracePt t="43326" x="1847850" y="2536825"/>
          <p14:tracePt t="43343" x="1884363" y="2536825"/>
          <p14:tracePt t="43360" x="1946275" y="2536825"/>
          <p14:tracePt t="43376" x="1973263" y="2536825"/>
          <p14:tracePt t="43393" x="2009775" y="2554288"/>
          <p14:tracePt t="43410" x="2027238" y="2571750"/>
          <p14:tracePt t="43426" x="2027238" y="2589213"/>
          <p14:tracePt t="43443" x="2036763" y="2625725"/>
          <p14:tracePt t="43460" x="2044700" y="2633663"/>
          <p14:tracePt t="43477" x="2044700" y="2643188"/>
          <p14:tracePt t="43493" x="2044700" y="2670175"/>
          <p14:tracePt t="43510" x="2044700" y="2697163"/>
          <p14:tracePt t="43526" x="2044700" y="2732088"/>
          <p14:tracePt t="43543" x="2044700" y="2822575"/>
          <p14:tracePt t="43560" x="2044700" y="2867025"/>
          <p14:tracePt t="43576" x="2054225" y="2911475"/>
          <p14:tracePt t="43593" x="2071688" y="2982913"/>
          <p14:tracePt t="43610" x="2089150" y="2990850"/>
          <p14:tracePt t="43626" x="2089150" y="3009900"/>
          <p14:tracePt t="43643" x="2098675" y="3009900"/>
          <p14:tracePt t="43660" x="2108200" y="3009900"/>
          <p14:tracePt t="43677" x="2133600" y="3009900"/>
          <p14:tracePt t="43693" x="2160588" y="3009900"/>
          <p14:tracePt t="43710" x="2179638" y="3000375"/>
          <p14:tracePt t="43727" x="2224088" y="2973388"/>
          <p14:tracePt t="43743" x="2251075" y="2955925"/>
          <p14:tracePt t="43760" x="2268538" y="2946400"/>
          <p14:tracePt t="43777" x="2322513" y="2928938"/>
          <p14:tracePt t="43793" x="2339975" y="2928938"/>
          <p14:tracePt t="43810" x="2366963" y="2928938"/>
          <p14:tracePt t="43827" x="2393950" y="2919413"/>
          <p14:tracePt t="43843" x="2419350" y="2919413"/>
          <p14:tracePt t="43860" x="2465388" y="2919413"/>
          <p14:tracePt t="43877" x="2490788" y="2919413"/>
          <p14:tracePt t="43893" x="2527300" y="2919413"/>
          <p14:tracePt t="43910" x="2589213" y="2919413"/>
          <p14:tracePt t="43927" x="2643188" y="2919413"/>
          <p14:tracePt t="43943" x="2679700" y="2919413"/>
          <p14:tracePt t="43960" x="2786063" y="2919413"/>
          <p14:tracePt t="43977" x="2840038" y="2919413"/>
          <p14:tracePt t="43993" x="2884488" y="2919413"/>
          <p14:tracePt t="44010" x="2990850" y="2919413"/>
          <p14:tracePt t="44027" x="3044825" y="2928938"/>
          <p14:tracePt t="44043" x="3108325" y="2928938"/>
          <p14:tracePt t="44060" x="3116263" y="2928938"/>
          <p14:tracePt t="44077" x="3125788" y="2928938"/>
          <p14:tracePt t="44093" x="3143250" y="2928938"/>
          <p14:tracePt t="44546" x="3152775" y="2928938"/>
          <p14:tracePt t="44558" x="3170238" y="2928938"/>
          <p14:tracePt t="44570" x="3197225" y="2928938"/>
          <p14:tracePt t="44583" x="3251200" y="2919413"/>
          <p14:tracePt t="44595" x="3303588" y="2911475"/>
          <p14:tracePt t="44610" x="3384550" y="2901950"/>
          <p14:tracePt t="44627" x="3473450" y="2901950"/>
          <p14:tracePt t="44644" x="3571875" y="2901950"/>
          <p14:tracePt t="44660" x="3741738" y="2901950"/>
          <p14:tracePt t="44677" x="3803650" y="2901950"/>
          <p14:tracePt t="44694" x="3938588" y="2901950"/>
          <p14:tracePt t="44710" x="3983038" y="2901950"/>
          <p14:tracePt t="44727" x="4044950" y="2901950"/>
          <p14:tracePt t="44744" x="4133850" y="2901950"/>
          <p14:tracePt t="44760" x="4160838" y="2901950"/>
          <p14:tracePt t="44777" x="4197350" y="2901950"/>
          <p14:tracePt t="44794" x="4232275" y="2901950"/>
          <p14:tracePt t="44828" x="4241800" y="2901950"/>
          <p14:tracePt t="44963" x="4251325" y="2901950"/>
          <p14:tracePt t="45134" x="4276725" y="2901950"/>
          <p14:tracePt t="45147" x="4322763" y="2894013"/>
          <p14:tracePt t="45159" x="4367213" y="2884488"/>
          <p14:tracePt t="45170" x="4446588" y="2874963"/>
          <p14:tracePt t="45182" x="4527550" y="2857500"/>
          <p14:tracePt t="45195" x="4616450" y="2847975"/>
          <p14:tracePt t="45210" x="4714875" y="2822575"/>
          <p14:tracePt t="45227" x="4813300" y="2813050"/>
          <p14:tracePt t="45244" x="4983163" y="2803525"/>
          <p14:tracePt t="45260" x="5045075" y="2803525"/>
          <p14:tracePt t="45277" x="5099050" y="2803525"/>
          <p14:tracePt t="45294" x="5133975" y="2803525"/>
          <p14:tracePt t="45310" x="5143500" y="2803525"/>
          <p14:tracePt t="52044" x="5143500" y="2795588"/>
          <p14:tracePt t="52056" x="5133975" y="2786063"/>
          <p14:tracePt t="52069" x="5126038" y="2776538"/>
          <p14:tracePt t="52081" x="5116513" y="2768600"/>
          <p14:tracePt t="52096" x="5108575" y="2768600"/>
          <p14:tracePt t="52113" x="5108575" y="2759075"/>
          <p14:tracePt t="52129" x="5072063" y="2751138"/>
          <p14:tracePt t="52146" x="5037138" y="2741613"/>
          <p14:tracePt t="52163" x="4973638" y="2732088"/>
          <p14:tracePt t="52179" x="4776788" y="2724150"/>
          <p14:tracePt t="52196" x="4670425" y="2714625"/>
          <p14:tracePt t="52213" x="4537075" y="2705100"/>
          <p14:tracePt t="52229" x="4205288" y="2679700"/>
          <p14:tracePt t="52246" x="4010025" y="2679700"/>
          <p14:tracePt t="52262" x="3830638" y="2679700"/>
          <p14:tracePt t="52279" x="3589338" y="2679700"/>
          <p14:tracePt t="52296" x="3500438" y="2679700"/>
          <p14:tracePt t="52313" x="3446463" y="2679700"/>
          <p14:tracePt t="52329" x="3375025" y="2679700"/>
          <p14:tracePt t="52346" x="3367088" y="2679700"/>
          <p14:tracePt t="52363" x="3357563" y="2679700"/>
          <p14:tracePt t="52510" x="3357563" y="2687638"/>
          <p14:tracePt t="52523" x="3357563" y="2697163"/>
          <p14:tracePt t="52535" x="3367088" y="2705100"/>
          <p14:tracePt t="52546" x="3375025" y="2714625"/>
          <p14:tracePt t="52563" x="3384550" y="2724150"/>
          <p14:tracePt t="52579" x="3394075" y="2724150"/>
          <p14:tracePt t="52597" x="3419475" y="2732088"/>
          <p14:tracePt t="52613" x="3446463" y="2732088"/>
          <p14:tracePt t="52630" x="3465513" y="2732088"/>
          <p14:tracePt t="52646" x="3500438" y="2732088"/>
          <p14:tracePt t="52663" x="3517900" y="2732088"/>
          <p14:tracePt t="52679" x="3544888" y="2724150"/>
          <p14:tracePt t="52696" x="3554413" y="2724150"/>
          <p14:tracePt t="53268" x="3544888" y="2724150"/>
          <p14:tracePt t="53280" x="3536950" y="2732088"/>
          <p14:tracePt t="53292" x="3527425" y="2751138"/>
          <p14:tracePt t="53305" x="3500438" y="2776538"/>
          <p14:tracePt t="53317" x="3482975" y="2813050"/>
          <p14:tracePt t="53330" x="3446463" y="2847975"/>
          <p14:tracePt t="53346" x="3402013" y="2894013"/>
          <p14:tracePt t="53363" x="3357563" y="2938463"/>
          <p14:tracePt t="53379" x="3251200" y="3044825"/>
          <p14:tracePt t="53396" x="3187700" y="3108325"/>
          <p14:tracePt t="53413" x="3125788" y="3160713"/>
          <p14:tracePt t="53429" x="2990850" y="3268663"/>
          <p14:tracePt t="53446" x="2928938" y="3303588"/>
          <p14:tracePt t="53463" x="2857500" y="3340100"/>
          <p14:tracePt t="53480" x="2741613" y="3375025"/>
          <p14:tracePt t="53496" x="2679700" y="3384550"/>
          <p14:tracePt t="53513" x="2616200" y="3384550"/>
          <p14:tracePt t="53530" x="2536825" y="3384550"/>
          <p14:tracePt t="53546" x="2509838" y="3384550"/>
          <p14:tracePt t="53563" x="2482850" y="3384550"/>
          <p14:tracePt t="53579" x="2473325" y="3384550"/>
          <p14:tracePt t="53613" x="2473325" y="3375025"/>
          <p14:tracePt t="53674" x="2473325" y="3367088"/>
          <p14:tracePt t="53760" x="2473325" y="3357563"/>
          <p14:tracePt t="53797" x="2473325" y="3348038"/>
          <p14:tracePt t="55120" x="2473325" y="3340100"/>
          <p14:tracePt t="55266" x="2482850" y="3340100"/>
          <p14:tracePt t="55291" x="2490788" y="3340100"/>
          <p14:tracePt t="55315" x="2500313" y="3330575"/>
          <p14:tracePt t="55340" x="2517775" y="3322638"/>
          <p14:tracePt t="55363" x="2527300" y="3322638"/>
          <p14:tracePt t="55377" x="2536825" y="3322638"/>
          <p14:tracePt t="55389" x="2544763" y="3313113"/>
          <p14:tracePt t="55425" x="2554288" y="3313113"/>
          <p14:tracePt t="55646" x="2562225" y="3313113"/>
          <p14:tracePt t="55683" x="2571750" y="3313113"/>
          <p14:tracePt t="55723" x="2581275" y="3313113"/>
          <p14:tracePt t="55744" x="2598738" y="3313113"/>
          <p14:tracePt t="55757" x="2608263" y="3303588"/>
          <p14:tracePt t="55769" x="2625725" y="3303588"/>
          <p14:tracePt t="55780" x="2652713" y="3303588"/>
          <p14:tracePt t="55792" x="2679700" y="3303588"/>
          <p14:tracePt t="55806" x="2714625" y="3303588"/>
          <p14:tracePt t="55817" x="2768600" y="3303588"/>
          <p14:tracePt t="55830" x="2813050" y="3303588"/>
          <p14:tracePt t="55847" x="2874963" y="3303588"/>
          <p14:tracePt t="55864" x="2928938" y="3303588"/>
          <p14:tracePt t="55880" x="3062288" y="3303588"/>
          <p14:tracePt t="55897" x="3133725" y="3303588"/>
          <p14:tracePt t="55914" x="3224213" y="3303588"/>
          <p14:tracePt t="55930" x="3357563" y="3322638"/>
          <p14:tracePt t="55947" x="3429000" y="3322638"/>
          <p14:tracePt t="55964" x="3500438" y="3330575"/>
          <p14:tracePt t="55980" x="3571875" y="3330575"/>
          <p14:tracePt t="55997" x="3608388" y="3330575"/>
          <p14:tracePt t="56014" x="3652838" y="3330575"/>
          <p14:tracePt t="56031" x="3670300" y="3330575"/>
          <p14:tracePt t="56052" x="3687763" y="3330575"/>
          <p14:tracePt t="56064" x="3697288" y="3330575"/>
          <p14:tracePt t="56080" x="3705225" y="3330575"/>
          <p14:tracePt t="56097" x="3714750" y="3330575"/>
          <p14:tracePt t="56114" x="3724275" y="3330575"/>
          <p14:tracePt t="56130" x="3732213" y="3330575"/>
          <p14:tracePt t="56147" x="3741738" y="3330575"/>
          <p14:tracePt t="56164" x="3759200" y="3330575"/>
          <p14:tracePt t="56185" x="3768725" y="3330575"/>
          <p14:tracePt t="56210" x="3776663" y="3330575"/>
          <p14:tracePt t="56860" x="3768725" y="3330575"/>
          <p14:tracePt t="56908" x="3759200" y="3330575"/>
          <p14:tracePt t="56920" x="3751263" y="3330575"/>
          <p14:tracePt t="56945" x="3741738" y="3330575"/>
          <p14:tracePt t="56957" x="3732213" y="3330575"/>
          <p14:tracePt t="56970" x="3714750" y="3330575"/>
          <p14:tracePt t="56982" x="3679825" y="3330575"/>
          <p14:tracePt t="56997" x="3625850" y="3340100"/>
          <p14:tracePt t="57014" x="3544888" y="3357563"/>
          <p14:tracePt t="57031" x="3348038" y="3438525"/>
          <p14:tracePt t="57047" x="3232150" y="3490913"/>
          <p14:tracePt t="57064" x="3108325" y="3544888"/>
          <p14:tracePt t="57081" x="2911475" y="3625850"/>
          <p14:tracePt t="57097" x="2813050" y="3660775"/>
          <p14:tracePt t="57114" x="2714625" y="3697288"/>
          <p14:tracePt t="57131" x="2536825" y="3751263"/>
          <p14:tracePt t="57147" x="2465388" y="3776663"/>
          <p14:tracePt t="57164" x="2393950" y="3795713"/>
          <p14:tracePt t="57181" x="2303463" y="3822700"/>
          <p14:tracePt t="57198" x="2286000" y="3822700"/>
          <p14:tracePt t="57214" x="2268538" y="3830638"/>
          <p14:tracePt t="57231" x="2259013" y="3830638"/>
          <p14:tracePt t="57263" x="2251075" y="3830638"/>
          <p14:tracePt t="57288" x="2241550" y="3830638"/>
          <p14:tracePt t="57373" x="2232025" y="3830638"/>
          <p14:tracePt t="57470" x="2232025" y="3822700"/>
          <p14:tracePt t="57533" x="2251075" y="3813175"/>
          <p14:tracePt t="57558" x="2268538" y="3813175"/>
          <p14:tracePt t="57570" x="2276475" y="3813175"/>
          <p14:tracePt t="57581" x="2286000" y="3813175"/>
          <p14:tracePt t="57593" x="2303463" y="3813175"/>
          <p14:tracePt t="57606" x="2330450" y="3813175"/>
          <p14:tracePt t="57619" x="2347913" y="3813175"/>
          <p14:tracePt t="57631" x="2374900" y="3813175"/>
          <p14:tracePt t="57647" x="2401888" y="3813175"/>
          <p14:tracePt t="57664" x="2438400" y="3813175"/>
          <p14:tracePt t="57681" x="2482850" y="3813175"/>
          <p14:tracePt t="57698" x="2500313" y="3813175"/>
          <p14:tracePt t="57714" x="2527300" y="3813175"/>
          <p14:tracePt t="57731" x="2581275" y="3813175"/>
          <p14:tracePt t="57748" x="2608263" y="3813175"/>
          <p14:tracePt t="57764" x="2670175" y="3813175"/>
          <p14:tracePt t="57781" x="2697163" y="3813175"/>
          <p14:tracePt t="57798" x="2724150" y="3813175"/>
          <p14:tracePt t="57815" x="2776538" y="3813175"/>
          <p14:tracePt t="57831" x="2813050" y="3822700"/>
          <p14:tracePt t="57848" x="2840038" y="3822700"/>
          <p14:tracePt t="57864" x="2884488" y="3830638"/>
          <p14:tracePt t="57881" x="2911475" y="3830638"/>
          <p14:tracePt t="57898" x="2928938" y="3830638"/>
          <p14:tracePt t="57914" x="2955925" y="3830638"/>
          <p14:tracePt t="57931" x="2965450" y="3830638"/>
          <p14:tracePt t="57948" x="2973388" y="3830638"/>
          <p14:tracePt t="57964" x="2990850" y="3840163"/>
          <p14:tracePt t="57986" x="3000375" y="3840163"/>
          <p14:tracePt t="58586" x="3009900" y="3840163"/>
          <p14:tracePt t="58599" x="3027363" y="3830638"/>
          <p14:tracePt t="58611" x="3071813" y="3822700"/>
          <p14:tracePt t="58623" x="3143250" y="3813175"/>
          <p14:tracePt t="58635" x="3232150" y="3795713"/>
          <p14:tracePt t="58648" x="3340100" y="3786188"/>
          <p14:tracePt t="58664" x="3473450" y="3776663"/>
          <p14:tracePt t="58681" x="3625850" y="3759200"/>
          <p14:tracePt t="58698" x="3946525" y="3759200"/>
          <p14:tracePt t="58715" x="4098925" y="3759200"/>
          <p14:tracePt t="58731" x="4232275" y="3759200"/>
          <p14:tracePt t="58748" x="4456113" y="3776663"/>
          <p14:tracePt t="58765" x="4554538" y="3786188"/>
          <p14:tracePt t="58781" x="4633913" y="3786188"/>
          <p14:tracePt t="58798" x="4776788" y="3795713"/>
          <p14:tracePt t="58815" x="4822825" y="3803650"/>
          <p14:tracePt t="58831" x="4867275" y="3813175"/>
          <p14:tracePt t="58848" x="4919663" y="3813175"/>
          <p14:tracePt t="58865" x="4938713" y="3822700"/>
          <p14:tracePt t="58881" x="4956175" y="3830638"/>
          <p14:tracePt t="58898" x="4965700" y="3830638"/>
          <p14:tracePt t="58915" x="4973638" y="3830638"/>
          <p14:tracePt t="58931" x="4983163" y="3830638"/>
          <p14:tracePt t="58966" x="4983163" y="3840163"/>
          <p14:tracePt t="63720" x="4973638" y="3840163"/>
          <p14:tracePt t="63732" x="4965700" y="3840163"/>
          <p14:tracePt t="63744" x="4956175" y="3840163"/>
          <p14:tracePt t="63755" x="4938713" y="3840163"/>
          <p14:tracePt t="63767" x="4911725" y="3840163"/>
          <p14:tracePt t="63784" x="4884738" y="3830638"/>
          <p14:tracePt t="63799" x="4848225" y="3822700"/>
          <p14:tracePt t="63816" x="4795838" y="3813175"/>
          <p14:tracePt t="63833" x="4679950" y="3786188"/>
          <p14:tracePt t="63849" x="4608513" y="3768725"/>
          <p14:tracePt t="63866" x="4384675" y="3732213"/>
          <p14:tracePt t="63883" x="4224338" y="3705225"/>
          <p14:tracePt t="63900" x="4062413" y="3687763"/>
          <p14:tracePt t="63916" x="3840163" y="3625850"/>
          <p14:tracePt t="63933" x="3776663" y="3608388"/>
          <p14:tracePt t="63949" x="3724275" y="3589338"/>
          <p14:tracePt t="63966" x="3687763" y="3571875"/>
          <p14:tracePt t="63989" x="3679825" y="3571875"/>
          <p14:tracePt t="64012" x="3679825" y="3562350"/>
          <p14:tracePt t="64551" x="3670300" y="3544888"/>
          <p14:tracePt t="64563" x="3633788" y="3509963"/>
          <p14:tracePt t="64577" x="3581400" y="3455988"/>
          <p14:tracePt t="64589" x="3517900" y="3402013"/>
          <p14:tracePt t="64601" x="3438525" y="3330575"/>
          <p14:tracePt t="64616" x="3348038" y="3268663"/>
          <p14:tracePt t="64633" x="3259138" y="3205163"/>
          <p14:tracePt t="64650" x="3089275" y="3054350"/>
          <p14:tracePt t="64666" x="3017838" y="2973388"/>
          <p14:tracePt t="64683" x="2946400" y="2894013"/>
          <p14:tracePt t="64700" x="2822575" y="2741613"/>
          <p14:tracePt t="64716" x="2768600" y="2687638"/>
          <p14:tracePt t="64733" x="2741613" y="2625725"/>
          <p14:tracePt t="64750" x="2687638" y="2527300"/>
          <p14:tracePt t="64766" x="2679700" y="2482850"/>
          <p14:tracePt t="64783" x="2670175" y="2465388"/>
          <p14:tracePt t="64800" x="2652713" y="2446338"/>
          <p14:tracePt t="64816" x="2652713" y="2438400"/>
          <p14:tracePt t="64845" x="2643188" y="2438400"/>
          <p14:tracePt t="64858" x="2643188" y="2428875"/>
          <p14:tracePt t="64871" x="2643188" y="2419350"/>
          <p14:tracePt t="64883" x="2633663" y="2411413"/>
          <p14:tracePt t="64908" x="2625725" y="2401888"/>
          <p14:tracePt t="64931" x="2625725" y="2393950"/>
          <p14:tracePt t="64944" x="2625725" y="2384425"/>
          <p14:tracePt t="64956" x="2616200" y="2374900"/>
          <p14:tracePt t="64968" x="2616200" y="2366963"/>
          <p14:tracePt t="64983" x="2608263" y="2357438"/>
          <p14:tracePt t="65000" x="2608263" y="2347913"/>
          <p14:tracePt t="65016" x="2608263" y="2339975"/>
          <p14:tracePt t="65033" x="2598738" y="2330450"/>
          <p14:tracePt t="65791" x="2598738" y="2339975"/>
          <p14:tracePt t="66132" x="2616200" y="2339975"/>
          <p14:tracePt t="66145" x="2633663" y="2339975"/>
          <p14:tracePt t="66156" x="2660650" y="2339975"/>
          <p14:tracePt t="66168" x="2697163" y="2339975"/>
          <p14:tracePt t="66183" x="2768600" y="2322513"/>
          <p14:tracePt t="66200" x="2867025" y="2286000"/>
          <p14:tracePt t="66218" x="2973388" y="2241550"/>
          <p14:tracePt t="66234" x="3295650" y="2062163"/>
          <p14:tracePt t="66250" x="3490913" y="1955800"/>
          <p14:tracePt t="66267" x="3751263" y="1768475"/>
          <p14:tracePt t="66284" x="3822700" y="1704975"/>
          <p14:tracePt t="66300" x="3867150" y="1660525"/>
          <p14:tracePt t="66317" x="3894138" y="1633538"/>
          <p14:tracePt t="66365" x="3902075" y="1633538"/>
          <p14:tracePt t="66610" x="3919538" y="1598613"/>
          <p14:tracePt t="66621" x="3946525" y="1500188"/>
          <p14:tracePt t="66634" x="3965575" y="1384300"/>
          <p14:tracePt t="66645" x="4000500" y="1250950"/>
          <p14:tracePt t="66658" x="4037013" y="1081088"/>
          <p14:tracePt t="66670" x="4081463" y="928688"/>
          <p14:tracePt t="66684" x="4116388" y="822325"/>
          <p14:tracePt t="66700" x="4133850" y="750888"/>
          <p14:tracePt t="66717" x="4143375" y="704850"/>
          <p14:tracePt t="66733" x="4143375" y="687388"/>
          <p14:tracePt t="66751" x="4152900" y="679450"/>
          <p14:tracePt t="66989" x="4152900" y="669925"/>
          <p14:tracePt t="67258" x="4152900" y="679450"/>
          <p14:tracePt t="67272" x="4152900" y="687388"/>
          <p14:tracePt t="67283" x="4152900" y="714375"/>
          <p14:tracePt t="67295" x="4133850" y="768350"/>
          <p14:tracePt t="67310" x="4125913" y="830263"/>
          <p14:tracePt t="67319" x="4108450" y="893763"/>
          <p14:tracePt t="67334" x="4071938" y="982663"/>
          <p14:tracePt t="67351" x="4054475" y="1071563"/>
          <p14:tracePt t="67367" x="4027488" y="1143000"/>
          <p14:tracePt t="67384" x="3929063" y="1374775"/>
          <p14:tracePt t="67402" x="3894138" y="1500188"/>
          <p14:tracePt t="67417" x="3813175" y="1714500"/>
          <p14:tracePt t="67434" x="3768725" y="1803400"/>
          <p14:tracePt t="67450" x="3732213" y="1893888"/>
          <p14:tracePt t="67467" x="3679825" y="2000250"/>
          <p14:tracePt t="67484" x="3660775" y="2027238"/>
          <p14:tracePt t="67501" x="3643313" y="2062163"/>
          <p14:tracePt t="67517" x="3625850" y="2098675"/>
          <p14:tracePt t="67534" x="3616325" y="2116138"/>
          <p14:tracePt t="67551" x="3608388" y="2143125"/>
          <p14:tracePt t="67748" x="3589338" y="2143125"/>
          <p14:tracePt t="67762" x="3581400" y="2152650"/>
          <p14:tracePt t="67773" x="3571875" y="2160588"/>
          <p14:tracePt t="67785" x="3544888" y="2170113"/>
          <p14:tracePt t="67801" x="3517900" y="2187575"/>
          <p14:tracePt t="67817" x="3465513" y="2224088"/>
          <p14:tracePt t="67834" x="3268663" y="2357438"/>
          <p14:tracePt t="67851" x="3143250" y="2438400"/>
          <p14:tracePt t="67867" x="2973388" y="2527300"/>
          <p14:tracePt t="67884" x="2670175" y="2687638"/>
          <p14:tracePt t="67901" x="2536825" y="2741613"/>
          <p14:tracePt t="67917" x="2428875" y="2795588"/>
          <p14:tracePt t="67934" x="2286000" y="2830513"/>
          <p14:tracePt t="67951" x="2232025" y="2830513"/>
          <p14:tracePt t="67967" x="2205038" y="2830513"/>
          <p14:tracePt t="67984" x="2152650" y="2813050"/>
          <p14:tracePt t="68001" x="2133600" y="2803525"/>
          <p14:tracePt t="68018" x="2125663" y="2776538"/>
          <p14:tracePt t="68034" x="2116138" y="2768600"/>
          <p14:tracePt t="68051" x="2116138" y="2759075"/>
          <p14:tracePt t="68068" x="2116138" y="2741613"/>
          <p14:tracePt t="68092" x="2116138" y="2732088"/>
          <p14:tracePt t="68116" x="2116138" y="2724150"/>
          <p14:tracePt t="68264" x="2125663" y="2724150"/>
          <p14:tracePt t="68276" x="2133600" y="2724150"/>
          <p14:tracePt t="68288" x="2152650" y="2732088"/>
          <p14:tracePt t="68300" x="2160588" y="2732088"/>
          <p14:tracePt t="68315" x="2179638" y="2732088"/>
          <p14:tracePt t="68326" x="2197100" y="2741613"/>
          <p14:tracePt t="68337" x="2241550" y="2751138"/>
          <p14:tracePt t="68351" x="2276475" y="2759075"/>
          <p14:tracePt t="68368" x="2330450" y="2768600"/>
          <p14:tracePt t="68384" x="2374900" y="2776538"/>
          <p14:tracePt t="68402" x="2482850" y="2786063"/>
          <p14:tracePt t="68418" x="2544763" y="2795588"/>
          <p14:tracePt t="68434" x="2608263" y="2795588"/>
          <p14:tracePt t="68451" x="2741613" y="2795588"/>
          <p14:tracePt t="68468" x="2822575" y="2795588"/>
          <p14:tracePt t="68484" x="2990850" y="2795588"/>
          <p14:tracePt t="68501" x="3081338" y="2795588"/>
          <p14:tracePt t="68518" x="3170238" y="2795588"/>
          <p14:tracePt t="68534" x="3276600" y="2795588"/>
          <p14:tracePt t="68551" x="3303588" y="2795588"/>
          <p14:tracePt t="68568" x="3322638" y="2795588"/>
          <p14:tracePt t="68584" x="3330575" y="2795588"/>
          <p14:tracePt t="68606" x="3340100" y="2795588"/>
          <p14:tracePt t="69097" x="3340100" y="2803525"/>
          <p14:tracePt t="69402" x="3340100" y="2813050"/>
          <p14:tracePt t="69978" x="3340100" y="2822575"/>
          <p14:tracePt t="72282" x="3330575" y="2822575"/>
          <p14:tracePt t="72331" x="3322638" y="2822575"/>
          <p14:tracePt t="72345" x="3313113" y="2830513"/>
          <p14:tracePt t="72366" x="3303588" y="2840038"/>
          <p14:tracePt t="72379" x="3295650" y="2847975"/>
          <p14:tracePt t="72391" x="3286125" y="2857500"/>
          <p14:tracePt t="72403" x="3268663" y="2874963"/>
          <p14:tracePt t="72415" x="3259138" y="2874963"/>
          <p14:tracePt t="72428" x="3241675" y="2894013"/>
          <p14:tracePt t="72440" x="3224213" y="2894013"/>
          <p14:tracePt t="72453" x="3214688" y="2901950"/>
          <p14:tracePt t="72469" x="3197225" y="2919413"/>
          <p14:tracePt t="72485" x="3170238" y="2928938"/>
          <p14:tracePt t="72502" x="3089275" y="2965450"/>
          <p14:tracePt t="72519" x="3044825" y="2990850"/>
          <p14:tracePt t="72535" x="3009900" y="3000375"/>
          <p14:tracePt t="72552" x="2965450" y="3017838"/>
          <p14:tracePt t="72569" x="2946400" y="3027363"/>
          <p14:tracePt t="72585" x="2928938" y="3036888"/>
          <p14:tracePt t="72602" x="2847975" y="3062288"/>
          <p14:tracePt t="72620" x="2768600" y="3089275"/>
          <p14:tracePt t="72636" x="2509838" y="3241675"/>
          <p14:tracePt t="72652" x="2347913" y="3313113"/>
          <p14:tracePt t="72669" x="2259013" y="3357563"/>
          <p14:tracePt t="72685" x="2179638" y="3384550"/>
          <p14:tracePt t="72702" x="2133600" y="3394075"/>
          <p14:tracePt t="72719" x="2108200" y="3394075"/>
          <p14:tracePt t="72735" x="2081213" y="3402013"/>
          <p14:tracePt t="72752" x="2054225" y="3402013"/>
          <p14:tracePt t="72769" x="2036763" y="3402013"/>
          <p14:tracePt t="72786" x="2027238" y="3402013"/>
          <p14:tracePt t="73837" x="2036763" y="3402013"/>
          <p14:tracePt t="73959" x="2044700" y="3402013"/>
          <p14:tracePt t="73982" x="2044700" y="3394075"/>
          <p14:tracePt t="74033" x="2054225" y="3394075"/>
          <p14:tracePt t="74082" x="2062163" y="3394075"/>
          <p14:tracePt t="74107" x="2081213" y="3394075"/>
          <p14:tracePt t="74131" x="2089150" y="3394075"/>
          <p14:tracePt t="74142" x="2098675" y="3384550"/>
          <p14:tracePt t="74156" x="2108200" y="3384550"/>
          <p14:tracePt t="74167" x="2116138" y="3384550"/>
          <p14:tracePt t="74180" x="2125663" y="3384550"/>
          <p14:tracePt t="74192" x="2133600" y="3375025"/>
          <p14:tracePt t="74216" x="2143125" y="3375025"/>
          <p14:tracePt t="74228" x="2152650" y="3375025"/>
          <p14:tracePt t="74240" x="2160588" y="3375025"/>
          <p14:tracePt t="74266" x="2170113" y="3375025"/>
          <p14:tracePt t="74277" x="2179638" y="3375025"/>
          <p14:tracePt t="74289" x="2187575" y="3375025"/>
          <p14:tracePt t="74303" x="2197100" y="3375025"/>
          <p14:tracePt t="74319" x="2205038" y="3375025"/>
          <p14:tracePt t="74336" x="2224088" y="3375025"/>
          <p14:tracePt t="74353" x="2251075" y="3375025"/>
          <p14:tracePt t="74369" x="2268538" y="3375025"/>
          <p14:tracePt t="74386" x="2295525" y="3367088"/>
          <p14:tracePt t="74404" x="2339975" y="3367088"/>
          <p14:tracePt t="74420" x="2366963" y="3367088"/>
          <p14:tracePt t="74436" x="2401888" y="3367088"/>
          <p14:tracePt t="74453" x="2482850" y="3357563"/>
          <p14:tracePt t="74469" x="2527300" y="3357563"/>
          <p14:tracePt t="74486" x="2625725" y="3357563"/>
          <p14:tracePt t="74503" x="2679700" y="3357563"/>
          <p14:tracePt t="74519" x="2724150" y="3357563"/>
          <p14:tracePt t="74536" x="2803525" y="3357563"/>
          <p14:tracePt t="74553" x="2857500" y="3348038"/>
          <p14:tracePt t="74569" x="2884488" y="3348038"/>
          <p14:tracePt t="74586" x="2946400" y="3348038"/>
          <p14:tracePt t="74603" x="2973388" y="3348038"/>
          <p14:tracePt t="74619" x="3000375" y="3348038"/>
          <p14:tracePt t="74636" x="3027363" y="3348038"/>
          <p14:tracePt t="74657" x="3036888" y="3348038"/>
          <p14:tracePt t="76948" x="3027363" y="3348038"/>
          <p14:tracePt t="76959" x="3017838" y="3348038"/>
          <p14:tracePt t="76985" x="3009900" y="3348038"/>
          <p14:tracePt t="76997" x="2990850" y="3348038"/>
          <p14:tracePt t="77009" x="2973388" y="3348038"/>
          <p14:tracePt t="77022" x="2965450" y="3348038"/>
          <p14:tracePt t="77037" x="2938463" y="3348038"/>
          <p14:tracePt t="77054" x="2919413" y="3357563"/>
          <p14:tracePt t="77070" x="2884488" y="3367088"/>
          <p14:tracePt t="77087" x="2857500" y="3375025"/>
          <p14:tracePt t="77104" x="2847975" y="3394075"/>
          <p14:tracePt t="77120" x="2803525" y="3411538"/>
          <p14:tracePt t="77137" x="2795588" y="3419475"/>
          <p14:tracePt t="77154" x="2776538" y="3438525"/>
          <p14:tracePt t="77170" x="2751138" y="3473450"/>
          <p14:tracePt t="77187" x="2741613" y="3482975"/>
          <p14:tracePt t="77203" x="2732088" y="3490913"/>
          <p14:tracePt t="77220" x="2732088" y="3509963"/>
          <p14:tracePt t="77237" x="2724150" y="3517900"/>
          <p14:tracePt t="77254" x="2724150" y="3536950"/>
          <p14:tracePt t="77270" x="2724150" y="3544888"/>
          <p14:tracePt t="77287" x="2724150" y="3554413"/>
          <p14:tracePt t="77304" x="2724150" y="3581400"/>
          <p14:tracePt t="77321" x="2724150" y="3589338"/>
          <p14:tracePt t="77337" x="2724150" y="3608388"/>
          <p14:tracePt t="77354" x="2732088" y="3633788"/>
          <p14:tracePt t="77370" x="2741613" y="3652838"/>
          <p14:tracePt t="77387" x="2751138" y="3660775"/>
          <p14:tracePt t="77405" x="2768600" y="3687763"/>
          <p14:tracePt t="77421" x="2776538" y="3697288"/>
          <p14:tracePt t="77437" x="2803525" y="3714750"/>
          <p14:tracePt t="77454" x="2813050" y="3732213"/>
          <p14:tracePt t="77474" x="2822575" y="3741738"/>
          <p14:tracePt t="77488" x="2830513" y="3741738"/>
          <p14:tracePt t="77504" x="2830513" y="3751263"/>
          <p14:tracePt t="77520" x="2840038" y="3751263"/>
          <p14:tracePt t="77537" x="2840038" y="3759200"/>
          <p14:tracePt t="77559" x="2847975" y="3759200"/>
          <p14:tracePt t="77682" x="2857500" y="3759200"/>
          <p14:tracePt t="77903" x="2857500" y="3768725"/>
          <p14:tracePt t="79667" x="2847975" y="3768725"/>
          <p14:tracePt t="79679" x="2847975" y="3759200"/>
          <p14:tracePt t="79728" x="2847975" y="3751263"/>
          <p14:tracePt t="79740" x="2847975" y="3741738"/>
          <p14:tracePt t="79766" x="2847975" y="3732213"/>
          <p14:tracePt t="79814" x="2847975" y="3724275"/>
          <p14:tracePt t="80021" x="2840038" y="3724275"/>
          <p14:tracePt t="80046" x="2830513" y="3724275"/>
          <p14:tracePt t="80059" x="2822575" y="3724275"/>
          <p14:tracePt t="80071" x="2803525" y="3724275"/>
          <p14:tracePt t="80083" x="2795588" y="3724275"/>
          <p14:tracePt t="80095" x="2786063" y="3724275"/>
          <p14:tracePt t="80108" x="2768600" y="3724275"/>
          <p14:tracePt t="80121" x="2741613" y="3724275"/>
          <p14:tracePt t="80138" x="2724150" y="3724275"/>
          <p14:tracePt t="80154" x="2705100" y="3724275"/>
          <p14:tracePt t="80171" x="2697163" y="3724275"/>
          <p14:tracePt t="80188" x="2687638" y="3724275"/>
          <p14:tracePt t="80266" x="2697163" y="3724275"/>
          <p14:tracePt t="80279" x="2705100" y="3724275"/>
          <p14:tracePt t="80304" x="2714625" y="3724275"/>
          <p14:tracePt t="80328" x="2724150" y="3724275"/>
          <p14:tracePt t="80340" x="2732088" y="3724275"/>
          <p14:tracePt t="80364" x="2741613" y="3724275"/>
          <p14:tracePt t="80376" x="2759075" y="3724275"/>
          <p14:tracePt t="80389" x="2776538" y="3732213"/>
          <p14:tracePt t="80404" x="2795588" y="3741738"/>
          <p14:tracePt t="80414" x="2822575" y="3751263"/>
          <p14:tracePt t="80425" x="2847975" y="3751263"/>
          <p14:tracePt t="80438" x="2884488" y="3768725"/>
          <p14:tracePt t="80455" x="2919413" y="3776663"/>
          <p14:tracePt t="80472" x="2973388" y="3795713"/>
          <p14:tracePt t="80488" x="3081338" y="3822700"/>
          <p14:tracePt t="80504" x="3116263" y="3822700"/>
          <p14:tracePt t="80521" x="3143250" y="3830638"/>
          <p14:tracePt t="80538" x="3205163" y="3840163"/>
          <p14:tracePt t="80555" x="3224213" y="3840163"/>
          <p14:tracePt t="80573" x="3241675" y="3840163"/>
          <p14:tracePt t="80622" x="3251200" y="3840163"/>
          <p14:tracePt t="82190" x="3259138" y="3840163"/>
          <p14:tracePt t="82202" x="3268663" y="3840163"/>
          <p14:tracePt t="82215" x="3286125" y="3840163"/>
          <p14:tracePt t="82227" x="3303588" y="3840163"/>
          <p14:tracePt t="82239" x="3322638" y="3840163"/>
          <p14:tracePt t="82255" x="3348038" y="3840163"/>
          <p14:tracePt t="82272" x="3394075" y="3840163"/>
          <p14:tracePt t="82288" x="3544888" y="3848100"/>
          <p14:tracePt t="82305" x="3643313" y="3857625"/>
          <p14:tracePt t="82322" x="3751263" y="3857625"/>
          <p14:tracePt t="82338" x="3990975" y="3857625"/>
          <p14:tracePt t="82356" x="4098925" y="3857625"/>
          <p14:tracePt t="82372" x="4232275" y="3857625"/>
          <p14:tracePt t="82389" x="4465638" y="3830638"/>
          <p14:tracePt t="82407" x="4554538" y="3822700"/>
          <p14:tracePt t="82422" x="4643438" y="3803650"/>
          <p14:tracePt t="82439" x="4795838" y="3776663"/>
          <p14:tracePt t="82455" x="4840288" y="3776663"/>
          <p14:tracePt t="82472" x="4919663" y="3768725"/>
          <p14:tracePt t="82489" x="4946650" y="3768725"/>
          <p14:tracePt t="82505" x="4956175" y="3768725"/>
          <p14:tracePt t="83904" x="4946650" y="3768725"/>
          <p14:tracePt t="83943" x="4938713" y="3768725"/>
          <p14:tracePt t="83955" x="4919663" y="3768725"/>
          <p14:tracePt t="83967" x="4894263" y="3768725"/>
          <p14:tracePt t="83978" x="4848225" y="3776663"/>
          <p14:tracePt t="83990" x="4795838" y="3795713"/>
          <p14:tracePt t="84006" x="4732338" y="3822700"/>
          <p14:tracePt t="84022" x="4660900" y="3848100"/>
          <p14:tracePt t="84039" x="4518025" y="3911600"/>
          <p14:tracePt t="84056" x="4446588" y="3956050"/>
          <p14:tracePt t="84072" x="4330700" y="4010025"/>
          <p14:tracePt t="84089" x="4027488" y="4187825"/>
          <p14:tracePt t="84106" x="3848100" y="4313238"/>
          <p14:tracePt t="84122" x="3697288" y="4411663"/>
          <p14:tracePt t="84139" x="3500438" y="4537075"/>
          <p14:tracePt t="84156" x="3438525" y="4572000"/>
          <p14:tracePt t="84172" x="3394075" y="4589463"/>
          <p14:tracePt t="84189" x="3340100" y="4616450"/>
          <p14:tracePt t="84206" x="3303588" y="4633913"/>
          <p14:tracePt t="84222" x="3241675" y="4652963"/>
          <p14:tracePt t="84239" x="3214688" y="4652963"/>
          <p14:tracePt t="84256" x="3205163" y="4652963"/>
          <p14:tracePt t="84272" x="3187700" y="4652963"/>
          <p14:tracePt t="84309" x="3179763" y="4652963"/>
          <p14:tracePt t="84321" x="3170238" y="4652963"/>
          <p14:tracePt t="84334" x="3152775" y="4633913"/>
          <p14:tracePt t="84346" x="3133725" y="4625975"/>
          <p14:tracePt t="84358" x="3116263" y="4616450"/>
          <p14:tracePt t="84372" x="3089275" y="4598988"/>
          <p14:tracePt t="84389" x="3062288" y="4581525"/>
          <p14:tracePt t="84406" x="3044825" y="4562475"/>
          <p14:tracePt t="84423" x="2990850" y="4510088"/>
          <p14:tracePt t="84439" x="2973388" y="4491038"/>
          <p14:tracePt t="84456" x="2946400" y="4465638"/>
          <p14:tracePt t="84481" x="2938463" y="4465638"/>
          <p14:tracePt t="84493" x="2938463" y="4456113"/>
          <p14:tracePt t="84651" x="2946400" y="4456113"/>
          <p14:tracePt t="84665" x="2955925" y="4456113"/>
          <p14:tracePt t="84689" x="2965450" y="4456113"/>
          <p14:tracePt t="84713" x="2982913" y="4456113"/>
          <p14:tracePt t="84726" x="2990850" y="4456113"/>
          <p14:tracePt t="84737" x="3009900" y="4456113"/>
          <p14:tracePt t="84749" x="3036888" y="4456113"/>
          <p14:tracePt t="84763" x="3062288" y="4456113"/>
          <p14:tracePt t="84774" x="3098800" y="4456113"/>
          <p14:tracePt t="84789" x="3143250" y="4456113"/>
          <p14:tracePt t="84806" x="3179763" y="4456113"/>
          <p14:tracePt t="84823" x="3214688" y="4456113"/>
          <p14:tracePt t="84839" x="3313113" y="4456113"/>
          <p14:tracePt t="84856" x="3367088" y="4456113"/>
          <p14:tracePt t="84873" x="3438525" y="4456113"/>
          <p14:tracePt t="84889" x="3473450" y="4456113"/>
          <p14:tracePt t="84906" x="3500438" y="4456113"/>
          <p14:tracePt t="84922" x="3517900" y="4456113"/>
          <p14:tracePt t="84939" x="3527425" y="4456113"/>
          <p14:tracePt t="85228" x="3509963" y="4456113"/>
          <p14:tracePt t="85253" x="3500438" y="4456113"/>
          <p14:tracePt t="85277" x="3482975" y="4456113"/>
          <p14:tracePt t="85302" x="3473450" y="4456113"/>
          <p14:tracePt t="85314" x="3455988" y="4456113"/>
          <p14:tracePt t="85325" x="3438525" y="4456113"/>
          <p14:tracePt t="85338" x="3419475" y="4456113"/>
          <p14:tracePt t="85350" x="3394075" y="4456113"/>
          <p14:tracePt t="85363" x="3375025" y="4456113"/>
          <p14:tracePt t="85375" x="3340100" y="4456113"/>
          <p14:tracePt t="85389" x="3313113" y="4456113"/>
          <p14:tracePt t="85406" x="3286125" y="4456113"/>
          <p14:tracePt t="85423" x="3251200" y="4456113"/>
          <p14:tracePt t="85440" x="3224213" y="4456113"/>
          <p14:tracePt t="85456" x="3214688" y="4456113"/>
          <p14:tracePt t="85560" x="3214688" y="4446588"/>
          <p14:tracePt t="85620" x="3224213" y="4446588"/>
          <p14:tracePt t="85669" x="3232150" y="4446588"/>
          <p14:tracePt t="88695" x="3241675" y="4438650"/>
          <p14:tracePt t="88720" x="3259138" y="4438650"/>
          <p14:tracePt t="88732" x="3268663" y="4429125"/>
          <p14:tracePt t="88743" x="3276600" y="4429125"/>
          <p14:tracePt t="88757" x="3295650" y="4429125"/>
          <p14:tracePt t="88768" x="3303588" y="4429125"/>
          <p14:tracePt t="88780" x="3313113" y="4429125"/>
          <p14:tracePt t="88793" x="3340100" y="4429125"/>
          <p14:tracePt t="88807" x="3357563" y="4429125"/>
          <p14:tracePt t="88824" x="3375025" y="4429125"/>
          <p14:tracePt t="88840" x="3394075" y="4429125"/>
          <p14:tracePt t="88857" x="3465513" y="4429125"/>
          <p14:tracePt t="88874" x="3490913" y="4429125"/>
          <p14:tracePt t="88891" x="3589338" y="4429125"/>
          <p14:tracePt t="88907" x="3652838" y="4429125"/>
          <p14:tracePt t="88924" x="3714750" y="4438650"/>
          <p14:tracePt t="88941" x="3830638" y="4456113"/>
          <p14:tracePt t="88957" x="3884613" y="4456113"/>
          <p14:tracePt t="88974" x="3929063" y="4465638"/>
          <p14:tracePt t="88991" x="4017963" y="4465638"/>
          <p14:tracePt t="89007" x="4054475" y="4465638"/>
          <p14:tracePt t="89024" x="4098925" y="4473575"/>
          <p14:tracePt t="89041" x="4170363" y="4473575"/>
          <p14:tracePt t="89057" x="4197350" y="4473575"/>
          <p14:tracePt t="89074" x="4276725" y="4473575"/>
          <p14:tracePt t="89091" x="4313238" y="4473575"/>
          <p14:tracePt t="89107" x="4348163" y="4473575"/>
          <p14:tracePt t="89124" x="4429125" y="4473575"/>
          <p14:tracePt t="89141" x="4465638" y="4473575"/>
          <p14:tracePt t="89157" x="4491038" y="4473575"/>
          <p14:tracePt t="89174" x="4527550" y="4473575"/>
          <p14:tracePt t="89191" x="4537075" y="4473575"/>
          <p14:tracePt t="89208" x="4545013" y="4465638"/>
          <p14:tracePt t="89319" x="4537075" y="4465638"/>
          <p14:tracePt t="89332" x="4518025" y="4465638"/>
          <p14:tracePt t="89345" x="4491038" y="4465638"/>
          <p14:tracePt t="89356" x="4465638" y="4465638"/>
          <p14:tracePt t="89368" x="4438650" y="4456113"/>
          <p14:tracePt t="89381" x="4411663" y="4446588"/>
          <p14:tracePt t="89393" x="4384675" y="4429125"/>
          <p14:tracePt t="89408" x="4340225" y="4419600"/>
          <p14:tracePt t="89424" x="4303713" y="4419600"/>
          <p14:tracePt t="89441" x="4179888" y="4402138"/>
          <p14:tracePt t="89457" x="4098925" y="4394200"/>
          <p14:tracePt t="89474" x="4027488" y="4394200"/>
          <p14:tracePt t="89491" x="3946525" y="4384675"/>
          <p14:tracePt t="89507" x="3929063" y="4384675"/>
          <p14:tracePt t="89625" x="3946525" y="4384675"/>
          <p14:tracePt t="89638" x="3973513" y="4394200"/>
          <p14:tracePt t="89650" x="4010025" y="4402138"/>
          <p14:tracePt t="89662" x="4062413" y="4411663"/>
          <p14:tracePt t="89674" x="4125913" y="4411663"/>
          <p14:tracePt t="89691" x="4197350" y="4419600"/>
          <p14:tracePt t="89708" x="4286250" y="4419600"/>
          <p14:tracePt t="89724" x="4491038" y="4419600"/>
          <p14:tracePt t="89741" x="4572000" y="4394200"/>
          <p14:tracePt t="89757" x="4660900" y="4357688"/>
          <p14:tracePt t="89774" x="4786313" y="4313238"/>
          <p14:tracePt t="89791" x="4822825" y="4295775"/>
          <p14:tracePt t="89807" x="4830763" y="4286250"/>
          <p14:tracePt t="89824" x="4840288" y="4286250"/>
          <p14:tracePt t="89907" x="4830763" y="4286250"/>
          <p14:tracePt t="89933" x="4822825" y="4286250"/>
          <p14:tracePt t="89944" x="4813300" y="4286250"/>
          <p14:tracePt t="89956" x="4803775" y="4286250"/>
          <p14:tracePt t="89994" x="4795838" y="4286250"/>
          <p14:tracePt t="90043" x="4786313" y="4286250"/>
          <p14:tracePt t="90054" x="4776788" y="4286250"/>
          <p14:tracePt t="90066" x="4768850" y="4286250"/>
          <p14:tracePt t="90079" x="4751388" y="4286250"/>
          <p14:tracePt t="90092" x="4724400" y="4286250"/>
          <p14:tracePt t="90108" x="4705350" y="4286250"/>
          <p14:tracePt t="90124" x="4679950" y="4286250"/>
          <p14:tracePt t="90141" x="4633913" y="4286250"/>
          <p14:tracePt t="90158" x="4616450" y="4286250"/>
          <p14:tracePt t="90174" x="4598988" y="4286250"/>
          <p14:tracePt t="90191" x="4545013" y="4286250"/>
          <p14:tracePt t="90208" x="4518025" y="4286250"/>
          <p14:tracePt t="90224" x="4491038" y="4286250"/>
          <p14:tracePt t="90241" x="4456113" y="4286250"/>
          <p14:tracePt t="90258" x="4446588" y="4286250"/>
          <p14:tracePt t="90275" x="4438650" y="4286250"/>
          <p14:tracePt t="90337" x="4438650" y="4295775"/>
          <p14:tracePt t="90373" x="4429125" y="4295775"/>
          <p14:tracePt t="90397" x="4429125" y="4303713"/>
          <p14:tracePt t="90423" x="4429125" y="4313238"/>
          <p14:tracePt t="90447" x="4429125" y="4322763"/>
          <p14:tracePt t="90472" x="4446588" y="4340225"/>
          <p14:tracePt t="90485" x="4465638" y="4348163"/>
          <p14:tracePt t="90495" x="4510088" y="4375150"/>
          <p14:tracePt t="90508" x="4562475" y="4402138"/>
          <p14:tracePt t="90520" x="4625975" y="4419600"/>
          <p14:tracePt t="90532" x="4697413" y="4429125"/>
          <p14:tracePt t="90545" x="4759325" y="4438650"/>
          <p14:tracePt t="90558" x="4822825" y="4446588"/>
          <p14:tracePt t="90574" x="4857750" y="4446588"/>
          <p14:tracePt t="90591" x="4894263" y="4446588"/>
          <p14:tracePt t="90608" x="4902200" y="4446588"/>
          <p14:tracePt t="90624" x="4911725" y="4446588"/>
          <p14:tracePt t="90741" x="4902200" y="4446588"/>
          <p14:tracePt t="90765" x="4894263" y="4446588"/>
          <p14:tracePt t="90777" x="4884738" y="4446588"/>
          <p14:tracePt t="90790" x="4867275" y="4438650"/>
          <p14:tracePt t="90802" x="4848225" y="4438650"/>
          <p14:tracePt t="90814" x="4830763" y="4438650"/>
          <p14:tracePt t="90827" x="4803775" y="4429125"/>
          <p14:tracePt t="90841" x="4786313" y="4429125"/>
          <p14:tracePt t="90858" x="4768850" y="4419600"/>
          <p14:tracePt t="90875" x="4751388" y="4419600"/>
          <p14:tracePt t="90891" x="4705350" y="4419600"/>
          <p14:tracePt t="90908" x="4679950" y="4419600"/>
          <p14:tracePt t="90924" x="4633913" y="4419600"/>
          <p14:tracePt t="90941" x="4616450" y="4419600"/>
          <p14:tracePt t="90961" x="4608513" y="4419600"/>
          <p14:tracePt t="91133" x="4616450" y="4419600"/>
          <p14:tracePt t="91610" x="4625975" y="4419600"/>
          <p14:tracePt t="91635" x="4633913" y="4419600"/>
          <p14:tracePt t="91660" x="4643438" y="4419600"/>
          <p14:tracePt t="91671" x="4660900" y="4411663"/>
          <p14:tracePt t="91683" x="4670425" y="4411663"/>
          <p14:tracePt t="91697" x="4697413" y="4411663"/>
          <p14:tracePt t="91709" x="4732338" y="4411663"/>
          <p14:tracePt t="91725" x="4759325" y="4411663"/>
          <p14:tracePt t="91741" x="4803775" y="4411663"/>
          <p14:tracePt t="91758" x="4867275" y="4394200"/>
          <p14:tracePt t="91775" x="4894263" y="4394200"/>
          <p14:tracePt t="91791" x="4919663" y="4384675"/>
          <p14:tracePt t="91808" x="4965700" y="4375150"/>
          <p14:tracePt t="91825" x="4973638" y="4375150"/>
          <p14:tracePt t="91841" x="4983163" y="4375150"/>
          <p14:tracePt t="91917" x="4965700" y="4375150"/>
          <p14:tracePt t="91942" x="4956175" y="4375150"/>
          <p14:tracePt t="91953" x="4946650" y="4375150"/>
          <p14:tracePt t="91967" x="4938713" y="4375150"/>
          <p14:tracePt t="91978" x="4919663" y="4375150"/>
          <p14:tracePt t="91993" x="4902200" y="4375150"/>
          <p14:tracePt t="92008" x="4884738" y="4375150"/>
          <p14:tracePt t="92025" x="4867275" y="4375150"/>
          <p14:tracePt t="92041" x="4813300" y="4375150"/>
          <p14:tracePt t="92058" x="4795838" y="4375150"/>
          <p14:tracePt t="92075" x="4751388" y="4375150"/>
          <p14:tracePt t="92091" x="4679950" y="4375150"/>
          <p14:tracePt t="92108" x="4616450" y="4375150"/>
          <p14:tracePt t="92125" x="4554538" y="4375150"/>
          <p14:tracePt t="92141" x="4411663" y="4375150"/>
          <p14:tracePt t="92158" x="4348163" y="4375150"/>
          <p14:tracePt t="92175" x="4268788" y="4375150"/>
          <p14:tracePt t="92192" x="4259263" y="4375150"/>
          <p14:tracePt t="92224" x="4259263" y="4367213"/>
          <p14:tracePt t="92321" x="4268788" y="4367213"/>
          <p14:tracePt t="92334" x="4276725" y="4367213"/>
          <p14:tracePt t="92345" x="4286250" y="4367213"/>
          <p14:tracePt t="92370" x="4303713" y="4367213"/>
          <p14:tracePt t="92382" x="4313238" y="4367213"/>
          <p14:tracePt t="92394" x="4330700" y="4367213"/>
          <p14:tracePt t="92407" x="4357688" y="4367213"/>
          <p14:tracePt t="92418" x="4394200" y="4367213"/>
          <p14:tracePt t="92431" x="4429125" y="4367213"/>
          <p14:tracePt t="92444" x="4491038" y="4367213"/>
          <p14:tracePt t="92458" x="4554538" y="4367213"/>
          <p14:tracePt t="92475" x="4616450" y="4367213"/>
          <p14:tracePt t="92492" x="4705350" y="4367213"/>
          <p14:tracePt t="92508" x="4867275" y="4367213"/>
          <p14:tracePt t="92525" x="4938713" y="4367213"/>
          <p14:tracePt t="92542" x="5037138" y="4367213"/>
          <p14:tracePt t="92558" x="5072063" y="4367213"/>
          <p14:tracePt t="92575" x="5089525" y="4367213"/>
          <p14:tracePt t="92592" x="5099050" y="4367213"/>
          <p14:tracePt t="92748" x="5089525" y="4367213"/>
          <p14:tracePt t="92824" x="5081588" y="4367213"/>
          <p14:tracePt t="92908" x="5072063" y="4367213"/>
          <p14:tracePt t="93508" x="5062538" y="4367213"/>
          <p14:tracePt t="93559" x="5054600" y="4367213"/>
          <p14:tracePt t="93569" x="5045075" y="4375150"/>
          <p14:tracePt t="93582" x="5027613" y="4384675"/>
          <p14:tracePt t="93596" x="4991100" y="4394200"/>
          <p14:tracePt t="93608" x="4956175" y="4402138"/>
          <p14:tracePt t="93625" x="4911725" y="4419600"/>
          <p14:tracePt t="93642" x="4857750" y="4438650"/>
          <p14:tracePt t="93659" x="4705350" y="4473575"/>
          <p14:tracePt t="93675" x="4633913" y="4500563"/>
          <p14:tracePt t="93692" x="4537075" y="4537075"/>
          <p14:tracePt t="93709" x="4322763" y="4625975"/>
          <p14:tracePt t="93725" x="4205288" y="4670425"/>
          <p14:tracePt t="93742" x="4017963" y="4751388"/>
          <p14:tracePt t="93759" x="3946525" y="4776788"/>
          <p14:tracePt t="93775" x="3911600" y="4795838"/>
          <p14:tracePt t="93792" x="3848100" y="4813300"/>
          <p14:tracePt t="93809" x="3822700" y="4830763"/>
          <p14:tracePt t="93825" x="3803650" y="4830763"/>
          <p14:tracePt t="93842" x="3751263" y="4848225"/>
          <p14:tracePt t="93859" x="3751263" y="4857750"/>
          <p14:tracePt t="93875" x="3741738" y="4857750"/>
          <p14:tracePt t="94073" x="3732213" y="4857750"/>
          <p14:tracePt t="94121" x="3724275" y="4857750"/>
          <p14:tracePt t="94146" x="3714750" y="4857750"/>
          <p14:tracePt t="94172" x="3697288" y="4848225"/>
          <p14:tracePt t="94195" x="3687763" y="4840288"/>
          <p14:tracePt t="94220" x="3679825" y="4840288"/>
          <p14:tracePt t="94233" x="3670300" y="4830763"/>
          <p14:tracePt t="94246" x="3660775" y="4822825"/>
          <p14:tracePt t="94258" x="3652838" y="4822825"/>
          <p14:tracePt t="94294" x="3643313" y="4822825"/>
          <p14:tracePt t="94306" x="3643313" y="4813300"/>
          <p14:tracePt t="94342" x="3633788" y="4813300"/>
          <p14:tracePt t="94392" x="3625850" y="4813300"/>
          <p14:tracePt t="94428" x="3625850" y="4822825"/>
          <p14:tracePt t="94454" x="3625850" y="4830763"/>
          <p14:tracePt t="94505" x="3625850" y="4840288"/>
          <p14:tracePt t="94527" x="3625850" y="4848225"/>
          <p14:tracePt t="94550" x="3625850" y="4857750"/>
          <p14:tracePt t="94563" x="3625850" y="4867275"/>
          <p14:tracePt t="94588" x="3625850" y="4875213"/>
          <p14:tracePt t="101890" x="3616325" y="4875213"/>
          <p14:tracePt t="101913" x="3616325" y="4884738"/>
          <p14:tracePt t="101926" x="3608388" y="4884738"/>
          <p14:tracePt t="101937" x="3608388" y="4894263"/>
          <p14:tracePt t="101951" x="3598863" y="4894263"/>
          <p14:tracePt t="101975" x="3589338" y="4894263"/>
          <p14:tracePt t="102025" x="3581400" y="4894263"/>
          <p14:tracePt t="102294" x="3589338" y="4894263"/>
          <p14:tracePt t="102343" x="3598863" y="4894263"/>
          <p14:tracePt t="102440" x="3598863" y="4902200"/>
          <p14:tracePt t="102465" x="3598863" y="4911725"/>
          <p14:tracePt t="102490" x="3598863" y="4919663"/>
          <p14:tracePt t="102502" x="3598863" y="4929188"/>
          <p14:tracePt t="102686" x="3608388" y="4929188"/>
          <p14:tracePt t="103750" x="3608388" y="4919663"/>
          <p14:tracePt t="103825" x="3616325" y="4919663"/>
          <p14:tracePt t="103874" x="3625850" y="4919663"/>
          <p14:tracePt t="104266" x="3625850" y="4929188"/>
          <p14:tracePt t="104461" x="3625850" y="4938713"/>
          <p14:tracePt t="104805" x="3633788" y="4938713"/>
          <p14:tracePt t="105870" x="3643313" y="4938713"/>
          <p14:tracePt t="105945" x="3660775" y="4938713"/>
          <p14:tracePt t="105956" x="3670300" y="4938713"/>
          <p14:tracePt t="105969" x="3679825" y="4938713"/>
          <p14:tracePt t="105981" x="3687763" y="4938713"/>
          <p14:tracePt t="105996" x="3697288" y="4938713"/>
          <p14:tracePt t="106012" x="3705225" y="4938713"/>
          <p14:tracePt t="106029" x="3732213" y="4938713"/>
          <p14:tracePt t="106046" x="3776663" y="4938713"/>
          <p14:tracePt t="106062" x="3813175" y="4938713"/>
          <p14:tracePt t="106079" x="3894138" y="4938713"/>
          <p14:tracePt t="106096" x="3919538" y="4938713"/>
          <p14:tracePt t="106112" x="3938588" y="4929188"/>
          <p14:tracePt t="106129" x="3965575" y="4929188"/>
          <p14:tracePt t="106146" x="3983038" y="4929188"/>
          <p14:tracePt t="106164" x="3990975" y="4929188"/>
          <p14:tracePt t="106179" x="4000500" y="4929188"/>
          <p14:tracePt t="106202" x="4010025" y="4929188"/>
          <p14:tracePt t="106237" x="4017963" y="4929188"/>
          <p14:tracePt t="106409" x="4010025" y="4929188"/>
          <p14:tracePt t="106435" x="4000500" y="4929188"/>
          <p14:tracePt t="106446" x="3990975" y="4929188"/>
          <p14:tracePt t="106459" x="3983038" y="4929188"/>
          <p14:tracePt t="106471" x="3973513" y="4919663"/>
          <p14:tracePt t="106482" x="3956050" y="4902200"/>
          <p14:tracePt t="106496" x="3946525" y="4902200"/>
          <p14:tracePt t="106514" x="3929063" y="4884738"/>
          <p14:tracePt t="106529" x="3902075" y="4875213"/>
          <p14:tracePt t="106546" x="3867150" y="4848225"/>
          <p14:tracePt t="106563" x="3848100" y="4848225"/>
          <p14:tracePt t="106579" x="3830638" y="4840288"/>
          <p14:tracePt t="106596" x="3803650" y="4830763"/>
          <p14:tracePt t="106613" x="3795713" y="4830763"/>
          <p14:tracePt t="106629" x="3776663" y="4830763"/>
          <p14:tracePt t="106646" x="3741738" y="4830763"/>
          <p14:tracePt t="106663" x="3732213" y="4830763"/>
          <p14:tracePt t="106679" x="3705225" y="4830763"/>
          <p14:tracePt t="106705" x="3697288" y="4830763"/>
          <p14:tracePt t="106729" x="3687763" y="4840288"/>
          <p14:tracePt t="106742" x="3670300" y="4857750"/>
          <p14:tracePt t="106753" x="3652838" y="4867275"/>
          <p14:tracePt t="106765" x="3633788" y="4884738"/>
          <p14:tracePt t="106779" x="3616325" y="4911725"/>
          <p14:tracePt t="106796" x="3608388" y="4919663"/>
          <p14:tracePt t="106813" x="3598863" y="4938713"/>
          <p14:tracePt t="106829" x="3589338" y="4965700"/>
          <p14:tracePt t="106846" x="3589338" y="4973638"/>
          <p14:tracePt t="106863" x="3589338" y="5000625"/>
          <p14:tracePt t="106879" x="3589338" y="5010150"/>
          <p14:tracePt t="106896" x="3589338" y="5027613"/>
          <p14:tracePt t="106913" x="3608388" y="5054600"/>
          <p14:tracePt t="106929" x="3625850" y="5081588"/>
          <p14:tracePt t="106946" x="3660775" y="5099050"/>
          <p14:tracePt t="106963" x="3714750" y="5116513"/>
          <p14:tracePt t="106979" x="3741738" y="5133975"/>
          <p14:tracePt t="106997" x="3786188" y="5133975"/>
          <p14:tracePt t="107013" x="3857625" y="5143500"/>
          <p14:tracePt t="107029" x="3911600" y="5143500"/>
          <p14:tracePt t="107046" x="3956050" y="5143500"/>
          <p14:tracePt t="107063" x="4071938" y="5143500"/>
          <p14:tracePt t="107079" x="4133850" y="5143500"/>
          <p14:tracePt t="107096" x="4187825" y="5126038"/>
          <p14:tracePt t="107113" x="4268788" y="5089525"/>
          <p14:tracePt t="107130" x="4303713" y="5072063"/>
          <p14:tracePt t="107146" x="4340225" y="5054600"/>
          <p14:tracePt t="107163" x="4357688" y="5037138"/>
          <p14:tracePt t="107179" x="4375150" y="5027613"/>
          <p14:tracePt t="107196" x="4384675" y="5018088"/>
          <p14:tracePt t="107219" x="4384675" y="5010150"/>
          <p14:tracePt t="107231" x="4384675" y="5000625"/>
          <p14:tracePt t="107267" x="4384675" y="4991100"/>
          <p14:tracePt t="107292" x="4384675" y="4983163"/>
          <p14:tracePt t="107315" x="4375150" y="4973638"/>
          <p14:tracePt t="107329" x="4357688" y="4956175"/>
          <p14:tracePt t="107341" x="4348163" y="4946650"/>
          <p14:tracePt t="107353" x="4330700" y="4929188"/>
          <p14:tracePt t="107366" x="4313238" y="4919663"/>
          <p14:tracePt t="107379" x="4303713" y="4911725"/>
          <p14:tracePt t="107396" x="4286250" y="4902200"/>
          <p14:tracePt t="107413" x="4268788" y="4884738"/>
          <p14:tracePt t="107430" x="4214813" y="4857750"/>
          <p14:tracePt t="107446" x="4187825" y="4840288"/>
          <p14:tracePt t="107463" x="4116388" y="4822825"/>
          <p14:tracePt t="107480" x="4081463" y="4813300"/>
          <p14:tracePt t="107496" x="4062413" y="4803775"/>
          <p14:tracePt t="107513" x="4000500" y="4803775"/>
          <p14:tracePt t="107530" x="3973513" y="4803775"/>
          <p14:tracePt t="107546" x="3956050" y="4803775"/>
          <p14:tracePt t="107563" x="3919538" y="4803775"/>
          <p14:tracePt t="107580" x="3902075" y="4803775"/>
          <p14:tracePt t="107599" x="3894138" y="4813300"/>
          <p14:tracePt t="107613" x="3884613" y="4830763"/>
          <p14:tracePt t="107629" x="3875088" y="4830763"/>
          <p14:tracePt t="107646" x="3867150" y="4840288"/>
          <p14:tracePt t="107663" x="3848100" y="4875213"/>
          <p14:tracePt t="107680" x="3840163" y="4894263"/>
          <p14:tracePt t="107696" x="3830638" y="4946650"/>
          <p14:tracePt t="107713" x="3830638" y="4965700"/>
          <p14:tracePt t="107730" x="3830638" y="4973638"/>
          <p14:tracePt t="107746" x="3830638" y="5000625"/>
          <p14:tracePt t="107763" x="3830638" y="5010150"/>
          <p14:tracePt t="107780" x="3830638" y="5027613"/>
          <p14:tracePt t="107796" x="3875088" y="5045075"/>
          <p14:tracePt t="107813" x="3894138" y="5054600"/>
          <p14:tracePt t="107830" x="3938588" y="5081588"/>
          <p14:tracePt t="107846" x="4071938" y="5108575"/>
          <p14:tracePt t="107863" x="4152900" y="5116513"/>
          <p14:tracePt t="107880" x="4322763" y="5116513"/>
          <p14:tracePt t="107896" x="4402138" y="5108575"/>
          <p14:tracePt t="107913" x="4465638" y="5081588"/>
          <p14:tracePt t="107930" x="4572000" y="5037138"/>
          <p14:tracePt t="107946" x="4581525" y="5018088"/>
          <p14:tracePt t="107963" x="4598988" y="5018088"/>
          <p14:tracePt t="107980" x="4598988" y="5010150"/>
          <p14:tracePt t="108015" x="4598988" y="5000625"/>
          <p14:tracePt t="108039" x="4598988" y="4991100"/>
          <p14:tracePt t="108652" x="4598988" y="5000625"/>
          <p14:tracePt t="109779" x="4581525" y="5000625"/>
          <p14:tracePt t="109804" x="4572000" y="5000625"/>
          <p14:tracePt t="109816" x="4562475" y="5000625"/>
          <p14:tracePt t="109827" x="4545013" y="4991100"/>
          <p14:tracePt t="109840" x="4527550" y="4991100"/>
          <p14:tracePt t="109853" x="4500563" y="4991100"/>
          <p14:tracePt t="109865" x="4473575" y="4983163"/>
          <p14:tracePt t="109880" x="4446588" y="4983163"/>
          <p14:tracePt t="109897" x="4411663" y="4973638"/>
          <p14:tracePt t="109914" x="4330700" y="4965700"/>
          <p14:tracePt t="109930" x="4295775" y="4965700"/>
          <p14:tracePt t="109947" x="4259263" y="4956175"/>
          <p14:tracePt t="109964" x="4187825" y="4956175"/>
          <p14:tracePt t="109980" x="4160838" y="4956175"/>
          <p14:tracePt t="109997" x="4143375" y="4956175"/>
          <p14:tracePt t="110014" x="4098925" y="4956175"/>
          <p14:tracePt t="110030" x="4081463" y="4956175"/>
          <p14:tracePt t="110061" x="4071938" y="4956175"/>
          <p14:tracePt t="110918" x="4071938" y="4946650"/>
          <p14:tracePt t="111101" x="4062413" y="4946650"/>
          <p14:tracePt t="111128" x="4044950" y="4938713"/>
          <p14:tracePt t="111140" x="4027488" y="4938713"/>
          <p14:tracePt t="111151" x="4017963" y="4929188"/>
          <p14:tracePt t="111163" x="4000500" y="4919663"/>
          <p14:tracePt t="111176" x="3990975" y="4919663"/>
          <p14:tracePt t="111188" x="3983038" y="4919663"/>
          <p14:tracePt t="111199" x="3983038" y="4911725"/>
          <p14:tracePt t="111214" x="3973513" y="4902200"/>
          <p14:tracePt t="111236" x="3956050" y="4902200"/>
          <p14:tracePt t="111250" x="3956050" y="4894263"/>
          <p14:tracePt t="111264" x="3938588" y="4894263"/>
          <p14:tracePt t="111281" x="3929063" y="4884738"/>
          <p14:tracePt t="111297" x="3919538" y="4884738"/>
          <p14:tracePt t="111322" x="3919538" y="4875213"/>
          <p14:tracePt t="111531" x="3929063" y="4875213"/>
          <p14:tracePt t="112156" x="3929063" y="4867275"/>
          <p14:tracePt t="112217" x="3929063" y="4857750"/>
          <p14:tracePt t="112242" x="3929063" y="4848225"/>
          <p14:tracePt t="112254" x="3938588" y="4848225"/>
          <p14:tracePt t="112328" x="3946525" y="4848225"/>
          <p14:tracePt t="112474" x="3946525" y="4840288"/>
          <p14:tracePt t="112817" x="3965575" y="4840288"/>
          <p14:tracePt t="112830" x="3990975" y="4840288"/>
          <p14:tracePt t="112840" x="4037013" y="4840288"/>
          <p14:tracePt t="112853" x="4089400" y="4822825"/>
          <p14:tracePt t="112864" x="4152900" y="4803775"/>
          <p14:tracePt t="112881" x="4214813" y="4786313"/>
          <p14:tracePt t="112898" x="4259263" y="4768850"/>
          <p14:tracePt t="112915" x="4303713" y="4751388"/>
          <p14:tracePt t="112931" x="4303713" y="4741863"/>
          <p14:tracePt t="113024" x="4295775" y="4741863"/>
          <p14:tracePt t="113048" x="4286250" y="4741863"/>
          <p14:tracePt t="113085" x="4276725" y="4741863"/>
          <p14:tracePt t="113110" x="4268788" y="4741863"/>
          <p14:tracePt t="113159" x="4259263" y="4741863"/>
          <p14:tracePt t="113182" x="4251325" y="4741863"/>
          <p14:tracePt t="113208" x="4241800" y="4741863"/>
          <p14:tracePt t="113220" x="4232275" y="4741863"/>
          <p14:tracePt t="113244" x="4214813" y="4741863"/>
          <p14:tracePt t="113269" x="4205288" y="4741863"/>
          <p14:tracePt t="113281" x="4187825" y="4741863"/>
          <p14:tracePt t="113293" x="4187825" y="4732338"/>
          <p14:tracePt t="113306" x="4170363" y="4714875"/>
          <p14:tracePt t="113318" x="4160838" y="4714875"/>
          <p14:tracePt t="113331" x="4152900" y="4697413"/>
          <p14:tracePt t="113348" x="4143375" y="4687888"/>
          <p14:tracePt t="113365" x="4125913" y="4679950"/>
          <p14:tracePt t="113381" x="4098925" y="4652963"/>
          <p14:tracePt t="113398" x="4081463" y="4643438"/>
          <p14:tracePt t="113415" x="4062413" y="4616450"/>
          <p14:tracePt t="113431" x="4017963" y="4589463"/>
          <p14:tracePt t="113448" x="4000500" y="4572000"/>
          <p14:tracePt t="113465" x="3983038" y="4554538"/>
          <p14:tracePt t="113490" x="3973513" y="4545013"/>
          <p14:tracePt t="113602" x="3973513" y="4554538"/>
          <p14:tracePt t="113636" x="3983038" y="4554538"/>
          <p14:tracePt t="113652" x="3983038" y="4562475"/>
          <p14:tracePt t="113663" x="3990975" y="4562475"/>
          <p14:tracePt t="113699" x="4000500" y="4572000"/>
          <p14:tracePt t="113713" x="4000500" y="4581525"/>
          <p14:tracePt t="113723" x="4017963" y="4598988"/>
          <p14:tracePt t="113737" x="4027488" y="4608513"/>
          <p14:tracePt t="113748" x="4037013" y="4625975"/>
          <p14:tracePt t="113765" x="4044950" y="4625975"/>
          <p14:tracePt t="113781" x="4054475" y="4633913"/>
          <p14:tracePt t="113798" x="4071938" y="4652963"/>
          <p14:tracePt t="113815" x="4081463" y="4652963"/>
          <p14:tracePt t="113831" x="4098925" y="4660900"/>
          <p14:tracePt t="113848" x="4125913" y="4670425"/>
          <p14:tracePt t="113865" x="4143375" y="4670425"/>
          <p14:tracePt t="113882" x="4160838" y="4670425"/>
          <p14:tracePt t="113898" x="4205288" y="4670425"/>
          <p14:tracePt t="113915" x="4232275" y="4670425"/>
          <p14:tracePt t="113932" x="4286250" y="4670425"/>
          <p14:tracePt t="113948" x="4330700" y="4670425"/>
          <p14:tracePt t="113965" x="4375150" y="4670425"/>
          <p14:tracePt t="113982" x="4483100" y="4670425"/>
          <p14:tracePt t="113998" x="4562475" y="4660900"/>
          <p14:tracePt t="114015" x="4633913" y="4660900"/>
          <p14:tracePt t="114032" x="4759325" y="4660900"/>
          <p14:tracePt t="114048" x="4813300" y="4660900"/>
          <p14:tracePt t="114065" x="4894263" y="4660900"/>
          <p14:tracePt t="114082" x="5027613" y="4660900"/>
          <p14:tracePt t="114098" x="5089525" y="4679950"/>
          <p14:tracePt t="114115" x="5241925" y="4714875"/>
          <p14:tracePt t="114132" x="5303838" y="4741863"/>
          <p14:tracePt t="114148" x="5357813" y="4759325"/>
          <p14:tracePt t="114165" x="5402263" y="4786313"/>
          <p14:tracePt t="114182" x="5465763" y="4822825"/>
          <p14:tracePt t="114198" x="5483225" y="4840288"/>
          <p14:tracePt t="114215" x="5518150" y="4857750"/>
          <p14:tracePt t="114232" x="5537200" y="4875213"/>
          <p14:tracePt t="114248" x="5554663" y="4884738"/>
          <p14:tracePt t="114265" x="5589588" y="4911725"/>
          <p14:tracePt t="114282" x="5608638" y="4929188"/>
          <p14:tracePt t="114298" x="5653088" y="4956175"/>
          <p14:tracePt t="114315" x="5688013" y="4965700"/>
          <p14:tracePt t="114332" x="5705475" y="4973638"/>
          <p14:tracePt t="114348" x="5768975" y="5000625"/>
          <p14:tracePt t="114365" x="5813425" y="5010150"/>
          <p14:tracePt t="114382" x="5848350" y="5010150"/>
          <p14:tracePt t="114398" x="5894388" y="5010150"/>
          <p14:tracePt t="114415" x="5902325" y="5010150"/>
          <p14:tracePt t="114432" x="5911850" y="5010150"/>
          <p14:tracePt t="114826" x="5919788" y="5010150"/>
          <p14:tracePt t="114838" x="5938838" y="5010150"/>
          <p14:tracePt t="114850" x="5956300" y="5000625"/>
          <p14:tracePt t="114863" x="5983288" y="5000625"/>
          <p14:tracePt t="114874" x="6037263" y="4991100"/>
          <p14:tracePt t="114888" x="6089650" y="4983163"/>
          <p14:tracePt t="114901" x="6143625" y="4983163"/>
          <p14:tracePt t="114915" x="6205538" y="4973638"/>
          <p14:tracePt t="114932" x="6286500" y="4973638"/>
          <p14:tracePt t="114948" x="6438900" y="4973638"/>
          <p14:tracePt t="114965" x="6491288" y="4973638"/>
          <p14:tracePt t="114982" x="6562725" y="4973638"/>
          <p14:tracePt t="114999" x="6661150" y="4973638"/>
          <p14:tracePt t="115015" x="6715125" y="4973638"/>
          <p14:tracePt t="115032" x="6742113" y="4973638"/>
          <p14:tracePt t="115049" x="6786563" y="4973638"/>
          <p14:tracePt t="115065" x="6804025" y="4973638"/>
          <p14:tracePt t="115082" x="6813550" y="4973638"/>
          <p14:tracePt t="115098" x="6823075" y="4973638"/>
          <p14:tracePt t="115794" x="6813550" y="4973638"/>
          <p14:tracePt t="115941" x="6804025" y="4973638"/>
          <p14:tracePt t="116198" x="6796088" y="4973638"/>
          <p14:tracePt t="116223" x="6786563" y="4973638"/>
          <p14:tracePt t="116235" x="6777038" y="4973638"/>
          <p14:tracePt t="116247" x="6759575" y="4983163"/>
          <p14:tracePt t="116260" x="6732588" y="4983163"/>
          <p14:tracePt t="116272" x="6697663" y="4991100"/>
          <p14:tracePt t="116283" x="6626225" y="5000625"/>
          <p14:tracePt t="116299" x="6545263" y="5010150"/>
          <p14:tracePt t="116316" x="6446838" y="5027613"/>
          <p14:tracePt t="116332" x="6340475" y="5045075"/>
          <p14:tracePt t="116349" x="6108700" y="5081588"/>
          <p14:tracePt t="116366" x="5991225" y="5108575"/>
          <p14:tracePt t="116382" x="5786438" y="5143500"/>
          <p14:tracePt t="116399" x="5697538" y="5160963"/>
          <p14:tracePt t="116416" x="5626100" y="5170488"/>
          <p14:tracePt t="116433" x="5545138" y="5180013"/>
          <p14:tracePt t="116449" x="5537200" y="5180013"/>
          <p14:tracePt t="116468" x="5527675" y="5180013"/>
          <p14:tracePt t="116626" x="5527675" y="5187950"/>
          <p14:tracePt t="116848" x="5537200" y="5187950"/>
          <p14:tracePt t="120658" x="5527675" y="5187950"/>
          <p14:tracePt t="120670" x="5510213" y="5187950"/>
          <p14:tracePt t="120681" x="5465763" y="5187950"/>
          <p14:tracePt t="120695" x="5438775" y="5187950"/>
          <p14:tracePt t="120707" x="5384800" y="5180013"/>
          <p14:tracePt t="120720" x="5340350" y="5180013"/>
          <p14:tracePt t="120734" x="5276850" y="5170488"/>
          <p14:tracePt t="120750" x="5224463" y="5160963"/>
          <p14:tracePt t="120767" x="5180013" y="5160963"/>
          <p14:tracePt t="120784" x="5072063" y="5143500"/>
          <p14:tracePt t="120800" x="5010150" y="5133975"/>
          <p14:tracePt t="120817" x="4894263" y="5089525"/>
          <p14:tracePt t="120834" x="4840288" y="5062538"/>
          <p14:tracePt t="120850" x="4768850" y="5037138"/>
          <p14:tracePt t="120867" x="4697413" y="5000625"/>
          <p14:tracePt t="120884" x="4679950" y="4991100"/>
          <p14:tracePt t="120900" x="4670425" y="4983163"/>
          <p14:tracePt t="120917" x="4660900" y="4973638"/>
          <p14:tracePt t="120953" x="4652963" y="4973638"/>
          <p14:tracePt t="120988" x="4625975" y="4973638"/>
          <p14:tracePt t="121002" x="4608513" y="4965700"/>
          <p14:tracePt t="121013" x="4598988" y="4956175"/>
          <p14:tracePt t="121026" x="4581525" y="4956175"/>
          <p14:tracePt t="121050" x="4572000" y="4956175"/>
          <p14:tracePt t="121381" x="4572000" y="4946650"/>
          <p14:tracePt t="123329" x="4562475" y="4946650"/>
          <p14:tracePt t="123340" x="4545013" y="4946650"/>
          <p14:tracePt t="123352" x="4500563" y="4946650"/>
          <p14:tracePt t="123364" x="4429125" y="4983163"/>
          <p14:tracePt t="123377" x="4313238" y="5027613"/>
          <p14:tracePt t="123388" x="4152900" y="5089525"/>
          <p14:tracePt t="123401" x="3938588" y="5187950"/>
          <p14:tracePt t="123418" x="3732213" y="5268913"/>
          <p14:tracePt t="123434" x="3589338" y="5340350"/>
          <p14:tracePt t="123451" x="3375025" y="5446713"/>
          <p14:tracePt t="123468" x="3295650" y="5483225"/>
          <p14:tracePt t="123484" x="3241675" y="5510213"/>
          <p14:tracePt t="123501" x="3160713" y="5545138"/>
          <p14:tracePt t="123518" x="3125788" y="5562600"/>
          <p14:tracePt t="123534" x="3081338" y="5589588"/>
          <p14:tracePt t="123551" x="3000375" y="5643563"/>
          <p14:tracePt t="123568" x="2973388" y="5661025"/>
          <p14:tracePt t="123585" x="2965450" y="5670550"/>
          <p14:tracePt t="123843" x="2955925" y="5670550"/>
          <p14:tracePt t="123854" x="2946400" y="5670550"/>
          <p14:tracePt t="123867" x="2919413" y="5670550"/>
          <p14:tracePt t="123880" x="2874963" y="5670550"/>
          <p14:tracePt t="123892" x="2803525" y="5670550"/>
          <p14:tracePt t="123904" x="2714625" y="5670550"/>
          <p14:tracePt t="123918" x="2598738" y="5670550"/>
          <p14:tracePt t="123935" x="2482850" y="5670550"/>
          <p14:tracePt t="123951" x="2374900" y="5661025"/>
          <p14:tracePt t="123968" x="2251075" y="5634038"/>
          <p14:tracePt t="123985" x="2224088" y="5616575"/>
          <p14:tracePt t="124001" x="2214563" y="5616575"/>
          <p14:tracePt t="124018" x="2205038" y="5608638"/>
          <p14:tracePt t="124064" x="2205038" y="5599113"/>
          <p14:tracePt t="124187" x="2205038" y="5608638"/>
          <p14:tracePt t="124198" x="2205038" y="5616575"/>
          <p14:tracePt t="124210" x="2197100" y="5626100"/>
          <p14:tracePt t="124224" x="2187575" y="5643563"/>
          <p14:tracePt t="124236" x="2179638" y="5661025"/>
          <p14:tracePt t="124251" x="2152650" y="5670550"/>
          <p14:tracePt t="124268" x="2143125" y="5688013"/>
          <p14:tracePt t="124285" x="2116138" y="5697538"/>
          <p14:tracePt t="124301" x="2108200" y="5705475"/>
          <p14:tracePt t="124318" x="2098675" y="5705475"/>
          <p14:tracePt t="124335" x="2081213" y="5705475"/>
          <p14:tracePt t="124370" x="2071688" y="5705475"/>
          <p14:tracePt t="124504" x="2089150" y="5705475"/>
          <p14:tracePt t="124518" x="2108200" y="5705475"/>
          <p14:tracePt t="124529" x="2133600" y="5715000"/>
          <p14:tracePt t="124541" x="2179638" y="5732463"/>
          <p14:tracePt t="124555" x="2232025" y="5751513"/>
          <p14:tracePt t="124568" x="2276475" y="5768975"/>
          <p14:tracePt t="124585" x="2339975" y="5795963"/>
          <p14:tracePt t="124602" x="2438400" y="5867400"/>
          <p14:tracePt t="124618" x="2482850" y="5902325"/>
          <p14:tracePt t="124635" x="2517775" y="5929313"/>
          <p14:tracePt t="124652" x="2571750" y="5973763"/>
          <p14:tracePt t="124668" x="2608263" y="5991225"/>
          <p14:tracePt t="124685" x="2625725" y="6010275"/>
          <p14:tracePt t="124701" x="2670175" y="6027738"/>
          <p14:tracePt t="124718" x="2697163" y="6037263"/>
          <p14:tracePt t="124735" x="2724150" y="6054725"/>
          <p14:tracePt t="124751" x="2759075" y="6062663"/>
          <p14:tracePt t="124768" x="2776538" y="6072188"/>
          <p14:tracePt t="124785" x="2795588" y="6081713"/>
          <p14:tracePt t="124802" x="2840038" y="6099175"/>
          <p14:tracePt t="124818" x="2857500" y="6108700"/>
          <p14:tracePt t="124835" x="2901950" y="6116638"/>
          <p14:tracePt t="124852" x="2946400" y="6134100"/>
          <p14:tracePt t="124868" x="2982913" y="6143625"/>
          <p14:tracePt t="124885" x="3081338" y="6180138"/>
          <p14:tracePt t="124901" x="3108325" y="6188075"/>
          <p14:tracePt t="124918" x="3133725" y="6188075"/>
          <p14:tracePt t="124935" x="3214688" y="6197600"/>
          <p14:tracePt t="124952" x="3241675" y="6197600"/>
          <p14:tracePt t="124968" x="3268663" y="6197600"/>
          <p14:tracePt t="124985" x="3303588" y="6197600"/>
          <p14:tracePt t="125002" x="3313113" y="6197600"/>
          <p14:tracePt t="125448" x="3330575" y="6197600"/>
          <p14:tracePt t="125460" x="3340100" y="6197600"/>
          <p14:tracePt t="125473" x="3367088" y="6188075"/>
          <p14:tracePt t="125485" x="3394075" y="6180138"/>
          <p14:tracePt t="125497" x="3465513" y="6170613"/>
          <p14:tracePt t="125510" x="3536950" y="6170613"/>
          <p14:tracePt t="125522" x="3633788" y="6161088"/>
          <p14:tracePt t="125535" x="3751263" y="6153150"/>
          <p14:tracePt t="125552" x="3902075" y="6143625"/>
          <p14:tracePt t="125569" x="4081463" y="6143625"/>
          <p14:tracePt t="125585" x="4419600" y="6116638"/>
          <p14:tracePt t="125602" x="4554538" y="6116638"/>
          <p14:tracePt t="125619" x="4660900" y="6116638"/>
          <p14:tracePt t="125635" x="4840288" y="6116638"/>
          <p14:tracePt t="125652" x="4894263" y="6116638"/>
          <p14:tracePt t="125668" x="4946650" y="6116638"/>
          <p14:tracePt t="125685" x="4965700" y="6116638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</Words>
  <Application>Microsoft Office PowerPoint</Application>
  <PresentationFormat>On-screen Show (4:3)</PresentationFormat>
  <Paragraphs>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نسق Office</vt:lpstr>
      <vt:lpstr>The urinary passage </vt:lpstr>
      <vt:lpstr>Juxtaglomerular apparatus</vt:lpstr>
      <vt:lpstr>Juxtaglomerular apparatus</vt:lpstr>
      <vt:lpstr>PowerPoint Presentation</vt:lpstr>
      <vt:lpstr>Renal Calyces</vt:lpstr>
      <vt:lpstr>Ureter</vt:lpstr>
      <vt:lpstr>Urinary bladder</vt:lpstr>
      <vt:lpstr>PowerPoint Presentation</vt:lpstr>
      <vt:lpstr>Female Urethra</vt:lpstr>
      <vt:lpstr>Male Urethra</vt:lpstr>
      <vt:lpstr>BEST WISHES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urinary passage</dc:title>
  <dc:creator>Raeissa Elboraei</dc:creator>
  <cp:lastModifiedBy>البندري الفدعاني العنزي ID 439200177</cp:lastModifiedBy>
  <cp:revision>3</cp:revision>
  <dcterms:created xsi:type="dcterms:W3CDTF">2020-03-27T19:43:23Z</dcterms:created>
  <dcterms:modified xsi:type="dcterms:W3CDTF">2020-03-27T20:14:32Z</dcterms:modified>
</cp:coreProperties>
</file>