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7" r:id="rId8"/>
    <p:sldId id="289" r:id="rId9"/>
    <p:sldId id="290" r:id="rId10"/>
    <p:sldId id="291" r:id="rId11"/>
    <p:sldId id="292" r:id="rId12"/>
    <p:sldId id="295" r:id="rId13"/>
    <p:sldId id="294" r:id="rId14"/>
    <p:sldId id="262" r:id="rId15"/>
    <p:sldId id="260" r:id="rId16"/>
    <p:sldId id="261" r:id="rId17"/>
    <p:sldId id="309" r:id="rId18"/>
    <p:sldId id="319" r:id="rId19"/>
    <p:sldId id="310" r:id="rId20"/>
    <p:sldId id="313" r:id="rId21"/>
    <p:sldId id="311" r:id="rId22"/>
    <p:sldId id="268" r:id="rId23"/>
    <p:sldId id="283" r:id="rId24"/>
    <p:sldId id="269" r:id="rId25"/>
    <p:sldId id="267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426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</a:rPr>
              <a:t>Nude mouse has a transplant of rabbit skin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Minor antigens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latin typeface="Arial" charset="0"/>
                <a:cs typeface="Arial" charset="0"/>
              </a:rPr>
              <a:t>Minor antigens – unknown</a:t>
            </a:r>
          </a:p>
          <a:p>
            <a:endParaRPr lang="en-US" sz="3000" dirty="0" smtClean="0">
              <a:latin typeface="Arial" charset="0"/>
              <a:cs typeface="Arial" charset="0"/>
            </a:endParaRPr>
          </a:p>
          <a:p>
            <a:pPr lvl="1"/>
            <a:r>
              <a:rPr lang="en-US" sz="2600" dirty="0" smtClean="0">
                <a:latin typeface="Arial" charset="0"/>
                <a:cs typeface="Arial" charset="0"/>
              </a:rPr>
              <a:t>They mount a 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dirty="0" smtClean="0">
              <a:latin typeface="Arial" charset="0"/>
              <a:cs typeface="Arial" charset="0"/>
            </a:endParaRPr>
          </a:p>
          <a:p>
            <a:pPr lvl="1"/>
            <a:r>
              <a:rPr lang="en-US" sz="2600" dirty="0" smtClean="0">
                <a:latin typeface="Arial" charset="0"/>
                <a:cs typeface="Arial" charset="0"/>
              </a:rPr>
              <a:t>Play role in 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dirty="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dirty="0" smtClean="0">
              <a:latin typeface="Arial" charset="0"/>
              <a:cs typeface="Arial" charset="0"/>
            </a:endParaRPr>
          </a:p>
          <a:p>
            <a:pPr lvl="1"/>
            <a:r>
              <a:rPr lang="en-US" sz="2600" dirty="0" smtClean="0">
                <a:latin typeface="Arial" charset="0"/>
                <a:cs typeface="Arial" charset="0"/>
              </a:rPr>
              <a:t>There are </a:t>
            </a:r>
            <a:r>
              <a:rPr lang="en-US" sz="2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dirty="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To understand the diversity among human leukocyte antigens (HLA) or major </a:t>
            </a:r>
            <a:r>
              <a:rPr lang="en-US" sz="2800" dirty="0" err="1" smtClean="0">
                <a:latin typeface="Arial" charset="0"/>
                <a:cs typeface="Arial" charset="0"/>
              </a:rPr>
              <a:t>histo</a:t>
            </a:r>
            <a:r>
              <a:rPr lang="en-US" sz="2800" dirty="0" smtClean="0">
                <a:latin typeface="Arial" charset="0"/>
                <a:cs typeface="Arial" charset="0"/>
              </a:rPr>
              <a:t>-compatibility complex (MHC)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know the role of HLA antigens in transplant rejection and graft versus host disease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be familiar with types of immune responses mediating transplant rejections </a:t>
            </a:r>
            <a:r>
              <a:rPr lang="en-US" sz="2800" dirty="0">
                <a:latin typeface="Arial" charset="0"/>
                <a:cs typeface="Arial" charset="0"/>
              </a:rPr>
              <a:t>and graft versus host disease and </a:t>
            </a:r>
            <a:r>
              <a:rPr lang="en-US" sz="2800" dirty="0" smtClean="0">
                <a:latin typeface="Arial" charset="0"/>
                <a:cs typeface="Arial" charset="0"/>
              </a:rPr>
              <a:t>importance of tissue matching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 dirty="0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 dirty="0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96636"/>
            <a:ext cx="6275388" cy="491759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  <a:endParaRPr lang="en-US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Major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histocompatibility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complex (MHC) proteins were discovered for the first time with the advent of 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allo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glycoproteins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and  dendritic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6033</TotalTime>
  <Words>828</Words>
  <Application>Microsoft Office PowerPoint</Application>
  <PresentationFormat>Affichage à l'écran (4:3)</PresentationFormat>
  <Paragraphs>146</Paragraphs>
  <Slides>28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Blank Presentation</vt:lpstr>
      <vt:lpstr>Diapositive 1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Diapositive 7</vt:lpstr>
      <vt:lpstr>Transplantation</vt:lpstr>
      <vt:lpstr>Transplantation</vt:lpstr>
      <vt:lpstr>Transplantation (Rejection)</vt:lpstr>
      <vt:lpstr>Diapositive 11</vt:lpstr>
      <vt:lpstr>Transplantation</vt:lpstr>
      <vt:lpstr>Diapositive 13</vt:lpstr>
      <vt:lpstr>Diapositive 14</vt:lpstr>
      <vt:lpstr>Diapositive 15</vt:lpstr>
      <vt:lpstr>Diapositive 16</vt:lpstr>
      <vt:lpstr>Chronic Rejection</vt:lpstr>
      <vt:lpstr>Minor antigens and Transplantation</vt:lpstr>
      <vt:lpstr>Graft-versus-Host (GVH) Reaction</vt:lpstr>
      <vt:lpstr>HLA Typing in the Laboratory</vt:lpstr>
      <vt:lpstr>Diapositive 21</vt:lpstr>
      <vt:lpstr>Diapositive 22</vt:lpstr>
      <vt:lpstr>Diapositive 23</vt:lpstr>
      <vt:lpstr>Diapositive 24</vt:lpstr>
      <vt:lpstr>Diapositive 25</vt:lpstr>
      <vt:lpstr>Immuno-suppresive Therapy</vt:lpstr>
      <vt:lpstr>Take home messages</vt:lpstr>
      <vt:lpstr>Diapositive 28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RYM</cp:lastModifiedBy>
  <cp:revision>107</cp:revision>
  <dcterms:created xsi:type="dcterms:W3CDTF">2001-09-27T17:25:52Z</dcterms:created>
  <dcterms:modified xsi:type="dcterms:W3CDTF">2020-04-10T12:44:33Z</dcterms:modified>
</cp:coreProperties>
</file>