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87" r:id="rId4"/>
    <p:sldId id="292" r:id="rId5"/>
    <p:sldId id="275" r:id="rId6"/>
    <p:sldId id="272" r:id="rId7"/>
    <p:sldId id="258" r:id="rId8"/>
    <p:sldId id="276" r:id="rId9"/>
    <p:sldId id="259" r:id="rId10"/>
    <p:sldId id="278" r:id="rId11"/>
    <p:sldId id="293" r:id="rId12"/>
    <p:sldId id="277" r:id="rId13"/>
    <p:sldId id="260" r:id="rId14"/>
    <p:sldId id="295" r:id="rId15"/>
    <p:sldId id="296" r:id="rId16"/>
    <p:sldId id="279" r:id="rId17"/>
    <p:sldId id="283" r:id="rId18"/>
    <p:sldId id="298" r:id="rId19"/>
    <p:sldId id="284" r:id="rId20"/>
    <p:sldId id="285" r:id="rId21"/>
    <p:sldId id="286" r:id="rId22"/>
    <p:sldId id="290" r:id="rId23"/>
    <p:sldId id="289" r:id="rId24"/>
    <p:sldId id="280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96C18-6779-44B1-9C3E-5BD018CB228A}" type="doc">
      <dgm:prSet loTypeId="urn:microsoft.com/office/officeart/2005/8/layout/process2" loCatId="process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D1B358B-FD0E-49A8-B645-A2A15A9E36BC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</a:t>
          </a:r>
          <a:r>
            <a:rPr lang="en-GB" sz="2400" dirty="0" smtClean="0"/>
            <a:t>[</a:t>
          </a:r>
          <a:r>
            <a:rPr lang="en-GB" sz="2400" b="1" dirty="0" smtClean="0"/>
            <a:t>Na</a:t>
          </a:r>
          <a:r>
            <a:rPr lang="en-GB" sz="2400" b="1" baseline="30000" dirty="0" smtClean="0"/>
            <a:t>+</a:t>
          </a:r>
          <a:r>
            <a:rPr lang="en-GB" sz="2400" dirty="0" smtClean="0"/>
            <a:t>] in ECF </a:t>
          </a:r>
          <a:endParaRPr lang="en-US" sz="2400" dirty="0"/>
        </a:p>
      </dgm:t>
    </dgm:pt>
    <dgm:pt modelId="{95C60850-3C43-4B03-B41C-F31BB2E41359}" type="parTrans" cxnId="{044007E5-24AE-4934-9911-7E52053D8EC5}">
      <dgm:prSet/>
      <dgm:spPr/>
      <dgm:t>
        <a:bodyPr/>
        <a:lstStyle/>
        <a:p>
          <a:endParaRPr lang="en-US" sz="2400"/>
        </a:p>
      </dgm:t>
    </dgm:pt>
    <dgm:pt modelId="{D922A40F-9D0C-4C48-BFEB-D2F9451ED8A0}" type="sibTrans" cxnId="{044007E5-24AE-4934-9911-7E52053D8EC5}">
      <dgm:prSet custT="1"/>
      <dgm:spPr/>
      <dgm:t>
        <a:bodyPr/>
        <a:lstStyle/>
        <a:p>
          <a:endParaRPr lang="en-US" sz="2400"/>
        </a:p>
      </dgm:t>
    </dgm:pt>
    <dgm:pt modelId="{39571F00-4377-4F71-A8F3-CD0E953C61D8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ECF </a:t>
          </a:r>
          <a:r>
            <a:rPr lang="en-GB" sz="2400" dirty="0" err="1" smtClean="0">
              <a:latin typeface="Arial"/>
              <a:cs typeface="Arial"/>
            </a:rPr>
            <a:t>osmolarity</a:t>
          </a:r>
          <a:endParaRPr lang="en-US" sz="2400" dirty="0"/>
        </a:p>
      </dgm:t>
    </dgm:pt>
    <dgm:pt modelId="{30297E51-3EF7-4C21-BC0E-02CC6852F681}" type="parTrans" cxnId="{2DF6D78B-57B9-46C7-95E3-0E7DFFEFAE97}">
      <dgm:prSet/>
      <dgm:spPr/>
      <dgm:t>
        <a:bodyPr/>
        <a:lstStyle/>
        <a:p>
          <a:endParaRPr lang="en-US" sz="2400"/>
        </a:p>
      </dgm:t>
    </dgm:pt>
    <dgm:pt modelId="{AAA4A130-C57E-4EF9-837E-B7398580DC29}" type="sibTrans" cxnId="{2DF6D78B-57B9-46C7-95E3-0E7DFFEFAE97}">
      <dgm:prSet custT="1"/>
      <dgm:spPr/>
      <dgm:t>
        <a:bodyPr/>
        <a:lstStyle/>
        <a:p>
          <a:endParaRPr lang="en-US" sz="2400"/>
        </a:p>
      </dgm:t>
    </dgm:pt>
    <dgm:pt modelId="{800795C9-43C6-45E4-A098-02FD8A2199FD}">
      <dgm:prSet phldrT="[Text]" custT="1"/>
      <dgm:spPr/>
      <dgm:t>
        <a:bodyPr/>
        <a:lstStyle/>
        <a:p>
          <a:r>
            <a:rPr lang="en-GB" sz="2400" dirty="0" smtClean="0">
              <a:latin typeface="Arial"/>
              <a:cs typeface="Arial"/>
            </a:rPr>
            <a:t>↑↑ H</a:t>
          </a:r>
          <a:r>
            <a:rPr lang="en-GB" sz="1800" dirty="0" smtClean="0">
              <a:latin typeface="Arial"/>
              <a:cs typeface="Arial"/>
            </a:rPr>
            <a:t>2</a:t>
          </a:r>
          <a:r>
            <a:rPr lang="en-GB" sz="2400" dirty="0" smtClean="0">
              <a:latin typeface="Arial"/>
              <a:cs typeface="Arial"/>
            </a:rPr>
            <a:t>O reabsorption by kidney and stimulate thirst</a:t>
          </a:r>
          <a:endParaRPr lang="en-US" sz="2400" dirty="0"/>
        </a:p>
      </dgm:t>
    </dgm:pt>
    <dgm:pt modelId="{F7C07D4C-3467-4921-8B5E-0E83F0F56AF8}" type="parTrans" cxnId="{5CC2DD0E-D783-49DA-ADBE-302159484FEA}">
      <dgm:prSet/>
      <dgm:spPr/>
      <dgm:t>
        <a:bodyPr/>
        <a:lstStyle/>
        <a:p>
          <a:endParaRPr lang="en-US" sz="2400"/>
        </a:p>
      </dgm:t>
    </dgm:pt>
    <dgm:pt modelId="{9A61C889-6F5D-4FD2-86A3-53814C557903}" type="sibTrans" cxnId="{5CC2DD0E-D783-49DA-ADBE-302159484FEA}">
      <dgm:prSet custT="1"/>
      <dgm:spPr/>
      <dgm:t>
        <a:bodyPr/>
        <a:lstStyle/>
        <a:p>
          <a:endParaRPr lang="en-US" sz="2400"/>
        </a:p>
      </dgm:t>
    </dgm:pt>
    <dgm:pt modelId="{8880F4D4-BC12-4D7A-8F0F-B958E136A3E0}">
      <dgm:prSet custT="1"/>
      <dgm:spPr/>
      <dgm:t>
        <a:bodyPr/>
        <a:lstStyle/>
        <a:p>
          <a:r>
            <a:rPr lang="en-GB" sz="2400" dirty="0" smtClean="0"/>
            <a:t>Increases ECF volume</a:t>
          </a:r>
          <a:endParaRPr lang="en-US" sz="2400" dirty="0"/>
        </a:p>
      </dgm:t>
    </dgm:pt>
    <dgm:pt modelId="{FB934101-A374-4399-9711-8B422176ED88}" type="parTrans" cxnId="{B2CABF17-2AF4-451D-A059-1130580C73B2}">
      <dgm:prSet/>
      <dgm:spPr/>
      <dgm:t>
        <a:bodyPr/>
        <a:lstStyle/>
        <a:p>
          <a:endParaRPr lang="en-US" sz="2400"/>
        </a:p>
      </dgm:t>
    </dgm:pt>
    <dgm:pt modelId="{23944E36-F936-47DD-B335-6D10DD640304}" type="sibTrans" cxnId="{B2CABF17-2AF4-451D-A059-1130580C73B2}">
      <dgm:prSet/>
      <dgm:spPr/>
      <dgm:t>
        <a:bodyPr/>
        <a:lstStyle/>
        <a:p>
          <a:endParaRPr lang="en-US" sz="2400"/>
        </a:p>
      </dgm:t>
    </dgm:pt>
    <dgm:pt modelId="{3F5498B4-2B0E-4547-8219-CD42C7E6474C}" type="pres">
      <dgm:prSet presAssocID="{5C396C18-6779-44B1-9C3E-5BD018CB228A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2F582-8071-4C6A-B408-FA2515FEF81F}" type="pres">
      <dgm:prSet presAssocID="{AD1B358B-FD0E-49A8-B645-A2A15A9E36B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29036-39C2-4769-BDA3-EBA0E948ABA2}" type="pres">
      <dgm:prSet presAssocID="{D922A40F-9D0C-4C48-BFEB-D2F9451ED8A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485764-66C9-4E89-AD81-52BE3D302239}" type="pres">
      <dgm:prSet presAssocID="{D922A40F-9D0C-4C48-BFEB-D2F9451ED8A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3EE2372-97E9-49A6-8016-61860B132B8E}" type="pres">
      <dgm:prSet presAssocID="{39571F00-4377-4F71-A8F3-CD0E953C61D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E27CD-8FC7-4632-AF58-AE5F3E645443}" type="pres">
      <dgm:prSet presAssocID="{AAA4A130-C57E-4EF9-837E-B7398580DC2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CC75D2C-DB8A-493C-B532-7CE302FCE6CE}" type="pres">
      <dgm:prSet presAssocID="{AAA4A130-C57E-4EF9-837E-B7398580DC2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1E1AC77-FE26-4DD2-8F9F-DB0084ACF4C0}" type="pres">
      <dgm:prSet presAssocID="{800795C9-43C6-45E4-A098-02FD8A2199FD}" presName="node" presStyleLbl="node1" presStyleIdx="2" presStyleCnt="4" custScaleX="117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57F1A-B62A-4694-8B7F-E73845FBCBCF}" type="pres">
      <dgm:prSet presAssocID="{9A61C889-6F5D-4FD2-86A3-53814C55790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9BCC7E6-6020-4407-9567-12FF9F358B83}" type="pres">
      <dgm:prSet presAssocID="{9A61C889-6F5D-4FD2-86A3-53814C55790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7A8881D-53B7-46A4-BB16-56CEE9530198}" type="pres">
      <dgm:prSet presAssocID="{8880F4D4-BC12-4D7A-8F0F-B958E136A3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3709E-8E02-4455-92BF-2A5216DB909F}" type="presOf" srcId="{9A61C889-6F5D-4FD2-86A3-53814C557903}" destId="{D3B57F1A-B62A-4694-8B7F-E73845FBCBCF}" srcOrd="0" destOrd="0" presId="urn:microsoft.com/office/officeart/2005/8/layout/process2"/>
    <dgm:cxn modelId="{044007E5-24AE-4934-9911-7E52053D8EC5}" srcId="{5C396C18-6779-44B1-9C3E-5BD018CB228A}" destId="{AD1B358B-FD0E-49A8-B645-A2A15A9E36BC}" srcOrd="0" destOrd="0" parTransId="{95C60850-3C43-4B03-B41C-F31BB2E41359}" sibTransId="{D922A40F-9D0C-4C48-BFEB-D2F9451ED8A0}"/>
    <dgm:cxn modelId="{256D5BB9-F60A-4B46-B852-AFF4692F70EC}" type="presOf" srcId="{39571F00-4377-4F71-A8F3-CD0E953C61D8}" destId="{03EE2372-97E9-49A6-8016-61860B132B8E}" srcOrd="0" destOrd="0" presId="urn:microsoft.com/office/officeart/2005/8/layout/process2"/>
    <dgm:cxn modelId="{B2CABF17-2AF4-451D-A059-1130580C73B2}" srcId="{5C396C18-6779-44B1-9C3E-5BD018CB228A}" destId="{8880F4D4-BC12-4D7A-8F0F-B958E136A3E0}" srcOrd="3" destOrd="0" parTransId="{FB934101-A374-4399-9711-8B422176ED88}" sibTransId="{23944E36-F936-47DD-B335-6D10DD640304}"/>
    <dgm:cxn modelId="{90723123-6C39-4DF8-9E85-028C58F0F4ED}" type="presOf" srcId="{D922A40F-9D0C-4C48-BFEB-D2F9451ED8A0}" destId="{1E485764-66C9-4E89-AD81-52BE3D302239}" srcOrd="1" destOrd="0" presId="urn:microsoft.com/office/officeart/2005/8/layout/process2"/>
    <dgm:cxn modelId="{ACB10134-C495-4A2D-B88D-FA7DC4999E54}" type="presOf" srcId="{5C396C18-6779-44B1-9C3E-5BD018CB228A}" destId="{3F5498B4-2B0E-4547-8219-CD42C7E6474C}" srcOrd="0" destOrd="0" presId="urn:microsoft.com/office/officeart/2005/8/layout/process2"/>
    <dgm:cxn modelId="{242610F0-9DE1-48F2-B85A-568FAC668C9C}" type="presOf" srcId="{AD1B358B-FD0E-49A8-B645-A2A15A9E36BC}" destId="{6A52F582-8071-4C6A-B408-FA2515FEF81F}" srcOrd="0" destOrd="0" presId="urn:microsoft.com/office/officeart/2005/8/layout/process2"/>
    <dgm:cxn modelId="{B7262E3A-B834-4469-A89C-C0B2AAFB5109}" type="presOf" srcId="{D922A40F-9D0C-4C48-BFEB-D2F9451ED8A0}" destId="{79029036-39C2-4769-BDA3-EBA0E948ABA2}" srcOrd="0" destOrd="0" presId="urn:microsoft.com/office/officeart/2005/8/layout/process2"/>
    <dgm:cxn modelId="{C5D11801-ABF5-4D58-A9AC-03B73F0D4335}" type="presOf" srcId="{800795C9-43C6-45E4-A098-02FD8A2199FD}" destId="{71E1AC77-FE26-4DD2-8F9F-DB0084ACF4C0}" srcOrd="0" destOrd="0" presId="urn:microsoft.com/office/officeart/2005/8/layout/process2"/>
    <dgm:cxn modelId="{2266F3D1-FBF3-4419-AD9F-3453AC39F5D1}" type="presOf" srcId="{AAA4A130-C57E-4EF9-837E-B7398580DC29}" destId="{2D6E27CD-8FC7-4632-AF58-AE5F3E645443}" srcOrd="0" destOrd="0" presId="urn:microsoft.com/office/officeart/2005/8/layout/process2"/>
    <dgm:cxn modelId="{2DF6D78B-57B9-46C7-95E3-0E7DFFEFAE97}" srcId="{5C396C18-6779-44B1-9C3E-5BD018CB228A}" destId="{39571F00-4377-4F71-A8F3-CD0E953C61D8}" srcOrd="1" destOrd="0" parTransId="{30297E51-3EF7-4C21-BC0E-02CC6852F681}" sibTransId="{AAA4A130-C57E-4EF9-837E-B7398580DC29}"/>
    <dgm:cxn modelId="{72001C38-B718-4224-ADE0-B8C10ABDC70B}" type="presOf" srcId="{8880F4D4-BC12-4D7A-8F0F-B958E136A3E0}" destId="{87A8881D-53B7-46A4-BB16-56CEE9530198}" srcOrd="0" destOrd="0" presId="urn:microsoft.com/office/officeart/2005/8/layout/process2"/>
    <dgm:cxn modelId="{592F5706-97DB-41C2-91BC-40671E4AF695}" type="presOf" srcId="{AAA4A130-C57E-4EF9-837E-B7398580DC29}" destId="{FCC75D2C-DB8A-493C-B532-7CE302FCE6CE}" srcOrd="1" destOrd="0" presId="urn:microsoft.com/office/officeart/2005/8/layout/process2"/>
    <dgm:cxn modelId="{6C11E051-130B-4F1E-8C3B-2018E9AC016D}" type="presOf" srcId="{9A61C889-6F5D-4FD2-86A3-53814C557903}" destId="{59BCC7E6-6020-4407-9567-12FF9F358B83}" srcOrd="1" destOrd="0" presId="urn:microsoft.com/office/officeart/2005/8/layout/process2"/>
    <dgm:cxn modelId="{5CC2DD0E-D783-49DA-ADBE-302159484FEA}" srcId="{5C396C18-6779-44B1-9C3E-5BD018CB228A}" destId="{800795C9-43C6-45E4-A098-02FD8A2199FD}" srcOrd="2" destOrd="0" parTransId="{F7C07D4C-3467-4921-8B5E-0E83F0F56AF8}" sibTransId="{9A61C889-6F5D-4FD2-86A3-53814C557903}"/>
    <dgm:cxn modelId="{F4CC42D1-37E9-49E6-8012-DD99506FAC4A}" type="presParOf" srcId="{3F5498B4-2B0E-4547-8219-CD42C7E6474C}" destId="{6A52F582-8071-4C6A-B408-FA2515FEF81F}" srcOrd="0" destOrd="0" presId="urn:microsoft.com/office/officeart/2005/8/layout/process2"/>
    <dgm:cxn modelId="{B649923C-72B5-479B-8725-8C1CDE8CF308}" type="presParOf" srcId="{3F5498B4-2B0E-4547-8219-CD42C7E6474C}" destId="{79029036-39C2-4769-BDA3-EBA0E948ABA2}" srcOrd="1" destOrd="0" presId="urn:microsoft.com/office/officeart/2005/8/layout/process2"/>
    <dgm:cxn modelId="{3BF56AFD-C682-439C-88FD-503A8F3F6203}" type="presParOf" srcId="{79029036-39C2-4769-BDA3-EBA0E948ABA2}" destId="{1E485764-66C9-4E89-AD81-52BE3D302239}" srcOrd="0" destOrd="0" presId="urn:microsoft.com/office/officeart/2005/8/layout/process2"/>
    <dgm:cxn modelId="{72197E71-122C-4D37-A3D5-2D8B530527E6}" type="presParOf" srcId="{3F5498B4-2B0E-4547-8219-CD42C7E6474C}" destId="{03EE2372-97E9-49A6-8016-61860B132B8E}" srcOrd="2" destOrd="0" presId="urn:microsoft.com/office/officeart/2005/8/layout/process2"/>
    <dgm:cxn modelId="{A15DFE16-A273-499D-86F8-4795C5FC495A}" type="presParOf" srcId="{3F5498B4-2B0E-4547-8219-CD42C7E6474C}" destId="{2D6E27CD-8FC7-4632-AF58-AE5F3E645443}" srcOrd="3" destOrd="0" presId="urn:microsoft.com/office/officeart/2005/8/layout/process2"/>
    <dgm:cxn modelId="{BAF6F546-072A-42F0-AF96-531F8DB766DF}" type="presParOf" srcId="{2D6E27CD-8FC7-4632-AF58-AE5F3E645443}" destId="{FCC75D2C-DB8A-493C-B532-7CE302FCE6CE}" srcOrd="0" destOrd="0" presId="urn:microsoft.com/office/officeart/2005/8/layout/process2"/>
    <dgm:cxn modelId="{BA8F70CA-286F-4359-9D4E-92F28DF276EF}" type="presParOf" srcId="{3F5498B4-2B0E-4547-8219-CD42C7E6474C}" destId="{71E1AC77-FE26-4DD2-8F9F-DB0084ACF4C0}" srcOrd="4" destOrd="0" presId="urn:microsoft.com/office/officeart/2005/8/layout/process2"/>
    <dgm:cxn modelId="{0D3B26CF-F382-4F26-AB12-03420D48E813}" type="presParOf" srcId="{3F5498B4-2B0E-4547-8219-CD42C7E6474C}" destId="{D3B57F1A-B62A-4694-8B7F-E73845FBCBCF}" srcOrd="5" destOrd="0" presId="urn:microsoft.com/office/officeart/2005/8/layout/process2"/>
    <dgm:cxn modelId="{DE4EDA13-1ED5-455D-858D-2B77CFAF38EA}" type="presParOf" srcId="{D3B57F1A-B62A-4694-8B7F-E73845FBCBCF}" destId="{59BCC7E6-6020-4407-9567-12FF9F358B83}" srcOrd="0" destOrd="0" presId="urn:microsoft.com/office/officeart/2005/8/layout/process2"/>
    <dgm:cxn modelId="{6005985A-8C30-4355-9C84-92EF18D87F65}" type="presParOf" srcId="{3F5498B4-2B0E-4547-8219-CD42C7E6474C}" destId="{87A8881D-53B7-46A4-BB16-56CEE953019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6C4727-E782-41B4-B280-383C23026874}" type="doc">
      <dgm:prSet loTypeId="urn:microsoft.com/office/officeart/2005/8/layout/hierarchy6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C8E711-DB54-4D10-A737-6B5FEE172EB1}">
      <dgm:prSet phldrT="[Text]" custT="1"/>
      <dgm:spPr/>
      <dgm:t>
        <a:bodyPr/>
        <a:lstStyle/>
        <a:p>
          <a:r>
            <a:rPr lang="en-US" sz="3200" b="1" smtClean="0"/>
            <a:t>Body sodium distribution</a:t>
          </a:r>
          <a:endParaRPr lang="en-US" sz="3200" b="1" dirty="0"/>
        </a:p>
      </dgm:t>
    </dgm:pt>
    <dgm:pt modelId="{3D412C4A-857A-4B10-8C37-ADFF62C8C9BC}" type="parTrans" cxnId="{CB5CABA4-6303-4172-89FF-ECE1D755B5C2}">
      <dgm:prSet/>
      <dgm:spPr/>
      <dgm:t>
        <a:bodyPr/>
        <a:lstStyle/>
        <a:p>
          <a:endParaRPr lang="en-US" sz="1600"/>
        </a:p>
      </dgm:t>
    </dgm:pt>
    <dgm:pt modelId="{23E33303-23DB-4B1F-942F-D0260DE3CBC2}" type="sibTrans" cxnId="{CB5CABA4-6303-4172-89FF-ECE1D755B5C2}">
      <dgm:prSet/>
      <dgm:spPr/>
      <dgm:t>
        <a:bodyPr/>
        <a:lstStyle/>
        <a:p>
          <a:endParaRPr lang="en-US" sz="1600"/>
        </a:p>
      </dgm:t>
    </dgm:pt>
    <dgm:pt modelId="{D452DB59-B2F2-4F1C-81D3-D1311F822232}">
      <dgm:prSet phldrT="[Text]" custT="1"/>
      <dgm:spPr/>
      <dgm:t>
        <a:bodyPr/>
        <a:lstStyle/>
        <a:p>
          <a:r>
            <a:rPr lang="en-GB" sz="3200" b="1" i="1" dirty="0" smtClean="0"/>
            <a:t>ECF</a:t>
          </a:r>
        </a:p>
        <a:p>
          <a:r>
            <a:rPr lang="en-GB" sz="3200" dirty="0" smtClean="0"/>
            <a:t>(65%)</a:t>
          </a:r>
          <a:endParaRPr lang="en-US" sz="3200" dirty="0"/>
        </a:p>
      </dgm:t>
    </dgm:pt>
    <dgm:pt modelId="{042EC42E-90EA-4F12-A86F-421644BBB506}" type="parTrans" cxnId="{13313E80-616B-4F27-B714-25B40290D2B5}">
      <dgm:prSet/>
      <dgm:spPr/>
      <dgm:t>
        <a:bodyPr/>
        <a:lstStyle/>
        <a:p>
          <a:endParaRPr lang="en-US" sz="1600"/>
        </a:p>
      </dgm:t>
    </dgm:pt>
    <dgm:pt modelId="{C6F98807-2FAD-4E9B-A1D7-611D27572F0B}" type="sibTrans" cxnId="{13313E80-616B-4F27-B714-25B40290D2B5}">
      <dgm:prSet/>
      <dgm:spPr/>
      <dgm:t>
        <a:bodyPr/>
        <a:lstStyle/>
        <a:p>
          <a:endParaRPr lang="en-US" sz="1600"/>
        </a:p>
      </dgm:t>
    </dgm:pt>
    <dgm:pt modelId="{743B8BD6-8696-4766-ADFA-E58355AA467B}">
      <dgm:prSet phldrT="[Text]" custT="1"/>
      <dgm:spPr/>
      <dgm:t>
        <a:bodyPr/>
        <a:lstStyle/>
        <a:p>
          <a:r>
            <a:rPr lang="en-GB" sz="3200" b="1" i="1" dirty="0" smtClean="0"/>
            <a:t>ICF</a:t>
          </a:r>
        </a:p>
        <a:p>
          <a:r>
            <a:rPr lang="en-GB" sz="3200" dirty="0" smtClean="0"/>
            <a:t>(5-10%)</a:t>
          </a:r>
          <a:endParaRPr lang="en-US" sz="3200" dirty="0"/>
        </a:p>
      </dgm:t>
    </dgm:pt>
    <dgm:pt modelId="{60D61C67-98E9-4AF1-BD0F-11230A516B81}" type="parTrans" cxnId="{95AE9514-73E8-4AF9-930B-A9811C179A9A}">
      <dgm:prSet/>
      <dgm:spPr/>
      <dgm:t>
        <a:bodyPr/>
        <a:lstStyle/>
        <a:p>
          <a:endParaRPr lang="en-US" sz="1600"/>
        </a:p>
      </dgm:t>
    </dgm:pt>
    <dgm:pt modelId="{46BC7E5E-0A2E-4EDF-AC05-D2F8FA0B516B}" type="sibTrans" cxnId="{95AE9514-73E8-4AF9-930B-A9811C179A9A}">
      <dgm:prSet/>
      <dgm:spPr/>
      <dgm:t>
        <a:bodyPr/>
        <a:lstStyle/>
        <a:p>
          <a:endParaRPr lang="en-US" sz="1600"/>
        </a:p>
      </dgm:t>
    </dgm:pt>
    <dgm:pt modelId="{C085B8EA-DEF6-41C4-9071-09BA1756AF40}">
      <dgm:prSet custT="1"/>
      <dgm:spPr/>
      <dgm:t>
        <a:bodyPr/>
        <a:lstStyle/>
        <a:p>
          <a:r>
            <a:rPr lang="en-GB" sz="3200" b="1" i="1" dirty="0" smtClean="0"/>
            <a:t>Bones</a:t>
          </a:r>
        </a:p>
        <a:p>
          <a:r>
            <a:rPr lang="en-GB" sz="3200" dirty="0" smtClean="0"/>
            <a:t>(25-30%)</a:t>
          </a:r>
          <a:endParaRPr lang="en-US" sz="3200" dirty="0"/>
        </a:p>
      </dgm:t>
    </dgm:pt>
    <dgm:pt modelId="{47E28E74-38C8-4F4F-8552-47D0F8A7A2E5}" type="parTrans" cxnId="{C7C2D8F7-30DB-4E82-A3E8-0C70AF786311}">
      <dgm:prSet/>
      <dgm:spPr/>
      <dgm:t>
        <a:bodyPr/>
        <a:lstStyle/>
        <a:p>
          <a:endParaRPr lang="en-US" sz="1600"/>
        </a:p>
      </dgm:t>
    </dgm:pt>
    <dgm:pt modelId="{D8ED6794-EFA4-4446-BD80-345065F49DE6}" type="sibTrans" cxnId="{C7C2D8F7-30DB-4E82-A3E8-0C70AF786311}">
      <dgm:prSet/>
      <dgm:spPr/>
      <dgm:t>
        <a:bodyPr/>
        <a:lstStyle/>
        <a:p>
          <a:endParaRPr lang="en-US" sz="1600"/>
        </a:p>
      </dgm:t>
    </dgm:pt>
    <dgm:pt modelId="{3597E5C0-EDC7-446E-B484-CC53252900AF}" type="pres">
      <dgm:prSet presAssocID="{B36C4727-E782-41B4-B280-383C2302687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23E666-F510-461E-AFBE-5920E8061B14}" type="pres">
      <dgm:prSet presAssocID="{B36C4727-E782-41B4-B280-383C23026874}" presName="hierFlow" presStyleCnt="0"/>
      <dgm:spPr/>
    </dgm:pt>
    <dgm:pt modelId="{9102511E-F0B5-4809-BD58-A760F3D79BEA}" type="pres">
      <dgm:prSet presAssocID="{B36C4727-E782-41B4-B280-383C2302687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48A4E6E-2FE8-4273-B7D0-7F1249FEA0DD}" type="pres">
      <dgm:prSet presAssocID="{DCC8E711-DB54-4D10-A737-6B5FEE172EB1}" presName="Name14" presStyleCnt="0"/>
      <dgm:spPr/>
    </dgm:pt>
    <dgm:pt modelId="{3DA67CB9-EBCB-4D41-8A6B-8B7620AFD8DE}" type="pres">
      <dgm:prSet presAssocID="{DCC8E711-DB54-4D10-A737-6B5FEE172EB1}" presName="level1Shape" presStyleLbl="node0" presStyleIdx="0" presStyleCnt="1" custScaleX="235117" custScaleY="46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E8BAC-6E91-4DD0-BC21-9C0D69A8D660}" type="pres">
      <dgm:prSet presAssocID="{DCC8E711-DB54-4D10-A737-6B5FEE172EB1}" presName="hierChild2" presStyleCnt="0"/>
      <dgm:spPr/>
    </dgm:pt>
    <dgm:pt modelId="{5406987E-CF4B-40D0-95E6-0C1C3AF3A575}" type="pres">
      <dgm:prSet presAssocID="{042EC42E-90EA-4F12-A86F-421644BBB506}" presName="Name19" presStyleLbl="parChTrans1D2" presStyleIdx="0" presStyleCnt="3"/>
      <dgm:spPr/>
      <dgm:t>
        <a:bodyPr/>
        <a:lstStyle/>
        <a:p>
          <a:endParaRPr lang="en-US"/>
        </a:p>
      </dgm:t>
    </dgm:pt>
    <dgm:pt modelId="{1825FD7F-D5F2-49BE-85E5-33E0A4949EB6}" type="pres">
      <dgm:prSet presAssocID="{D452DB59-B2F2-4F1C-81D3-D1311F822232}" presName="Name21" presStyleCnt="0"/>
      <dgm:spPr/>
    </dgm:pt>
    <dgm:pt modelId="{282B6DB7-CB9C-4703-9693-689975CECC8C}" type="pres">
      <dgm:prSet presAssocID="{D452DB59-B2F2-4F1C-81D3-D1311F822232}" presName="level2Shape" presStyleLbl="node2" presStyleIdx="0" presStyleCnt="3"/>
      <dgm:spPr/>
      <dgm:t>
        <a:bodyPr/>
        <a:lstStyle/>
        <a:p>
          <a:endParaRPr lang="en-US"/>
        </a:p>
      </dgm:t>
    </dgm:pt>
    <dgm:pt modelId="{9BA15A41-9CFE-4BBB-A4BF-B3E15C50842A}" type="pres">
      <dgm:prSet presAssocID="{D452DB59-B2F2-4F1C-81D3-D1311F822232}" presName="hierChild3" presStyleCnt="0"/>
      <dgm:spPr/>
    </dgm:pt>
    <dgm:pt modelId="{5B1AE67A-96C2-4955-9F90-26BB011B60AD}" type="pres">
      <dgm:prSet presAssocID="{60D61C67-98E9-4AF1-BD0F-11230A516B81}" presName="Name19" presStyleLbl="parChTrans1D2" presStyleIdx="1" presStyleCnt="3"/>
      <dgm:spPr/>
      <dgm:t>
        <a:bodyPr/>
        <a:lstStyle/>
        <a:p>
          <a:endParaRPr lang="en-US"/>
        </a:p>
      </dgm:t>
    </dgm:pt>
    <dgm:pt modelId="{081ADC31-F879-4FDF-B0EA-6F812614079C}" type="pres">
      <dgm:prSet presAssocID="{743B8BD6-8696-4766-ADFA-E58355AA467B}" presName="Name21" presStyleCnt="0"/>
      <dgm:spPr/>
    </dgm:pt>
    <dgm:pt modelId="{119DACF0-8604-4447-AAA6-F2F02D99A4B4}" type="pres">
      <dgm:prSet presAssocID="{743B8BD6-8696-4766-ADFA-E58355AA467B}" presName="level2Shape" presStyleLbl="node2" presStyleIdx="1" presStyleCnt="3"/>
      <dgm:spPr/>
      <dgm:t>
        <a:bodyPr/>
        <a:lstStyle/>
        <a:p>
          <a:endParaRPr lang="en-US"/>
        </a:p>
      </dgm:t>
    </dgm:pt>
    <dgm:pt modelId="{BA5CD311-8647-4DE0-B9A8-2754ED4FFD50}" type="pres">
      <dgm:prSet presAssocID="{743B8BD6-8696-4766-ADFA-E58355AA467B}" presName="hierChild3" presStyleCnt="0"/>
      <dgm:spPr/>
    </dgm:pt>
    <dgm:pt modelId="{6B2D1364-86BB-4D2D-B2B2-AC5B6218FD9B}" type="pres">
      <dgm:prSet presAssocID="{47E28E74-38C8-4F4F-8552-47D0F8A7A2E5}" presName="Name19" presStyleLbl="parChTrans1D2" presStyleIdx="2" presStyleCnt="3"/>
      <dgm:spPr/>
      <dgm:t>
        <a:bodyPr/>
        <a:lstStyle/>
        <a:p>
          <a:endParaRPr lang="en-US"/>
        </a:p>
      </dgm:t>
    </dgm:pt>
    <dgm:pt modelId="{808D8A3E-33AC-44D8-AAB6-E95C781979E8}" type="pres">
      <dgm:prSet presAssocID="{C085B8EA-DEF6-41C4-9071-09BA1756AF40}" presName="Name21" presStyleCnt="0"/>
      <dgm:spPr/>
    </dgm:pt>
    <dgm:pt modelId="{82D64528-3007-4CE7-89E7-80636E4FD9A0}" type="pres">
      <dgm:prSet presAssocID="{C085B8EA-DEF6-41C4-9071-09BA1756AF40}" presName="level2Shape" presStyleLbl="node2" presStyleIdx="2" presStyleCnt="3"/>
      <dgm:spPr/>
      <dgm:t>
        <a:bodyPr/>
        <a:lstStyle/>
        <a:p>
          <a:endParaRPr lang="en-US"/>
        </a:p>
      </dgm:t>
    </dgm:pt>
    <dgm:pt modelId="{A2FDF87F-AD30-4C82-83EA-DB2E3700B022}" type="pres">
      <dgm:prSet presAssocID="{C085B8EA-DEF6-41C4-9071-09BA1756AF40}" presName="hierChild3" presStyleCnt="0"/>
      <dgm:spPr/>
    </dgm:pt>
    <dgm:pt modelId="{D3D2761B-3E7F-42EE-B207-2BC5F09D4638}" type="pres">
      <dgm:prSet presAssocID="{B36C4727-E782-41B4-B280-383C23026874}" presName="bgShapesFlow" presStyleCnt="0"/>
      <dgm:spPr/>
    </dgm:pt>
  </dgm:ptLst>
  <dgm:cxnLst>
    <dgm:cxn modelId="{95AE9514-73E8-4AF9-930B-A9811C179A9A}" srcId="{DCC8E711-DB54-4D10-A737-6B5FEE172EB1}" destId="{743B8BD6-8696-4766-ADFA-E58355AA467B}" srcOrd="1" destOrd="0" parTransId="{60D61C67-98E9-4AF1-BD0F-11230A516B81}" sibTransId="{46BC7E5E-0A2E-4EDF-AC05-D2F8FA0B516B}"/>
    <dgm:cxn modelId="{1F24A8B8-2267-4D55-AC6B-1F4B0BFB3B28}" type="presOf" srcId="{D452DB59-B2F2-4F1C-81D3-D1311F822232}" destId="{282B6DB7-CB9C-4703-9693-689975CECC8C}" srcOrd="0" destOrd="0" presId="urn:microsoft.com/office/officeart/2005/8/layout/hierarchy6"/>
    <dgm:cxn modelId="{13313E80-616B-4F27-B714-25B40290D2B5}" srcId="{DCC8E711-DB54-4D10-A737-6B5FEE172EB1}" destId="{D452DB59-B2F2-4F1C-81D3-D1311F822232}" srcOrd="0" destOrd="0" parTransId="{042EC42E-90EA-4F12-A86F-421644BBB506}" sibTransId="{C6F98807-2FAD-4E9B-A1D7-611D27572F0B}"/>
    <dgm:cxn modelId="{DFE49B4A-03DE-467C-9CED-995E9CF3B635}" type="presOf" srcId="{C085B8EA-DEF6-41C4-9071-09BA1756AF40}" destId="{82D64528-3007-4CE7-89E7-80636E4FD9A0}" srcOrd="0" destOrd="0" presId="urn:microsoft.com/office/officeart/2005/8/layout/hierarchy6"/>
    <dgm:cxn modelId="{0E67BA52-ED78-475D-9862-35887E8F8E8A}" type="presOf" srcId="{DCC8E711-DB54-4D10-A737-6B5FEE172EB1}" destId="{3DA67CB9-EBCB-4D41-8A6B-8B7620AFD8DE}" srcOrd="0" destOrd="0" presId="urn:microsoft.com/office/officeart/2005/8/layout/hierarchy6"/>
    <dgm:cxn modelId="{48602094-C864-49F2-8164-81585D491598}" type="presOf" srcId="{B36C4727-E782-41B4-B280-383C23026874}" destId="{3597E5C0-EDC7-446E-B484-CC53252900AF}" srcOrd="0" destOrd="0" presId="urn:microsoft.com/office/officeart/2005/8/layout/hierarchy6"/>
    <dgm:cxn modelId="{CB5CABA4-6303-4172-89FF-ECE1D755B5C2}" srcId="{B36C4727-E782-41B4-B280-383C23026874}" destId="{DCC8E711-DB54-4D10-A737-6B5FEE172EB1}" srcOrd="0" destOrd="0" parTransId="{3D412C4A-857A-4B10-8C37-ADFF62C8C9BC}" sibTransId="{23E33303-23DB-4B1F-942F-D0260DE3CBC2}"/>
    <dgm:cxn modelId="{C7C2D8F7-30DB-4E82-A3E8-0C70AF786311}" srcId="{DCC8E711-DB54-4D10-A737-6B5FEE172EB1}" destId="{C085B8EA-DEF6-41C4-9071-09BA1756AF40}" srcOrd="2" destOrd="0" parTransId="{47E28E74-38C8-4F4F-8552-47D0F8A7A2E5}" sibTransId="{D8ED6794-EFA4-4446-BD80-345065F49DE6}"/>
    <dgm:cxn modelId="{50E5FF8B-F3A7-4D2D-8CC3-0F14750D21F8}" type="presOf" srcId="{60D61C67-98E9-4AF1-BD0F-11230A516B81}" destId="{5B1AE67A-96C2-4955-9F90-26BB011B60AD}" srcOrd="0" destOrd="0" presId="urn:microsoft.com/office/officeart/2005/8/layout/hierarchy6"/>
    <dgm:cxn modelId="{0B38E2E1-8B6E-4E61-BE8E-A309DDAB9D20}" type="presOf" srcId="{042EC42E-90EA-4F12-A86F-421644BBB506}" destId="{5406987E-CF4B-40D0-95E6-0C1C3AF3A575}" srcOrd="0" destOrd="0" presId="urn:microsoft.com/office/officeart/2005/8/layout/hierarchy6"/>
    <dgm:cxn modelId="{03B3427D-8B0C-4EDE-B455-369339D3BE0B}" type="presOf" srcId="{743B8BD6-8696-4766-ADFA-E58355AA467B}" destId="{119DACF0-8604-4447-AAA6-F2F02D99A4B4}" srcOrd="0" destOrd="0" presId="urn:microsoft.com/office/officeart/2005/8/layout/hierarchy6"/>
    <dgm:cxn modelId="{7F0E9A94-110D-4072-9B1A-EFD682BB7278}" type="presOf" srcId="{47E28E74-38C8-4F4F-8552-47D0F8A7A2E5}" destId="{6B2D1364-86BB-4D2D-B2B2-AC5B6218FD9B}" srcOrd="0" destOrd="0" presId="urn:microsoft.com/office/officeart/2005/8/layout/hierarchy6"/>
    <dgm:cxn modelId="{EFFCB4BC-0F85-41FC-BA2F-391430812D6E}" type="presParOf" srcId="{3597E5C0-EDC7-446E-B484-CC53252900AF}" destId="{FD23E666-F510-461E-AFBE-5920E8061B14}" srcOrd="0" destOrd="0" presId="urn:microsoft.com/office/officeart/2005/8/layout/hierarchy6"/>
    <dgm:cxn modelId="{86220CC9-76AC-44E9-B5B0-F66523E59D7B}" type="presParOf" srcId="{FD23E666-F510-461E-AFBE-5920E8061B14}" destId="{9102511E-F0B5-4809-BD58-A760F3D79BEA}" srcOrd="0" destOrd="0" presId="urn:microsoft.com/office/officeart/2005/8/layout/hierarchy6"/>
    <dgm:cxn modelId="{E5BA7A74-9BAC-4D5C-9E89-561DAF910C83}" type="presParOf" srcId="{9102511E-F0B5-4809-BD58-A760F3D79BEA}" destId="{A48A4E6E-2FE8-4273-B7D0-7F1249FEA0DD}" srcOrd="0" destOrd="0" presId="urn:microsoft.com/office/officeart/2005/8/layout/hierarchy6"/>
    <dgm:cxn modelId="{F26D4572-3AEF-4559-B302-E7E19942E5CA}" type="presParOf" srcId="{A48A4E6E-2FE8-4273-B7D0-7F1249FEA0DD}" destId="{3DA67CB9-EBCB-4D41-8A6B-8B7620AFD8DE}" srcOrd="0" destOrd="0" presId="urn:microsoft.com/office/officeart/2005/8/layout/hierarchy6"/>
    <dgm:cxn modelId="{A645443E-BC52-4AF2-917C-C48CF48E27E3}" type="presParOf" srcId="{A48A4E6E-2FE8-4273-B7D0-7F1249FEA0DD}" destId="{037E8BAC-6E91-4DD0-BC21-9C0D69A8D660}" srcOrd="1" destOrd="0" presId="urn:microsoft.com/office/officeart/2005/8/layout/hierarchy6"/>
    <dgm:cxn modelId="{CDE698A9-4BDE-46E3-ABA4-17DE15C53A37}" type="presParOf" srcId="{037E8BAC-6E91-4DD0-BC21-9C0D69A8D660}" destId="{5406987E-CF4B-40D0-95E6-0C1C3AF3A575}" srcOrd="0" destOrd="0" presId="urn:microsoft.com/office/officeart/2005/8/layout/hierarchy6"/>
    <dgm:cxn modelId="{33013DFC-2839-4F14-BD3A-BEF0E7A6BD49}" type="presParOf" srcId="{037E8BAC-6E91-4DD0-BC21-9C0D69A8D660}" destId="{1825FD7F-D5F2-49BE-85E5-33E0A4949EB6}" srcOrd="1" destOrd="0" presId="urn:microsoft.com/office/officeart/2005/8/layout/hierarchy6"/>
    <dgm:cxn modelId="{0314056E-8FFA-4CD9-866C-5D9F49E3CF1A}" type="presParOf" srcId="{1825FD7F-D5F2-49BE-85E5-33E0A4949EB6}" destId="{282B6DB7-CB9C-4703-9693-689975CECC8C}" srcOrd="0" destOrd="0" presId="urn:microsoft.com/office/officeart/2005/8/layout/hierarchy6"/>
    <dgm:cxn modelId="{96F2E9F4-9263-4F4C-B180-37899D134FD6}" type="presParOf" srcId="{1825FD7F-D5F2-49BE-85E5-33E0A4949EB6}" destId="{9BA15A41-9CFE-4BBB-A4BF-B3E15C50842A}" srcOrd="1" destOrd="0" presId="urn:microsoft.com/office/officeart/2005/8/layout/hierarchy6"/>
    <dgm:cxn modelId="{949339E4-19EE-4388-A0C5-A0D2832BFDA9}" type="presParOf" srcId="{037E8BAC-6E91-4DD0-BC21-9C0D69A8D660}" destId="{5B1AE67A-96C2-4955-9F90-26BB011B60AD}" srcOrd="2" destOrd="0" presId="urn:microsoft.com/office/officeart/2005/8/layout/hierarchy6"/>
    <dgm:cxn modelId="{D159FFB2-3369-4735-B6EE-0C84E6AE8A97}" type="presParOf" srcId="{037E8BAC-6E91-4DD0-BC21-9C0D69A8D660}" destId="{081ADC31-F879-4FDF-B0EA-6F812614079C}" srcOrd="3" destOrd="0" presId="urn:microsoft.com/office/officeart/2005/8/layout/hierarchy6"/>
    <dgm:cxn modelId="{6B560210-3143-4312-89E2-91F8C88470C0}" type="presParOf" srcId="{081ADC31-F879-4FDF-B0EA-6F812614079C}" destId="{119DACF0-8604-4447-AAA6-F2F02D99A4B4}" srcOrd="0" destOrd="0" presId="urn:microsoft.com/office/officeart/2005/8/layout/hierarchy6"/>
    <dgm:cxn modelId="{C2A8B7F3-0DE4-4EC4-9471-5D40AABC1005}" type="presParOf" srcId="{081ADC31-F879-4FDF-B0EA-6F812614079C}" destId="{BA5CD311-8647-4DE0-B9A8-2754ED4FFD50}" srcOrd="1" destOrd="0" presId="urn:microsoft.com/office/officeart/2005/8/layout/hierarchy6"/>
    <dgm:cxn modelId="{A5FB6029-B122-477C-B9D9-6C2A683AF30F}" type="presParOf" srcId="{037E8BAC-6E91-4DD0-BC21-9C0D69A8D660}" destId="{6B2D1364-86BB-4D2D-B2B2-AC5B6218FD9B}" srcOrd="4" destOrd="0" presId="urn:microsoft.com/office/officeart/2005/8/layout/hierarchy6"/>
    <dgm:cxn modelId="{56B3F814-CE6F-4E33-AF9E-A94CDB4F6480}" type="presParOf" srcId="{037E8BAC-6E91-4DD0-BC21-9C0D69A8D660}" destId="{808D8A3E-33AC-44D8-AAB6-E95C781979E8}" srcOrd="5" destOrd="0" presId="urn:microsoft.com/office/officeart/2005/8/layout/hierarchy6"/>
    <dgm:cxn modelId="{D6D223FB-4E06-4943-B1C3-FBFD6D3D915B}" type="presParOf" srcId="{808D8A3E-33AC-44D8-AAB6-E95C781979E8}" destId="{82D64528-3007-4CE7-89E7-80636E4FD9A0}" srcOrd="0" destOrd="0" presId="urn:microsoft.com/office/officeart/2005/8/layout/hierarchy6"/>
    <dgm:cxn modelId="{1B57A6D2-9D19-45A5-A0EC-5925266C309D}" type="presParOf" srcId="{808D8A3E-33AC-44D8-AAB6-E95C781979E8}" destId="{A2FDF87F-AD30-4C82-83EA-DB2E3700B022}" srcOrd="1" destOrd="0" presId="urn:microsoft.com/office/officeart/2005/8/layout/hierarchy6"/>
    <dgm:cxn modelId="{9E3E0BBE-FFBF-4870-9491-0A4DFC3477EB}" type="presParOf" srcId="{3597E5C0-EDC7-446E-B484-CC53252900AF}" destId="{D3D2761B-3E7F-42EE-B207-2BC5F09D463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69947F-1A69-44FB-92E6-87FA32F36A46}" type="doc">
      <dgm:prSet loTypeId="urn:microsoft.com/office/officeart/2005/8/layout/process2" loCatId="process" qsTypeId="urn:microsoft.com/office/officeart/2005/8/quickstyle/simple4" qsCatId="simple" csTypeId="urn:microsoft.com/office/officeart/2005/8/colors/accent1_3" csCatId="accent1" phldr="1"/>
      <dgm:spPr/>
    </dgm:pt>
    <dgm:pt modelId="{A2B459FD-3C45-4234-9ADB-B031E2E6A7E4}">
      <dgm:prSet phldrT="[Text]" custT="1"/>
      <dgm:spPr/>
      <dgm:t>
        <a:bodyPr/>
        <a:lstStyle/>
        <a:p>
          <a:r>
            <a:rPr lang="en-US" sz="2400" b="1" dirty="0" smtClean="0"/>
            <a:t>Normal ECF volume</a:t>
          </a:r>
          <a:endParaRPr lang="en-US" sz="2400" b="1" dirty="0"/>
        </a:p>
      </dgm:t>
    </dgm:pt>
    <dgm:pt modelId="{338D8A58-8A83-4C29-B91C-04093F313E20}" type="parTrans" cxnId="{265B1838-8C13-4DC7-9EBF-C7B77FA9D1DA}">
      <dgm:prSet/>
      <dgm:spPr/>
      <dgm:t>
        <a:bodyPr/>
        <a:lstStyle/>
        <a:p>
          <a:endParaRPr lang="en-US" sz="2000" b="1"/>
        </a:p>
      </dgm:t>
    </dgm:pt>
    <dgm:pt modelId="{0AE91254-D2D0-4E35-9BAF-2533E2ECFBE6}" type="sibTrans" cxnId="{265B1838-8C13-4DC7-9EBF-C7B77FA9D1DA}">
      <dgm:prSet custT="1"/>
      <dgm:spPr/>
      <dgm:t>
        <a:bodyPr/>
        <a:lstStyle/>
        <a:p>
          <a:endParaRPr lang="en-US" sz="1800" b="1"/>
        </a:p>
      </dgm:t>
    </dgm:pt>
    <dgm:pt modelId="{56D145C0-79CC-4528-B3ED-F624DE11FB38}">
      <dgm:prSet phldrT="[Text]" custT="1"/>
      <dgm:spPr/>
      <dgm:t>
        <a:bodyPr/>
        <a:lstStyle/>
        <a:p>
          <a:r>
            <a:rPr lang="en-US" sz="2400" b="1" dirty="0" smtClean="0"/>
            <a:t>Normal ECV</a:t>
          </a:r>
          <a:endParaRPr lang="en-US" sz="2400" b="1" dirty="0"/>
        </a:p>
      </dgm:t>
    </dgm:pt>
    <dgm:pt modelId="{3BA6E4A7-2C61-4DE1-9750-69D5F939663D}" type="parTrans" cxnId="{8F3DE270-FDEB-4C9D-897E-382CC44A229B}">
      <dgm:prSet/>
      <dgm:spPr/>
      <dgm:t>
        <a:bodyPr/>
        <a:lstStyle/>
        <a:p>
          <a:endParaRPr lang="en-US" sz="2000" b="1"/>
        </a:p>
      </dgm:t>
    </dgm:pt>
    <dgm:pt modelId="{6140CE62-387E-41CC-9A2E-927E5F64FACB}" type="sibTrans" cxnId="{8F3DE270-FDEB-4C9D-897E-382CC44A229B}">
      <dgm:prSet custT="1"/>
      <dgm:spPr/>
      <dgm:t>
        <a:bodyPr/>
        <a:lstStyle/>
        <a:p>
          <a:endParaRPr lang="en-US" sz="1800" b="1"/>
        </a:p>
      </dgm:t>
    </dgm:pt>
    <dgm:pt modelId="{6F17202C-A187-40F1-AC89-9E71AEAD4AC5}">
      <dgm:prSet phldrT="[Text]" custT="1"/>
      <dgm:spPr/>
      <dgm:t>
        <a:bodyPr/>
        <a:lstStyle/>
        <a:p>
          <a:r>
            <a:rPr lang="en-US" sz="2400" b="1" dirty="0" smtClean="0"/>
            <a:t>Normal ABP and Adequate tissue perfusion</a:t>
          </a:r>
          <a:endParaRPr lang="en-US" sz="2400" b="1" dirty="0"/>
        </a:p>
      </dgm:t>
    </dgm:pt>
    <dgm:pt modelId="{9068B502-8964-47D3-A0BB-3D61C718E196}" type="parTrans" cxnId="{8BAF00CC-104B-4B7C-BB09-BAB093B263C6}">
      <dgm:prSet/>
      <dgm:spPr/>
      <dgm:t>
        <a:bodyPr/>
        <a:lstStyle/>
        <a:p>
          <a:endParaRPr lang="en-US" sz="2000" b="1"/>
        </a:p>
      </dgm:t>
    </dgm:pt>
    <dgm:pt modelId="{D1D4A131-EACF-4AAC-91D9-0666E67175A9}" type="sibTrans" cxnId="{8BAF00CC-104B-4B7C-BB09-BAB093B263C6}">
      <dgm:prSet/>
      <dgm:spPr/>
      <dgm:t>
        <a:bodyPr/>
        <a:lstStyle/>
        <a:p>
          <a:endParaRPr lang="en-US" sz="2000" b="1"/>
        </a:p>
      </dgm:t>
    </dgm:pt>
    <dgm:pt modelId="{7B6DEE14-D600-4D87-B3F6-7BD55AC04D9C}" type="pres">
      <dgm:prSet presAssocID="{F869947F-1A69-44FB-92E6-87FA32F36A46}" presName="linearFlow" presStyleCnt="0">
        <dgm:presLayoutVars>
          <dgm:resizeHandles val="exact"/>
        </dgm:presLayoutVars>
      </dgm:prSet>
      <dgm:spPr/>
    </dgm:pt>
    <dgm:pt modelId="{5DA07EDA-1465-4760-B68A-C2D5C4DC8149}" type="pres">
      <dgm:prSet presAssocID="{A2B459FD-3C45-4234-9ADB-B031E2E6A7E4}" presName="node" presStyleLbl="node1" presStyleIdx="0" presStyleCnt="3" custScaleY="60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A6624-9C99-435B-8150-F7BC597F61CF}" type="pres">
      <dgm:prSet presAssocID="{0AE91254-D2D0-4E35-9BAF-2533E2ECFBE6}" presName="sibTrans" presStyleLbl="sibTrans2D1" presStyleIdx="0" presStyleCnt="2"/>
      <dgm:spPr/>
    </dgm:pt>
    <dgm:pt modelId="{02CD95B6-0C3F-410C-A78D-A3FA5357119A}" type="pres">
      <dgm:prSet presAssocID="{0AE91254-D2D0-4E35-9BAF-2533E2ECFBE6}" presName="connectorText" presStyleLbl="sibTrans2D1" presStyleIdx="0" presStyleCnt="2"/>
      <dgm:spPr/>
    </dgm:pt>
    <dgm:pt modelId="{3BC2A18D-8598-4806-816C-56A41E1079A0}" type="pres">
      <dgm:prSet presAssocID="{56D145C0-79CC-4528-B3ED-F624DE11FB38}" presName="node" presStyleLbl="node1" presStyleIdx="1" presStyleCnt="3" custScaleY="41790">
        <dgm:presLayoutVars>
          <dgm:bulletEnabled val="1"/>
        </dgm:presLayoutVars>
      </dgm:prSet>
      <dgm:spPr/>
    </dgm:pt>
    <dgm:pt modelId="{E250F077-D3BF-443D-954A-3F39E22809EB}" type="pres">
      <dgm:prSet presAssocID="{6140CE62-387E-41CC-9A2E-927E5F64FACB}" presName="sibTrans" presStyleLbl="sibTrans2D1" presStyleIdx="1" presStyleCnt="2"/>
      <dgm:spPr/>
    </dgm:pt>
    <dgm:pt modelId="{576CAFAB-AD41-41FA-890A-B06FA640E266}" type="pres">
      <dgm:prSet presAssocID="{6140CE62-387E-41CC-9A2E-927E5F64FACB}" presName="connectorText" presStyleLbl="sibTrans2D1" presStyleIdx="1" presStyleCnt="2"/>
      <dgm:spPr/>
    </dgm:pt>
    <dgm:pt modelId="{7CD9F8DC-84EA-4966-BFE6-2F4C5E8F4433}" type="pres">
      <dgm:prSet presAssocID="{6F17202C-A187-40F1-AC89-9E71AEAD4AC5}" presName="node" presStyleLbl="node1" presStyleIdx="2" presStyleCnt="3">
        <dgm:presLayoutVars>
          <dgm:bulletEnabled val="1"/>
        </dgm:presLayoutVars>
      </dgm:prSet>
      <dgm:spPr/>
    </dgm:pt>
  </dgm:ptLst>
  <dgm:cxnLst>
    <dgm:cxn modelId="{8F3DE270-FDEB-4C9D-897E-382CC44A229B}" srcId="{F869947F-1A69-44FB-92E6-87FA32F36A46}" destId="{56D145C0-79CC-4528-B3ED-F624DE11FB38}" srcOrd="1" destOrd="0" parTransId="{3BA6E4A7-2C61-4DE1-9750-69D5F939663D}" sibTransId="{6140CE62-387E-41CC-9A2E-927E5F64FACB}"/>
    <dgm:cxn modelId="{1E9AD3AF-A5C1-4633-87D1-B2A31D642388}" type="presOf" srcId="{F869947F-1A69-44FB-92E6-87FA32F36A46}" destId="{7B6DEE14-D600-4D87-B3F6-7BD55AC04D9C}" srcOrd="0" destOrd="0" presId="urn:microsoft.com/office/officeart/2005/8/layout/process2"/>
    <dgm:cxn modelId="{F1DDDCF1-CEA8-4B17-83B9-AC312F3E79C3}" type="presOf" srcId="{6140CE62-387E-41CC-9A2E-927E5F64FACB}" destId="{576CAFAB-AD41-41FA-890A-B06FA640E266}" srcOrd="1" destOrd="0" presId="urn:microsoft.com/office/officeart/2005/8/layout/process2"/>
    <dgm:cxn modelId="{594B769E-956D-4862-93B8-AC2B0D0B1D47}" type="presOf" srcId="{6F17202C-A187-40F1-AC89-9E71AEAD4AC5}" destId="{7CD9F8DC-84EA-4966-BFE6-2F4C5E8F4433}" srcOrd="0" destOrd="0" presId="urn:microsoft.com/office/officeart/2005/8/layout/process2"/>
    <dgm:cxn modelId="{5BE3DFD2-39C5-4E89-BDD5-00CBA34A550A}" type="presOf" srcId="{A2B459FD-3C45-4234-9ADB-B031E2E6A7E4}" destId="{5DA07EDA-1465-4760-B68A-C2D5C4DC8149}" srcOrd="0" destOrd="0" presId="urn:microsoft.com/office/officeart/2005/8/layout/process2"/>
    <dgm:cxn modelId="{54EE2633-6DB8-42DB-9448-9B161DADDB7F}" type="presOf" srcId="{0AE91254-D2D0-4E35-9BAF-2533E2ECFBE6}" destId="{02CD95B6-0C3F-410C-A78D-A3FA5357119A}" srcOrd="1" destOrd="0" presId="urn:microsoft.com/office/officeart/2005/8/layout/process2"/>
    <dgm:cxn modelId="{265B1838-8C13-4DC7-9EBF-C7B77FA9D1DA}" srcId="{F869947F-1A69-44FB-92E6-87FA32F36A46}" destId="{A2B459FD-3C45-4234-9ADB-B031E2E6A7E4}" srcOrd="0" destOrd="0" parTransId="{338D8A58-8A83-4C29-B91C-04093F313E20}" sibTransId="{0AE91254-D2D0-4E35-9BAF-2533E2ECFBE6}"/>
    <dgm:cxn modelId="{7DF458B1-9E58-422E-8555-F0D57DEB24DB}" type="presOf" srcId="{56D145C0-79CC-4528-B3ED-F624DE11FB38}" destId="{3BC2A18D-8598-4806-816C-56A41E1079A0}" srcOrd="0" destOrd="0" presId="urn:microsoft.com/office/officeart/2005/8/layout/process2"/>
    <dgm:cxn modelId="{A6FDAB0E-F265-4607-8424-457DF8A5D703}" type="presOf" srcId="{6140CE62-387E-41CC-9A2E-927E5F64FACB}" destId="{E250F077-D3BF-443D-954A-3F39E22809EB}" srcOrd="0" destOrd="0" presId="urn:microsoft.com/office/officeart/2005/8/layout/process2"/>
    <dgm:cxn modelId="{8BAF00CC-104B-4B7C-BB09-BAB093B263C6}" srcId="{F869947F-1A69-44FB-92E6-87FA32F36A46}" destId="{6F17202C-A187-40F1-AC89-9E71AEAD4AC5}" srcOrd="2" destOrd="0" parTransId="{9068B502-8964-47D3-A0BB-3D61C718E196}" sibTransId="{D1D4A131-EACF-4AAC-91D9-0666E67175A9}"/>
    <dgm:cxn modelId="{10108BB0-7F57-4E34-98BD-B9C4781F4014}" type="presOf" srcId="{0AE91254-D2D0-4E35-9BAF-2533E2ECFBE6}" destId="{62BA6624-9C99-435B-8150-F7BC597F61CF}" srcOrd="0" destOrd="0" presId="urn:microsoft.com/office/officeart/2005/8/layout/process2"/>
    <dgm:cxn modelId="{866852C6-1E26-451C-A88D-163AA20A7EE5}" type="presParOf" srcId="{7B6DEE14-D600-4D87-B3F6-7BD55AC04D9C}" destId="{5DA07EDA-1465-4760-B68A-C2D5C4DC8149}" srcOrd="0" destOrd="0" presId="urn:microsoft.com/office/officeart/2005/8/layout/process2"/>
    <dgm:cxn modelId="{D93523F1-A2A9-4807-8198-A6ED33DC803D}" type="presParOf" srcId="{7B6DEE14-D600-4D87-B3F6-7BD55AC04D9C}" destId="{62BA6624-9C99-435B-8150-F7BC597F61CF}" srcOrd="1" destOrd="0" presId="urn:microsoft.com/office/officeart/2005/8/layout/process2"/>
    <dgm:cxn modelId="{F8A437B9-9774-4219-B942-70C8C5955743}" type="presParOf" srcId="{62BA6624-9C99-435B-8150-F7BC597F61CF}" destId="{02CD95B6-0C3F-410C-A78D-A3FA5357119A}" srcOrd="0" destOrd="0" presId="urn:microsoft.com/office/officeart/2005/8/layout/process2"/>
    <dgm:cxn modelId="{25872704-C7CC-4E68-8366-D7248A4E664F}" type="presParOf" srcId="{7B6DEE14-D600-4D87-B3F6-7BD55AC04D9C}" destId="{3BC2A18D-8598-4806-816C-56A41E1079A0}" srcOrd="2" destOrd="0" presId="urn:microsoft.com/office/officeart/2005/8/layout/process2"/>
    <dgm:cxn modelId="{60C25D20-8C3F-4FBF-A3B2-0317E6E99A9C}" type="presParOf" srcId="{7B6DEE14-D600-4D87-B3F6-7BD55AC04D9C}" destId="{E250F077-D3BF-443D-954A-3F39E22809EB}" srcOrd="3" destOrd="0" presId="urn:microsoft.com/office/officeart/2005/8/layout/process2"/>
    <dgm:cxn modelId="{6F1896E2-6292-4203-9E72-B253EB7C976A}" type="presParOf" srcId="{E250F077-D3BF-443D-954A-3F39E22809EB}" destId="{576CAFAB-AD41-41FA-890A-B06FA640E266}" srcOrd="0" destOrd="0" presId="urn:microsoft.com/office/officeart/2005/8/layout/process2"/>
    <dgm:cxn modelId="{BADE9104-D7BE-4048-84FC-5CA8C5367DC0}" type="presParOf" srcId="{7B6DEE14-D600-4D87-B3F6-7BD55AC04D9C}" destId="{7CD9F8DC-84EA-4966-BFE6-2F4C5E8F443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C0F455-6757-4E30-AF1B-18E5C3732D63}" type="doc">
      <dgm:prSet loTypeId="urn:microsoft.com/office/officeart/2005/8/layout/hierarchy6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0A23A8-C64B-4C99-BAFD-DD9D25FF2C0E}">
      <dgm:prSet phldrT="[Text]"/>
      <dgm:spPr/>
      <dgm:t>
        <a:bodyPr/>
        <a:lstStyle/>
        <a:p>
          <a:r>
            <a:rPr lang="en-GB" b="1" dirty="0" smtClean="0"/>
            <a:t>Stimulates SNS</a:t>
          </a:r>
          <a:endParaRPr lang="en-US" b="1" dirty="0"/>
        </a:p>
      </dgm:t>
    </dgm:pt>
    <dgm:pt modelId="{2DC60C89-5808-4A45-A029-C48E35A3CC3F}" type="parTrans" cxnId="{270A53EE-2D2C-4132-98DB-E7D135B9562C}">
      <dgm:prSet/>
      <dgm:spPr/>
      <dgm:t>
        <a:bodyPr/>
        <a:lstStyle/>
        <a:p>
          <a:endParaRPr lang="en-US" b="1"/>
        </a:p>
      </dgm:t>
    </dgm:pt>
    <dgm:pt modelId="{DF684764-8C18-4D0C-90C9-8D5DA083A008}" type="sibTrans" cxnId="{270A53EE-2D2C-4132-98DB-E7D135B9562C}">
      <dgm:prSet/>
      <dgm:spPr/>
      <dgm:t>
        <a:bodyPr/>
        <a:lstStyle/>
        <a:p>
          <a:endParaRPr lang="en-US" b="1"/>
        </a:p>
      </dgm:t>
    </dgm:pt>
    <dgm:pt modelId="{2EEBC402-7633-4CD1-97B1-59A62AD7400E}">
      <dgm:prSet phldrT="[Text]"/>
      <dgm:spPr/>
      <dgm:t>
        <a:bodyPr/>
        <a:lstStyle/>
        <a:p>
          <a:r>
            <a:rPr lang="en-GB" b="1" dirty="0" smtClean="0"/>
            <a:t>Direct</a:t>
          </a:r>
          <a:endParaRPr lang="en-US" b="1" dirty="0"/>
        </a:p>
      </dgm:t>
    </dgm:pt>
    <dgm:pt modelId="{16E3927D-8F4C-45AE-852D-5466EEEA1A83}" type="parTrans" cxnId="{942C2598-CFBF-46B7-8AD9-F548D987685E}">
      <dgm:prSet/>
      <dgm:spPr/>
      <dgm:t>
        <a:bodyPr/>
        <a:lstStyle/>
        <a:p>
          <a:endParaRPr lang="en-US" b="1"/>
        </a:p>
      </dgm:t>
    </dgm:pt>
    <dgm:pt modelId="{0A0A97CB-92D1-4D37-AD1F-E9E386944AA9}" type="sibTrans" cxnId="{942C2598-CFBF-46B7-8AD9-F548D987685E}">
      <dgm:prSet/>
      <dgm:spPr/>
      <dgm:t>
        <a:bodyPr/>
        <a:lstStyle/>
        <a:p>
          <a:endParaRPr lang="en-US" b="1"/>
        </a:p>
      </dgm:t>
    </dgm:pt>
    <dgm:pt modelId="{F0B3E288-68E0-4860-9FF4-5E5D605B9973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↑↑ </a:t>
          </a:r>
          <a:r>
            <a:rPr lang="en-GB" b="1" dirty="0" smtClean="0">
              <a:solidFill>
                <a:schemeClr val="bg1"/>
              </a:solidFill>
            </a:rPr>
            <a:t>Na</a:t>
          </a:r>
          <a:r>
            <a:rPr lang="en-GB" b="1" baseline="30000" dirty="0" smtClean="0">
              <a:solidFill>
                <a:schemeClr val="bg1"/>
              </a:solidFill>
            </a:rPr>
            <a:t>+  </a:t>
          </a:r>
          <a:r>
            <a:rPr lang="en-GB" b="1" dirty="0" smtClean="0"/>
            <a:t>reabsorption</a:t>
          </a:r>
          <a:endParaRPr lang="en-US" b="1" dirty="0"/>
        </a:p>
      </dgm:t>
    </dgm:pt>
    <dgm:pt modelId="{9DFD8B87-192C-4A0D-93DC-75B7D394318B}" type="parTrans" cxnId="{87DE10EA-406F-49C8-9D5F-7F1516A29C09}">
      <dgm:prSet/>
      <dgm:spPr/>
      <dgm:t>
        <a:bodyPr/>
        <a:lstStyle/>
        <a:p>
          <a:endParaRPr lang="en-US" b="1"/>
        </a:p>
      </dgm:t>
    </dgm:pt>
    <dgm:pt modelId="{C4C112AB-6DC6-47B7-8410-DA2C883926CB}" type="sibTrans" cxnId="{87DE10EA-406F-49C8-9D5F-7F1516A29C09}">
      <dgm:prSet/>
      <dgm:spPr/>
      <dgm:t>
        <a:bodyPr/>
        <a:lstStyle/>
        <a:p>
          <a:endParaRPr lang="en-US" b="1"/>
        </a:p>
      </dgm:t>
    </dgm:pt>
    <dgm:pt modelId="{EB03180D-2BA6-4422-85C9-DB6942576830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↑↑ </a:t>
          </a:r>
          <a:r>
            <a:rPr lang="en-GB" b="1" dirty="0" smtClean="0"/>
            <a:t>Renal vascular resistance</a:t>
          </a:r>
          <a:endParaRPr lang="en-US" b="1" dirty="0"/>
        </a:p>
      </dgm:t>
    </dgm:pt>
    <dgm:pt modelId="{A123BEAC-FA71-4CC4-8069-FFAFC4BF8463}" type="parTrans" cxnId="{947F4CBF-98CF-43AC-BEC6-9CBBD2EE6181}">
      <dgm:prSet/>
      <dgm:spPr/>
      <dgm:t>
        <a:bodyPr/>
        <a:lstStyle/>
        <a:p>
          <a:endParaRPr lang="en-US" b="1"/>
        </a:p>
      </dgm:t>
    </dgm:pt>
    <dgm:pt modelId="{013C9744-4558-4951-B954-7242E9ABBDA1}" type="sibTrans" cxnId="{947F4CBF-98CF-43AC-BEC6-9CBBD2EE6181}">
      <dgm:prSet/>
      <dgm:spPr/>
      <dgm:t>
        <a:bodyPr/>
        <a:lstStyle/>
        <a:p>
          <a:endParaRPr lang="en-US" b="1"/>
        </a:p>
      </dgm:t>
    </dgm:pt>
    <dgm:pt modelId="{2F6F4622-BE8C-4443-A6FC-44482178771D}">
      <dgm:prSet phldrT="[Text]"/>
      <dgm:spPr/>
      <dgm:t>
        <a:bodyPr/>
        <a:lstStyle/>
        <a:p>
          <a:r>
            <a:rPr lang="en-GB" b="1" dirty="0" smtClean="0"/>
            <a:t>Indirect</a:t>
          </a:r>
          <a:endParaRPr lang="en-US" b="1" dirty="0"/>
        </a:p>
      </dgm:t>
    </dgm:pt>
    <dgm:pt modelId="{8A39DE96-64B5-4A90-ADF4-A22B3756C2B7}" type="parTrans" cxnId="{4442EDFA-AE34-47DE-81A3-CB8B9288996E}">
      <dgm:prSet/>
      <dgm:spPr/>
      <dgm:t>
        <a:bodyPr/>
        <a:lstStyle/>
        <a:p>
          <a:endParaRPr lang="en-US" b="1"/>
        </a:p>
      </dgm:t>
    </dgm:pt>
    <dgm:pt modelId="{DA7692AB-9F17-4256-A130-9E5DC9CC0207}" type="sibTrans" cxnId="{4442EDFA-AE34-47DE-81A3-CB8B9288996E}">
      <dgm:prSet/>
      <dgm:spPr/>
      <dgm:t>
        <a:bodyPr/>
        <a:lstStyle/>
        <a:p>
          <a:endParaRPr lang="en-US" b="1"/>
        </a:p>
      </dgm:t>
    </dgm:pt>
    <dgm:pt modelId="{2D053594-2436-4ABF-8E06-56B2CBCDCF8C}">
      <dgm:prSet phldrT="[Text]"/>
      <dgm:spPr/>
      <dgm:t>
        <a:bodyPr/>
        <a:lstStyle/>
        <a:p>
          <a:r>
            <a:rPr lang="en-GB" b="1" dirty="0" smtClean="0"/>
            <a:t>Stimulate renin release </a:t>
          </a:r>
          <a:endParaRPr lang="en-US" b="1" dirty="0"/>
        </a:p>
      </dgm:t>
    </dgm:pt>
    <dgm:pt modelId="{F3FCC126-ED74-43C3-96FB-819332DFE63C}" type="parTrans" cxnId="{C6B3C22F-7C4C-44A2-AEE3-9C5DD666AA1F}">
      <dgm:prSet/>
      <dgm:spPr/>
      <dgm:t>
        <a:bodyPr/>
        <a:lstStyle/>
        <a:p>
          <a:endParaRPr lang="en-US" b="1"/>
        </a:p>
      </dgm:t>
    </dgm:pt>
    <dgm:pt modelId="{61C60D8D-2BE8-435E-A7F5-DEC70A7A3E25}" type="sibTrans" cxnId="{C6B3C22F-7C4C-44A2-AEE3-9C5DD666AA1F}">
      <dgm:prSet/>
      <dgm:spPr/>
      <dgm:t>
        <a:bodyPr/>
        <a:lstStyle/>
        <a:p>
          <a:endParaRPr lang="en-US" b="1"/>
        </a:p>
      </dgm:t>
    </dgm:pt>
    <dgm:pt modelId="{77068B5B-A3DF-498E-91E5-9E46C8A26A39}" type="pres">
      <dgm:prSet presAssocID="{48C0F455-6757-4E30-AF1B-18E5C3732D6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3466C9-592B-4B1F-A8AD-55CDE22C993A}" type="pres">
      <dgm:prSet presAssocID="{48C0F455-6757-4E30-AF1B-18E5C3732D63}" presName="hierFlow" presStyleCnt="0"/>
      <dgm:spPr/>
    </dgm:pt>
    <dgm:pt modelId="{D241A282-5E4A-4363-99DB-C1E07441FC2F}" type="pres">
      <dgm:prSet presAssocID="{48C0F455-6757-4E30-AF1B-18E5C3732D6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BC8452-FD1A-4061-AD5A-EF6D2B37C43D}" type="pres">
      <dgm:prSet presAssocID="{960A23A8-C64B-4C99-BAFD-DD9D25FF2C0E}" presName="Name14" presStyleCnt="0"/>
      <dgm:spPr/>
    </dgm:pt>
    <dgm:pt modelId="{E65E368E-2181-4F31-B52A-AA1A66BA57A3}" type="pres">
      <dgm:prSet presAssocID="{960A23A8-C64B-4C99-BAFD-DD9D25FF2C0E}" presName="level1Shape" presStyleLbl="node0" presStyleIdx="0" presStyleCnt="1" custScaleX="156473" custScaleY="50797" custLinFactNeighborY="-29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4411F-0CDE-4A8A-A889-880EBF87EA2A}" type="pres">
      <dgm:prSet presAssocID="{960A23A8-C64B-4C99-BAFD-DD9D25FF2C0E}" presName="hierChild2" presStyleCnt="0"/>
      <dgm:spPr/>
    </dgm:pt>
    <dgm:pt modelId="{9A55F54A-386D-4704-83C9-B725A6633B65}" type="pres">
      <dgm:prSet presAssocID="{16E3927D-8F4C-45AE-852D-5466EEEA1A8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16F4B6A4-3180-46E7-9F07-27B5782B262C}" type="pres">
      <dgm:prSet presAssocID="{2EEBC402-7633-4CD1-97B1-59A62AD7400E}" presName="Name21" presStyleCnt="0"/>
      <dgm:spPr/>
    </dgm:pt>
    <dgm:pt modelId="{0013E4B7-EB53-4905-B562-1C536664B40E}" type="pres">
      <dgm:prSet presAssocID="{2EEBC402-7633-4CD1-97B1-59A62AD7400E}" presName="level2Shape" presStyleLbl="node2" presStyleIdx="0" presStyleCnt="2" custScaleY="64780" custLinFactNeighborY="-31050"/>
      <dgm:spPr/>
      <dgm:t>
        <a:bodyPr/>
        <a:lstStyle/>
        <a:p>
          <a:endParaRPr lang="en-US"/>
        </a:p>
      </dgm:t>
    </dgm:pt>
    <dgm:pt modelId="{83CBF127-F9EE-41B2-8892-7C10D97088AA}" type="pres">
      <dgm:prSet presAssocID="{2EEBC402-7633-4CD1-97B1-59A62AD7400E}" presName="hierChild3" presStyleCnt="0"/>
      <dgm:spPr/>
    </dgm:pt>
    <dgm:pt modelId="{7589B6D2-538F-4644-97B6-8749CCDEE2AD}" type="pres">
      <dgm:prSet presAssocID="{9DFD8B87-192C-4A0D-93DC-75B7D394318B}" presName="Name19" presStyleLbl="parChTrans1D3" presStyleIdx="0" presStyleCnt="3"/>
      <dgm:spPr/>
      <dgm:t>
        <a:bodyPr/>
        <a:lstStyle/>
        <a:p>
          <a:endParaRPr lang="en-US"/>
        </a:p>
      </dgm:t>
    </dgm:pt>
    <dgm:pt modelId="{90B5CDCD-0910-48A7-9838-867D4268D80A}" type="pres">
      <dgm:prSet presAssocID="{F0B3E288-68E0-4860-9FF4-5E5D605B9973}" presName="Name21" presStyleCnt="0"/>
      <dgm:spPr/>
    </dgm:pt>
    <dgm:pt modelId="{1CF92A32-E3E8-4A85-A82B-C569B77D4802}" type="pres">
      <dgm:prSet presAssocID="{F0B3E288-68E0-4860-9FF4-5E5D605B9973}" presName="level2Shape" presStyleLbl="node3" presStyleIdx="0" presStyleCnt="3" custLinFactNeighborY="-31050"/>
      <dgm:spPr/>
      <dgm:t>
        <a:bodyPr/>
        <a:lstStyle/>
        <a:p>
          <a:endParaRPr lang="en-US"/>
        </a:p>
      </dgm:t>
    </dgm:pt>
    <dgm:pt modelId="{3AB9D54D-C88C-462A-BC1D-760973D1699F}" type="pres">
      <dgm:prSet presAssocID="{F0B3E288-68E0-4860-9FF4-5E5D605B9973}" presName="hierChild3" presStyleCnt="0"/>
      <dgm:spPr/>
    </dgm:pt>
    <dgm:pt modelId="{269A2D90-2907-4922-866F-C14EC6F753E2}" type="pres">
      <dgm:prSet presAssocID="{A123BEAC-FA71-4CC4-8069-FFAFC4BF8463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87978D8-DF54-41DD-A94E-6A1B11EF66B9}" type="pres">
      <dgm:prSet presAssocID="{EB03180D-2BA6-4422-85C9-DB6942576830}" presName="Name21" presStyleCnt="0"/>
      <dgm:spPr/>
    </dgm:pt>
    <dgm:pt modelId="{75475ADC-C5C2-4033-ABCF-593A340AE853}" type="pres">
      <dgm:prSet presAssocID="{EB03180D-2BA6-4422-85C9-DB6942576830}" presName="level2Shape" presStyleLbl="node3" presStyleIdx="1" presStyleCnt="3" custLinFactNeighborY="-31050"/>
      <dgm:spPr/>
      <dgm:t>
        <a:bodyPr/>
        <a:lstStyle/>
        <a:p>
          <a:endParaRPr lang="en-US"/>
        </a:p>
      </dgm:t>
    </dgm:pt>
    <dgm:pt modelId="{61DBC919-F051-497D-A8DA-9FE3C924388F}" type="pres">
      <dgm:prSet presAssocID="{EB03180D-2BA6-4422-85C9-DB6942576830}" presName="hierChild3" presStyleCnt="0"/>
      <dgm:spPr/>
    </dgm:pt>
    <dgm:pt modelId="{CEC2DF5F-2DA6-484A-9CAA-9E2D61C4C7A4}" type="pres">
      <dgm:prSet presAssocID="{8A39DE96-64B5-4A90-ADF4-A22B3756C2B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663A2EE-071F-4049-95FF-FF29A3D506DB}" type="pres">
      <dgm:prSet presAssocID="{2F6F4622-BE8C-4443-A6FC-44482178771D}" presName="Name21" presStyleCnt="0"/>
      <dgm:spPr/>
    </dgm:pt>
    <dgm:pt modelId="{DC7B5E02-E61D-4B84-B47A-D5EAF33A552D}" type="pres">
      <dgm:prSet presAssocID="{2F6F4622-BE8C-4443-A6FC-44482178771D}" presName="level2Shape" presStyleLbl="node2" presStyleIdx="1" presStyleCnt="2" custScaleY="64780" custLinFactNeighborY="-31050"/>
      <dgm:spPr/>
      <dgm:t>
        <a:bodyPr/>
        <a:lstStyle/>
        <a:p>
          <a:endParaRPr lang="en-US"/>
        </a:p>
      </dgm:t>
    </dgm:pt>
    <dgm:pt modelId="{2EC26CE9-3724-4C86-A68C-9669FDA4A33F}" type="pres">
      <dgm:prSet presAssocID="{2F6F4622-BE8C-4443-A6FC-44482178771D}" presName="hierChild3" presStyleCnt="0"/>
      <dgm:spPr/>
    </dgm:pt>
    <dgm:pt modelId="{BCC0BF8F-B6D7-4FC6-AAC3-0B5DA5586B58}" type="pres">
      <dgm:prSet presAssocID="{F3FCC126-ED74-43C3-96FB-819332DFE63C}" presName="Name19" presStyleLbl="parChTrans1D3" presStyleIdx="2" presStyleCnt="3"/>
      <dgm:spPr/>
      <dgm:t>
        <a:bodyPr/>
        <a:lstStyle/>
        <a:p>
          <a:endParaRPr lang="en-US"/>
        </a:p>
      </dgm:t>
    </dgm:pt>
    <dgm:pt modelId="{506E2A45-6FA3-4798-A5BD-13BDF6CDD2CE}" type="pres">
      <dgm:prSet presAssocID="{2D053594-2436-4ABF-8E06-56B2CBCDCF8C}" presName="Name21" presStyleCnt="0"/>
      <dgm:spPr/>
    </dgm:pt>
    <dgm:pt modelId="{CE08A992-D501-4ECD-9436-AEF9A86DDEE3}" type="pres">
      <dgm:prSet presAssocID="{2D053594-2436-4ABF-8E06-56B2CBCDCF8C}" presName="level2Shape" presStyleLbl="node3" presStyleIdx="2" presStyleCnt="3" custLinFactNeighborY="-31050"/>
      <dgm:spPr/>
      <dgm:t>
        <a:bodyPr/>
        <a:lstStyle/>
        <a:p>
          <a:endParaRPr lang="en-US"/>
        </a:p>
      </dgm:t>
    </dgm:pt>
    <dgm:pt modelId="{2A4E61DE-73B4-436C-8A97-CAE898B2B8DA}" type="pres">
      <dgm:prSet presAssocID="{2D053594-2436-4ABF-8E06-56B2CBCDCF8C}" presName="hierChild3" presStyleCnt="0"/>
      <dgm:spPr/>
    </dgm:pt>
    <dgm:pt modelId="{1C45BA47-B20F-4508-BD94-5920564EB7E8}" type="pres">
      <dgm:prSet presAssocID="{48C0F455-6757-4E30-AF1B-18E5C3732D63}" presName="bgShapesFlow" presStyleCnt="0"/>
      <dgm:spPr/>
    </dgm:pt>
  </dgm:ptLst>
  <dgm:cxnLst>
    <dgm:cxn modelId="{5D1FC8BA-F56E-4096-A5BE-958A58597624}" type="presOf" srcId="{8A39DE96-64B5-4A90-ADF4-A22B3756C2B7}" destId="{CEC2DF5F-2DA6-484A-9CAA-9E2D61C4C7A4}" srcOrd="0" destOrd="0" presId="urn:microsoft.com/office/officeart/2005/8/layout/hierarchy6"/>
    <dgm:cxn modelId="{821F7BDA-9311-46CF-97A6-522716359BDC}" type="presOf" srcId="{F0B3E288-68E0-4860-9FF4-5E5D605B9973}" destId="{1CF92A32-E3E8-4A85-A82B-C569B77D4802}" srcOrd="0" destOrd="0" presId="urn:microsoft.com/office/officeart/2005/8/layout/hierarchy6"/>
    <dgm:cxn modelId="{FCF0D85D-7CF5-4E2D-87A5-EF4C9CBBA495}" type="presOf" srcId="{9DFD8B87-192C-4A0D-93DC-75B7D394318B}" destId="{7589B6D2-538F-4644-97B6-8749CCDEE2AD}" srcOrd="0" destOrd="0" presId="urn:microsoft.com/office/officeart/2005/8/layout/hierarchy6"/>
    <dgm:cxn modelId="{55ED4D50-147E-4635-9629-732CA390BCEF}" type="presOf" srcId="{F3FCC126-ED74-43C3-96FB-819332DFE63C}" destId="{BCC0BF8F-B6D7-4FC6-AAC3-0B5DA5586B58}" srcOrd="0" destOrd="0" presId="urn:microsoft.com/office/officeart/2005/8/layout/hierarchy6"/>
    <dgm:cxn modelId="{490CB5F7-723C-4EB0-BBB3-7CB6959AE234}" type="presOf" srcId="{2F6F4622-BE8C-4443-A6FC-44482178771D}" destId="{DC7B5E02-E61D-4B84-B47A-D5EAF33A552D}" srcOrd="0" destOrd="0" presId="urn:microsoft.com/office/officeart/2005/8/layout/hierarchy6"/>
    <dgm:cxn modelId="{942C2598-CFBF-46B7-8AD9-F548D987685E}" srcId="{960A23A8-C64B-4C99-BAFD-DD9D25FF2C0E}" destId="{2EEBC402-7633-4CD1-97B1-59A62AD7400E}" srcOrd="0" destOrd="0" parTransId="{16E3927D-8F4C-45AE-852D-5466EEEA1A83}" sibTransId="{0A0A97CB-92D1-4D37-AD1F-E9E386944AA9}"/>
    <dgm:cxn modelId="{35D5EBC0-034E-4E56-BE0A-F1B5E974DC34}" type="presOf" srcId="{960A23A8-C64B-4C99-BAFD-DD9D25FF2C0E}" destId="{E65E368E-2181-4F31-B52A-AA1A66BA57A3}" srcOrd="0" destOrd="0" presId="urn:microsoft.com/office/officeart/2005/8/layout/hierarchy6"/>
    <dgm:cxn modelId="{9D920DD9-22DE-4E07-B94C-DE896A9012BA}" type="presOf" srcId="{16E3927D-8F4C-45AE-852D-5466EEEA1A83}" destId="{9A55F54A-386D-4704-83C9-B725A6633B65}" srcOrd="0" destOrd="0" presId="urn:microsoft.com/office/officeart/2005/8/layout/hierarchy6"/>
    <dgm:cxn modelId="{4442EDFA-AE34-47DE-81A3-CB8B9288996E}" srcId="{960A23A8-C64B-4C99-BAFD-DD9D25FF2C0E}" destId="{2F6F4622-BE8C-4443-A6FC-44482178771D}" srcOrd="1" destOrd="0" parTransId="{8A39DE96-64B5-4A90-ADF4-A22B3756C2B7}" sibTransId="{DA7692AB-9F17-4256-A130-9E5DC9CC0207}"/>
    <dgm:cxn modelId="{84161353-BBF5-4E13-99E2-A6C818BAC6F3}" type="presOf" srcId="{EB03180D-2BA6-4422-85C9-DB6942576830}" destId="{75475ADC-C5C2-4033-ABCF-593A340AE853}" srcOrd="0" destOrd="0" presId="urn:microsoft.com/office/officeart/2005/8/layout/hierarchy6"/>
    <dgm:cxn modelId="{C6B3C22F-7C4C-44A2-AEE3-9C5DD666AA1F}" srcId="{2F6F4622-BE8C-4443-A6FC-44482178771D}" destId="{2D053594-2436-4ABF-8E06-56B2CBCDCF8C}" srcOrd="0" destOrd="0" parTransId="{F3FCC126-ED74-43C3-96FB-819332DFE63C}" sibTransId="{61C60D8D-2BE8-435E-A7F5-DEC70A7A3E25}"/>
    <dgm:cxn modelId="{5B9E07EA-41DE-4202-A8CB-CEA78BA73239}" type="presOf" srcId="{A123BEAC-FA71-4CC4-8069-FFAFC4BF8463}" destId="{269A2D90-2907-4922-866F-C14EC6F753E2}" srcOrd="0" destOrd="0" presId="urn:microsoft.com/office/officeart/2005/8/layout/hierarchy6"/>
    <dgm:cxn modelId="{87DE10EA-406F-49C8-9D5F-7F1516A29C09}" srcId="{2EEBC402-7633-4CD1-97B1-59A62AD7400E}" destId="{F0B3E288-68E0-4860-9FF4-5E5D605B9973}" srcOrd="0" destOrd="0" parTransId="{9DFD8B87-192C-4A0D-93DC-75B7D394318B}" sibTransId="{C4C112AB-6DC6-47B7-8410-DA2C883926CB}"/>
    <dgm:cxn modelId="{81DF9386-5075-4FBF-98F1-627F3D88C116}" type="presOf" srcId="{2D053594-2436-4ABF-8E06-56B2CBCDCF8C}" destId="{CE08A992-D501-4ECD-9436-AEF9A86DDEE3}" srcOrd="0" destOrd="0" presId="urn:microsoft.com/office/officeart/2005/8/layout/hierarchy6"/>
    <dgm:cxn modelId="{0F4A0C54-6810-4FDB-B71A-D8582D4E9CC5}" type="presOf" srcId="{48C0F455-6757-4E30-AF1B-18E5C3732D63}" destId="{77068B5B-A3DF-498E-91E5-9E46C8A26A39}" srcOrd="0" destOrd="0" presId="urn:microsoft.com/office/officeart/2005/8/layout/hierarchy6"/>
    <dgm:cxn modelId="{AE646440-E2C3-40A1-B069-4E01D0B4E0FB}" type="presOf" srcId="{2EEBC402-7633-4CD1-97B1-59A62AD7400E}" destId="{0013E4B7-EB53-4905-B562-1C536664B40E}" srcOrd="0" destOrd="0" presId="urn:microsoft.com/office/officeart/2005/8/layout/hierarchy6"/>
    <dgm:cxn modelId="{270A53EE-2D2C-4132-98DB-E7D135B9562C}" srcId="{48C0F455-6757-4E30-AF1B-18E5C3732D63}" destId="{960A23A8-C64B-4C99-BAFD-DD9D25FF2C0E}" srcOrd="0" destOrd="0" parTransId="{2DC60C89-5808-4A45-A029-C48E35A3CC3F}" sibTransId="{DF684764-8C18-4D0C-90C9-8D5DA083A008}"/>
    <dgm:cxn modelId="{947F4CBF-98CF-43AC-BEC6-9CBBD2EE6181}" srcId="{2EEBC402-7633-4CD1-97B1-59A62AD7400E}" destId="{EB03180D-2BA6-4422-85C9-DB6942576830}" srcOrd="1" destOrd="0" parTransId="{A123BEAC-FA71-4CC4-8069-FFAFC4BF8463}" sibTransId="{013C9744-4558-4951-B954-7242E9ABBDA1}"/>
    <dgm:cxn modelId="{7403F235-74D4-4242-9F7F-4B1514F28CE3}" type="presParOf" srcId="{77068B5B-A3DF-498E-91E5-9E46C8A26A39}" destId="{2C3466C9-592B-4B1F-A8AD-55CDE22C993A}" srcOrd="0" destOrd="0" presId="urn:microsoft.com/office/officeart/2005/8/layout/hierarchy6"/>
    <dgm:cxn modelId="{72A9EA65-7DAB-42F5-8607-11ED38E06D45}" type="presParOf" srcId="{2C3466C9-592B-4B1F-A8AD-55CDE22C993A}" destId="{D241A282-5E4A-4363-99DB-C1E07441FC2F}" srcOrd="0" destOrd="0" presId="urn:microsoft.com/office/officeart/2005/8/layout/hierarchy6"/>
    <dgm:cxn modelId="{A504BD5E-8914-4718-9875-40B9449BFD68}" type="presParOf" srcId="{D241A282-5E4A-4363-99DB-C1E07441FC2F}" destId="{04BC8452-FD1A-4061-AD5A-EF6D2B37C43D}" srcOrd="0" destOrd="0" presId="urn:microsoft.com/office/officeart/2005/8/layout/hierarchy6"/>
    <dgm:cxn modelId="{0248EB97-B8C7-4A40-9CEF-1F4E7CE0B4BD}" type="presParOf" srcId="{04BC8452-FD1A-4061-AD5A-EF6D2B37C43D}" destId="{E65E368E-2181-4F31-B52A-AA1A66BA57A3}" srcOrd="0" destOrd="0" presId="urn:microsoft.com/office/officeart/2005/8/layout/hierarchy6"/>
    <dgm:cxn modelId="{542AF168-5E44-4F28-9D91-E39E3EE629DF}" type="presParOf" srcId="{04BC8452-FD1A-4061-AD5A-EF6D2B37C43D}" destId="{CAD4411F-0CDE-4A8A-A889-880EBF87EA2A}" srcOrd="1" destOrd="0" presId="urn:microsoft.com/office/officeart/2005/8/layout/hierarchy6"/>
    <dgm:cxn modelId="{D3384E56-8D15-48D5-96C9-8119FCD57498}" type="presParOf" srcId="{CAD4411F-0CDE-4A8A-A889-880EBF87EA2A}" destId="{9A55F54A-386D-4704-83C9-B725A6633B65}" srcOrd="0" destOrd="0" presId="urn:microsoft.com/office/officeart/2005/8/layout/hierarchy6"/>
    <dgm:cxn modelId="{23ABAEF1-0222-4AAE-9D30-A8716B97EFFC}" type="presParOf" srcId="{CAD4411F-0CDE-4A8A-A889-880EBF87EA2A}" destId="{16F4B6A4-3180-46E7-9F07-27B5782B262C}" srcOrd="1" destOrd="0" presId="urn:microsoft.com/office/officeart/2005/8/layout/hierarchy6"/>
    <dgm:cxn modelId="{3BD45D3F-072C-42FB-9159-9284AA530D50}" type="presParOf" srcId="{16F4B6A4-3180-46E7-9F07-27B5782B262C}" destId="{0013E4B7-EB53-4905-B562-1C536664B40E}" srcOrd="0" destOrd="0" presId="urn:microsoft.com/office/officeart/2005/8/layout/hierarchy6"/>
    <dgm:cxn modelId="{0EC9BDDB-015C-461B-8230-247DC708E2AD}" type="presParOf" srcId="{16F4B6A4-3180-46E7-9F07-27B5782B262C}" destId="{83CBF127-F9EE-41B2-8892-7C10D97088AA}" srcOrd="1" destOrd="0" presId="urn:microsoft.com/office/officeart/2005/8/layout/hierarchy6"/>
    <dgm:cxn modelId="{CB55852F-00AA-407C-BE02-85A41BDBEF99}" type="presParOf" srcId="{83CBF127-F9EE-41B2-8892-7C10D97088AA}" destId="{7589B6D2-538F-4644-97B6-8749CCDEE2AD}" srcOrd="0" destOrd="0" presId="urn:microsoft.com/office/officeart/2005/8/layout/hierarchy6"/>
    <dgm:cxn modelId="{C3A352B7-5E71-456C-BB0C-1F71EEC6D969}" type="presParOf" srcId="{83CBF127-F9EE-41B2-8892-7C10D97088AA}" destId="{90B5CDCD-0910-48A7-9838-867D4268D80A}" srcOrd="1" destOrd="0" presId="urn:microsoft.com/office/officeart/2005/8/layout/hierarchy6"/>
    <dgm:cxn modelId="{080AE971-722F-4020-8A89-FB391FD74C70}" type="presParOf" srcId="{90B5CDCD-0910-48A7-9838-867D4268D80A}" destId="{1CF92A32-E3E8-4A85-A82B-C569B77D4802}" srcOrd="0" destOrd="0" presId="urn:microsoft.com/office/officeart/2005/8/layout/hierarchy6"/>
    <dgm:cxn modelId="{6DFFAB2B-474E-4D68-ABEC-B711FFC3D876}" type="presParOf" srcId="{90B5CDCD-0910-48A7-9838-867D4268D80A}" destId="{3AB9D54D-C88C-462A-BC1D-760973D1699F}" srcOrd="1" destOrd="0" presId="urn:microsoft.com/office/officeart/2005/8/layout/hierarchy6"/>
    <dgm:cxn modelId="{2EF0D9A6-864E-47CE-8A45-1AB461FD74D1}" type="presParOf" srcId="{83CBF127-F9EE-41B2-8892-7C10D97088AA}" destId="{269A2D90-2907-4922-866F-C14EC6F753E2}" srcOrd="2" destOrd="0" presId="urn:microsoft.com/office/officeart/2005/8/layout/hierarchy6"/>
    <dgm:cxn modelId="{BDA26B7E-9026-4943-8329-4B553FBA8A6B}" type="presParOf" srcId="{83CBF127-F9EE-41B2-8892-7C10D97088AA}" destId="{787978D8-DF54-41DD-A94E-6A1B11EF66B9}" srcOrd="3" destOrd="0" presId="urn:microsoft.com/office/officeart/2005/8/layout/hierarchy6"/>
    <dgm:cxn modelId="{07E57B0A-96B1-4E5F-A08E-A790FB6C3459}" type="presParOf" srcId="{787978D8-DF54-41DD-A94E-6A1B11EF66B9}" destId="{75475ADC-C5C2-4033-ABCF-593A340AE853}" srcOrd="0" destOrd="0" presId="urn:microsoft.com/office/officeart/2005/8/layout/hierarchy6"/>
    <dgm:cxn modelId="{36A8C509-C442-4891-92A1-555EDCFEC254}" type="presParOf" srcId="{787978D8-DF54-41DD-A94E-6A1B11EF66B9}" destId="{61DBC919-F051-497D-A8DA-9FE3C924388F}" srcOrd="1" destOrd="0" presId="urn:microsoft.com/office/officeart/2005/8/layout/hierarchy6"/>
    <dgm:cxn modelId="{9A9F861B-E47B-40B3-8CE4-1B42ADBA2EE9}" type="presParOf" srcId="{CAD4411F-0CDE-4A8A-A889-880EBF87EA2A}" destId="{CEC2DF5F-2DA6-484A-9CAA-9E2D61C4C7A4}" srcOrd="2" destOrd="0" presId="urn:microsoft.com/office/officeart/2005/8/layout/hierarchy6"/>
    <dgm:cxn modelId="{AFEC2896-0D91-4851-81D6-9BCCC66286F9}" type="presParOf" srcId="{CAD4411F-0CDE-4A8A-A889-880EBF87EA2A}" destId="{4663A2EE-071F-4049-95FF-FF29A3D506DB}" srcOrd="3" destOrd="0" presId="urn:microsoft.com/office/officeart/2005/8/layout/hierarchy6"/>
    <dgm:cxn modelId="{AE74D90E-D33B-452C-ACA7-A6A747F4C9E0}" type="presParOf" srcId="{4663A2EE-071F-4049-95FF-FF29A3D506DB}" destId="{DC7B5E02-E61D-4B84-B47A-D5EAF33A552D}" srcOrd="0" destOrd="0" presId="urn:microsoft.com/office/officeart/2005/8/layout/hierarchy6"/>
    <dgm:cxn modelId="{06BBDCBD-13E2-45AA-9611-BE5D91CE85DE}" type="presParOf" srcId="{4663A2EE-071F-4049-95FF-FF29A3D506DB}" destId="{2EC26CE9-3724-4C86-A68C-9669FDA4A33F}" srcOrd="1" destOrd="0" presId="urn:microsoft.com/office/officeart/2005/8/layout/hierarchy6"/>
    <dgm:cxn modelId="{723BD248-5B1E-46E7-8BF5-4D0751B089D6}" type="presParOf" srcId="{2EC26CE9-3724-4C86-A68C-9669FDA4A33F}" destId="{BCC0BF8F-B6D7-4FC6-AAC3-0B5DA5586B58}" srcOrd="0" destOrd="0" presId="urn:microsoft.com/office/officeart/2005/8/layout/hierarchy6"/>
    <dgm:cxn modelId="{7B1B6F63-9968-41D8-8C4E-B37CA67A832F}" type="presParOf" srcId="{2EC26CE9-3724-4C86-A68C-9669FDA4A33F}" destId="{506E2A45-6FA3-4798-A5BD-13BDF6CDD2CE}" srcOrd="1" destOrd="0" presId="urn:microsoft.com/office/officeart/2005/8/layout/hierarchy6"/>
    <dgm:cxn modelId="{80E3715A-0A57-4831-900E-C37062230DC6}" type="presParOf" srcId="{506E2A45-6FA3-4798-A5BD-13BDF6CDD2CE}" destId="{CE08A992-D501-4ECD-9436-AEF9A86DDEE3}" srcOrd="0" destOrd="0" presId="urn:microsoft.com/office/officeart/2005/8/layout/hierarchy6"/>
    <dgm:cxn modelId="{1B9681EE-D763-4FE1-B206-FBB0ACC8F1E3}" type="presParOf" srcId="{506E2A45-6FA3-4798-A5BD-13BDF6CDD2CE}" destId="{2A4E61DE-73B4-436C-8A97-CAE898B2B8DA}" srcOrd="1" destOrd="0" presId="urn:microsoft.com/office/officeart/2005/8/layout/hierarchy6"/>
    <dgm:cxn modelId="{3D4F0331-7840-4026-BE4B-F664EF399026}" type="presParOf" srcId="{77068B5B-A3DF-498E-91E5-9E46C8A26A39}" destId="{1C45BA47-B20F-4508-BD94-5920564EB7E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B41C24-7ADF-4E59-AE2A-531886C621A7}" type="doc">
      <dgm:prSet loTypeId="urn:microsoft.com/office/officeart/2005/8/layout/process1" loCatId="process" qsTypeId="urn:microsoft.com/office/officeart/2005/8/quickstyle/3d1" qsCatId="3D" csTypeId="urn:microsoft.com/office/officeart/2005/8/colors/accent1_3" csCatId="accent1" phldr="1"/>
      <dgm:spPr/>
    </dgm:pt>
    <dgm:pt modelId="{BBB1A414-B328-45AB-A4CC-8D222381A4EC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ECV</a:t>
          </a:r>
          <a:endParaRPr lang="en-US" b="1" dirty="0"/>
        </a:p>
      </dgm:t>
    </dgm:pt>
    <dgm:pt modelId="{93C0417C-314B-410E-9188-62B45B6419B4}" type="parTrans" cxnId="{27210BC7-E807-44D4-811C-5E0A32388502}">
      <dgm:prSet/>
      <dgm:spPr/>
      <dgm:t>
        <a:bodyPr/>
        <a:lstStyle/>
        <a:p>
          <a:endParaRPr lang="en-US" b="1"/>
        </a:p>
      </dgm:t>
    </dgm:pt>
    <dgm:pt modelId="{2CF3A06F-6802-4D22-A804-E75949A32297}" type="sibTrans" cxnId="{27210BC7-E807-44D4-811C-5E0A32388502}">
      <dgm:prSet/>
      <dgm:spPr/>
      <dgm:t>
        <a:bodyPr/>
        <a:lstStyle/>
        <a:p>
          <a:endParaRPr lang="en-US" b="1"/>
        </a:p>
      </dgm:t>
    </dgm:pt>
    <dgm:pt modelId="{EAD3EF21-B4A9-45E8-BFAA-1B9E2F58C621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ANP release</a:t>
          </a:r>
          <a:endParaRPr lang="en-US" b="1" dirty="0"/>
        </a:p>
      </dgm:t>
    </dgm:pt>
    <dgm:pt modelId="{59EAFF16-7520-459F-917A-A83ADF862EE7}" type="parTrans" cxnId="{A1A6396B-38FC-4251-A212-32E45355A43F}">
      <dgm:prSet/>
      <dgm:spPr/>
      <dgm:t>
        <a:bodyPr/>
        <a:lstStyle/>
        <a:p>
          <a:endParaRPr lang="en-US" b="1"/>
        </a:p>
      </dgm:t>
    </dgm:pt>
    <dgm:pt modelId="{4AB1D8CF-72D3-4F09-9D0F-9D9854CCD80E}" type="sibTrans" cxnId="{A1A6396B-38FC-4251-A212-32E45355A43F}">
      <dgm:prSet/>
      <dgm:spPr/>
      <dgm:t>
        <a:bodyPr/>
        <a:lstStyle/>
        <a:p>
          <a:endParaRPr lang="en-US" b="1"/>
        </a:p>
      </dgm:t>
    </dgm:pt>
    <dgm:pt modelId="{974DC8C4-D5D3-49BC-915B-A5485781A533}">
      <dgm:prSet phldrT="[Text]"/>
      <dgm:spPr/>
      <dgm:t>
        <a:bodyPr/>
        <a:lstStyle/>
        <a:p>
          <a:r>
            <a:rPr lang="en-GB" b="1" dirty="0" smtClean="0">
              <a:latin typeface="Arial"/>
              <a:cs typeface="Arial"/>
            </a:rPr>
            <a:t>↓↓ </a:t>
          </a:r>
          <a:r>
            <a:rPr lang="en-GB" b="1" dirty="0" smtClean="0"/>
            <a:t>Na</a:t>
          </a:r>
          <a:r>
            <a:rPr lang="en-GB" b="1" baseline="30000" dirty="0" smtClean="0"/>
            <a:t>+ </a:t>
          </a:r>
          <a:r>
            <a:rPr lang="en-GB" b="1" dirty="0" smtClean="0"/>
            <a:t>excretion</a:t>
          </a:r>
          <a:endParaRPr lang="en-US" b="1" dirty="0"/>
        </a:p>
      </dgm:t>
    </dgm:pt>
    <dgm:pt modelId="{E7663BD5-6FE6-4443-A76F-D1B6360D682D}" type="parTrans" cxnId="{B3A33071-49FA-4B53-ACE0-7A7277FBE38D}">
      <dgm:prSet/>
      <dgm:spPr/>
      <dgm:t>
        <a:bodyPr/>
        <a:lstStyle/>
        <a:p>
          <a:endParaRPr lang="en-US" b="1"/>
        </a:p>
      </dgm:t>
    </dgm:pt>
    <dgm:pt modelId="{8727302D-326C-4B6A-B8C3-60E033B8408A}" type="sibTrans" cxnId="{B3A33071-49FA-4B53-ACE0-7A7277FBE38D}">
      <dgm:prSet/>
      <dgm:spPr/>
      <dgm:t>
        <a:bodyPr/>
        <a:lstStyle/>
        <a:p>
          <a:endParaRPr lang="en-US" b="1"/>
        </a:p>
      </dgm:t>
    </dgm:pt>
    <dgm:pt modelId="{5404B2DF-1970-4F8B-AFE3-B869DC24CFB9}" type="pres">
      <dgm:prSet presAssocID="{4CB41C24-7ADF-4E59-AE2A-531886C621A7}" presName="Name0" presStyleCnt="0">
        <dgm:presLayoutVars>
          <dgm:dir/>
          <dgm:resizeHandles val="exact"/>
        </dgm:presLayoutVars>
      </dgm:prSet>
      <dgm:spPr/>
    </dgm:pt>
    <dgm:pt modelId="{B57F0BA7-DBAF-49B8-A3FE-13FE921FEAE1}" type="pres">
      <dgm:prSet presAssocID="{BBB1A414-B328-45AB-A4CC-8D222381A4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36CC2-23D0-4AC5-86B4-50718831A86F}" type="pres">
      <dgm:prSet presAssocID="{2CF3A06F-6802-4D22-A804-E75949A3229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76547BE-D45B-4C1A-94B9-8740D47BD664}" type="pres">
      <dgm:prSet presAssocID="{2CF3A06F-6802-4D22-A804-E75949A3229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AED760C-84D1-4980-A835-B8AC92C45BBA}" type="pres">
      <dgm:prSet presAssocID="{EAD3EF21-B4A9-45E8-BFAA-1B9E2F58C621}" presName="node" presStyleLbl="node1" presStyleIdx="1" presStyleCnt="3" custScaleX="158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3F3AA-160A-4B6A-ACAF-9319087872F0}" type="pres">
      <dgm:prSet presAssocID="{4AB1D8CF-72D3-4F09-9D0F-9D9854CCD80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0C5D1CD-0D42-4A54-BE43-3893943DD0AC}" type="pres">
      <dgm:prSet presAssocID="{4AB1D8CF-72D3-4F09-9D0F-9D9854CCD8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F4A0890-E0F7-42D3-B4DA-6D27FE19DBFA}" type="pres">
      <dgm:prSet presAssocID="{974DC8C4-D5D3-49BC-915B-A5485781A533}" presName="node" presStyleLbl="node1" presStyleIdx="2" presStyleCnt="3" custScaleX="174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EFDEA-09C4-4859-B001-B9F4E50056D6}" type="presOf" srcId="{4AB1D8CF-72D3-4F09-9D0F-9D9854CCD80E}" destId="{4223F3AA-160A-4B6A-ACAF-9319087872F0}" srcOrd="0" destOrd="0" presId="urn:microsoft.com/office/officeart/2005/8/layout/process1"/>
    <dgm:cxn modelId="{A8EB86F6-1CA9-4520-B459-914355254752}" type="presOf" srcId="{4AB1D8CF-72D3-4F09-9D0F-9D9854CCD80E}" destId="{A0C5D1CD-0D42-4A54-BE43-3893943DD0AC}" srcOrd="1" destOrd="0" presId="urn:microsoft.com/office/officeart/2005/8/layout/process1"/>
    <dgm:cxn modelId="{732C8E2D-508B-4C4F-9AF4-70CA767C2DF9}" type="presOf" srcId="{EAD3EF21-B4A9-45E8-BFAA-1B9E2F58C621}" destId="{1AED760C-84D1-4980-A835-B8AC92C45BBA}" srcOrd="0" destOrd="0" presId="urn:microsoft.com/office/officeart/2005/8/layout/process1"/>
    <dgm:cxn modelId="{EBA30D0D-2118-44FB-BA8F-F1A964343D53}" type="presOf" srcId="{BBB1A414-B328-45AB-A4CC-8D222381A4EC}" destId="{B57F0BA7-DBAF-49B8-A3FE-13FE921FEAE1}" srcOrd="0" destOrd="0" presId="urn:microsoft.com/office/officeart/2005/8/layout/process1"/>
    <dgm:cxn modelId="{B917A381-4BDF-499F-8C64-9A46B15803AA}" type="presOf" srcId="{2CF3A06F-6802-4D22-A804-E75949A32297}" destId="{76E36CC2-23D0-4AC5-86B4-50718831A86F}" srcOrd="0" destOrd="0" presId="urn:microsoft.com/office/officeart/2005/8/layout/process1"/>
    <dgm:cxn modelId="{B3A33071-49FA-4B53-ACE0-7A7277FBE38D}" srcId="{4CB41C24-7ADF-4E59-AE2A-531886C621A7}" destId="{974DC8C4-D5D3-49BC-915B-A5485781A533}" srcOrd="2" destOrd="0" parTransId="{E7663BD5-6FE6-4443-A76F-D1B6360D682D}" sibTransId="{8727302D-326C-4B6A-B8C3-60E033B8408A}"/>
    <dgm:cxn modelId="{A1A6396B-38FC-4251-A212-32E45355A43F}" srcId="{4CB41C24-7ADF-4E59-AE2A-531886C621A7}" destId="{EAD3EF21-B4A9-45E8-BFAA-1B9E2F58C621}" srcOrd="1" destOrd="0" parTransId="{59EAFF16-7520-459F-917A-A83ADF862EE7}" sibTransId="{4AB1D8CF-72D3-4F09-9D0F-9D9854CCD80E}"/>
    <dgm:cxn modelId="{42955CE1-7424-416D-832D-FE1B8B3F1DB1}" type="presOf" srcId="{4CB41C24-7ADF-4E59-AE2A-531886C621A7}" destId="{5404B2DF-1970-4F8B-AFE3-B869DC24CFB9}" srcOrd="0" destOrd="0" presId="urn:microsoft.com/office/officeart/2005/8/layout/process1"/>
    <dgm:cxn modelId="{5DCA91AD-ED4D-472E-A00C-0432CBED35F6}" type="presOf" srcId="{2CF3A06F-6802-4D22-A804-E75949A32297}" destId="{276547BE-D45B-4C1A-94B9-8740D47BD664}" srcOrd="1" destOrd="0" presId="urn:microsoft.com/office/officeart/2005/8/layout/process1"/>
    <dgm:cxn modelId="{08A2A4D5-74D8-440E-A256-ED72C4CA2538}" type="presOf" srcId="{974DC8C4-D5D3-49BC-915B-A5485781A533}" destId="{FF4A0890-E0F7-42D3-B4DA-6D27FE19DBFA}" srcOrd="0" destOrd="0" presId="urn:microsoft.com/office/officeart/2005/8/layout/process1"/>
    <dgm:cxn modelId="{27210BC7-E807-44D4-811C-5E0A32388502}" srcId="{4CB41C24-7ADF-4E59-AE2A-531886C621A7}" destId="{BBB1A414-B328-45AB-A4CC-8D222381A4EC}" srcOrd="0" destOrd="0" parTransId="{93C0417C-314B-410E-9188-62B45B6419B4}" sibTransId="{2CF3A06F-6802-4D22-A804-E75949A32297}"/>
    <dgm:cxn modelId="{A6D2D018-7F35-4A07-8D3F-1F1B4723328A}" type="presParOf" srcId="{5404B2DF-1970-4F8B-AFE3-B869DC24CFB9}" destId="{B57F0BA7-DBAF-49B8-A3FE-13FE921FEAE1}" srcOrd="0" destOrd="0" presId="urn:microsoft.com/office/officeart/2005/8/layout/process1"/>
    <dgm:cxn modelId="{50E16BB9-CC88-43F3-9B94-CB4E67BC0288}" type="presParOf" srcId="{5404B2DF-1970-4F8B-AFE3-B869DC24CFB9}" destId="{76E36CC2-23D0-4AC5-86B4-50718831A86F}" srcOrd="1" destOrd="0" presId="urn:microsoft.com/office/officeart/2005/8/layout/process1"/>
    <dgm:cxn modelId="{71C49030-855C-4F74-B94B-10C4A75B6C3F}" type="presParOf" srcId="{76E36CC2-23D0-4AC5-86B4-50718831A86F}" destId="{276547BE-D45B-4C1A-94B9-8740D47BD664}" srcOrd="0" destOrd="0" presId="urn:microsoft.com/office/officeart/2005/8/layout/process1"/>
    <dgm:cxn modelId="{55CC7867-2D6C-4BC5-8606-17E44456CE95}" type="presParOf" srcId="{5404B2DF-1970-4F8B-AFE3-B869DC24CFB9}" destId="{1AED760C-84D1-4980-A835-B8AC92C45BBA}" srcOrd="2" destOrd="0" presId="urn:microsoft.com/office/officeart/2005/8/layout/process1"/>
    <dgm:cxn modelId="{E6DBCC83-B31B-4A93-8523-C0F4CDF82FA7}" type="presParOf" srcId="{5404B2DF-1970-4F8B-AFE3-B869DC24CFB9}" destId="{4223F3AA-160A-4B6A-ACAF-9319087872F0}" srcOrd="3" destOrd="0" presId="urn:microsoft.com/office/officeart/2005/8/layout/process1"/>
    <dgm:cxn modelId="{628FB8C1-0C84-42B0-BF32-E043C8E7741A}" type="presParOf" srcId="{4223F3AA-160A-4B6A-ACAF-9319087872F0}" destId="{A0C5D1CD-0D42-4A54-BE43-3893943DD0AC}" srcOrd="0" destOrd="0" presId="urn:microsoft.com/office/officeart/2005/8/layout/process1"/>
    <dgm:cxn modelId="{E95C4907-FCF7-4653-9AA0-9F2111D507B9}" type="presParOf" srcId="{5404B2DF-1970-4F8B-AFE3-B869DC24CFB9}" destId="{FF4A0890-E0F7-42D3-B4DA-6D27FE19DBF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2F582-8071-4C6A-B408-FA2515FEF81F}">
      <dsp:nvSpPr>
        <dsp:cNvPr id="0" name=""/>
        <dsp:cNvSpPr/>
      </dsp:nvSpPr>
      <dsp:spPr>
        <a:xfrm>
          <a:off x="935552" y="4760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</a:t>
          </a:r>
          <a:r>
            <a:rPr lang="en-GB" sz="2400" kern="1200" dirty="0" smtClean="0"/>
            <a:t>[</a:t>
          </a:r>
          <a:r>
            <a:rPr lang="en-GB" sz="2400" b="1" kern="1200" dirty="0" smtClean="0"/>
            <a:t>Na</a:t>
          </a:r>
          <a:r>
            <a:rPr lang="en-GB" sz="2400" b="1" kern="1200" baseline="30000" dirty="0" smtClean="0"/>
            <a:t>+</a:t>
          </a:r>
          <a:r>
            <a:rPr lang="en-GB" sz="2400" kern="1200" dirty="0" smtClean="0"/>
            <a:t>] in ECF </a:t>
          </a:r>
          <a:endParaRPr lang="en-US" sz="2400" kern="1200" dirty="0"/>
        </a:p>
      </dsp:txBody>
      <dsp:txXfrm>
        <a:off x="961472" y="30680"/>
        <a:ext cx="3487999" cy="833119"/>
      </dsp:txXfrm>
    </dsp:sp>
    <dsp:sp modelId="{79029036-39C2-4769-BDA3-EBA0E948ABA2}">
      <dsp:nvSpPr>
        <dsp:cNvPr id="0" name=""/>
        <dsp:cNvSpPr/>
      </dsp:nvSpPr>
      <dsp:spPr>
        <a:xfrm rot="5400000">
          <a:off x="2539542" y="911844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945030"/>
        <a:ext cx="238939" cy="232301"/>
      </dsp:txXfrm>
    </dsp:sp>
    <dsp:sp modelId="{03EE2372-97E9-49A6-8016-61860B132B8E}">
      <dsp:nvSpPr>
        <dsp:cNvPr id="0" name=""/>
        <dsp:cNvSpPr/>
      </dsp:nvSpPr>
      <dsp:spPr>
        <a:xfrm>
          <a:off x="935552" y="1332200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21795"/>
                <a:lumOff val="12681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21795"/>
                <a:lumOff val="12681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ECF </a:t>
          </a:r>
          <a:r>
            <a:rPr lang="en-GB" sz="2400" kern="1200" dirty="0" err="1" smtClean="0">
              <a:latin typeface="Arial"/>
              <a:cs typeface="Arial"/>
            </a:rPr>
            <a:t>osmolarity</a:t>
          </a:r>
          <a:endParaRPr lang="en-US" sz="2400" kern="1200" dirty="0"/>
        </a:p>
      </dsp:txBody>
      <dsp:txXfrm>
        <a:off x="961472" y="1358120"/>
        <a:ext cx="3487999" cy="833119"/>
      </dsp:txXfrm>
    </dsp:sp>
    <dsp:sp modelId="{2D6E27CD-8FC7-4632-AF58-AE5F3E645443}">
      <dsp:nvSpPr>
        <dsp:cNvPr id="0" name=""/>
        <dsp:cNvSpPr/>
      </dsp:nvSpPr>
      <dsp:spPr>
        <a:xfrm rot="5400000">
          <a:off x="2539542" y="2239284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32659"/>
                <a:lumOff val="18172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32659"/>
                <a:lumOff val="1817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2272470"/>
        <a:ext cx="238939" cy="232301"/>
      </dsp:txXfrm>
    </dsp:sp>
    <dsp:sp modelId="{71E1AC77-FE26-4DD2-8F9F-DB0084ACF4C0}">
      <dsp:nvSpPr>
        <dsp:cNvPr id="0" name=""/>
        <dsp:cNvSpPr/>
      </dsp:nvSpPr>
      <dsp:spPr>
        <a:xfrm>
          <a:off x="617232" y="2659639"/>
          <a:ext cx="417647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43591"/>
                <a:lumOff val="25363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43591"/>
                <a:lumOff val="2536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Arial"/>
              <a:cs typeface="Arial"/>
            </a:rPr>
            <a:t>↑↑ H</a:t>
          </a:r>
          <a:r>
            <a:rPr lang="en-GB" sz="1800" kern="1200" dirty="0" smtClean="0">
              <a:latin typeface="Arial"/>
              <a:cs typeface="Arial"/>
            </a:rPr>
            <a:t>2</a:t>
          </a:r>
          <a:r>
            <a:rPr lang="en-GB" sz="2400" kern="1200" dirty="0" smtClean="0">
              <a:latin typeface="Arial"/>
              <a:cs typeface="Arial"/>
            </a:rPr>
            <a:t>O reabsorption by kidney and stimulate thirst</a:t>
          </a:r>
          <a:endParaRPr lang="en-US" sz="2400" kern="1200" dirty="0"/>
        </a:p>
      </dsp:txBody>
      <dsp:txXfrm>
        <a:off x="643152" y="2685559"/>
        <a:ext cx="4124639" cy="833119"/>
      </dsp:txXfrm>
    </dsp:sp>
    <dsp:sp modelId="{D3B57F1A-B62A-4694-8B7F-E73845FBCBCF}">
      <dsp:nvSpPr>
        <dsp:cNvPr id="0" name=""/>
        <dsp:cNvSpPr/>
      </dsp:nvSpPr>
      <dsp:spPr>
        <a:xfrm rot="5400000">
          <a:off x="2539542" y="3566723"/>
          <a:ext cx="331859" cy="3982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2586002" y="3599909"/>
        <a:ext cx="238939" cy="232301"/>
      </dsp:txXfrm>
    </dsp:sp>
    <dsp:sp modelId="{87A8881D-53B7-46A4-BB16-56CEE9530198}">
      <dsp:nvSpPr>
        <dsp:cNvPr id="0" name=""/>
        <dsp:cNvSpPr/>
      </dsp:nvSpPr>
      <dsp:spPr>
        <a:xfrm>
          <a:off x="935552" y="3987079"/>
          <a:ext cx="3539839" cy="884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Increases ECF volume</a:t>
          </a:r>
          <a:endParaRPr lang="en-US" sz="2400" kern="1200" dirty="0"/>
        </a:p>
      </dsp:txBody>
      <dsp:txXfrm>
        <a:off x="961472" y="4012999"/>
        <a:ext cx="3487999" cy="833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67CB9-EBCB-4D41-8A6B-8B7620AFD8DE}">
      <dsp:nvSpPr>
        <dsp:cNvPr id="0" name=""/>
        <dsp:cNvSpPr/>
      </dsp:nvSpPr>
      <dsp:spPr>
        <a:xfrm>
          <a:off x="1431611" y="397515"/>
          <a:ext cx="5366376" cy="703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Body sodium distribution</a:t>
          </a:r>
          <a:endParaRPr lang="en-US" sz="3200" b="1" kern="1200" dirty="0"/>
        </a:p>
      </dsp:txBody>
      <dsp:txXfrm>
        <a:off x="1452222" y="418126"/>
        <a:ext cx="5325154" cy="662481"/>
      </dsp:txXfrm>
    </dsp:sp>
    <dsp:sp modelId="{5406987E-CF4B-40D0-95E6-0C1C3AF3A575}">
      <dsp:nvSpPr>
        <dsp:cNvPr id="0" name=""/>
        <dsp:cNvSpPr/>
      </dsp:nvSpPr>
      <dsp:spPr>
        <a:xfrm>
          <a:off x="1147643" y="110121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2967156" y="0"/>
              </a:moveTo>
              <a:lnTo>
                <a:pt x="2967156" y="304323"/>
              </a:lnTo>
              <a:lnTo>
                <a:pt x="0" y="304323"/>
              </a:lnTo>
              <a:lnTo>
                <a:pt x="0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B6DB7-CB9C-4703-9693-689975CECC8C}">
      <dsp:nvSpPr>
        <dsp:cNvPr id="0" name=""/>
        <dsp:cNvSpPr/>
      </dsp:nvSpPr>
      <dsp:spPr>
        <a:xfrm>
          <a:off x="6429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ECF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(65%)</a:t>
          </a:r>
          <a:endParaRPr lang="en-US" sz="3200" kern="1200" dirty="0"/>
        </a:p>
      </dsp:txBody>
      <dsp:txXfrm>
        <a:off x="50996" y="1754432"/>
        <a:ext cx="2193294" cy="1432484"/>
      </dsp:txXfrm>
    </dsp:sp>
    <dsp:sp modelId="{5B1AE67A-96C2-4955-9F90-26BB011B60AD}">
      <dsp:nvSpPr>
        <dsp:cNvPr id="0" name=""/>
        <dsp:cNvSpPr/>
      </dsp:nvSpPr>
      <dsp:spPr>
        <a:xfrm>
          <a:off x="4069080" y="1101218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DACF0-8604-4447-AAA6-F2F02D99A4B4}">
      <dsp:nvSpPr>
        <dsp:cNvPr id="0" name=""/>
        <dsp:cNvSpPr/>
      </dsp:nvSpPr>
      <dsp:spPr>
        <a:xfrm>
          <a:off x="2973585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ICF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(5-10%)</a:t>
          </a:r>
          <a:endParaRPr lang="en-US" sz="3200" kern="1200" dirty="0"/>
        </a:p>
      </dsp:txBody>
      <dsp:txXfrm>
        <a:off x="3018152" y="1754432"/>
        <a:ext cx="2193294" cy="1432484"/>
      </dsp:txXfrm>
    </dsp:sp>
    <dsp:sp modelId="{6B2D1364-86BB-4D2D-B2B2-AC5B6218FD9B}">
      <dsp:nvSpPr>
        <dsp:cNvPr id="0" name=""/>
        <dsp:cNvSpPr/>
      </dsp:nvSpPr>
      <dsp:spPr>
        <a:xfrm>
          <a:off x="4114800" y="1101218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23"/>
              </a:lnTo>
              <a:lnTo>
                <a:pt x="2967156" y="304323"/>
              </a:lnTo>
              <a:lnTo>
                <a:pt x="2967156" y="608647"/>
              </a:lnTo>
            </a:path>
          </a:pathLst>
        </a:custGeom>
        <a:noFill/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64528-3007-4CE7-89E7-80636E4FD9A0}">
      <dsp:nvSpPr>
        <dsp:cNvPr id="0" name=""/>
        <dsp:cNvSpPr/>
      </dsp:nvSpPr>
      <dsp:spPr>
        <a:xfrm>
          <a:off x="5940742" y="1709865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i="1" kern="1200" dirty="0" smtClean="0"/>
            <a:t>Bones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(25-30%)</a:t>
          </a:r>
          <a:endParaRPr lang="en-US" sz="3200" kern="1200" dirty="0"/>
        </a:p>
      </dsp:txBody>
      <dsp:txXfrm>
        <a:off x="5985309" y="1754432"/>
        <a:ext cx="2193294" cy="1432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07EDA-1465-4760-B68A-C2D5C4DC8149}">
      <dsp:nvSpPr>
        <dsp:cNvPr id="0" name=""/>
        <dsp:cNvSpPr/>
      </dsp:nvSpPr>
      <dsp:spPr>
        <a:xfrm>
          <a:off x="75439" y="1552"/>
          <a:ext cx="3089480" cy="1031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Normal ECF volume</a:t>
          </a:r>
          <a:endParaRPr lang="en-US" sz="2400" b="1" kern="1200" dirty="0"/>
        </a:p>
      </dsp:txBody>
      <dsp:txXfrm>
        <a:off x="105649" y="31762"/>
        <a:ext cx="3029060" cy="971020"/>
      </dsp:txXfrm>
    </dsp:sp>
    <dsp:sp modelId="{62BA6624-9C99-435B-8150-F7BC597F61CF}">
      <dsp:nvSpPr>
        <dsp:cNvPr id="0" name=""/>
        <dsp:cNvSpPr/>
      </dsp:nvSpPr>
      <dsp:spPr>
        <a:xfrm rot="5400000">
          <a:off x="1298359" y="1075902"/>
          <a:ext cx="643641" cy="772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/>
        </a:p>
      </dsp:txBody>
      <dsp:txXfrm rot="-5400000">
        <a:off x="1388469" y="1140266"/>
        <a:ext cx="463422" cy="450549"/>
      </dsp:txXfrm>
    </dsp:sp>
    <dsp:sp modelId="{3BC2A18D-8598-4806-816C-56A41E1079A0}">
      <dsp:nvSpPr>
        <dsp:cNvPr id="0" name=""/>
        <dsp:cNvSpPr/>
      </dsp:nvSpPr>
      <dsp:spPr>
        <a:xfrm>
          <a:off x="75439" y="1891181"/>
          <a:ext cx="3089480" cy="7172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Normal ECV</a:t>
          </a:r>
          <a:endParaRPr lang="en-US" sz="2400" b="1" kern="1200" dirty="0"/>
        </a:p>
      </dsp:txBody>
      <dsp:txXfrm>
        <a:off x="96447" y="1912189"/>
        <a:ext cx="3047464" cy="675258"/>
      </dsp:txXfrm>
    </dsp:sp>
    <dsp:sp modelId="{E250F077-D3BF-443D-954A-3F39E22809EB}">
      <dsp:nvSpPr>
        <dsp:cNvPr id="0" name=""/>
        <dsp:cNvSpPr/>
      </dsp:nvSpPr>
      <dsp:spPr>
        <a:xfrm rot="5400000">
          <a:off x="1298359" y="2651365"/>
          <a:ext cx="643641" cy="7723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/>
        </a:p>
      </dsp:txBody>
      <dsp:txXfrm rot="-5400000">
        <a:off x="1388469" y="2715729"/>
        <a:ext cx="463422" cy="450549"/>
      </dsp:txXfrm>
    </dsp:sp>
    <dsp:sp modelId="{7CD9F8DC-84EA-4966-BFE6-2F4C5E8F4433}">
      <dsp:nvSpPr>
        <dsp:cNvPr id="0" name=""/>
        <dsp:cNvSpPr/>
      </dsp:nvSpPr>
      <dsp:spPr>
        <a:xfrm>
          <a:off x="75439" y="3466645"/>
          <a:ext cx="3089480" cy="1716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Normal ABP and Adequate tissue perfusion</a:t>
          </a:r>
          <a:endParaRPr lang="en-US" sz="2400" b="1" kern="1200" dirty="0"/>
        </a:p>
      </dsp:txBody>
      <dsp:txXfrm>
        <a:off x="125710" y="3516916"/>
        <a:ext cx="2988938" cy="1615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E368E-2181-4F31-B52A-AA1A66BA57A3}">
      <dsp:nvSpPr>
        <dsp:cNvPr id="0" name=""/>
        <dsp:cNvSpPr/>
      </dsp:nvSpPr>
      <dsp:spPr>
        <a:xfrm>
          <a:off x="2274738" y="31550"/>
          <a:ext cx="2645469" cy="572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Stimulates SNS</a:t>
          </a:r>
          <a:endParaRPr lang="en-US" sz="1900" b="1" kern="1200" dirty="0"/>
        </a:p>
      </dsp:txBody>
      <dsp:txXfrm>
        <a:off x="2291507" y="48319"/>
        <a:ext cx="2611931" cy="539007"/>
      </dsp:txXfrm>
    </dsp:sp>
    <dsp:sp modelId="{9A55F54A-386D-4704-83C9-B725A6633B65}">
      <dsp:nvSpPr>
        <dsp:cNvPr id="0" name=""/>
        <dsp:cNvSpPr/>
      </dsp:nvSpPr>
      <dsp:spPr>
        <a:xfrm>
          <a:off x="1949053" y="604096"/>
          <a:ext cx="1648420" cy="435566"/>
        </a:xfrm>
        <a:custGeom>
          <a:avLst/>
          <a:gdLst/>
          <a:ahLst/>
          <a:cxnLst/>
          <a:rect l="0" t="0" r="0" b="0"/>
          <a:pathLst>
            <a:path>
              <a:moveTo>
                <a:pt x="1648420" y="0"/>
              </a:moveTo>
              <a:lnTo>
                <a:pt x="1648420" y="217783"/>
              </a:lnTo>
              <a:lnTo>
                <a:pt x="0" y="217783"/>
              </a:lnTo>
              <a:lnTo>
                <a:pt x="0" y="435566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3E4B7-EB53-4905-B562-1C536664B40E}">
      <dsp:nvSpPr>
        <dsp:cNvPr id="0" name=""/>
        <dsp:cNvSpPr/>
      </dsp:nvSpPr>
      <dsp:spPr>
        <a:xfrm>
          <a:off x="1103709" y="1039662"/>
          <a:ext cx="1690687" cy="73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Direct</a:t>
          </a:r>
          <a:endParaRPr lang="en-US" sz="1900" b="1" kern="1200" dirty="0"/>
        </a:p>
      </dsp:txBody>
      <dsp:txXfrm>
        <a:off x="1125094" y="1061047"/>
        <a:ext cx="1647917" cy="687381"/>
      </dsp:txXfrm>
    </dsp:sp>
    <dsp:sp modelId="{7589B6D2-538F-4644-97B6-8749CCDEE2AD}">
      <dsp:nvSpPr>
        <dsp:cNvPr id="0" name=""/>
        <dsp:cNvSpPr/>
      </dsp:nvSpPr>
      <dsp:spPr>
        <a:xfrm>
          <a:off x="850106" y="1769813"/>
          <a:ext cx="1098946" cy="450850"/>
        </a:xfrm>
        <a:custGeom>
          <a:avLst/>
          <a:gdLst/>
          <a:ahLst/>
          <a:cxnLst/>
          <a:rect l="0" t="0" r="0" b="0"/>
          <a:pathLst>
            <a:path>
              <a:moveTo>
                <a:pt x="1098946" y="0"/>
              </a:moveTo>
              <a:lnTo>
                <a:pt x="1098946" y="225425"/>
              </a:lnTo>
              <a:lnTo>
                <a:pt x="0" y="225425"/>
              </a:lnTo>
              <a:lnTo>
                <a:pt x="0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92A32-E3E8-4A85-A82B-C569B77D4802}">
      <dsp:nvSpPr>
        <dsp:cNvPr id="0" name=""/>
        <dsp:cNvSpPr/>
      </dsp:nvSpPr>
      <dsp:spPr>
        <a:xfrm>
          <a:off x="4762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latin typeface="Arial"/>
              <a:cs typeface="Arial"/>
            </a:rPr>
            <a:t>↑↑ </a:t>
          </a:r>
          <a:r>
            <a:rPr lang="en-GB" sz="1900" b="1" kern="1200" dirty="0" smtClean="0">
              <a:solidFill>
                <a:schemeClr val="bg1"/>
              </a:solidFill>
            </a:rPr>
            <a:t>Na</a:t>
          </a:r>
          <a:r>
            <a:rPr lang="en-GB" sz="1900" b="1" kern="1200" baseline="30000" dirty="0" smtClean="0">
              <a:solidFill>
                <a:schemeClr val="bg1"/>
              </a:solidFill>
            </a:rPr>
            <a:t>+  </a:t>
          </a:r>
          <a:r>
            <a:rPr lang="en-GB" sz="1900" b="1" kern="1200" dirty="0" smtClean="0"/>
            <a:t>reabsorption</a:t>
          </a:r>
          <a:endParaRPr lang="en-US" sz="1900" b="1" kern="1200" dirty="0"/>
        </a:p>
      </dsp:txBody>
      <dsp:txXfrm>
        <a:off x="37774" y="2253675"/>
        <a:ext cx="1624663" cy="1061101"/>
      </dsp:txXfrm>
    </dsp:sp>
    <dsp:sp modelId="{269A2D90-2907-4922-866F-C14EC6F753E2}">
      <dsp:nvSpPr>
        <dsp:cNvPr id="0" name=""/>
        <dsp:cNvSpPr/>
      </dsp:nvSpPr>
      <dsp:spPr>
        <a:xfrm>
          <a:off x="1949053" y="1769813"/>
          <a:ext cx="1098946" cy="450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425"/>
              </a:lnTo>
              <a:lnTo>
                <a:pt x="1098946" y="225425"/>
              </a:lnTo>
              <a:lnTo>
                <a:pt x="1098946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75ADC-C5C2-4033-ABCF-593A340AE853}">
      <dsp:nvSpPr>
        <dsp:cNvPr id="0" name=""/>
        <dsp:cNvSpPr/>
      </dsp:nvSpPr>
      <dsp:spPr>
        <a:xfrm>
          <a:off x="2202656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latin typeface="Arial"/>
              <a:cs typeface="Arial"/>
            </a:rPr>
            <a:t>↑↑ </a:t>
          </a:r>
          <a:r>
            <a:rPr lang="en-GB" sz="1900" b="1" kern="1200" dirty="0" smtClean="0"/>
            <a:t>Renal vascular resistance</a:t>
          </a:r>
          <a:endParaRPr lang="en-US" sz="1900" b="1" kern="1200" dirty="0"/>
        </a:p>
      </dsp:txBody>
      <dsp:txXfrm>
        <a:off x="2235668" y="2253675"/>
        <a:ext cx="1624663" cy="1061101"/>
      </dsp:txXfrm>
    </dsp:sp>
    <dsp:sp modelId="{CEC2DF5F-2DA6-484A-9CAA-9E2D61C4C7A4}">
      <dsp:nvSpPr>
        <dsp:cNvPr id="0" name=""/>
        <dsp:cNvSpPr/>
      </dsp:nvSpPr>
      <dsp:spPr>
        <a:xfrm>
          <a:off x="3597473" y="604096"/>
          <a:ext cx="1648420" cy="435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83"/>
              </a:lnTo>
              <a:lnTo>
                <a:pt x="1648420" y="217783"/>
              </a:lnTo>
              <a:lnTo>
                <a:pt x="1648420" y="435566"/>
              </a:lnTo>
            </a:path>
          </a:pathLst>
        </a:custGeom>
        <a:noFill/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B5E02-E61D-4B84-B47A-D5EAF33A552D}">
      <dsp:nvSpPr>
        <dsp:cNvPr id="0" name=""/>
        <dsp:cNvSpPr/>
      </dsp:nvSpPr>
      <dsp:spPr>
        <a:xfrm>
          <a:off x="4400550" y="1039662"/>
          <a:ext cx="1690687" cy="7301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3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Indirect</a:t>
          </a:r>
          <a:endParaRPr lang="en-US" sz="1900" b="1" kern="1200" dirty="0"/>
        </a:p>
      </dsp:txBody>
      <dsp:txXfrm>
        <a:off x="4421935" y="1061047"/>
        <a:ext cx="1647917" cy="687381"/>
      </dsp:txXfrm>
    </dsp:sp>
    <dsp:sp modelId="{BCC0BF8F-B6D7-4FC6-AAC3-0B5DA5586B58}">
      <dsp:nvSpPr>
        <dsp:cNvPr id="0" name=""/>
        <dsp:cNvSpPr/>
      </dsp:nvSpPr>
      <dsp:spPr>
        <a:xfrm>
          <a:off x="5200173" y="1769813"/>
          <a:ext cx="91440" cy="4508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850"/>
              </a:lnTo>
            </a:path>
          </a:pathLst>
        </a:custGeom>
        <a:noFill/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8A992-D501-4ECD-9436-AEF9A86DDEE3}">
      <dsp:nvSpPr>
        <dsp:cNvPr id="0" name=""/>
        <dsp:cNvSpPr/>
      </dsp:nvSpPr>
      <dsp:spPr>
        <a:xfrm>
          <a:off x="4400550" y="2220663"/>
          <a:ext cx="1690687" cy="11271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accent4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Stimulate renin release </a:t>
          </a:r>
          <a:endParaRPr lang="en-US" sz="1900" b="1" kern="1200" dirty="0"/>
        </a:p>
      </dsp:txBody>
      <dsp:txXfrm>
        <a:off x="4433562" y="2253675"/>
        <a:ext cx="1624663" cy="1061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F0BA7-DBAF-49B8-A3FE-13FE921FEAE1}">
      <dsp:nvSpPr>
        <dsp:cNvPr id="0" name=""/>
        <dsp:cNvSpPr/>
      </dsp:nvSpPr>
      <dsp:spPr>
        <a:xfrm>
          <a:off x="1743" y="841658"/>
          <a:ext cx="1541245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ECV</a:t>
          </a:r>
          <a:endParaRPr lang="en-US" sz="2400" b="1" kern="1200" dirty="0"/>
        </a:p>
      </dsp:txBody>
      <dsp:txXfrm>
        <a:off x="28828" y="868743"/>
        <a:ext cx="1487075" cy="870577"/>
      </dsp:txXfrm>
    </dsp:sp>
    <dsp:sp modelId="{76E36CC2-23D0-4AC5-86B4-50718831A86F}">
      <dsp:nvSpPr>
        <dsp:cNvPr id="0" name=""/>
        <dsp:cNvSpPr/>
      </dsp:nvSpPr>
      <dsp:spPr>
        <a:xfrm>
          <a:off x="1697113" y="1112917"/>
          <a:ext cx="326744" cy="3822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/>
        </a:p>
      </dsp:txBody>
      <dsp:txXfrm>
        <a:off x="1697113" y="1189363"/>
        <a:ext cx="228721" cy="229336"/>
      </dsp:txXfrm>
    </dsp:sp>
    <dsp:sp modelId="{1AED760C-84D1-4980-A835-B8AC92C45BBA}">
      <dsp:nvSpPr>
        <dsp:cNvPr id="0" name=""/>
        <dsp:cNvSpPr/>
      </dsp:nvSpPr>
      <dsp:spPr>
        <a:xfrm>
          <a:off x="2159486" y="841658"/>
          <a:ext cx="2447374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32693"/>
                <a:lumOff val="19022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32693"/>
                <a:lumOff val="19022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ANP release</a:t>
          </a:r>
          <a:endParaRPr lang="en-US" sz="2400" b="1" kern="1200" dirty="0"/>
        </a:p>
      </dsp:txBody>
      <dsp:txXfrm>
        <a:off x="2186571" y="868743"/>
        <a:ext cx="2393204" cy="870577"/>
      </dsp:txXfrm>
    </dsp:sp>
    <dsp:sp modelId="{4223F3AA-160A-4B6A-ACAF-9319087872F0}">
      <dsp:nvSpPr>
        <dsp:cNvPr id="0" name=""/>
        <dsp:cNvSpPr/>
      </dsp:nvSpPr>
      <dsp:spPr>
        <a:xfrm>
          <a:off x="4760986" y="1112917"/>
          <a:ext cx="326744" cy="3822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50000"/>
              </a:schemeClr>
            </a:gs>
            <a:gs pos="34000">
              <a:schemeClr val="accent1">
                <a:shade val="90000"/>
                <a:hueOff val="0"/>
                <a:satOff val="-65319"/>
                <a:lumOff val="36344"/>
                <a:alphaOff val="0"/>
                <a:shade val="70000"/>
                <a:satMod val="140000"/>
              </a:schemeClr>
            </a:gs>
            <a:gs pos="7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90000"/>
                <a:hueOff val="0"/>
                <a:satOff val="-65319"/>
                <a:lumOff val="363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/>
        </a:p>
      </dsp:txBody>
      <dsp:txXfrm>
        <a:off x="4760986" y="1189363"/>
        <a:ext cx="228721" cy="229336"/>
      </dsp:txXfrm>
    </dsp:sp>
    <dsp:sp modelId="{FF4A0890-E0F7-42D3-B4DA-6D27FE19DBFA}">
      <dsp:nvSpPr>
        <dsp:cNvPr id="0" name=""/>
        <dsp:cNvSpPr/>
      </dsp:nvSpPr>
      <dsp:spPr>
        <a:xfrm>
          <a:off x="5223359" y="841658"/>
          <a:ext cx="2695777" cy="9247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50000"/>
              </a:schemeClr>
            </a:gs>
            <a:gs pos="34000">
              <a:schemeClr val="accent1">
                <a:shade val="80000"/>
                <a:hueOff val="0"/>
                <a:satOff val="-65386"/>
                <a:lumOff val="38044"/>
                <a:alphaOff val="0"/>
                <a:shade val="70000"/>
                <a:satMod val="140000"/>
              </a:schemeClr>
            </a:gs>
            <a:gs pos="7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80000"/>
                <a:hueOff val="0"/>
                <a:satOff val="-65386"/>
                <a:lumOff val="3804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/>
              <a:cs typeface="Arial"/>
            </a:rPr>
            <a:t>↓↓ </a:t>
          </a:r>
          <a:r>
            <a:rPr lang="en-GB" sz="2400" b="1" kern="1200" dirty="0" smtClean="0"/>
            <a:t>Na</a:t>
          </a:r>
          <a:r>
            <a:rPr lang="en-GB" sz="2400" b="1" kern="1200" baseline="30000" dirty="0" smtClean="0"/>
            <a:t>+ </a:t>
          </a:r>
          <a:r>
            <a:rPr lang="en-GB" sz="2400" b="1" kern="1200" dirty="0" smtClean="0"/>
            <a:t>excretion</a:t>
          </a:r>
          <a:endParaRPr lang="en-US" sz="2400" b="1" kern="1200" dirty="0"/>
        </a:p>
      </dsp:txBody>
      <dsp:txXfrm>
        <a:off x="5250444" y="868743"/>
        <a:ext cx="2641607" cy="87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51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2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2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626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8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EA71A7-8011-438C-8914-E610ECC3D4F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8CDD34-8ED4-4F61-96D6-1765F7B0B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</a:rPr>
              <a:t>Regulation of extracellular fluid volume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Dr. </a:t>
            </a:r>
            <a:r>
              <a:rPr lang="en-US" sz="24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Maha</a:t>
            </a: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Saja</a:t>
            </a:r>
            <a:endParaRPr lang="en-US" sz="2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Physiology department,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Email: msaja@ksu.edu.sa</a:t>
            </a:r>
            <a:endParaRPr lang="en-US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888149"/>
              </p:ext>
            </p:extLst>
          </p:nvPr>
        </p:nvGraphicFramePr>
        <p:xfrm>
          <a:off x="457200" y="1268760"/>
          <a:ext cx="8229600" cy="36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221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Sodium Distribution in the Body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ket 7"/>
          <p:cNvSpPr/>
          <p:nvPr/>
        </p:nvSpPr>
        <p:spPr>
          <a:xfrm rot="5400000">
            <a:off x="2980066" y="2274286"/>
            <a:ext cx="293204" cy="5194920"/>
          </a:xfrm>
          <a:prstGeom prst="rightBracket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1720" y="5157192"/>
            <a:ext cx="213872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Exchangeable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509601" y="4725144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</a:t>
            </a:r>
            <a:r>
              <a:rPr lang="en-GB" b="1" dirty="0"/>
              <a:t>Na</a:t>
            </a:r>
            <a:r>
              <a:rPr lang="en-GB" b="1" baseline="30000" dirty="0"/>
              <a:t>+ </a:t>
            </a:r>
            <a:r>
              <a:rPr lang="en-US" dirty="0" smtClean="0"/>
              <a:t>apatite salts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ECF volume Regulation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AD0101">
                    <a:lumMod val="75000"/>
                  </a:srgbClr>
                </a:solidFill>
              </a:rPr>
              <a:t>ECF Volume Regulation</a:t>
            </a:r>
            <a:endParaRPr lang="en-US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body sense?</a:t>
            </a:r>
          </a:p>
          <a:p>
            <a:endParaRPr lang="en-US" dirty="0"/>
          </a:p>
          <a:p>
            <a:r>
              <a:rPr lang="en-US" dirty="0" smtClean="0"/>
              <a:t>What are the sensors?</a:t>
            </a:r>
          </a:p>
          <a:p>
            <a:endParaRPr lang="en-US" dirty="0"/>
          </a:p>
          <a:p>
            <a:r>
              <a:rPr lang="en-US" dirty="0" smtClean="0"/>
              <a:t>How does it execute its action? What are the effectors?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What Does the Body Sense?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body does not sense ECF volume per se! But it senses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circulating volume (ECV).</a:t>
            </a:r>
            <a:endParaRPr lang="en-GB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 </a:t>
            </a:r>
            <a:r>
              <a:rPr lang="en-GB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circulating 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volume (ECV) </a:t>
            </a:r>
            <a:r>
              <a:rPr lang="en-GB" dirty="0" smtClean="0"/>
              <a:t>= a functional blood volume that reflects the extent of tissue perfusion in specific regions, as evidenced by the pressure in their blood vessels</a:t>
            </a:r>
            <a:r>
              <a:rPr lang="en-GB" dirty="0" smtClean="0"/>
              <a:t>.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In short, </a:t>
            </a:r>
            <a:r>
              <a:rPr lang="en-GB" dirty="0" smtClean="0">
                <a:solidFill>
                  <a:srgbClr val="002060"/>
                </a:solidFill>
              </a:rPr>
              <a:t>ECV reflects adequacy of circulation. Fullness and pressure in the vessels.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Usually changes in ECV </a:t>
            </a:r>
            <a:r>
              <a:rPr lang="en-GB" dirty="0" smtClean="0"/>
              <a:t>parallel those </a:t>
            </a:r>
            <a:r>
              <a:rPr lang="en-GB" dirty="0" smtClean="0"/>
              <a:t>of ECF volume.</a:t>
            </a:r>
            <a:endParaRPr lang="en-GB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77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73323062"/>
              </p:ext>
            </p:extLst>
          </p:nvPr>
        </p:nvGraphicFramePr>
        <p:xfrm>
          <a:off x="2915816" y="1412776"/>
          <a:ext cx="32403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4248" y="155853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Decrease in ECF volume </a:t>
            </a:r>
            <a:endParaRPr lang="en-US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755922" y="2348880"/>
            <a:ext cx="0" cy="86409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04248" y="328672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Decrease in ECV </a:t>
            </a:r>
            <a:endParaRPr lang="en-US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13613" y="3933056"/>
            <a:ext cx="0" cy="864096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77092" y="508518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Decrease in tissue perfusion</a:t>
            </a:r>
            <a:endParaRPr lang="en-US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71093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0080"/>
                </a:solidFill>
              </a:rPr>
              <a:t>Increase in ECF volume </a:t>
            </a:r>
            <a:endParaRPr lang="en-US" b="1" i="1" dirty="0">
              <a:solidFill>
                <a:srgbClr val="80008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91226" y="2501280"/>
            <a:ext cx="0" cy="864096"/>
          </a:xfrm>
          <a:prstGeom prst="straightConnector1">
            <a:avLst/>
          </a:prstGeom>
          <a:ln w="50800">
            <a:solidFill>
              <a:srgbClr val="66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343912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0080"/>
                </a:solidFill>
              </a:rPr>
              <a:t>Increase in ECV </a:t>
            </a:r>
            <a:endParaRPr lang="en-US" b="1" i="1" dirty="0">
              <a:solidFill>
                <a:srgbClr val="80008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448917" y="4085456"/>
            <a:ext cx="0" cy="864096"/>
          </a:xfrm>
          <a:prstGeom prst="straightConnector1">
            <a:avLst/>
          </a:prstGeom>
          <a:ln w="50800">
            <a:solidFill>
              <a:srgbClr val="660066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2396" y="523758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800080"/>
                </a:solidFill>
              </a:rPr>
              <a:t>Increase in ABP &amp; tissue perfusion</a:t>
            </a:r>
            <a:endParaRPr lang="en-US" b="1" i="1" dirty="0">
              <a:solidFill>
                <a:srgbClr val="80008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Effective Circulating Volume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8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What are the Sensors?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ECV are sensed by baroreceptors.</a:t>
            </a:r>
          </a:p>
          <a:p>
            <a:pPr lvl="1"/>
            <a:r>
              <a:rPr lang="en-US" dirty="0" smtClean="0"/>
              <a:t>Low-pressure baroreceptors.</a:t>
            </a:r>
          </a:p>
          <a:p>
            <a:pPr lvl="1"/>
            <a:r>
              <a:rPr lang="en-US" dirty="0" smtClean="0"/>
              <a:t>High-pressure baroreceptors.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2926803"/>
            <a:ext cx="5567304" cy="355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1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What are the Effectors?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987824" y="1412776"/>
            <a:ext cx="30243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Change in ECV (ECF volume)</a:t>
            </a:r>
            <a:endParaRPr lang="en-US" b="1" dirty="0"/>
          </a:p>
        </p:txBody>
      </p:sp>
      <p:sp>
        <p:nvSpPr>
          <p:cNvPr id="7" name="Down Arrow 6"/>
          <p:cNvSpPr/>
          <p:nvPr/>
        </p:nvSpPr>
        <p:spPr>
          <a:xfrm>
            <a:off x="4351784" y="2420888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59832" y="2996952"/>
            <a:ext cx="302433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Affects ECV sensors</a:t>
            </a:r>
          </a:p>
          <a:p>
            <a:pPr algn="ctr"/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Baroreceptors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55976" y="4005064"/>
            <a:ext cx="436240" cy="50405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19672" y="4581128"/>
            <a:ext cx="5616624" cy="10584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This generates 4 distinct hormonal/neural pathways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19672" y="5877272"/>
            <a:ext cx="136186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RAAS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38128" y="5877272"/>
            <a:ext cx="16498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Sympathetic NS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38328" y="5877272"/>
            <a:ext cx="107383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ADH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62464" y="5877272"/>
            <a:ext cx="107383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ANP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1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The Renin-Angiotensin-Aldosterone System (RAAS)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114198" y="1628800"/>
            <a:ext cx="104067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↓↓ ECV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524834"/>
            <a:ext cx="631775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↓↓ stretch of baroreceptors in the afferent arteriole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92198" y="3429000"/>
            <a:ext cx="488467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Causes granular cells to release </a:t>
            </a:r>
            <a:r>
              <a:rPr lang="en-US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Renin</a:t>
            </a:r>
            <a:endParaRPr lang="en-US" sz="20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grc123 | Everything you need to know about your GI Syst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5" y="4221088"/>
            <a:ext cx="1914978" cy="126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157101" y="4005064"/>
            <a:ext cx="7748783" cy="519005"/>
            <a:chOff x="1157101" y="3706175"/>
            <a:chExt cx="7748783" cy="519005"/>
          </a:xfrm>
        </p:grpSpPr>
        <p:sp>
          <p:nvSpPr>
            <p:cNvPr id="3" name="TextBox 2"/>
            <p:cNvSpPr txBox="1"/>
            <p:nvPr/>
          </p:nvSpPr>
          <p:spPr>
            <a:xfrm>
              <a:off x="1157101" y="3830710"/>
              <a:ext cx="1903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Angiotensinogen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060186" y="4040514"/>
              <a:ext cx="129579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55976" y="3855848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Angiotensin-I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796136" y="4040514"/>
              <a:ext cx="129579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182335" y="3855848"/>
              <a:ext cx="1723549" cy="369332"/>
            </a:xfrm>
            <a:prstGeom prst="rect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Angiotensin-II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42077" y="3707740"/>
              <a:ext cx="825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Renin</a:t>
              </a:r>
              <a:endPara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56176" y="3706175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ACE</a:t>
              </a:r>
              <a:endPara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4" name="Down Arrow 13"/>
          <p:cNvSpPr/>
          <p:nvPr/>
        </p:nvSpPr>
        <p:spPr>
          <a:xfrm>
            <a:off x="4454513" y="2116887"/>
            <a:ext cx="360040" cy="304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454513" y="2996952"/>
            <a:ext cx="360040" cy="304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971600" y="5530006"/>
            <a:ext cx="2016224" cy="92333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↑↑ reabsorption of </a:t>
            </a:r>
            <a:r>
              <a:rPr lang="en-GB" b="1" dirty="0" smtClean="0"/>
              <a:t>Na</a:t>
            </a:r>
            <a:r>
              <a:rPr lang="en-GB" b="1" baseline="30000" dirty="0" smtClean="0"/>
              <a:t>+ </a:t>
            </a:r>
            <a:r>
              <a:rPr lang="en-US" b="1" dirty="0"/>
              <a:t>from tubule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131840" y="5435932"/>
            <a:ext cx="2016224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↑↑ Aldosterone</a:t>
            </a:r>
            <a:endParaRPr lang="en-US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1979712" y="4524069"/>
            <a:ext cx="6064398" cy="957713"/>
            <a:chOff x="1979712" y="4524069"/>
            <a:chExt cx="6064398" cy="957713"/>
          </a:xfrm>
        </p:grpSpPr>
        <p:cxnSp>
          <p:nvCxnSpPr>
            <p:cNvPr id="27" name="Straight Connector 26"/>
            <p:cNvCxnSpPr>
              <a:stCxn id="17" idx="2"/>
            </p:cNvCxnSpPr>
            <p:nvPr/>
          </p:nvCxnSpPr>
          <p:spPr>
            <a:xfrm>
              <a:off x="8044110" y="4524069"/>
              <a:ext cx="0" cy="957713"/>
            </a:xfrm>
            <a:prstGeom prst="line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1979713" y="5002925"/>
              <a:ext cx="6064397" cy="0"/>
            </a:xfrm>
            <a:prstGeom prst="line">
              <a:avLst/>
            </a:prstGeom>
            <a:ln w="381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79712" y="5013176"/>
              <a:ext cx="354" cy="334840"/>
            </a:xfrm>
            <a:prstGeom prst="line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139952" y="5002925"/>
              <a:ext cx="354" cy="334840"/>
            </a:xfrm>
            <a:prstGeom prst="line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940152" y="5013176"/>
              <a:ext cx="354" cy="334840"/>
            </a:xfrm>
            <a:prstGeom prst="line">
              <a:avLst/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436096" y="5374174"/>
            <a:ext cx="1008466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↑↑ ADH 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958767" y="5526574"/>
            <a:ext cx="2077729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Vasoconstrictor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086505" y="6093296"/>
            <a:ext cx="19976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↓↓ </a:t>
            </a:r>
            <a:r>
              <a:rPr lang="en-GB" b="1" dirty="0"/>
              <a:t>Na</a:t>
            </a:r>
            <a:r>
              <a:rPr lang="en-GB" b="1" baseline="30000" dirty="0"/>
              <a:t>+ </a:t>
            </a:r>
            <a:r>
              <a:rPr lang="en-US" b="1" dirty="0" smtClean="0"/>
              <a:t>excretion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443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2" grpId="0" animBg="1"/>
      <p:bldP spid="36" grpId="0" animBg="1"/>
      <p:bldP spid="41" grpId="0" animBg="1"/>
      <p:bldP spid="44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7772"/>
            <a:ext cx="6879481" cy="534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The Renin-Angiotensin-Aldosterone System (RAAS)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56167" y="6474822"/>
            <a:ext cx="3852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(Boron &amp; </a:t>
            </a:r>
            <a:r>
              <a:rPr lang="en-GB" sz="1600" dirty="0" err="1" smtClean="0"/>
              <a:t>Boulpaep</a:t>
            </a:r>
            <a:r>
              <a:rPr lang="en-GB" sz="1600" dirty="0" smtClean="0"/>
              <a:t>. Medical Physiology)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1611957"/>
            <a:ext cx="1512168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↓ ABP</a:t>
            </a:r>
          </a:p>
          <a:p>
            <a:pPr algn="ctr"/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↓ [</a:t>
            </a:r>
            <a:r>
              <a:rPr lang="en-US" sz="1200" dirty="0" err="1" smtClean="0">
                <a:latin typeface="Arial"/>
                <a:cs typeface="Arial"/>
              </a:rPr>
              <a:t>NaCl</a:t>
            </a:r>
            <a:r>
              <a:rPr lang="en-US" sz="1200" dirty="0" smtClean="0">
                <a:latin typeface="Arial"/>
                <a:cs typeface="Arial"/>
              </a:rPr>
              <a:t>] at macula </a:t>
            </a:r>
            <a:r>
              <a:rPr lang="en-US" sz="1200" dirty="0" err="1" smtClean="0">
                <a:latin typeface="Arial"/>
                <a:cs typeface="Arial"/>
              </a:rPr>
              <a:t>densa</a:t>
            </a:r>
            <a:endParaRPr lang="en-US" sz="1200" dirty="0" smtClean="0">
              <a:latin typeface="Arial"/>
              <a:cs typeface="Arial"/>
            </a:endParaRPr>
          </a:p>
          <a:p>
            <a:pPr algn="ctr"/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↓ renal perfusion pressure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182335" y="1844824"/>
            <a:ext cx="3419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29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03671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Its role is thought to be especially important during stressful conditions, e.g. </a:t>
            </a:r>
            <a:r>
              <a:rPr lang="en-GB" dirty="0" err="1" smtClean="0"/>
              <a:t>hemorrhage</a:t>
            </a:r>
            <a:r>
              <a:rPr lang="en-GB" dirty="0" smtClean="0"/>
              <a:t>.</a:t>
            </a:r>
          </a:p>
          <a:p>
            <a:pPr marL="274320" lvl="1" indent="0" algn="ctr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Sympathetic Nervous System (SNS)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586177"/>
              </p:ext>
            </p:extLst>
          </p:nvPr>
        </p:nvGraphicFramePr>
        <p:xfrm>
          <a:off x="1524000" y="25333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680" y="2636912"/>
            <a:ext cx="104067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↓↓ ECV</a:t>
            </a:r>
            <a:endParaRPr lang="en-US" sz="2000" b="1" dirty="0"/>
          </a:p>
        </p:txBody>
      </p:sp>
      <p:sp>
        <p:nvSpPr>
          <p:cNvPr id="2" name="Right Arrow 1"/>
          <p:cNvSpPr/>
          <p:nvPr/>
        </p:nvSpPr>
        <p:spPr>
          <a:xfrm>
            <a:off x="2843808" y="2724889"/>
            <a:ext cx="792088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 and describe the role of the </a:t>
            </a:r>
            <a:r>
              <a:rPr lang="en-US" dirty="0" smtClean="0"/>
              <a:t>sensors </a:t>
            </a:r>
            <a:r>
              <a:rPr lang="en-US" dirty="0"/>
              <a:t>and </a:t>
            </a:r>
            <a:r>
              <a:rPr lang="en-US" dirty="0" smtClean="0"/>
              <a:t>effectors </a:t>
            </a:r>
            <a:r>
              <a:rPr lang="en-US" dirty="0"/>
              <a:t>in the renal regulation of body fluid </a:t>
            </a:r>
            <a:r>
              <a:rPr lang="en-US" dirty="0" smtClean="0"/>
              <a:t>volume.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Describe the </a:t>
            </a:r>
            <a:r>
              <a:rPr lang="en-GB" dirty="0"/>
              <a:t>role of the kidney in </a:t>
            </a:r>
            <a:r>
              <a:rPr lang="en-US" dirty="0"/>
              <a:t>regulation of body fluid </a:t>
            </a:r>
            <a:r>
              <a:rPr lang="en-US" dirty="0" smtClean="0"/>
              <a:t>volume.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Identify </a:t>
            </a:r>
            <a:r>
              <a:rPr lang="en-US" dirty="0"/>
              <a:t>the site and describe the influence of aldosterone on reabsorption of Na</a:t>
            </a:r>
            <a:r>
              <a:rPr lang="en-US" baseline="30000" dirty="0"/>
              <a:t>+</a:t>
            </a:r>
            <a:r>
              <a:rPr lang="en-US" dirty="0"/>
              <a:t> in the late distal tubules.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Objectives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7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/>
          <a:lstStyle/>
          <a:p>
            <a:pPr lvl="0"/>
            <a:r>
              <a:rPr lang="en-GB" dirty="0" smtClean="0"/>
              <a:t>ANP promotes </a:t>
            </a:r>
            <a:r>
              <a:rPr lang="en-GB" b="1" i="1" dirty="0" err="1" smtClean="0">
                <a:solidFill>
                  <a:schemeClr val="accent1"/>
                </a:solidFill>
              </a:rPr>
              <a:t>natriuresis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/>
              <a:t>Na</a:t>
            </a:r>
            <a:r>
              <a:rPr lang="en-GB" baseline="30000" dirty="0"/>
              <a:t>+ </a:t>
            </a:r>
            <a:r>
              <a:rPr lang="en-GB" dirty="0" smtClean="0"/>
              <a:t>excretion).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Secreted by atrial myocytes in response to stretch.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Atrial Natriuretic Peptide (ANP)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8083278"/>
              </p:ext>
            </p:extLst>
          </p:nvPr>
        </p:nvGraphicFramePr>
        <p:xfrm>
          <a:off x="539552" y="3269208"/>
          <a:ext cx="7920880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4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Antidiuretic Hormone (ADH)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12" y="1207373"/>
            <a:ext cx="5283696" cy="549822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7859" y="1556792"/>
            <a:ext cx="1915909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Large ↓↓ in ECV</a:t>
            </a:r>
            <a:endParaRPr lang="en-US" b="1" dirty="0"/>
          </a:p>
        </p:txBody>
      </p:sp>
      <p:sp>
        <p:nvSpPr>
          <p:cNvPr id="3" name="Down Arrow 2"/>
          <p:cNvSpPr/>
          <p:nvPr/>
        </p:nvSpPr>
        <p:spPr>
          <a:xfrm>
            <a:off x="1259632" y="2070140"/>
            <a:ext cx="360040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1203" y="2843644"/>
            <a:ext cx="1646541" cy="36933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↑↑ ADH (AVP)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15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04664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Summary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052736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891" y="1126204"/>
            <a:ext cx="6022429" cy="566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9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32656"/>
            <a:ext cx="8229600" cy="6871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Summary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052736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71" y="1159299"/>
            <a:ext cx="6695973" cy="569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AD0101">
                    <a:lumMod val="75000"/>
                  </a:srgbClr>
                </a:solidFill>
              </a:rPr>
              <a:t>Final Note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Although, under physiologic conditions, the body regulates plasma volume &amp; plasma </a:t>
            </a:r>
            <a:r>
              <a:rPr lang="en-GB" dirty="0" err="1" smtClean="0"/>
              <a:t>osmolarity</a:t>
            </a:r>
            <a:r>
              <a:rPr lang="en-GB" dirty="0" smtClean="0"/>
              <a:t> independently.</a:t>
            </a:r>
          </a:p>
          <a:p>
            <a:endParaRPr lang="en-GB" dirty="0"/>
          </a:p>
          <a:p>
            <a:r>
              <a:rPr lang="en-GB" dirty="0" smtClean="0"/>
              <a:t>Severe derangements in fluid &amp; electrolyte balance may challenge the system by presenting two conflicting changes in </a:t>
            </a:r>
            <a:r>
              <a:rPr lang="en-GB" dirty="0" err="1" smtClean="0"/>
              <a:t>osmolarity</a:t>
            </a:r>
            <a:r>
              <a:rPr lang="en-GB" dirty="0" smtClean="0"/>
              <a:t> and volume.</a:t>
            </a:r>
          </a:p>
          <a:p>
            <a:endParaRPr lang="en-GB" dirty="0"/>
          </a:p>
          <a:p>
            <a:r>
              <a:rPr lang="en-GB" dirty="0" smtClean="0"/>
              <a:t>In general, </a:t>
            </a: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body defends volume at the expense of </a:t>
            </a:r>
            <a:r>
              <a:rPr lang="en-GB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osmolarity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Introduction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843808" y="1412776"/>
            <a:ext cx="3672408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Regulation of ECF</a:t>
            </a:r>
            <a:endParaRPr lang="en-US" sz="28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07704" y="2327176"/>
            <a:ext cx="5544616" cy="741784"/>
            <a:chOff x="1907704" y="2327176"/>
            <a:chExt cx="5544616" cy="7417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680012" y="2327176"/>
              <a:ext cx="0" cy="381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07704" y="2708920"/>
              <a:ext cx="55446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07704" y="2708920"/>
              <a:ext cx="0" cy="360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452320" y="2708920"/>
              <a:ext cx="0" cy="360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683568" y="3090664"/>
            <a:ext cx="252028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Control of ECF </a:t>
            </a:r>
            <a:r>
              <a:rPr lang="en-US" sz="2400" b="1" i="1" dirty="0" smtClean="0">
                <a:solidFill>
                  <a:srgbClr val="FF0000"/>
                </a:solidFill>
              </a:rPr>
              <a:t>volume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92180" y="3068960"/>
            <a:ext cx="252028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Control of ECF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osmolarity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0507" y="4797152"/>
            <a:ext cx="3672408" cy="1440160"/>
          </a:xfrm>
          <a:prstGeom prst="roundRect">
            <a:avLst>
              <a:gd name="adj" fmla="val 4034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Determines;</a:t>
            </a:r>
          </a:p>
          <a:p>
            <a:pPr algn="ctr"/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blood pressure </a:t>
            </a:r>
            <a:r>
              <a:rPr lang="en-US" sz="2000" b="1" dirty="0" smtClean="0"/>
              <a:t>→ </a:t>
            </a:r>
            <a:r>
              <a:rPr lang="en-US" sz="2000" b="1" i="1" dirty="0" smtClean="0">
                <a:solidFill>
                  <a:srgbClr val="FF0000"/>
                </a:solidFill>
              </a:rPr>
              <a:t>tissue perfusion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40825" y="4797152"/>
            <a:ext cx="3672408" cy="1440160"/>
          </a:xfrm>
          <a:prstGeom prst="roundRect">
            <a:avLst>
              <a:gd name="adj" fmla="val 4034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Affect;</a:t>
            </a:r>
          </a:p>
          <a:p>
            <a:pPr algn="ctr"/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Cell volume </a:t>
            </a:r>
            <a:r>
              <a:rPr lang="en-US" sz="2000" b="1" dirty="0" smtClean="0"/>
              <a:t>→ </a:t>
            </a:r>
            <a:r>
              <a:rPr lang="en-US" sz="2000" b="1" i="1" dirty="0" smtClean="0">
                <a:solidFill>
                  <a:srgbClr val="0070C0"/>
                </a:solidFill>
              </a:rPr>
              <a:t>cell function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889147" y="4005064"/>
            <a:ext cx="0" cy="79208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63589" y="3983360"/>
            <a:ext cx="0" cy="813792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47664" y="4218888"/>
            <a:ext cx="6506909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Why is it important to regulate ECF volume &amp; </a:t>
            </a:r>
            <a:r>
              <a:rPr lang="en-US" b="1" i="1" dirty="0" err="1" smtClean="0">
                <a:solidFill>
                  <a:srgbClr val="C00000"/>
                </a:solidFill>
              </a:rPr>
              <a:t>osmolarity</a:t>
            </a:r>
            <a:r>
              <a:rPr lang="en-US" b="1" i="1" dirty="0" smtClean="0">
                <a:solidFill>
                  <a:srgbClr val="C00000"/>
                </a:solidFill>
              </a:rPr>
              <a:t>?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2" grpId="0" animBg="1"/>
      <p:bldP spid="2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Introduction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2296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843808" y="1412776"/>
            <a:ext cx="367240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Regulation of ECF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907704" y="2060848"/>
            <a:ext cx="5544616" cy="741784"/>
            <a:chOff x="1907704" y="2327176"/>
            <a:chExt cx="5544616" cy="74178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4680012" y="2327176"/>
              <a:ext cx="0" cy="3817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07704" y="2708920"/>
              <a:ext cx="55446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07704" y="2708920"/>
              <a:ext cx="0" cy="360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452320" y="2708920"/>
              <a:ext cx="0" cy="360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755576" y="2852936"/>
            <a:ext cx="23042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ECF </a:t>
            </a:r>
            <a:r>
              <a:rPr lang="en-US" sz="2000" b="1" i="1" dirty="0" smtClean="0">
                <a:solidFill>
                  <a:srgbClr val="FF0000"/>
                </a:solidFill>
              </a:rPr>
              <a:t>volume </a:t>
            </a:r>
            <a:r>
              <a:rPr lang="en-US" sz="2000" b="1" dirty="0" smtClean="0">
                <a:solidFill>
                  <a:schemeClr val="tx1"/>
                </a:solidFill>
              </a:rPr>
              <a:t>is regulated by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92180" y="2852936"/>
            <a:ext cx="252028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ECF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osmolarity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is regulated by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889147" y="3789040"/>
            <a:ext cx="0" cy="39604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63589" y="3789040"/>
            <a:ext cx="0" cy="41774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11560" y="4242792"/>
            <a:ext cx="252028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Adjusting </a:t>
            </a:r>
            <a:r>
              <a:rPr lang="en-US" sz="2000" b="1" i="1" dirty="0" smtClean="0">
                <a:solidFill>
                  <a:srgbClr val="FF0000"/>
                </a:solidFill>
              </a:rPr>
              <a:t>total body </a:t>
            </a:r>
            <a:r>
              <a:rPr lang="en-GB" sz="2000" b="1" i="1" dirty="0">
                <a:solidFill>
                  <a:srgbClr val="FF0000"/>
                </a:solidFill>
              </a:rPr>
              <a:t>Na</a:t>
            </a:r>
            <a:r>
              <a:rPr lang="en-GB" sz="2000" b="1" i="1" baseline="30000" dirty="0">
                <a:solidFill>
                  <a:srgbClr val="FF0000"/>
                </a:solidFill>
              </a:rPr>
              <a:t>+ </a:t>
            </a:r>
            <a:r>
              <a:rPr lang="en-GB" sz="2000" b="1" i="1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content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78126" y="4215960"/>
            <a:ext cx="264234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Adjusting </a:t>
            </a:r>
            <a:r>
              <a:rPr lang="en-US" sz="2000" b="1" i="1" dirty="0" smtClean="0">
                <a:solidFill>
                  <a:srgbClr val="0070C0"/>
                </a:solidFill>
              </a:rPr>
              <a:t>total body </a:t>
            </a:r>
            <a:r>
              <a:rPr lang="en-GB" sz="2000" b="1" i="1" dirty="0" smtClean="0">
                <a:solidFill>
                  <a:srgbClr val="0070C0"/>
                </a:solidFill>
              </a:rPr>
              <a:t>water</a:t>
            </a:r>
            <a:r>
              <a:rPr lang="en-GB" sz="2000" b="1" i="1" baseline="30000" dirty="0" smtClean="0">
                <a:solidFill>
                  <a:srgbClr val="0070C0"/>
                </a:solidFill>
              </a:rPr>
              <a:t>  </a:t>
            </a:r>
            <a:r>
              <a:rPr lang="en-US" sz="2000" b="1" i="1" dirty="0" smtClean="0">
                <a:solidFill>
                  <a:srgbClr val="0070C0"/>
                </a:solidFill>
              </a:rPr>
              <a:t>content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4221088"/>
            <a:ext cx="2807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The two systems use different;</a:t>
            </a:r>
          </a:p>
          <a:p>
            <a:pPr algn="ctr"/>
            <a:r>
              <a:rPr lang="en-US" sz="1400" b="1" dirty="0" smtClean="0"/>
              <a:t>Sensors</a:t>
            </a:r>
          </a:p>
          <a:p>
            <a:pPr algn="ctr"/>
            <a:r>
              <a:rPr lang="en-US" sz="1400" b="1" dirty="0" smtClean="0"/>
              <a:t>Hormonal transducers</a:t>
            </a:r>
          </a:p>
          <a:p>
            <a:pPr algn="ctr"/>
            <a:r>
              <a:rPr lang="en-US" sz="1400" b="1" dirty="0" smtClean="0"/>
              <a:t>Effectors</a:t>
            </a:r>
            <a:endParaRPr lang="en-US" sz="1400" b="1" dirty="0"/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409" y="5229200"/>
            <a:ext cx="932655" cy="133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lbow Connector 9"/>
          <p:cNvCxnSpPr/>
          <p:nvPr/>
        </p:nvCxnSpPr>
        <p:spPr>
          <a:xfrm rot="10800000" flipV="1">
            <a:off x="5508105" y="5229199"/>
            <a:ext cx="1991195" cy="669525"/>
          </a:xfrm>
          <a:prstGeom prst="bentConnector3">
            <a:avLst>
              <a:gd name="adj1" fmla="val 964"/>
            </a:avLst>
          </a:prstGeom>
          <a:ln w="3810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6" idx="1"/>
          </p:cNvCxnSpPr>
          <p:nvPr/>
        </p:nvCxnSpPr>
        <p:spPr>
          <a:xfrm>
            <a:off x="1889147" y="5389545"/>
            <a:ext cx="2326262" cy="509180"/>
          </a:xfrm>
          <a:prstGeom prst="bentConnector3">
            <a:avLst>
              <a:gd name="adj1" fmla="val 699"/>
            </a:avLst>
          </a:prstGeom>
          <a:ln w="3810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52161" y="652534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urine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659521" y="6390225"/>
            <a:ext cx="17075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</a:rPr>
              <a:t>Na</a:t>
            </a:r>
            <a:r>
              <a:rPr lang="en-GB" b="1" i="1" baseline="30000" dirty="0">
                <a:solidFill>
                  <a:srgbClr val="FF0000"/>
                </a:solidFill>
              </a:rPr>
              <a:t>+ </a:t>
            </a:r>
            <a:r>
              <a:rPr lang="en-GB" b="1" i="1" baseline="30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Excretion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338420" y="6372036"/>
            <a:ext cx="19598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0070C0"/>
                </a:solidFill>
              </a:rPr>
              <a:t>Water</a:t>
            </a:r>
            <a:r>
              <a:rPr lang="en-GB" b="1" i="1" baseline="30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/>
              <a:t>Excretion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40352" y="5520134"/>
            <a:ext cx="1259632" cy="107721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FF0000"/>
                </a:solidFill>
              </a:rPr>
              <a:t>This was discussed in the last lecture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528" y="5520134"/>
            <a:ext cx="1259632" cy="107721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FF0000"/>
                </a:solidFill>
              </a:rPr>
              <a:t>This is the focus of this lecture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8" grpId="0"/>
      <p:bldP spid="34" grpId="0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415" y="3789040"/>
            <a:ext cx="83531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Let’s revise a few concepts!</a:t>
            </a:r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99531" y="1484784"/>
            <a:ext cx="7344951" cy="12961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i="1" dirty="0" smtClean="0">
                <a:solidFill>
                  <a:srgbClr val="FF0000"/>
                </a:solidFill>
              </a:rPr>
              <a:t>Why does the body regulate ECF volume by adjusting body </a:t>
            </a:r>
            <a:r>
              <a:rPr lang="en-GB" sz="2800" b="1" i="1" dirty="0">
                <a:solidFill>
                  <a:srgbClr val="FF0000"/>
                </a:solidFill>
              </a:rPr>
              <a:t>Na</a:t>
            </a:r>
            <a:r>
              <a:rPr lang="en-GB" sz="2800" b="1" i="1" baseline="30000" dirty="0">
                <a:solidFill>
                  <a:srgbClr val="FF0000"/>
                </a:solidFill>
              </a:rPr>
              <a:t>+ </a:t>
            </a:r>
            <a:r>
              <a:rPr lang="en-GB" sz="2800" b="1" i="1" dirty="0" smtClean="0">
                <a:solidFill>
                  <a:srgbClr val="FF0000"/>
                </a:solidFill>
              </a:rPr>
              <a:t>content??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33513"/>
            <a:ext cx="6693822" cy="528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Electrolyte Composition of Body Fluids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411760" y="1361505"/>
            <a:ext cx="3528392" cy="699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87772" y="13497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ECF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4103" y="2852936"/>
            <a:ext cx="1229785" cy="28083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3534" y="5325015"/>
            <a:ext cx="164216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main osmotic constituents of ECF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3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ECF Volume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most </a:t>
            </a:r>
            <a:r>
              <a:rPr lang="en-GB" dirty="0"/>
              <a:t>abundant cation in ECF </a:t>
            </a:r>
            <a:r>
              <a:rPr lang="en-GB" dirty="0" smtClean="0"/>
              <a:t>is </a:t>
            </a: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  <a:endParaRPr lang="en-GB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  <a:p>
            <a:r>
              <a:rPr lang="en-GB" dirty="0" smtClean="0"/>
              <a:t>The most abundant anions in ECF are </a:t>
            </a:r>
            <a:r>
              <a:rPr lang="en-GB" b="1" dirty="0" smtClean="0">
                <a:solidFill>
                  <a:srgbClr val="00B050"/>
                </a:solidFill>
              </a:rPr>
              <a:t>Cl</a:t>
            </a:r>
            <a:r>
              <a:rPr lang="en-GB" b="1" baseline="30000" dirty="0" smtClean="0">
                <a:solidFill>
                  <a:srgbClr val="00B050"/>
                </a:solidFill>
              </a:rPr>
              <a:t>-  </a:t>
            </a:r>
            <a:r>
              <a:rPr lang="en-GB" dirty="0"/>
              <a:t>a</a:t>
            </a:r>
            <a:r>
              <a:rPr lang="en-GB" dirty="0" smtClean="0"/>
              <a:t>nd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HCO3</a:t>
            </a:r>
            <a:r>
              <a:rPr lang="en-GB" b="1" baseline="30000" dirty="0" smtClean="0">
                <a:solidFill>
                  <a:srgbClr val="00B050"/>
                </a:solidFill>
              </a:rPr>
              <a:t>-</a:t>
            </a:r>
          </a:p>
          <a:p>
            <a:pPr marL="0" indent="0">
              <a:buNone/>
            </a:pPr>
            <a:endParaRPr lang="en-GB" baseline="30000" dirty="0" smtClean="0"/>
          </a:p>
          <a:p>
            <a:pPr marL="0" indent="0">
              <a:buNone/>
            </a:pPr>
            <a:endParaRPr lang="en-US" dirty="0"/>
          </a:p>
          <a:p>
            <a:r>
              <a:rPr lang="en-GB" b="1" i="1" dirty="0" smtClean="0">
                <a:solidFill>
                  <a:srgbClr val="FF0000"/>
                </a:solidFill>
              </a:rPr>
              <a:t>The body regulates ECF volume by monitoring and adjusting total body content of </a:t>
            </a:r>
            <a:r>
              <a:rPr lang="en-GB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GB" b="1" i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  <a:r>
              <a:rPr lang="en-GB" b="1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002060"/>
                </a:solidFill>
              </a:rPr>
              <a:t>ECF volume is closely linked to </a:t>
            </a:r>
            <a:r>
              <a:rPr lang="en-GB" b="1" i="1" dirty="0">
                <a:solidFill>
                  <a:srgbClr val="002060"/>
                </a:solidFill>
              </a:rPr>
              <a:t>Na</a:t>
            </a:r>
            <a:r>
              <a:rPr lang="en-GB" b="1" i="1" baseline="30000" dirty="0">
                <a:solidFill>
                  <a:srgbClr val="002060"/>
                </a:solidFill>
              </a:rPr>
              <a:t>+ </a:t>
            </a:r>
            <a:r>
              <a:rPr lang="en-GB" b="1" i="1" dirty="0" smtClean="0">
                <a:solidFill>
                  <a:srgbClr val="002060"/>
                </a:solidFill>
              </a:rPr>
              <a:t>balance… </a:t>
            </a:r>
            <a:r>
              <a:rPr lang="en-GB" b="1" i="1" dirty="0" smtClean="0">
                <a:solidFill>
                  <a:srgbClr val="FF0000"/>
                </a:solidFill>
              </a:rPr>
              <a:t>How??</a:t>
            </a:r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187910"/>
              </p:ext>
            </p:extLst>
          </p:nvPr>
        </p:nvGraphicFramePr>
        <p:xfrm>
          <a:off x="3553544" y="1648544"/>
          <a:ext cx="5410944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Why is 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GB" sz="3600" b="1" baseline="30000" dirty="0">
                <a:solidFill>
                  <a:schemeClr val="accent1">
                    <a:lumMod val="75000"/>
                  </a:schemeClr>
                </a:solidFill>
              </a:rPr>
              <a:t>+ 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Content the Main </a:t>
            </a:r>
            <a:r>
              <a:rPr lang="en-US" sz="3600" b="1" dirty="0">
                <a:solidFill>
                  <a:srgbClr val="AD0101">
                    <a:lumMod val="75000"/>
                  </a:srgbClr>
                </a:solidFill>
              </a:rPr>
              <a:t>D</a:t>
            </a:r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eterminant of ECF Volume?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484784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1" y="2060848"/>
            <a:ext cx="333109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 smtClean="0"/>
              <a:t>Na</a:t>
            </a:r>
            <a:r>
              <a:rPr lang="en-GB" b="1" baseline="30000" dirty="0" smtClean="0"/>
              <a:t>+</a:t>
            </a:r>
            <a:r>
              <a:rPr lang="en-US" dirty="0" smtClean="0"/>
              <a:t> a</a:t>
            </a:r>
            <a:r>
              <a:rPr lang="en-GB" dirty="0" err="1" smtClean="0"/>
              <a:t>nd</a:t>
            </a:r>
            <a:r>
              <a:rPr lang="en-GB" dirty="0" smtClean="0"/>
              <a:t> its associated anions are the </a:t>
            </a:r>
            <a:r>
              <a:rPr lang="en-GB" b="1" dirty="0" smtClean="0">
                <a:solidFill>
                  <a:srgbClr val="FF0000"/>
                </a:solidFill>
              </a:rPr>
              <a:t>main osmotic constituents </a:t>
            </a:r>
            <a:r>
              <a:rPr lang="en-GB" dirty="0" smtClean="0"/>
              <a:t>of ECF volume.</a:t>
            </a:r>
          </a:p>
          <a:p>
            <a:pPr lvl="0" algn="ctr"/>
            <a:endParaRPr lang="en-GB" dirty="0"/>
          </a:p>
          <a:p>
            <a:pPr algn="ctr"/>
            <a:r>
              <a:rPr lang="en-GB" dirty="0" smtClean="0"/>
              <a:t>When </a:t>
            </a:r>
            <a:r>
              <a:rPr lang="en-GB" b="1" dirty="0"/>
              <a:t>Na</a:t>
            </a:r>
            <a:r>
              <a:rPr lang="en-GB" b="1" baseline="30000" dirty="0" smtClean="0"/>
              <a:t>+ </a:t>
            </a:r>
            <a:r>
              <a:rPr lang="en-GB" dirty="0" smtClean="0"/>
              <a:t>salts move, water must follow.</a:t>
            </a:r>
            <a:endParaRPr lang="en-US" dirty="0"/>
          </a:p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7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2217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AD0101">
                    <a:lumMod val="75000"/>
                  </a:srgbClr>
                </a:solidFill>
              </a:rPr>
              <a:t>Sodium Balance</a:t>
            </a:r>
            <a:endParaRPr lang="en-US" sz="3600" b="1" dirty="0">
              <a:solidFill>
                <a:srgbClr val="AD0101">
                  <a:lumMod val="75000"/>
                </a:srgb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Input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Dietary intake;</a:t>
            </a:r>
          </a:p>
          <a:p>
            <a:pPr lvl="1"/>
            <a:r>
              <a:rPr lang="en-GB" dirty="0" smtClean="0"/>
              <a:t>RDA = 1.5-2.3 g/day</a:t>
            </a:r>
          </a:p>
          <a:p>
            <a:pPr lvl="1"/>
            <a:r>
              <a:rPr lang="en-GB" dirty="0" smtClean="0"/>
              <a:t>Actual content in western diet = 7g/day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Output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Kidney (most important).</a:t>
            </a:r>
          </a:p>
          <a:p>
            <a:endParaRPr lang="en-GB" dirty="0"/>
          </a:p>
          <a:p>
            <a:r>
              <a:rPr lang="en-GB" dirty="0" smtClean="0"/>
              <a:t>GI loss</a:t>
            </a:r>
          </a:p>
          <a:p>
            <a:r>
              <a:rPr lang="en-GB" dirty="0" smtClean="0"/>
              <a:t>Sweat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6156176" y="3429000"/>
            <a:ext cx="216024" cy="64807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16216" y="3284984"/>
            <a:ext cx="201622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Minor pathways under normal conditions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30485" y="6474822"/>
            <a:ext cx="5878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(Preston &amp; Wilson. Lippincott’s illustrated reviews Physiology)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921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806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Regulation of extracellular fluid volume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ECF volume Regulation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Saja</dc:creator>
  <cp:lastModifiedBy>Maha Saja</cp:lastModifiedBy>
  <cp:revision>133</cp:revision>
  <dcterms:created xsi:type="dcterms:W3CDTF">2018-04-15T19:39:46Z</dcterms:created>
  <dcterms:modified xsi:type="dcterms:W3CDTF">2020-04-05T22:12:15Z</dcterms:modified>
</cp:coreProperties>
</file>