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66"/>
    <a:srgbClr val="CC0000"/>
    <a:srgbClr val="FF3300"/>
    <a:srgbClr val="009900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639</TotalTime>
  <Words>946</Words>
  <Application>Microsoft Office PowerPoint</Application>
  <PresentationFormat>On-screen Show (4:3)</PresentationFormat>
  <Paragraphs>155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Aharoni</vt:lpstr>
      <vt:lpstr>Arial</vt:lpstr>
      <vt:lpstr>Arial Black</vt:lpstr>
      <vt:lpstr>Calibri</vt:lpstr>
      <vt:lpstr>Franklin Gothic Book</vt:lpstr>
      <vt:lpstr>Franklin Gothic Medium</vt:lpstr>
      <vt:lpstr>Segoe UI Symbol</vt:lpstr>
      <vt:lpstr>Showcard Gothic</vt:lpstr>
      <vt:lpstr>Tahoma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OBJECTIVES</vt:lpstr>
      <vt:lpstr>Classification of muscles</vt:lpstr>
      <vt:lpstr>Location</vt:lpstr>
      <vt:lpstr> Action</vt:lpstr>
      <vt:lpstr>Microscopic Structure</vt:lpstr>
      <vt:lpstr>I</vt:lpstr>
      <vt:lpstr>Functions of  skEletal Muscles</vt:lpstr>
      <vt:lpstr>ATTACHMENTS OF SKELETAL MUSCLES</vt:lpstr>
      <vt:lpstr>Types  of ATTACHMENT</vt:lpstr>
      <vt:lpstr>The Direction of Muscle Fibers</vt:lpstr>
      <vt:lpstr>DIRECTION OF MUSCLE FIBERS</vt:lpstr>
      <vt:lpstr>MECHANISM OF ACTION</vt:lpstr>
      <vt:lpstr>PowerPoint Presentation</vt:lpstr>
      <vt:lpstr>PowerPoint Presentation</vt:lpstr>
      <vt:lpstr>PowerPoint Presentation</vt:lpstr>
      <vt:lpstr>ANTAGONIST&amp; SYNERGIST</vt:lpstr>
      <vt:lpstr>PowerPoint Presentation</vt:lpstr>
      <vt:lpstr>NAMING OF MUSCLES</vt:lpstr>
      <vt:lpstr>PowerPoint Presentation</vt:lpstr>
      <vt:lpstr>NERVE SUPPLY of Skeletal Muscles </vt:lpstr>
      <vt:lpstr>Effect of Exercise on Muscles</vt:lpstr>
      <vt:lpstr>SUMMARY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me</cp:lastModifiedBy>
  <cp:revision>98</cp:revision>
  <dcterms:created xsi:type="dcterms:W3CDTF">2010-07-11T08:19:53Z</dcterms:created>
  <dcterms:modified xsi:type="dcterms:W3CDTF">2020-09-14T06:34:51Z</dcterms:modified>
</cp:coreProperties>
</file>