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8"/>
    <p:restoredTop sz="99495" autoAdjust="0"/>
  </p:normalViewPr>
  <p:slideViewPr>
    <p:cSldViewPr snapToGrid="0" snapToObjects="1">
      <p:cViewPr varScale="1">
        <p:scale>
          <a:sx n="67" d="100"/>
          <a:sy n="67" d="100"/>
        </p:scale>
        <p:origin x="109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2605</TotalTime>
  <Words>1036</Words>
  <Application>Microsoft Office PowerPoint</Application>
  <PresentationFormat>On-screen Show (4:3)</PresentationFormat>
  <Paragraphs>146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Retrospect</vt:lpstr>
      <vt:lpstr>Amino acids</vt:lpstr>
      <vt:lpstr>Learning outcomes</vt:lpstr>
      <vt:lpstr>What are amino acids?</vt:lpstr>
      <vt:lpstr>General structure</vt:lpstr>
      <vt:lpstr>Zwitterion</vt:lpstr>
      <vt:lpstr>Isoelectric point</vt:lpstr>
      <vt:lpstr>pK Value</vt:lpstr>
      <vt:lpstr>Titration curve of glycine</vt:lpstr>
      <vt:lpstr>Classification of amino acids</vt:lpstr>
      <vt:lpstr>Continued …</vt:lpstr>
      <vt:lpstr>Nonpolar amino acids</vt:lpstr>
      <vt:lpstr>PowerPoint Presentation</vt:lpstr>
      <vt:lpstr>Continued …</vt:lpstr>
      <vt:lpstr>Uncharged amino acids</vt:lpstr>
      <vt:lpstr>Continued …</vt:lpstr>
      <vt:lpstr>Polar amino acids</vt:lpstr>
      <vt:lpstr>Continued …</vt:lpstr>
      <vt:lpstr>Optical properties </vt:lpstr>
      <vt:lpstr>PowerPoint Presentation</vt:lpstr>
      <vt:lpstr>Amino acid configuration</vt:lpstr>
      <vt:lpstr>Continued …</vt:lpstr>
      <vt:lpstr>Non-standard amino acids</vt:lpstr>
      <vt:lpstr>Amino acids derivatives</vt:lpstr>
      <vt:lpstr>Take home messages</vt:lpstr>
      <vt:lpstr>Take home messages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Amino acids</dc:title>
  <dc:creator>Ahmed</dc:creator>
  <cp:lastModifiedBy>Sumbul Fatma</cp:lastModifiedBy>
  <cp:revision>116</cp:revision>
  <dcterms:created xsi:type="dcterms:W3CDTF">2014-01-30T04:08:57Z</dcterms:created>
  <dcterms:modified xsi:type="dcterms:W3CDTF">2020-09-14T09:01:16Z</dcterms:modified>
</cp:coreProperties>
</file>