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3"/>
    <p:restoredTop sz="99364" autoAdjust="0"/>
  </p:normalViewPr>
  <p:slideViewPr>
    <p:cSldViewPr snapToGrid="0" snapToObjects="1">
      <p:cViewPr varScale="1">
        <p:scale>
          <a:sx n="67" d="100"/>
          <a:sy n="67" d="100"/>
        </p:scale>
        <p:origin x="126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528</TotalTime>
  <Words>1301</Words>
  <Application>Microsoft Office PowerPoint</Application>
  <PresentationFormat>On-screen Show (4:3)</PresentationFormat>
  <Paragraphs>190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</vt:lpstr>
      <vt:lpstr>Times New Roman</vt:lpstr>
      <vt:lpstr>Adjacency</vt:lpstr>
      <vt:lpstr>Protein structure</vt:lpstr>
      <vt:lpstr>Objectives</vt:lpstr>
      <vt:lpstr>What are proteins?</vt:lpstr>
      <vt:lpstr>What are proteins?</vt:lpstr>
      <vt:lpstr>Primary structure</vt:lpstr>
      <vt:lpstr>Peptide Bond (amide bond)</vt:lpstr>
      <vt:lpstr>PowerPoint Presentation</vt:lpstr>
      <vt:lpstr>Peptides</vt:lpstr>
      <vt:lpstr>PowerPoint Presentation</vt:lpstr>
      <vt:lpstr>Secondary structure</vt:lpstr>
      <vt:lpstr>PowerPoint Presentation</vt:lpstr>
      <vt:lpstr>Secondary structure</vt:lpstr>
      <vt:lpstr>Secondary structure</vt:lpstr>
      <vt:lpstr>Secondary structure</vt:lpstr>
      <vt:lpstr>Secondary structure</vt:lpstr>
      <vt:lpstr>Secondary structure</vt:lpstr>
      <vt:lpstr>Tertiary structure</vt:lpstr>
      <vt:lpstr>Tertiary structure</vt:lpstr>
      <vt:lpstr>Tertiary structure</vt:lpstr>
      <vt:lpstr>Tertiary structure</vt:lpstr>
      <vt:lpstr>Quaternary structure</vt:lpstr>
      <vt:lpstr>Hemoglobin</vt:lpstr>
      <vt:lpstr>Denaturation of proteins</vt:lpstr>
      <vt:lpstr>Protein misfolding</vt:lpstr>
      <vt:lpstr>Protein misfolding</vt:lpstr>
      <vt:lpstr>PowerPoint Presentation</vt:lpstr>
      <vt:lpstr>Take home messages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structure</dc:title>
  <dc:creator>Ahmed</dc:creator>
  <cp:lastModifiedBy>Sumbul Fatma</cp:lastModifiedBy>
  <cp:revision>106</cp:revision>
  <dcterms:created xsi:type="dcterms:W3CDTF">2014-02-16T04:46:36Z</dcterms:created>
  <dcterms:modified xsi:type="dcterms:W3CDTF">2020-09-14T09:16:01Z</dcterms:modified>
</cp:coreProperties>
</file>