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0" y="1872183"/>
            <a:ext cx="7614919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