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F00"/>
    <a:srgbClr val="5BB9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3"/>
    <p:restoredTop sz="50000" autoAdjust="0"/>
  </p:normalViewPr>
  <p:slideViewPr>
    <p:cSldViewPr snapToGrid="0" snapToObjects="1">
      <p:cViewPr varScale="1">
        <p:scale>
          <a:sx n="67" d="100"/>
          <a:sy n="67" d="100"/>
        </p:scale>
        <p:origin x="126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2734</TotalTime>
  <Words>947</Words>
  <Application>Microsoft Office PowerPoint</Application>
  <PresentationFormat>On-screen Show (4:3)</PresentationFormat>
  <Paragraphs>233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Cambria</vt:lpstr>
      <vt:lpstr>Palatino Linotype</vt:lpstr>
      <vt:lpstr>Symbol</vt:lpstr>
      <vt:lpstr>Times</vt:lpstr>
      <vt:lpstr>Times New Roman</vt:lpstr>
      <vt:lpstr>Wingdings</vt:lpstr>
      <vt:lpstr>Adjacency</vt:lpstr>
      <vt:lpstr>Molecular biology (2)</vt:lpstr>
      <vt:lpstr>Objectives</vt:lpstr>
      <vt:lpstr>DNA is the genetic material</vt:lpstr>
      <vt:lpstr>Features of Eukaryotic DNA Replication</vt:lpstr>
      <vt:lpstr>PowerPoint Presentation</vt:lpstr>
      <vt:lpstr>Proteins involved in DNA Replication</vt:lpstr>
      <vt:lpstr>Steps in DNA Replication</vt:lpstr>
      <vt:lpstr>PowerPoint Presentation</vt:lpstr>
      <vt:lpstr>PowerPoint Presentation</vt:lpstr>
      <vt:lpstr>PowerPoint Presentation</vt:lpstr>
      <vt:lpstr>PowerPoint Presentation</vt:lpstr>
      <vt:lpstr>The central dogma of Molecular Biology</vt:lpstr>
      <vt:lpstr>Transcription (mRNA synthesis)</vt:lpstr>
      <vt:lpstr>Steps of mRNA synthesis</vt:lpstr>
      <vt:lpstr>Steps of mRNA synthesis</vt:lpstr>
      <vt:lpstr>Post-transcriptional modification</vt:lpstr>
      <vt:lpstr>The central dogma of Molecular Biology</vt:lpstr>
      <vt:lpstr>Translation (Protein synthesis)</vt:lpstr>
      <vt:lpstr>PowerPoint Presentation</vt:lpstr>
      <vt:lpstr>Components required for Translation</vt:lpstr>
      <vt:lpstr>Steps in Protein Translation</vt:lpstr>
      <vt:lpstr>PowerPoint Presentation</vt:lpstr>
      <vt:lpstr>PowerPoint Presentation</vt:lpstr>
      <vt:lpstr>Take home messages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structure</dc:title>
  <dc:creator>Ahmed</dc:creator>
  <cp:lastModifiedBy>Sumbul Fatma</cp:lastModifiedBy>
  <cp:revision>220</cp:revision>
  <dcterms:created xsi:type="dcterms:W3CDTF">2014-02-16T04:46:36Z</dcterms:created>
  <dcterms:modified xsi:type="dcterms:W3CDTF">2020-09-16T23:39:05Z</dcterms:modified>
</cp:coreProperties>
</file>