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FF8000"/>
    <a:srgbClr val="FF00FF"/>
    <a:srgbClr val="FFFFFF"/>
    <a:srgbClr val="BABCB1"/>
    <a:srgbClr val="CEDA9D"/>
    <a:srgbClr val="999933"/>
    <a:srgbClr val="9DA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00" y="7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TM01069067</Template>
  <TotalTime>396</TotalTime>
  <Words>930</Words>
  <Application>Microsoft Office PowerPoint</Application>
  <PresentationFormat>35mm Slides</PresentationFormat>
  <Paragraphs>181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Georgia</vt:lpstr>
      <vt:lpstr>Symbol</vt:lpstr>
      <vt:lpstr>Times New Roman</vt:lpstr>
      <vt:lpstr>TM01069067</vt:lpstr>
      <vt:lpstr>Lipids of Physiological Significance</vt:lpstr>
      <vt:lpstr>Objectives</vt:lpstr>
      <vt:lpstr>Overview</vt:lpstr>
      <vt:lpstr>What are lipids?</vt:lpstr>
      <vt:lpstr>Functions of Lipids</vt:lpstr>
      <vt:lpstr>Lipids and disease</vt:lpstr>
      <vt:lpstr>Classification of Lipids</vt:lpstr>
      <vt:lpstr>Fatty Acids (FAs)</vt:lpstr>
      <vt:lpstr>Fatty Acids (FAs)</vt:lpstr>
      <vt:lpstr>Fatty Acids (FA)</vt:lpstr>
      <vt:lpstr>PowerPoint Presentation</vt:lpstr>
      <vt:lpstr>Essential Fatty Acids (FA)</vt:lpstr>
      <vt:lpstr>w-3 and w-6 fatty acids</vt:lpstr>
      <vt:lpstr>PowerPoint Presentation</vt:lpstr>
      <vt:lpstr>w-3 and w-6 fatty acids</vt:lpstr>
      <vt:lpstr>Triacylglycerols (TGs)</vt:lpstr>
      <vt:lpstr>PowerPoint Presentation</vt:lpstr>
      <vt:lpstr>Steroids</vt:lpstr>
      <vt:lpstr>Functions of cholesterol</vt:lpstr>
      <vt:lpstr>Phospholipids</vt:lpstr>
      <vt:lpstr>PowerPoint Presentation</vt:lpstr>
      <vt:lpstr>Phospholipids</vt:lpstr>
      <vt:lpstr>PowerPoint Presentation</vt:lpstr>
      <vt:lpstr>Glycolipids</vt:lpstr>
      <vt:lpstr>Transport of plasma lipids</vt:lpstr>
      <vt:lpstr>Types and functions of lipoproteins</vt:lpstr>
      <vt:lpstr>Take home message</vt:lpstr>
      <vt:lpstr>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 of Physiological Significance</dc:title>
  <dc:subject/>
  <dc:creator/>
  <cp:keywords/>
  <dc:description/>
  <cp:lastModifiedBy>هيفاء العيسى</cp:lastModifiedBy>
  <cp:revision>48</cp:revision>
  <cp:lastPrinted>1601-01-01T00:00:00Z</cp:lastPrinted>
  <dcterms:created xsi:type="dcterms:W3CDTF">1601-01-01T00:00:00Z</dcterms:created>
  <dcterms:modified xsi:type="dcterms:W3CDTF">2017-10-09T14:13:06Z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TC010690671033</vt:lpwstr>
  </property>
</Properties>
</file>