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missinglink.ucsf.edu/lm/IDS_101_histo_resource/images/188X20A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missinglink.ucsf.edu/lm/IDS_101_histo_resource/images/188x10_Dense_Irreg_Concopy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missinglink.ucsf.edu/lm/IDS_101_histo_resource/images/188X20A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