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1204</Words>
  <Application>Microsoft Office PowerPoint</Application>
  <PresentationFormat>On-screen Show (4:3)</PresentationFormat>
  <Paragraphs>155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Lecture Two</vt:lpstr>
      <vt:lpstr>Lecture Objectives:</vt:lpstr>
      <vt:lpstr>1) Mitosis &amp; Meiosis</vt:lpstr>
      <vt:lpstr>Typical mitotic cell cycle</vt:lpstr>
      <vt:lpstr>Events of mitosis</vt:lpstr>
      <vt:lpstr>Events of meiosis I &amp; II</vt:lpstr>
      <vt:lpstr>PowerPoint Presentation</vt:lpstr>
      <vt:lpstr>PowerPoint Presentation</vt:lpstr>
      <vt:lpstr>2-) Non-disjunction and its impact on meiosis</vt:lpstr>
      <vt:lpstr>Non-disjunction in Meiosis </vt:lpstr>
      <vt:lpstr>Meiotic non-disjunction</vt:lpstr>
      <vt:lpstr>PowerPoint Presentation</vt:lpstr>
      <vt:lpstr>In meiotic nondisjunction</vt:lpstr>
      <vt:lpstr>3- Classifications of chromosomal abnormalities</vt:lpstr>
      <vt:lpstr>CHROMOSOME ANOMALIES</vt:lpstr>
      <vt:lpstr>3a. NUMERICAL CHROMOSOMAL ANOMALIES</vt:lpstr>
      <vt:lpstr>Down syndrome, trisomy 21 Karyotype: 47, XY, +21</vt:lpstr>
      <vt:lpstr>Edward's syndrome, Trisomy 18 Karyotype: 47, XY, +18</vt:lpstr>
      <vt:lpstr>Patau Syndrome, Trisomy 13  Karyotype: 47, XY, +13</vt:lpstr>
      <vt:lpstr>3b. NUMERICAL CHROMOSOMAL ANOMALIES</vt:lpstr>
      <vt:lpstr>Monosomy X (Turner’s syndrome, 45,XO)</vt:lpstr>
      <vt:lpstr>Klinefelter Syndrome: 47,XXY males</vt:lpstr>
      <vt:lpstr>MOSAICISM</vt:lpstr>
      <vt:lpstr>MOSAICISM</vt:lpstr>
      <vt:lpstr>3c. STRUCTURAL CHROMOSOMAL ANOMALIES</vt:lpstr>
      <vt:lpstr>Reciprocal translocation</vt:lpstr>
      <vt:lpstr>Robertsonian translocation</vt:lpstr>
      <vt:lpstr>Deletion</vt:lpstr>
      <vt:lpstr>Terminal deletion</vt:lpstr>
      <vt:lpstr>Interstitial deletion</vt:lpstr>
      <vt:lpstr>Inversion</vt:lpstr>
      <vt:lpstr>Isochromosome</vt:lpstr>
      <vt:lpstr>Ring formation (Ring chromosome)</vt:lpstr>
      <vt:lpstr>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Al-Otaibi Maram</cp:lastModifiedBy>
  <cp:revision>65</cp:revision>
  <dcterms:created xsi:type="dcterms:W3CDTF">2017-10-15T04:44:37Z</dcterms:created>
  <dcterms:modified xsi:type="dcterms:W3CDTF">2019-09-30T12:59:51Z</dcterms:modified>
</cp:coreProperties>
</file>