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78" autoAdjust="0"/>
  </p:normalViewPr>
  <p:slideViewPr>
    <p:cSldViewPr snapToGrid="0" snapToObjects="1"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1930</Words>
  <Application>Microsoft Office PowerPoint</Application>
  <PresentationFormat>On-screen Show (4:3)</PresentationFormat>
  <Paragraphs>215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</vt:lpstr>
      <vt:lpstr>Office Theme</vt:lpstr>
      <vt:lpstr>Human Genetics</vt:lpstr>
      <vt:lpstr>Objectives:</vt:lpstr>
      <vt:lpstr>Codominant traits</vt:lpstr>
      <vt:lpstr>PowerPoint Presentation</vt:lpstr>
      <vt:lpstr>Possible genotypes, phenotypes &amp; gametes formed from the four alleles: A1, A2, B, &amp; O at the ABO locus </vt:lpstr>
      <vt:lpstr>PSEUDODOMINANT INHERITANCE</vt:lpstr>
      <vt:lpstr>Pedigree: Pseudodominant inheritance</vt:lpstr>
      <vt:lpstr>Atypical inheritance of single-gene disorders</vt:lpstr>
      <vt:lpstr>PowerPoint Presentation</vt:lpstr>
      <vt:lpstr>MITOCHONDRIAL INHERITANCE</vt:lpstr>
      <vt:lpstr>Homoplasmy vs. Heteroplasmy </vt:lpstr>
      <vt:lpstr>Mitochondrial inheritance</vt:lpstr>
      <vt:lpstr>Mitochondrial inheritance</vt:lpstr>
      <vt:lpstr>ANTICIPATION</vt:lpstr>
      <vt:lpstr>Pedigree analysis for Myotonic dystrophy</vt:lpstr>
      <vt:lpstr>pleiotropy</vt:lpstr>
      <vt:lpstr>Variable expressivity</vt:lpstr>
      <vt:lpstr>Reduced penetrance</vt:lpstr>
      <vt:lpstr>New mutations</vt:lpstr>
      <vt:lpstr>Achondroplasia</vt:lpstr>
      <vt:lpstr>MULTIFACTORIAL/ POLYGENIC DISORDERS</vt:lpstr>
      <vt:lpstr>Complex Traits</vt:lpstr>
      <vt:lpstr>Pedigree of a family with retinitis pigmentosa due to digenic inheritance</vt:lpstr>
      <vt:lpstr>Multifactorial/Polygenic Disorders</vt:lpstr>
      <vt:lpstr>Genomic Imprinting An example of Non-Mendelian Inheritance</vt:lpstr>
      <vt:lpstr>The role of imprinting in the development of Angelman and Prader-Willi syndromes</vt:lpstr>
      <vt:lpstr>Take home Messages: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Al-Otaibi Maram</cp:lastModifiedBy>
  <cp:revision>32</cp:revision>
  <dcterms:created xsi:type="dcterms:W3CDTF">2017-10-29T16:54:46Z</dcterms:created>
  <dcterms:modified xsi:type="dcterms:W3CDTF">2019-10-13T05:30:49Z</dcterms:modified>
</cp:coreProperties>
</file>