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A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691" autoAdjust="0"/>
  </p:normalViewPr>
  <p:slideViewPr>
    <p:cSldViewPr snapToGrid="0" snapToObjects="1">
      <p:cViewPr varScale="1">
        <p:scale>
          <a:sx n="105" d="100"/>
          <a:sy n="105" d="100"/>
        </p:scale>
        <p:origin x="176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1478</TotalTime>
  <Words>2176</Words>
  <Application>Microsoft Office PowerPoint</Application>
  <PresentationFormat>On-screen Show (4:3)</PresentationFormat>
  <Paragraphs>404</Paragraphs>
  <Slides>29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ＭＳ Ｐゴシック</vt:lpstr>
      <vt:lpstr>Arial</vt:lpstr>
      <vt:lpstr>Arial Rounded MT Bold</vt:lpstr>
      <vt:lpstr>Calibri</vt:lpstr>
      <vt:lpstr>Tahoma</vt:lpstr>
      <vt:lpstr>Times New Roman</vt:lpstr>
      <vt:lpstr>Verdana</vt:lpstr>
      <vt:lpstr>Wingdings</vt:lpstr>
      <vt:lpstr>ヒラギノ角ゴ Pro W3</vt:lpstr>
      <vt:lpstr>Office Theme</vt:lpstr>
      <vt:lpstr>Human Genetics</vt:lpstr>
      <vt:lpstr>Objectives:</vt:lpstr>
      <vt:lpstr>Father of Genetics</vt:lpstr>
      <vt:lpstr>Interpreting the outcomes of Mendel’s breeding experiments:</vt:lpstr>
      <vt:lpstr>Genotypes</vt:lpstr>
      <vt:lpstr>Punnett Square </vt:lpstr>
      <vt:lpstr>COMPLETE DOMINANCE - one allele is dominant to another allele RECALL MENDEL’S 1st EXPERIMENT</vt:lpstr>
      <vt:lpstr>RECALL MENDEL’S 2nd EXPERIMENT</vt:lpstr>
      <vt:lpstr>Law of independent assortment</vt:lpstr>
      <vt:lpstr>THE CHROMOSOME THEORY OF INHERITANCE AND SEX CHROMOSOMES</vt:lpstr>
      <vt:lpstr>Mendel’s law of segregation can be explained by the segregation of homologs during meiosis</vt:lpstr>
      <vt:lpstr>Mendel’s law of independent assortment can be explained by the random alignment of bivalents during metaphase of meiosis I</vt:lpstr>
      <vt:lpstr>PowerPoint Presentation</vt:lpstr>
      <vt:lpstr>A Pedigree Analysis </vt:lpstr>
      <vt:lpstr>Autosomal Dominant</vt:lpstr>
      <vt:lpstr>Family Tree of an Autosomal Dominant Mode of Inheritance</vt:lpstr>
      <vt:lpstr>Autosomal Recessive</vt:lpstr>
      <vt:lpstr>Punnett square showing autosomal recessive inheritance</vt:lpstr>
      <vt:lpstr>PowerPoint Presentation</vt:lpstr>
      <vt:lpstr>Family tree of an Autosomal recessive disorder Sickle cell disease (SS)</vt:lpstr>
      <vt:lpstr>Sex – Linked Inheritance</vt:lpstr>
      <vt:lpstr>Y – Linked Inheritance</vt:lpstr>
      <vt:lpstr>X – Linked Inheritance</vt:lpstr>
      <vt:lpstr>X – Linked Recessive Inheritance</vt:lpstr>
      <vt:lpstr>X – Linked Recessive Inheritance</vt:lpstr>
      <vt:lpstr>PowerPoint Presentation</vt:lpstr>
      <vt:lpstr>X-Linked Dominant Disorders</vt:lpstr>
      <vt:lpstr>Punnett square showing X – linked dominant type of Inheritance</vt:lpstr>
      <vt:lpstr>TAKE HOME MESSAGE: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Faisal</dc:creator>
  <cp:lastModifiedBy>Al-Otaibi Maram</cp:lastModifiedBy>
  <cp:revision>46</cp:revision>
  <dcterms:created xsi:type="dcterms:W3CDTF">2017-10-25T06:19:56Z</dcterms:created>
  <dcterms:modified xsi:type="dcterms:W3CDTF">2019-10-20T04:44:22Z</dcterms:modified>
</cp:coreProperties>
</file>