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41298"/>
    <a:srgbClr val="FF00FF"/>
    <a:srgbClr val="FF99FF"/>
    <a:srgbClr val="1136AD"/>
    <a:srgbClr val="1AA48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2334</TotalTime>
  <Words>769</Words>
  <Application>Microsoft Office PowerPoint</Application>
  <PresentationFormat>On-screen Show (4:3)</PresentationFormat>
  <Paragraphs>171</Paragraphs>
  <Slides>30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3" baseType="lpstr">
      <vt:lpstr>Angsana New</vt:lpstr>
      <vt:lpstr>Arial</vt:lpstr>
      <vt:lpstr>Arial Rounded MT Bold</vt:lpstr>
      <vt:lpstr>Browallia New</vt:lpstr>
      <vt:lpstr>Calibri</vt:lpstr>
      <vt:lpstr>Comic Sans MS</vt:lpstr>
      <vt:lpstr>Cordia New</vt:lpstr>
      <vt:lpstr>Kristen ITC</vt:lpstr>
      <vt:lpstr>Symbol</vt:lpstr>
      <vt:lpstr>Times New Roman</vt:lpstr>
      <vt:lpstr>Office Theme</vt:lpstr>
      <vt:lpstr>Clip</vt:lpstr>
      <vt:lpstr>Image</vt:lpstr>
      <vt:lpstr>PowerPoint Presentation</vt:lpstr>
      <vt:lpstr>PowerPoint Presentation</vt:lpstr>
      <vt:lpstr>PowerPoint Presentation</vt:lpstr>
      <vt:lpstr>PowerPoint Presentation</vt:lpstr>
      <vt:lpstr>Cell Mediated Immunity (CMI)</vt:lpstr>
      <vt:lpstr>PowerPoint Presentation</vt:lpstr>
      <vt:lpstr>PowerPoint Presentation</vt:lpstr>
      <vt:lpstr>PowerPoint Presentation</vt:lpstr>
      <vt:lpstr>PowerPoint Presentation</vt:lpstr>
      <vt:lpstr>MHC</vt:lpstr>
      <vt:lpstr>Biologic Importance of MHC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Take Home Message</vt:lpstr>
    </vt:vector>
  </TitlesOfParts>
  <Company>KKUH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ZAHID</dc:creator>
  <cp:lastModifiedBy>Adel Almogren</cp:lastModifiedBy>
  <cp:revision>103</cp:revision>
  <dcterms:created xsi:type="dcterms:W3CDTF">2011-09-24T08:46:38Z</dcterms:created>
  <dcterms:modified xsi:type="dcterms:W3CDTF">2020-10-01T07:46:47Z</dcterms:modified>
</cp:coreProperties>
</file>