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1074</Words>
  <Application>Microsoft Macintosh PowerPoint</Application>
  <PresentationFormat>On-screen Show (4:3)</PresentationFormat>
  <Paragraphs>214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Type I Hypersensitivity</vt:lpstr>
      <vt:lpstr>Features</vt:lpstr>
      <vt:lpstr>PowerPoint Presentation</vt:lpstr>
      <vt:lpstr>Type I  Reaction  occur  in  2  phases: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Type III Hypers. Reactions  Clinical examples: </vt:lpstr>
      <vt:lpstr>Diagnosis of Type III Hypers. Reactions</vt:lpstr>
      <vt:lpstr>PowerPoint Presentation</vt:lpstr>
      <vt:lpstr>PowerPoint Presentation</vt:lpstr>
      <vt:lpstr>PowerPoint Presentation</vt:lpstr>
      <vt:lpstr>Pathophysiology of Contact dermatitis.</vt:lpstr>
      <vt:lpstr>Type IV clinical examples: </vt:lpstr>
      <vt:lpstr>Diagnosis (Type IV)</vt:lpstr>
      <vt:lpstr>Skin Patch Test </vt:lpstr>
      <vt:lpstr>Take Home Message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samiashouli@yahoo.com</cp:lastModifiedBy>
  <cp:revision>87</cp:revision>
  <dcterms:created xsi:type="dcterms:W3CDTF">2011-03-21T15:27:03Z</dcterms:created>
  <dcterms:modified xsi:type="dcterms:W3CDTF">2020-10-25T19:28:43Z</dcterms:modified>
</cp:coreProperties>
</file>