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GRANULOMATOUS INFLAMMATION</dc:title>
  <dc:creator>Maha Arafah</dc:creator>
  <cp:lastModifiedBy>Maha Mohammead Arfah</cp:lastModifiedBy>
  <cp:revision>42</cp:revision>
  <dcterms:created xsi:type="dcterms:W3CDTF">2016-10-29T16:34:33Z</dcterms:created>
  <dcterms:modified xsi:type="dcterms:W3CDTF">2020-08-31T10:53:06Z</dcterms:modified>
</cp:coreProperties>
</file>