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8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740</Words>
  <Application>Microsoft Office PowerPoint</Application>
  <PresentationFormat>Widescreen</PresentationFormat>
  <Paragraphs>106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</vt:lpstr>
      <vt:lpstr>Calibri</vt:lpstr>
      <vt:lpstr>Calibri Light</vt:lpstr>
      <vt:lpstr>Goudy Old Style</vt:lpstr>
      <vt:lpstr>Times New Roman</vt:lpstr>
      <vt:lpstr>Office Theme</vt:lpstr>
      <vt:lpstr>Granulomatous  Diseases</vt:lpstr>
      <vt:lpstr>1- Tuberculosis of the lung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2- Tuberculous Lymphadenitis</vt:lpstr>
      <vt:lpstr>PowerPoint Presentation</vt:lpstr>
      <vt:lpstr>PowerPoint Presentation</vt:lpstr>
      <vt:lpstr>PowerPoint Presentation</vt:lpstr>
      <vt:lpstr>PowerPoint Presentation</vt:lpstr>
      <vt:lpstr>3- Bilharzial Granulomas</vt:lpstr>
      <vt:lpstr>PowerPoint Presentation</vt:lpstr>
      <vt:lpstr>PowerPoint Presentation</vt:lpstr>
      <vt:lpstr>PowerPoint Presentation</vt:lpstr>
      <vt:lpstr>4- Cutaneous Leishmaniasis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Granulomatous  Diseases</dc:title>
  <dc:creator>maha</dc:creator>
  <cp:lastModifiedBy>Maha Mohammead Arfah</cp:lastModifiedBy>
  <cp:revision>9</cp:revision>
  <dcterms:created xsi:type="dcterms:W3CDTF">2015-09-03T09:11:02Z</dcterms:created>
  <dcterms:modified xsi:type="dcterms:W3CDTF">2019-10-17T11:49:47Z</dcterms:modified>
</cp:coreProperties>
</file>