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23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1282</Words>
  <Application>Microsoft Office PowerPoint</Application>
  <PresentationFormat>Widescreen</PresentationFormat>
  <Paragraphs>173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Goudy Old Style</vt:lpstr>
      <vt:lpstr>Times New Roman</vt:lpstr>
      <vt:lpstr>Office Theme</vt:lpstr>
      <vt:lpstr>Inflammation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 Fibrinous Pericarditis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Acute Fibrinous Pericarditis - HPF</vt:lpstr>
      <vt:lpstr>2- Acute Appendicitis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 Acute Cholecystitis</vt:lpstr>
      <vt:lpstr>PowerPoint Presentation</vt:lpstr>
      <vt:lpstr>PowerPoint Presentation</vt:lpstr>
      <vt:lpstr>4- Skin Pilonidal Sinus</vt:lpstr>
      <vt:lpstr>PowerPoint Presentation</vt:lpstr>
      <vt:lpstr>PowerPoint Presentation</vt:lpstr>
      <vt:lpstr>PowerPoint Presentation</vt:lpstr>
      <vt:lpstr>Chronic Inflammation</vt:lpstr>
      <vt:lpstr>1- Chronic cholecystitis  with stones</vt:lpstr>
      <vt:lpstr>PowerPoint Presentation</vt:lpstr>
      <vt:lpstr>PowerPoint Presentation</vt:lpstr>
      <vt:lpstr>PowerPoint Presentation</vt:lpstr>
      <vt:lpstr>2- Brain abscess</vt:lpstr>
      <vt:lpstr>PowerPoint Presentation</vt:lpstr>
      <vt:lpstr>PowerPoint Presentation</vt:lpstr>
      <vt:lpstr>3 - Granulation tissue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Inflammation - I</dc:title>
  <dc:creator>maha</dc:creator>
  <cp:lastModifiedBy>Maha Mohammead Arfah</cp:lastModifiedBy>
  <cp:revision>5</cp:revision>
  <dcterms:created xsi:type="dcterms:W3CDTF">2015-09-16T10:53:44Z</dcterms:created>
  <dcterms:modified xsi:type="dcterms:W3CDTF">2019-10-17T12:10:46Z</dcterms:modified>
</cp:coreProperties>
</file>