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3" d="100"/>
          <a:sy n="73" d="100"/>
        </p:scale>
        <p:origin x="97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88"/>
    </p:cViewPr>
  </p:sorter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1764</TotalTime>
  <Words>2207</Words>
  <Application>Microsoft Office PowerPoint</Application>
  <PresentationFormat>On-screen Show (4:3)</PresentationFormat>
  <Paragraphs>295</Paragraphs>
  <Slides>44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8" baseType="lpstr">
      <vt:lpstr>Arial Unicode MS</vt:lpstr>
      <vt:lpstr>Arial</vt:lpstr>
      <vt:lpstr>Arial Rounded MT Bold</vt:lpstr>
      <vt:lpstr>Calibri</vt:lpstr>
      <vt:lpstr>Century Gothic</vt:lpstr>
      <vt:lpstr>Courier New</vt:lpstr>
      <vt:lpstr>Noto Naskh Arabic UI</vt:lpstr>
      <vt:lpstr>Source Sans Pro</vt:lpstr>
      <vt:lpstr>Tahoma</vt:lpstr>
      <vt:lpstr>Times New Roman</vt:lpstr>
      <vt:lpstr>Times New Roman (Arabic)</vt:lpstr>
      <vt:lpstr>Wingdings</vt:lpstr>
      <vt:lpstr>Wingdings 2</vt:lpstr>
      <vt:lpstr>Office Theme</vt:lpstr>
      <vt:lpstr>PowerPoint Presentation</vt:lpstr>
      <vt:lpstr>Objectives</vt:lpstr>
      <vt:lpstr>PowerPoint Presentation</vt:lpstr>
      <vt:lpstr>Events of acute Inflammation</vt:lpstr>
      <vt:lpstr>PowerPoint Presentation</vt:lpstr>
      <vt:lpstr>PowerPoint Presentation</vt:lpstr>
      <vt:lpstr>Edema is defined as an excess of fluid in the interstitial space. What is the difference between transudates and exudates? </vt:lpstr>
      <vt:lpstr>Reference book and the relevant page numbers..</vt:lpstr>
      <vt:lpstr>Acute Inflammation CELLULAR EVENTS:</vt:lpstr>
      <vt:lpstr>PowerPoint Presentation</vt:lpstr>
      <vt:lpstr>Recruitment of leukocytes</vt:lpstr>
      <vt:lpstr>PowerPoint Presentation</vt:lpstr>
      <vt:lpstr>PowerPoint Presentation</vt:lpstr>
      <vt:lpstr>PowerPoint Presentation</vt:lpstr>
      <vt:lpstr>Adhesion Molecules and Receptors</vt:lpstr>
      <vt:lpstr>PowerPoint Presentation</vt:lpstr>
      <vt:lpstr>Leukocyte Adhesion Deficiency </vt:lpstr>
      <vt:lpstr>PowerPoint Presentation</vt:lpstr>
      <vt:lpstr>PowerPoint Presentation</vt:lpstr>
      <vt:lpstr>Leukocyte Adhesion and Transmigration</vt:lpstr>
      <vt:lpstr>PowerPoint Presentation</vt:lpstr>
      <vt:lpstr>PowerPoint Presentation</vt:lpstr>
      <vt:lpstr>PowerPoint Presentation</vt:lpstr>
      <vt:lpstr>Properties of Neutrophils and Macrophages</vt:lpstr>
      <vt:lpstr>PowerPoint Presentation</vt:lpstr>
      <vt:lpstr>Chemotaxis</vt:lpstr>
      <vt:lpstr>PowerPoint Presentation</vt:lpstr>
      <vt:lpstr>PowerPoint Presentation</vt:lpstr>
      <vt:lpstr>Phagocytosis</vt:lpstr>
      <vt:lpstr>PowerPoint Presentation</vt:lpstr>
      <vt:lpstr>Leukocyte activation  (1) Recognition and Attachment   (Opsonization)</vt:lpstr>
      <vt:lpstr>PowerPoint Presentation</vt:lpstr>
      <vt:lpstr>Phagocytosis  2. Engulfment</vt:lpstr>
      <vt:lpstr>Defects in Leukocyte Function </vt:lpstr>
      <vt:lpstr>PowerPoint Presentation</vt:lpstr>
      <vt:lpstr>Phagocytosis Killing and Degradation </vt:lpstr>
      <vt:lpstr>1. Oxygen-Dependent Mechanisms</vt:lpstr>
      <vt:lpstr>Oxygen-Dependent Mechanisms</vt:lpstr>
      <vt:lpstr>PowerPoint Presentation</vt:lpstr>
      <vt:lpstr>Defects in Leukocyte Function </vt:lpstr>
      <vt:lpstr>Defects in Leukocyte Function</vt:lpstr>
      <vt:lpstr>Defects in Leukocyte Function</vt:lpstr>
      <vt:lpstr>TAKE HOME MESSAGES: 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Dr.Maha</dc:creator>
  <cp:lastModifiedBy>Maha Mohammead Arfah</cp:lastModifiedBy>
  <cp:revision>99</cp:revision>
  <dcterms:created xsi:type="dcterms:W3CDTF">2013-10-01T20:54:24Z</dcterms:created>
  <dcterms:modified xsi:type="dcterms:W3CDTF">2020-08-31T10:34:58Z</dcterms:modified>
</cp:coreProperties>
</file>