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docProps/app.xml><?xml version="1.0" encoding="utf-8"?>
<Properties xmlns="http://schemas.openxmlformats.org/officeDocument/2006/extended-properties" xmlns:vt="http://schemas.openxmlformats.org/officeDocument/2006/docPropsVTypes">
  <TotalTime>1952</TotalTime>
  <Words>1798</Words>
  <Application>Microsoft Office PowerPoint</Application>
  <PresentationFormat>On-screen Show (4:3)</PresentationFormat>
  <Paragraphs>249</Paragraphs>
  <Slides>37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Arial Rounded MT Bold</vt:lpstr>
      <vt:lpstr>Calibri</vt:lpstr>
      <vt:lpstr>Tahoma</vt:lpstr>
      <vt:lpstr>Times New Roman</vt:lpstr>
      <vt:lpstr>Verdana</vt:lpstr>
      <vt:lpstr>Wingdings</vt:lpstr>
      <vt:lpstr>Wingdings 2</vt:lpstr>
      <vt:lpstr>Office Theme</vt:lpstr>
      <vt:lpstr>Organization Chart</vt:lpstr>
      <vt:lpstr>PowerPoint Presentation</vt:lpstr>
      <vt:lpstr>Objectives</vt:lpstr>
      <vt:lpstr>CHRONIC INFLAMMATION</vt:lpstr>
      <vt:lpstr>Chronic inflammation may arise in the following settings: </vt:lpstr>
      <vt:lpstr>PowerPoint Presentation</vt:lpstr>
      <vt:lpstr>PowerPoint Presentation</vt:lpstr>
      <vt:lpstr>PowerPoint Presentation</vt:lpstr>
      <vt:lpstr>PowerPoint Presentation</vt:lpstr>
      <vt:lpstr>Cells in Chronic inflammation </vt:lpstr>
      <vt:lpstr>Macrophages</vt:lpstr>
      <vt:lpstr>PowerPoint Presentation</vt:lpstr>
      <vt:lpstr>MONONUCLEAR CELL INFILTRATION Macrophages</vt:lpstr>
      <vt:lpstr>PowerPoint Presentation</vt:lpstr>
      <vt:lpstr>PowerPoint Presentation</vt:lpstr>
      <vt:lpstr>Macrophages/Monocytes</vt:lpstr>
      <vt:lpstr>CELLS IN CHRONIC INFLAMMATION </vt:lpstr>
      <vt:lpstr>Lymphocytes</vt:lpstr>
      <vt:lpstr>PowerPoint Presentation</vt:lpstr>
      <vt:lpstr>PowerPoint Presentation</vt:lpstr>
      <vt:lpstr>PowerPoint Presentation</vt:lpstr>
      <vt:lpstr>PowerPoint Presentation</vt:lpstr>
      <vt:lpstr>OTHER CELLS IN CHRONIC INFLAMMATION </vt:lpstr>
      <vt:lpstr>Plasma cells </vt:lpstr>
      <vt:lpstr>PowerPoint Presentation</vt:lpstr>
      <vt:lpstr>PowerPoint Presentation</vt:lpstr>
      <vt:lpstr>Chronic inflammation patterns</vt:lpstr>
      <vt:lpstr>Objectives</vt:lpstr>
      <vt:lpstr>Systemic effects of Inflammation</vt:lpstr>
      <vt:lpstr> Fever  Produced in response to Pyrogens</vt:lpstr>
      <vt:lpstr>PowerPoint Presentation</vt:lpstr>
      <vt:lpstr>PowerPoint Presentation</vt:lpstr>
      <vt:lpstr>PowerPoint Presentation</vt:lpstr>
      <vt:lpstr>PowerPoint Presentation</vt:lpstr>
      <vt:lpstr>Acute phase proteins </vt:lpstr>
      <vt:lpstr>PowerPoint Presentation</vt:lpstr>
      <vt:lpstr>PowerPoint Presentation</vt:lpstr>
      <vt:lpstr>Erythrocyte sedimentation rate (ESR)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Dr.Maha</dc:creator>
  <cp:lastModifiedBy>Maha Mohammead Arfah</cp:lastModifiedBy>
  <cp:revision>49</cp:revision>
  <dcterms:created xsi:type="dcterms:W3CDTF">2013-10-06T19:01:29Z</dcterms:created>
  <dcterms:modified xsi:type="dcterms:W3CDTF">2020-08-31T10:41:31Z</dcterms:modified>
</cp:coreProperties>
</file>