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A8C"/>
    <a:srgbClr val="FF7C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3752</Words>
  <Application>Microsoft Office PowerPoint</Application>
  <PresentationFormat>On-screen Show (4:3)</PresentationFormat>
  <Paragraphs>226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 Unicode MS</vt:lpstr>
      <vt:lpstr>Arial</vt:lpstr>
      <vt:lpstr>Arial Rounded MT Bold</vt:lpstr>
      <vt:lpstr>Calibri</vt:lpstr>
      <vt:lpstr>Tahoma</vt:lpstr>
      <vt:lpstr>Times New Roman</vt:lpstr>
      <vt:lpstr>Traditional Arabic</vt:lpstr>
      <vt:lpstr>Wingdings 2</vt:lpstr>
      <vt:lpstr>Office Theme</vt:lpstr>
      <vt:lpstr>PowerPoint Presentation</vt:lpstr>
      <vt:lpstr>Objectives</vt:lpstr>
      <vt:lpstr>Goal of the repair process</vt:lpstr>
      <vt:lpstr>PowerPoint Presentation</vt:lpstr>
      <vt:lpstr>PowerPoint Presentation</vt:lpstr>
      <vt:lpstr>PowerPoint Presentation</vt:lpstr>
      <vt:lpstr>Repair by tissue regeneration or healing depend on cell type. </vt:lpstr>
      <vt:lpstr>PowerPoint Presentation</vt:lpstr>
      <vt:lpstr>PowerPoint Presentation</vt:lpstr>
      <vt:lpstr>Healing</vt:lpstr>
      <vt:lpstr>PowerPoint Presentation</vt:lpstr>
      <vt:lpstr>Mechanism of repair</vt:lpstr>
      <vt:lpstr>PowerPoint Presentation</vt:lpstr>
      <vt:lpstr>Granulation tissue </vt:lpstr>
      <vt:lpstr>Role of macrophages in wound healing</vt:lpstr>
      <vt:lpstr>What is the role of macrophages in wound healing?</vt:lpstr>
      <vt:lpstr>Fibroblast Migration and Proliferation  </vt:lpstr>
      <vt:lpstr>ECM Deposition and Scar Formation</vt:lpstr>
      <vt:lpstr>Granulation tissue morphology</vt:lpstr>
      <vt:lpstr>PowerPoint Presentation</vt:lpstr>
      <vt:lpstr>SCAR FORMATION </vt:lpstr>
      <vt:lpstr>PowerPoint Presentation</vt:lpstr>
      <vt:lpstr>Functions of the Extracellular Matrix</vt:lpstr>
      <vt:lpstr>PowerPoint Presentation</vt:lpstr>
      <vt:lpstr>Cutaneous Wound healing</vt:lpstr>
      <vt:lpstr>Cutaneous Wound healing</vt:lpstr>
      <vt:lpstr>Primary union (healing by first intention)</vt:lpstr>
      <vt:lpstr>Primary union  (healing by first intention)</vt:lpstr>
      <vt:lpstr>Cutaneous Wound healing</vt:lpstr>
      <vt:lpstr>Difference between primary intention and secondary intention</vt:lpstr>
      <vt:lpstr>Delayed wound healing</vt:lpstr>
      <vt:lpstr>What is the most common cause of delayed wound healing?</vt:lpstr>
      <vt:lpstr>Collagen synthesis </vt:lpstr>
      <vt:lpstr> Excess corticosteroid </vt:lpstr>
      <vt:lpstr>COMPLICATIONS IN CUTANEOUS WOUND HEALING</vt:lpstr>
      <vt:lpstr>PowerPoint Presentation</vt:lpstr>
      <vt:lpstr>What is a keloid?</vt:lpstr>
      <vt:lpstr>What is the difference between keloid and hypertrophic scar?</vt:lpstr>
      <vt:lpstr>Formation of contractures</vt:lpstr>
      <vt:lpstr>Fibrosis in Parenchymal Organs </vt:lpstr>
      <vt:lpstr>TAKE HOME MESSAGES: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Mohammead Arfah</cp:lastModifiedBy>
  <cp:revision>39</cp:revision>
  <dcterms:created xsi:type="dcterms:W3CDTF">2013-10-20T21:04:37Z</dcterms:created>
  <dcterms:modified xsi:type="dcterms:W3CDTF">2020-08-31T10:49:14Z</dcterms:modified>
</cp:coreProperties>
</file>