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0D"/>
    <a:srgbClr val="6600FF"/>
    <a:srgbClr val="FF0066"/>
    <a:srgbClr val="00CC99"/>
    <a:srgbClr val="FA00B9"/>
    <a:srgbClr val="5100C8"/>
    <a:srgbClr val="FF00FF"/>
    <a:srgbClr val="EBE2F2"/>
    <a:srgbClr val="FFE5FF"/>
    <a:srgbClr val="7B4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26735</TotalTime>
  <Words>733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Aharoni</vt:lpstr>
      <vt:lpstr>Algerian</vt:lpstr>
      <vt:lpstr>Arial</vt:lpstr>
      <vt:lpstr>Arial Narrow</vt:lpstr>
      <vt:lpstr>Bernard MT Condensed</vt:lpstr>
      <vt:lpstr>Britannic Bold</vt:lpstr>
      <vt:lpstr>Calibri</vt:lpstr>
      <vt:lpstr>Comic Sans MS</vt:lpstr>
      <vt:lpstr>Constantia</vt:lpstr>
      <vt:lpstr>Symbol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Alia Ragheb Alshanwani</cp:lastModifiedBy>
  <cp:revision>1068</cp:revision>
  <dcterms:created xsi:type="dcterms:W3CDTF">2010-09-28T15:47:12Z</dcterms:created>
  <dcterms:modified xsi:type="dcterms:W3CDTF">2020-09-14T11:22:49Z</dcterms:modified>
</cp:coreProperties>
</file>