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1122" y="7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799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9/17/2020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25400">
              <a:lnSpc>
                <a:spcPts val="1305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1" i="0">
                <a:solidFill>
                  <a:schemeClr val="tx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700" b="1" i="0">
                <a:solidFill>
                  <a:schemeClr val="tx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9/17/2020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25400">
              <a:lnSpc>
                <a:spcPts val="1305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1" i="0">
                <a:solidFill>
                  <a:schemeClr val="tx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59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9/17/2020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25400">
              <a:lnSpc>
                <a:spcPts val="1305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684212" y="2133600"/>
            <a:ext cx="7775575" cy="40322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1" i="0">
                <a:solidFill>
                  <a:schemeClr val="tx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9/17/2020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25400">
              <a:lnSpc>
                <a:spcPts val="1305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9/17/2020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25400">
              <a:lnSpc>
                <a:spcPts val="1305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833627" y="336676"/>
            <a:ext cx="7476744" cy="10312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1" i="0">
                <a:solidFill>
                  <a:schemeClr val="tx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2891" y="1367180"/>
            <a:ext cx="8078216" cy="41167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700" b="1" i="0">
                <a:solidFill>
                  <a:schemeClr val="tx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79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9/17/2020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23544" y="6456882"/>
            <a:ext cx="203200" cy="1778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25400">
              <a:lnSpc>
                <a:spcPts val="1305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99946" y="825246"/>
            <a:ext cx="5925820" cy="6673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5255"/>
              </a:lnSpc>
            </a:pPr>
            <a:r>
              <a:rPr spc="-5" dirty="0"/>
              <a:t>BL</a:t>
            </a:r>
            <a:r>
              <a:rPr spc="10" dirty="0"/>
              <a:t>O</a:t>
            </a:r>
            <a:r>
              <a:rPr dirty="0"/>
              <a:t>OD</a:t>
            </a:r>
            <a:r>
              <a:rPr spc="-165" dirty="0"/>
              <a:t> </a:t>
            </a:r>
            <a:r>
              <a:rPr spc="-5" dirty="0"/>
              <a:t>PHYSIOLOGY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622930" y="2534030"/>
            <a:ext cx="4095750" cy="24282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3720"/>
              </a:lnSpc>
            </a:pPr>
            <a:r>
              <a:rPr sz="3200" b="1" dirty="0">
                <a:latin typeface="Tahoma"/>
                <a:cs typeface="Tahoma"/>
              </a:rPr>
              <a:t>White</a:t>
            </a:r>
            <a:r>
              <a:rPr sz="3200" b="1" spc="-25" dirty="0">
                <a:latin typeface="Tahoma"/>
                <a:cs typeface="Tahoma"/>
              </a:rPr>
              <a:t> </a:t>
            </a:r>
            <a:r>
              <a:rPr sz="3200" b="1" spc="-5" dirty="0">
                <a:latin typeface="Tahoma"/>
                <a:cs typeface="Tahoma"/>
              </a:rPr>
              <a:t>Bloo</a:t>
            </a:r>
            <a:r>
              <a:rPr sz="3200" b="1" dirty="0">
                <a:latin typeface="Tahoma"/>
                <a:cs typeface="Tahoma"/>
              </a:rPr>
              <a:t>d</a:t>
            </a:r>
            <a:r>
              <a:rPr sz="3200" b="1" spc="-20" dirty="0">
                <a:latin typeface="Tahoma"/>
                <a:cs typeface="Tahoma"/>
              </a:rPr>
              <a:t> </a:t>
            </a:r>
            <a:r>
              <a:rPr sz="3200" b="1" spc="-5" dirty="0">
                <a:latin typeface="Tahoma"/>
                <a:cs typeface="Tahoma"/>
              </a:rPr>
              <a:t>Cel</a:t>
            </a:r>
            <a:r>
              <a:rPr sz="3200" b="1" spc="15" dirty="0">
                <a:latin typeface="Tahoma"/>
                <a:cs typeface="Tahoma"/>
              </a:rPr>
              <a:t>l</a:t>
            </a:r>
            <a:r>
              <a:rPr sz="3200" b="1" dirty="0">
                <a:latin typeface="Tahoma"/>
                <a:cs typeface="Tahoma"/>
              </a:rPr>
              <a:t>s</a:t>
            </a:r>
            <a:endParaRPr sz="3200">
              <a:latin typeface="Tahoma"/>
              <a:cs typeface="Tahoma"/>
            </a:endParaRPr>
          </a:p>
          <a:p>
            <a:pPr marL="1270" algn="ctr">
              <a:lnSpc>
                <a:spcPts val="3720"/>
              </a:lnSpc>
            </a:pPr>
            <a:r>
              <a:rPr sz="3200" b="1" spc="-5" dirty="0">
                <a:latin typeface="Tahoma"/>
                <a:cs typeface="Tahoma"/>
              </a:rPr>
              <a:t>(</a:t>
            </a:r>
            <a:r>
              <a:rPr sz="3200" b="1" spc="-10" dirty="0">
                <a:latin typeface="Tahoma"/>
                <a:cs typeface="Tahoma"/>
              </a:rPr>
              <a:t>W</a:t>
            </a:r>
            <a:r>
              <a:rPr sz="3200" b="1" spc="-5" dirty="0">
                <a:latin typeface="Tahoma"/>
                <a:cs typeface="Tahoma"/>
              </a:rPr>
              <a:t>BC)</a:t>
            </a:r>
            <a:endParaRPr sz="3200">
              <a:latin typeface="Tahoma"/>
              <a:cs typeface="Tahoma"/>
            </a:endParaRPr>
          </a:p>
          <a:p>
            <a:pPr>
              <a:lnSpc>
                <a:spcPct val="100000"/>
              </a:lnSpc>
            </a:pPr>
            <a:endParaRPr sz="3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7"/>
              </a:spcBef>
            </a:pPr>
            <a:endParaRPr sz="36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3200" b="1" spc="-5" dirty="0">
                <a:latin typeface="Tahoma"/>
                <a:cs typeface="Tahoma"/>
              </a:rPr>
              <a:t>D</a:t>
            </a:r>
            <a:r>
              <a:rPr sz="3200" b="1" dirty="0">
                <a:latin typeface="Tahoma"/>
                <a:cs typeface="Tahoma"/>
              </a:rPr>
              <a:t>r Ner</a:t>
            </a:r>
            <a:r>
              <a:rPr sz="3200" b="1" spc="-10" dirty="0">
                <a:latin typeface="Tahoma"/>
                <a:cs typeface="Tahoma"/>
              </a:rPr>
              <a:t>v</a:t>
            </a:r>
            <a:r>
              <a:rPr sz="3200" b="1" dirty="0">
                <a:latin typeface="Tahoma"/>
                <a:cs typeface="Tahoma"/>
              </a:rPr>
              <a:t>ana</a:t>
            </a:r>
            <a:r>
              <a:rPr sz="3200" b="1" spc="-45" dirty="0">
                <a:latin typeface="Tahoma"/>
                <a:cs typeface="Tahoma"/>
              </a:rPr>
              <a:t> </a:t>
            </a:r>
            <a:r>
              <a:rPr sz="3200" b="1" spc="-5" dirty="0">
                <a:latin typeface="Tahoma"/>
                <a:cs typeface="Tahoma"/>
              </a:rPr>
              <a:t>Mo</a:t>
            </a:r>
            <a:r>
              <a:rPr sz="3200" b="1" spc="-15" dirty="0">
                <a:latin typeface="Tahoma"/>
                <a:cs typeface="Tahoma"/>
              </a:rPr>
              <a:t>s</a:t>
            </a:r>
            <a:r>
              <a:rPr sz="3200" b="1" dirty="0">
                <a:latin typeface="Tahoma"/>
                <a:cs typeface="Tahoma"/>
              </a:rPr>
              <a:t>tafa</a:t>
            </a:r>
            <a:endParaRPr sz="3200">
              <a:latin typeface="Tahoma"/>
              <a:cs typeface="Tahoma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305"/>
              </a:lnSpc>
            </a:pPr>
            <a:fld id="{81D60167-4931-47E6-BA6A-407CBD079E47}" type="slidenum">
              <a:rPr dirty="0"/>
              <a:t>1</a:t>
            </a:fld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305"/>
              </a:lnSpc>
            </a:pPr>
            <a:fld id="{81D60167-4931-47E6-BA6A-407CBD079E47}" type="slidenum">
              <a:rPr dirty="0"/>
              <a:t>10</a:t>
            </a:fld>
            <a:endParaRPr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228850" marR="5080" indent="-1560830">
              <a:lnSpc>
                <a:spcPts val="4060"/>
              </a:lnSpc>
            </a:pPr>
            <a:r>
              <a:rPr sz="3600" spc="-5" dirty="0"/>
              <a:t>Functio</a:t>
            </a:r>
            <a:r>
              <a:rPr sz="3600" dirty="0"/>
              <a:t>n </a:t>
            </a:r>
            <a:r>
              <a:rPr sz="3600" spc="-5" dirty="0"/>
              <a:t>o</a:t>
            </a:r>
            <a:r>
              <a:rPr sz="3600" dirty="0"/>
              <a:t>f</a:t>
            </a:r>
            <a:r>
              <a:rPr sz="3600" spc="-20" dirty="0"/>
              <a:t> </a:t>
            </a:r>
            <a:r>
              <a:rPr sz="3600" spc="-5" dirty="0"/>
              <a:t>Monocyte</a:t>
            </a:r>
            <a:r>
              <a:rPr sz="3600" dirty="0"/>
              <a:t>s</a:t>
            </a:r>
            <a:r>
              <a:rPr sz="3600" spc="5" dirty="0"/>
              <a:t> </a:t>
            </a:r>
            <a:r>
              <a:rPr sz="3600" spc="0" dirty="0"/>
              <a:t>a</a:t>
            </a:r>
            <a:r>
              <a:rPr sz="3600" spc="-5" dirty="0"/>
              <a:t>nd Macropha</a:t>
            </a:r>
            <a:r>
              <a:rPr sz="3600" spc="10" dirty="0"/>
              <a:t>g</a:t>
            </a:r>
            <a:r>
              <a:rPr sz="3600" spc="-5" dirty="0"/>
              <a:t>es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536244" y="1653413"/>
            <a:ext cx="7621270" cy="6584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22300" marR="5080" indent="-609600">
              <a:lnSpc>
                <a:spcPts val="2590"/>
              </a:lnSpc>
              <a:buFont typeface="Arial"/>
              <a:buChar char="•"/>
              <a:tabLst>
                <a:tab pos="622300" algn="l"/>
              </a:tabLst>
            </a:pPr>
            <a:r>
              <a:rPr sz="2400" b="1" dirty="0">
                <a:latin typeface="Tahoma"/>
                <a:cs typeface="Tahoma"/>
              </a:rPr>
              <a:t>M</a:t>
            </a:r>
            <a:r>
              <a:rPr sz="2400" b="1" spc="-5" dirty="0">
                <a:latin typeface="Tahoma"/>
                <a:cs typeface="Tahoma"/>
              </a:rPr>
              <a:t>acrophage</a:t>
            </a:r>
            <a:r>
              <a:rPr sz="2400" b="1" dirty="0">
                <a:latin typeface="Tahoma"/>
                <a:cs typeface="Tahoma"/>
              </a:rPr>
              <a:t>s</a:t>
            </a:r>
            <a:r>
              <a:rPr sz="2400" b="1" spc="10" dirty="0">
                <a:latin typeface="Tahoma"/>
                <a:cs typeface="Tahoma"/>
              </a:rPr>
              <a:t> </a:t>
            </a:r>
            <a:r>
              <a:rPr sz="2400" b="1" spc="-5" dirty="0">
                <a:latin typeface="Tahoma"/>
                <a:cs typeface="Tahoma"/>
              </a:rPr>
              <a:t>are</a:t>
            </a:r>
            <a:r>
              <a:rPr sz="2400" b="1" spc="-15" dirty="0">
                <a:latin typeface="Tahoma"/>
                <a:cs typeface="Tahoma"/>
              </a:rPr>
              <a:t> </a:t>
            </a:r>
            <a:r>
              <a:rPr sz="2400" b="1" spc="-5" dirty="0">
                <a:latin typeface="Tahoma"/>
                <a:cs typeface="Tahoma"/>
              </a:rPr>
              <a:t>a</a:t>
            </a:r>
            <a:r>
              <a:rPr sz="2400" b="1" dirty="0">
                <a:latin typeface="Tahoma"/>
                <a:cs typeface="Tahoma"/>
              </a:rPr>
              <a:t> </a:t>
            </a:r>
            <a:r>
              <a:rPr sz="2400" b="1" spc="-5" dirty="0">
                <a:latin typeface="Tahoma"/>
                <a:cs typeface="Tahoma"/>
              </a:rPr>
              <a:t>p</a:t>
            </a:r>
            <a:r>
              <a:rPr sz="2400" b="1" spc="-20" dirty="0">
                <a:latin typeface="Tahoma"/>
                <a:cs typeface="Tahoma"/>
              </a:rPr>
              <a:t>o</a:t>
            </a:r>
            <a:r>
              <a:rPr sz="2400" b="1" spc="-5" dirty="0">
                <a:latin typeface="Tahoma"/>
                <a:cs typeface="Tahoma"/>
              </a:rPr>
              <a:t>werful</a:t>
            </a:r>
            <a:r>
              <a:rPr sz="2400" b="1" spc="10" dirty="0">
                <a:latin typeface="Tahoma"/>
                <a:cs typeface="Tahoma"/>
              </a:rPr>
              <a:t> </a:t>
            </a:r>
            <a:r>
              <a:rPr sz="2400" b="1" spc="-5" dirty="0">
                <a:latin typeface="Tahoma"/>
                <a:cs typeface="Tahoma"/>
              </a:rPr>
              <a:t>ph</a:t>
            </a:r>
            <a:r>
              <a:rPr sz="2400" b="1" spc="5" dirty="0">
                <a:latin typeface="Tahoma"/>
                <a:cs typeface="Tahoma"/>
              </a:rPr>
              <a:t>a</a:t>
            </a:r>
            <a:r>
              <a:rPr sz="2400" b="1" dirty="0">
                <a:latin typeface="Tahoma"/>
                <a:cs typeface="Tahoma"/>
              </a:rPr>
              <a:t>g</a:t>
            </a:r>
            <a:r>
              <a:rPr sz="2400" b="1" spc="-10" dirty="0">
                <a:latin typeface="Tahoma"/>
                <a:cs typeface="Tahoma"/>
              </a:rPr>
              <a:t>o</a:t>
            </a:r>
            <a:r>
              <a:rPr sz="2400" b="1" spc="-20" dirty="0">
                <a:latin typeface="Tahoma"/>
                <a:cs typeface="Tahoma"/>
              </a:rPr>
              <a:t>c</a:t>
            </a:r>
            <a:r>
              <a:rPr sz="2400" b="1" spc="-10" dirty="0">
                <a:latin typeface="Tahoma"/>
                <a:cs typeface="Tahoma"/>
              </a:rPr>
              <a:t>yti</a:t>
            </a:r>
            <a:r>
              <a:rPr sz="2400" b="1" dirty="0">
                <a:latin typeface="Tahoma"/>
                <a:cs typeface="Tahoma"/>
              </a:rPr>
              <a:t>c</a:t>
            </a:r>
            <a:r>
              <a:rPr sz="2400" b="1" spc="50" dirty="0">
                <a:latin typeface="Tahoma"/>
                <a:cs typeface="Tahoma"/>
              </a:rPr>
              <a:t> </a:t>
            </a:r>
            <a:r>
              <a:rPr sz="2400" b="1" spc="-10" dirty="0">
                <a:latin typeface="Tahoma"/>
                <a:cs typeface="Tahoma"/>
              </a:rPr>
              <a:t>c</a:t>
            </a:r>
            <a:r>
              <a:rPr sz="2400" b="1" dirty="0">
                <a:latin typeface="Tahoma"/>
                <a:cs typeface="Tahoma"/>
              </a:rPr>
              <a:t>e</a:t>
            </a:r>
            <a:r>
              <a:rPr sz="2400" b="1" spc="-10" dirty="0">
                <a:latin typeface="Tahoma"/>
                <a:cs typeface="Tahoma"/>
              </a:rPr>
              <a:t>ll</a:t>
            </a:r>
            <a:r>
              <a:rPr sz="2400" b="1" spc="-20" dirty="0">
                <a:latin typeface="Tahoma"/>
                <a:cs typeface="Tahoma"/>
              </a:rPr>
              <a:t>s</a:t>
            </a:r>
            <a:r>
              <a:rPr sz="2400" b="1" i="1" dirty="0">
                <a:latin typeface="Tahoma"/>
                <a:cs typeface="Tahoma"/>
              </a:rPr>
              <a:t>; </a:t>
            </a:r>
            <a:r>
              <a:rPr sz="2400" b="1" spc="-10" dirty="0">
                <a:latin typeface="Tahoma"/>
                <a:cs typeface="Tahoma"/>
              </a:rPr>
              <a:t>f</a:t>
            </a:r>
            <a:r>
              <a:rPr sz="2400" b="1" spc="-25" dirty="0">
                <a:latin typeface="Tahoma"/>
                <a:cs typeface="Tahoma"/>
              </a:rPr>
              <a:t>i</a:t>
            </a:r>
            <a:r>
              <a:rPr sz="2400" b="1" spc="-5" dirty="0">
                <a:latin typeface="Tahoma"/>
                <a:cs typeface="Tahoma"/>
              </a:rPr>
              <a:t>rst line o</a:t>
            </a:r>
            <a:r>
              <a:rPr sz="2400" b="1" dirty="0">
                <a:latin typeface="Tahoma"/>
                <a:cs typeface="Tahoma"/>
              </a:rPr>
              <a:t>f</a:t>
            </a:r>
            <a:r>
              <a:rPr sz="2400" b="1" spc="-5" dirty="0">
                <a:latin typeface="Tahoma"/>
                <a:cs typeface="Tahoma"/>
              </a:rPr>
              <a:t> defense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93444" y="2343658"/>
            <a:ext cx="4617720" cy="11639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621665" algn="l"/>
              </a:tabLst>
            </a:pPr>
            <a:r>
              <a:rPr sz="2400" dirty="0">
                <a:latin typeface="Arial"/>
                <a:cs typeface="Arial"/>
              </a:rPr>
              <a:t>–	</a:t>
            </a:r>
            <a:r>
              <a:rPr sz="2400" b="1" spc="-5" dirty="0">
                <a:latin typeface="Tahoma"/>
                <a:cs typeface="Tahoma"/>
              </a:rPr>
              <a:t>In</a:t>
            </a:r>
            <a:r>
              <a:rPr sz="2400" b="1" spc="5" dirty="0">
                <a:latin typeface="Tahoma"/>
                <a:cs typeface="Tahoma"/>
              </a:rPr>
              <a:t>g</a:t>
            </a:r>
            <a:r>
              <a:rPr sz="2400" b="1" spc="-5" dirty="0">
                <a:latin typeface="Tahoma"/>
                <a:cs typeface="Tahoma"/>
              </a:rPr>
              <a:t>est</a:t>
            </a:r>
            <a:r>
              <a:rPr sz="2400" b="1" dirty="0">
                <a:latin typeface="Tahoma"/>
                <a:cs typeface="Tahoma"/>
              </a:rPr>
              <a:t> </a:t>
            </a:r>
            <a:r>
              <a:rPr sz="2400" b="1" spc="-5" dirty="0">
                <a:latin typeface="Tahoma"/>
                <a:cs typeface="Tahoma"/>
              </a:rPr>
              <a:t>u</a:t>
            </a:r>
            <a:r>
              <a:rPr sz="2400" b="1" dirty="0">
                <a:latin typeface="Tahoma"/>
                <a:cs typeface="Tahoma"/>
              </a:rPr>
              <a:t>p</a:t>
            </a:r>
            <a:r>
              <a:rPr sz="2400" b="1" spc="-5" dirty="0">
                <a:latin typeface="Tahoma"/>
                <a:cs typeface="Tahoma"/>
              </a:rPr>
              <a:t> to</a:t>
            </a:r>
            <a:r>
              <a:rPr sz="2400" b="1" spc="20" dirty="0">
                <a:latin typeface="Tahoma"/>
                <a:cs typeface="Tahoma"/>
              </a:rPr>
              <a:t> </a:t>
            </a:r>
            <a:r>
              <a:rPr sz="2400" b="1" spc="-10" dirty="0">
                <a:latin typeface="Tahoma"/>
                <a:cs typeface="Tahoma"/>
              </a:rPr>
              <a:t>10</a:t>
            </a:r>
            <a:r>
              <a:rPr sz="2400" b="1" spc="-5" dirty="0">
                <a:latin typeface="Tahoma"/>
                <a:cs typeface="Tahoma"/>
              </a:rPr>
              <a:t>0</a:t>
            </a:r>
            <a:r>
              <a:rPr sz="2400" b="1" spc="-25" dirty="0">
                <a:latin typeface="Tahoma"/>
                <a:cs typeface="Tahoma"/>
              </a:rPr>
              <a:t> </a:t>
            </a:r>
            <a:r>
              <a:rPr sz="2400" b="1" spc="-5" dirty="0">
                <a:latin typeface="Tahoma"/>
                <a:cs typeface="Tahoma"/>
              </a:rPr>
              <a:t>ba</a:t>
            </a:r>
            <a:r>
              <a:rPr sz="2400" b="1" spc="-15" dirty="0">
                <a:latin typeface="Tahoma"/>
                <a:cs typeface="Tahoma"/>
              </a:rPr>
              <a:t>c</a:t>
            </a:r>
            <a:r>
              <a:rPr sz="2400" b="1" spc="-20" dirty="0">
                <a:latin typeface="Tahoma"/>
                <a:cs typeface="Tahoma"/>
              </a:rPr>
              <a:t>t</a:t>
            </a:r>
            <a:r>
              <a:rPr sz="2400" b="1" spc="-5" dirty="0">
                <a:latin typeface="Tahoma"/>
                <a:cs typeface="Tahoma"/>
              </a:rPr>
              <a:t>eri</a:t>
            </a:r>
            <a:r>
              <a:rPr sz="2400" b="1" spc="-15" dirty="0">
                <a:latin typeface="Tahoma"/>
                <a:cs typeface="Tahoma"/>
              </a:rPr>
              <a:t>a</a:t>
            </a:r>
            <a:r>
              <a:rPr sz="2400" b="1" i="1" dirty="0">
                <a:latin typeface="Tahoma"/>
                <a:cs typeface="Tahoma"/>
              </a:rPr>
              <a:t>,</a:t>
            </a:r>
            <a:endParaRPr sz="24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170"/>
              </a:spcBef>
            </a:pPr>
            <a:r>
              <a:rPr sz="2400" dirty="0">
                <a:latin typeface="Arial"/>
                <a:cs typeface="Arial"/>
              </a:rPr>
              <a:t>–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75"/>
              </a:spcBef>
            </a:pPr>
            <a:r>
              <a:rPr sz="2400" dirty="0">
                <a:latin typeface="Arial"/>
                <a:cs typeface="Arial"/>
              </a:rPr>
              <a:t>–</a:t>
            </a:r>
            <a:endParaRPr sz="2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602994" y="2745359"/>
            <a:ext cx="5231765" cy="7734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3594735" algn="l"/>
              </a:tabLst>
            </a:pPr>
            <a:r>
              <a:rPr sz="2400" b="1" spc="-5" dirty="0">
                <a:latin typeface="Tahoma"/>
                <a:cs typeface="Tahoma"/>
              </a:rPr>
              <a:t>In</a:t>
            </a:r>
            <a:r>
              <a:rPr sz="2400" b="1" spc="5" dirty="0">
                <a:latin typeface="Tahoma"/>
                <a:cs typeface="Tahoma"/>
              </a:rPr>
              <a:t>g</a:t>
            </a:r>
            <a:r>
              <a:rPr sz="2400" b="1" spc="-5" dirty="0">
                <a:latin typeface="Tahoma"/>
                <a:cs typeface="Tahoma"/>
              </a:rPr>
              <a:t>est</a:t>
            </a:r>
            <a:r>
              <a:rPr sz="2400" b="1" dirty="0">
                <a:latin typeface="Tahoma"/>
                <a:cs typeface="Tahoma"/>
              </a:rPr>
              <a:t> </a:t>
            </a:r>
            <a:r>
              <a:rPr sz="2400" b="1" spc="-5" dirty="0">
                <a:latin typeface="Tahoma"/>
                <a:cs typeface="Tahoma"/>
              </a:rPr>
              <a:t>larg</a:t>
            </a:r>
            <a:r>
              <a:rPr sz="2400" b="1" dirty="0">
                <a:latin typeface="Tahoma"/>
                <a:cs typeface="Tahoma"/>
              </a:rPr>
              <a:t>e</a:t>
            </a:r>
            <a:r>
              <a:rPr sz="2400" b="1" spc="-5" dirty="0">
                <a:latin typeface="Tahoma"/>
                <a:cs typeface="Tahoma"/>
              </a:rPr>
              <a:t>r</a:t>
            </a:r>
            <a:r>
              <a:rPr sz="2400" b="1" spc="-30" dirty="0">
                <a:latin typeface="Tahoma"/>
                <a:cs typeface="Tahoma"/>
              </a:rPr>
              <a:t> </a:t>
            </a:r>
            <a:r>
              <a:rPr sz="2400" b="1" dirty="0">
                <a:latin typeface="Tahoma"/>
                <a:cs typeface="Tahoma"/>
              </a:rPr>
              <a:t>pa</a:t>
            </a:r>
            <a:r>
              <a:rPr sz="2400" b="1" spc="-5" dirty="0">
                <a:latin typeface="Tahoma"/>
                <a:cs typeface="Tahoma"/>
              </a:rPr>
              <a:t>r</a:t>
            </a:r>
            <a:r>
              <a:rPr sz="2400" b="1" spc="-10" dirty="0">
                <a:latin typeface="Tahoma"/>
                <a:cs typeface="Tahoma"/>
              </a:rPr>
              <a:t>tic</a:t>
            </a:r>
            <a:r>
              <a:rPr sz="2400" b="1" spc="-25" dirty="0">
                <a:latin typeface="Tahoma"/>
                <a:cs typeface="Tahoma"/>
              </a:rPr>
              <a:t>l</a:t>
            </a:r>
            <a:r>
              <a:rPr sz="2400" b="1" spc="-5" dirty="0">
                <a:latin typeface="Tahoma"/>
                <a:cs typeface="Tahoma"/>
              </a:rPr>
              <a:t>es</a:t>
            </a:r>
            <a:r>
              <a:rPr sz="2400" b="1" dirty="0">
                <a:latin typeface="Tahoma"/>
                <a:cs typeface="Tahoma"/>
              </a:rPr>
              <a:t>	</a:t>
            </a:r>
            <a:r>
              <a:rPr sz="2400" b="1" spc="-5" dirty="0">
                <a:latin typeface="Tahoma"/>
                <a:cs typeface="Tahoma"/>
              </a:rPr>
              <a:t>as </a:t>
            </a:r>
            <a:r>
              <a:rPr sz="2400" b="1" spc="-20" dirty="0">
                <a:latin typeface="Tahoma"/>
                <a:cs typeface="Tahoma"/>
              </a:rPr>
              <a:t>o</a:t>
            </a:r>
            <a:r>
              <a:rPr sz="2400" b="1" spc="-5" dirty="0">
                <a:latin typeface="Tahoma"/>
                <a:cs typeface="Tahoma"/>
              </a:rPr>
              <a:t>l</a:t>
            </a:r>
            <a:r>
              <a:rPr sz="2400" b="1" dirty="0">
                <a:latin typeface="Tahoma"/>
                <a:cs typeface="Tahoma"/>
              </a:rPr>
              <a:t>d</a:t>
            </a:r>
            <a:r>
              <a:rPr sz="2400" b="1" spc="30" dirty="0">
                <a:latin typeface="Tahoma"/>
                <a:cs typeface="Tahoma"/>
              </a:rPr>
              <a:t> </a:t>
            </a:r>
            <a:r>
              <a:rPr sz="2400" b="1" spc="-5" dirty="0">
                <a:latin typeface="Tahoma"/>
                <a:cs typeface="Tahoma"/>
              </a:rPr>
              <a:t>RBC</a:t>
            </a:r>
            <a:endParaRPr sz="24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295"/>
              </a:spcBef>
            </a:pPr>
            <a:r>
              <a:rPr sz="2400" b="1" dirty="0">
                <a:latin typeface="Tahoma"/>
                <a:cs typeface="Tahoma"/>
              </a:rPr>
              <a:t>Get</a:t>
            </a:r>
            <a:r>
              <a:rPr sz="2400" b="1" spc="-10" dirty="0">
                <a:latin typeface="Tahoma"/>
                <a:cs typeface="Tahoma"/>
              </a:rPr>
              <a:t> </a:t>
            </a:r>
            <a:r>
              <a:rPr sz="2400" b="1" dirty="0">
                <a:latin typeface="Tahoma"/>
                <a:cs typeface="Tahoma"/>
              </a:rPr>
              <a:t>rid</a:t>
            </a:r>
            <a:r>
              <a:rPr sz="2400" b="1" spc="-15" dirty="0">
                <a:latin typeface="Tahoma"/>
                <a:cs typeface="Tahoma"/>
              </a:rPr>
              <a:t> </a:t>
            </a:r>
            <a:r>
              <a:rPr sz="2400" b="1" spc="-5" dirty="0">
                <a:latin typeface="Tahoma"/>
                <a:cs typeface="Tahoma"/>
              </a:rPr>
              <a:t>o</a:t>
            </a:r>
            <a:r>
              <a:rPr sz="2400" b="1" dirty="0">
                <a:latin typeface="Tahoma"/>
                <a:cs typeface="Tahoma"/>
              </a:rPr>
              <a:t>f</a:t>
            </a:r>
            <a:r>
              <a:rPr sz="2400" b="1" spc="-10" dirty="0">
                <a:latin typeface="Tahoma"/>
                <a:cs typeface="Tahoma"/>
              </a:rPr>
              <a:t> </a:t>
            </a:r>
            <a:r>
              <a:rPr sz="2400" b="1" dirty="0">
                <a:latin typeface="Tahoma"/>
                <a:cs typeface="Tahoma"/>
              </a:rPr>
              <a:t>waste</a:t>
            </a:r>
            <a:r>
              <a:rPr sz="2400" b="1" spc="-15" dirty="0">
                <a:latin typeface="Tahoma"/>
                <a:cs typeface="Tahoma"/>
              </a:rPr>
              <a:t> </a:t>
            </a:r>
            <a:r>
              <a:rPr sz="2400" b="1" dirty="0">
                <a:latin typeface="Tahoma"/>
                <a:cs typeface="Tahoma"/>
              </a:rPr>
              <a:t>and</a:t>
            </a:r>
            <a:r>
              <a:rPr sz="2400" b="1" spc="-5" dirty="0">
                <a:latin typeface="Tahoma"/>
                <a:cs typeface="Tahoma"/>
              </a:rPr>
              <a:t> </a:t>
            </a:r>
            <a:r>
              <a:rPr sz="2400" b="1" dirty="0">
                <a:latin typeface="Tahoma"/>
                <a:cs typeface="Tahoma"/>
              </a:rPr>
              <a:t>survive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36244" y="3550666"/>
            <a:ext cx="7872095" cy="18402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5600" algn="l"/>
              </a:tabLst>
            </a:pPr>
            <a:r>
              <a:rPr sz="2400" b="1" spc="-5" dirty="0">
                <a:latin typeface="Tahoma"/>
                <a:cs typeface="Tahoma"/>
              </a:rPr>
              <a:t>Fu</a:t>
            </a:r>
            <a:r>
              <a:rPr sz="2400" b="1" spc="-10" dirty="0">
                <a:latin typeface="Tahoma"/>
                <a:cs typeface="Tahoma"/>
              </a:rPr>
              <a:t>n</a:t>
            </a:r>
            <a:r>
              <a:rPr sz="2400" b="1" spc="-20" dirty="0">
                <a:latin typeface="Tahoma"/>
                <a:cs typeface="Tahoma"/>
              </a:rPr>
              <a:t>c</a:t>
            </a:r>
            <a:r>
              <a:rPr sz="2400" b="1" spc="-10" dirty="0">
                <a:latin typeface="Tahoma"/>
                <a:cs typeface="Tahoma"/>
              </a:rPr>
              <a:t>t</a:t>
            </a:r>
            <a:r>
              <a:rPr sz="2400" b="1" spc="-5" dirty="0">
                <a:latin typeface="Tahoma"/>
                <a:cs typeface="Tahoma"/>
              </a:rPr>
              <a:t>io</a:t>
            </a:r>
            <a:r>
              <a:rPr sz="2400" b="1" spc="-10" dirty="0">
                <a:latin typeface="Tahoma"/>
                <a:cs typeface="Tahoma"/>
              </a:rPr>
              <a:t>n</a:t>
            </a:r>
            <a:r>
              <a:rPr sz="2400" b="1" dirty="0">
                <a:latin typeface="Tahoma"/>
                <a:cs typeface="Tahoma"/>
              </a:rPr>
              <a:t>s:</a:t>
            </a:r>
            <a:r>
              <a:rPr sz="2400" b="1" spc="65" dirty="0">
                <a:latin typeface="Tahoma"/>
                <a:cs typeface="Tahoma"/>
              </a:rPr>
              <a:t> </a:t>
            </a:r>
            <a:r>
              <a:rPr sz="2400" b="1" dirty="0">
                <a:latin typeface="Tahoma"/>
                <a:cs typeface="Tahoma"/>
              </a:rPr>
              <a:t>an</a:t>
            </a:r>
            <a:r>
              <a:rPr sz="2400" b="1" spc="-5" dirty="0">
                <a:latin typeface="Tahoma"/>
                <a:cs typeface="Tahoma"/>
              </a:rPr>
              <a:t>ti-i</a:t>
            </a:r>
            <a:r>
              <a:rPr sz="2400" b="1" dirty="0">
                <a:latin typeface="Tahoma"/>
                <a:cs typeface="Tahoma"/>
              </a:rPr>
              <a:t>n</a:t>
            </a:r>
            <a:r>
              <a:rPr sz="2400" b="1" spc="-20" dirty="0">
                <a:latin typeface="Tahoma"/>
                <a:cs typeface="Tahoma"/>
              </a:rPr>
              <a:t>f</a:t>
            </a:r>
            <a:r>
              <a:rPr sz="2400" b="1" dirty="0">
                <a:latin typeface="Tahoma"/>
                <a:cs typeface="Tahoma"/>
              </a:rPr>
              <a:t>lamat</a:t>
            </a:r>
            <a:r>
              <a:rPr sz="2400" b="1" spc="-15" dirty="0">
                <a:latin typeface="Tahoma"/>
                <a:cs typeface="Tahoma"/>
              </a:rPr>
              <a:t>o</a:t>
            </a:r>
            <a:r>
              <a:rPr sz="2400" b="1" dirty="0">
                <a:latin typeface="Tahoma"/>
                <a:cs typeface="Tahoma"/>
              </a:rPr>
              <a:t>ry</a:t>
            </a:r>
            <a:endParaRPr sz="2400">
              <a:latin typeface="Tahoma"/>
              <a:cs typeface="Tahoma"/>
            </a:endParaRPr>
          </a:p>
          <a:p>
            <a:pPr marL="755650" lvl="1" indent="-285750">
              <a:lnSpc>
                <a:spcPct val="100000"/>
              </a:lnSpc>
              <a:spcBef>
                <a:spcPts val="295"/>
              </a:spcBef>
              <a:buClr>
                <a:srgbClr val="000000"/>
              </a:buClr>
              <a:buFont typeface="Arial"/>
              <a:buChar char="–"/>
              <a:tabLst>
                <a:tab pos="756285" algn="l"/>
              </a:tabLst>
            </a:pPr>
            <a:r>
              <a:rPr sz="2400" b="1" spc="-5" dirty="0">
                <a:solidFill>
                  <a:srgbClr val="FF0000"/>
                </a:solidFill>
                <a:latin typeface="Tahoma"/>
                <a:cs typeface="Tahoma"/>
              </a:rPr>
              <a:t>D</a:t>
            </a:r>
            <a:r>
              <a:rPr sz="2400" b="1" spc="-10" dirty="0">
                <a:solidFill>
                  <a:srgbClr val="FF0000"/>
                </a:solidFill>
                <a:latin typeface="Tahoma"/>
                <a:cs typeface="Tahoma"/>
              </a:rPr>
              <a:t>i</a:t>
            </a:r>
            <a:r>
              <a:rPr sz="2400" b="1" spc="-5" dirty="0">
                <a:solidFill>
                  <a:srgbClr val="FF0000"/>
                </a:solidFill>
                <a:latin typeface="Tahoma"/>
                <a:cs typeface="Tahoma"/>
              </a:rPr>
              <a:t>rect</a:t>
            </a:r>
            <a:r>
              <a:rPr sz="2400" b="1" spc="-15" dirty="0">
                <a:solidFill>
                  <a:srgbClr val="FF0000"/>
                </a:solidFill>
                <a:latin typeface="Tahoma"/>
                <a:cs typeface="Tahoma"/>
              </a:rPr>
              <a:t>l</a:t>
            </a:r>
            <a:r>
              <a:rPr sz="2400" b="1" spc="-10" dirty="0">
                <a:solidFill>
                  <a:srgbClr val="FF0000"/>
                </a:solidFill>
                <a:latin typeface="Tahoma"/>
                <a:cs typeface="Tahoma"/>
              </a:rPr>
              <a:t>y</a:t>
            </a:r>
            <a:r>
              <a:rPr sz="2400" b="1" dirty="0">
                <a:latin typeface="Tahoma"/>
                <a:cs typeface="Tahoma"/>
              </a:rPr>
              <a:t>:</a:t>
            </a:r>
            <a:r>
              <a:rPr sz="2400" b="1" spc="5" dirty="0">
                <a:latin typeface="Tahoma"/>
                <a:cs typeface="Tahoma"/>
              </a:rPr>
              <a:t> </a:t>
            </a:r>
            <a:r>
              <a:rPr sz="2400" b="1" spc="-5" dirty="0">
                <a:latin typeface="Tahoma"/>
                <a:cs typeface="Tahoma"/>
              </a:rPr>
              <a:t>phygo</a:t>
            </a:r>
            <a:r>
              <a:rPr sz="2400" b="1" spc="-10" dirty="0">
                <a:latin typeface="Tahoma"/>
                <a:cs typeface="Tahoma"/>
              </a:rPr>
              <a:t>c</a:t>
            </a:r>
            <a:r>
              <a:rPr sz="2400" b="1" spc="-5" dirty="0">
                <a:latin typeface="Tahoma"/>
                <a:cs typeface="Tahoma"/>
              </a:rPr>
              <a:t>yt</a:t>
            </a:r>
            <a:r>
              <a:rPr sz="2400" b="1" spc="-15" dirty="0">
                <a:latin typeface="Tahoma"/>
                <a:cs typeface="Tahoma"/>
              </a:rPr>
              <a:t>o</a:t>
            </a:r>
            <a:r>
              <a:rPr sz="2400" b="1" spc="-5" dirty="0">
                <a:latin typeface="Tahoma"/>
                <a:cs typeface="Tahoma"/>
              </a:rPr>
              <a:t>sis</a:t>
            </a:r>
            <a:r>
              <a:rPr sz="2400" b="1" spc="40" dirty="0">
                <a:latin typeface="Tahoma"/>
                <a:cs typeface="Tahoma"/>
              </a:rPr>
              <a:t> </a:t>
            </a:r>
            <a:r>
              <a:rPr sz="2400" b="1" spc="-5" dirty="0">
                <a:latin typeface="Tahoma"/>
                <a:cs typeface="Tahoma"/>
              </a:rPr>
              <a:t>o</a:t>
            </a:r>
            <a:r>
              <a:rPr sz="2400" b="1" dirty="0">
                <a:latin typeface="Tahoma"/>
                <a:cs typeface="Tahoma"/>
              </a:rPr>
              <a:t>f </a:t>
            </a:r>
            <a:r>
              <a:rPr sz="2400" b="1" spc="-5" dirty="0">
                <a:latin typeface="Tahoma"/>
                <a:cs typeface="Tahoma"/>
              </a:rPr>
              <a:t>bac</a:t>
            </a:r>
            <a:r>
              <a:rPr sz="2400" b="1" spc="-15" dirty="0">
                <a:latin typeface="Tahoma"/>
                <a:cs typeface="Tahoma"/>
              </a:rPr>
              <a:t>t</a:t>
            </a:r>
            <a:r>
              <a:rPr sz="2400" b="1" spc="-5" dirty="0">
                <a:latin typeface="Tahoma"/>
                <a:cs typeface="Tahoma"/>
              </a:rPr>
              <a:t>eria,</a:t>
            </a:r>
            <a:r>
              <a:rPr sz="2400" b="1" spc="-15" dirty="0">
                <a:latin typeface="Tahoma"/>
                <a:cs typeface="Tahoma"/>
              </a:rPr>
              <a:t> </a:t>
            </a:r>
            <a:r>
              <a:rPr sz="2400" b="1" spc="-10" dirty="0">
                <a:latin typeface="Tahoma"/>
                <a:cs typeface="Tahoma"/>
              </a:rPr>
              <a:t>de</a:t>
            </a:r>
            <a:r>
              <a:rPr sz="2400" b="1" dirty="0">
                <a:latin typeface="Tahoma"/>
                <a:cs typeface="Tahoma"/>
              </a:rPr>
              <a:t>ad</a:t>
            </a:r>
            <a:r>
              <a:rPr sz="2400" b="1" spc="-5" dirty="0">
                <a:latin typeface="Tahoma"/>
                <a:cs typeface="Tahoma"/>
              </a:rPr>
              <a:t> </a:t>
            </a:r>
            <a:r>
              <a:rPr sz="2400" b="1" spc="-15" dirty="0">
                <a:latin typeface="Tahoma"/>
                <a:cs typeface="Tahoma"/>
              </a:rPr>
              <a:t>c</a:t>
            </a:r>
            <a:r>
              <a:rPr sz="2400" b="1" spc="-5" dirty="0">
                <a:latin typeface="Tahoma"/>
                <a:cs typeface="Tahoma"/>
              </a:rPr>
              <a:t>el</a:t>
            </a:r>
            <a:r>
              <a:rPr sz="2400" b="1" spc="-15" dirty="0">
                <a:latin typeface="Tahoma"/>
                <a:cs typeface="Tahoma"/>
              </a:rPr>
              <a:t>l</a:t>
            </a:r>
            <a:r>
              <a:rPr sz="2400" b="1" spc="-5" dirty="0">
                <a:latin typeface="Tahoma"/>
                <a:cs typeface="Tahoma"/>
              </a:rPr>
              <a:t>s</a:t>
            </a:r>
            <a:endParaRPr sz="2400">
              <a:latin typeface="Tahoma"/>
              <a:cs typeface="Tahoma"/>
            </a:endParaRPr>
          </a:p>
          <a:p>
            <a:pPr marL="755650" marR="5080" lvl="1" indent="-285750">
              <a:lnSpc>
                <a:spcPct val="90500"/>
              </a:lnSpc>
              <a:spcBef>
                <a:spcPts val="585"/>
              </a:spcBef>
              <a:buClr>
                <a:srgbClr val="000000"/>
              </a:buClr>
              <a:buFont typeface="Arial"/>
              <a:buChar char="–"/>
              <a:tabLst>
                <a:tab pos="756285" algn="l"/>
              </a:tabLst>
            </a:pPr>
            <a:r>
              <a:rPr sz="2400" b="1" spc="-10" dirty="0">
                <a:solidFill>
                  <a:srgbClr val="FF0000"/>
                </a:solidFill>
                <a:latin typeface="Tahoma"/>
                <a:cs typeface="Tahoma"/>
              </a:rPr>
              <a:t>Indirectl</a:t>
            </a:r>
            <a:r>
              <a:rPr sz="2400" b="1" spc="-5" dirty="0">
                <a:solidFill>
                  <a:srgbClr val="FF0000"/>
                </a:solidFill>
                <a:latin typeface="Tahoma"/>
                <a:cs typeface="Tahoma"/>
              </a:rPr>
              <a:t>y</a:t>
            </a:r>
            <a:r>
              <a:rPr sz="2400" b="1" spc="2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2400" b="1" spc="-5" dirty="0">
                <a:latin typeface="Tahoma"/>
                <a:cs typeface="Tahoma"/>
              </a:rPr>
              <a:t>c</a:t>
            </a:r>
            <a:r>
              <a:rPr sz="2400" b="1" spc="-10" dirty="0">
                <a:latin typeface="Tahoma"/>
                <a:cs typeface="Tahoma"/>
              </a:rPr>
              <a:t>ooperatin</a:t>
            </a:r>
            <a:r>
              <a:rPr sz="2400" b="1" spc="-5" dirty="0">
                <a:latin typeface="Tahoma"/>
                <a:cs typeface="Tahoma"/>
              </a:rPr>
              <a:t>g</a:t>
            </a:r>
            <a:r>
              <a:rPr sz="2400" b="1" spc="20" dirty="0">
                <a:latin typeface="Tahoma"/>
                <a:cs typeface="Tahoma"/>
              </a:rPr>
              <a:t> </a:t>
            </a:r>
            <a:r>
              <a:rPr sz="2400" b="1" spc="-5" dirty="0">
                <a:latin typeface="Tahoma"/>
                <a:cs typeface="Tahoma"/>
              </a:rPr>
              <a:t>with</a:t>
            </a:r>
            <a:r>
              <a:rPr sz="2400" b="1" spc="-10" dirty="0">
                <a:latin typeface="Tahoma"/>
                <a:cs typeface="Tahoma"/>
              </a:rPr>
              <a:t> </a:t>
            </a:r>
            <a:r>
              <a:rPr sz="2400" b="1" dirty="0">
                <a:latin typeface="Tahoma"/>
                <a:cs typeface="Tahoma"/>
              </a:rPr>
              <a:t>lymphoc</a:t>
            </a:r>
            <a:r>
              <a:rPr sz="2400" b="1" spc="-15" dirty="0">
                <a:latin typeface="Tahoma"/>
                <a:cs typeface="Tahoma"/>
              </a:rPr>
              <a:t>y</a:t>
            </a:r>
            <a:r>
              <a:rPr sz="2400" b="1" spc="-5" dirty="0">
                <a:latin typeface="Tahoma"/>
                <a:cs typeface="Tahoma"/>
              </a:rPr>
              <a:t>tes</a:t>
            </a:r>
            <a:r>
              <a:rPr sz="2400" b="1" spc="35" dirty="0">
                <a:latin typeface="Tahoma"/>
                <a:cs typeface="Tahoma"/>
              </a:rPr>
              <a:t> </a:t>
            </a:r>
            <a:r>
              <a:rPr sz="2400" b="1" spc="-5" dirty="0">
                <a:latin typeface="Tahoma"/>
                <a:cs typeface="Tahoma"/>
              </a:rPr>
              <a:t>by </a:t>
            </a:r>
            <a:r>
              <a:rPr sz="2400" b="1" dirty="0">
                <a:latin typeface="Tahoma"/>
                <a:cs typeface="Tahoma"/>
              </a:rPr>
              <a:t>recogn</a:t>
            </a:r>
            <a:r>
              <a:rPr sz="2400" b="1" spc="-15" dirty="0">
                <a:latin typeface="Tahoma"/>
                <a:cs typeface="Tahoma"/>
              </a:rPr>
              <a:t>i</a:t>
            </a:r>
            <a:r>
              <a:rPr sz="2400" b="1" dirty="0">
                <a:latin typeface="Tahoma"/>
                <a:cs typeface="Tahoma"/>
              </a:rPr>
              <a:t>zing</a:t>
            </a:r>
            <a:r>
              <a:rPr sz="2400" b="1" spc="5" dirty="0">
                <a:latin typeface="Tahoma"/>
                <a:cs typeface="Tahoma"/>
              </a:rPr>
              <a:t> </a:t>
            </a:r>
            <a:r>
              <a:rPr sz="2400" b="1" spc="-5" dirty="0">
                <a:latin typeface="Tahoma"/>
                <a:cs typeface="Tahoma"/>
              </a:rPr>
              <a:t>f</a:t>
            </a:r>
            <a:r>
              <a:rPr sz="2400" b="1" spc="-10" dirty="0">
                <a:latin typeface="Tahoma"/>
                <a:cs typeface="Tahoma"/>
              </a:rPr>
              <a:t>o</a:t>
            </a:r>
            <a:r>
              <a:rPr sz="2400" b="1" spc="-5" dirty="0">
                <a:latin typeface="Tahoma"/>
                <a:cs typeface="Tahoma"/>
              </a:rPr>
              <a:t>reign </a:t>
            </a:r>
            <a:r>
              <a:rPr sz="2400" b="1" dirty="0">
                <a:latin typeface="Tahoma"/>
                <a:cs typeface="Tahoma"/>
              </a:rPr>
              <a:t>b</a:t>
            </a:r>
            <a:r>
              <a:rPr sz="2400" b="1" spc="-10" dirty="0">
                <a:latin typeface="Tahoma"/>
                <a:cs typeface="Tahoma"/>
              </a:rPr>
              <a:t>o</a:t>
            </a:r>
            <a:r>
              <a:rPr sz="2400" b="1" spc="-5" dirty="0">
                <a:latin typeface="Tahoma"/>
                <a:cs typeface="Tahoma"/>
              </a:rPr>
              <a:t>d</a:t>
            </a:r>
            <a:r>
              <a:rPr sz="2400" b="1" dirty="0">
                <a:latin typeface="Tahoma"/>
                <a:cs typeface="Tahoma"/>
              </a:rPr>
              <a:t>y</a:t>
            </a:r>
            <a:r>
              <a:rPr sz="2400" b="1" spc="15" dirty="0">
                <a:latin typeface="Tahoma"/>
                <a:cs typeface="Tahoma"/>
              </a:rPr>
              <a:t> </a:t>
            </a:r>
            <a:r>
              <a:rPr sz="2400" b="1" spc="-10" dirty="0">
                <a:latin typeface="Tahoma"/>
                <a:cs typeface="Tahoma"/>
              </a:rPr>
              <a:t>(ta</a:t>
            </a:r>
            <a:r>
              <a:rPr sz="2400" b="1" dirty="0">
                <a:latin typeface="Tahoma"/>
                <a:cs typeface="Tahoma"/>
              </a:rPr>
              <a:t>k</a:t>
            </a:r>
            <a:r>
              <a:rPr sz="2400" b="1" spc="-5" dirty="0">
                <a:latin typeface="Tahoma"/>
                <a:cs typeface="Tahoma"/>
              </a:rPr>
              <a:t>e</a:t>
            </a:r>
            <a:r>
              <a:rPr sz="2400" b="1" dirty="0">
                <a:latin typeface="Tahoma"/>
                <a:cs typeface="Tahoma"/>
              </a:rPr>
              <a:t> </a:t>
            </a:r>
            <a:r>
              <a:rPr sz="2400" b="1" spc="-15" dirty="0">
                <a:latin typeface="Tahoma"/>
                <a:cs typeface="Tahoma"/>
              </a:rPr>
              <a:t>i</a:t>
            </a:r>
            <a:r>
              <a:rPr sz="2400" b="1" dirty="0">
                <a:latin typeface="Tahoma"/>
                <a:cs typeface="Tahoma"/>
              </a:rPr>
              <a:t>n</a:t>
            </a:r>
            <a:r>
              <a:rPr sz="2400" b="1" spc="-5" dirty="0">
                <a:latin typeface="Tahoma"/>
                <a:cs typeface="Tahoma"/>
              </a:rPr>
              <a:t> foreig</a:t>
            </a:r>
            <a:r>
              <a:rPr sz="2400" b="1" dirty="0">
                <a:latin typeface="Tahoma"/>
                <a:cs typeface="Tahoma"/>
              </a:rPr>
              <a:t>n</a:t>
            </a:r>
            <a:r>
              <a:rPr sz="2400" b="1" spc="5" dirty="0">
                <a:latin typeface="Tahoma"/>
                <a:cs typeface="Tahoma"/>
              </a:rPr>
              <a:t> </a:t>
            </a:r>
            <a:r>
              <a:rPr sz="2400" b="1" dirty="0">
                <a:latin typeface="Tahoma"/>
                <a:cs typeface="Tahoma"/>
              </a:rPr>
              <a:t>b</a:t>
            </a:r>
            <a:r>
              <a:rPr sz="2400" b="1" spc="-10" dirty="0">
                <a:latin typeface="Tahoma"/>
                <a:cs typeface="Tahoma"/>
              </a:rPr>
              <a:t>o</a:t>
            </a:r>
            <a:r>
              <a:rPr sz="2400" b="1" spc="-5" dirty="0">
                <a:latin typeface="Tahoma"/>
                <a:cs typeface="Tahoma"/>
              </a:rPr>
              <a:t>dy </a:t>
            </a:r>
            <a:r>
              <a:rPr sz="2400" b="1" spc="-10" dirty="0">
                <a:latin typeface="Tahoma"/>
                <a:cs typeface="Tahoma"/>
              </a:rPr>
              <a:t>proces</a:t>
            </a:r>
            <a:r>
              <a:rPr sz="2400" b="1" spc="-5" dirty="0">
                <a:latin typeface="Tahoma"/>
                <a:cs typeface="Tahoma"/>
              </a:rPr>
              <a:t>s</a:t>
            </a:r>
            <a:r>
              <a:rPr sz="2400" b="1" spc="10" dirty="0">
                <a:latin typeface="Tahoma"/>
                <a:cs typeface="Tahoma"/>
              </a:rPr>
              <a:t> </a:t>
            </a:r>
            <a:r>
              <a:rPr sz="2400" b="1" spc="-5" dirty="0">
                <a:latin typeface="Tahoma"/>
                <a:cs typeface="Tahoma"/>
              </a:rPr>
              <a:t>it</a:t>
            </a:r>
            <a:r>
              <a:rPr sz="2400" b="1" dirty="0">
                <a:latin typeface="Tahoma"/>
                <a:cs typeface="Tahoma"/>
              </a:rPr>
              <a:t> and</a:t>
            </a:r>
            <a:r>
              <a:rPr sz="2400" b="1" spc="-5" dirty="0">
                <a:latin typeface="Tahoma"/>
                <a:cs typeface="Tahoma"/>
              </a:rPr>
              <a:t> </a:t>
            </a:r>
            <a:r>
              <a:rPr sz="2400" b="1" spc="-10" dirty="0">
                <a:latin typeface="Tahoma"/>
                <a:cs typeface="Tahoma"/>
              </a:rPr>
              <a:t>pres</a:t>
            </a:r>
            <a:r>
              <a:rPr sz="2400" b="1" spc="0" dirty="0">
                <a:latin typeface="Tahoma"/>
                <a:cs typeface="Tahoma"/>
              </a:rPr>
              <a:t>e</a:t>
            </a:r>
            <a:r>
              <a:rPr sz="2400" b="1" spc="-10" dirty="0">
                <a:latin typeface="Tahoma"/>
                <a:cs typeface="Tahoma"/>
              </a:rPr>
              <a:t>n</a:t>
            </a:r>
            <a:r>
              <a:rPr sz="2400" b="1" spc="-5" dirty="0">
                <a:latin typeface="Tahoma"/>
                <a:cs typeface="Tahoma"/>
              </a:rPr>
              <a:t>t</a:t>
            </a:r>
            <a:r>
              <a:rPr sz="2400" b="1" spc="-10" dirty="0">
                <a:latin typeface="Tahoma"/>
                <a:cs typeface="Tahoma"/>
              </a:rPr>
              <a:t> </a:t>
            </a:r>
            <a:r>
              <a:rPr sz="2400" b="1" spc="-5" dirty="0">
                <a:latin typeface="Tahoma"/>
                <a:cs typeface="Tahoma"/>
              </a:rPr>
              <a:t>it</a:t>
            </a:r>
            <a:r>
              <a:rPr sz="2400" b="1" spc="-10" dirty="0">
                <a:latin typeface="Tahoma"/>
                <a:cs typeface="Tahoma"/>
              </a:rPr>
              <a:t> </a:t>
            </a:r>
            <a:r>
              <a:rPr sz="2400" b="1" spc="-5" dirty="0">
                <a:latin typeface="Tahoma"/>
                <a:cs typeface="Tahoma"/>
              </a:rPr>
              <a:t>to</a:t>
            </a:r>
            <a:r>
              <a:rPr sz="2400" b="1" spc="10" dirty="0">
                <a:latin typeface="Tahoma"/>
                <a:cs typeface="Tahoma"/>
              </a:rPr>
              <a:t> </a:t>
            </a:r>
            <a:r>
              <a:rPr sz="2400" b="1" dirty="0">
                <a:latin typeface="Tahoma"/>
                <a:cs typeface="Tahoma"/>
              </a:rPr>
              <a:t>lymph</a:t>
            </a:r>
            <a:r>
              <a:rPr sz="2400" b="1" spc="-10" dirty="0">
                <a:latin typeface="Tahoma"/>
                <a:cs typeface="Tahoma"/>
              </a:rPr>
              <a:t>ocy</a:t>
            </a:r>
            <a:r>
              <a:rPr sz="2400" b="1" spc="-15" dirty="0">
                <a:latin typeface="Tahoma"/>
                <a:cs typeface="Tahoma"/>
              </a:rPr>
              <a:t>t</a:t>
            </a:r>
            <a:r>
              <a:rPr sz="2400" b="1" spc="-5" dirty="0">
                <a:latin typeface="Tahoma"/>
                <a:cs typeface="Tahoma"/>
              </a:rPr>
              <a:t>es)</a:t>
            </a:r>
            <a:endParaRPr sz="24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351025" y="1600136"/>
            <a:ext cx="6442075" cy="452602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64592" rIns="0" bIns="0" rtlCol="0">
            <a:spAutoFit/>
          </a:bodyPr>
          <a:lstStyle/>
          <a:p>
            <a:pPr marL="158115">
              <a:lnSpc>
                <a:spcPts val="5255"/>
              </a:lnSpc>
            </a:pPr>
            <a:r>
              <a:rPr spc="-5" dirty="0"/>
              <a:t>Direc</a:t>
            </a:r>
            <a:r>
              <a:rPr dirty="0"/>
              <a:t>t</a:t>
            </a:r>
            <a:r>
              <a:rPr spc="5" dirty="0"/>
              <a:t> </a:t>
            </a:r>
            <a:r>
              <a:rPr dirty="0"/>
              <a:t>anti</a:t>
            </a:r>
            <a:r>
              <a:rPr spc="-20" dirty="0"/>
              <a:t> </a:t>
            </a:r>
            <a:r>
              <a:rPr spc="-5" dirty="0"/>
              <a:t>Inflamm</a:t>
            </a:r>
            <a:r>
              <a:rPr spc="15" dirty="0"/>
              <a:t>a</a:t>
            </a:r>
            <a:r>
              <a:rPr spc="-25" dirty="0"/>
              <a:t>t</a:t>
            </a:r>
            <a:r>
              <a:rPr spc="-5" dirty="0"/>
              <a:t>ory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305"/>
              </a:lnSpc>
            </a:pPr>
            <a:fld id="{81D60167-4931-47E6-BA6A-407CBD079E47}" type="slidenum">
              <a:rPr dirty="0"/>
              <a:t>11</a:t>
            </a:fld>
            <a:endParaRPr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19507" rIns="0" bIns="0" rtlCol="0">
            <a:spAutoFit/>
          </a:bodyPr>
          <a:lstStyle/>
          <a:p>
            <a:pPr marL="666115">
              <a:lnSpc>
                <a:spcPct val="100000"/>
              </a:lnSpc>
            </a:pPr>
            <a:r>
              <a:rPr dirty="0">
                <a:latin typeface="Calibri"/>
                <a:cs typeface="Calibri"/>
              </a:rPr>
              <a:t>Ind</a:t>
            </a:r>
            <a:r>
              <a:rPr spc="-5" dirty="0">
                <a:latin typeface="Calibri"/>
                <a:cs typeface="Calibri"/>
              </a:rPr>
              <a:t>i</a:t>
            </a:r>
            <a:r>
              <a:rPr spc="-95" dirty="0">
                <a:latin typeface="Calibri"/>
                <a:cs typeface="Calibri"/>
              </a:rPr>
              <a:t>r</a:t>
            </a:r>
            <a:r>
              <a:rPr spc="-5" dirty="0">
                <a:latin typeface="Calibri"/>
                <a:cs typeface="Calibri"/>
              </a:rPr>
              <a:t>ec</a:t>
            </a:r>
            <a:r>
              <a:rPr dirty="0">
                <a:latin typeface="Calibri"/>
                <a:cs typeface="Calibri"/>
              </a:rPr>
              <a:t>t</a:t>
            </a:r>
            <a:r>
              <a:rPr spc="20" dirty="0">
                <a:latin typeface="Calibri"/>
                <a:cs typeface="Calibri"/>
              </a:rPr>
              <a:t> </a:t>
            </a:r>
            <a:r>
              <a:rPr spc="-5" dirty="0">
                <a:latin typeface="Calibri"/>
                <a:cs typeface="Calibri"/>
              </a:rPr>
              <a:t>a</a:t>
            </a:r>
            <a:r>
              <a:rPr spc="-60" dirty="0">
                <a:latin typeface="Calibri"/>
                <a:cs typeface="Calibri"/>
              </a:rPr>
              <a:t>n</a:t>
            </a:r>
            <a:r>
              <a:rPr spc="-5" dirty="0">
                <a:latin typeface="Calibri"/>
                <a:cs typeface="Calibri"/>
              </a:rPr>
              <a:t>ti-</a:t>
            </a:r>
            <a:r>
              <a:rPr spc="-10" dirty="0">
                <a:latin typeface="Calibri"/>
                <a:cs typeface="Calibri"/>
              </a:rPr>
              <a:t>i</a:t>
            </a:r>
            <a:r>
              <a:rPr spc="-40" dirty="0">
                <a:latin typeface="Calibri"/>
                <a:cs typeface="Calibri"/>
              </a:rPr>
              <a:t>n</a:t>
            </a:r>
            <a:r>
              <a:rPr spc="-5" dirty="0">
                <a:latin typeface="Calibri"/>
                <a:cs typeface="Calibri"/>
              </a:rPr>
              <a:t>flamm</a:t>
            </a:r>
            <a:r>
              <a:rPr spc="-65" dirty="0">
                <a:latin typeface="Calibri"/>
                <a:cs typeface="Calibri"/>
              </a:rPr>
              <a:t>a</a:t>
            </a:r>
            <a:r>
              <a:rPr spc="-90" dirty="0">
                <a:latin typeface="Calibri"/>
                <a:cs typeface="Calibri"/>
              </a:rPr>
              <a:t>t</a:t>
            </a:r>
            <a:r>
              <a:rPr dirty="0">
                <a:latin typeface="Calibri"/>
                <a:cs typeface="Calibri"/>
              </a:rPr>
              <a:t>ory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305"/>
              </a:lnSpc>
            </a:pPr>
            <a:fld id="{81D60167-4931-47E6-BA6A-407CBD079E47}" type="slidenum">
              <a:rPr dirty="0">
                <a:solidFill>
                  <a:srgbClr val="ECEBDF"/>
                </a:solidFill>
              </a:rPr>
              <a:t>12</a:t>
            </a:fld>
            <a:endParaRPr dirty="0">
              <a:solidFill>
                <a:srgbClr val="ECEBDF"/>
              </a:solidFill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986529" y="6456882"/>
            <a:ext cx="1170305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305"/>
              </a:lnSpc>
            </a:pPr>
            <a:r>
              <a:rPr sz="1200" spc="-5" dirty="0">
                <a:solidFill>
                  <a:srgbClr val="ECEBDF"/>
                </a:solidFill>
                <a:latin typeface="Times New Roman"/>
                <a:cs typeface="Times New Roman"/>
              </a:rPr>
              <a:t>D</a:t>
            </a:r>
            <a:r>
              <a:rPr sz="1200" dirty="0">
                <a:solidFill>
                  <a:srgbClr val="ECEBDF"/>
                </a:solidFill>
                <a:latin typeface="Times New Roman"/>
                <a:cs typeface="Times New Roman"/>
              </a:rPr>
              <a:t>r</a:t>
            </a:r>
            <a:r>
              <a:rPr sz="1200" spc="-5" dirty="0">
                <a:solidFill>
                  <a:srgbClr val="ECEBDF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ECEBDF"/>
                </a:solidFill>
                <a:latin typeface="Times New Roman"/>
                <a:cs typeface="Times New Roman"/>
              </a:rPr>
              <a:t>Sit</a:t>
            </a:r>
            <a:r>
              <a:rPr sz="1200" spc="-5" dirty="0">
                <a:solidFill>
                  <a:srgbClr val="ECEBDF"/>
                </a:solidFill>
                <a:latin typeface="Times New Roman"/>
                <a:cs typeface="Times New Roman"/>
              </a:rPr>
              <a:t>e</a:t>
            </a:r>
            <a:r>
              <a:rPr sz="1200" dirty="0">
                <a:solidFill>
                  <a:srgbClr val="ECEBDF"/>
                </a:solidFill>
                <a:latin typeface="Times New Roman"/>
                <a:cs typeface="Times New Roman"/>
              </a:rPr>
              <a:t>lba</a:t>
            </a:r>
            <a:r>
              <a:rPr sz="1200" spc="-5" dirty="0">
                <a:solidFill>
                  <a:srgbClr val="ECEBDF"/>
                </a:solidFill>
                <a:latin typeface="Times New Roman"/>
                <a:cs typeface="Times New Roman"/>
              </a:rPr>
              <a:t>na</a:t>
            </a:r>
            <a:r>
              <a:rPr sz="1200" dirty="0">
                <a:solidFill>
                  <a:srgbClr val="ECEBDF"/>
                </a:solidFill>
                <a:latin typeface="Times New Roman"/>
                <a:cs typeface="Times New Roman"/>
              </a:rPr>
              <a:t>t</a:t>
            </a:r>
            <a:r>
              <a:rPr sz="1200" spc="50" dirty="0">
                <a:solidFill>
                  <a:srgbClr val="ECEBDF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ECEBDF"/>
                </a:solidFill>
                <a:latin typeface="Times New Roman"/>
                <a:cs typeface="Times New Roman"/>
              </a:rPr>
              <a:t>20</a:t>
            </a:r>
            <a:r>
              <a:rPr sz="1200" spc="-100" dirty="0">
                <a:solidFill>
                  <a:srgbClr val="ECEBDF"/>
                </a:solidFill>
                <a:latin typeface="Times New Roman"/>
                <a:cs typeface="Times New Roman"/>
              </a:rPr>
              <a:t>1</a:t>
            </a:r>
            <a:r>
              <a:rPr sz="1200" dirty="0">
                <a:solidFill>
                  <a:srgbClr val="ECEBDF"/>
                </a:solidFill>
                <a:latin typeface="Times New Roman"/>
                <a:cs typeface="Times New Roman"/>
              </a:rPr>
              <a:t>1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1892" y="476250"/>
            <a:ext cx="5517515" cy="488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200" dirty="0"/>
              <a:t>R</a:t>
            </a:r>
            <a:r>
              <a:rPr sz="3200" spc="15" dirty="0"/>
              <a:t>e</a:t>
            </a:r>
            <a:r>
              <a:rPr sz="3200" dirty="0"/>
              <a:t>tic</a:t>
            </a:r>
            <a:r>
              <a:rPr sz="3200" spc="-5" dirty="0"/>
              <a:t>u</a:t>
            </a:r>
            <a:r>
              <a:rPr sz="3200" dirty="0"/>
              <a:t>lo</a:t>
            </a:r>
            <a:r>
              <a:rPr sz="3200" spc="-20" dirty="0"/>
              <a:t>e</a:t>
            </a:r>
            <a:r>
              <a:rPr sz="3200" spc="-5" dirty="0"/>
              <a:t>ndo</a:t>
            </a:r>
            <a:r>
              <a:rPr sz="3200" spc="-15" dirty="0"/>
              <a:t>t</a:t>
            </a:r>
            <a:r>
              <a:rPr sz="3200" spc="-5" dirty="0"/>
              <a:t>he</a:t>
            </a:r>
            <a:r>
              <a:rPr sz="3200" spc="-20" dirty="0"/>
              <a:t>l</a:t>
            </a:r>
            <a:r>
              <a:rPr sz="3200" dirty="0"/>
              <a:t>ial</a:t>
            </a:r>
            <a:r>
              <a:rPr sz="3200" spc="-390" dirty="0"/>
              <a:t> </a:t>
            </a:r>
            <a:r>
              <a:rPr sz="4800" spc="-15" baseline="10416" dirty="0"/>
              <a:t>s</a:t>
            </a:r>
            <a:r>
              <a:rPr sz="4800" baseline="10416" dirty="0"/>
              <a:t>y</a:t>
            </a:r>
            <a:r>
              <a:rPr sz="4800" spc="-15" baseline="10416" dirty="0"/>
              <a:t>s</a:t>
            </a:r>
            <a:r>
              <a:rPr sz="4800" baseline="10416" dirty="0"/>
              <a:t>tem</a:t>
            </a:r>
            <a:endParaRPr sz="4800" baseline="10416"/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262102" rIns="0" bIns="0" rtlCol="0">
            <a:spAutoFit/>
          </a:bodyPr>
          <a:lstStyle/>
          <a:p>
            <a:pPr marL="240665" indent="-224790">
              <a:lnSpc>
                <a:spcPct val="100000"/>
              </a:lnSpc>
              <a:buFont typeface="Arial"/>
              <a:buChar char="•"/>
              <a:tabLst>
                <a:tab pos="241300" algn="l"/>
              </a:tabLst>
            </a:pPr>
            <a:r>
              <a:rPr sz="2800" spc="-5" dirty="0"/>
              <a:t>C</a:t>
            </a:r>
            <a:r>
              <a:rPr sz="2800" spc="5" dirty="0"/>
              <a:t>o</a:t>
            </a:r>
            <a:r>
              <a:rPr sz="2800" spc="-10" dirty="0"/>
              <a:t>nsis</a:t>
            </a:r>
            <a:r>
              <a:rPr sz="2800" spc="-5" dirty="0"/>
              <a:t>t</a:t>
            </a:r>
            <a:r>
              <a:rPr sz="2800" spc="10" dirty="0"/>
              <a:t> </a:t>
            </a:r>
            <a:r>
              <a:rPr sz="2800" spc="-5" dirty="0"/>
              <a:t>of:</a:t>
            </a:r>
            <a:endParaRPr sz="2800"/>
          </a:p>
          <a:p>
            <a:pPr marL="393700" lvl="1" indent="-305435">
              <a:lnSpc>
                <a:spcPts val="3340"/>
              </a:lnSpc>
              <a:spcBef>
                <a:spcPts val="840"/>
              </a:spcBef>
              <a:buFont typeface="Arial"/>
              <a:buChar char="–"/>
              <a:tabLst>
                <a:tab pos="394335" algn="l"/>
              </a:tabLst>
            </a:pPr>
            <a:r>
              <a:rPr sz="2800" b="1" spc="-10" dirty="0">
                <a:latin typeface="Tahoma"/>
                <a:cs typeface="Tahoma"/>
              </a:rPr>
              <a:t>Monocytes</a:t>
            </a:r>
            <a:endParaRPr sz="2800">
              <a:latin typeface="Tahoma"/>
              <a:cs typeface="Tahoma"/>
            </a:endParaRPr>
          </a:p>
          <a:p>
            <a:pPr marL="393700" lvl="1" indent="-305435">
              <a:lnSpc>
                <a:spcPts val="3340"/>
              </a:lnSpc>
              <a:buFont typeface="Arial"/>
              <a:buChar char="–"/>
              <a:tabLst>
                <a:tab pos="394335" algn="l"/>
              </a:tabLst>
            </a:pPr>
            <a:r>
              <a:rPr sz="2800" b="1" spc="-10" dirty="0">
                <a:latin typeface="Tahoma"/>
                <a:cs typeface="Tahoma"/>
              </a:rPr>
              <a:t>Macrophage</a:t>
            </a:r>
            <a:endParaRPr sz="2800">
              <a:latin typeface="Tahoma"/>
              <a:cs typeface="Tahoma"/>
            </a:endParaRPr>
          </a:p>
          <a:p>
            <a:pPr marL="393700" lvl="1" indent="-305435">
              <a:lnSpc>
                <a:spcPct val="100000"/>
              </a:lnSpc>
              <a:spcBef>
                <a:spcPts val="335"/>
              </a:spcBef>
              <a:buFont typeface="Arial"/>
              <a:buChar char="–"/>
              <a:tabLst>
                <a:tab pos="394335" algn="l"/>
              </a:tabLst>
            </a:pPr>
            <a:r>
              <a:rPr sz="2800" b="1" spc="-10" dirty="0">
                <a:latin typeface="Tahoma"/>
                <a:cs typeface="Tahoma"/>
              </a:rPr>
              <a:t>Endoth</a:t>
            </a:r>
            <a:r>
              <a:rPr sz="2800" b="1" spc="-15" dirty="0">
                <a:latin typeface="Tahoma"/>
                <a:cs typeface="Tahoma"/>
              </a:rPr>
              <a:t>e</a:t>
            </a:r>
            <a:r>
              <a:rPr sz="2800" b="1" spc="-5" dirty="0">
                <a:latin typeface="Tahoma"/>
                <a:cs typeface="Tahoma"/>
              </a:rPr>
              <a:t>l</a:t>
            </a:r>
            <a:r>
              <a:rPr sz="2800" b="1" spc="-20" dirty="0">
                <a:latin typeface="Tahoma"/>
                <a:cs typeface="Tahoma"/>
              </a:rPr>
              <a:t>i</a:t>
            </a:r>
            <a:r>
              <a:rPr sz="2800" b="1" spc="-5" dirty="0">
                <a:latin typeface="Tahoma"/>
                <a:cs typeface="Tahoma"/>
              </a:rPr>
              <a:t>al</a:t>
            </a:r>
            <a:r>
              <a:rPr sz="2800" b="1" spc="35" dirty="0">
                <a:latin typeface="Tahoma"/>
                <a:cs typeface="Tahoma"/>
              </a:rPr>
              <a:t> </a:t>
            </a:r>
            <a:r>
              <a:rPr sz="2800" b="1" spc="-10" dirty="0">
                <a:latin typeface="Tahoma"/>
                <a:cs typeface="Tahoma"/>
              </a:rPr>
              <a:t>ce</a:t>
            </a:r>
            <a:r>
              <a:rPr sz="2800" b="1" spc="-15" dirty="0">
                <a:latin typeface="Tahoma"/>
                <a:cs typeface="Tahoma"/>
              </a:rPr>
              <a:t>l</a:t>
            </a:r>
            <a:r>
              <a:rPr sz="2800" b="1" spc="-5" dirty="0">
                <a:latin typeface="Tahoma"/>
                <a:cs typeface="Tahoma"/>
              </a:rPr>
              <a:t>ls</a:t>
            </a:r>
            <a:r>
              <a:rPr sz="2800" b="1" spc="10" dirty="0">
                <a:latin typeface="Tahoma"/>
                <a:cs typeface="Tahoma"/>
              </a:rPr>
              <a:t> </a:t>
            </a:r>
            <a:r>
              <a:rPr sz="2800" b="1" spc="-10" dirty="0">
                <a:latin typeface="Tahoma"/>
                <a:cs typeface="Tahoma"/>
              </a:rPr>
              <a:t>(bon</a:t>
            </a:r>
            <a:r>
              <a:rPr sz="2800" b="1" spc="-5" dirty="0">
                <a:latin typeface="Tahoma"/>
                <a:cs typeface="Tahoma"/>
              </a:rPr>
              <a:t>e</a:t>
            </a:r>
            <a:r>
              <a:rPr sz="2800" b="1" spc="5" dirty="0">
                <a:latin typeface="Tahoma"/>
                <a:cs typeface="Tahoma"/>
              </a:rPr>
              <a:t> </a:t>
            </a:r>
            <a:r>
              <a:rPr sz="2800" b="1" spc="-5" dirty="0">
                <a:latin typeface="Tahoma"/>
                <a:cs typeface="Tahoma"/>
              </a:rPr>
              <a:t>m</a:t>
            </a:r>
            <a:r>
              <a:rPr sz="2800" b="1" spc="-20" dirty="0">
                <a:latin typeface="Tahoma"/>
                <a:cs typeface="Tahoma"/>
              </a:rPr>
              <a:t>a</a:t>
            </a:r>
            <a:r>
              <a:rPr sz="2800" b="1" spc="-5" dirty="0">
                <a:latin typeface="Tahoma"/>
                <a:cs typeface="Tahoma"/>
              </a:rPr>
              <a:t>rro</a:t>
            </a:r>
            <a:r>
              <a:rPr sz="2800" b="1" spc="-20" dirty="0">
                <a:latin typeface="Tahoma"/>
                <a:cs typeface="Tahoma"/>
              </a:rPr>
              <a:t>w</a:t>
            </a:r>
            <a:r>
              <a:rPr sz="2800" b="1" spc="-5" dirty="0">
                <a:latin typeface="Tahoma"/>
                <a:cs typeface="Tahoma"/>
              </a:rPr>
              <a:t>,</a:t>
            </a:r>
            <a:endParaRPr sz="2800">
              <a:latin typeface="Tahoma"/>
              <a:cs typeface="Tahoma"/>
            </a:endParaRPr>
          </a:p>
          <a:p>
            <a:pPr marL="393700">
              <a:lnSpc>
                <a:spcPct val="100000"/>
              </a:lnSpc>
              <a:spcBef>
                <a:spcPts val="105"/>
              </a:spcBef>
            </a:pPr>
            <a:r>
              <a:rPr sz="2800" spc="-5" dirty="0"/>
              <a:t>sple</a:t>
            </a:r>
            <a:r>
              <a:rPr sz="2800" spc="-20" dirty="0"/>
              <a:t>e</a:t>
            </a:r>
            <a:r>
              <a:rPr sz="2800" spc="-10" dirty="0"/>
              <a:t>n</a:t>
            </a:r>
            <a:r>
              <a:rPr sz="2800" spc="-5" dirty="0"/>
              <a:t>,</a:t>
            </a:r>
            <a:r>
              <a:rPr sz="2800" spc="15" dirty="0"/>
              <a:t> </a:t>
            </a:r>
            <a:r>
              <a:rPr sz="2800" spc="-5" dirty="0"/>
              <a:t>ly</a:t>
            </a:r>
            <a:r>
              <a:rPr sz="2800" spc="-20" dirty="0"/>
              <a:t>m</a:t>
            </a:r>
            <a:r>
              <a:rPr sz="2800" spc="-10" dirty="0"/>
              <a:t>p</a:t>
            </a:r>
            <a:r>
              <a:rPr sz="2800" spc="-5" dirty="0"/>
              <a:t>h</a:t>
            </a:r>
            <a:r>
              <a:rPr sz="2800" spc="30" dirty="0"/>
              <a:t> </a:t>
            </a:r>
            <a:r>
              <a:rPr sz="2800" spc="-10" dirty="0"/>
              <a:t>node)</a:t>
            </a:r>
            <a:endParaRPr sz="2800"/>
          </a:p>
        </p:txBody>
      </p:sp>
      <p:sp>
        <p:nvSpPr>
          <p:cNvPr id="4" name="object 4"/>
          <p:cNvSpPr txBox="1"/>
          <p:nvPr/>
        </p:nvSpPr>
        <p:spPr>
          <a:xfrm>
            <a:off x="536244" y="3865245"/>
            <a:ext cx="149860" cy="4362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800" spc="-5" dirty="0">
                <a:latin typeface="Arial"/>
                <a:cs typeface="Arial"/>
              </a:rPr>
              <a:t>•</a:t>
            </a:r>
            <a:endParaRPr sz="28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14196" y="3870487"/>
            <a:ext cx="7611109" cy="11893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3050"/>
              </a:lnSpc>
            </a:pPr>
            <a:r>
              <a:rPr sz="2800" b="1" spc="-10" dirty="0">
                <a:latin typeface="Tahoma"/>
                <a:cs typeface="Tahoma"/>
              </a:rPr>
              <a:t>Locat</a:t>
            </a:r>
            <a:r>
              <a:rPr sz="2800" b="1" spc="-25" dirty="0">
                <a:latin typeface="Tahoma"/>
                <a:cs typeface="Tahoma"/>
              </a:rPr>
              <a:t>e</a:t>
            </a:r>
            <a:r>
              <a:rPr sz="2800" b="1" spc="-5" dirty="0">
                <a:latin typeface="Tahoma"/>
                <a:cs typeface="Tahoma"/>
              </a:rPr>
              <a:t>d</a:t>
            </a:r>
            <a:r>
              <a:rPr sz="2800" b="1" spc="-65" dirty="0">
                <a:latin typeface="Tahoma"/>
                <a:cs typeface="Tahoma"/>
              </a:rPr>
              <a:t> </a:t>
            </a:r>
            <a:r>
              <a:rPr sz="2800" b="1" spc="-10" dirty="0">
                <a:latin typeface="Tahoma"/>
                <a:cs typeface="Tahoma"/>
              </a:rPr>
              <a:t>i</a:t>
            </a:r>
            <a:r>
              <a:rPr sz="2800" b="1" spc="-5" dirty="0">
                <a:latin typeface="Tahoma"/>
                <a:cs typeface="Tahoma"/>
              </a:rPr>
              <a:t>n</a:t>
            </a:r>
            <a:r>
              <a:rPr sz="2800" b="1" spc="-20" dirty="0">
                <a:latin typeface="Tahoma"/>
                <a:cs typeface="Tahoma"/>
              </a:rPr>
              <a:t> </a:t>
            </a:r>
            <a:r>
              <a:rPr sz="2800" b="1" spc="-5" dirty="0">
                <a:latin typeface="Tahoma"/>
                <a:cs typeface="Tahoma"/>
              </a:rPr>
              <a:t>a</a:t>
            </a:r>
            <a:r>
              <a:rPr sz="2800" b="1" spc="-20" dirty="0">
                <a:latin typeface="Tahoma"/>
                <a:cs typeface="Tahoma"/>
              </a:rPr>
              <a:t>l</a:t>
            </a:r>
            <a:r>
              <a:rPr sz="2800" b="1" spc="-5" dirty="0">
                <a:latin typeface="Tahoma"/>
                <a:cs typeface="Tahoma"/>
              </a:rPr>
              <a:t>l</a:t>
            </a:r>
            <a:r>
              <a:rPr sz="2800" b="1" spc="50" dirty="0">
                <a:latin typeface="Tahoma"/>
                <a:cs typeface="Tahoma"/>
              </a:rPr>
              <a:t> </a:t>
            </a:r>
            <a:r>
              <a:rPr sz="2800" b="1" spc="-5" dirty="0">
                <a:latin typeface="Tahoma"/>
                <a:cs typeface="Tahoma"/>
              </a:rPr>
              <a:t>tiss</a:t>
            </a:r>
            <a:r>
              <a:rPr sz="2800" b="1" spc="-10" dirty="0">
                <a:latin typeface="Tahoma"/>
                <a:cs typeface="Tahoma"/>
              </a:rPr>
              <a:t>ue</a:t>
            </a:r>
            <a:r>
              <a:rPr sz="2800" b="1" spc="-5" dirty="0">
                <a:latin typeface="Tahoma"/>
                <a:cs typeface="Tahoma"/>
              </a:rPr>
              <a:t>s</a:t>
            </a:r>
            <a:r>
              <a:rPr sz="2800" b="1" spc="-80" dirty="0">
                <a:latin typeface="Tahoma"/>
                <a:cs typeface="Tahoma"/>
              </a:rPr>
              <a:t> </a:t>
            </a:r>
            <a:r>
              <a:rPr sz="2800" b="1" spc="-5" dirty="0">
                <a:latin typeface="Tahoma"/>
                <a:cs typeface="Tahoma"/>
              </a:rPr>
              <a:t>espec</a:t>
            </a:r>
            <a:r>
              <a:rPr sz="2800" b="1" spc="-15" dirty="0">
                <a:latin typeface="Tahoma"/>
                <a:cs typeface="Tahoma"/>
              </a:rPr>
              <a:t>i</a:t>
            </a:r>
            <a:r>
              <a:rPr sz="2800" b="1" spc="-25" dirty="0">
                <a:latin typeface="Tahoma"/>
                <a:cs typeface="Tahoma"/>
              </a:rPr>
              <a:t>a</a:t>
            </a:r>
            <a:r>
              <a:rPr sz="2800" b="1" spc="-10" dirty="0">
                <a:latin typeface="Tahoma"/>
                <a:cs typeface="Tahoma"/>
              </a:rPr>
              <a:t>lly</a:t>
            </a:r>
            <a:r>
              <a:rPr sz="2800" b="1" spc="-5" dirty="0">
                <a:latin typeface="Tahoma"/>
                <a:cs typeface="Tahoma"/>
              </a:rPr>
              <a:t>:</a:t>
            </a:r>
            <a:r>
              <a:rPr sz="2800" b="1" spc="-40" dirty="0">
                <a:latin typeface="Tahoma"/>
                <a:cs typeface="Tahoma"/>
              </a:rPr>
              <a:t> </a:t>
            </a:r>
            <a:r>
              <a:rPr sz="2800" b="1" spc="-5" dirty="0">
                <a:latin typeface="Tahoma"/>
                <a:cs typeface="Tahoma"/>
              </a:rPr>
              <a:t>s</a:t>
            </a:r>
            <a:r>
              <a:rPr sz="2800" b="1" spc="-10" dirty="0">
                <a:latin typeface="Tahoma"/>
                <a:cs typeface="Tahoma"/>
              </a:rPr>
              <a:t>k</a:t>
            </a:r>
            <a:r>
              <a:rPr sz="2800" b="1" spc="-25" dirty="0">
                <a:latin typeface="Tahoma"/>
                <a:cs typeface="Tahoma"/>
              </a:rPr>
              <a:t>i</a:t>
            </a:r>
            <a:r>
              <a:rPr sz="2800" b="1" spc="-5" dirty="0">
                <a:latin typeface="Tahoma"/>
                <a:cs typeface="Tahoma"/>
              </a:rPr>
              <a:t>n</a:t>
            </a:r>
            <a:endParaRPr sz="2800">
              <a:latin typeface="Tahoma"/>
              <a:cs typeface="Tahoma"/>
            </a:endParaRPr>
          </a:p>
          <a:p>
            <a:pPr marL="243840">
              <a:lnSpc>
                <a:spcPts val="3115"/>
              </a:lnSpc>
            </a:pPr>
            <a:r>
              <a:rPr sz="2800" b="1" spc="-10" dirty="0">
                <a:latin typeface="Tahoma"/>
                <a:cs typeface="Tahoma"/>
              </a:rPr>
              <a:t>(histocytes)</a:t>
            </a:r>
            <a:r>
              <a:rPr sz="2800" b="1" spc="-5" dirty="0">
                <a:latin typeface="Tahoma"/>
                <a:cs typeface="Tahoma"/>
              </a:rPr>
              <a:t>,</a:t>
            </a:r>
            <a:r>
              <a:rPr sz="2800" b="1" spc="25" dirty="0">
                <a:latin typeface="Tahoma"/>
                <a:cs typeface="Tahoma"/>
              </a:rPr>
              <a:t> </a:t>
            </a:r>
            <a:r>
              <a:rPr sz="2800" b="1" spc="-5" dirty="0">
                <a:latin typeface="Tahoma"/>
                <a:cs typeface="Tahoma"/>
              </a:rPr>
              <a:t>l</a:t>
            </a:r>
            <a:r>
              <a:rPr sz="2800" b="1" spc="-15" dirty="0">
                <a:latin typeface="Tahoma"/>
                <a:cs typeface="Tahoma"/>
              </a:rPr>
              <a:t>i</a:t>
            </a:r>
            <a:r>
              <a:rPr sz="2800" b="1" spc="-5" dirty="0">
                <a:latin typeface="Tahoma"/>
                <a:cs typeface="Tahoma"/>
              </a:rPr>
              <a:t>ver</a:t>
            </a:r>
            <a:r>
              <a:rPr sz="2800" b="1" spc="20" dirty="0">
                <a:latin typeface="Tahoma"/>
                <a:cs typeface="Tahoma"/>
              </a:rPr>
              <a:t> </a:t>
            </a:r>
            <a:r>
              <a:rPr sz="2800" b="1" spc="-10" dirty="0">
                <a:latin typeface="Tahoma"/>
                <a:cs typeface="Tahoma"/>
              </a:rPr>
              <a:t>(kupffer)</a:t>
            </a:r>
            <a:r>
              <a:rPr sz="2800" b="1" spc="-5" dirty="0">
                <a:latin typeface="Tahoma"/>
                <a:cs typeface="Tahoma"/>
              </a:rPr>
              <a:t>,</a:t>
            </a:r>
            <a:r>
              <a:rPr sz="2800" b="1" spc="40" dirty="0">
                <a:latin typeface="Tahoma"/>
                <a:cs typeface="Tahoma"/>
              </a:rPr>
              <a:t> </a:t>
            </a:r>
            <a:r>
              <a:rPr sz="2800" b="1" spc="-5" dirty="0">
                <a:latin typeface="Tahoma"/>
                <a:cs typeface="Tahoma"/>
              </a:rPr>
              <a:t>spl</a:t>
            </a:r>
            <a:r>
              <a:rPr sz="2800" b="1" spc="-10" dirty="0">
                <a:latin typeface="Tahoma"/>
                <a:cs typeface="Tahoma"/>
              </a:rPr>
              <a:t>ee</a:t>
            </a:r>
            <a:r>
              <a:rPr sz="2800" b="1" spc="-35" dirty="0">
                <a:latin typeface="Tahoma"/>
                <a:cs typeface="Tahoma"/>
              </a:rPr>
              <a:t>n</a:t>
            </a:r>
            <a:r>
              <a:rPr sz="2800" b="1" i="1" spc="-5" dirty="0">
                <a:latin typeface="Tahoma"/>
                <a:cs typeface="Tahoma"/>
              </a:rPr>
              <a:t>,</a:t>
            </a:r>
            <a:r>
              <a:rPr sz="2800" b="1" i="1" spc="45" dirty="0">
                <a:latin typeface="Tahoma"/>
                <a:cs typeface="Tahoma"/>
              </a:rPr>
              <a:t> </a:t>
            </a:r>
            <a:r>
              <a:rPr sz="2800" b="1" spc="-5" dirty="0">
                <a:latin typeface="Tahoma"/>
                <a:cs typeface="Tahoma"/>
              </a:rPr>
              <a:t>bone</a:t>
            </a:r>
            <a:endParaRPr sz="2800">
              <a:latin typeface="Tahoma"/>
              <a:cs typeface="Tahoma"/>
            </a:endParaRPr>
          </a:p>
          <a:p>
            <a:pPr marL="243840">
              <a:lnSpc>
                <a:spcPts val="3180"/>
              </a:lnSpc>
            </a:pPr>
            <a:r>
              <a:rPr sz="2800" b="1" spc="-5" dirty="0">
                <a:latin typeface="Tahoma"/>
                <a:cs typeface="Tahoma"/>
              </a:rPr>
              <a:t>m</a:t>
            </a:r>
            <a:r>
              <a:rPr sz="2800" b="1" spc="-20" dirty="0">
                <a:latin typeface="Tahoma"/>
                <a:cs typeface="Tahoma"/>
              </a:rPr>
              <a:t>a</a:t>
            </a:r>
            <a:r>
              <a:rPr sz="2800" b="1" spc="-5" dirty="0">
                <a:latin typeface="Tahoma"/>
                <a:cs typeface="Tahoma"/>
              </a:rPr>
              <a:t>rro</a:t>
            </a:r>
            <a:r>
              <a:rPr sz="2800" b="1" spc="-20" dirty="0">
                <a:latin typeface="Tahoma"/>
                <a:cs typeface="Tahoma"/>
              </a:rPr>
              <a:t>w</a:t>
            </a:r>
            <a:r>
              <a:rPr sz="2800" b="1" spc="-5" dirty="0">
                <a:latin typeface="Tahoma"/>
                <a:cs typeface="Tahoma"/>
              </a:rPr>
              <a:t>,</a:t>
            </a:r>
            <a:r>
              <a:rPr sz="2800" b="1" spc="15" dirty="0">
                <a:latin typeface="Tahoma"/>
                <a:cs typeface="Tahoma"/>
              </a:rPr>
              <a:t> </a:t>
            </a:r>
            <a:r>
              <a:rPr sz="2800" b="1" spc="-5" dirty="0">
                <a:latin typeface="Tahoma"/>
                <a:cs typeface="Tahoma"/>
              </a:rPr>
              <a:t>l</a:t>
            </a:r>
            <a:r>
              <a:rPr sz="2800" b="1" spc="-15" dirty="0">
                <a:latin typeface="Tahoma"/>
                <a:cs typeface="Tahoma"/>
              </a:rPr>
              <a:t>y</a:t>
            </a:r>
            <a:r>
              <a:rPr sz="2800" b="1" spc="-5" dirty="0">
                <a:latin typeface="Tahoma"/>
                <a:cs typeface="Tahoma"/>
              </a:rPr>
              <a:t>mph</a:t>
            </a:r>
            <a:r>
              <a:rPr sz="2800" b="1" spc="20" dirty="0">
                <a:latin typeface="Tahoma"/>
                <a:cs typeface="Tahoma"/>
              </a:rPr>
              <a:t> </a:t>
            </a:r>
            <a:r>
              <a:rPr sz="2800" b="1" spc="-10" dirty="0">
                <a:latin typeface="Tahoma"/>
                <a:cs typeface="Tahoma"/>
              </a:rPr>
              <a:t>nodes</a:t>
            </a:r>
            <a:r>
              <a:rPr sz="2800" b="1" spc="-5" dirty="0">
                <a:latin typeface="Tahoma"/>
                <a:cs typeface="Tahoma"/>
              </a:rPr>
              <a:t>,</a:t>
            </a:r>
            <a:r>
              <a:rPr sz="2800" b="1" dirty="0">
                <a:latin typeface="Tahoma"/>
                <a:cs typeface="Tahoma"/>
              </a:rPr>
              <a:t> </a:t>
            </a:r>
            <a:r>
              <a:rPr sz="2800" b="1" spc="-5" dirty="0">
                <a:latin typeface="Tahoma"/>
                <a:cs typeface="Tahoma"/>
              </a:rPr>
              <a:t>lung</a:t>
            </a:r>
            <a:endParaRPr sz="2800">
              <a:latin typeface="Tahoma"/>
              <a:cs typeface="Tahoma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6172200" y="457200"/>
            <a:ext cx="2706624" cy="2514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305"/>
              </a:lnSpc>
            </a:pPr>
            <a:fld id="{81D60167-4931-47E6-BA6A-407CBD079E47}" type="slidenum">
              <a:rPr dirty="0"/>
              <a:t>13</a:t>
            </a:fld>
            <a:endParaRPr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305"/>
              </a:lnSpc>
            </a:pPr>
            <a:fld id="{81D60167-4931-47E6-BA6A-407CBD079E47}" type="slidenum">
              <a:rPr dirty="0"/>
              <a:t>14</a:t>
            </a:fld>
            <a:endParaRPr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940685" marR="5080" indent="-2894330">
              <a:lnSpc>
                <a:spcPts val="4060"/>
              </a:lnSpc>
            </a:pPr>
            <a:r>
              <a:rPr sz="3600" spc="-5" dirty="0"/>
              <a:t>Function</a:t>
            </a:r>
            <a:r>
              <a:rPr sz="3600" dirty="0"/>
              <a:t>s</a:t>
            </a:r>
            <a:r>
              <a:rPr sz="3600" spc="-15" dirty="0"/>
              <a:t> </a:t>
            </a:r>
            <a:r>
              <a:rPr sz="3600" spc="-5" dirty="0"/>
              <a:t>o</a:t>
            </a:r>
            <a:r>
              <a:rPr sz="3600" dirty="0"/>
              <a:t>f</a:t>
            </a:r>
            <a:r>
              <a:rPr sz="3600" spc="-5" dirty="0"/>
              <a:t> </a:t>
            </a:r>
            <a:r>
              <a:rPr sz="3600" spc="-10" dirty="0"/>
              <a:t>Ret</a:t>
            </a:r>
            <a:r>
              <a:rPr sz="3600" spc="0" dirty="0"/>
              <a:t>i</a:t>
            </a:r>
            <a:r>
              <a:rPr sz="3600" spc="-5" dirty="0"/>
              <a:t>culoendothel</a:t>
            </a:r>
            <a:r>
              <a:rPr sz="3600" spc="20" dirty="0"/>
              <a:t>i</a:t>
            </a:r>
            <a:r>
              <a:rPr sz="3600" spc="-5" dirty="0"/>
              <a:t>al system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536244" y="1643379"/>
            <a:ext cx="7797800" cy="3683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22300" indent="-609600">
              <a:lnSpc>
                <a:spcPts val="3715"/>
              </a:lnSpc>
              <a:buAutoNum type="arabicPeriod"/>
              <a:tabLst>
                <a:tab pos="622300" algn="l"/>
              </a:tabLst>
            </a:pPr>
            <a:r>
              <a:rPr sz="3200" b="1" spc="-5" dirty="0">
                <a:latin typeface="Tahoma"/>
                <a:cs typeface="Tahoma"/>
              </a:rPr>
              <a:t>Phagocyt</a:t>
            </a:r>
            <a:r>
              <a:rPr sz="3200" b="1" spc="-15" dirty="0">
                <a:latin typeface="Tahoma"/>
                <a:cs typeface="Tahoma"/>
              </a:rPr>
              <a:t>o</a:t>
            </a:r>
            <a:r>
              <a:rPr sz="3200" b="1" dirty="0">
                <a:latin typeface="Tahoma"/>
                <a:cs typeface="Tahoma"/>
              </a:rPr>
              <a:t>si</a:t>
            </a:r>
            <a:r>
              <a:rPr sz="3200" b="1" spc="-10" dirty="0">
                <a:latin typeface="Tahoma"/>
                <a:cs typeface="Tahoma"/>
              </a:rPr>
              <a:t>s</a:t>
            </a:r>
            <a:r>
              <a:rPr sz="3200" b="1" dirty="0">
                <a:latin typeface="Tahoma"/>
                <a:cs typeface="Tahoma"/>
              </a:rPr>
              <a:t>:</a:t>
            </a:r>
            <a:r>
              <a:rPr sz="3200" b="1" spc="-40" dirty="0">
                <a:latin typeface="Tahoma"/>
                <a:cs typeface="Tahoma"/>
              </a:rPr>
              <a:t> </a:t>
            </a:r>
            <a:r>
              <a:rPr sz="3200" b="1" spc="-5" dirty="0">
                <a:latin typeface="Tahoma"/>
                <a:cs typeface="Tahoma"/>
              </a:rPr>
              <a:t>Bacterial</a:t>
            </a:r>
            <a:r>
              <a:rPr sz="3200" b="1" dirty="0">
                <a:latin typeface="Tahoma"/>
                <a:cs typeface="Tahoma"/>
              </a:rPr>
              <a:t>,</a:t>
            </a:r>
            <a:r>
              <a:rPr sz="3200" b="1" spc="-35" dirty="0">
                <a:latin typeface="Tahoma"/>
                <a:cs typeface="Tahoma"/>
              </a:rPr>
              <a:t> </a:t>
            </a:r>
            <a:r>
              <a:rPr sz="3200" b="1" spc="-5" dirty="0">
                <a:latin typeface="Tahoma"/>
                <a:cs typeface="Tahoma"/>
              </a:rPr>
              <a:t>dea</a:t>
            </a:r>
            <a:r>
              <a:rPr sz="3200" b="1" dirty="0">
                <a:latin typeface="Tahoma"/>
                <a:cs typeface="Tahoma"/>
              </a:rPr>
              <a:t>d</a:t>
            </a:r>
            <a:r>
              <a:rPr sz="3200" b="1" spc="-20" dirty="0">
                <a:latin typeface="Tahoma"/>
                <a:cs typeface="Tahoma"/>
              </a:rPr>
              <a:t> </a:t>
            </a:r>
            <a:r>
              <a:rPr sz="3200" b="1" spc="-5" dirty="0">
                <a:latin typeface="Tahoma"/>
                <a:cs typeface="Tahoma"/>
              </a:rPr>
              <a:t>ce</a:t>
            </a:r>
            <a:r>
              <a:rPr sz="3200" b="1" spc="10" dirty="0">
                <a:latin typeface="Tahoma"/>
                <a:cs typeface="Tahoma"/>
              </a:rPr>
              <a:t>l</a:t>
            </a:r>
            <a:r>
              <a:rPr sz="3200" b="1" spc="15" dirty="0">
                <a:latin typeface="Tahoma"/>
                <a:cs typeface="Tahoma"/>
              </a:rPr>
              <a:t>l</a:t>
            </a:r>
            <a:r>
              <a:rPr sz="3200" b="1" spc="-20" dirty="0">
                <a:latin typeface="Tahoma"/>
                <a:cs typeface="Tahoma"/>
              </a:rPr>
              <a:t>s</a:t>
            </a:r>
            <a:r>
              <a:rPr sz="3200" b="1" i="1" dirty="0">
                <a:latin typeface="Tahoma"/>
                <a:cs typeface="Tahoma"/>
              </a:rPr>
              <a:t>,</a:t>
            </a:r>
            <a:endParaRPr sz="3200">
              <a:latin typeface="Tahoma"/>
              <a:cs typeface="Tahoma"/>
            </a:endParaRPr>
          </a:p>
          <a:p>
            <a:pPr marL="622300">
              <a:lnSpc>
                <a:spcPts val="3715"/>
              </a:lnSpc>
            </a:pPr>
            <a:r>
              <a:rPr sz="3200" b="1" spc="-5" dirty="0">
                <a:latin typeface="Tahoma"/>
                <a:cs typeface="Tahoma"/>
              </a:rPr>
              <a:t>fore</a:t>
            </a:r>
            <a:r>
              <a:rPr sz="3200" b="1" spc="15" dirty="0">
                <a:latin typeface="Tahoma"/>
                <a:cs typeface="Tahoma"/>
              </a:rPr>
              <a:t>i</a:t>
            </a:r>
            <a:r>
              <a:rPr sz="3200" b="1" spc="-5" dirty="0">
                <a:latin typeface="Tahoma"/>
                <a:cs typeface="Tahoma"/>
              </a:rPr>
              <a:t>g</a:t>
            </a:r>
            <a:r>
              <a:rPr sz="3200" b="1" dirty="0">
                <a:latin typeface="Tahoma"/>
                <a:cs typeface="Tahoma"/>
              </a:rPr>
              <a:t>n</a:t>
            </a:r>
            <a:r>
              <a:rPr sz="3200" b="1" spc="-25" dirty="0">
                <a:latin typeface="Tahoma"/>
                <a:cs typeface="Tahoma"/>
              </a:rPr>
              <a:t> </a:t>
            </a:r>
            <a:r>
              <a:rPr sz="3200" b="1" spc="-5" dirty="0">
                <a:latin typeface="Tahoma"/>
                <a:cs typeface="Tahoma"/>
              </a:rPr>
              <a:t>particles</a:t>
            </a:r>
            <a:endParaRPr sz="3200">
              <a:latin typeface="Tahoma"/>
              <a:cs typeface="Tahoma"/>
            </a:endParaRPr>
          </a:p>
          <a:p>
            <a:pPr marL="622300" indent="-609600">
              <a:lnSpc>
                <a:spcPct val="100000"/>
              </a:lnSpc>
              <a:spcBef>
                <a:spcPts val="830"/>
              </a:spcBef>
              <a:buAutoNum type="arabicPeriod" startAt="2"/>
              <a:tabLst>
                <a:tab pos="622300" algn="l"/>
              </a:tabLst>
            </a:pPr>
            <a:r>
              <a:rPr sz="3200" b="1" spc="-5" dirty="0">
                <a:latin typeface="Tahoma"/>
                <a:cs typeface="Tahoma"/>
              </a:rPr>
              <a:t>Breakdow</a:t>
            </a:r>
            <a:r>
              <a:rPr sz="3200" b="1" dirty="0">
                <a:latin typeface="Tahoma"/>
                <a:cs typeface="Tahoma"/>
              </a:rPr>
              <a:t>n</a:t>
            </a:r>
            <a:r>
              <a:rPr sz="3200" b="1" spc="-35" dirty="0">
                <a:latin typeface="Tahoma"/>
                <a:cs typeface="Tahoma"/>
              </a:rPr>
              <a:t> </a:t>
            </a:r>
            <a:r>
              <a:rPr sz="3200" b="1" dirty="0">
                <a:latin typeface="Tahoma"/>
                <a:cs typeface="Tahoma"/>
              </a:rPr>
              <a:t>of </a:t>
            </a:r>
            <a:r>
              <a:rPr sz="3200" b="1" spc="-5" dirty="0">
                <a:latin typeface="Tahoma"/>
                <a:cs typeface="Tahoma"/>
              </a:rPr>
              <a:t>Hb</a:t>
            </a:r>
            <a:endParaRPr sz="3200">
              <a:latin typeface="Tahoma"/>
              <a:cs typeface="Tahoma"/>
            </a:endParaRPr>
          </a:p>
          <a:p>
            <a:pPr marL="622300" marR="148590" indent="-609600">
              <a:lnSpc>
                <a:spcPct val="96700"/>
              </a:lnSpc>
              <a:spcBef>
                <a:spcPts val="1095"/>
              </a:spcBef>
              <a:buAutoNum type="arabicPeriod" startAt="2"/>
              <a:tabLst>
                <a:tab pos="622300" algn="l"/>
              </a:tabLst>
            </a:pPr>
            <a:r>
              <a:rPr sz="3200" b="1" spc="-5" dirty="0">
                <a:latin typeface="Tahoma"/>
                <a:cs typeface="Tahoma"/>
              </a:rPr>
              <a:t>Immun</a:t>
            </a:r>
            <a:r>
              <a:rPr sz="3200" b="1" dirty="0">
                <a:latin typeface="Tahoma"/>
                <a:cs typeface="Tahoma"/>
              </a:rPr>
              <a:t>e</a:t>
            </a:r>
            <a:r>
              <a:rPr sz="3200" b="1" spc="-35" dirty="0">
                <a:latin typeface="Tahoma"/>
                <a:cs typeface="Tahoma"/>
              </a:rPr>
              <a:t> </a:t>
            </a:r>
            <a:r>
              <a:rPr sz="3200" b="1" spc="-5" dirty="0">
                <a:latin typeface="Tahoma"/>
                <a:cs typeface="Tahoma"/>
              </a:rPr>
              <a:t>function</a:t>
            </a:r>
            <a:r>
              <a:rPr sz="3200" b="1" dirty="0">
                <a:latin typeface="Tahoma"/>
                <a:cs typeface="Tahoma"/>
              </a:rPr>
              <a:t>:</a:t>
            </a:r>
            <a:r>
              <a:rPr sz="3200" b="1" spc="-50" dirty="0">
                <a:latin typeface="Tahoma"/>
                <a:cs typeface="Tahoma"/>
              </a:rPr>
              <a:t> </a:t>
            </a:r>
            <a:r>
              <a:rPr sz="3200" b="1" spc="-5" dirty="0">
                <a:latin typeface="Tahoma"/>
                <a:cs typeface="Tahoma"/>
              </a:rPr>
              <a:t>processing </a:t>
            </a:r>
            <a:r>
              <a:rPr sz="3200" b="1" dirty="0">
                <a:latin typeface="Tahoma"/>
                <a:cs typeface="Tahoma"/>
              </a:rPr>
              <a:t>antig</a:t>
            </a:r>
            <a:r>
              <a:rPr sz="3200" b="1" spc="5" dirty="0">
                <a:latin typeface="Tahoma"/>
                <a:cs typeface="Tahoma"/>
              </a:rPr>
              <a:t>e</a:t>
            </a:r>
            <a:r>
              <a:rPr sz="3200" b="1" dirty="0">
                <a:latin typeface="Tahoma"/>
                <a:cs typeface="Tahoma"/>
              </a:rPr>
              <a:t>n</a:t>
            </a:r>
            <a:r>
              <a:rPr sz="3200" b="1" spc="-40" dirty="0">
                <a:latin typeface="Tahoma"/>
                <a:cs typeface="Tahoma"/>
              </a:rPr>
              <a:t> </a:t>
            </a:r>
            <a:r>
              <a:rPr sz="3200" b="1" dirty="0">
                <a:latin typeface="Tahoma"/>
                <a:cs typeface="Tahoma"/>
              </a:rPr>
              <a:t>and</a:t>
            </a:r>
            <a:r>
              <a:rPr sz="3200" b="1" spc="-20" dirty="0">
                <a:latin typeface="Tahoma"/>
                <a:cs typeface="Tahoma"/>
              </a:rPr>
              <a:t> </a:t>
            </a:r>
            <a:r>
              <a:rPr sz="3200" b="1" dirty="0">
                <a:latin typeface="Tahoma"/>
                <a:cs typeface="Tahoma"/>
              </a:rPr>
              <a:t>antib</a:t>
            </a:r>
            <a:r>
              <a:rPr sz="3200" b="1" spc="5" dirty="0">
                <a:latin typeface="Tahoma"/>
                <a:cs typeface="Tahoma"/>
              </a:rPr>
              <a:t>o</a:t>
            </a:r>
            <a:r>
              <a:rPr sz="3200" b="1" spc="-5" dirty="0">
                <a:latin typeface="Tahoma"/>
                <a:cs typeface="Tahoma"/>
              </a:rPr>
              <a:t>di</a:t>
            </a:r>
            <a:r>
              <a:rPr sz="3200" b="1" spc="-10" dirty="0">
                <a:latin typeface="Tahoma"/>
                <a:cs typeface="Tahoma"/>
              </a:rPr>
              <a:t>e</a:t>
            </a:r>
            <a:r>
              <a:rPr sz="3200" b="1" dirty="0">
                <a:latin typeface="Tahoma"/>
                <a:cs typeface="Tahoma"/>
              </a:rPr>
              <a:t>s</a:t>
            </a:r>
            <a:r>
              <a:rPr sz="3200" b="1" spc="-20" dirty="0">
                <a:latin typeface="Tahoma"/>
                <a:cs typeface="Tahoma"/>
              </a:rPr>
              <a:t> </a:t>
            </a:r>
            <a:r>
              <a:rPr sz="3200" b="1" spc="-5" dirty="0">
                <a:latin typeface="Tahoma"/>
                <a:cs typeface="Tahoma"/>
              </a:rPr>
              <a:t>prod</a:t>
            </a:r>
            <a:r>
              <a:rPr sz="3200" b="1" spc="10" dirty="0">
                <a:latin typeface="Tahoma"/>
                <a:cs typeface="Tahoma"/>
              </a:rPr>
              <a:t>u</a:t>
            </a:r>
            <a:r>
              <a:rPr sz="3200" b="1" dirty="0">
                <a:latin typeface="Tahoma"/>
                <a:cs typeface="Tahoma"/>
              </a:rPr>
              <a:t>ction </a:t>
            </a:r>
            <a:r>
              <a:rPr sz="3200" b="1" spc="-5" dirty="0">
                <a:latin typeface="Tahoma"/>
                <a:cs typeface="Tahoma"/>
              </a:rPr>
              <a:t>(indi</a:t>
            </a:r>
            <a:r>
              <a:rPr sz="3200" b="1" spc="5" dirty="0">
                <a:latin typeface="Tahoma"/>
                <a:cs typeface="Tahoma"/>
              </a:rPr>
              <a:t>r</a:t>
            </a:r>
            <a:r>
              <a:rPr sz="3200" b="1" dirty="0">
                <a:latin typeface="Tahoma"/>
                <a:cs typeface="Tahoma"/>
              </a:rPr>
              <a:t>ect)</a:t>
            </a:r>
            <a:endParaRPr sz="3200">
              <a:latin typeface="Tahoma"/>
              <a:cs typeface="Tahoma"/>
            </a:endParaRPr>
          </a:p>
          <a:p>
            <a:pPr marL="622300" indent="-609600">
              <a:lnSpc>
                <a:spcPct val="100000"/>
              </a:lnSpc>
              <a:spcBef>
                <a:spcPts val="830"/>
              </a:spcBef>
              <a:buAutoNum type="arabicPeriod" startAt="2"/>
              <a:tabLst>
                <a:tab pos="622300" algn="l"/>
              </a:tabLst>
            </a:pPr>
            <a:r>
              <a:rPr sz="3200" b="1" spc="-5" dirty="0">
                <a:latin typeface="Tahoma"/>
                <a:cs typeface="Tahoma"/>
              </a:rPr>
              <a:t>Storag</a:t>
            </a:r>
            <a:r>
              <a:rPr sz="3200" b="1" dirty="0">
                <a:latin typeface="Tahoma"/>
                <a:cs typeface="Tahoma"/>
              </a:rPr>
              <a:t>e</a:t>
            </a:r>
            <a:r>
              <a:rPr sz="3200" b="1" spc="-25" dirty="0">
                <a:latin typeface="Tahoma"/>
                <a:cs typeface="Tahoma"/>
              </a:rPr>
              <a:t> </a:t>
            </a:r>
            <a:r>
              <a:rPr sz="3200" b="1" spc="-5" dirty="0">
                <a:latin typeface="Tahoma"/>
                <a:cs typeface="Tahoma"/>
              </a:rPr>
              <a:t>o</a:t>
            </a:r>
            <a:r>
              <a:rPr sz="3200" b="1" dirty="0">
                <a:latin typeface="Tahoma"/>
                <a:cs typeface="Tahoma"/>
              </a:rPr>
              <a:t>f iron</a:t>
            </a:r>
            <a:endParaRPr sz="32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642486" y="4546345"/>
            <a:ext cx="3843654" cy="9785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b="1" dirty="0">
                <a:latin typeface="Tahoma"/>
                <a:cs typeface="Tahoma"/>
              </a:rPr>
              <a:t>White</a:t>
            </a:r>
            <a:r>
              <a:rPr sz="2000" b="1" spc="-35" dirty="0">
                <a:latin typeface="Tahoma"/>
                <a:cs typeface="Tahoma"/>
              </a:rPr>
              <a:t> </a:t>
            </a:r>
            <a:r>
              <a:rPr sz="2000" b="1" spc="-5" dirty="0">
                <a:latin typeface="Tahoma"/>
                <a:cs typeface="Tahoma"/>
              </a:rPr>
              <a:t>Bloo</a:t>
            </a:r>
            <a:r>
              <a:rPr sz="2000" b="1" dirty="0">
                <a:latin typeface="Tahoma"/>
                <a:cs typeface="Tahoma"/>
              </a:rPr>
              <a:t>d </a:t>
            </a:r>
            <a:r>
              <a:rPr sz="2000" b="1" spc="-5" dirty="0">
                <a:latin typeface="Tahoma"/>
                <a:cs typeface="Tahoma"/>
              </a:rPr>
              <a:t>C</a:t>
            </a:r>
            <a:r>
              <a:rPr sz="2000" b="1" spc="-10" dirty="0">
                <a:latin typeface="Tahoma"/>
                <a:cs typeface="Tahoma"/>
              </a:rPr>
              <a:t>e</a:t>
            </a:r>
            <a:r>
              <a:rPr sz="2000" b="1" dirty="0">
                <a:latin typeface="Tahoma"/>
                <a:cs typeface="Tahoma"/>
              </a:rPr>
              <a:t>l</a:t>
            </a:r>
            <a:r>
              <a:rPr sz="2000" b="1" spc="-10" dirty="0">
                <a:latin typeface="Tahoma"/>
                <a:cs typeface="Tahoma"/>
              </a:rPr>
              <a:t>l</a:t>
            </a:r>
            <a:r>
              <a:rPr sz="2000" b="1" dirty="0">
                <a:latin typeface="Tahoma"/>
                <a:cs typeface="Tahoma"/>
              </a:rPr>
              <a:t>s</a:t>
            </a:r>
            <a:endParaRPr sz="2000">
              <a:latin typeface="Tahoma"/>
              <a:cs typeface="Tahoma"/>
            </a:endParaRPr>
          </a:p>
          <a:p>
            <a:pPr marL="12700">
              <a:lnSpc>
                <a:spcPts val="4785"/>
              </a:lnSpc>
              <a:spcBef>
                <a:spcPts val="520"/>
              </a:spcBef>
            </a:pPr>
            <a:r>
              <a:rPr sz="4000" b="1" spc="-10" dirty="0">
                <a:latin typeface="Tahoma"/>
                <a:cs typeface="Tahoma"/>
              </a:rPr>
              <a:t>LYMPHOCYTES</a:t>
            </a:r>
            <a:endParaRPr sz="4000">
              <a:latin typeface="Tahoma"/>
              <a:cs typeface="Tahom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066800" y="838200"/>
            <a:ext cx="5881624" cy="35052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733413" y="1462277"/>
            <a:ext cx="954405" cy="1135380"/>
          </a:xfrm>
          <a:custGeom>
            <a:avLst/>
            <a:gdLst/>
            <a:ahLst/>
            <a:cxnLst/>
            <a:rect l="l" t="t" r="r" b="b"/>
            <a:pathLst>
              <a:path w="954404" h="1135380">
                <a:moveTo>
                  <a:pt x="0" y="709168"/>
                </a:moveTo>
                <a:lnTo>
                  <a:pt x="65785" y="1135252"/>
                </a:lnTo>
                <a:lnTo>
                  <a:pt x="491743" y="1069339"/>
                </a:lnTo>
                <a:lnTo>
                  <a:pt x="368807" y="979297"/>
                </a:lnTo>
                <a:lnTo>
                  <a:pt x="500653" y="799211"/>
                </a:lnTo>
                <a:lnTo>
                  <a:pt x="122935" y="799211"/>
                </a:lnTo>
                <a:lnTo>
                  <a:pt x="0" y="709168"/>
                </a:lnTo>
                <a:close/>
              </a:path>
              <a:path w="954404" h="1135380">
                <a:moveTo>
                  <a:pt x="708025" y="0"/>
                </a:moveTo>
                <a:lnTo>
                  <a:pt x="122935" y="799211"/>
                </a:lnTo>
                <a:lnTo>
                  <a:pt x="500653" y="799211"/>
                </a:lnTo>
                <a:lnTo>
                  <a:pt x="954023" y="179959"/>
                </a:lnTo>
                <a:lnTo>
                  <a:pt x="708025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733413" y="1462277"/>
            <a:ext cx="954405" cy="1135380"/>
          </a:xfrm>
          <a:custGeom>
            <a:avLst/>
            <a:gdLst/>
            <a:ahLst/>
            <a:cxnLst/>
            <a:rect l="l" t="t" r="r" b="b"/>
            <a:pathLst>
              <a:path w="954404" h="1135380">
                <a:moveTo>
                  <a:pt x="0" y="709168"/>
                </a:moveTo>
                <a:lnTo>
                  <a:pt x="122935" y="799211"/>
                </a:lnTo>
                <a:lnTo>
                  <a:pt x="708025" y="0"/>
                </a:lnTo>
                <a:lnTo>
                  <a:pt x="954023" y="179959"/>
                </a:lnTo>
                <a:lnTo>
                  <a:pt x="368807" y="979297"/>
                </a:lnTo>
                <a:lnTo>
                  <a:pt x="491743" y="1069339"/>
                </a:lnTo>
                <a:lnTo>
                  <a:pt x="65785" y="1135252"/>
                </a:lnTo>
                <a:lnTo>
                  <a:pt x="0" y="709168"/>
                </a:lnTo>
                <a:close/>
              </a:path>
            </a:pathLst>
          </a:custGeom>
          <a:ln w="25400">
            <a:solidFill>
              <a:srgbClr val="001F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305"/>
              </a:lnSpc>
            </a:pPr>
            <a:fld id="{81D60167-4931-47E6-BA6A-407CBD079E47}" type="slidenum">
              <a:rPr dirty="0"/>
              <a:t>15</a:t>
            </a:fld>
            <a:endParaRPr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305"/>
              </a:lnSpc>
            </a:pPr>
            <a:fld id="{81D60167-4931-47E6-BA6A-407CBD079E47}" type="slidenum">
              <a:rPr dirty="0"/>
              <a:t>16</a:t>
            </a:fld>
            <a:endParaRPr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22958" y="336676"/>
            <a:ext cx="6535420" cy="10185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995805" marR="5080" indent="-1983739">
              <a:lnSpc>
                <a:spcPts val="4060"/>
              </a:lnSpc>
            </a:pPr>
            <a:r>
              <a:rPr sz="3600" spc="-10" dirty="0"/>
              <a:t>L</a:t>
            </a:r>
            <a:r>
              <a:rPr sz="3600" dirty="0"/>
              <a:t>ympho</a:t>
            </a:r>
            <a:r>
              <a:rPr sz="3600" spc="-5" dirty="0"/>
              <a:t>cytes </a:t>
            </a:r>
            <a:r>
              <a:rPr sz="3600" spc="-10" dirty="0"/>
              <a:t>Format</a:t>
            </a:r>
            <a:r>
              <a:rPr sz="3600" spc="5" dirty="0"/>
              <a:t>i</a:t>
            </a:r>
            <a:r>
              <a:rPr sz="3600" spc="-5" dirty="0"/>
              <a:t>o</a:t>
            </a:r>
            <a:r>
              <a:rPr sz="3600" dirty="0"/>
              <a:t>n and </a:t>
            </a:r>
            <a:r>
              <a:rPr sz="3600" spc="-10" dirty="0"/>
              <a:t>Ma</a:t>
            </a:r>
            <a:r>
              <a:rPr sz="3600" spc="0" dirty="0"/>
              <a:t>t</a:t>
            </a:r>
            <a:r>
              <a:rPr sz="3600" spc="-10" dirty="0"/>
              <a:t>urat</a:t>
            </a:r>
            <a:r>
              <a:rPr sz="3600" spc="5" dirty="0"/>
              <a:t>i</a:t>
            </a:r>
            <a:r>
              <a:rPr sz="3600" spc="-5" dirty="0"/>
              <a:t>on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534720" y="2963798"/>
            <a:ext cx="341630" cy="4000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600" b="1" i="1" spc="10" dirty="0">
                <a:latin typeface="Tahoma"/>
                <a:cs typeface="Tahoma"/>
              </a:rPr>
              <a:t>.</a:t>
            </a:r>
            <a:r>
              <a:rPr sz="2600" b="1" dirty="0">
                <a:latin typeface="Tahoma"/>
                <a:cs typeface="Tahoma"/>
              </a:rPr>
              <a:t>2</a:t>
            </a:r>
            <a:endParaRPr sz="2600">
              <a:latin typeface="Tahoma"/>
              <a:cs typeface="Tahom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4720" y="2124583"/>
            <a:ext cx="8025765" cy="28797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23570" marR="248920" indent="-611505">
              <a:lnSpc>
                <a:spcPts val="2930"/>
              </a:lnSpc>
              <a:tabLst>
                <a:tab pos="623570" algn="l"/>
              </a:tabLst>
            </a:pPr>
            <a:r>
              <a:rPr sz="2600" b="1" i="1" spc="10" dirty="0">
                <a:latin typeface="Tahoma"/>
                <a:cs typeface="Tahoma"/>
              </a:rPr>
              <a:t>.</a:t>
            </a:r>
            <a:r>
              <a:rPr sz="2600" b="1" dirty="0">
                <a:latin typeface="Tahoma"/>
                <a:cs typeface="Tahoma"/>
              </a:rPr>
              <a:t>1	</a:t>
            </a:r>
            <a:r>
              <a:rPr sz="2600" b="1" spc="-5" dirty="0">
                <a:latin typeface="Tahoma"/>
                <a:cs typeface="Tahoma"/>
              </a:rPr>
              <a:t>Forme</a:t>
            </a:r>
            <a:r>
              <a:rPr sz="2600" b="1" dirty="0">
                <a:latin typeface="Tahoma"/>
                <a:cs typeface="Tahoma"/>
              </a:rPr>
              <a:t>d</a:t>
            </a:r>
            <a:r>
              <a:rPr sz="2600" b="1" spc="-10" dirty="0">
                <a:latin typeface="Tahoma"/>
                <a:cs typeface="Tahoma"/>
              </a:rPr>
              <a:t> </a:t>
            </a:r>
            <a:r>
              <a:rPr sz="2600" b="1" dirty="0">
                <a:latin typeface="Tahoma"/>
                <a:cs typeface="Tahoma"/>
              </a:rPr>
              <a:t>in</a:t>
            </a:r>
            <a:r>
              <a:rPr sz="2600" b="1" spc="-15" dirty="0">
                <a:latin typeface="Tahoma"/>
                <a:cs typeface="Tahoma"/>
              </a:rPr>
              <a:t> </a:t>
            </a:r>
            <a:r>
              <a:rPr sz="2600" b="1" dirty="0">
                <a:latin typeface="Tahoma"/>
                <a:cs typeface="Tahoma"/>
              </a:rPr>
              <a:t>bone</a:t>
            </a:r>
            <a:r>
              <a:rPr sz="2600" b="1" spc="-20" dirty="0">
                <a:latin typeface="Tahoma"/>
                <a:cs typeface="Tahoma"/>
              </a:rPr>
              <a:t> </a:t>
            </a:r>
            <a:r>
              <a:rPr sz="2600" b="1" dirty="0">
                <a:latin typeface="Tahoma"/>
                <a:cs typeface="Tahoma"/>
              </a:rPr>
              <a:t>marrow,</a:t>
            </a:r>
            <a:r>
              <a:rPr sz="2600" b="1" spc="-30" dirty="0">
                <a:latin typeface="Tahoma"/>
                <a:cs typeface="Tahoma"/>
              </a:rPr>
              <a:t> </a:t>
            </a:r>
            <a:r>
              <a:rPr sz="2600" b="1" dirty="0">
                <a:latin typeface="Tahoma"/>
                <a:cs typeface="Tahoma"/>
              </a:rPr>
              <a:t>thymus,</a:t>
            </a:r>
            <a:r>
              <a:rPr sz="2600" b="1" spc="-50" dirty="0">
                <a:latin typeface="Tahoma"/>
                <a:cs typeface="Tahoma"/>
              </a:rPr>
              <a:t> </a:t>
            </a:r>
            <a:r>
              <a:rPr sz="2600" b="1" dirty="0">
                <a:latin typeface="Tahoma"/>
                <a:cs typeface="Tahoma"/>
              </a:rPr>
              <a:t>lymphoid t</a:t>
            </a:r>
            <a:r>
              <a:rPr sz="2600" b="1" spc="-10" dirty="0">
                <a:latin typeface="Tahoma"/>
                <a:cs typeface="Tahoma"/>
              </a:rPr>
              <a:t>i</a:t>
            </a:r>
            <a:r>
              <a:rPr sz="2600" b="1" dirty="0">
                <a:latin typeface="Tahoma"/>
                <a:cs typeface="Tahoma"/>
              </a:rPr>
              <a:t>ssues</a:t>
            </a:r>
            <a:endParaRPr sz="2600">
              <a:latin typeface="Tahoma"/>
              <a:cs typeface="Tahoma"/>
            </a:endParaRPr>
          </a:p>
          <a:p>
            <a:pPr marL="623570" marR="297815">
              <a:lnSpc>
                <a:spcPct val="99000"/>
              </a:lnSpc>
              <a:spcBef>
                <a:spcPts val="640"/>
              </a:spcBef>
            </a:pPr>
            <a:r>
              <a:rPr sz="2600" b="1" spc="-5" dirty="0">
                <a:latin typeface="Tahoma"/>
                <a:cs typeface="Tahoma"/>
              </a:rPr>
              <a:t>S</a:t>
            </a:r>
            <a:r>
              <a:rPr sz="2600" b="1" spc="-10" dirty="0">
                <a:latin typeface="Tahoma"/>
                <a:cs typeface="Tahoma"/>
              </a:rPr>
              <a:t>t</a:t>
            </a:r>
            <a:r>
              <a:rPr sz="2600" b="1" dirty="0">
                <a:latin typeface="Tahoma"/>
                <a:cs typeface="Tahoma"/>
              </a:rPr>
              <a:t>em</a:t>
            </a:r>
            <a:r>
              <a:rPr sz="2600" b="1" spc="-10" dirty="0">
                <a:latin typeface="Tahoma"/>
                <a:cs typeface="Tahoma"/>
              </a:rPr>
              <a:t> </a:t>
            </a:r>
            <a:r>
              <a:rPr sz="2600" b="1" spc="-5" dirty="0">
                <a:latin typeface="Tahoma"/>
                <a:cs typeface="Tahoma"/>
              </a:rPr>
              <a:t>ce</a:t>
            </a:r>
            <a:r>
              <a:rPr sz="2600" b="1" spc="-15" dirty="0">
                <a:latin typeface="Tahoma"/>
                <a:cs typeface="Tahoma"/>
              </a:rPr>
              <a:t>l</a:t>
            </a:r>
            <a:r>
              <a:rPr sz="2600" b="1" dirty="0">
                <a:latin typeface="Tahoma"/>
                <a:cs typeface="Tahoma"/>
              </a:rPr>
              <a:t>l</a:t>
            </a:r>
            <a:r>
              <a:rPr sz="2600" b="1" spc="20" dirty="0">
                <a:latin typeface="Tahoma"/>
                <a:cs typeface="Tahoma"/>
              </a:rPr>
              <a:t> </a:t>
            </a:r>
            <a:r>
              <a:rPr sz="2600" b="1" spc="-5" dirty="0">
                <a:latin typeface="Tahoma"/>
                <a:cs typeface="Tahoma"/>
              </a:rPr>
              <a:t>(thym</a:t>
            </a:r>
            <a:r>
              <a:rPr sz="2600" b="1" spc="-15" dirty="0">
                <a:latin typeface="Tahoma"/>
                <a:cs typeface="Tahoma"/>
              </a:rPr>
              <a:t>u</a:t>
            </a:r>
            <a:r>
              <a:rPr sz="2600" b="1" dirty="0">
                <a:latin typeface="Tahoma"/>
                <a:cs typeface="Tahoma"/>
              </a:rPr>
              <a:t>s,</a:t>
            </a:r>
            <a:r>
              <a:rPr sz="2600" b="1" spc="-40" dirty="0">
                <a:latin typeface="Tahoma"/>
                <a:cs typeface="Tahoma"/>
              </a:rPr>
              <a:t> </a:t>
            </a:r>
            <a:r>
              <a:rPr sz="2600" b="1" dirty="0">
                <a:latin typeface="Tahoma"/>
                <a:cs typeface="Tahoma"/>
              </a:rPr>
              <a:t>l</a:t>
            </a:r>
            <a:r>
              <a:rPr sz="2600" b="1" spc="-10" dirty="0">
                <a:latin typeface="Tahoma"/>
                <a:cs typeface="Tahoma"/>
              </a:rPr>
              <a:t>y</a:t>
            </a:r>
            <a:r>
              <a:rPr sz="2600" b="1" dirty="0">
                <a:latin typeface="Tahoma"/>
                <a:cs typeface="Tahoma"/>
              </a:rPr>
              <a:t>mphoid</a:t>
            </a:r>
            <a:r>
              <a:rPr sz="2600" b="1" spc="-35" dirty="0">
                <a:latin typeface="Tahoma"/>
                <a:cs typeface="Tahoma"/>
              </a:rPr>
              <a:t> </a:t>
            </a:r>
            <a:r>
              <a:rPr sz="2600" b="1" dirty="0">
                <a:latin typeface="Tahoma"/>
                <a:cs typeface="Tahoma"/>
              </a:rPr>
              <a:t>t</a:t>
            </a:r>
            <a:r>
              <a:rPr sz="2600" b="1" spc="-10" dirty="0">
                <a:latin typeface="Tahoma"/>
                <a:cs typeface="Tahoma"/>
              </a:rPr>
              <a:t>i</a:t>
            </a:r>
            <a:r>
              <a:rPr sz="2600" b="1" dirty="0">
                <a:latin typeface="Tahoma"/>
                <a:cs typeface="Tahoma"/>
              </a:rPr>
              <a:t>ssue</a:t>
            </a:r>
            <a:r>
              <a:rPr sz="2600" b="1" spc="-20" dirty="0">
                <a:latin typeface="Tahoma"/>
                <a:cs typeface="Tahoma"/>
              </a:rPr>
              <a:t> </a:t>
            </a:r>
            <a:r>
              <a:rPr sz="2600" b="1" spc="5" dirty="0">
                <a:latin typeface="Tahoma"/>
                <a:cs typeface="Tahoma"/>
              </a:rPr>
              <a:t>&amp; </a:t>
            </a:r>
            <a:r>
              <a:rPr sz="2600" b="1" dirty="0">
                <a:latin typeface="Tahoma"/>
                <a:cs typeface="Tahoma"/>
              </a:rPr>
              <a:t>bone marrow)</a:t>
            </a:r>
            <a:r>
              <a:rPr sz="2600" b="1" spc="-50" dirty="0">
                <a:latin typeface="Tahoma"/>
                <a:cs typeface="Tahoma"/>
              </a:rPr>
              <a:t> </a:t>
            </a:r>
            <a:r>
              <a:rPr sz="2600" dirty="0">
                <a:latin typeface="Symbol"/>
                <a:cs typeface="Symbol"/>
              </a:rPr>
              <a:t></a:t>
            </a:r>
            <a:r>
              <a:rPr sz="2600" spc="-5" dirty="0">
                <a:latin typeface="Times New Roman"/>
                <a:cs typeface="Times New Roman"/>
              </a:rPr>
              <a:t> </a:t>
            </a:r>
            <a:r>
              <a:rPr sz="2600" b="1" dirty="0">
                <a:latin typeface="Tahoma"/>
                <a:cs typeface="Tahoma"/>
              </a:rPr>
              <a:t>lymphoblast</a:t>
            </a:r>
            <a:r>
              <a:rPr sz="2600" b="1" spc="-40" dirty="0">
                <a:latin typeface="Tahoma"/>
                <a:cs typeface="Tahoma"/>
              </a:rPr>
              <a:t> </a:t>
            </a:r>
            <a:r>
              <a:rPr sz="2600" dirty="0">
                <a:latin typeface="Symbol"/>
                <a:cs typeface="Symbol"/>
              </a:rPr>
              <a:t></a:t>
            </a:r>
            <a:r>
              <a:rPr sz="2600" spc="-5" dirty="0">
                <a:latin typeface="Times New Roman"/>
                <a:cs typeface="Times New Roman"/>
              </a:rPr>
              <a:t> </a:t>
            </a:r>
            <a:r>
              <a:rPr sz="2600" b="1" dirty="0">
                <a:latin typeface="Tahoma"/>
                <a:cs typeface="Tahoma"/>
              </a:rPr>
              <a:t>in</a:t>
            </a:r>
            <a:r>
              <a:rPr sz="2600" b="1" spc="-10" dirty="0">
                <a:latin typeface="Tahoma"/>
                <a:cs typeface="Tahoma"/>
              </a:rPr>
              <a:t>t</a:t>
            </a:r>
            <a:r>
              <a:rPr sz="2600" b="1" dirty="0">
                <a:latin typeface="Tahoma"/>
                <a:cs typeface="Tahoma"/>
              </a:rPr>
              <a:t>ermediate </a:t>
            </a:r>
            <a:r>
              <a:rPr sz="2600" b="1" spc="-5" dirty="0">
                <a:latin typeface="Tahoma"/>
                <a:cs typeface="Tahoma"/>
              </a:rPr>
              <a:t>pyron</a:t>
            </a:r>
            <a:r>
              <a:rPr sz="2600" b="1" spc="5" dirty="0">
                <a:latin typeface="Tahoma"/>
                <a:cs typeface="Tahoma"/>
              </a:rPr>
              <a:t>o</a:t>
            </a:r>
            <a:r>
              <a:rPr sz="2600" b="1" spc="-5" dirty="0">
                <a:latin typeface="Tahoma"/>
                <a:cs typeface="Tahoma"/>
              </a:rPr>
              <a:t>ph</a:t>
            </a:r>
            <a:r>
              <a:rPr sz="2600" b="1" spc="-10" dirty="0">
                <a:latin typeface="Tahoma"/>
                <a:cs typeface="Tahoma"/>
              </a:rPr>
              <a:t>i</a:t>
            </a:r>
            <a:r>
              <a:rPr sz="2600" b="1" dirty="0">
                <a:latin typeface="Tahoma"/>
                <a:cs typeface="Tahoma"/>
              </a:rPr>
              <a:t>l</a:t>
            </a:r>
            <a:r>
              <a:rPr sz="2600" b="1" spc="-15" dirty="0">
                <a:latin typeface="Tahoma"/>
                <a:cs typeface="Tahoma"/>
              </a:rPr>
              <a:t>i</a:t>
            </a:r>
            <a:r>
              <a:rPr sz="2600" b="1" dirty="0">
                <a:latin typeface="Tahoma"/>
                <a:cs typeface="Tahoma"/>
              </a:rPr>
              <a:t>c</a:t>
            </a:r>
            <a:r>
              <a:rPr sz="2600" b="1" spc="-15" dirty="0">
                <a:latin typeface="Tahoma"/>
                <a:cs typeface="Tahoma"/>
              </a:rPr>
              <a:t> </a:t>
            </a:r>
            <a:r>
              <a:rPr sz="2600" b="1" dirty="0">
                <a:latin typeface="Tahoma"/>
                <a:cs typeface="Tahoma"/>
              </a:rPr>
              <a:t>b</a:t>
            </a:r>
            <a:r>
              <a:rPr sz="2600" b="1" spc="-10" dirty="0">
                <a:latin typeface="Tahoma"/>
                <a:cs typeface="Tahoma"/>
              </a:rPr>
              <a:t>l</a:t>
            </a:r>
            <a:r>
              <a:rPr sz="2600" b="1" dirty="0">
                <a:latin typeface="Tahoma"/>
                <a:cs typeface="Tahoma"/>
              </a:rPr>
              <a:t>ast </a:t>
            </a:r>
            <a:r>
              <a:rPr sz="2600" b="1" spc="-15" dirty="0">
                <a:latin typeface="Tahoma"/>
                <a:cs typeface="Tahoma"/>
              </a:rPr>
              <a:t>c</a:t>
            </a:r>
            <a:r>
              <a:rPr sz="2600" b="1" dirty="0">
                <a:latin typeface="Tahoma"/>
                <a:cs typeface="Tahoma"/>
              </a:rPr>
              <a:t>ell</a:t>
            </a:r>
            <a:r>
              <a:rPr sz="2600" b="1" spc="20" dirty="0">
                <a:latin typeface="Tahoma"/>
                <a:cs typeface="Tahoma"/>
              </a:rPr>
              <a:t> </a:t>
            </a:r>
            <a:r>
              <a:rPr sz="2600" dirty="0">
                <a:latin typeface="Symbol"/>
                <a:cs typeface="Symbol"/>
              </a:rPr>
              <a:t></a:t>
            </a:r>
            <a:r>
              <a:rPr sz="2600" spc="-5" dirty="0">
                <a:latin typeface="Times New Roman"/>
                <a:cs typeface="Times New Roman"/>
              </a:rPr>
              <a:t> </a:t>
            </a:r>
            <a:r>
              <a:rPr sz="2600" b="1" dirty="0">
                <a:latin typeface="Tahoma"/>
                <a:cs typeface="Tahoma"/>
              </a:rPr>
              <a:t>lymphocytes</a:t>
            </a:r>
            <a:endParaRPr sz="2600">
              <a:latin typeface="Tahoma"/>
              <a:cs typeface="Tahoma"/>
            </a:endParaRPr>
          </a:p>
          <a:p>
            <a:pPr marL="12700">
              <a:lnSpc>
                <a:spcPts val="3025"/>
              </a:lnSpc>
              <a:spcBef>
                <a:spcPts val="830"/>
              </a:spcBef>
              <a:tabLst>
                <a:tab pos="623570" algn="l"/>
              </a:tabLst>
            </a:pPr>
            <a:r>
              <a:rPr sz="2600" b="1" i="1" spc="10" dirty="0">
                <a:latin typeface="Tahoma"/>
                <a:cs typeface="Tahoma"/>
              </a:rPr>
              <a:t>.</a:t>
            </a:r>
            <a:r>
              <a:rPr sz="2600" b="1" dirty="0">
                <a:latin typeface="Tahoma"/>
                <a:cs typeface="Tahoma"/>
              </a:rPr>
              <a:t>3	</a:t>
            </a:r>
            <a:r>
              <a:rPr sz="2600" b="1" spc="-5" dirty="0">
                <a:latin typeface="Tahoma"/>
                <a:cs typeface="Tahoma"/>
              </a:rPr>
              <a:t>L</a:t>
            </a:r>
            <a:r>
              <a:rPr sz="2600" b="1" spc="-10" dirty="0">
                <a:latin typeface="Tahoma"/>
                <a:cs typeface="Tahoma"/>
              </a:rPr>
              <a:t>i</a:t>
            </a:r>
            <a:r>
              <a:rPr sz="2600" b="1" spc="-5" dirty="0">
                <a:latin typeface="Tahoma"/>
                <a:cs typeface="Tahoma"/>
              </a:rPr>
              <a:t>f</a:t>
            </a:r>
            <a:r>
              <a:rPr sz="2600" b="1" dirty="0">
                <a:latin typeface="Tahoma"/>
                <a:cs typeface="Tahoma"/>
              </a:rPr>
              <a:t>e</a:t>
            </a:r>
            <a:r>
              <a:rPr sz="2600" b="1" spc="15" dirty="0">
                <a:latin typeface="Tahoma"/>
                <a:cs typeface="Tahoma"/>
              </a:rPr>
              <a:t> </a:t>
            </a:r>
            <a:r>
              <a:rPr sz="2600" b="1" spc="-5" dirty="0">
                <a:latin typeface="Tahoma"/>
                <a:cs typeface="Tahoma"/>
              </a:rPr>
              <a:t>Spa</a:t>
            </a:r>
            <a:r>
              <a:rPr sz="2600" b="1" dirty="0">
                <a:latin typeface="Tahoma"/>
                <a:cs typeface="Tahoma"/>
              </a:rPr>
              <a:t>n </a:t>
            </a:r>
            <a:r>
              <a:rPr sz="2600" b="1" spc="-5" dirty="0">
                <a:latin typeface="Tahoma"/>
                <a:cs typeface="Tahoma"/>
              </a:rPr>
              <a:t>O</a:t>
            </a:r>
            <a:r>
              <a:rPr sz="2600" b="1" dirty="0">
                <a:latin typeface="Tahoma"/>
                <a:cs typeface="Tahoma"/>
              </a:rPr>
              <a:t>f</a:t>
            </a:r>
            <a:r>
              <a:rPr sz="2600" b="1" spc="-10" dirty="0">
                <a:latin typeface="Tahoma"/>
                <a:cs typeface="Tahoma"/>
              </a:rPr>
              <a:t> </a:t>
            </a:r>
            <a:r>
              <a:rPr sz="2600" b="1" spc="-5" dirty="0">
                <a:latin typeface="Tahoma"/>
                <a:cs typeface="Tahoma"/>
              </a:rPr>
              <a:t>Lymphocyte</a:t>
            </a:r>
            <a:r>
              <a:rPr sz="2600" b="1" dirty="0">
                <a:latin typeface="Tahoma"/>
                <a:cs typeface="Tahoma"/>
              </a:rPr>
              <a:t>s</a:t>
            </a:r>
            <a:r>
              <a:rPr sz="2600" b="1" spc="-10" dirty="0">
                <a:latin typeface="Tahoma"/>
                <a:cs typeface="Tahoma"/>
              </a:rPr>
              <a:t> </a:t>
            </a:r>
            <a:r>
              <a:rPr sz="2600" b="1" dirty="0">
                <a:latin typeface="Tahoma"/>
                <a:cs typeface="Tahoma"/>
              </a:rPr>
              <a:t>range</a:t>
            </a:r>
            <a:r>
              <a:rPr sz="2600" b="1" spc="5" dirty="0">
                <a:latin typeface="Tahoma"/>
                <a:cs typeface="Tahoma"/>
              </a:rPr>
              <a:t> </a:t>
            </a:r>
            <a:r>
              <a:rPr sz="2600" b="1" spc="-5" dirty="0">
                <a:latin typeface="Tahoma"/>
                <a:cs typeface="Tahoma"/>
              </a:rPr>
              <a:t>fro</a:t>
            </a:r>
            <a:r>
              <a:rPr sz="2600" b="1" dirty="0">
                <a:latin typeface="Tahoma"/>
                <a:cs typeface="Tahoma"/>
              </a:rPr>
              <a:t>m</a:t>
            </a:r>
            <a:r>
              <a:rPr sz="2600" b="1" spc="-15" dirty="0">
                <a:latin typeface="Tahoma"/>
                <a:cs typeface="Tahoma"/>
              </a:rPr>
              <a:t> </a:t>
            </a:r>
            <a:r>
              <a:rPr sz="2600" b="1" dirty="0">
                <a:latin typeface="Tahoma"/>
                <a:cs typeface="Tahoma"/>
              </a:rPr>
              <a:t>weeks</a:t>
            </a:r>
            <a:endParaRPr sz="2600">
              <a:latin typeface="Tahoma"/>
              <a:cs typeface="Tahoma"/>
            </a:endParaRPr>
          </a:p>
          <a:p>
            <a:pPr marL="623570">
              <a:lnSpc>
                <a:spcPts val="3025"/>
              </a:lnSpc>
            </a:pPr>
            <a:r>
              <a:rPr sz="2600" b="1" dirty="0">
                <a:latin typeface="Tahoma"/>
                <a:cs typeface="Tahoma"/>
              </a:rPr>
              <a:t>to</a:t>
            </a:r>
            <a:r>
              <a:rPr sz="2600" b="1" spc="-25" dirty="0">
                <a:latin typeface="Tahoma"/>
                <a:cs typeface="Tahoma"/>
              </a:rPr>
              <a:t> </a:t>
            </a:r>
            <a:r>
              <a:rPr sz="2600" b="1" dirty="0">
                <a:latin typeface="Tahoma"/>
                <a:cs typeface="Tahoma"/>
              </a:rPr>
              <a:t>months</a:t>
            </a:r>
            <a:r>
              <a:rPr sz="2600" b="1" spc="-45" dirty="0">
                <a:latin typeface="Tahoma"/>
                <a:cs typeface="Tahoma"/>
              </a:rPr>
              <a:t> </a:t>
            </a:r>
            <a:r>
              <a:rPr sz="2600" b="1" dirty="0">
                <a:latin typeface="Tahoma"/>
                <a:cs typeface="Tahoma"/>
              </a:rPr>
              <a:t>ac</a:t>
            </a:r>
            <a:r>
              <a:rPr sz="2600" b="1" spc="-20" dirty="0">
                <a:latin typeface="Tahoma"/>
                <a:cs typeface="Tahoma"/>
              </a:rPr>
              <a:t>c</a:t>
            </a:r>
            <a:r>
              <a:rPr sz="2600" b="1" spc="-5" dirty="0">
                <a:latin typeface="Tahoma"/>
                <a:cs typeface="Tahoma"/>
              </a:rPr>
              <a:t>ordin</a:t>
            </a:r>
            <a:r>
              <a:rPr sz="2600" b="1" dirty="0">
                <a:latin typeface="Tahoma"/>
                <a:cs typeface="Tahoma"/>
              </a:rPr>
              <a:t>g</a:t>
            </a:r>
            <a:r>
              <a:rPr sz="2600" b="1" spc="-5" dirty="0">
                <a:latin typeface="Tahoma"/>
                <a:cs typeface="Tahoma"/>
              </a:rPr>
              <a:t> </a:t>
            </a:r>
            <a:r>
              <a:rPr sz="2600" b="1" dirty="0">
                <a:latin typeface="Tahoma"/>
                <a:cs typeface="Tahoma"/>
              </a:rPr>
              <a:t>to</a:t>
            </a:r>
            <a:r>
              <a:rPr sz="2600" b="1" spc="-25" dirty="0">
                <a:latin typeface="Tahoma"/>
                <a:cs typeface="Tahoma"/>
              </a:rPr>
              <a:t> </a:t>
            </a:r>
            <a:r>
              <a:rPr sz="2600" b="1" dirty="0">
                <a:latin typeface="Tahoma"/>
                <a:cs typeface="Tahoma"/>
              </a:rPr>
              <a:t>i</a:t>
            </a:r>
            <a:r>
              <a:rPr sz="2600" b="1" spc="-10" dirty="0">
                <a:latin typeface="Tahoma"/>
                <a:cs typeface="Tahoma"/>
              </a:rPr>
              <a:t>t</a:t>
            </a:r>
            <a:r>
              <a:rPr sz="2600" b="1" dirty="0">
                <a:latin typeface="Tahoma"/>
                <a:cs typeface="Tahoma"/>
              </a:rPr>
              <a:t>s </a:t>
            </a:r>
            <a:r>
              <a:rPr sz="2600" b="1" spc="-10" dirty="0">
                <a:latin typeface="Tahoma"/>
                <a:cs typeface="Tahoma"/>
              </a:rPr>
              <a:t>t</a:t>
            </a:r>
            <a:r>
              <a:rPr sz="2600" b="1" dirty="0">
                <a:latin typeface="Tahoma"/>
                <a:cs typeface="Tahoma"/>
              </a:rPr>
              <a:t>ype</a:t>
            </a:r>
            <a:endParaRPr sz="26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676400" y="2743200"/>
            <a:ext cx="5622925" cy="3543300"/>
          </a:xfrm>
          <a:prstGeom prst="rect">
            <a:avLst/>
          </a:prstGeom>
        </p:spPr>
        <p:txBody>
          <a:bodyPr vert="horz" wrap="square" lIns="0" tIns="268605" rIns="0" bIns="0" rtlCol="0">
            <a:spAutoFit/>
          </a:bodyPr>
          <a:lstStyle/>
          <a:p>
            <a:pPr marL="1347470">
              <a:lnSpc>
                <a:spcPct val="100000"/>
              </a:lnSpc>
              <a:spcBef>
                <a:spcPts val="2115"/>
              </a:spcBef>
            </a:pPr>
            <a:r>
              <a:rPr sz="2800" b="1" spc="-5" dirty="0">
                <a:latin typeface="Tahoma"/>
                <a:cs typeface="Tahoma"/>
              </a:rPr>
              <a:t>inde</a:t>
            </a:r>
            <a:r>
              <a:rPr sz="2800" b="1" spc="-10" dirty="0">
                <a:latin typeface="Tahoma"/>
                <a:cs typeface="Tahoma"/>
              </a:rPr>
              <a:t>p</a:t>
            </a:r>
            <a:r>
              <a:rPr sz="2800" b="1" spc="-25" dirty="0">
                <a:latin typeface="Tahoma"/>
                <a:cs typeface="Tahoma"/>
              </a:rPr>
              <a:t>e</a:t>
            </a:r>
            <a:r>
              <a:rPr sz="2800" b="1" spc="-10" dirty="0">
                <a:latin typeface="Tahoma"/>
                <a:cs typeface="Tahoma"/>
              </a:rPr>
              <a:t>nde</a:t>
            </a:r>
            <a:r>
              <a:rPr sz="2800" b="1" spc="-20" dirty="0">
                <a:latin typeface="Tahoma"/>
                <a:cs typeface="Tahoma"/>
              </a:rPr>
              <a:t>n</a:t>
            </a:r>
            <a:r>
              <a:rPr sz="2800" b="1" spc="-5" dirty="0">
                <a:latin typeface="Tahoma"/>
                <a:cs typeface="Tahoma"/>
              </a:rPr>
              <a:t>t</a:t>
            </a:r>
            <a:endParaRPr sz="2800">
              <a:latin typeface="Tahoma"/>
              <a:cs typeface="Tahom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55168" y="354838"/>
            <a:ext cx="6872605" cy="22783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69900">
              <a:lnSpc>
                <a:spcPct val="100000"/>
              </a:lnSpc>
              <a:tabLst>
                <a:tab pos="3367404" algn="l"/>
              </a:tabLst>
            </a:pPr>
            <a:r>
              <a:rPr sz="2800" b="1" spc="-10" dirty="0">
                <a:latin typeface="Tahoma"/>
                <a:cs typeface="Tahoma"/>
              </a:rPr>
              <a:t>LYMPHO</a:t>
            </a:r>
            <a:r>
              <a:rPr sz="2800" b="1" dirty="0">
                <a:latin typeface="Tahoma"/>
                <a:cs typeface="Tahoma"/>
              </a:rPr>
              <a:t>C</a:t>
            </a:r>
            <a:r>
              <a:rPr sz="2800" b="1" spc="-10" dirty="0">
                <a:latin typeface="Tahoma"/>
                <a:cs typeface="Tahoma"/>
              </a:rPr>
              <a:t>YTE</a:t>
            </a:r>
            <a:r>
              <a:rPr sz="2800" b="1" spc="-5" dirty="0">
                <a:latin typeface="Tahoma"/>
                <a:cs typeface="Tahoma"/>
              </a:rPr>
              <a:t>S</a:t>
            </a:r>
            <a:r>
              <a:rPr sz="2800" b="1" dirty="0">
                <a:latin typeface="Tahoma"/>
                <a:cs typeface="Tahoma"/>
              </a:rPr>
              <a:t>	</a:t>
            </a:r>
            <a:r>
              <a:rPr sz="2800" b="1" spc="-10" dirty="0">
                <a:latin typeface="Tahoma"/>
                <a:cs typeface="Tahoma"/>
              </a:rPr>
              <a:t>F</a:t>
            </a:r>
            <a:r>
              <a:rPr sz="2800" b="1" spc="-15" dirty="0">
                <a:latin typeface="Tahoma"/>
                <a:cs typeface="Tahoma"/>
              </a:rPr>
              <a:t>u</a:t>
            </a:r>
            <a:r>
              <a:rPr sz="2800" b="1" spc="-10" dirty="0">
                <a:latin typeface="Tahoma"/>
                <a:cs typeface="Tahoma"/>
              </a:rPr>
              <a:t>nc</a:t>
            </a:r>
            <a:r>
              <a:rPr sz="2800" b="1" spc="-5" dirty="0">
                <a:latin typeface="Tahoma"/>
                <a:cs typeface="Tahoma"/>
              </a:rPr>
              <a:t>t</a:t>
            </a:r>
            <a:r>
              <a:rPr sz="2800" b="1" spc="-25" dirty="0">
                <a:latin typeface="Tahoma"/>
                <a:cs typeface="Tahoma"/>
              </a:rPr>
              <a:t>i</a:t>
            </a:r>
            <a:r>
              <a:rPr sz="2800" b="1" spc="-5" dirty="0">
                <a:latin typeface="Tahoma"/>
                <a:cs typeface="Tahoma"/>
              </a:rPr>
              <a:t>on</a:t>
            </a:r>
            <a:r>
              <a:rPr sz="2800" b="1" spc="15" dirty="0">
                <a:latin typeface="Tahoma"/>
                <a:cs typeface="Tahoma"/>
              </a:rPr>
              <a:t> </a:t>
            </a:r>
            <a:r>
              <a:rPr sz="2800" b="1" spc="-5" dirty="0">
                <a:latin typeface="Tahoma"/>
                <a:cs typeface="Tahoma"/>
              </a:rPr>
              <a:t>a</a:t>
            </a:r>
            <a:r>
              <a:rPr sz="2800" b="1" spc="-20" dirty="0">
                <a:latin typeface="Tahoma"/>
                <a:cs typeface="Tahoma"/>
              </a:rPr>
              <a:t>n</a:t>
            </a:r>
            <a:r>
              <a:rPr sz="2800" b="1" dirty="0">
                <a:latin typeface="Tahoma"/>
                <a:cs typeface="Tahoma"/>
              </a:rPr>
              <a:t>d</a:t>
            </a:r>
            <a:r>
              <a:rPr sz="2800" b="1" spc="5" dirty="0">
                <a:latin typeface="Tahoma"/>
                <a:cs typeface="Tahoma"/>
              </a:rPr>
              <a:t> </a:t>
            </a:r>
            <a:r>
              <a:rPr sz="2800" b="1" spc="-5" dirty="0">
                <a:latin typeface="Tahoma"/>
                <a:cs typeface="Tahoma"/>
              </a:rPr>
              <a:t>types</a:t>
            </a:r>
            <a:endParaRPr sz="2800">
              <a:latin typeface="Tahoma"/>
              <a:cs typeface="Tahoma"/>
            </a:endParaRPr>
          </a:p>
          <a:p>
            <a:pPr marL="394970" indent="-304800">
              <a:lnSpc>
                <a:spcPts val="3340"/>
              </a:lnSpc>
              <a:spcBef>
                <a:spcPts val="1870"/>
              </a:spcBef>
              <a:buFont typeface="Arial"/>
              <a:buChar char="•"/>
              <a:tabLst>
                <a:tab pos="395605" algn="l"/>
              </a:tabLst>
            </a:pPr>
            <a:r>
              <a:rPr sz="2800" b="1" spc="-10" dirty="0">
                <a:latin typeface="Tahoma"/>
                <a:cs typeface="Tahoma"/>
              </a:rPr>
              <a:t>Function:</a:t>
            </a:r>
            <a:endParaRPr sz="2800">
              <a:latin typeface="Tahoma"/>
              <a:cs typeface="Tahoma"/>
            </a:endParaRPr>
          </a:p>
          <a:p>
            <a:pPr marL="394970" indent="-304800">
              <a:lnSpc>
                <a:spcPts val="3000"/>
              </a:lnSpc>
              <a:buFont typeface="Arial"/>
              <a:buChar char="•"/>
              <a:tabLst>
                <a:tab pos="395605" algn="l"/>
              </a:tabLst>
            </a:pPr>
            <a:r>
              <a:rPr sz="2800" b="1" spc="-10" dirty="0">
                <a:latin typeface="Tahoma"/>
                <a:cs typeface="Tahoma"/>
              </a:rPr>
              <a:t>Types:</a:t>
            </a:r>
            <a:endParaRPr sz="2800">
              <a:latin typeface="Tahoma"/>
              <a:cs typeface="Tahoma"/>
            </a:endParaRPr>
          </a:p>
          <a:p>
            <a:pPr marL="12700">
              <a:lnSpc>
                <a:spcPts val="2840"/>
              </a:lnSpc>
            </a:pPr>
            <a:r>
              <a:rPr sz="2800" b="1" i="1" spc="0" dirty="0">
                <a:latin typeface="Tahoma"/>
                <a:cs typeface="Tahoma"/>
              </a:rPr>
              <a:t>.</a:t>
            </a:r>
            <a:r>
              <a:rPr sz="2800" b="1" spc="-5" dirty="0">
                <a:latin typeface="Tahoma"/>
                <a:cs typeface="Tahoma"/>
              </a:rPr>
              <a:t>1</a:t>
            </a:r>
            <a:r>
              <a:rPr sz="2800" b="1" spc="-480" dirty="0">
                <a:latin typeface="Tahoma"/>
                <a:cs typeface="Tahoma"/>
              </a:rPr>
              <a:t> </a:t>
            </a:r>
            <a:r>
              <a:rPr sz="2800" b="1" spc="-10" dirty="0">
                <a:latin typeface="Tahoma"/>
                <a:cs typeface="Tahoma"/>
              </a:rPr>
              <a:t>Thy</a:t>
            </a:r>
            <a:r>
              <a:rPr sz="2800" b="1" spc="-15" dirty="0">
                <a:latin typeface="Tahoma"/>
                <a:cs typeface="Tahoma"/>
              </a:rPr>
              <a:t>m</a:t>
            </a:r>
            <a:r>
              <a:rPr sz="2800" b="1" spc="-10" dirty="0">
                <a:latin typeface="Tahoma"/>
                <a:cs typeface="Tahoma"/>
              </a:rPr>
              <a:t>u</a:t>
            </a:r>
            <a:r>
              <a:rPr sz="2800" b="1" spc="-5" dirty="0">
                <a:latin typeface="Tahoma"/>
                <a:cs typeface="Tahoma"/>
              </a:rPr>
              <a:t>s</a:t>
            </a:r>
            <a:r>
              <a:rPr sz="2800" b="1" spc="170" dirty="0">
                <a:latin typeface="Tahoma"/>
                <a:cs typeface="Tahoma"/>
              </a:rPr>
              <a:t> </a:t>
            </a:r>
            <a:r>
              <a:rPr sz="2800" b="1" spc="5" dirty="0">
                <a:latin typeface="Tahoma"/>
                <a:cs typeface="Tahoma"/>
              </a:rPr>
              <a:t>d</a:t>
            </a:r>
            <a:r>
              <a:rPr sz="2800" b="1" spc="-5" dirty="0">
                <a:latin typeface="Tahoma"/>
                <a:cs typeface="Tahoma"/>
              </a:rPr>
              <a:t>ependent</a:t>
            </a:r>
            <a:r>
              <a:rPr sz="2800" b="1" spc="-135" dirty="0">
                <a:latin typeface="Tahoma"/>
                <a:cs typeface="Tahoma"/>
              </a:rPr>
              <a:t> </a:t>
            </a:r>
            <a:r>
              <a:rPr sz="2800" b="1" spc="-5" dirty="0">
                <a:latin typeface="Tahoma"/>
                <a:cs typeface="Tahoma"/>
              </a:rPr>
              <a:t>(</a:t>
            </a:r>
            <a:r>
              <a:rPr sz="2800" b="1" spc="0" dirty="0">
                <a:latin typeface="Tahoma"/>
                <a:cs typeface="Tahoma"/>
              </a:rPr>
              <a:t>T</a:t>
            </a:r>
            <a:r>
              <a:rPr sz="2800" b="1" spc="-15" dirty="0">
                <a:latin typeface="Tahoma"/>
                <a:cs typeface="Tahoma"/>
              </a:rPr>
              <a:t>-</a:t>
            </a:r>
            <a:r>
              <a:rPr sz="2800" b="1" spc="-10" dirty="0">
                <a:latin typeface="Tahoma"/>
                <a:cs typeface="Tahoma"/>
              </a:rPr>
              <a:t>l</a:t>
            </a:r>
            <a:r>
              <a:rPr sz="2800" b="1" spc="-15" dirty="0">
                <a:latin typeface="Tahoma"/>
                <a:cs typeface="Tahoma"/>
              </a:rPr>
              <a:t>y</a:t>
            </a:r>
            <a:r>
              <a:rPr sz="2800" b="1" spc="-25" dirty="0">
                <a:latin typeface="Tahoma"/>
                <a:cs typeface="Tahoma"/>
              </a:rPr>
              <a:t>m</a:t>
            </a:r>
            <a:r>
              <a:rPr sz="2800" b="1" spc="-10" dirty="0">
                <a:latin typeface="Tahoma"/>
                <a:cs typeface="Tahoma"/>
              </a:rPr>
              <a:t>ph</a:t>
            </a:r>
            <a:r>
              <a:rPr sz="2800" b="1" dirty="0">
                <a:latin typeface="Tahoma"/>
                <a:cs typeface="Tahoma"/>
              </a:rPr>
              <a:t>oc</a:t>
            </a:r>
            <a:r>
              <a:rPr sz="2800" b="1" spc="-5" dirty="0">
                <a:latin typeface="Tahoma"/>
                <a:cs typeface="Tahoma"/>
              </a:rPr>
              <a:t>yte</a:t>
            </a:r>
            <a:r>
              <a:rPr sz="2800" b="1" spc="-30" dirty="0">
                <a:latin typeface="Tahoma"/>
                <a:cs typeface="Tahoma"/>
              </a:rPr>
              <a:t>s</a:t>
            </a:r>
            <a:r>
              <a:rPr sz="2800" b="1" i="1" spc="-5" dirty="0">
                <a:latin typeface="Tahoma"/>
                <a:cs typeface="Tahoma"/>
              </a:rPr>
              <a:t>)</a:t>
            </a:r>
            <a:endParaRPr sz="2800">
              <a:latin typeface="Tahoma"/>
              <a:cs typeface="Tahoma"/>
            </a:endParaRPr>
          </a:p>
          <a:p>
            <a:pPr marL="12700">
              <a:lnSpc>
                <a:spcPts val="3180"/>
              </a:lnSpc>
            </a:pPr>
            <a:r>
              <a:rPr sz="4200" b="1" i="1" spc="0" baseline="-5952" dirty="0">
                <a:latin typeface="Tahoma"/>
                <a:cs typeface="Tahoma"/>
              </a:rPr>
              <a:t>.</a:t>
            </a:r>
            <a:r>
              <a:rPr sz="4200" b="1" spc="-7" baseline="-5952" dirty="0">
                <a:latin typeface="Tahoma"/>
                <a:cs typeface="Tahoma"/>
              </a:rPr>
              <a:t>2</a:t>
            </a:r>
            <a:r>
              <a:rPr sz="4200" b="1" spc="-712" baseline="-5952" dirty="0">
                <a:latin typeface="Tahoma"/>
                <a:cs typeface="Tahoma"/>
              </a:rPr>
              <a:t> </a:t>
            </a:r>
            <a:r>
              <a:rPr sz="4200" b="1" spc="-15" baseline="-5952" dirty="0">
                <a:latin typeface="Tahoma"/>
                <a:cs typeface="Tahoma"/>
              </a:rPr>
              <a:t>Th</a:t>
            </a:r>
            <a:r>
              <a:rPr sz="4200" b="1" spc="-7" baseline="-5952" dirty="0">
                <a:latin typeface="Tahoma"/>
                <a:cs typeface="Tahoma"/>
              </a:rPr>
              <a:t>y</a:t>
            </a:r>
            <a:r>
              <a:rPr sz="4200" b="1" spc="-30" baseline="-5952" dirty="0">
                <a:latin typeface="Tahoma"/>
                <a:cs typeface="Tahoma"/>
              </a:rPr>
              <a:t>m</a:t>
            </a:r>
            <a:r>
              <a:rPr sz="4200" b="1" spc="-15" baseline="-5952" dirty="0">
                <a:latin typeface="Tahoma"/>
                <a:cs typeface="Tahoma"/>
              </a:rPr>
              <a:t>u</a:t>
            </a:r>
            <a:r>
              <a:rPr sz="4200" b="1" spc="-7" baseline="-5952" dirty="0">
                <a:latin typeface="Tahoma"/>
                <a:cs typeface="Tahoma"/>
              </a:rPr>
              <a:t>s</a:t>
            </a:r>
            <a:r>
              <a:rPr sz="4200" b="1" spc="262" baseline="-5952" dirty="0">
                <a:latin typeface="Tahoma"/>
                <a:cs typeface="Tahoma"/>
              </a:rPr>
              <a:t> </a:t>
            </a:r>
            <a:r>
              <a:rPr sz="2800" b="1" i="1" spc="5" dirty="0">
                <a:latin typeface="Tahoma"/>
                <a:cs typeface="Tahoma"/>
              </a:rPr>
              <a:t>(</a:t>
            </a:r>
            <a:r>
              <a:rPr sz="2800" b="1" spc="0" dirty="0">
                <a:latin typeface="Tahoma"/>
                <a:cs typeface="Tahoma"/>
              </a:rPr>
              <a:t>B</a:t>
            </a:r>
            <a:r>
              <a:rPr sz="2800" b="1" spc="-15" dirty="0">
                <a:latin typeface="Tahoma"/>
                <a:cs typeface="Tahoma"/>
              </a:rPr>
              <a:t>-</a:t>
            </a:r>
            <a:r>
              <a:rPr sz="2800" b="1" spc="-10" dirty="0">
                <a:latin typeface="Tahoma"/>
                <a:cs typeface="Tahoma"/>
              </a:rPr>
              <a:t>ly</a:t>
            </a:r>
            <a:r>
              <a:rPr sz="2800" b="1" spc="-5" dirty="0">
                <a:latin typeface="Tahoma"/>
                <a:cs typeface="Tahoma"/>
              </a:rPr>
              <a:t>mph</a:t>
            </a:r>
            <a:r>
              <a:rPr sz="2800" b="1" dirty="0">
                <a:latin typeface="Tahoma"/>
                <a:cs typeface="Tahoma"/>
              </a:rPr>
              <a:t>o</a:t>
            </a:r>
            <a:r>
              <a:rPr sz="2800" b="1" spc="-10" dirty="0">
                <a:latin typeface="Tahoma"/>
                <a:cs typeface="Tahoma"/>
              </a:rPr>
              <a:t>cyt</a:t>
            </a:r>
            <a:r>
              <a:rPr sz="2800" b="1" spc="-25" dirty="0">
                <a:latin typeface="Tahoma"/>
                <a:cs typeface="Tahoma"/>
              </a:rPr>
              <a:t>e</a:t>
            </a:r>
            <a:r>
              <a:rPr sz="2800" b="1" spc="-20" dirty="0">
                <a:latin typeface="Tahoma"/>
                <a:cs typeface="Tahoma"/>
              </a:rPr>
              <a:t>s</a:t>
            </a:r>
            <a:r>
              <a:rPr sz="2800" b="1" i="1" spc="-5" dirty="0">
                <a:latin typeface="Tahoma"/>
                <a:cs typeface="Tahoma"/>
              </a:rPr>
              <a:t>)</a:t>
            </a:r>
            <a:endParaRPr sz="2800">
              <a:latin typeface="Tahoma"/>
              <a:cs typeface="Tahom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676400" y="2743200"/>
            <a:ext cx="5622925" cy="35433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305"/>
              </a:lnSpc>
            </a:pPr>
            <a:fld id="{81D60167-4931-47E6-BA6A-407CBD079E47}" type="slidenum">
              <a:rPr dirty="0"/>
              <a:t>17</a:t>
            </a:fld>
            <a:endParaRPr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ject 11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305"/>
              </a:lnSpc>
            </a:pPr>
            <a:fld id="{81D60167-4931-47E6-BA6A-407CBD079E47}" type="slidenum">
              <a:rPr dirty="0"/>
              <a:t>18</a:t>
            </a:fld>
            <a:endParaRPr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72970" y="388873"/>
            <a:ext cx="4824095" cy="10642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" algn="ctr">
              <a:lnSpc>
                <a:spcPts val="4190"/>
              </a:lnSpc>
            </a:pPr>
            <a:r>
              <a:rPr sz="3600" dirty="0"/>
              <a:t>T</a:t>
            </a:r>
            <a:r>
              <a:rPr sz="3600" spc="-10" dirty="0"/>
              <a:t>-</a:t>
            </a:r>
            <a:r>
              <a:rPr sz="3600" spc="-5" dirty="0"/>
              <a:t>Lymphocytes</a:t>
            </a:r>
            <a:endParaRPr sz="3600"/>
          </a:p>
          <a:p>
            <a:pPr algn="ctr">
              <a:lnSpc>
                <a:spcPts val="4190"/>
              </a:lnSpc>
            </a:pPr>
            <a:r>
              <a:rPr sz="3600" spc="-10" dirty="0"/>
              <a:t>(Thymu</a:t>
            </a:r>
            <a:r>
              <a:rPr sz="3600" spc="-5" dirty="0"/>
              <a:t>s</a:t>
            </a:r>
            <a:r>
              <a:rPr sz="3600" spc="-10" dirty="0"/>
              <a:t> </a:t>
            </a:r>
            <a:r>
              <a:rPr sz="3600" spc="-5" dirty="0"/>
              <a:t>dependent)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536244" y="1572514"/>
            <a:ext cx="132715" cy="3759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dirty="0"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6244" y="2231390"/>
            <a:ext cx="132715" cy="10902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825"/>
              </a:lnSpc>
            </a:pPr>
            <a:r>
              <a:rPr sz="2400" dirty="0"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ts val="2815"/>
              </a:lnSpc>
            </a:pPr>
            <a:r>
              <a:rPr sz="2400" dirty="0"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ts val="2870"/>
              </a:lnSpc>
            </a:pPr>
            <a:r>
              <a:rPr sz="2400" dirty="0"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42796" y="1673986"/>
            <a:ext cx="6624320" cy="166941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7940" marR="5080">
              <a:lnSpc>
                <a:spcPts val="2520"/>
              </a:lnSpc>
            </a:pPr>
            <a:r>
              <a:rPr sz="2400" b="1" spc="-5" dirty="0">
                <a:latin typeface="Tahoma"/>
                <a:cs typeface="Tahoma"/>
              </a:rPr>
              <a:t>F</a:t>
            </a:r>
            <a:r>
              <a:rPr sz="2400" b="1" spc="-10" dirty="0">
                <a:latin typeface="Tahoma"/>
                <a:cs typeface="Tahoma"/>
              </a:rPr>
              <a:t>o</a:t>
            </a:r>
            <a:r>
              <a:rPr sz="2400" b="1" spc="-5" dirty="0">
                <a:latin typeface="Tahoma"/>
                <a:cs typeface="Tahoma"/>
              </a:rPr>
              <a:t>rm</a:t>
            </a:r>
            <a:r>
              <a:rPr sz="2400" b="1" dirty="0">
                <a:latin typeface="Tahoma"/>
                <a:cs typeface="Tahoma"/>
              </a:rPr>
              <a:t>ed</a:t>
            </a:r>
            <a:r>
              <a:rPr sz="2400" b="1" spc="-5" dirty="0">
                <a:latin typeface="Tahoma"/>
                <a:cs typeface="Tahoma"/>
              </a:rPr>
              <a:t> in</a:t>
            </a:r>
            <a:r>
              <a:rPr sz="2400" b="1" dirty="0">
                <a:latin typeface="Tahoma"/>
                <a:cs typeface="Tahoma"/>
              </a:rPr>
              <a:t> b</a:t>
            </a:r>
            <a:r>
              <a:rPr sz="2400" b="1" spc="-10" dirty="0">
                <a:latin typeface="Tahoma"/>
                <a:cs typeface="Tahoma"/>
              </a:rPr>
              <a:t>o</a:t>
            </a:r>
            <a:r>
              <a:rPr sz="2400" b="1" spc="-5" dirty="0">
                <a:latin typeface="Tahoma"/>
                <a:cs typeface="Tahoma"/>
              </a:rPr>
              <a:t>n</a:t>
            </a:r>
            <a:r>
              <a:rPr sz="2400" b="1" dirty="0">
                <a:latin typeface="Tahoma"/>
                <a:cs typeface="Tahoma"/>
              </a:rPr>
              <a:t>e</a:t>
            </a:r>
            <a:r>
              <a:rPr sz="2400" b="1" spc="5" dirty="0">
                <a:latin typeface="Tahoma"/>
                <a:cs typeface="Tahoma"/>
              </a:rPr>
              <a:t> </a:t>
            </a:r>
            <a:r>
              <a:rPr sz="2400" b="1" spc="-5" dirty="0">
                <a:latin typeface="Tahoma"/>
                <a:cs typeface="Tahoma"/>
              </a:rPr>
              <a:t>mar</a:t>
            </a:r>
            <a:r>
              <a:rPr sz="2400" b="1" dirty="0">
                <a:latin typeface="Tahoma"/>
                <a:cs typeface="Tahoma"/>
              </a:rPr>
              <a:t>r</a:t>
            </a:r>
            <a:r>
              <a:rPr sz="2400" b="1" spc="-10" dirty="0">
                <a:latin typeface="Tahoma"/>
                <a:cs typeface="Tahoma"/>
              </a:rPr>
              <a:t>o</a:t>
            </a:r>
            <a:r>
              <a:rPr sz="2400" b="1" spc="-5" dirty="0">
                <a:latin typeface="Tahoma"/>
                <a:cs typeface="Tahoma"/>
              </a:rPr>
              <a:t>w</a:t>
            </a:r>
            <a:r>
              <a:rPr sz="2400" b="1" spc="-15" dirty="0">
                <a:latin typeface="Tahoma"/>
                <a:cs typeface="Tahoma"/>
              </a:rPr>
              <a:t> </a:t>
            </a:r>
            <a:r>
              <a:rPr sz="2400" b="1" spc="-10" dirty="0">
                <a:latin typeface="Tahoma"/>
                <a:cs typeface="Tahoma"/>
              </a:rPr>
              <a:t>o</a:t>
            </a:r>
            <a:r>
              <a:rPr sz="2400" b="1" spc="-5" dirty="0">
                <a:latin typeface="Tahoma"/>
                <a:cs typeface="Tahoma"/>
              </a:rPr>
              <a:t>r</a:t>
            </a:r>
            <a:r>
              <a:rPr sz="2400" b="1" spc="-10" dirty="0">
                <a:latin typeface="Tahoma"/>
                <a:cs typeface="Tahoma"/>
              </a:rPr>
              <a:t> </a:t>
            </a:r>
            <a:r>
              <a:rPr sz="2400" b="1" dirty="0">
                <a:latin typeface="Tahoma"/>
                <a:cs typeface="Tahoma"/>
              </a:rPr>
              <a:t>lymph</a:t>
            </a:r>
            <a:r>
              <a:rPr sz="2400" b="1" spc="-10" dirty="0">
                <a:latin typeface="Tahoma"/>
                <a:cs typeface="Tahoma"/>
              </a:rPr>
              <a:t>o</a:t>
            </a:r>
            <a:r>
              <a:rPr sz="2400" b="1" dirty="0">
                <a:latin typeface="Tahoma"/>
                <a:cs typeface="Tahoma"/>
              </a:rPr>
              <a:t>id</a:t>
            </a:r>
            <a:r>
              <a:rPr sz="2400" b="1" spc="20" dirty="0">
                <a:latin typeface="Tahoma"/>
                <a:cs typeface="Tahoma"/>
              </a:rPr>
              <a:t> </a:t>
            </a:r>
            <a:r>
              <a:rPr sz="2400" b="1" spc="-5" dirty="0">
                <a:latin typeface="Tahoma"/>
                <a:cs typeface="Tahoma"/>
              </a:rPr>
              <a:t>t</a:t>
            </a:r>
            <a:r>
              <a:rPr sz="2400" b="1" spc="-15" dirty="0">
                <a:latin typeface="Tahoma"/>
                <a:cs typeface="Tahoma"/>
              </a:rPr>
              <a:t>i</a:t>
            </a:r>
            <a:r>
              <a:rPr sz="2400" b="1" spc="-5" dirty="0">
                <a:latin typeface="Tahoma"/>
                <a:cs typeface="Tahoma"/>
              </a:rPr>
              <a:t>ssue migrate</a:t>
            </a:r>
            <a:r>
              <a:rPr sz="2400" b="1" spc="-10" dirty="0">
                <a:latin typeface="Tahoma"/>
                <a:cs typeface="Tahoma"/>
              </a:rPr>
              <a:t> </a:t>
            </a:r>
            <a:r>
              <a:rPr sz="2400" b="1" spc="-5" dirty="0">
                <a:latin typeface="Tahoma"/>
                <a:cs typeface="Tahoma"/>
              </a:rPr>
              <a:t>to</a:t>
            </a:r>
            <a:r>
              <a:rPr sz="2400" b="1" spc="-10" dirty="0">
                <a:latin typeface="Tahoma"/>
                <a:cs typeface="Tahoma"/>
              </a:rPr>
              <a:t> </a:t>
            </a:r>
            <a:r>
              <a:rPr sz="2400" b="1" spc="-5" dirty="0">
                <a:latin typeface="Tahoma"/>
                <a:cs typeface="Tahoma"/>
              </a:rPr>
              <a:t>thymus</a:t>
            </a:r>
            <a:r>
              <a:rPr sz="2400" b="1" spc="5" dirty="0">
                <a:latin typeface="Tahoma"/>
                <a:cs typeface="Tahoma"/>
              </a:rPr>
              <a:t> </a:t>
            </a:r>
            <a:r>
              <a:rPr sz="2400" b="1" spc="-5" dirty="0">
                <a:latin typeface="Tahoma"/>
                <a:cs typeface="Tahoma"/>
              </a:rPr>
              <a:t>f</a:t>
            </a:r>
            <a:r>
              <a:rPr sz="2400" b="1" spc="-10" dirty="0">
                <a:latin typeface="Tahoma"/>
                <a:cs typeface="Tahoma"/>
              </a:rPr>
              <a:t>o</a:t>
            </a:r>
            <a:r>
              <a:rPr sz="2400" b="1" spc="-5" dirty="0">
                <a:latin typeface="Tahoma"/>
                <a:cs typeface="Tahoma"/>
              </a:rPr>
              <a:t>r</a:t>
            </a:r>
            <a:r>
              <a:rPr sz="2400" b="1" dirty="0">
                <a:latin typeface="Tahoma"/>
                <a:cs typeface="Tahoma"/>
              </a:rPr>
              <a:t> </a:t>
            </a:r>
            <a:r>
              <a:rPr sz="2400" b="1" spc="-5" dirty="0">
                <a:latin typeface="Tahoma"/>
                <a:cs typeface="Tahoma"/>
              </a:rPr>
              <a:t>maturati</a:t>
            </a:r>
            <a:r>
              <a:rPr sz="2400" b="1" spc="-20" dirty="0">
                <a:latin typeface="Tahoma"/>
                <a:cs typeface="Tahoma"/>
              </a:rPr>
              <a:t>o</a:t>
            </a:r>
            <a:r>
              <a:rPr sz="2400" b="1" dirty="0">
                <a:latin typeface="Tahoma"/>
                <a:cs typeface="Tahoma"/>
              </a:rPr>
              <a:t>n</a:t>
            </a:r>
            <a:endParaRPr sz="2400">
              <a:latin typeface="Tahoma"/>
              <a:cs typeface="Tahoma"/>
            </a:endParaRPr>
          </a:p>
          <a:p>
            <a:pPr marL="27940">
              <a:lnSpc>
                <a:spcPts val="2600"/>
              </a:lnSpc>
            </a:pPr>
            <a:r>
              <a:rPr sz="2400" b="1" spc="-5" dirty="0">
                <a:latin typeface="Tahoma"/>
                <a:cs typeface="Tahoma"/>
              </a:rPr>
              <a:t>L</a:t>
            </a:r>
            <a:r>
              <a:rPr sz="2400" b="1" spc="-10" dirty="0">
                <a:latin typeface="Tahoma"/>
                <a:cs typeface="Tahoma"/>
              </a:rPr>
              <a:t>i</a:t>
            </a:r>
            <a:r>
              <a:rPr sz="2400" b="1" spc="-5" dirty="0">
                <a:latin typeface="Tahoma"/>
                <a:cs typeface="Tahoma"/>
              </a:rPr>
              <a:t>f</a:t>
            </a:r>
            <a:r>
              <a:rPr sz="2400" b="1" dirty="0">
                <a:latin typeface="Tahoma"/>
                <a:cs typeface="Tahoma"/>
              </a:rPr>
              <a:t>e </a:t>
            </a:r>
            <a:r>
              <a:rPr sz="2400" b="1" spc="-5" dirty="0">
                <a:latin typeface="Tahoma"/>
                <a:cs typeface="Tahoma"/>
              </a:rPr>
              <a:t>spa</a:t>
            </a:r>
            <a:r>
              <a:rPr sz="2400" b="1" spc="-10" dirty="0">
                <a:latin typeface="Tahoma"/>
                <a:cs typeface="Tahoma"/>
              </a:rPr>
              <a:t>n</a:t>
            </a:r>
            <a:r>
              <a:rPr sz="2400" b="1" spc="-5" dirty="0">
                <a:latin typeface="Tahoma"/>
                <a:cs typeface="Tahoma"/>
              </a:rPr>
              <a:t>s</a:t>
            </a:r>
            <a:r>
              <a:rPr sz="2400" b="1" spc="10" dirty="0">
                <a:latin typeface="Tahoma"/>
                <a:cs typeface="Tahoma"/>
              </a:rPr>
              <a:t> </a:t>
            </a:r>
            <a:r>
              <a:rPr sz="2400" b="1" spc="-10" dirty="0">
                <a:latin typeface="Tahoma"/>
                <a:cs typeface="Tahoma"/>
              </a:rPr>
              <a:t>100</a:t>
            </a:r>
            <a:r>
              <a:rPr sz="2400" b="1" spc="-5" dirty="0">
                <a:latin typeface="Tahoma"/>
                <a:cs typeface="Tahoma"/>
              </a:rPr>
              <a:t>-</a:t>
            </a:r>
            <a:r>
              <a:rPr sz="2400" b="1" spc="-10" dirty="0">
                <a:latin typeface="Tahoma"/>
                <a:cs typeface="Tahoma"/>
              </a:rPr>
              <a:t>13</a:t>
            </a:r>
            <a:r>
              <a:rPr sz="2400" b="1" spc="-5" dirty="0">
                <a:latin typeface="Tahoma"/>
                <a:cs typeface="Tahoma"/>
              </a:rPr>
              <a:t>0</a:t>
            </a:r>
            <a:r>
              <a:rPr sz="2400" b="1" dirty="0">
                <a:latin typeface="Tahoma"/>
                <a:cs typeface="Tahoma"/>
              </a:rPr>
              <a:t> </a:t>
            </a:r>
            <a:r>
              <a:rPr sz="2400" b="1" spc="-10" dirty="0">
                <a:latin typeface="Tahoma"/>
                <a:cs typeface="Tahoma"/>
              </a:rPr>
              <a:t>days.</a:t>
            </a:r>
            <a:endParaRPr sz="2400">
              <a:latin typeface="Tahoma"/>
              <a:cs typeface="Tahoma"/>
            </a:endParaRPr>
          </a:p>
          <a:p>
            <a:pPr marL="12700">
              <a:lnSpc>
                <a:spcPts val="2700"/>
              </a:lnSpc>
            </a:pPr>
            <a:r>
              <a:rPr sz="2400" b="1" spc="-5" dirty="0">
                <a:latin typeface="Tahoma"/>
                <a:cs typeface="Tahoma"/>
              </a:rPr>
              <a:t>C</a:t>
            </a:r>
            <a:r>
              <a:rPr sz="2400" b="1" spc="-10" dirty="0">
                <a:latin typeface="Tahoma"/>
                <a:cs typeface="Tahoma"/>
              </a:rPr>
              <a:t>i</a:t>
            </a:r>
            <a:r>
              <a:rPr sz="2400" b="1" spc="-5" dirty="0">
                <a:latin typeface="Tahoma"/>
                <a:cs typeface="Tahoma"/>
              </a:rPr>
              <a:t>rcu</a:t>
            </a:r>
            <a:r>
              <a:rPr sz="2400" b="1" spc="-10" dirty="0">
                <a:latin typeface="Tahoma"/>
                <a:cs typeface="Tahoma"/>
              </a:rPr>
              <a:t>l</a:t>
            </a:r>
            <a:r>
              <a:rPr sz="2400" b="1" spc="-5" dirty="0">
                <a:latin typeface="Tahoma"/>
                <a:cs typeface="Tahoma"/>
              </a:rPr>
              <a:t>ate</a:t>
            </a:r>
            <a:r>
              <a:rPr sz="2400" b="1" dirty="0">
                <a:latin typeface="Tahoma"/>
                <a:cs typeface="Tahoma"/>
              </a:rPr>
              <a:t> </a:t>
            </a:r>
            <a:r>
              <a:rPr sz="2400" b="1" spc="-5" dirty="0">
                <a:latin typeface="Tahoma"/>
                <a:cs typeface="Tahoma"/>
              </a:rPr>
              <a:t>between </a:t>
            </a:r>
            <a:r>
              <a:rPr sz="2400" b="1" spc="-20" dirty="0">
                <a:latin typeface="Tahoma"/>
                <a:cs typeface="Tahoma"/>
              </a:rPr>
              <a:t>b</a:t>
            </a:r>
            <a:r>
              <a:rPr sz="2400" b="1" dirty="0">
                <a:latin typeface="Tahoma"/>
                <a:cs typeface="Tahoma"/>
              </a:rPr>
              <a:t>l</a:t>
            </a:r>
            <a:r>
              <a:rPr sz="2400" b="1" spc="-15" dirty="0">
                <a:latin typeface="Tahoma"/>
                <a:cs typeface="Tahoma"/>
              </a:rPr>
              <a:t>o</a:t>
            </a:r>
            <a:r>
              <a:rPr sz="2400" b="1" spc="-5" dirty="0">
                <a:latin typeface="Tahoma"/>
                <a:cs typeface="Tahoma"/>
              </a:rPr>
              <a:t>od</a:t>
            </a:r>
            <a:r>
              <a:rPr sz="2400" b="1" dirty="0">
                <a:latin typeface="Tahoma"/>
                <a:cs typeface="Tahoma"/>
              </a:rPr>
              <a:t>,</a:t>
            </a:r>
            <a:r>
              <a:rPr sz="2400" b="1" spc="60" dirty="0">
                <a:latin typeface="Tahoma"/>
                <a:cs typeface="Tahoma"/>
              </a:rPr>
              <a:t> </a:t>
            </a:r>
            <a:r>
              <a:rPr sz="3600" b="1" spc="-15" baseline="5787" dirty="0">
                <a:latin typeface="Tahoma"/>
                <a:cs typeface="Tahoma"/>
              </a:rPr>
              <a:t>ti</a:t>
            </a:r>
            <a:r>
              <a:rPr sz="3600" b="1" spc="-7" baseline="5787" dirty="0">
                <a:latin typeface="Tahoma"/>
                <a:cs typeface="Tahoma"/>
              </a:rPr>
              <a:t>ssues, lymp</a:t>
            </a:r>
            <a:r>
              <a:rPr sz="3600" b="1" spc="-30" baseline="5787" dirty="0">
                <a:latin typeface="Tahoma"/>
                <a:cs typeface="Tahoma"/>
              </a:rPr>
              <a:t>h</a:t>
            </a:r>
            <a:r>
              <a:rPr sz="3600" b="1" i="1" baseline="5787" dirty="0">
                <a:latin typeface="Tahoma"/>
                <a:cs typeface="Tahoma"/>
              </a:rPr>
              <a:t>.</a:t>
            </a:r>
            <a:endParaRPr sz="3600" baseline="5787">
              <a:latin typeface="Tahoma"/>
              <a:cs typeface="Tahoma"/>
            </a:endParaRPr>
          </a:p>
          <a:p>
            <a:pPr marL="12700">
              <a:lnSpc>
                <a:spcPts val="2805"/>
              </a:lnSpc>
            </a:pPr>
            <a:r>
              <a:rPr sz="2400" b="1" spc="-5" dirty="0">
                <a:latin typeface="Tahoma"/>
                <a:cs typeface="Tahoma"/>
              </a:rPr>
              <a:t>T</a:t>
            </a:r>
            <a:r>
              <a:rPr sz="2400" b="1" spc="-10" dirty="0">
                <a:latin typeface="Tahoma"/>
                <a:cs typeface="Tahoma"/>
              </a:rPr>
              <a:t>y</a:t>
            </a:r>
            <a:r>
              <a:rPr sz="2400" b="1" spc="-5" dirty="0">
                <a:latin typeface="Tahoma"/>
                <a:cs typeface="Tahoma"/>
              </a:rPr>
              <a:t>pe</a:t>
            </a:r>
            <a:r>
              <a:rPr sz="2400" b="1" dirty="0">
                <a:latin typeface="Tahoma"/>
                <a:cs typeface="Tahoma"/>
              </a:rPr>
              <a:t>s</a:t>
            </a:r>
            <a:r>
              <a:rPr sz="2400" b="1" spc="15" dirty="0">
                <a:latin typeface="Tahoma"/>
                <a:cs typeface="Tahoma"/>
              </a:rPr>
              <a:t> </a:t>
            </a:r>
            <a:r>
              <a:rPr sz="2400" b="1" spc="-5" dirty="0">
                <a:latin typeface="Tahoma"/>
                <a:cs typeface="Tahoma"/>
              </a:rPr>
              <a:t>o</a:t>
            </a:r>
            <a:r>
              <a:rPr sz="2400" b="1" dirty="0">
                <a:latin typeface="Tahoma"/>
                <a:cs typeface="Tahoma"/>
              </a:rPr>
              <a:t>f</a:t>
            </a:r>
            <a:r>
              <a:rPr sz="2400" b="1" spc="-15" dirty="0">
                <a:latin typeface="Tahoma"/>
                <a:cs typeface="Tahoma"/>
              </a:rPr>
              <a:t> </a:t>
            </a:r>
            <a:r>
              <a:rPr sz="2400" b="1" dirty="0">
                <a:latin typeface="Tahoma"/>
                <a:cs typeface="Tahoma"/>
              </a:rPr>
              <a:t>T</a:t>
            </a:r>
            <a:r>
              <a:rPr sz="2400" b="1" spc="-5" dirty="0">
                <a:latin typeface="Tahoma"/>
                <a:cs typeface="Tahoma"/>
              </a:rPr>
              <a:t>-</a:t>
            </a:r>
            <a:r>
              <a:rPr sz="2400" b="1" dirty="0">
                <a:latin typeface="Tahoma"/>
                <a:cs typeface="Tahoma"/>
              </a:rPr>
              <a:t>l</a:t>
            </a:r>
            <a:r>
              <a:rPr sz="2400" b="1" spc="-10" dirty="0">
                <a:latin typeface="Tahoma"/>
                <a:cs typeface="Tahoma"/>
              </a:rPr>
              <a:t>y</a:t>
            </a:r>
            <a:r>
              <a:rPr sz="2400" b="1" dirty="0">
                <a:latin typeface="Tahoma"/>
                <a:cs typeface="Tahoma"/>
              </a:rPr>
              <a:t>mpho</a:t>
            </a:r>
            <a:r>
              <a:rPr sz="2400" b="1" spc="-20" dirty="0">
                <a:latin typeface="Tahoma"/>
                <a:cs typeface="Tahoma"/>
              </a:rPr>
              <a:t>c</a:t>
            </a:r>
            <a:r>
              <a:rPr sz="2400" b="1" dirty="0">
                <a:latin typeface="Tahoma"/>
                <a:cs typeface="Tahoma"/>
              </a:rPr>
              <a:t>ytes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447546" y="3317113"/>
            <a:ext cx="2032000" cy="10845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800"/>
              </a:lnSpc>
            </a:pPr>
            <a:r>
              <a:rPr sz="2400" b="1" spc="-10" dirty="0">
                <a:latin typeface="Tahoma"/>
                <a:cs typeface="Tahoma"/>
              </a:rPr>
              <a:t>T</a:t>
            </a:r>
            <a:r>
              <a:rPr sz="2400" b="1" spc="-5" dirty="0">
                <a:latin typeface="Tahoma"/>
                <a:cs typeface="Tahoma"/>
              </a:rPr>
              <a:t>-</a:t>
            </a:r>
            <a:r>
              <a:rPr sz="2400" b="1" spc="-10" dirty="0">
                <a:latin typeface="Tahoma"/>
                <a:cs typeface="Tahoma"/>
              </a:rPr>
              <a:t>helper</a:t>
            </a:r>
            <a:endParaRPr sz="2400">
              <a:latin typeface="Tahoma"/>
              <a:cs typeface="Tahoma"/>
            </a:endParaRPr>
          </a:p>
          <a:p>
            <a:pPr marL="12700" marR="5080">
              <a:lnSpc>
                <a:spcPts val="2900"/>
              </a:lnSpc>
            </a:pPr>
            <a:r>
              <a:rPr sz="2400" b="1" spc="-10" dirty="0">
                <a:latin typeface="Tahoma"/>
                <a:cs typeface="Tahoma"/>
              </a:rPr>
              <a:t>T</a:t>
            </a:r>
            <a:r>
              <a:rPr sz="2400" b="1" spc="-5" dirty="0">
                <a:latin typeface="Tahoma"/>
                <a:cs typeface="Tahoma"/>
              </a:rPr>
              <a:t>-</a:t>
            </a:r>
            <a:r>
              <a:rPr sz="2400" b="1" spc="-10" dirty="0">
                <a:latin typeface="Tahoma"/>
                <a:cs typeface="Tahoma"/>
              </a:rPr>
              <a:t>cy</a:t>
            </a:r>
            <a:r>
              <a:rPr sz="2400" b="1" spc="-15" dirty="0">
                <a:latin typeface="Tahoma"/>
                <a:cs typeface="Tahoma"/>
              </a:rPr>
              <a:t>t</a:t>
            </a:r>
            <a:r>
              <a:rPr sz="2400" b="1" spc="-10" dirty="0">
                <a:latin typeface="Tahoma"/>
                <a:cs typeface="Tahoma"/>
              </a:rPr>
              <a:t>o</a:t>
            </a:r>
            <a:r>
              <a:rPr sz="2400" b="1" spc="-15" dirty="0">
                <a:latin typeface="Tahoma"/>
                <a:cs typeface="Tahoma"/>
              </a:rPr>
              <a:t>t</a:t>
            </a:r>
            <a:r>
              <a:rPr sz="2400" b="1" spc="-5" dirty="0">
                <a:latin typeface="Tahoma"/>
                <a:cs typeface="Tahoma"/>
              </a:rPr>
              <a:t>ox</a:t>
            </a:r>
            <a:r>
              <a:rPr sz="2400" b="1" spc="-10" dirty="0">
                <a:latin typeface="Tahoma"/>
                <a:cs typeface="Tahoma"/>
              </a:rPr>
              <a:t>i</a:t>
            </a:r>
            <a:r>
              <a:rPr sz="2400" b="1" dirty="0">
                <a:latin typeface="Tahoma"/>
                <a:cs typeface="Tahoma"/>
              </a:rPr>
              <a:t>c </a:t>
            </a:r>
            <a:r>
              <a:rPr sz="2400" b="1" spc="-5" dirty="0">
                <a:latin typeface="Tahoma"/>
                <a:cs typeface="Tahoma"/>
              </a:rPr>
              <a:t>Natural</a:t>
            </a:r>
            <a:r>
              <a:rPr sz="2400" b="1" spc="-20" dirty="0">
                <a:latin typeface="Tahoma"/>
                <a:cs typeface="Tahoma"/>
              </a:rPr>
              <a:t> </a:t>
            </a:r>
            <a:r>
              <a:rPr sz="2400" b="1" spc="-5" dirty="0">
                <a:latin typeface="Tahoma"/>
                <a:cs typeface="Tahoma"/>
              </a:rPr>
              <a:t>kil</a:t>
            </a:r>
            <a:r>
              <a:rPr sz="2400" b="1" spc="-15" dirty="0">
                <a:latin typeface="Tahoma"/>
                <a:cs typeface="Tahoma"/>
              </a:rPr>
              <a:t>l</a:t>
            </a:r>
            <a:r>
              <a:rPr sz="2400" b="1" spc="-5" dirty="0">
                <a:latin typeface="Tahoma"/>
                <a:cs typeface="Tahoma"/>
              </a:rPr>
              <a:t>er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993444" y="3330194"/>
            <a:ext cx="195580" cy="10902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825"/>
              </a:lnSpc>
            </a:pPr>
            <a:r>
              <a:rPr sz="2400" dirty="0">
                <a:latin typeface="Arial"/>
                <a:cs typeface="Arial"/>
              </a:rPr>
              <a:t>–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ts val="2815"/>
              </a:lnSpc>
            </a:pPr>
            <a:r>
              <a:rPr sz="2400" dirty="0">
                <a:latin typeface="Arial"/>
                <a:cs typeface="Arial"/>
              </a:rPr>
              <a:t>–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ts val="2870"/>
              </a:lnSpc>
            </a:pPr>
            <a:r>
              <a:rPr sz="2400" dirty="0">
                <a:latin typeface="Arial"/>
                <a:cs typeface="Arial"/>
              </a:rPr>
              <a:t>–</a:t>
            </a:r>
            <a:endParaRPr sz="24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36244" y="4428744"/>
            <a:ext cx="2115185" cy="3740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22300" indent="-609600">
              <a:lnSpc>
                <a:spcPct val="100000"/>
              </a:lnSpc>
              <a:buFont typeface="Arial"/>
              <a:buChar char="•"/>
              <a:tabLst>
                <a:tab pos="622300" algn="l"/>
              </a:tabLst>
            </a:pPr>
            <a:r>
              <a:rPr sz="2400" b="1" spc="-5" dirty="0">
                <a:latin typeface="Tahoma"/>
                <a:cs typeface="Tahoma"/>
              </a:rPr>
              <a:t>Fu</a:t>
            </a:r>
            <a:r>
              <a:rPr sz="2400" b="1" spc="-10" dirty="0">
                <a:latin typeface="Tahoma"/>
                <a:cs typeface="Tahoma"/>
              </a:rPr>
              <a:t>n</a:t>
            </a:r>
            <a:r>
              <a:rPr sz="2400" b="1" spc="-20" dirty="0">
                <a:latin typeface="Tahoma"/>
                <a:cs typeface="Tahoma"/>
              </a:rPr>
              <a:t>c</a:t>
            </a:r>
            <a:r>
              <a:rPr sz="2400" b="1" spc="-10" dirty="0">
                <a:latin typeface="Tahoma"/>
                <a:cs typeface="Tahoma"/>
              </a:rPr>
              <a:t>t</a:t>
            </a:r>
            <a:r>
              <a:rPr sz="2400" b="1" spc="-20" dirty="0">
                <a:latin typeface="Tahoma"/>
                <a:cs typeface="Tahoma"/>
              </a:rPr>
              <a:t>i</a:t>
            </a:r>
            <a:r>
              <a:rPr sz="2400" b="1" spc="-10" dirty="0">
                <a:latin typeface="Tahoma"/>
                <a:cs typeface="Tahoma"/>
              </a:rPr>
              <a:t>o</a:t>
            </a:r>
            <a:r>
              <a:rPr sz="2400" b="1" spc="-15" dirty="0">
                <a:latin typeface="Tahoma"/>
                <a:cs typeface="Tahoma"/>
              </a:rPr>
              <a:t>n</a:t>
            </a:r>
            <a:r>
              <a:rPr sz="2400" b="1" dirty="0">
                <a:latin typeface="Tahoma"/>
                <a:cs typeface="Tahoma"/>
              </a:rPr>
              <a:t>s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993444" y="4792726"/>
            <a:ext cx="195580" cy="3759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dirty="0">
                <a:latin typeface="Arial"/>
                <a:cs typeface="Arial"/>
              </a:rPr>
              <a:t>–</a:t>
            </a:r>
            <a:endParaRPr sz="24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993444" y="4800086"/>
            <a:ext cx="6815455" cy="10210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45465" marR="5080">
              <a:lnSpc>
                <a:spcPct val="100800"/>
              </a:lnSpc>
            </a:pPr>
            <a:r>
              <a:rPr sz="2400" b="1" spc="-10" dirty="0">
                <a:latin typeface="Tahoma"/>
                <a:cs typeface="Tahoma"/>
              </a:rPr>
              <a:t>C</a:t>
            </a:r>
            <a:r>
              <a:rPr sz="2400" b="1" spc="5" dirty="0">
                <a:latin typeface="Tahoma"/>
                <a:cs typeface="Tahoma"/>
              </a:rPr>
              <a:t>e</a:t>
            </a:r>
            <a:r>
              <a:rPr sz="2400" b="1" spc="-10" dirty="0">
                <a:latin typeface="Tahoma"/>
                <a:cs typeface="Tahoma"/>
              </a:rPr>
              <a:t>llu</a:t>
            </a:r>
            <a:r>
              <a:rPr sz="2400" b="1" spc="-25" dirty="0">
                <a:latin typeface="Tahoma"/>
                <a:cs typeface="Tahoma"/>
              </a:rPr>
              <a:t>l</a:t>
            </a:r>
            <a:r>
              <a:rPr sz="2400" b="1" spc="-5" dirty="0">
                <a:latin typeface="Tahoma"/>
                <a:cs typeface="Tahoma"/>
              </a:rPr>
              <a:t>ar</a:t>
            </a:r>
            <a:r>
              <a:rPr sz="2400" b="1" spc="-80" dirty="0">
                <a:latin typeface="Tahoma"/>
                <a:cs typeface="Tahoma"/>
              </a:rPr>
              <a:t> </a:t>
            </a:r>
            <a:r>
              <a:rPr sz="2400" b="1" spc="-5" dirty="0">
                <a:latin typeface="Tahoma"/>
                <a:cs typeface="Tahoma"/>
              </a:rPr>
              <a:t>immunity</a:t>
            </a:r>
            <a:r>
              <a:rPr sz="2400" b="1" spc="-75" dirty="0">
                <a:latin typeface="Tahoma"/>
                <a:cs typeface="Tahoma"/>
              </a:rPr>
              <a:t> </a:t>
            </a:r>
            <a:r>
              <a:rPr sz="2400" b="1" dirty="0">
                <a:latin typeface="Tahoma"/>
                <a:cs typeface="Tahoma"/>
              </a:rPr>
              <a:t>(g</a:t>
            </a:r>
            <a:r>
              <a:rPr sz="2400" b="1" spc="-5" dirty="0">
                <a:latin typeface="Tahoma"/>
                <a:cs typeface="Tahoma"/>
              </a:rPr>
              <a:t>raft</a:t>
            </a:r>
            <a:r>
              <a:rPr sz="2400" b="1" spc="160" dirty="0">
                <a:latin typeface="Tahoma"/>
                <a:cs typeface="Tahoma"/>
              </a:rPr>
              <a:t> </a:t>
            </a:r>
            <a:r>
              <a:rPr sz="3600" b="1" spc="-7" baseline="1157" dirty="0">
                <a:latin typeface="Tahoma"/>
                <a:cs typeface="Tahoma"/>
              </a:rPr>
              <a:t>re</a:t>
            </a:r>
            <a:r>
              <a:rPr sz="3600" b="1" spc="7" baseline="1157" dirty="0">
                <a:latin typeface="Tahoma"/>
                <a:cs typeface="Tahoma"/>
              </a:rPr>
              <a:t>j</a:t>
            </a:r>
            <a:r>
              <a:rPr sz="3600" b="1" spc="-7" baseline="1157" dirty="0">
                <a:latin typeface="Tahoma"/>
                <a:cs typeface="Tahoma"/>
              </a:rPr>
              <a:t>ec</a:t>
            </a:r>
            <a:r>
              <a:rPr sz="3600" b="1" spc="-15" baseline="1157" dirty="0">
                <a:latin typeface="Tahoma"/>
                <a:cs typeface="Tahoma"/>
              </a:rPr>
              <a:t>t</a:t>
            </a:r>
            <a:r>
              <a:rPr sz="3600" b="1" spc="-37" baseline="1157" dirty="0">
                <a:latin typeface="Tahoma"/>
                <a:cs typeface="Tahoma"/>
              </a:rPr>
              <a:t>i</a:t>
            </a:r>
            <a:r>
              <a:rPr sz="3600" b="1" spc="-15" baseline="1157" dirty="0">
                <a:latin typeface="Tahoma"/>
                <a:cs typeface="Tahoma"/>
              </a:rPr>
              <a:t>o</a:t>
            </a:r>
            <a:r>
              <a:rPr sz="3600" b="1" baseline="1157" dirty="0">
                <a:latin typeface="Tahoma"/>
                <a:cs typeface="Tahoma"/>
              </a:rPr>
              <a:t>n</a:t>
            </a:r>
            <a:r>
              <a:rPr sz="3600" b="1" spc="37" baseline="1157" dirty="0">
                <a:latin typeface="Tahoma"/>
                <a:cs typeface="Tahoma"/>
              </a:rPr>
              <a:t> </a:t>
            </a:r>
            <a:r>
              <a:rPr sz="3600" b="1" spc="-7" baseline="1157" dirty="0">
                <a:latin typeface="Tahoma"/>
                <a:cs typeface="Tahoma"/>
              </a:rPr>
              <a:t>delyed </a:t>
            </a:r>
            <a:r>
              <a:rPr sz="2400" b="1" spc="-10" dirty="0">
                <a:latin typeface="Tahoma"/>
                <a:cs typeface="Tahoma"/>
              </a:rPr>
              <a:t>hyper</a:t>
            </a:r>
            <a:r>
              <a:rPr sz="2400" b="1" spc="0" dirty="0">
                <a:latin typeface="Tahoma"/>
                <a:cs typeface="Tahoma"/>
              </a:rPr>
              <a:t>s</a:t>
            </a:r>
            <a:r>
              <a:rPr sz="2400" b="1" spc="-5" dirty="0">
                <a:latin typeface="Tahoma"/>
                <a:cs typeface="Tahoma"/>
              </a:rPr>
              <a:t>e</a:t>
            </a:r>
            <a:r>
              <a:rPr sz="2400" b="1" spc="-10" dirty="0">
                <a:latin typeface="Tahoma"/>
                <a:cs typeface="Tahoma"/>
              </a:rPr>
              <a:t>nsiti</a:t>
            </a:r>
            <a:r>
              <a:rPr sz="2400" b="1" dirty="0">
                <a:latin typeface="Tahoma"/>
                <a:cs typeface="Tahoma"/>
              </a:rPr>
              <a:t>v</a:t>
            </a:r>
            <a:r>
              <a:rPr sz="2400" b="1" spc="-10" dirty="0">
                <a:latin typeface="Tahoma"/>
                <a:cs typeface="Tahoma"/>
              </a:rPr>
              <a:t>it</a:t>
            </a:r>
            <a:r>
              <a:rPr sz="2400" b="1" spc="-20" dirty="0">
                <a:latin typeface="Tahoma"/>
                <a:cs typeface="Tahoma"/>
              </a:rPr>
              <a:t>y</a:t>
            </a:r>
            <a:r>
              <a:rPr sz="2400" b="1" i="1" spc="15" dirty="0">
                <a:latin typeface="Tahoma"/>
                <a:cs typeface="Tahoma"/>
              </a:rPr>
              <a:t>.</a:t>
            </a:r>
            <a:r>
              <a:rPr sz="2400" b="1" i="1" dirty="0">
                <a:latin typeface="Tahoma"/>
                <a:cs typeface="Tahoma"/>
              </a:rPr>
              <a:t>)</a:t>
            </a:r>
            <a:endParaRPr sz="2400">
              <a:latin typeface="Tahoma"/>
              <a:cs typeface="Tahoma"/>
            </a:endParaRPr>
          </a:p>
          <a:p>
            <a:pPr marL="12700">
              <a:lnSpc>
                <a:spcPts val="2175"/>
              </a:lnSpc>
              <a:tabLst>
                <a:tab pos="545465" algn="l"/>
              </a:tabLst>
            </a:pPr>
            <a:r>
              <a:rPr sz="2400" dirty="0">
                <a:latin typeface="Arial"/>
                <a:cs typeface="Arial"/>
              </a:rPr>
              <a:t>–	</a:t>
            </a:r>
            <a:r>
              <a:rPr sz="2400" b="1" dirty="0">
                <a:latin typeface="Tahoma"/>
                <a:cs typeface="Tahoma"/>
              </a:rPr>
              <a:t>R</a:t>
            </a:r>
            <a:r>
              <a:rPr sz="2400" b="1" spc="-20" dirty="0">
                <a:latin typeface="Tahoma"/>
                <a:cs typeface="Tahoma"/>
              </a:rPr>
              <a:t>o</a:t>
            </a:r>
            <a:r>
              <a:rPr sz="2400" b="1" spc="-5" dirty="0">
                <a:latin typeface="Tahoma"/>
                <a:cs typeface="Tahoma"/>
              </a:rPr>
              <a:t>le</a:t>
            </a:r>
            <a:r>
              <a:rPr sz="2400" b="1" dirty="0">
                <a:latin typeface="Tahoma"/>
                <a:cs typeface="Tahoma"/>
              </a:rPr>
              <a:t> </a:t>
            </a:r>
            <a:r>
              <a:rPr sz="2400" b="1" spc="-5" dirty="0">
                <a:latin typeface="Tahoma"/>
                <a:cs typeface="Tahoma"/>
              </a:rPr>
              <a:t>in anti</a:t>
            </a:r>
            <a:r>
              <a:rPr sz="2400" b="1" spc="-15" dirty="0">
                <a:latin typeface="Tahoma"/>
                <a:cs typeface="Tahoma"/>
              </a:rPr>
              <a:t>b</a:t>
            </a:r>
            <a:r>
              <a:rPr sz="2400" b="1" spc="-20" dirty="0">
                <a:latin typeface="Tahoma"/>
                <a:cs typeface="Tahoma"/>
              </a:rPr>
              <a:t>o</a:t>
            </a:r>
            <a:r>
              <a:rPr sz="2400" b="1" dirty="0">
                <a:latin typeface="Tahoma"/>
                <a:cs typeface="Tahoma"/>
              </a:rPr>
              <a:t>dy</a:t>
            </a:r>
            <a:r>
              <a:rPr sz="2400" b="1" spc="60" dirty="0">
                <a:latin typeface="Tahoma"/>
                <a:cs typeface="Tahoma"/>
              </a:rPr>
              <a:t> </a:t>
            </a:r>
            <a:r>
              <a:rPr sz="2400" b="1" spc="-5" dirty="0">
                <a:latin typeface="Tahoma"/>
                <a:cs typeface="Tahoma"/>
              </a:rPr>
              <a:t>secret</a:t>
            </a:r>
            <a:r>
              <a:rPr sz="2400" b="1" spc="-10" dirty="0">
                <a:latin typeface="Tahoma"/>
                <a:cs typeface="Tahoma"/>
              </a:rPr>
              <a:t>io</a:t>
            </a:r>
            <a:r>
              <a:rPr sz="2400" b="1" spc="-15" dirty="0">
                <a:latin typeface="Tahoma"/>
                <a:cs typeface="Tahoma"/>
              </a:rPr>
              <a:t>n</a:t>
            </a:r>
            <a:r>
              <a:rPr sz="2400" b="1" i="1" dirty="0">
                <a:latin typeface="Tahoma"/>
                <a:cs typeface="Tahoma"/>
              </a:rPr>
              <a:t>.</a:t>
            </a:r>
            <a:endParaRPr sz="24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ject 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305"/>
              </a:lnSpc>
            </a:pPr>
            <a:fld id="{81D60167-4931-47E6-BA6A-407CBD079E47}" type="slidenum">
              <a:rPr dirty="0"/>
              <a:t>19</a:t>
            </a:fld>
            <a:endParaRPr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73810" y="388873"/>
            <a:ext cx="5467350" cy="10642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4190"/>
              </a:lnSpc>
            </a:pPr>
            <a:r>
              <a:rPr sz="3600" dirty="0"/>
              <a:t>B-</a:t>
            </a:r>
            <a:r>
              <a:rPr sz="3600" spc="-5" dirty="0"/>
              <a:t> Lymphocytes</a:t>
            </a:r>
            <a:endParaRPr sz="3600"/>
          </a:p>
          <a:p>
            <a:pPr marL="12700">
              <a:lnSpc>
                <a:spcPts val="4190"/>
              </a:lnSpc>
            </a:pPr>
            <a:r>
              <a:rPr sz="3600" spc="-10" dirty="0"/>
              <a:t>(thymu</a:t>
            </a:r>
            <a:r>
              <a:rPr sz="3600" spc="-5" dirty="0"/>
              <a:t>s-</a:t>
            </a:r>
            <a:r>
              <a:rPr sz="3600" dirty="0"/>
              <a:t>indepen</a:t>
            </a:r>
            <a:r>
              <a:rPr sz="3600" spc="-5" dirty="0"/>
              <a:t>dents)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1273810" y="1641474"/>
            <a:ext cx="6986905" cy="18903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741680">
              <a:lnSpc>
                <a:spcPct val="110000"/>
              </a:lnSpc>
            </a:pPr>
            <a:r>
              <a:rPr sz="2800" b="1" spc="-10" dirty="0">
                <a:latin typeface="Tahoma"/>
                <a:cs typeface="Tahoma"/>
              </a:rPr>
              <a:t>F</a:t>
            </a:r>
            <a:r>
              <a:rPr sz="2800" b="1" spc="-15" dirty="0">
                <a:latin typeface="Tahoma"/>
                <a:cs typeface="Tahoma"/>
              </a:rPr>
              <a:t>i</a:t>
            </a:r>
            <a:r>
              <a:rPr sz="2800" b="1" spc="-5" dirty="0">
                <a:latin typeface="Tahoma"/>
                <a:cs typeface="Tahoma"/>
              </a:rPr>
              <a:t>rst</a:t>
            </a:r>
            <a:r>
              <a:rPr sz="2800" b="1" spc="10" dirty="0">
                <a:latin typeface="Tahoma"/>
                <a:cs typeface="Tahoma"/>
              </a:rPr>
              <a:t> </a:t>
            </a:r>
            <a:r>
              <a:rPr sz="2800" b="1" spc="-10" dirty="0">
                <a:latin typeface="Tahoma"/>
                <a:cs typeface="Tahoma"/>
              </a:rPr>
              <a:t>discovere</a:t>
            </a:r>
            <a:r>
              <a:rPr sz="2800" b="1" spc="-5" dirty="0">
                <a:latin typeface="Tahoma"/>
                <a:cs typeface="Tahoma"/>
              </a:rPr>
              <a:t>d</a:t>
            </a:r>
            <a:r>
              <a:rPr sz="2800" b="1" spc="35" dirty="0">
                <a:latin typeface="Tahoma"/>
                <a:cs typeface="Tahoma"/>
              </a:rPr>
              <a:t> </a:t>
            </a:r>
            <a:r>
              <a:rPr sz="2800" b="1" spc="-5" dirty="0">
                <a:latin typeface="Tahoma"/>
                <a:cs typeface="Tahoma"/>
              </a:rPr>
              <a:t>in</a:t>
            </a:r>
            <a:r>
              <a:rPr sz="2800" b="1" spc="5" dirty="0">
                <a:latin typeface="Tahoma"/>
                <a:cs typeface="Tahoma"/>
              </a:rPr>
              <a:t> </a:t>
            </a:r>
            <a:r>
              <a:rPr sz="2800" b="1" spc="-10" dirty="0">
                <a:latin typeface="Tahoma"/>
                <a:cs typeface="Tahoma"/>
              </a:rPr>
              <a:t>Bir</a:t>
            </a:r>
            <a:r>
              <a:rPr sz="2800" b="1" spc="-5" dirty="0">
                <a:latin typeface="Tahoma"/>
                <a:cs typeface="Tahoma"/>
              </a:rPr>
              <a:t>d</a:t>
            </a:r>
            <a:r>
              <a:rPr sz="2800" b="1" spc="15" dirty="0">
                <a:latin typeface="Tahoma"/>
                <a:cs typeface="Tahoma"/>
              </a:rPr>
              <a:t> </a:t>
            </a:r>
            <a:r>
              <a:rPr sz="2800" b="1" spc="-10" dirty="0">
                <a:latin typeface="Tahoma"/>
                <a:cs typeface="Tahoma"/>
              </a:rPr>
              <a:t>Bursa Form</a:t>
            </a:r>
            <a:r>
              <a:rPr sz="2800" b="1" spc="-15" dirty="0">
                <a:latin typeface="Tahoma"/>
                <a:cs typeface="Tahoma"/>
              </a:rPr>
              <a:t>e</a:t>
            </a:r>
            <a:r>
              <a:rPr sz="2800" b="1" spc="-5" dirty="0">
                <a:latin typeface="Tahoma"/>
                <a:cs typeface="Tahoma"/>
              </a:rPr>
              <a:t>d</a:t>
            </a:r>
            <a:r>
              <a:rPr sz="2800" b="1" spc="20" dirty="0">
                <a:latin typeface="Tahoma"/>
                <a:cs typeface="Tahoma"/>
              </a:rPr>
              <a:t> </a:t>
            </a:r>
            <a:r>
              <a:rPr sz="2800" b="1" spc="-5" dirty="0">
                <a:latin typeface="Tahoma"/>
                <a:cs typeface="Tahoma"/>
              </a:rPr>
              <a:t>in: </a:t>
            </a:r>
            <a:r>
              <a:rPr sz="2800" b="1" dirty="0">
                <a:latin typeface="Tahoma"/>
                <a:cs typeface="Tahoma"/>
              </a:rPr>
              <a:t>B</a:t>
            </a:r>
            <a:r>
              <a:rPr sz="2800" b="1" spc="-10" dirty="0">
                <a:latin typeface="Tahoma"/>
                <a:cs typeface="Tahoma"/>
              </a:rPr>
              <a:t>on</a:t>
            </a:r>
            <a:r>
              <a:rPr sz="2800" b="1" spc="-5" dirty="0">
                <a:latin typeface="Tahoma"/>
                <a:cs typeface="Tahoma"/>
              </a:rPr>
              <a:t>e</a:t>
            </a:r>
            <a:r>
              <a:rPr sz="2800" b="1" spc="10" dirty="0">
                <a:latin typeface="Tahoma"/>
                <a:cs typeface="Tahoma"/>
              </a:rPr>
              <a:t> </a:t>
            </a:r>
            <a:r>
              <a:rPr sz="2800" b="1" spc="-10" dirty="0">
                <a:latin typeface="Tahoma"/>
                <a:cs typeface="Tahoma"/>
              </a:rPr>
              <a:t>m</a:t>
            </a:r>
            <a:r>
              <a:rPr sz="2800" b="1" spc="-20" dirty="0">
                <a:latin typeface="Tahoma"/>
                <a:cs typeface="Tahoma"/>
              </a:rPr>
              <a:t>a</a:t>
            </a:r>
            <a:r>
              <a:rPr sz="2800" b="1" spc="-5" dirty="0">
                <a:latin typeface="Tahoma"/>
                <a:cs typeface="Tahoma"/>
              </a:rPr>
              <a:t>rrow,</a:t>
            </a:r>
            <a:r>
              <a:rPr sz="2800" b="1" spc="5" dirty="0">
                <a:latin typeface="Tahoma"/>
                <a:cs typeface="Tahoma"/>
              </a:rPr>
              <a:t> </a:t>
            </a:r>
            <a:r>
              <a:rPr sz="2800" b="1" spc="-10" dirty="0">
                <a:latin typeface="Tahoma"/>
                <a:cs typeface="Tahoma"/>
              </a:rPr>
              <a:t>germinal</a:t>
            </a:r>
            <a:endParaRPr sz="2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sz="2800" b="1" spc="-5" dirty="0">
                <a:latin typeface="Tahoma"/>
                <a:cs typeface="Tahoma"/>
              </a:rPr>
              <a:t>l</a:t>
            </a:r>
            <a:r>
              <a:rPr sz="2800" b="1" spc="-20" dirty="0">
                <a:latin typeface="Tahoma"/>
                <a:cs typeface="Tahoma"/>
              </a:rPr>
              <a:t>a</a:t>
            </a:r>
            <a:r>
              <a:rPr sz="2800" b="1" spc="-5" dirty="0">
                <a:latin typeface="Tahoma"/>
                <a:cs typeface="Tahoma"/>
              </a:rPr>
              <a:t>yer</a:t>
            </a:r>
            <a:r>
              <a:rPr sz="2800" b="1" spc="20" dirty="0">
                <a:latin typeface="Tahoma"/>
                <a:cs typeface="Tahoma"/>
              </a:rPr>
              <a:t> </a:t>
            </a:r>
            <a:r>
              <a:rPr sz="2800" b="1" spc="-10" dirty="0">
                <a:latin typeface="Tahoma"/>
                <a:cs typeface="Tahoma"/>
              </a:rPr>
              <a:t>o</a:t>
            </a:r>
            <a:r>
              <a:rPr sz="2800" b="1" spc="-5" dirty="0">
                <a:latin typeface="Tahoma"/>
                <a:cs typeface="Tahoma"/>
              </a:rPr>
              <a:t>f</a:t>
            </a:r>
            <a:r>
              <a:rPr sz="2800" b="1" spc="5" dirty="0">
                <a:latin typeface="Tahoma"/>
                <a:cs typeface="Tahoma"/>
              </a:rPr>
              <a:t> </a:t>
            </a:r>
            <a:r>
              <a:rPr sz="2800" b="1" spc="-5" dirty="0">
                <a:latin typeface="Tahoma"/>
                <a:cs typeface="Tahoma"/>
              </a:rPr>
              <a:t>ly</a:t>
            </a:r>
            <a:r>
              <a:rPr sz="2800" b="1" spc="-20" dirty="0">
                <a:latin typeface="Tahoma"/>
                <a:cs typeface="Tahoma"/>
              </a:rPr>
              <a:t>m</a:t>
            </a:r>
            <a:r>
              <a:rPr sz="2800" b="1" spc="-10" dirty="0">
                <a:latin typeface="Tahoma"/>
                <a:cs typeface="Tahoma"/>
              </a:rPr>
              <a:t>p</a:t>
            </a:r>
            <a:r>
              <a:rPr sz="2800" b="1" spc="-5" dirty="0">
                <a:latin typeface="Tahoma"/>
                <a:cs typeface="Tahoma"/>
              </a:rPr>
              <a:t>h</a:t>
            </a:r>
            <a:r>
              <a:rPr sz="2800" b="1" spc="30" dirty="0">
                <a:latin typeface="Tahoma"/>
                <a:cs typeface="Tahoma"/>
              </a:rPr>
              <a:t> </a:t>
            </a:r>
            <a:r>
              <a:rPr sz="2800" b="1" spc="-10" dirty="0">
                <a:latin typeface="Tahoma"/>
                <a:cs typeface="Tahoma"/>
              </a:rPr>
              <a:t>node</a:t>
            </a:r>
            <a:r>
              <a:rPr sz="2800" b="1" spc="-5" dirty="0">
                <a:latin typeface="Tahoma"/>
                <a:cs typeface="Tahoma"/>
              </a:rPr>
              <a:t>,</a:t>
            </a:r>
            <a:r>
              <a:rPr sz="2800" b="1" spc="10" dirty="0">
                <a:latin typeface="Tahoma"/>
                <a:cs typeface="Tahoma"/>
              </a:rPr>
              <a:t> </a:t>
            </a:r>
            <a:r>
              <a:rPr sz="2800" b="1" spc="-5" dirty="0">
                <a:latin typeface="Tahoma"/>
                <a:cs typeface="Tahoma"/>
              </a:rPr>
              <a:t>red </a:t>
            </a:r>
            <a:r>
              <a:rPr sz="2800" b="1" spc="0" dirty="0">
                <a:latin typeface="Tahoma"/>
                <a:cs typeface="Tahoma"/>
              </a:rPr>
              <a:t>p</a:t>
            </a:r>
            <a:r>
              <a:rPr sz="2800" b="1" spc="-10" dirty="0">
                <a:latin typeface="Tahoma"/>
                <a:cs typeface="Tahoma"/>
              </a:rPr>
              <a:t>ul</a:t>
            </a:r>
            <a:r>
              <a:rPr sz="2800" b="1" spc="-5" dirty="0">
                <a:latin typeface="Tahoma"/>
                <a:cs typeface="Tahoma"/>
              </a:rPr>
              <a:t>p </a:t>
            </a:r>
            <a:r>
              <a:rPr sz="2800" b="1" dirty="0">
                <a:latin typeface="Tahoma"/>
                <a:cs typeface="Tahoma"/>
              </a:rPr>
              <a:t>o</a:t>
            </a:r>
            <a:r>
              <a:rPr sz="2800" b="1" spc="-5" dirty="0">
                <a:latin typeface="Tahoma"/>
                <a:cs typeface="Tahoma"/>
              </a:rPr>
              <a:t>f</a:t>
            </a:r>
            <a:r>
              <a:rPr sz="2800" b="1" dirty="0">
                <a:latin typeface="Tahoma"/>
                <a:cs typeface="Tahoma"/>
              </a:rPr>
              <a:t> </a:t>
            </a:r>
            <a:r>
              <a:rPr sz="2800" b="1" spc="-5" dirty="0">
                <a:latin typeface="Tahoma"/>
                <a:cs typeface="Tahoma"/>
              </a:rPr>
              <a:t>sple</a:t>
            </a:r>
            <a:r>
              <a:rPr sz="2800" b="1" spc="-20" dirty="0">
                <a:latin typeface="Tahoma"/>
                <a:cs typeface="Tahoma"/>
              </a:rPr>
              <a:t>e</a:t>
            </a:r>
            <a:r>
              <a:rPr sz="2800" b="1" spc="-5" dirty="0">
                <a:latin typeface="Tahoma"/>
                <a:cs typeface="Tahoma"/>
              </a:rPr>
              <a:t>n</a:t>
            </a:r>
            <a:endParaRPr sz="2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735"/>
              </a:spcBef>
            </a:pPr>
            <a:r>
              <a:rPr sz="2800" b="1" spc="-10" dirty="0">
                <a:latin typeface="Tahoma"/>
                <a:cs typeface="Tahoma"/>
              </a:rPr>
              <a:t>L</a:t>
            </a:r>
            <a:r>
              <a:rPr sz="2800" b="1" spc="-20" dirty="0">
                <a:latin typeface="Tahoma"/>
                <a:cs typeface="Tahoma"/>
              </a:rPr>
              <a:t>i</a:t>
            </a:r>
            <a:r>
              <a:rPr sz="2800" b="1" spc="-10" dirty="0">
                <a:latin typeface="Tahoma"/>
                <a:cs typeface="Tahoma"/>
              </a:rPr>
              <a:t>f</a:t>
            </a:r>
            <a:r>
              <a:rPr sz="2800" b="1" spc="-5" dirty="0">
                <a:latin typeface="Tahoma"/>
                <a:cs typeface="Tahoma"/>
              </a:rPr>
              <a:t>e</a:t>
            </a:r>
            <a:r>
              <a:rPr sz="2800" b="1" spc="20" dirty="0">
                <a:latin typeface="Tahoma"/>
                <a:cs typeface="Tahoma"/>
              </a:rPr>
              <a:t> </a:t>
            </a:r>
            <a:r>
              <a:rPr sz="2800" b="1" spc="-5" dirty="0">
                <a:latin typeface="Tahoma"/>
                <a:cs typeface="Tahoma"/>
              </a:rPr>
              <a:t>span</a:t>
            </a:r>
            <a:r>
              <a:rPr sz="2800" b="1" dirty="0">
                <a:latin typeface="Tahoma"/>
                <a:cs typeface="Tahoma"/>
              </a:rPr>
              <a:t> </a:t>
            </a:r>
            <a:r>
              <a:rPr sz="2800" b="1" spc="-15" dirty="0">
                <a:latin typeface="Tahoma"/>
                <a:cs typeface="Tahoma"/>
              </a:rPr>
              <a:t>2-</a:t>
            </a:r>
            <a:r>
              <a:rPr sz="2800" b="1" spc="-5" dirty="0">
                <a:latin typeface="Tahoma"/>
                <a:cs typeface="Tahoma"/>
              </a:rPr>
              <a:t>7</a:t>
            </a:r>
            <a:r>
              <a:rPr sz="2800" b="1" spc="35" dirty="0">
                <a:latin typeface="Tahoma"/>
                <a:cs typeface="Tahoma"/>
              </a:rPr>
              <a:t> </a:t>
            </a:r>
            <a:r>
              <a:rPr sz="2800" b="1" spc="-10" dirty="0">
                <a:latin typeface="Tahoma"/>
                <a:cs typeface="Tahoma"/>
              </a:rPr>
              <a:t>days</a:t>
            </a:r>
            <a:endParaRPr sz="2800">
              <a:latin typeface="Tahoma"/>
              <a:cs typeface="Tahom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6244" y="1645411"/>
            <a:ext cx="149860" cy="9340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800" spc="-5" dirty="0">
                <a:latin typeface="Arial"/>
                <a:cs typeface="Arial"/>
              </a:rPr>
              <a:t>•</a:t>
            </a:r>
            <a:endParaRPr sz="2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60"/>
              </a:spcBef>
            </a:pPr>
            <a:r>
              <a:rPr sz="2800" spc="-5" dirty="0">
                <a:latin typeface="Arial"/>
                <a:cs typeface="Arial"/>
              </a:rPr>
              <a:t>•</a:t>
            </a:r>
            <a:endParaRPr sz="28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09091" y="3251072"/>
            <a:ext cx="149860" cy="4362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800" spc="-5" dirty="0">
                <a:latin typeface="Arial"/>
                <a:cs typeface="Arial"/>
              </a:rPr>
              <a:t>•</a:t>
            </a:r>
            <a:endParaRPr sz="28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09091" y="4248150"/>
            <a:ext cx="149860" cy="4362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800" spc="-5" dirty="0">
                <a:latin typeface="Arial"/>
                <a:cs typeface="Arial"/>
              </a:rPr>
              <a:t>•</a:t>
            </a:r>
            <a:endParaRPr sz="28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85291" y="5821171"/>
            <a:ext cx="6382385" cy="42925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800" b="1" spc="-5" dirty="0">
                <a:latin typeface="Tahoma"/>
                <a:cs typeface="Tahoma"/>
              </a:rPr>
              <a:t>Stimu</a:t>
            </a:r>
            <a:r>
              <a:rPr sz="2800" b="1" spc="-20" dirty="0">
                <a:latin typeface="Tahoma"/>
                <a:cs typeface="Tahoma"/>
              </a:rPr>
              <a:t>l</a:t>
            </a:r>
            <a:r>
              <a:rPr sz="2800" b="1" spc="-25" dirty="0">
                <a:latin typeface="Tahoma"/>
                <a:cs typeface="Tahoma"/>
              </a:rPr>
              <a:t>a</a:t>
            </a:r>
            <a:r>
              <a:rPr sz="2800" b="1" spc="-5" dirty="0">
                <a:latin typeface="Tahoma"/>
                <a:cs typeface="Tahoma"/>
              </a:rPr>
              <a:t>ted</a:t>
            </a:r>
            <a:r>
              <a:rPr sz="2800" b="1" spc="-65" dirty="0">
                <a:latin typeface="Tahoma"/>
                <a:cs typeface="Tahoma"/>
              </a:rPr>
              <a:t> </a:t>
            </a:r>
            <a:r>
              <a:rPr sz="2800" b="1" spc="-10" dirty="0">
                <a:latin typeface="Tahoma"/>
                <a:cs typeface="Tahoma"/>
              </a:rPr>
              <a:t>b</a:t>
            </a:r>
            <a:r>
              <a:rPr sz="2800" b="1" spc="-5" dirty="0">
                <a:latin typeface="Tahoma"/>
                <a:cs typeface="Tahoma"/>
              </a:rPr>
              <a:t>y</a:t>
            </a:r>
            <a:r>
              <a:rPr sz="2800" b="1" dirty="0">
                <a:latin typeface="Tahoma"/>
                <a:cs typeface="Tahoma"/>
              </a:rPr>
              <a:t> </a:t>
            </a:r>
            <a:r>
              <a:rPr sz="2800" b="1" spc="-5" dirty="0">
                <a:latin typeface="Tahoma"/>
                <a:cs typeface="Tahoma"/>
              </a:rPr>
              <a:t>an</a:t>
            </a:r>
            <a:r>
              <a:rPr sz="2800" b="1" spc="-15" dirty="0">
                <a:latin typeface="Tahoma"/>
                <a:cs typeface="Tahoma"/>
              </a:rPr>
              <a:t>t</a:t>
            </a:r>
            <a:r>
              <a:rPr sz="2800" b="1" spc="-25" dirty="0">
                <a:latin typeface="Tahoma"/>
                <a:cs typeface="Tahoma"/>
              </a:rPr>
              <a:t>i</a:t>
            </a:r>
            <a:r>
              <a:rPr sz="2800" b="1" spc="-10" dirty="0">
                <a:latin typeface="Tahoma"/>
                <a:cs typeface="Tahoma"/>
              </a:rPr>
              <a:t>ge</a:t>
            </a:r>
            <a:r>
              <a:rPr sz="2800" b="1" spc="-5" dirty="0">
                <a:latin typeface="Tahoma"/>
                <a:cs typeface="Tahoma"/>
              </a:rPr>
              <a:t>n</a:t>
            </a:r>
            <a:r>
              <a:rPr sz="2800" b="1" spc="-50" dirty="0">
                <a:latin typeface="Tahoma"/>
                <a:cs typeface="Tahoma"/>
              </a:rPr>
              <a:t> </a:t>
            </a:r>
            <a:r>
              <a:rPr sz="2800" b="1" spc="-5" dirty="0">
                <a:latin typeface="Tahoma"/>
                <a:cs typeface="Tahoma"/>
              </a:rPr>
              <a:t>tr</a:t>
            </a:r>
            <a:r>
              <a:rPr sz="2800" b="1" spc="-15" dirty="0">
                <a:latin typeface="Tahoma"/>
                <a:cs typeface="Tahoma"/>
              </a:rPr>
              <a:t>a</a:t>
            </a:r>
            <a:r>
              <a:rPr sz="2800" b="1" spc="-10" dirty="0">
                <a:latin typeface="Tahoma"/>
                <a:cs typeface="Tahoma"/>
              </a:rPr>
              <a:t>n</a:t>
            </a:r>
            <a:r>
              <a:rPr sz="2800" b="1" spc="-5" dirty="0">
                <a:latin typeface="Tahoma"/>
                <a:cs typeface="Tahoma"/>
              </a:rPr>
              <a:t>sf</a:t>
            </a:r>
            <a:r>
              <a:rPr sz="2800" b="1" dirty="0">
                <a:latin typeface="Tahoma"/>
                <a:cs typeface="Tahoma"/>
              </a:rPr>
              <a:t>o</a:t>
            </a:r>
            <a:r>
              <a:rPr sz="2800" b="1" spc="-5" dirty="0">
                <a:latin typeface="Tahoma"/>
                <a:cs typeface="Tahoma"/>
              </a:rPr>
              <a:t>rming</a:t>
            </a:r>
            <a:endParaRPr sz="2800">
              <a:latin typeface="Tahoma"/>
              <a:cs typeface="Tahom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36244" y="4036314"/>
            <a:ext cx="8604250" cy="13747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22300">
              <a:lnSpc>
                <a:spcPts val="3285"/>
              </a:lnSpc>
            </a:pPr>
            <a:r>
              <a:rPr sz="2800" b="1" spc="-10" dirty="0">
                <a:latin typeface="Tahoma"/>
                <a:cs typeface="Tahoma"/>
              </a:rPr>
              <a:t>I</a:t>
            </a:r>
            <a:r>
              <a:rPr sz="2800" b="1" spc="-5" dirty="0">
                <a:latin typeface="Tahoma"/>
                <a:cs typeface="Tahoma"/>
              </a:rPr>
              <a:t>t</a:t>
            </a:r>
            <a:r>
              <a:rPr sz="2800" b="1" dirty="0">
                <a:latin typeface="Tahoma"/>
                <a:cs typeface="Tahoma"/>
              </a:rPr>
              <a:t> </a:t>
            </a:r>
            <a:r>
              <a:rPr sz="2800" b="1" spc="-5" dirty="0">
                <a:latin typeface="Tahoma"/>
                <a:cs typeface="Tahoma"/>
              </a:rPr>
              <a:t>transforms</a:t>
            </a:r>
            <a:r>
              <a:rPr sz="2800" b="1" spc="-10" dirty="0">
                <a:latin typeface="Tahoma"/>
                <a:cs typeface="Tahoma"/>
              </a:rPr>
              <a:t> </a:t>
            </a:r>
            <a:r>
              <a:rPr sz="2800" b="1" spc="-5" dirty="0">
                <a:latin typeface="Tahoma"/>
                <a:cs typeface="Tahoma"/>
              </a:rPr>
              <a:t>into large</a:t>
            </a:r>
            <a:r>
              <a:rPr sz="2800" b="1" spc="-295" dirty="0">
                <a:latin typeface="Tahoma"/>
                <a:cs typeface="Tahoma"/>
              </a:rPr>
              <a:t> </a:t>
            </a:r>
            <a:r>
              <a:rPr sz="4200" b="1" spc="-15" baseline="6944" dirty="0">
                <a:latin typeface="Tahoma"/>
                <a:cs typeface="Tahoma"/>
              </a:rPr>
              <a:t>pla</a:t>
            </a:r>
            <a:r>
              <a:rPr sz="4200" b="1" spc="-7" baseline="6944" dirty="0">
                <a:latin typeface="Tahoma"/>
                <a:cs typeface="Tahoma"/>
              </a:rPr>
              <a:t>s</a:t>
            </a:r>
            <a:r>
              <a:rPr sz="4200" b="1" spc="-15" baseline="6944" dirty="0">
                <a:latin typeface="Tahoma"/>
                <a:cs typeface="Tahoma"/>
              </a:rPr>
              <a:t>m</a:t>
            </a:r>
            <a:r>
              <a:rPr sz="4200" b="1" spc="-7" baseline="6944" dirty="0">
                <a:latin typeface="Tahoma"/>
                <a:cs typeface="Tahoma"/>
              </a:rPr>
              <a:t>a</a:t>
            </a:r>
            <a:r>
              <a:rPr sz="4200" b="1" spc="-75" baseline="6944" dirty="0">
                <a:latin typeface="Tahoma"/>
                <a:cs typeface="Tahoma"/>
              </a:rPr>
              <a:t> </a:t>
            </a:r>
            <a:r>
              <a:rPr sz="4200" b="1" spc="-15" baseline="6944" dirty="0">
                <a:latin typeface="Tahoma"/>
                <a:cs typeface="Tahoma"/>
              </a:rPr>
              <a:t>cel</a:t>
            </a:r>
            <a:r>
              <a:rPr sz="4200" b="1" spc="-7" baseline="6944" dirty="0">
                <a:latin typeface="Tahoma"/>
                <a:cs typeface="Tahoma"/>
              </a:rPr>
              <a:t>l</a:t>
            </a:r>
            <a:r>
              <a:rPr sz="4200" b="1" spc="52" baseline="6944" dirty="0">
                <a:latin typeface="Tahoma"/>
                <a:cs typeface="Tahoma"/>
              </a:rPr>
              <a:t> </a:t>
            </a:r>
            <a:r>
              <a:rPr sz="4200" b="1" spc="-15" baseline="6944" dirty="0">
                <a:latin typeface="Tahoma"/>
                <a:cs typeface="Tahoma"/>
              </a:rPr>
              <a:t>(pr</a:t>
            </a:r>
            <a:r>
              <a:rPr sz="4200" b="1" baseline="6944" dirty="0">
                <a:latin typeface="Tahoma"/>
                <a:cs typeface="Tahoma"/>
              </a:rPr>
              <a:t>o</a:t>
            </a:r>
            <a:r>
              <a:rPr sz="4200" b="1" spc="-7" baseline="6944" dirty="0">
                <a:latin typeface="Tahoma"/>
                <a:cs typeface="Tahoma"/>
              </a:rPr>
              <a:t>d</a:t>
            </a:r>
            <a:r>
              <a:rPr sz="4200" b="1" spc="-15" baseline="6944" dirty="0">
                <a:latin typeface="Tahoma"/>
                <a:cs typeface="Tahoma"/>
              </a:rPr>
              <a:t>uce</a:t>
            </a:r>
            <a:endParaRPr sz="4200" baseline="6944">
              <a:latin typeface="Tahoma"/>
              <a:cs typeface="Tahoma"/>
            </a:endParaRPr>
          </a:p>
          <a:p>
            <a:pPr marL="622300">
              <a:lnSpc>
                <a:spcPts val="3285"/>
              </a:lnSpc>
            </a:pPr>
            <a:r>
              <a:rPr sz="2800" b="1" spc="-5" dirty="0">
                <a:latin typeface="Tahoma"/>
                <a:cs typeface="Tahoma"/>
              </a:rPr>
              <a:t>a</a:t>
            </a:r>
            <a:r>
              <a:rPr sz="2800" b="1" spc="-20" dirty="0">
                <a:latin typeface="Tahoma"/>
                <a:cs typeface="Tahoma"/>
              </a:rPr>
              <a:t>n</a:t>
            </a:r>
            <a:r>
              <a:rPr sz="2800" b="1" spc="-5" dirty="0">
                <a:latin typeface="Tahoma"/>
                <a:cs typeface="Tahoma"/>
              </a:rPr>
              <a:t>ti</a:t>
            </a:r>
            <a:r>
              <a:rPr sz="2800" b="1" spc="-20" dirty="0">
                <a:latin typeface="Tahoma"/>
                <a:cs typeface="Tahoma"/>
              </a:rPr>
              <a:t>b</a:t>
            </a:r>
            <a:r>
              <a:rPr sz="2800" b="1" spc="-10" dirty="0">
                <a:latin typeface="Tahoma"/>
                <a:cs typeface="Tahoma"/>
              </a:rPr>
              <a:t>ody)</a:t>
            </a:r>
            <a:endParaRPr sz="2800">
              <a:latin typeface="Tahoma"/>
              <a:cs typeface="Tahoma"/>
            </a:endParaRPr>
          </a:p>
          <a:p>
            <a:pPr marL="622300" indent="-609600">
              <a:lnSpc>
                <a:spcPct val="100000"/>
              </a:lnSpc>
              <a:spcBef>
                <a:spcPts val="835"/>
              </a:spcBef>
              <a:buFont typeface="Arial"/>
              <a:buChar char="•"/>
              <a:tabLst>
                <a:tab pos="622300" algn="l"/>
              </a:tabLst>
            </a:pPr>
            <a:r>
              <a:rPr sz="2800" b="1" spc="-10" dirty="0">
                <a:latin typeface="Tahoma"/>
                <a:cs typeface="Tahoma"/>
              </a:rPr>
              <a:t>Function</a:t>
            </a:r>
            <a:r>
              <a:rPr sz="2800" b="1" spc="-5" dirty="0">
                <a:latin typeface="Tahoma"/>
                <a:cs typeface="Tahoma"/>
              </a:rPr>
              <a:t>:</a:t>
            </a:r>
            <a:r>
              <a:rPr sz="2800" b="1" spc="-125" dirty="0">
                <a:latin typeface="Tahoma"/>
                <a:cs typeface="Tahoma"/>
              </a:rPr>
              <a:t> </a:t>
            </a:r>
            <a:r>
              <a:rPr sz="2800" b="1" spc="-10" dirty="0">
                <a:latin typeface="Tahoma"/>
                <a:cs typeface="Tahoma"/>
              </a:rPr>
              <a:t>Humor</a:t>
            </a:r>
            <a:r>
              <a:rPr sz="2800" b="1" spc="-15" dirty="0">
                <a:latin typeface="Tahoma"/>
                <a:cs typeface="Tahoma"/>
              </a:rPr>
              <a:t>a</a:t>
            </a:r>
            <a:r>
              <a:rPr sz="2800" b="1" spc="-5" dirty="0">
                <a:latin typeface="Tahoma"/>
                <a:cs typeface="Tahoma"/>
              </a:rPr>
              <a:t>l</a:t>
            </a:r>
            <a:r>
              <a:rPr sz="2800" b="1" spc="-70" dirty="0">
                <a:latin typeface="Tahoma"/>
                <a:cs typeface="Tahoma"/>
              </a:rPr>
              <a:t> </a:t>
            </a:r>
            <a:r>
              <a:rPr sz="2800" b="1" spc="-10" dirty="0">
                <a:latin typeface="Tahoma"/>
                <a:cs typeface="Tahoma"/>
              </a:rPr>
              <a:t>im</a:t>
            </a:r>
            <a:r>
              <a:rPr sz="2800" b="1" spc="-20" dirty="0">
                <a:latin typeface="Tahoma"/>
                <a:cs typeface="Tahoma"/>
              </a:rPr>
              <a:t>m</a:t>
            </a:r>
            <a:r>
              <a:rPr sz="2800" b="1" spc="-10" dirty="0">
                <a:latin typeface="Tahoma"/>
                <a:cs typeface="Tahoma"/>
              </a:rPr>
              <a:t>unit</a:t>
            </a:r>
            <a:r>
              <a:rPr sz="2800" b="1" spc="-20" dirty="0">
                <a:latin typeface="Tahoma"/>
                <a:cs typeface="Tahoma"/>
              </a:rPr>
              <a:t>y</a:t>
            </a:r>
            <a:r>
              <a:rPr sz="2800" b="1" i="1" spc="-5" dirty="0">
                <a:latin typeface="Tahoma"/>
                <a:cs typeface="Tahoma"/>
              </a:rPr>
              <a:t>.</a:t>
            </a:r>
            <a:endParaRPr sz="28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305"/>
              </a:lnSpc>
            </a:pPr>
            <a:fld id="{81D60167-4931-47E6-BA6A-407CBD079E47}" type="slidenum">
              <a:rPr dirty="0"/>
              <a:t>2</a:t>
            </a:fld>
            <a:endParaRPr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64592" rIns="0" bIns="0" rtlCol="0">
            <a:spAutoFit/>
          </a:bodyPr>
          <a:lstStyle/>
          <a:p>
            <a:pPr marL="1525270">
              <a:lnSpc>
                <a:spcPct val="100000"/>
              </a:lnSpc>
            </a:pPr>
            <a:r>
              <a:rPr spc="-5" dirty="0"/>
              <a:t>Le</a:t>
            </a:r>
            <a:r>
              <a:rPr spc="5" dirty="0"/>
              <a:t>c</a:t>
            </a:r>
            <a:r>
              <a:rPr dirty="0"/>
              <a:t>ture</a:t>
            </a:r>
            <a:r>
              <a:rPr spc="-20" dirty="0"/>
              <a:t> </a:t>
            </a:r>
            <a:r>
              <a:rPr spc="5" dirty="0"/>
              <a:t>c</a:t>
            </a:r>
            <a:r>
              <a:rPr spc="15" dirty="0"/>
              <a:t>o</a:t>
            </a:r>
            <a:r>
              <a:rPr spc="-5" dirty="0"/>
              <a:t>ntent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4720" y="1647316"/>
            <a:ext cx="7806690" cy="38125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127000" algn="ctr">
              <a:lnSpc>
                <a:spcPts val="3025"/>
              </a:lnSpc>
              <a:tabLst>
                <a:tab pos="610870" algn="l"/>
                <a:tab pos="3398520" algn="l"/>
              </a:tabLst>
            </a:pPr>
            <a:r>
              <a:rPr sz="2600" b="1" i="1" spc="10" dirty="0">
                <a:latin typeface="Tahoma"/>
                <a:cs typeface="Tahoma"/>
              </a:rPr>
              <a:t>.</a:t>
            </a:r>
            <a:r>
              <a:rPr sz="2600" b="1" dirty="0">
                <a:latin typeface="Tahoma"/>
                <a:cs typeface="Tahoma"/>
              </a:rPr>
              <a:t>1	</a:t>
            </a:r>
            <a:r>
              <a:rPr sz="2600" b="1" spc="-5" dirty="0">
                <a:latin typeface="Tahoma"/>
                <a:cs typeface="Tahoma"/>
              </a:rPr>
              <a:t>E</a:t>
            </a:r>
            <a:r>
              <a:rPr sz="2600" b="1" dirty="0">
                <a:latin typeface="Tahoma"/>
                <a:cs typeface="Tahoma"/>
              </a:rPr>
              <a:t>osinophils</a:t>
            </a:r>
            <a:r>
              <a:rPr sz="2600" b="1" spc="-50" dirty="0">
                <a:latin typeface="Tahoma"/>
                <a:cs typeface="Tahoma"/>
              </a:rPr>
              <a:t> </a:t>
            </a:r>
            <a:r>
              <a:rPr sz="2600" b="1" dirty="0">
                <a:latin typeface="Tahoma"/>
                <a:cs typeface="Tahoma"/>
              </a:rPr>
              <a:t>and	Ba</a:t>
            </a:r>
            <a:r>
              <a:rPr sz="2600" b="1" spc="5" dirty="0">
                <a:latin typeface="Tahoma"/>
                <a:cs typeface="Tahoma"/>
              </a:rPr>
              <a:t>s</a:t>
            </a:r>
            <a:r>
              <a:rPr sz="2600" b="1" spc="-5" dirty="0">
                <a:latin typeface="Tahoma"/>
                <a:cs typeface="Tahoma"/>
              </a:rPr>
              <a:t>op</a:t>
            </a:r>
            <a:r>
              <a:rPr sz="2600" b="1" dirty="0">
                <a:latin typeface="Tahoma"/>
                <a:cs typeface="Tahoma"/>
              </a:rPr>
              <a:t>hi</a:t>
            </a:r>
            <a:r>
              <a:rPr sz="2600" b="1" spc="-15" dirty="0">
                <a:latin typeface="Tahoma"/>
                <a:cs typeface="Tahoma"/>
              </a:rPr>
              <a:t>l</a:t>
            </a:r>
            <a:r>
              <a:rPr sz="2600" b="1" spc="-5" dirty="0">
                <a:latin typeface="Tahoma"/>
                <a:cs typeface="Tahoma"/>
              </a:rPr>
              <a:t>op</a:t>
            </a:r>
            <a:r>
              <a:rPr sz="2600" b="1" dirty="0">
                <a:latin typeface="Tahoma"/>
                <a:cs typeface="Tahoma"/>
              </a:rPr>
              <a:t>hi</a:t>
            </a:r>
            <a:r>
              <a:rPr sz="2600" b="1" spc="-15" dirty="0">
                <a:latin typeface="Tahoma"/>
                <a:cs typeface="Tahoma"/>
              </a:rPr>
              <a:t>l</a:t>
            </a:r>
            <a:r>
              <a:rPr sz="2600" b="1" dirty="0">
                <a:latin typeface="Tahoma"/>
                <a:cs typeface="Tahoma"/>
              </a:rPr>
              <a:t>s</a:t>
            </a:r>
            <a:r>
              <a:rPr sz="2600" b="1" spc="-30" dirty="0">
                <a:latin typeface="Tahoma"/>
                <a:cs typeface="Tahoma"/>
              </a:rPr>
              <a:t> </a:t>
            </a:r>
            <a:r>
              <a:rPr sz="2600" b="1" spc="-5" dirty="0">
                <a:latin typeface="Tahoma"/>
                <a:cs typeface="Tahoma"/>
              </a:rPr>
              <a:t>formation,</a:t>
            </a:r>
            <a:endParaRPr sz="2600">
              <a:latin typeface="Tahoma"/>
              <a:cs typeface="Tahoma"/>
            </a:endParaRPr>
          </a:p>
          <a:p>
            <a:pPr marL="623570">
              <a:lnSpc>
                <a:spcPts val="3025"/>
              </a:lnSpc>
            </a:pPr>
            <a:r>
              <a:rPr sz="2600" b="1" dirty="0">
                <a:latin typeface="Tahoma"/>
                <a:cs typeface="Tahoma"/>
              </a:rPr>
              <a:t>ma</a:t>
            </a:r>
            <a:r>
              <a:rPr sz="2600" b="1" spc="-10" dirty="0">
                <a:latin typeface="Tahoma"/>
                <a:cs typeface="Tahoma"/>
              </a:rPr>
              <a:t>t</a:t>
            </a:r>
            <a:r>
              <a:rPr sz="2600" b="1" spc="-5" dirty="0">
                <a:latin typeface="Tahoma"/>
                <a:cs typeface="Tahoma"/>
              </a:rPr>
              <a:t>urat</a:t>
            </a:r>
            <a:r>
              <a:rPr sz="2600" b="1" dirty="0">
                <a:latin typeface="Tahoma"/>
                <a:cs typeface="Tahoma"/>
              </a:rPr>
              <a:t>ion</a:t>
            </a:r>
            <a:r>
              <a:rPr sz="2600" b="1" spc="-40" dirty="0">
                <a:latin typeface="Tahoma"/>
                <a:cs typeface="Tahoma"/>
              </a:rPr>
              <a:t> </a:t>
            </a:r>
            <a:r>
              <a:rPr sz="2600" b="1" dirty="0">
                <a:latin typeface="Tahoma"/>
                <a:cs typeface="Tahoma"/>
              </a:rPr>
              <a:t>and</a:t>
            </a:r>
            <a:r>
              <a:rPr sz="2600" b="1" spc="-5" dirty="0">
                <a:latin typeface="Tahoma"/>
                <a:cs typeface="Tahoma"/>
              </a:rPr>
              <a:t> fun</a:t>
            </a:r>
            <a:r>
              <a:rPr sz="2600" b="1" spc="-15" dirty="0">
                <a:latin typeface="Tahoma"/>
                <a:cs typeface="Tahoma"/>
              </a:rPr>
              <a:t>c</a:t>
            </a:r>
            <a:r>
              <a:rPr sz="2600" b="1" dirty="0">
                <a:latin typeface="Tahoma"/>
                <a:cs typeface="Tahoma"/>
              </a:rPr>
              <a:t>t</a:t>
            </a:r>
            <a:r>
              <a:rPr sz="2600" b="1" spc="-10" dirty="0">
                <a:latin typeface="Tahoma"/>
                <a:cs typeface="Tahoma"/>
              </a:rPr>
              <a:t>i</a:t>
            </a:r>
            <a:r>
              <a:rPr sz="2600" b="1" spc="-5" dirty="0">
                <a:latin typeface="Tahoma"/>
                <a:cs typeface="Tahoma"/>
              </a:rPr>
              <a:t>on</a:t>
            </a:r>
            <a:endParaRPr sz="2600">
              <a:latin typeface="Tahoma"/>
              <a:cs typeface="Tahoma"/>
            </a:endParaRPr>
          </a:p>
          <a:p>
            <a:pPr marL="623570" marR="5080">
              <a:lnSpc>
                <a:spcPct val="105400"/>
              </a:lnSpc>
              <a:spcBef>
                <a:spcPts val="480"/>
              </a:spcBef>
            </a:pPr>
            <a:r>
              <a:rPr sz="2600" b="1" spc="-5" dirty="0">
                <a:latin typeface="Tahoma"/>
                <a:cs typeface="Tahoma"/>
              </a:rPr>
              <a:t>Monocyte</a:t>
            </a:r>
            <a:r>
              <a:rPr sz="2600" b="1" dirty="0">
                <a:latin typeface="Tahoma"/>
                <a:cs typeface="Tahoma"/>
              </a:rPr>
              <a:t>s</a:t>
            </a:r>
            <a:r>
              <a:rPr sz="2600" b="1" spc="-25" dirty="0">
                <a:latin typeface="Tahoma"/>
                <a:cs typeface="Tahoma"/>
              </a:rPr>
              <a:t> </a:t>
            </a:r>
            <a:r>
              <a:rPr sz="2600" b="1" dirty="0">
                <a:latin typeface="Tahoma"/>
                <a:cs typeface="Tahoma"/>
              </a:rPr>
              <a:t>and</a:t>
            </a:r>
            <a:r>
              <a:rPr sz="2600" b="1" spc="-5" dirty="0">
                <a:latin typeface="Tahoma"/>
                <a:cs typeface="Tahoma"/>
              </a:rPr>
              <a:t> </a:t>
            </a:r>
            <a:r>
              <a:rPr sz="2600" b="1" dirty="0">
                <a:latin typeface="Tahoma"/>
                <a:cs typeface="Tahoma"/>
              </a:rPr>
              <a:t>macrophage</a:t>
            </a:r>
            <a:r>
              <a:rPr sz="2600" b="1" spc="-20" dirty="0">
                <a:latin typeface="Tahoma"/>
                <a:cs typeface="Tahoma"/>
              </a:rPr>
              <a:t> </a:t>
            </a:r>
            <a:r>
              <a:rPr sz="2600" b="1" spc="-5" dirty="0">
                <a:latin typeface="Tahoma"/>
                <a:cs typeface="Tahoma"/>
              </a:rPr>
              <a:t>formation, </a:t>
            </a:r>
            <a:r>
              <a:rPr sz="2600" b="1" dirty="0">
                <a:latin typeface="Tahoma"/>
                <a:cs typeface="Tahoma"/>
              </a:rPr>
              <a:t>maturat</a:t>
            </a:r>
            <a:r>
              <a:rPr sz="2600" b="1" spc="-15" dirty="0">
                <a:latin typeface="Tahoma"/>
                <a:cs typeface="Tahoma"/>
              </a:rPr>
              <a:t>i</a:t>
            </a:r>
            <a:r>
              <a:rPr sz="2600" b="1" spc="-5" dirty="0">
                <a:latin typeface="Tahoma"/>
                <a:cs typeface="Tahoma"/>
              </a:rPr>
              <a:t>o</a:t>
            </a:r>
            <a:r>
              <a:rPr sz="2600" b="1" dirty="0">
                <a:latin typeface="Tahoma"/>
                <a:cs typeface="Tahoma"/>
              </a:rPr>
              <a:t>n</a:t>
            </a:r>
            <a:r>
              <a:rPr sz="2600" b="1" spc="-30" dirty="0">
                <a:latin typeface="Tahoma"/>
                <a:cs typeface="Tahoma"/>
              </a:rPr>
              <a:t> </a:t>
            </a:r>
            <a:r>
              <a:rPr sz="2600" b="1" dirty="0">
                <a:latin typeface="Tahoma"/>
                <a:cs typeface="Tahoma"/>
              </a:rPr>
              <a:t>and</a:t>
            </a:r>
            <a:r>
              <a:rPr sz="2600" b="1" spc="-5" dirty="0">
                <a:latin typeface="Tahoma"/>
                <a:cs typeface="Tahoma"/>
              </a:rPr>
              <a:t> function Reticu</a:t>
            </a:r>
            <a:r>
              <a:rPr sz="2600" b="1" spc="-15" dirty="0">
                <a:latin typeface="Tahoma"/>
                <a:cs typeface="Tahoma"/>
              </a:rPr>
              <a:t>l</a:t>
            </a:r>
            <a:r>
              <a:rPr sz="2600" b="1" spc="-5" dirty="0">
                <a:latin typeface="Tahoma"/>
                <a:cs typeface="Tahoma"/>
              </a:rPr>
              <a:t>oendothel</a:t>
            </a:r>
            <a:r>
              <a:rPr sz="2600" b="1" spc="-15" dirty="0">
                <a:latin typeface="Tahoma"/>
                <a:cs typeface="Tahoma"/>
              </a:rPr>
              <a:t>i</a:t>
            </a:r>
            <a:r>
              <a:rPr sz="2600" b="1" dirty="0">
                <a:latin typeface="Tahoma"/>
                <a:cs typeface="Tahoma"/>
              </a:rPr>
              <a:t>al</a:t>
            </a:r>
            <a:r>
              <a:rPr sz="2600" b="1" spc="-10" dirty="0">
                <a:latin typeface="Tahoma"/>
                <a:cs typeface="Tahoma"/>
              </a:rPr>
              <a:t> </a:t>
            </a:r>
            <a:r>
              <a:rPr sz="2600" b="1" dirty="0">
                <a:latin typeface="Tahoma"/>
                <a:cs typeface="Tahoma"/>
              </a:rPr>
              <a:t>sys</a:t>
            </a:r>
            <a:r>
              <a:rPr sz="2600" b="1" spc="-10" dirty="0">
                <a:latin typeface="Tahoma"/>
                <a:cs typeface="Tahoma"/>
              </a:rPr>
              <a:t>t</a:t>
            </a:r>
            <a:r>
              <a:rPr sz="2600" b="1" dirty="0">
                <a:latin typeface="Tahoma"/>
                <a:cs typeface="Tahoma"/>
              </a:rPr>
              <a:t>em</a:t>
            </a:r>
            <a:r>
              <a:rPr sz="2600" b="1" spc="-25" dirty="0">
                <a:latin typeface="Tahoma"/>
                <a:cs typeface="Tahoma"/>
              </a:rPr>
              <a:t> </a:t>
            </a:r>
            <a:r>
              <a:rPr sz="2600" b="1" spc="-5" dirty="0">
                <a:latin typeface="Tahoma"/>
                <a:cs typeface="Tahoma"/>
              </a:rPr>
              <a:t>componen</a:t>
            </a:r>
            <a:r>
              <a:rPr sz="2600" b="1" dirty="0">
                <a:latin typeface="Tahoma"/>
                <a:cs typeface="Tahoma"/>
              </a:rPr>
              <a:t>t</a:t>
            </a:r>
            <a:r>
              <a:rPr sz="2600" b="1" spc="-40" dirty="0">
                <a:latin typeface="Tahoma"/>
                <a:cs typeface="Tahoma"/>
              </a:rPr>
              <a:t> </a:t>
            </a:r>
            <a:r>
              <a:rPr sz="2600" b="1" dirty="0">
                <a:latin typeface="Tahoma"/>
                <a:cs typeface="Tahoma"/>
              </a:rPr>
              <a:t>and </a:t>
            </a:r>
            <a:r>
              <a:rPr sz="2600" b="1" spc="-5" dirty="0">
                <a:latin typeface="Tahoma"/>
                <a:cs typeface="Tahoma"/>
              </a:rPr>
              <a:t>funct</a:t>
            </a:r>
            <a:r>
              <a:rPr sz="2600" b="1" spc="-10" dirty="0">
                <a:latin typeface="Tahoma"/>
                <a:cs typeface="Tahoma"/>
              </a:rPr>
              <a:t>i</a:t>
            </a:r>
            <a:r>
              <a:rPr sz="2600" b="1" spc="-5" dirty="0">
                <a:latin typeface="Tahoma"/>
                <a:cs typeface="Tahoma"/>
              </a:rPr>
              <a:t>on</a:t>
            </a:r>
            <a:endParaRPr sz="2600">
              <a:latin typeface="Tahoma"/>
              <a:cs typeface="Tahoma"/>
            </a:endParaRPr>
          </a:p>
          <a:p>
            <a:pPr marL="623570">
              <a:lnSpc>
                <a:spcPts val="3115"/>
              </a:lnSpc>
              <a:spcBef>
                <a:spcPts val="815"/>
              </a:spcBef>
            </a:pPr>
            <a:r>
              <a:rPr sz="2600" b="1" spc="-5" dirty="0">
                <a:latin typeface="Tahoma"/>
                <a:cs typeface="Tahoma"/>
              </a:rPr>
              <a:t>Lymphocyte</a:t>
            </a:r>
            <a:r>
              <a:rPr sz="2600" b="1" dirty="0">
                <a:latin typeface="Tahoma"/>
                <a:cs typeface="Tahoma"/>
              </a:rPr>
              <a:t>s</a:t>
            </a:r>
            <a:r>
              <a:rPr sz="2600" b="1" spc="-10" dirty="0">
                <a:latin typeface="Tahoma"/>
                <a:cs typeface="Tahoma"/>
              </a:rPr>
              <a:t> </a:t>
            </a:r>
            <a:r>
              <a:rPr sz="2600" b="1" spc="-5" dirty="0">
                <a:latin typeface="Tahoma"/>
                <a:cs typeface="Tahoma"/>
              </a:rPr>
              <a:t>formation</a:t>
            </a:r>
            <a:r>
              <a:rPr sz="2600" b="1" dirty="0">
                <a:latin typeface="Tahoma"/>
                <a:cs typeface="Tahoma"/>
              </a:rPr>
              <a:t>,</a:t>
            </a:r>
            <a:r>
              <a:rPr sz="2600" b="1" spc="-25" dirty="0">
                <a:latin typeface="Tahoma"/>
                <a:cs typeface="Tahoma"/>
              </a:rPr>
              <a:t> </a:t>
            </a:r>
            <a:r>
              <a:rPr sz="2600" b="1" dirty="0">
                <a:latin typeface="Tahoma"/>
                <a:cs typeface="Tahoma"/>
              </a:rPr>
              <a:t>maturat</a:t>
            </a:r>
            <a:r>
              <a:rPr sz="2600" b="1" spc="-15" dirty="0">
                <a:latin typeface="Tahoma"/>
                <a:cs typeface="Tahoma"/>
              </a:rPr>
              <a:t>i</a:t>
            </a:r>
            <a:r>
              <a:rPr sz="2600" b="1" spc="-5" dirty="0">
                <a:latin typeface="Tahoma"/>
                <a:cs typeface="Tahoma"/>
              </a:rPr>
              <a:t>o</a:t>
            </a:r>
            <a:r>
              <a:rPr sz="2600" b="1" dirty="0">
                <a:latin typeface="Tahoma"/>
                <a:cs typeface="Tahoma"/>
              </a:rPr>
              <a:t>n</a:t>
            </a:r>
            <a:r>
              <a:rPr sz="2600" b="1" spc="-30" dirty="0">
                <a:latin typeface="Tahoma"/>
                <a:cs typeface="Tahoma"/>
              </a:rPr>
              <a:t> </a:t>
            </a:r>
            <a:r>
              <a:rPr sz="2600" b="1" dirty="0">
                <a:latin typeface="Tahoma"/>
                <a:cs typeface="Tahoma"/>
              </a:rPr>
              <a:t>and</a:t>
            </a:r>
            <a:endParaRPr sz="2600">
              <a:latin typeface="Tahoma"/>
              <a:cs typeface="Tahoma"/>
            </a:endParaRPr>
          </a:p>
          <a:p>
            <a:pPr marL="623570">
              <a:lnSpc>
                <a:spcPts val="3115"/>
              </a:lnSpc>
            </a:pPr>
            <a:r>
              <a:rPr sz="2600" b="1" spc="-5" dirty="0">
                <a:latin typeface="Tahoma"/>
                <a:cs typeface="Tahoma"/>
              </a:rPr>
              <a:t>func</a:t>
            </a:r>
            <a:r>
              <a:rPr sz="2600" b="1" spc="-10" dirty="0">
                <a:latin typeface="Tahoma"/>
                <a:cs typeface="Tahoma"/>
              </a:rPr>
              <a:t>t</a:t>
            </a:r>
            <a:r>
              <a:rPr sz="2600" b="1" dirty="0">
                <a:latin typeface="Tahoma"/>
                <a:cs typeface="Tahoma"/>
              </a:rPr>
              <a:t>ion</a:t>
            </a:r>
            <a:endParaRPr sz="2600">
              <a:latin typeface="Tahoma"/>
              <a:cs typeface="Tahoma"/>
            </a:endParaRPr>
          </a:p>
          <a:p>
            <a:pPr marL="623570">
              <a:lnSpc>
                <a:spcPct val="100000"/>
              </a:lnSpc>
              <a:spcBef>
                <a:spcPts val="165"/>
              </a:spcBef>
            </a:pPr>
            <a:r>
              <a:rPr sz="2600" b="1" spc="-5" dirty="0">
                <a:latin typeface="Tahoma"/>
                <a:cs typeface="Tahoma"/>
              </a:rPr>
              <a:t>Leucocy</a:t>
            </a:r>
            <a:r>
              <a:rPr sz="2600" b="1" spc="-10" dirty="0">
                <a:latin typeface="Tahoma"/>
                <a:cs typeface="Tahoma"/>
              </a:rPr>
              <a:t>t</a:t>
            </a:r>
            <a:r>
              <a:rPr sz="2600" b="1" spc="-5" dirty="0">
                <a:latin typeface="Tahoma"/>
                <a:cs typeface="Tahoma"/>
              </a:rPr>
              <a:t>osis</a:t>
            </a:r>
            <a:r>
              <a:rPr sz="2600" b="1" dirty="0">
                <a:latin typeface="Tahoma"/>
                <a:cs typeface="Tahoma"/>
              </a:rPr>
              <a:t>,</a:t>
            </a:r>
            <a:r>
              <a:rPr sz="2600" b="1" spc="-10" dirty="0">
                <a:latin typeface="Tahoma"/>
                <a:cs typeface="Tahoma"/>
              </a:rPr>
              <a:t> </a:t>
            </a:r>
            <a:r>
              <a:rPr sz="2600" b="1" dirty="0">
                <a:latin typeface="Tahoma"/>
                <a:cs typeface="Tahoma"/>
              </a:rPr>
              <a:t>leu</a:t>
            </a:r>
            <a:r>
              <a:rPr sz="2600" b="1" spc="-10" dirty="0">
                <a:latin typeface="Tahoma"/>
                <a:cs typeface="Tahoma"/>
              </a:rPr>
              <a:t>c</a:t>
            </a:r>
            <a:r>
              <a:rPr sz="2600" b="1" spc="-5" dirty="0">
                <a:latin typeface="Tahoma"/>
                <a:cs typeface="Tahoma"/>
              </a:rPr>
              <a:t>op</a:t>
            </a:r>
            <a:r>
              <a:rPr sz="2600" b="1" spc="5" dirty="0">
                <a:latin typeface="Tahoma"/>
                <a:cs typeface="Tahoma"/>
              </a:rPr>
              <a:t>e</a:t>
            </a:r>
            <a:r>
              <a:rPr sz="2600" b="1" spc="-5" dirty="0">
                <a:latin typeface="Tahoma"/>
                <a:cs typeface="Tahoma"/>
              </a:rPr>
              <a:t>ni</a:t>
            </a:r>
            <a:r>
              <a:rPr sz="2600" b="1" dirty="0">
                <a:latin typeface="Tahoma"/>
                <a:cs typeface="Tahoma"/>
              </a:rPr>
              <a:t>a and</a:t>
            </a:r>
            <a:r>
              <a:rPr sz="2600" b="1" spc="-15" dirty="0">
                <a:latin typeface="Tahoma"/>
                <a:cs typeface="Tahoma"/>
              </a:rPr>
              <a:t> </a:t>
            </a:r>
            <a:r>
              <a:rPr sz="2600" b="1" dirty="0">
                <a:latin typeface="Tahoma"/>
                <a:cs typeface="Tahoma"/>
              </a:rPr>
              <a:t>leukemia</a:t>
            </a:r>
            <a:endParaRPr sz="2600">
              <a:latin typeface="Tahoma"/>
              <a:cs typeface="Tahom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4720" y="2519045"/>
            <a:ext cx="341630" cy="4000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600" b="1" i="1" spc="10" dirty="0">
                <a:latin typeface="Tahoma"/>
                <a:cs typeface="Tahoma"/>
              </a:rPr>
              <a:t>.</a:t>
            </a:r>
            <a:r>
              <a:rPr sz="2600" b="1" dirty="0">
                <a:latin typeface="Tahoma"/>
                <a:cs typeface="Tahoma"/>
              </a:rPr>
              <a:t>2</a:t>
            </a:r>
            <a:endParaRPr sz="2600">
              <a:latin typeface="Tahoma"/>
              <a:cs typeface="Tahom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34720" y="3390772"/>
            <a:ext cx="341630" cy="4000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600" b="1" i="1" spc="10" dirty="0">
                <a:latin typeface="Tahoma"/>
                <a:cs typeface="Tahoma"/>
              </a:rPr>
              <a:t>.</a:t>
            </a:r>
            <a:r>
              <a:rPr sz="2600" b="1" dirty="0">
                <a:latin typeface="Tahoma"/>
                <a:cs typeface="Tahoma"/>
              </a:rPr>
              <a:t>3</a:t>
            </a:r>
            <a:endParaRPr sz="2600">
              <a:latin typeface="Tahoma"/>
              <a:cs typeface="Tahom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34720" y="4262501"/>
            <a:ext cx="341630" cy="4000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600" b="1" i="1" spc="10" dirty="0">
                <a:latin typeface="Tahoma"/>
                <a:cs typeface="Tahoma"/>
              </a:rPr>
              <a:t>.</a:t>
            </a:r>
            <a:r>
              <a:rPr sz="2600" b="1" dirty="0">
                <a:latin typeface="Tahoma"/>
                <a:cs typeface="Tahoma"/>
              </a:rPr>
              <a:t>4</a:t>
            </a:r>
            <a:endParaRPr sz="2600">
              <a:latin typeface="Tahoma"/>
              <a:cs typeface="Tahom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34720" y="5136133"/>
            <a:ext cx="341630" cy="4000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600" b="1" i="1" spc="10" dirty="0">
                <a:latin typeface="Tahoma"/>
                <a:cs typeface="Tahoma"/>
              </a:rPr>
              <a:t>.</a:t>
            </a:r>
            <a:r>
              <a:rPr sz="2600" b="1" dirty="0">
                <a:latin typeface="Tahoma"/>
                <a:cs typeface="Tahoma"/>
              </a:rPr>
              <a:t>5</a:t>
            </a:r>
            <a:endParaRPr sz="26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305"/>
              </a:lnSpc>
            </a:pPr>
            <a:fld id="{81D60167-4931-47E6-BA6A-407CBD079E47}" type="slidenum">
              <a:rPr dirty="0"/>
              <a:t>20</a:t>
            </a:fld>
            <a:endParaRPr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91257" y="75438"/>
            <a:ext cx="3615690" cy="6705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Leuco</a:t>
            </a:r>
            <a:r>
              <a:rPr spc="10" dirty="0"/>
              <a:t>c</a:t>
            </a:r>
            <a:r>
              <a:rPr dirty="0"/>
              <a:t>y</a:t>
            </a:r>
            <a:r>
              <a:rPr spc="-15" dirty="0"/>
              <a:t>t</a:t>
            </a:r>
            <a:r>
              <a:rPr spc="-5" dirty="0"/>
              <a:t>osis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191257" y="1060450"/>
            <a:ext cx="2757805" cy="4267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800" b="1" spc="-10" dirty="0">
                <a:latin typeface="Tahoma"/>
                <a:cs typeface="Tahoma"/>
              </a:rPr>
              <a:t>Increase</a:t>
            </a:r>
            <a:r>
              <a:rPr sz="2800" b="1" spc="-5" dirty="0">
                <a:latin typeface="Tahoma"/>
                <a:cs typeface="Tahoma"/>
              </a:rPr>
              <a:t>d</a:t>
            </a:r>
            <a:r>
              <a:rPr sz="2800" b="1" spc="20" dirty="0">
                <a:latin typeface="Tahoma"/>
                <a:cs typeface="Tahoma"/>
              </a:rPr>
              <a:t> </a:t>
            </a:r>
            <a:r>
              <a:rPr sz="2800" b="1" spc="-5" dirty="0">
                <a:latin typeface="Tahoma"/>
                <a:cs typeface="Tahoma"/>
              </a:rPr>
              <a:t>WBC</a:t>
            </a:r>
            <a:endParaRPr sz="2800">
              <a:latin typeface="Tahoma"/>
              <a:cs typeface="Tahom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6244" y="1553336"/>
            <a:ext cx="149860" cy="84581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3295"/>
              </a:lnSpc>
            </a:pPr>
            <a:r>
              <a:rPr sz="2800" spc="-5" dirty="0">
                <a:latin typeface="Arial"/>
                <a:cs typeface="Arial"/>
              </a:rPr>
              <a:t>•</a:t>
            </a:r>
            <a:endParaRPr sz="2800">
              <a:latin typeface="Arial"/>
              <a:cs typeface="Arial"/>
            </a:endParaRPr>
          </a:p>
          <a:p>
            <a:pPr marL="12700">
              <a:lnSpc>
                <a:spcPts val="3295"/>
              </a:lnSpc>
            </a:pPr>
            <a:r>
              <a:rPr sz="2800" spc="-5" dirty="0">
                <a:latin typeface="Arial"/>
                <a:cs typeface="Arial"/>
              </a:rPr>
              <a:t>•</a:t>
            </a:r>
            <a:endParaRPr sz="28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36244" y="3693667"/>
            <a:ext cx="149860" cy="4362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800" spc="-5" dirty="0">
                <a:latin typeface="Arial"/>
                <a:cs typeface="Arial"/>
              </a:rPr>
              <a:t>•</a:t>
            </a:r>
            <a:endParaRPr sz="28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93444" y="1835022"/>
            <a:ext cx="6798945" cy="34842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10310">
              <a:lnSpc>
                <a:spcPct val="100000"/>
              </a:lnSpc>
            </a:pPr>
            <a:r>
              <a:rPr sz="2800" b="1" spc="-10" dirty="0">
                <a:latin typeface="Tahoma"/>
                <a:cs typeface="Tahoma"/>
              </a:rPr>
              <a:t>Physiological</a:t>
            </a:r>
            <a:endParaRPr sz="2800">
              <a:latin typeface="Tahoma"/>
              <a:cs typeface="Tahoma"/>
            </a:endParaRPr>
          </a:p>
          <a:p>
            <a:pPr marL="1210310">
              <a:lnSpc>
                <a:spcPct val="100000"/>
              </a:lnSpc>
              <a:spcBef>
                <a:spcPts val="265"/>
              </a:spcBef>
              <a:buFont typeface="Arial"/>
              <a:buChar char="–"/>
              <a:tabLst>
                <a:tab pos="1508125" algn="l"/>
              </a:tabLst>
            </a:pPr>
            <a:r>
              <a:rPr sz="2800" b="1" spc="-10" dirty="0">
                <a:latin typeface="Tahoma"/>
                <a:cs typeface="Tahoma"/>
              </a:rPr>
              <a:t>D</a:t>
            </a:r>
            <a:r>
              <a:rPr sz="2800" b="1" spc="-15" dirty="0">
                <a:latin typeface="Tahoma"/>
                <a:cs typeface="Tahoma"/>
              </a:rPr>
              <a:t>i</a:t>
            </a:r>
            <a:r>
              <a:rPr sz="2800" b="1" spc="-10" dirty="0">
                <a:latin typeface="Tahoma"/>
                <a:cs typeface="Tahoma"/>
              </a:rPr>
              <a:t>urn</a:t>
            </a:r>
            <a:r>
              <a:rPr sz="2800" b="1" spc="-15" dirty="0">
                <a:latin typeface="Tahoma"/>
                <a:cs typeface="Tahoma"/>
              </a:rPr>
              <a:t>a</a:t>
            </a:r>
            <a:r>
              <a:rPr sz="2800" b="1" spc="-5" dirty="0">
                <a:latin typeface="Tahoma"/>
                <a:cs typeface="Tahoma"/>
              </a:rPr>
              <a:t>l</a:t>
            </a:r>
            <a:r>
              <a:rPr sz="2800" b="1" spc="35" dirty="0">
                <a:latin typeface="Tahoma"/>
                <a:cs typeface="Tahoma"/>
              </a:rPr>
              <a:t> </a:t>
            </a:r>
            <a:r>
              <a:rPr sz="2800" spc="-5" dirty="0">
                <a:latin typeface="Symbol"/>
                <a:cs typeface="Symbol"/>
              </a:rPr>
              <a:t>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b="1" spc="-5" dirty="0">
                <a:latin typeface="Tahoma"/>
                <a:cs typeface="Tahoma"/>
              </a:rPr>
              <a:t>morni</a:t>
            </a:r>
            <a:r>
              <a:rPr sz="2800" b="1" spc="-20" dirty="0">
                <a:latin typeface="Tahoma"/>
                <a:cs typeface="Tahoma"/>
              </a:rPr>
              <a:t>n</a:t>
            </a:r>
            <a:r>
              <a:rPr sz="2800" b="1" spc="-5" dirty="0">
                <a:latin typeface="Tahoma"/>
                <a:cs typeface="Tahoma"/>
              </a:rPr>
              <a:t>g</a:t>
            </a:r>
            <a:r>
              <a:rPr sz="2800" b="1" spc="25" dirty="0">
                <a:latin typeface="Tahoma"/>
                <a:cs typeface="Tahoma"/>
              </a:rPr>
              <a:t> </a:t>
            </a:r>
            <a:r>
              <a:rPr sz="2800" spc="-5" dirty="0">
                <a:latin typeface="Symbol"/>
                <a:cs typeface="Symbol"/>
              </a:rPr>
              <a:t>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b="1" spc="-5" dirty="0">
                <a:latin typeface="Tahoma"/>
                <a:cs typeface="Tahoma"/>
              </a:rPr>
              <a:t>ev</a:t>
            </a:r>
            <a:r>
              <a:rPr sz="2800" b="1" spc="-15" dirty="0">
                <a:latin typeface="Tahoma"/>
                <a:cs typeface="Tahoma"/>
              </a:rPr>
              <a:t>e</a:t>
            </a:r>
            <a:r>
              <a:rPr sz="2800" b="1" spc="-10" dirty="0">
                <a:latin typeface="Tahoma"/>
                <a:cs typeface="Tahoma"/>
              </a:rPr>
              <a:t>ning</a:t>
            </a:r>
            <a:endParaRPr sz="2800">
              <a:latin typeface="Tahoma"/>
              <a:cs typeface="Tahoma"/>
            </a:endParaRPr>
          </a:p>
          <a:p>
            <a:pPr marL="1507490" indent="-297180">
              <a:lnSpc>
                <a:spcPct val="100000"/>
              </a:lnSpc>
              <a:spcBef>
                <a:spcPts val="85"/>
              </a:spcBef>
              <a:buFont typeface="Arial"/>
              <a:buChar char="–"/>
              <a:tabLst>
                <a:tab pos="1508125" algn="l"/>
              </a:tabLst>
            </a:pPr>
            <a:r>
              <a:rPr sz="2800" b="1" spc="-5" dirty="0">
                <a:latin typeface="Tahoma"/>
                <a:cs typeface="Tahoma"/>
              </a:rPr>
              <a:t>After</a:t>
            </a:r>
            <a:r>
              <a:rPr sz="2800" b="1" spc="-10" dirty="0">
                <a:latin typeface="Tahoma"/>
                <a:cs typeface="Tahoma"/>
              </a:rPr>
              <a:t> </a:t>
            </a:r>
            <a:r>
              <a:rPr sz="2800" b="1" spc="0" dirty="0">
                <a:latin typeface="Tahoma"/>
                <a:cs typeface="Tahoma"/>
              </a:rPr>
              <a:t>p</a:t>
            </a:r>
            <a:r>
              <a:rPr sz="2800" b="1" spc="-10" dirty="0">
                <a:latin typeface="Tahoma"/>
                <a:cs typeface="Tahoma"/>
              </a:rPr>
              <a:t>hysic</a:t>
            </a:r>
            <a:r>
              <a:rPr sz="2800" b="1" spc="-15" dirty="0">
                <a:latin typeface="Tahoma"/>
                <a:cs typeface="Tahoma"/>
              </a:rPr>
              <a:t>a</a:t>
            </a:r>
            <a:r>
              <a:rPr sz="2800" b="1" spc="-5" dirty="0">
                <a:latin typeface="Tahoma"/>
                <a:cs typeface="Tahoma"/>
              </a:rPr>
              <a:t>l</a:t>
            </a:r>
            <a:r>
              <a:rPr sz="2800" b="1" spc="20" dirty="0">
                <a:latin typeface="Tahoma"/>
                <a:cs typeface="Tahoma"/>
              </a:rPr>
              <a:t> </a:t>
            </a:r>
            <a:r>
              <a:rPr sz="2800" b="1" spc="-5" dirty="0">
                <a:latin typeface="Tahoma"/>
                <a:cs typeface="Tahoma"/>
              </a:rPr>
              <a:t>exerc</a:t>
            </a:r>
            <a:r>
              <a:rPr sz="2800" b="1" spc="-20" dirty="0">
                <a:latin typeface="Tahoma"/>
                <a:cs typeface="Tahoma"/>
              </a:rPr>
              <a:t>i</a:t>
            </a:r>
            <a:r>
              <a:rPr sz="2800" b="1" spc="-5" dirty="0">
                <a:latin typeface="Tahoma"/>
                <a:cs typeface="Tahoma"/>
              </a:rPr>
              <a:t>se</a:t>
            </a:r>
            <a:endParaRPr sz="2800">
              <a:latin typeface="Tahoma"/>
              <a:cs typeface="Tahoma"/>
            </a:endParaRPr>
          </a:p>
          <a:p>
            <a:pPr marL="1210310" marR="5080">
              <a:lnSpc>
                <a:spcPts val="3140"/>
              </a:lnSpc>
              <a:spcBef>
                <a:spcPts val="409"/>
              </a:spcBef>
              <a:buFont typeface="Arial"/>
              <a:buChar char="–"/>
              <a:tabLst>
                <a:tab pos="1508125" algn="l"/>
              </a:tabLst>
            </a:pPr>
            <a:r>
              <a:rPr sz="2800" b="1" spc="-10" dirty="0">
                <a:latin typeface="Tahoma"/>
                <a:cs typeface="Tahoma"/>
              </a:rPr>
              <a:t>Stres</a:t>
            </a:r>
            <a:r>
              <a:rPr sz="2800" b="1" spc="-5" dirty="0">
                <a:latin typeface="Tahoma"/>
                <a:cs typeface="Tahoma"/>
              </a:rPr>
              <a:t>s</a:t>
            </a:r>
            <a:r>
              <a:rPr sz="2800" b="1" spc="10" dirty="0">
                <a:latin typeface="Tahoma"/>
                <a:cs typeface="Tahoma"/>
              </a:rPr>
              <a:t> </a:t>
            </a:r>
            <a:r>
              <a:rPr sz="2800" b="1" spc="-10" dirty="0">
                <a:latin typeface="Tahoma"/>
                <a:cs typeface="Tahoma"/>
              </a:rPr>
              <a:t>o</a:t>
            </a:r>
            <a:r>
              <a:rPr sz="2800" b="1" spc="-5" dirty="0">
                <a:latin typeface="Tahoma"/>
                <a:cs typeface="Tahoma"/>
              </a:rPr>
              <a:t>r</a:t>
            </a:r>
            <a:r>
              <a:rPr sz="2800" b="1" dirty="0">
                <a:latin typeface="Tahoma"/>
                <a:cs typeface="Tahoma"/>
              </a:rPr>
              <a:t> A</a:t>
            </a:r>
            <a:r>
              <a:rPr sz="2800" b="1" spc="-10" dirty="0">
                <a:latin typeface="Tahoma"/>
                <a:cs typeface="Tahoma"/>
              </a:rPr>
              <a:t>drena</a:t>
            </a:r>
            <a:r>
              <a:rPr sz="2800" b="1" spc="-5" dirty="0">
                <a:latin typeface="Tahoma"/>
                <a:cs typeface="Tahoma"/>
              </a:rPr>
              <a:t>l</a:t>
            </a:r>
            <a:r>
              <a:rPr sz="2800" b="1" spc="-15" dirty="0">
                <a:latin typeface="Tahoma"/>
                <a:cs typeface="Tahoma"/>
              </a:rPr>
              <a:t>i</a:t>
            </a:r>
            <a:r>
              <a:rPr sz="2800" b="1" spc="-10" dirty="0">
                <a:latin typeface="Tahoma"/>
                <a:cs typeface="Tahoma"/>
              </a:rPr>
              <a:t>n</a:t>
            </a:r>
            <a:r>
              <a:rPr sz="2800" b="1" spc="-5" dirty="0">
                <a:latin typeface="Tahoma"/>
                <a:cs typeface="Tahoma"/>
              </a:rPr>
              <a:t>e</a:t>
            </a:r>
            <a:r>
              <a:rPr sz="2800" b="1" spc="20" dirty="0">
                <a:latin typeface="Tahoma"/>
                <a:cs typeface="Tahoma"/>
              </a:rPr>
              <a:t> </a:t>
            </a:r>
            <a:r>
              <a:rPr sz="2800" b="1" spc="-5" dirty="0">
                <a:latin typeface="Tahoma"/>
                <a:cs typeface="Tahoma"/>
              </a:rPr>
              <a:t>injection </a:t>
            </a:r>
            <a:r>
              <a:rPr sz="2800" b="1" spc="-10" dirty="0">
                <a:latin typeface="Tahoma"/>
                <a:cs typeface="Tahoma"/>
              </a:rPr>
              <a:t>D</a:t>
            </a:r>
            <a:r>
              <a:rPr sz="2800" b="1" spc="-15" dirty="0">
                <a:latin typeface="Tahoma"/>
                <a:cs typeface="Tahoma"/>
              </a:rPr>
              <a:t>i</a:t>
            </a:r>
            <a:r>
              <a:rPr sz="2800" b="1" spc="-5" dirty="0">
                <a:latin typeface="Tahoma"/>
                <a:cs typeface="Tahoma"/>
              </a:rPr>
              <a:t>se</a:t>
            </a:r>
            <a:r>
              <a:rPr sz="2800" b="1" spc="-20" dirty="0">
                <a:latin typeface="Tahoma"/>
                <a:cs typeface="Tahoma"/>
              </a:rPr>
              <a:t>a</a:t>
            </a:r>
            <a:r>
              <a:rPr sz="2800" b="1" spc="-5" dirty="0">
                <a:latin typeface="Tahoma"/>
                <a:cs typeface="Tahoma"/>
              </a:rPr>
              <a:t>se</a:t>
            </a:r>
            <a:endParaRPr sz="2800">
              <a:latin typeface="Tahoma"/>
              <a:cs typeface="Tahoma"/>
            </a:endParaRPr>
          </a:p>
          <a:p>
            <a:pPr marL="298450" indent="-285750">
              <a:lnSpc>
                <a:spcPts val="3120"/>
              </a:lnSpc>
              <a:spcBef>
                <a:spcPts val="705"/>
              </a:spcBef>
              <a:buFont typeface="Arial"/>
              <a:buChar char="–"/>
              <a:tabLst>
                <a:tab pos="299085" algn="l"/>
              </a:tabLst>
            </a:pPr>
            <a:r>
              <a:rPr sz="2800" b="1" spc="-5" dirty="0">
                <a:latin typeface="Tahoma"/>
                <a:cs typeface="Tahoma"/>
              </a:rPr>
              <a:t>Bact</a:t>
            </a:r>
            <a:r>
              <a:rPr sz="2800" b="1" spc="-20" dirty="0">
                <a:latin typeface="Tahoma"/>
                <a:cs typeface="Tahoma"/>
              </a:rPr>
              <a:t>e</a:t>
            </a:r>
            <a:r>
              <a:rPr sz="2800" b="1" spc="-5" dirty="0">
                <a:latin typeface="Tahoma"/>
                <a:cs typeface="Tahoma"/>
              </a:rPr>
              <a:t>ri</a:t>
            </a:r>
            <a:r>
              <a:rPr sz="2800" b="1" spc="-25" dirty="0">
                <a:latin typeface="Tahoma"/>
                <a:cs typeface="Tahoma"/>
              </a:rPr>
              <a:t>a</a:t>
            </a:r>
            <a:r>
              <a:rPr sz="2800" b="1" spc="-5" dirty="0">
                <a:latin typeface="Tahoma"/>
                <a:cs typeface="Tahoma"/>
              </a:rPr>
              <a:t>l</a:t>
            </a:r>
            <a:r>
              <a:rPr sz="2800" b="1" spc="35" dirty="0">
                <a:latin typeface="Tahoma"/>
                <a:cs typeface="Tahoma"/>
              </a:rPr>
              <a:t> </a:t>
            </a:r>
            <a:r>
              <a:rPr sz="2800" b="1" spc="-5" dirty="0">
                <a:latin typeface="Tahoma"/>
                <a:cs typeface="Tahoma"/>
              </a:rPr>
              <a:t>in</a:t>
            </a:r>
            <a:r>
              <a:rPr sz="2800" b="1" spc="-20" dirty="0">
                <a:latin typeface="Tahoma"/>
                <a:cs typeface="Tahoma"/>
              </a:rPr>
              <a:t>f</a:t>
            </a:r>
            <a:r>
              <a:rPr sz="2800" b="1" spc="-5" dirty="0">
                <a:latin typeface="Tahoma"/>
                <a:cs typeface="Tahoma"/>
              </a:rPr>
              <a:t>ect</a:t>
            </a:r>
            <a:r>
              <a:rPr sz="2800" b="1" spc="-20" dirty="0">
                <a:latin typeface="Tahoma"/>
                <a:cs typeface="Tahoma"/>
              </a:rPr>
              <a:t>i</a:t>
            </a:r>
            <a:r>
              <a:rPr sz="2800" b="1" spc="-10" dirty="0">
                <a:latin typeface="Tahoma"/>
                <a:cs typeface="Tahoma"/>
              </a:rPr>
              <a:t>o</a:t>
            </a:r>
            <a:r>
              <a:rPr sz="2800" b="1" spc="-5" dirty="0">
                <a:latin typeface="Tahoma"/>
                <a:cs typeface="Tahoma"/>
              </a:rPr>
              <a:t>n</a:t>
            </a:r>
            <a:r>
              <a:rPr sz="2800" b="1" spc="30" dirty="0">
                <a:latin typeface="Tahoma"/>
                <a:cs typeface="Tahoma"/>
              </a:rPr>
              <a:t> </a:t>
            </a:r>
            <a:r>
              <a:rPr sz="4200" b="1" i="1" spc="0" baseline="-3968" dirty="0">
                <a:latin typeface="Tahoma"/>
                <a:cs typeface="Tahoma"/>
              </a:rPr>
              <a:t>(</a:t>
            </a:r>
            <a:r>
              <a:rPr sz="4200" b="1" spc="-7" baseline="-3968" dirty="0">
                <a:latin typeface="Tahoma"/>
                <a:cs typeface="Tahoma"/>
              </a:rPr>
              <a:t>tonsi</a:t>
            </a:r>
            <a:r>
              <a:rPr sz="4200" b="1" spc="-37" baseline="-3968" dirty="0">
                <a:latin typeface="Tahoma"/>
                <a:cs typeface="Tahoma"/>
              </a:rPr>
              <a:t>l</a:t>
            </a:r>
            <a:r>
              <a:rPr sz="4200" b="1" spc="-15" baseline="-3968" dirty="0">
                <a:latin typeface="Tahoma"/>
                <a:cs typeface="Tahoma"/>
              </a:rPr>
              <a:t>l</a:t>
            </a:r>
            <a:r>
              <a:rPr sz="4200" b="1" spc="-37" baseline="-3968" dirty="0">
                <a:latin typeface="Tahoma"/>
                <a:cs typeface="Tahoma"/>
              </a:rPr>
              <a:t>i</a:t>
            </a:r>
            <a:r>
              <a:rPr sz="4200" b="1" spc="-7" baseline="-3968" dirty="0">
                <a:latin typeface="Tahoma"/>
                <a:cs typeface="Tahoma"/>
              </a:rPr>
              <a:t>ti</a:t>
            </a:r>
            <a:r>
              <a:rPr sz="4200" b="1" spc="-30" baseline="-3968" dirty="0">
                <a:latin typeface="Tahoma"/>
                <a:cs typeface="Tahoma"/>
              </a:rPr>
              <a:t>s</a:t>
            </a:r>
            <a:r>
              <a:rPr sz="4200" b="1" i="1" spc="-7" baseline="-3968" dirty="0">
                <a:latin typeface="Tahoma"/>
                <a:cs typeface="Tahoma"/>
              </a:rPr>
              <a:t>,</a:t>
            </a:r>
            <a:endParaRPr sz="4200" baseline="-3968">
              <a:latin typeface="Tahoma"/>
              <a:cs typeface="Tahoma"/>
            </a:endParaRPr>
          </a:p>
          <a:p>
            <a:pPr marR="3841750" algn="ctr">
              <a:lnSpc>
                <a:spcPts val="3000"/>
              </a:lnSpc>
            </a:pPr>
            <a:r>
              <a:rPr sz="2800" b="1" spc="-5" dirty="0">
                <a:latin typeface="Tahoma"/>
                <a:cs typeface="Tahoma"/>
              </a:rPr>
              <a:t>A</a:t>
            </a:r>
            <a:r>
              <a:rPr sz="2800" b="1" dirty="0">
                <a:latin typeface="Tahoma"/>
                <a:cs typeface="Tahoma"/>
              </a:rPr>
              <a:t>p</a:t>
            </a:r>
            <a:r>
              <a:rPr sz="2800" b="1" spc="-10" dirty="0">
                <a:latin typeface="Tahoma"/>
                <a:cs typeface="Tahoma"/>
              </a:rPr>
              <a:t>pendicitis)</a:t>
            </a:r>
            <a:endParaRPr sz="2800">
              <a:latin typeface="Tahoma"/>
              <a:cs typeface="Tahoma"/>
            </a:endParaRPr>
          </a:p>
          <a:p>
            <a:pPr marL="298450" indent="-285750">
              <a:lnSpc>
                <a:spcPts val="3240"/>
              </a:lnSpc>
              <a:buFont typeface="Arial"/>
              <a:buChar char="–"/>
              <a:tabLst>
                <a:tab pos="299085" algn="l"/>
              </a:tabLst>
            </a:pPr>
            <a:r>
              <a:rPr sz="2800" b="1" spc="-5" dirty="0">
                <a:latin typeface="Tahoma"/>
                <a:cs typeface="Tahoma"/>
              </a:rPr>
              <a:t>Worm</a:t>
            </a:r>
            <a:r>
              <a:rPr sz="2800" b="1" spc="5" dirty="0">
                <a:latin typeface="Tahoma"/>
                <a:cs typeface="Tahoma"/>
              </a:rPr>
              <a:t> </a:t>
            </a:r>
            <a:r>
              <a:rPr sz="2800" b="1" spc="-5" dirty="0">
                <a:latin typeface="Tahoma"/>
                <a:cs typeface="Tahoma"/>
              </a:rPr>
              <a:t>inf</a:t>
            </a:r>
            <a:r>
              <a:rPr sz="2800" b="1" spc="-20" dirty="0">
                <a:latin typeface="Tahoma"/>
                <a:cs typeface="Tahoma"/>
              </a:rPr>
              <a:t>e</a:t>
            </a:r>
            <a:r>
              <a:rPr sz="2800" b="1" spc="-10" dirty="0">
                <a:latin typeface="Tahoma"/>
                <a:cs typeface="Tahoma"/>
              </a:rPr>
              <a:t>ction</a:t>
            </a:r>
            <a:endParaRPr sz="28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305"/>
              </a:lnSpc>
            </a:pPr>
            <a:fld id="{81D60167-4931-47E6-BA6A-407CBD079E47}" type="slidenum">
              <a:rPr dirty="0"/>
              <a:t>21</a:t>
            </a:fld>
            <a:endParaRPr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85745" y="290448"/>
            <a:ext cx="4815205" cy="996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7850"/>
              </a:lnSpc>
            </a:pPr>
            <a:r>
              <a:rPr sz="6600" spc="-5" dirty="0"/>
              <a:t>Leucopenia</a:t>
            </a:r>
            <a:endParaRPr sz="6600"/>
          </a:p>
        </p:txBody>
      </p:sp>
      <p:sp>
        <p:nvSpPr>
          <p:cNvPr id="3" name="object 3"/>
          <p:cNvSpPr txBox="1"/>
          <p:nvPr/>
        </p:nvSpPr>
        <p:spPr>
          <a:xfrm>
            <a:off x="536244" y="1287081"/>
            <a:ext cx="1950085" cy="16122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90525" indent="-377825">
              <a:lnSpc>
                <a:spcPts val="5205"/>
              </a:lnSpc>
              <a:buFont typeface="Arial"/>
              <a:buChar char="•"/>
              <a:tabLst>
                <a:tab pos="391160" algn="l"/>
              </a:tabLst>
            </a:pPr>
            <a:r>
              <a:rPr sz="6600" baseline="-7575" dirty="0">
                <a:latin typeface="Symbol"/>
                <a:cs typeface="Symbol"/>
              </a:rPr>
              <a:t></a:t>
            </a:r>
            <a:r>
              <a:rPr sz="6600" spc="-240" baseline="-7575" dirty="0">
                <a:latin typeface="Times New Roman"/>
                <a:cs typeface="Times New Roman"/>
              </a:rPr>
              <a:t> </a:t>
            </a:r>
            <a:r>
              <a:rPr sz="3600" b="1" dirty="0">
                <a:latin typeface="Tahoma"/>
                <a:cs typeface="Tahoma"/>
              </a:rPr>
              <a:t>WBC</a:t>
            </a:r>
            <a:endParaRPr sz="3600">
              <a:latin typeface="Tahoma"/>
              <a:cs typeface="Tahoma"/>
            </a:endParaRPr>
          </a:p>
          <a:p>
            <a:pPr marL="73025">
              <a:lnSpc>
                <a:spcPct val="100000"/>
              </a:lnSpc>
              <a:spcBef>
                <a:spcPts val="3165"/>
              </a:spcBef>
            </a:pPr>
            <a:r>
              <a:rPr sz="3600" b="1" dirty="0">
                <a:latin typeface="Arial"/>
                <a:cs typeface="Arial"/>
              </a:rPr>
              <a:t>C</a:t>
            </a:r>
            <a:r>
              <a:rPr sz="3600" b="1" spc="5" dirty="0">
                <a:latin typeface="Arial"/>
                <a:cs typeface="Arial"/>
              </a:rPr>
              <a:t>a</a:t>
            </a:r>
            <a:r>
              <a:rPr sz="3600" b="1" dirty="0">
                <a:latin typeface="Arial"/>
                <a:cs typeface="Arial"/>
              </a:rPr>
              <a:t>use</a:t>
            </a:r>
            <a:r>
              <a:rPr sz="3600" b="1" spc="10" dirty="0">
                <a:latin typeface="Arial"/>
                <a:cs typeface="Arial"/>
              </a:rPr>
              <a:t>s</a:t>
            </a:r>
            <a:r>
              <a:rPr sz="3600" b="1" dirty="0">
                <a:latin typeface="Arial"/>
                <a:cs typeface="Arial"/>
              </a:rPr>
              <a:t>;</a:t>
            </a:r>
            <a:endParaRPr sz="36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806676" rIns="0" bIns="0" rtlCol="0">
            <a:spAutoFit/>
          </a:bodyPr>
          <a:lstStyle/>
          <a:p>
            <a:pPr marL="3989704">
              <a:lnSpc>
                <a:spcPct val="100000"/>
              </a:lnSpc>
            </a:pPr>
            <a:r>
              <a:rPr sz="3600" b="0" dirty="0">
                <a:latin typeface="Arial"/>
                <a:cs typeface="Arial"/>
              </a:rPr>
              <a:t>2-</a:t>
            </a:r>
            <a:r>
              <a:rPr sz="3600" b="0" spc="-5" dirty="0">
                <a:latin typeface="Arial"/>
                <a:cs typeface="Arial"/>
              </a:rPr>
              <a:t> </a:t>
            </a:r>
            <a:r>
              <a:rPr sz="3600" b="0" dirty="0">
                <a:latin typeface="Arial"/>
                <a:cs typeface="Arial"/>
              </a:rPr>
              <a:t>typhoid</a:t>
            </a:r>
            <a:r>
              <a:rPr sz="3600" b="0" spc="-10" dirty="0">
                <a:latin typeface="Arial"/>
                <a:cs typeface="Arial"/>
              </a:rPr>
              <a:t> </a:t>
            </a:r>
            <a:r>
              <a:rPr sz="3600" b="0" dirty="0">
                <a:latin typeface="Arial"/>
                <a:cs typeface="Arial"/>
              </a:rPr>
              <a:t>feve</a:t>
            </a:r>
            <a:r>
              <a:rPr sz="3600" b="0" spc="-204" dirty="0">
                <a:latin typeface="Arial"/>
                <a:cs typeface="Arial"/>
              </a:rPr>
              <a:t>r</a:t>
            </a:r>
            <a:r>
              <a:rPr sz="3600" b="0" dirty="0">
                <a:latin typeface="Arial"/>
                <a:cs typeface="Arial"/>
              </a:rPr>
              <a:t>.</a:t>
            </a:r>
            <a:endParaRPr sz="3600">
              <a:latin typeface="Arial"/>
              <a:cs typeface="Arial"/>
            </a:endParaRPr>
          </a:p>
          <a:p>
            <a:pPr marL="4039870">
              <a:lnSpc>
                <a:spcPct val="100000"/>
              </a:lnSpc>
              <a:spcBef>
                <a:spcPts val="2160"/>
              </a:spcBef>
              <a:tabLst>
                <a:tab pos="5834380" algn="l"/>
                <a:tab pos="6774815" algn="l"/>
              </a:tabLst>
            </a:pPr>
            <a:r>
              <a:rPr sz="3600" b="0" dirty="0">
                <a:latin typeface="Arial"/>
                <a:cs typeface="Arial"/>
              </a:rPr>
              <a:t>4-</a:t>
            </a:r>
            <a:r>
              <a:rPr sz="3600" b="0" spc="-5" dirty="0">
                <a:latin typeface="Arial"/>
                <a:cs typeface="Arial"/>
              </a:rPr>
              <a:t> B</a:t>
            </a:r>
            <a:r>
              <a:rPr sz="2800" b="0" dirty="0">
                <a:latin typeface="Arial"/>
                <a:cs typeface="Arial"/>
              </a:rPr>
              <a:t>1</a:t>
            </a:r>
            <a:r>
              <a:rPr sz="2800" b="0" spc="-5" dirty="0">
                <a:latin typeface="Arial"/>
                <a:cs typeface="Arial"/>
              </a:rPr>
              <a:t>2</a:t>
            </a:r>
            <a:r>
              <a:rPr sz="2800" b="0" spc="235" dirty="0">
                <a:latin typeface="Arial"/>
                <a:cs typeface="Arial"/>
              </a:rPr>
              <a:t> </a:t>
            </a:r>
            <a:r>
              <a:rPr sz="3600" b="0" dirty="0">
                <a:latin typeface="Arial"/>
                <a:cs typeface="Arial"/>
              </a:rPr>
              <a:t>&amp;	folic	ac</a:t>
            </a:r>
            <a:r>
              <a:rPr sz="3600" b="0" spc="10" dirty="0">
                <a:latin typeface="Arial"/>
                <a:cs typeface="Arial"/>
              </a:rPr>
              <a:t>i</a:t>
            </a:r>
            <a:r>
              <a:rPr sz="3600" b="0" spc="-5" dirty="0">
                <a:latin typeface="Arial"/>
                <a:cs typeface="Arial"/>
              </a:rPr>
              <a:t>d</a:t>
            </a:r>
            <a:r>
              <a:rPr sz="3600" b="0" dirty="0">
                <a:latin typeface="Wingdings"/>
                <a:cs typeface="Wingdings"/>
              </a:rPr>
              <a:t></a:t>
            </a:r>
            <a:endParaRPr sz="3600">
              <a:latin typeface="Wingdings"/>
              <a:cs typeface="Wingding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96900" y="3173857"/>
            <a:ext cx="3052445" cy="22034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600" dirty="0">
                <a:latin typeface="Arial"/>
                <a:cs typeface="Arial"/>
              </a:rPr>
              <a:t>1-</a:t>
            </a:r>
            <a:r>
              <a:rPr sz="3600" spc="-5" dirty="0">
                <a:latin typeface="Arial"/>
                <a:cs typeface="Arial"/>
              </a:rPr>
              <a:t> </a:t>
            </a:r>
            <a:r>
              <a:rPr sz="3600" dirty="0">
                <a:latin typeface="Arial"/>
                <a:cs typeface="Arial"/>
              </a:rPr>
              <a:t>mal</a:t>
            </a:r>
            <a:r>
              <a:rPr sz="3600" spc="10" dirty="0">
                <a:latin typeface="Arial"/>
                <a:cs typeface="Arial"/>
              </a:rPr>
              <a:t>n</a:t>
            </a:r>
            <a:r>
              <a:rPr sz="3600" dirty="0">
                <a:latin typeface="Arial"/>
                <a:cs typeface="Arial"/>
              </a:rPr>
              <a:t>utrition.</a:t>
            </a:r>
            <a:endParaRPr sz="3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160"/>
              </a:spcBef>
            </a:pPr>
            <a:r>
              <a:rPr sz="3600" dirty="0">
                <a:latin typeface="Arial"/>
                <a:cs typeface="Arial"/>
              </a:rPr>
              <a:t>3-</a:t>
            </a:r>
            <a:r>
              <a:rPr sz="3600" spc="-5" dirty="0">
                <a:latin typeface="Arial"/>
                <a:cs typeface="Arial"/>
              </a:rPr>
              <a:t> </a:t>
            </a:r>
            <a:r>
              <a:rPr sz="3600" dirty="0">
                <a:latin typeface="Arial"/>
                <a:cs typeface="Arial"/>
              </a:rPr>
              <a:t>dr</a:t>
            </a:r>
            <a:r>
              <a:rPr sz="3600" spc="5" dirty="0">
                <a:latin typeface="Arial"/>
                <a:cs typeface="Arial"/>
              </a:rPr>
              <a:t>u</a:t>
            </a:r>
            <a:r>
              <a:rPr sz="3600" dirty="0">
                <a:latin typeface="Arial"/>
                <a:cs typeface="Arial"/>
              </a:rPr>
              <a:t>gs.</a:t>
            </a:r>
            <a:endParaRPr sz="3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160"/>
              </a:spcBef>
            </a:pPr>
            <a:r>
              <a:rPr sz="3600" dirty="0">
                <a:latin typeface="Arial"/>
                <a:cs typeface="Arial"/>
              </a:rPr>
              <a:t>5-</a:t>
            </a:r>
            <a:r>
              <a:rPr sz="3600" spc="-5" dirty="0">
                <a:latin typeface="Arial"/>
                <a:cs typeface="Arial"/>
              </a:rPr>
              <a:t> </a:t>
            </a:r>
            <a:r>
              <a:rPr sz="3600" dirty="0">
                <a:latin typeface="Arial"/>
                <a:cs typeface="Arial"/>
              </a:rPr>
              <a:t>ra</a:t>
            </a:r>
            <a:r>
              <a:rPr sz="3600" spc="5" dirty="0">
                <a:latin typeface="Arial"/>
                <a:cs typeface="Arial"/>
              </a:rPr>
              <a:t>d</a:t>
            </a:r>
            <a:r>
              <a:rPr sz="3600" dirty="0">
                <a:latin typeface="Arial"/>
                <a:cs typeface="Arial"/>
              </a:rPr>
              <a:t>iati</a:t>
            </a:r>
            <a:r>
              <a:rPr sz="3600" spc="10" dirty="0">
                <a:latin typeface="Arial"/>
                <a:cs typeface="Arial"/>
              </a:rPr>
              <a:t>o</a:t>
            </a:r>
            <a:r>
              <a:rPr sz="3600" dirty="0">
                <a:latin typeface="Arial"/>
                <a:cs typeface="Arial"/>
              </a:rPr>
              <a:t>n</a:t>
            </a:r>
            <a:endParaRPr sz="3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305"/>
              </a:lnSpc>
            </a:pPr>
            <a:fld id="{81D60167-4931-47E6-BA6A-407CBD079E47}" type="slidenum">
              <a:rPr dirty="0"/>
              <a:t>22</a:t>
            </a:fld>
            <a:endParaRPr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470272" y="0"/>
            <a:ext cx="3075305" cy="6705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Leukaemia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555875" y="993271"/>
            <a:ext cx="6579870" cy="44411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1099"/>
              </a:lnSpc>
            </a:pPr>
            <a:r>
              <a:rPr sz="2800" b="1" spc="-10" dirty="0">
                <a:latin typeface="Tahoma"/>
                <a:cs typeface="Tahoma"/>
              </a:rPr>
              <a:t>Canc</a:t>
            </a:r>
            <a:r>
              <a:rPr sz="2800" b="1" spc="-15" dirty="0">
                <a:latin typeface="Tahoma"/>
                <a:cs typeface="Tahoma"/>
              </a:rPr>
              <a:t>e</a:t>
            </a:r>
            <a:r>
              <a:rPr sz="2800" b="1" spc="-5" dirty="0">
                <a:latin typeface="Tahoma"/>
                <a:cs typeface="Tahoma"/>
              </a:rPr>
              <a:t>r</a:t>
            </a:r>
            <a:r>
              <a:rPr sz="2800" b="1" spc="10" dirty="0">
                <a:latin typeface="Tahoma"/>
                <a:cs typeface="Tahoma"/>
              </a:rPr>
              <a:t> </a:t>
            </a:r>
            <a:r>
              <a:rPr sz="2800" b="1" spc="-5" dirty="0">
                <a:latin typeface="Tahoma"/>
                <a:cs typeface="Tahoma"/>
              </a:rPr>
              <a:t>o</a:t>
            </a:r>
            <a:r>
              <a:rPr sz="2800" b="1" dirty="0">
                <a:latin typeface="Tahoma"/>
                <a:cs typeface="Tahoma"/>
              </a:rPr>
              <a:t>f </a:t>
            </a:r>
            <a:r>
              <a:rPr sz="2800" b="1" spc="-5" dirty="0">
                <a:latin typeface="Tahoma"/>
                <a:cs typeface="Tahoma"/>
              </a:rPr>
              <a:t>w</a:t>
            </a:r>
            <a:r>
              <a:rPr sz="2800" b="1" spc="-15" dirty="0">
                <a:latin typeface="Tahoma"/>
                <a:cs typeface="Tahoma"/>
              </a:rPr>
              <a:t>h</a:t>
            </a:r>
            <a:r>
              <a:rPr sz="2800" b="1" spc="-5" dirty="0">
                <a:latin typeface="Tahoma"/>
                <a:cs typeface="Tahoma"/>
              </a:rPr>
              <a:t>ite</a:t>
            </a:r>
            <a:r>
              <a:rPr sz="2800" b="1" spc="5" dirty="0">
                <a:latin typeface="Tahoma"/>
                <a:cs typeface="Tahoma"/>
              </a:rPr>
              <a:t> </a:t>
            </a:r>
            <a:r>
              <a:rPr sz="2800" b="1" spc="-10" dirty="0">
                <a:latin typeface="Tahoma"/>
                <a:cs typeface="Tahoma"/>
              </a:rPr>
              <a:t>ce</a:t>
            </a:r>
            <a:r>
              <a:rPr sz="2800" b="1" spc="-15" dirty="0">
                <a:latin typeface="Tahoma"/>
                <a:cs typeface="Tahoma"/>
              </a:rPr>
              <a:t>l</a:t>
            </a:r>
            <a:r>
              <a:rPr sz="2800" b="1" spc="-5" dirty="0">
                <a:latin typeface="Tahoma"/>
                <a:cs typeface="Tahoma"/>
              </a:rPr>
              <a:t>ls</a:t>
            </a:r>
            <a:r>
              <a:rPr sz="2800" b="1" spc="20" dirty="0">
                <a:latin typeface="Tahoma"/>
                <a:cs typeface="Tahoma"/>
              </a:rPr>
              <a:t> </a:t>
            </a:r>
            <a:r>
              <a:rPr sz="2800" b="1" spc="-10" dirty="0">
                <a:latin typeface="Tahoma"/>
                <a:cs typeface="Tahoma"/>
              </a:rPr>
              <a:t>du</a:t>
            </a:r>
            <a:r>
              <a:rPr sz="2800" b="1" spc="-5" dirty="0">
                <a:latin typeface="Tahoma"/>
                <a:cs typeface="Tahoma"/>
              </a:rPr>
              <a:t>e</a:t>
            </a:r>
            <a:r>
              <a:rPr sz="2800" b="1" dirty="0">
                <a:latin typeface="Tahoma"/>
                <a:cs typeface="Tahoma"/>
              </a:rPr>
              <a:t> </a:t>
            </a:r>
            <a:r>
              <a:rPr sz="2800" b="1" spc="-5" dirty="0">
                <a:latin typeface="Tahoma"/>
                <a:cs typeface="Tahoma"/>
              </a:rPr>
              <a:t>to </a:t>
            </a:r>
            <a:r>
              <a:rPr sz="2800" b="1" spc="-10" dirty="0">
                <a:latin typeface="Tahoma"/>
                <a:cs typeface="Tahoma"/>
              </a:rPr>
              <a:t>chromosoma</a:t>
            </a:r>
            <a:r>
              <a:rPr sz="2800" b="1" spc="-5" dirty="0">
                <a:latin typeface="Tahoma"/>
                <a:cs typeface="Tahoma"/>
              </a:rPr>
              <a:t>l</a:t>
            </a:r>
            <a:r>
              <a:rPr sz="2800" b="1" spc="30" dirty="0">
                <a:latin typeface="Tahoma"/>
                <a:cs typeface="Tahoma"/>
              </a:rPr>
              <a:t> </a:t>
            </a:r>
            <a:r>
              <a:rPr sz="2800" b="1" spc="-5" dirty="0">
                <a:latin typeface="Tahoma"/>
                <a:cs typeface="Tahoma"/>
              </a:rPr>
              <a:t>a</a:t>
            </a:r>
            <a:r>
              <a:rPr sz="2800" b="1" spc="-20" dirty="0">
                <a:latin typeface="Tahoma"/>
                <a:cs typeface="Tahoma"/>
              </a:rPr>
              <a:t>b</a:t>
            </a:r>
            <a:r>
              <a:rPr sz="2800" b="1" spc="-10" dirty="0">
                <a:latin typeface="Tahoma"/>
                <a:cs typeface="Tahoma"/>
              </a:rPr>
              <a:t>norm</a:t>
            </a:r>
            <a:r>
              <a:rPr sz="2800" b="1" spc="-15" dirty="0">
                <a:latin typeface="Tahoma"/>
                <a:cs typeface="Tahoma"/>
              </a:rPr>
              <a:t>a</a:t>
            </a:r>
            <a:r>
              <a:rPr sz="2800" b="1" spc="-5" dirty="0">
                <a:latin typeface="Tahoma"/>
                <a:cs typeface="Tahoma"/>
              </a:rPr>
              <a:t>l</a:t>
            </a:r>
            <a:r>
              <a:rPr sz="2800" b="1" spc="-15" dirty="0">
                <a:latin typeface="Tahoma"/>
                <a:cs typeface="Tahoma"/>
              </a:rPr>
              <a:t>i</a:t>
            </a:r>
            <a:r>
              <a:rPr sz="2800" b="1" spc="-5" dirty="0">
                <a:latin typeface="Tahoma"/>
                <a:cs typeface="Tahoma"/>
              </a:rPr>
              <a:t>ty</a:t>
            </a:r>
            <a:r>
              <a:rPr sz="2800" b="1" spc="50" dirty="0">
                <a:latin typeface="Tahoma"/>
                <a:cs typeface="Tahoma"/>
              </a:rPr>
              <a:t> </a:t>
            </a:r>
            <a:r>
              <a:rPr sz="2800" b="1" spc="-10" dirty="0">
                <a:latin typeface="Tahoma"/>
                <a:cs typeface="Tahoma"/>
              </a:rPr>
              <a:t>caus</a:t>
            </a:r>
            <a:r>
              <a:rPr sz="2800" b="1" spc="-15" dirty="0">
                <a:latin typeface="Tahoma"/>
                <a:cs typeface="Tahoma"/>
              </a:rPr>
              <a:t>e</a:t>
            </a:r>
            <a:r>
              <a:rPr sz="2800" b="1" spc="-5" dirty="0">
                <a:latin typeface="Tahoma"/>
                <a:cs typeface="Tahoma"/>
              </a:rPr>
              <a:t>d</a:t>
            </a:r>
            <a:r>
              <a:rPr sz="2800" b="1" spc="20" dirty="0">
                <a:latin typeface="Tahoma"/>
                <a:cs typeface="Tahoma"/>
              </a:rPr>
              <a:t> </a:t>
            </a:r>
            <a:r>
              <a:rPr sz="2800" b="1" spc="-5" dirty="0">
                <a:latin typeface="Tahoma"/>
                <a:cs typeface="Tahoma"/>
              </a:rPr>
              <a:t>by </a:t>
            </a:r>
            <a:r>
              <a:rPr sz="2800" b="1" spc="-10" dirty="0">
                <a:latin typeface="Tahoma"/>
                <a:cs typeface="Tahoma"/>
              </a:rPr>
              <a:t>chem</a:t>
            </a:r>
            <a:r>
              <a:rPr sz="2800" b="1" spc="-15" dirty="0">
                <a:latin typeface="Tahoma"/>
                <a:cs typeface="Tahoma"/>
              </a:rPr>
              <a:t>i</a:t>
            </a:r>
            <a:r>
              <a:rPr sz="2800" b="1" spc="-10" dirty="0">
                <a:latin typeface="Tahoma"/>
                <a:cs typeface="Tahoma"/>
              </a:rPr>
              <a:t>ca</a:t>
            </a:r>
            <a:r>
              <a:rPr sz="2800" b="1" spc="-15" dirty="0">
                <a:latin typeface="Tahoma"/>
                <a:cs typeface="Tahoma"/>
              </a:rPr>
              <a:t>l</a:t>
            </a:r>
            <a:r>
              <a:rPr sz="2800" b="1" spc="-5" dirty="0">
                <a:latin typeface="Tahoma"/>
                <a:cs typeface="Tahoma"/>
              </a:rPr>
              <a:t>s,</a:t>
            </a:r>
            <a:r>
              <a:rPr sz="2800" b="1" spc="40" dirty="0">
                <a:latin typeface="Tahoma"/>
                <a:cs typeface="Tahoma"/>
              </a:rPr>
              <a:t> </a:t>
            </a:r>
            <a:r>
              <a:rPr sz="2800" b="1" spc="-5" dirty="0">
                <a:latin typeface="Tahoma"/>
                <a:cs typeface="Tahoma"/>
              </a:rPr>
              <a:t>radi</a:t>
            </a:r>
            <a:r>
              <a:rPr sz="2800" b="1" spc="-25" dirty="0">
                <a:latin typeface="Tahoma"/>
                <a:cs typeface="Tahoma"/>
              </a:rPr>
              <a:t>a</a:t>
            </a:r>
            <a:r>
              <a:rPr sz="2800" b="1" spc="-5" dirty="0">
                <a:latin typeface="Tahoma"/>
                <a:cs typeface="Tahoma"/>
              </a:rPr>
              <a:t>tion,</a:t>
            </a:r>
            <a:r>
              <a:rPr sz="2800" b="1" spc="15" dirty="0">
                <a:latin typeface="Tahoma"/>
                <a:cs typeface="Tahoma"/>
              </a:rPr>
              <a:t> </a:t>
            </a:r>
            <a:r>
              <a:rPr sz="2800" b="1" spc="-5" dirty="0">
                <a:latin typeface="Tahoma"/>
                <a:cs typeface="Tahoma"/>
              </a:rPr>
              <a:t>and</a:t>
            </a:r>
            <a:r>
              <a:rPr sz="2800" b="1" spc="-10" dirty="0">
                <a:latin typeface="Tahoma"/>
                <a:cs typeface="Tahoma"/>
              </a:rPr>
              <a:t> </a:t>
            </a:r>
            <a:r>
              <a:rPr sz="2800" b="1" spc="-5" dirty="0">
                <a:latin typeface="Tahoma"/>
                <a:cs typeface="Tahoma"/>
              </a:rPr>
              <a:t>viruses.</a:t>
            </a:r>
            <a:endParaRPr sz="2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sz="2800" b="1" spc="-5" dirty="0">
                <a:latin typeface="Tahoma"/>
                <a:cs typeface="Tahoma"/>
              </a:rPr>
              <a:t>WBC</a:t>
            </a:r>
            <a:r>
              <a:rPr sz="2800" b="1" spc="15" dirty="0">
                <a:latin typeface="Tahoma"/>
                <a:cs typeface="Tahoma"/>
              </a:rPr>
              <a:t> </a:t>
            </a:r>
            <a:r>
              <a:rPr sz="2800" b="1" spc="-5" dirty="0">
                <a:latin typeface="Tahoma"/>
                <a:cs typeface="Tahoma"/>
              </a:rPr>
              <a:t>more</a:t>
            </a:r>
            <a:r>
              <a:rPr sz="2800" b="1" spc="5" dirty="0">
                <a:latin typeface="Tahoma"/>
                <a:cs typeface="Tahoma"/>
              </a:rPr>
              <a:t> </a:t>
            </a:r>
            <a:r>
              <a:rPr sz="2800" b="1" spc="-5" dirty="0">
                <a:latin typeface="Tahoma"/>
                <a:cs typeface="Tahoma"/>
              </a:rPr>
              <a:t>than</a:t>
            </a:r>
            <a:r>
              <a:rPr sz="2800" b="1" spc="5" dirty="0">
                <a:latin typeface="Tahoma"/>
                <a:cs typeface="Tahoma"/>
              </a:rPr>
              <a:t> </a:t>
            </a:r>
            <a:r>
              <a:rPr sz="2800" b="1" spc="-10" dirty="0">
                <a:latin typeface="Tahoma"/>
                <a:cs typeface="Tahoma"/>
              </a:rPr>
              <a:t>50</a:t>
            </a:r>
            <a:r>
              <a:rPr sz="2800" b="1" spc="-5" dirty="0">
                <a:latin typeface="Tahoma"/>
                <a:cs typeface="Tahoma"/>
              </a:rPr>
              <a:t>x</a:t>
            </a:r>
            <a:r>
              <a:rPr sz="2800" b="1" spc="-10" dirty="0">
                <a:latin typeface="Tahoma"/>
                <a:cs typeface="Tahoma"/>
              </a:rPr>
              <a:t>10</a:t>
            </a:r>
            <a:r>
              <a:rPr sz="2700" b="1" spc="-7" baseline="20061" dirty="0">
                <a:latin typeface="Tahoma"/>
                <a:cs typeface="Tahoma"/>
              </a:rPr>
              <a:t>3</a:t>
            </a:r>
            <a:endParaRPr sz="2700" baseline="20061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325"/>
              </a:spcBef>
            </a:pPr>
            <a:r>
              <a:rPr sz="2800" b="1" spc="-10" dirty="0">
                <a:latin typeface="Tahoma"/>
                <a:cs typeface="Tahoma"/>
              </a:rPr>
              <a:t>Type</a:t>
            </a:r>
            <a:r>
              <a:rPr sz="2800" b="1" spc="-5" dirty="0">
                <a:latin typeface="Tahoma"/>
                <a:cs typeface="Tahoma"/>
              </a:rPr>
              <a:t>s</a:t>
            </a:r>
            <a:r>
              <a:rPr sz="2800" b="1" spc="10" dirty="0">
                <a:latin typeface="Tahoma"/>
                <a:cs typeface="Tahoma"/>
              </a:rPr>
              <a:t> </a:t>
            </a:r>
            <a:r>
              <a:rPr sz="2800" b="1" spc="-10" dirty="0">
                <a:latin typeface="Tahoma"/>
                <a:cs typeface="Tahoma"/>
              </a:rPr>
              <a:t>o</a:t>
            </a:r>
            <a:r>
              <a:rPr sz="2800" b="1" spc="-5" dirty="0">
                <a:latin typeface="Tahoma"/>
                <a:cs typeface="Tahoma"/>
              </a:rPr>
              <a:t>f</a:t>
            </a:r>
            <a:r>
              <a:rPr sz="2800" b="1" spc="5" dirty="0">
                <a:latin typeface="Tahoma"/>
                <a:cs typeface="Tahoma"/>
              </a:rPr>
              <a:t> </a:t>
            </a:r>
            <a:r>
              <a:rPr sz="2800" b="1" spc="-5" dirty="0">
                <a:latin typeface="Tahoma"/>
                <a:cs typeface="Tahoma"/>
              </a:rPr>
              <a:t>l</a:t>
            </a:r>
            <a:r>
              <a:rPr sz="2800" b="1" spc="-15" dirty="0">
                <a:latin typeface="Tahoma"/>
                <a:cs typeface="Tahoma"/>
              </a:rPr>
              <a:t>e</a:t>
            </a:r>
            <a:r>
              <a:rPr sz="2800" b="1" spc="-10" dirty="0">
                <a:latin typeface="Tahoma"/>
                <a:cs typeface="Tahoma"/>
              </a:rPr>
              <a:t>uk</a:t>
            </a:r>
            <a:r>
              <a:rPr sz="2800" b="1" spc="-20" dirty="0">
                <a:latin typeface="Tahoma"/>
                <a:cs typeface="Tahoma"/>
              </a:rPr>
              <a:t>a</a:t>
            </a:r>
            <a:r>
              <a:rPr sz="2800" b="1" spc="-5" dirty="0">
                <a:latin typeface="Tahoma"/>
                <a:cs typeface="Tahoma"/>
              </a:rPr>
              <a:t>emia</a:t>
            </a:r>
            <a:endParaRPr sz="2800">
              <a:latin typeface="Tahoma"/>
              <a:cs typeface="Tahoma"/>
            </a:endParaRPr>
          </a:p>
          <a:p>
            <a:pPr marL="12700" marR="420370">
              <a:lnSpc>
                <a:spcPct val="101099"/>
              </a:lnSpc>
              <a:spcBef>
                <a:spcPts val="300"/>
              </a:spcBef>
            </a:pPr>
            <a:r>
              <a:rPr sz="2800" spc="-5" dirty="0">
                <a:latin typeface="Arial"/>
                <a:cs typeface="Arial"/>
              </a:rPr>
              <a:t>–</a:t>
            </a:r>
            <a:r>
              <a:rPr sz="2800" spc="5" dirty="0">
                <a:latin typeface="Arial"/>
                <a:cs typeface="Arial"/>
              </a:rPr>
              <a:t> </a:t>
            </a:r>
            <a:r>
              <a:rPr sz="2800" b="1" spc="-10" dirty="0">
                <a:latin typeface="Tahoma"/>
                <a:cs typeface="Tahoma"/>
              </a:rPr>
              <a:t>Mye</a:t>
            </a:r>
            <a:r>
              <a:rPr sz="2800" b="1" spc="-15" dirty="0">
                <a:latin typeface="Tahoma"/>
                <a:cs typeface="Tahoma"/>
              </a:rPr>
              <a:t>l</a:t>
            </a:r>
            <a:r>
              <a:rPr sz="2800" b="1" spc="-10" dirty="0">
                <a:latin typeface="Tahoma"/>
                <a:cs typeface="Tahoma"/>
              </a:rPr>
              <a:t>obl</a:t>
            </a:r>
            <a:r>
              <a:rPr sz="2800" b="1" spc="-15" dirty="0">
                <a:latin typeface="Tahoma"/>
                <a:cs typeface="Tahoma"/>
              </a:rPr>
              <a:t>a</a:t>
            </a:r>
            <a:r>
              <a:rPr sz="2800" b="1" spc="-5" dirty="0">
                <a:latin typeface="Tahoma"/>
                <a:cs typeface="Tahoma"/>
              </a:rPr>
              <a:t>st</a:t>
            </a:r>
            <a:r>
              <a:rPr sz="2800" b="1" spc="40" dirty="0">
                <a:latin typeface="Tahoma"/>
                <a:cs typeface="Tahoma"/>
              </a:rPr>
              <a:t> </a:t>
            </a:r>
            <a:r>
              <a:rPr sz="2800" b="1" spc="-5" dirty="0">
                <a:latin typeface="Tahoma"/>
                <a:cs typeface="Tahoma"/>
              </a:rPr>
              <a:t>l</a:t>
            </a:r>
            <a:r>
              <a:rPr sz="2800" b="1" spc="-15" dirty="0">
                <a:latin typeface="Tahoma"/>
                <a:cs typeface="Tahoma"/>
              </a:rPr>
              <a:t>e</a:t>
            </a:r>
            <a:r>
              <a:rPr sz="2800" b="1" spc="-10" dirty="0">
                <a:latin typeface="Tahoma"/>
                <a:cs typeface="Tahoma"/>
              </a:rPr>
              <a:t>uk</a:t>
            </a:r>
            <a:r>
              <a:rPr sz="2800" b="1" spc="-20" dirty="0">
                <a:latin typeface="Tahoma"/>
                <a:cs typeface="Tahoma"/>
              </a:rPr>
              <a:t>a</a:t>
            </a:r>
            <a:r>
              <a:rPr sz="2800" b="1" spc="-5" dirty="0">
                <a:latin typeface="Tahoma"/>
                <a:cs typeface="Tahoma"/>
              </a:rPr>
              <a:t>emia</a:t>
            </a:r>
            <a:r>
              <a:rPr sz="2800" b="1" spc="65" dirty="0">
                <a:latin typeface="Tahoma"/>
                <a:cs typeface="Tahoma"/>
              </a:rPr>
              <a:t> </a:t>
            </a:r>
            <a:r>
              <a:rPr sz="2800" spc="-5" dirty="0">
                <a:latin typeface="Symbol"/>
                <a:cs typeface="Symbol"/>
              </a:rPr>
              <a:t></a:t>
            </a:r>
            <a:r>
              <a:rPr sz="2800" spc="-5" dirty="0">
                <a:latin typeface="Times New Roman"/>
                <a:cs typeface="Times New Roman"/>
              </a:rPr>
              <a:t> </a:t>
            </a:r>
            <a:r>
              <a:rPr sz="2800" b="1" spc="-5" dirty="0">
                <a:latin typeface="Tahoma"/>
                <a:cs typeface="Tahoma"/>
              </a:rPr>
              <a:t>my</a:t>
            </a:r>
            <a:r>
              <a:rPr sz="2800" b="1" spc="-20" dirty="0">
                <a:latin typeface="Tahoma"/>
                <a:cs typeface="Tahoma"/>
              </a:rPr>
              <a:t>e</a:t>
            </a:r>
            <a:r>
              <a:rPr sz="2800" b="1" spc="-5" dirty="0">
                <a:latin typeface="Tahoma"/>
                <a:cs typeface="Tahoma"/>
              </a:rPr>
              <a:t>loid </a:t>
            </a:r>
            <a:r>
              <a:rPr sz="2800" b="1" spc="-10" dirty="0">
                <a:latin typeface="Tahoma"/>
                <a:cs typeface="Tahoma"/>
              </a:rPr>
              <a:t>cel</a:t>
            </a:r>
            <a:r>
              <a:rPr sz="2800" b="1" spc="-15" dirty="0">
                <a:latin typeface="Tahoma"/>
                <a:cs typeface="Tahoma"/>
              </a:rPr>
              <a:t>l</a:t>
            </a:r>
            <a:r>
              <a:rPr sz="2800" b="1" spc="-5" dirty="0">
                <a:latin typeface="Tahoma"/>
                <a:cs typeface="Tahoma"/>
              </a:rPr>
              <a:t>s</a:t>
            </a:r>
            <a:endParaRPr sz="2800">
              <a:latin typeface="Tahoma"/>
              <a:cs typeface="Tahoma"/>
            </a:endParaRPr>
          </a:p>
          <a:p>
            <a:pPr marL="111760">
              <a:lnSpc>
                <a:spcPts val="3265"/>
              </a:lnSpc>
              <a:spcBef>
                <a:spcPts val="745"/>
              </a:spcBef>
            </a:pPr>
            <a:r>
              <a:rPr sz="2800" spc="-5" dirty="0">
                <a:latin typeface="Arial"/>
                <a:cs typeface="Arial"/>
              </a:rPr>
              <a:t>–</a:t>
            </a:r>
            <a:r>
              <a:rPr sz="2800" spc="-10" dirty="0">
                <a:latin typeface="Arial"/>
                <a:cs typeface="Arial"/>
              </a:rPr>
              <a:t> </a:t>
            </a:r>
            <a:r>
              <a:rPr sz="2800" b="1" spc="-10" dirty="0">
                <a:latin typeface="Tahoma"/>
                <a:cs typeface="Tahoma"/>
              </a:rPr>
              <a:t>L</a:t>
            </a:r>
            <a:r>
              <a:rPr sz="2800" b="1" spc="-15" dirty="0">
                <a:latin typeface="Tahoma"/>
                <a:cs typeface="Tahoma"/>
              </a:rPr>
              <a:t>y</a:t>
            </a:r>
            <a:r>
              <a:rPr sz="2800" b="1" spc="-5" dirty="0">
                <a:latin typeface="Tahoma"/>
                <a:cs typeface="Tahoma"/>
              </a:rPr>
              <a:t>mphob</a:t>
            </a:r>
            <a:r>
              <a:rPr sz="2800" b="1" spc="-25" dirty="0">
                <a:latin typeface="Tahoma"/>
                <a:cs typeface="Tahoma"/>
              </a:rPr>
              <a:t>l</a:t>
            </a:r>
            <a:r>
              <a:rPr sz="2800" b="1" spc="-5" dirty="0">
                <a:latin typeface="Tahoma"/>
                <a:cs typeface="Tahoma"/>
              </a:rPr>
              <a:t>a</a:t>
            </a:r>
            <a:r>
              <a:rPr sz="2800" b="1" spc="-15" dirty="0">
                <a:latin typeface="Tahoma"/>
                <a:cs typeface="Tahoma"/>
              </a:rPr>
              <a:t>s</a:t>
            </a:r>
            <a:r>
              <a:rPr sz="2800" b="1" spc="-5" dirty="0">
                <a:latin typeface="Tahoma"/>
                <a:cs typeface="Tahoma"/>
              </a:rPr>
              <a:t>t</a:t>
            </a:r>
            <a:r>
              <a:rPr sz="2800" b="1" spc="40" dirty="0">
                <a:latin typeface="Tahoma"/>
                <a:cs typeface="Tahoma"/>
              </a:rPr>
              <a:t> </a:t>
            </a:r>
            <a:r>
              <a:rPr sz="2800" b="1" spc="-5" dirty="0">
                <a:latin typeface="Tahoma"/>
                <a:cs typeface="Tahoma"/>
              </a:rPr>
              <a:t>l</a:t>
            </a:r>
            <a:r>
              <a:rPr sz="2800" b="1" spc="-20" dirty="0">
                <a:latin typeface="Tahoma"/>
                <a:cs typeface="Tahoma"/>
              </a:rPr>
              <a:t>e</a:t>
            </a:r>
            <a:r>
              <a:rPr sz="2800" b="1" spc="-10" dirty="0">
                <a:latin typeface="Tahoma"/>
                <a:cs typeface="Tahoma"/>
              </a:rPr>
              <a:t>u</a:t>
            </a:r>
            <a:r>
              <a:rPr sz="2800" b="1" spc="-15" dirty="0">
                <a:latin typeface="Tahoma"/>
                <a:cs typeface="Tahoma"/>
              </a:rPr>
              <a:t>k</a:t>
            </a:r>
            <a:r>
              <a:rPr sz="2800" b="1" spc="-5" dirty="0">
                <a:latin typeface="Tahoma"/>
                <a:cs typeface="Tahoma"/>
              </a:rPr>
              <a:t>a</a:t>
            </a:r>
            <a:r>
              <a:rPr sz="2800" b="1" spc="-20" dirty="0">
                <a:latin typeface="Tahoma"/>
                <a:cs typeface="Tahoma"/>
              </a:rPr>
              <a:t>e</a:t>
            </a:r>
            <a:r>
              <a:rPr sz="2800" b="1" spc="-5" dirty="0">
                <a:latin typeface="Tahoma"/>
                <a:cs typeface="Tahoma"/>
              </a:rPr>
              <a:t>mia</a:t>
            </a:r>
            <a:r>
              <a:rPr sz="2800" b="1" spc="65" dirty="0">
                <a:latin typeface="Tahoma"/>
                <a:cs typeface="Tahoma"/>
              </a:rPr>
              <a:t> </a:t>
            </a:r>
            <a:r>
              <a:rPr sz="2800" spc="-5" dirty="0">
                <a:latin typeface="Symbol"/>
                <a:cs typeface="Symbol"/>
              </a:rPr>
              <a:t></a:t>
            </a:r>
            <a:endParaRPr sz="2800">
              <a:latin typeface="Symbol"/>
              <a:cs typeface="Symbol"/>
            </a:endParaRPr>
          </a:p>
          <a:p>
            <a:pPr marL="12700" marR="2559050">
              <a:lnSpc>
                <a:spcPts val="3229"/>
              </a:lnSpc>
              <a:spcBef>
                <a:spcPts val="120"/>
              </a:spcBef>
            </a:pPr>
            <a:r>
              <a:rPr sz="2800" b="1" spc="-5" dirty="0">
                <a:latin typeface="Tahoma"/>
                <a:cs typeface="Tahoma"/>
              </a:rPr>
              <a:t>ly</a:t>
            </a:r>
            <a:r>
              <a:rPr sz="2800" b="1" spc="-20" dirty="0">
                <a:latin typeface="Tahoma"/>
                <a:cs typeface="Tahoma"/>
              </a:rPr>
              <a:t>m</a:t>
            </a:r>
            <a:r>
              <a:rPr sz="2800" b="1" spc="-10" dirty="0">
                <a:latin typeface="Tahoma"/>
                <a:cs typeface="Tahoma"/>
              </a:rPr>
              <a:t>pho</a:t>
            </a:r>
            <a:r>
              <a:rPr sz="2800" b="1" dirty="0">
                <a:latin typeface="Tahoma"/>
                <a:cs typeface="Tahoma"/>
              </a:rPr>
              <a:t>c</a:t>
            </a:r>
            <a:r>
              <a:rPr sz="2800" b="1" spc="-5" dirty="0">
                <a:latin typeface="Tahoma"/>
                <a:cs typeface="Tahoma"/>
              </a:rPr>
              <a:t>ytic</a:t>
            </a:r>
            <a:r>
              <a:rPr sz="2800" b="1" spc="20" dirty="0">
                <a:latin typeface="Tahoma"/>
                <a:cs typeface="Tahoma"/>
              </a:rPr>
              <a:t> </a:t>
            </a:r>
            <a:r>
              <a:rPr sz="2800" b="1" spc="-10" dirty="0">
                <a:latin typeface="Tahoma"/>
                <a:cs typeface="Tahoma"/>
              </a:rPr>
              <a:t>cel</a:t>
            </a:r>
            <a:r>
              <a:rPr sz="2800" b="1" spc="-15" dirty="0">
                <a:latin typeface="Tahoma"/>
                <a:cs typeface="Tahoma"/>
              </a:rPr>
              <a:t>l</a:t>
            </a:r>
            <a:r>
              <a:rPr sz="2800" b="1" spc="-5" dirty="0">
                <a:latin typeface="Tahoma"/>
                <a:cs typeface="Tahoma"/>
              </a:rPr>
              <a:t>s Acute</a:t>
            </a:r>
            <a:r>
              <a:rPr sz="2800" b="1" spc="-10" dirty="0">
                <a:latin typeface="Tahoma"/>
                <a:cs typeface="Tahoma"/>
              </a:rPr>
              <a:t> o</a:t>
            </a:r>
            <a:r>
              <a:rPr sz="2800" b="1" spc="-5" dirty="0">
                <a:latin typeface="Tahoma"/>
                <a:cs typeface="Tahoma"/>
              </a:rPr>
              <a:t>r</a:t>
            </a:r>
            <a:r>
              <a:rPr sz="2800" b="1" spc="5" dirty="0">
                <a:latin typeface="Tahoma"/>
                <a:cs typeface="Tahoma"/>
              </a:rPr>
              <a:t> </a:t>
            </a:r>
            <a:r>
              <a:rPr sz="2800" b="1" spc="-10" dirty="0">
                <a:latin typeface="Tahoma"/>
                <a:cs typeface="Tahoma"/>
              </a:rPr>
              <a:t>chroni</a:t>
            </a:r>
            <a:r>
              <a:rPr sz="2800" b="1" spc="-5" dirty="0">
                <a:latin typeface="Tahoma"/>
                <a:cs typeface="Tahoma"/>
              </a:rPr>
              <a:t>c</a:t>
            </a:r>
            <a:r>
              <a:rPr sz="2800" b="1" spc="5" dirty="0">
                <a:latin typeface="Tahoma"/>
                <a:cs typeface="Tahoma"/>
              </a:rPr>
              <a:t> </a:t>
            </a:r>
            <a:r>
              <a:rPr sz="2800" b="1" dirty="0">
                <a:latin typeface="Tahoma"/>
                <a:cs typeface="Tahoma"/>
              </a:rPr>
              <a:t>o</a:t>
            </a:r>
            <a:r>
              <a:rPr sz="2800" b="1" spc="-10" dirty="0">
                <a:latin typeface="Tahoma"/>
                <a:cs typeface="Tahoma"/>
              </a:rPr>
              <a:t>nset</a:t>
            </a:r>
            <a:endParaRPr sz="2800">
              <a:latin typeface="Tahoma"/>
              <a:cs typeface="Tahom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555875" y="5452364"/>
            <a:ext cx="6689090" cy="42925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800" b="1" spc="-5" dirty="0">
                <a:latin typeface="Tahoma"/>
                <a:cs typeface="Tahoma"/>
              </a:rPr>
              <a:t>Accompan</a:t>
            </a:r>
            <a:r>
              <a:rPr sz="2800" b="1" spc="-30" dirty="0">
                <a:latin typeface="Tahoma"/>
                <a:cs typeface="Tahoma"/>
              </a:rPr>
              <a:t>i</a:t>
            </a:r>
            <a:r>
              <a:rPr sz="2800" b="1" spc="-5" dirty="0">
                <a:latin typeface="Tahoma"/>
                <a:cs typeface="Tahoma"/>
              </a:rPr>
              <a:t>ed</a:t>
            </a:r>
            <a:r>
              <a:rPr sz="2800" b="1" spc="10" dirty="0">
                <a:latin typeface="Tahoma"/>
                <a:cs typeface="Tahoma"/>
              </a:rPr>
              <a:t> </a:t>
            </a:r>
            <a:r>
              <a:rPr sz="2800" b="1" spc="-5" dirty="0">
                <a:latin typeface="Tahoma"/>
                <a:cs typeface="Tahoma"/>
              </a:rPr>
              <a:t>w</a:t>
            </a:r>
            <a:r>
              <a:rPr sz="2800" b="1" spc="-20" dirty="0">
                <a:latin typeface="Tahoma"/>
                <a:cs typeface="Tahoma"/>
              </a:rPr>
              <a:t>i</a:t>
            </a:r>
            <a:r>
              <a:rPr sz="2800" b="1" spc="-5" dirty="0">
                <a:latin typeface="Tahoma"/>
                <a:cs typeface="Tahoma"/>
              </a:rPr>
              <a:t>th</a:t>
            </a:r>
            <a:r>
              <a:rPr sz="2800" b="1" spc="10" dirty="0">
                <a:latin typeface="Tahoma"/>
                <a:cs typeface="Tahoma"/>
              </a:rPr>
              <a:t> </a:t>
            </a:r>
            <a:r>
              <a:rPr sz="2800" b="1" spc="-5" dirty="0">
                <a:latin typeface="Tahoma"/>
                <a:cs typeface="Tahoma"/>
              </a:rPr>
              <a:t>a</a:t>
            </a:r>
            <a:r>
              <a:rPr sz="2800" b="1" spc="-20" dirty="0">
                <a:latin typeface="Tahoma"/>
                <a:cs typeface="Tahoma"/>
              </a:rPr>
              <a:t>n</a:t>
            </a:r>
            <a:r>
              <a:rPr sz="2800" b="1" spc="-5" dirty="0">
                <a:latin typeface="Tahoma"/>
                <a:cs typeface="Tahoma"/>
              </a:rPr>
              <a:t>a</a:t>
            </a:r>
            <a:r>
              <a:rPr sz="2800" b="1" spc="-20" dirty="0">
                <a:latin typeface="Tahoma"/>
                <a:cs typeface="Tahoma"/>
              </a:rPr>
              <a:t>e</a:t>
            </a:r>
            <a:r>
              <a:rPr sz="2800" b="1" spc="-5" dirty="0">
                <a:latin typeface="Tahoma"/>
                <a:cs typeface="Tahoma"/>
              </a:rPr>
              <a:t>m</a:t>
            </a:r>
            <a:r>
              <a:rPr sz="2800" b="1" spc="-20" dirty="0">
                <a:latin typeface="Tahoma"/>
                <a:cs typeface="Tahoma"/>
              </a:rPr>
              <a:t>i</a:t>
            </a:r>
            <a:r>
              <a:rPr sz="2800" b="1" spc="-5" dirty="0">
                <a:latin typeface="Tahoma"/>
                <a:cs typeface="Tahoma"/>
              </a:rPr>
              <a:t>a,</a:t>
            </a:r>
            <a:r>
              <a:rPr sz="2800" b="1" spc="40" dirty="0">
                <a:latin typeface="Tahoma"/>
                <a:cs typeface="Tahoma"/>
              </a:rPr>
              <a:t> </a:t>
            </a:r>
            <a:r>
              <a:rPr sz="2800" b="1" spc="-5" dirty="0">
                <a:latin typeface="Tahoma"/>
                <a:cs typeface="Tahoma"/>
              </a:rPr>
              <a:t>b</a:t>
            </a:r>
            <a:r>
              <a:rPr sz="2800" b="1" spc="-15" dirty="0">
                <a:latin typeface="Tahoma"/>
                <a:cs typeface="Tahoma"/>
              </a:rPr>
              <a:t>l</a:t>
            </a:r>
            <a:r>
              <a:rPr sz="2800" b="1" spc="-5" dirty="0">
                <a:latin typeface="Tahoma"/>
                <a:cs typeface="Tahoma"/>
              </a:rPr>
              <a:t>e</a:t>
            </a:r>
            <a:r>
              <a:rPr sz="2800" b="1" spc="-20" dirty="0">
                <a:latin typeface="Tahoma"/>
                <a:cs typeface="Tahoma"/>
              </a:rPr>
              <a:t>e</a:t>
            </a:r>
            <a:r>
              <a:rPr sz="2800" b="1" spc="-10" dirty="0">
                <a:latin typeface="Tahoma"/>
                <a:cs typeface="Tahoma"/>
              </a:rPr>
              <a:t>ding</a:t>
            </a:r>
            <a:endParaRPr sz="2800">
              <a:latin typeface="Tahoma"/>
              <a:cs typeface="Tahom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752345" y="1011682"/>
            <a:ext cx="149860" cy="4362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800" spc="-5" dirty="0">
                <a:latin typeface="Arial"/>
                <a:cs typeface="Arial"/>
              </a:rPr>
              <a:t>•</a:t>
            </a:r>
            <a:endParaRPr sz="28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828545" y="2307463"/>
            <a:ext cx="149860" cy="88391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800" spc="-5" dirty="0">
                <a:latin typeface="Arial"/>
                <a:cs typeface="Arial"/>
              </a:rPr>
              <a:t>•</a:t>
            </a:r>
            <a:endParaRPr sz="2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65"/>
              </a:spcBef>
            </a:pPr>
            <a:r>
              <a:rPr sz="2800" spc="-5" dirty="0">
                <a:latin typeface="Arial"/>
                <a:cs typeface="Arial"/>
              </a:rPr>
              <a:t>•</a:t>
            </a:r>
            <a:endParaRPr sz="28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371346" y="4975097"/>
            <a:ext cx="149860" cy="8705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800" spc="-5" dirty="0">
                <a:latin typeface="Arial"/>
                <a:cs typeface="Arial"/>
              </a:rPr>
              <a:t>•</a:t>
            </a:r>
            <a:endParaRPr sz="2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2800" spc="-5" dirty="0">
                <a:latin typeface="Arial"/>
                <a:cs typeface="Arial"/>
              </a:rPr>
              <a:t>•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 txBox="1"/>
          <p:nvPr/>
        </p:nvSpPr>
        <p:spPr>
          <a:xfrm>
            <a:off x="4470653" y="6547408"/>
            <a:ext cx="20320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305"/>
              </a:lnSpc>
            </a:pPr>
            <a:fld id="{81D60167-4931-47E6-BA6A-407CBD079E47}" type="slidenum">
              <a:rPr sz="1200" dirty="0">
                <a:latin typeface="Times New Roman"/>
                <a:cs typeface="Times New Roman"/>
              </a:rPr>
              <a:t>23</a:t>
            </a:fld>
            <a:endParaRPr sz="12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64592" rIns="0" bIns="0" rtlCol="0">
            <a:spAutoFit/>
          </a:bodyPr>
          <a:lstStyle/>
          <a:p>
            <a:pPr marL="2258695">
              <a:lnSpc>
                <a:spcPts val="5255"/>
              </a:lnSpc>
            </a:pPr>
            <a:r>
              <a:rPr dirty="0"/>
              <a:t>Objectives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64844" y="2127758"/>
            <a:ext cx="6769734" cy="9328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3665"/>
              </a:lnSpc>
            </a:pPr>
            <a:r>
              <a:rPr sz="3200" b="1" dirty="0">
                <a:latin typeface="Tahoma"/>
                <a:cs typeface="Tahoma"/>
              </a:rPr>
              <a:t>At</a:t>
            </a:r>
            <a:r>
              <a:rPr sz="3200" b="1" spc="-20" dirty="0">
                <a:latin typeface="Tahoma"/>
                <a:cs typeface="Tahoma"/>
              </a:rPr>
              <a:t> </a:t>
            </a:r>
            <a:r>
              <a:rPr sz="3200" b="1" dirty="0">
                <a:latin typeface="Tahoma"/>
                <a:cs typeface="Tahoma"/>
              </a:rPr>
              <a:t>the</a:t>
            </a:r>
            <a:r>
              <a:rPr sz="3200" b="1" spc="-20" dirty="0">
                <a:latin typeface="Tahoma"/>
                <a:cs typeface="Tahoma"/>
              </a:rPr>
              <a:t> </a:t>
            </a:r>
            <a:r>
              <a:rPr sz="3200" b="1" dirty="0">
                <a:latin typeface="Tahoma"/>
                <a:cs typeface="Tahoma"/>
              </a:rPr>
              <a:t>end</a:t>
            </a:r>
            <a:r>
              <a:rPr sz="3200" b="1" spc="-15" dirty="0">
                <a:latin typeface="Tahoma"/>
                <a:cs typeface="Tahoma"/>
              </a:rPr>
              <a:t> </a:t>
            </a:r>
            <a:r>
              <a:rPr sz="3200" b="1" dirty="0">
                <a:latin typeface="Tahoma"/>
                <a:cs typeface="Tahoma"/>
              </a:rPr>
              <a:t>of</a:t>
            </a:r>
            <a:r>
              <a:rPr sz="3200" b="1" spc="-15" dirty="0">
                <a:latin typeface="Tahoma"/>
                <a:cs typeface="Tahoma"/>
              </a:rPr>
              <a:t> </a:t>
            </a:r>
            <a:r>
              <a:rPr sz="3200" b="1" dirty="0">
                <a:latin typeface="Tahoma"/>
                <a:cs typeface="Tahoma"/>
              </a:rPr>
              <a:t>this</a:t>
            </a:r>
            <a:r>
              <a:rPr sz="3200" b="1" spc="-30" dirty="0">
                <a:latin typeface="Tahoma"/>
                <a:cs typeface="Tahoma"/>
              </a:rPr>
              <a:t> </a:t>
            </a:r>
            <a:r>
              <a:rPr sz="3200" b="1" dirty="0">
                <a:latin typeface="Tahoma"/>
                <a:cs typeface="Tahoma"/>
              </a:rPr>
              <a:t>lecture</a:t>
            </a:r>
            <a:r>
              <a:rPr sz="3200" b="1" spc="-35" dirty="0">
                <a:latin typeface="Tahoma"/>
                <a:cs typeface="Tahoma"/>
              </a:rPr>
              <a:t> </a:t>
            </a:r>
            <a:r>
              <a:rPr sz="3200" b="1" dirty="0">
                <a:latin typeface="Tahoma"/>
                <a:cs typeface="Tahoma"/>
              </a:rPr>
              <a:t>stu</a:t>
            </a:r>
            <a:r>
              <a:rPr sz="3200" b="1" spc="-15" dirty="0">
                <a:latin typeface="Tahoma"/>
                <a:cs typeface="Tahoma"/>
              </a:rPr>
              <a:t>d</a:t>
            </a:r>
            <a:r>
              <a:rPr sz="3200" b="1" dirty="0">
                <a:latin typeface="Tahoma"/>
                <a:cs typeface="Tahoma"/>
              </a:rPr>
              <a:t>ent</a:t>
            </a:r>
            <a:endParaRPr sz="3200">
              <a:latin typeface="Tahoma"/>
              <a:cs typeface="Tahoma"/>
            </a:endParaRPr>
          </a:p>
          <a:p>
            <a:pPr marL="12700">
              <a:lnSpc>
                <a:spcPts val="3665"/>
              </a:lnSpc>
            </a:pPr>
            <a:r>
              <a:rPr sz="3200" b="1" dirty="0">
                <a:latin typeface="Tahoma"/>
                <a:cs typeface="Tahoma"/>
              </a:rPr>
              <a:t>should</a:t>
            </a:r>
            <a:r>
              <a:rPr sz="3200" b="1" spc="-25" dirty="0">
                <a:latin typeface="Tahoma"/>
                <a:cs typeface="Tahoma"/>
              </a:rPr>
              <a:t> </a:t>
            </a:r>
            <a:r>
              <a:rPr sz="3200" b="1" dirty="0">
                <a:latin typeface="Tahoma"/>
                <a:cs typeface="Tahoma"/>
              </a:rPr>
              <a:t>be able</a:t>
            </a:r>
            <a:r>
              <a:rPr sz="3200" b="1" spc="-25" dirty="0">
                <a:latin typeface="Tahoma"/>
                <a:cs typeface="Tahoma"/>
              </a:rPr>
              <a:t> </a:t>
            </a:r>
            <a:r>
              <a:rPr sz="3200" b="1" dirty="0">
                <a:latin typeface="Tahoma"/>
                <a:cs typeface="Tahoma"/>
              </a:rPr>
              <a:t>to:</a:t>
            </a:r>
            <a:endParaRPr sz="3200">
              <a:latin typeface="Tahoma"/>
              <a:cs typeface="Tahom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63320" y="3144520"/>
            <a:ext cx="7434580" cy="30778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28320" marR="1236980" indent="-515620">
              <a:lnSpc>
                <a:spcPts val="2800"/>
              </a:lnSpc>
              <a:buFont typeface="Tahoma"/>
              <a:buAutoNum type="arabicPeriod"/>
              <a:tabLst>
                <a:tab pos="528955" algn="l"/>
              </a:tabLst>
            </a:pPr>
            <a:r>
              <a:rPr sz="2600" b="1" spc="-5" dirty="0">
                <a:latin typeface="Tahoma"/>
                <a:cs typeface="Tahoma"/>
              </a:rPr>
              <a:t>Descr</a:t>
            </a:r>
            <a:r>
              <a:rPr sz="2600" b="1" spc="-10" dirty="0">
                <a:latin typeface="Tahoma"/>
                <a:cs typeface="Tahoma"/>
              </a:rPr>
              <a:t>i</a:t>
            </a:r>
            <a:r>
              <a:rPr sz="2600" b="1" dirty="0">
                <a:latin typeface="Tahoma"/>
                <a:cs typeface="Tahoma"/>
              </a:rPr>
              <a:t>be </a:t>
            </a:r>
            <a:r>
              <a:rPr sz="2600" b="1" spc="5" dirty="0">
                <a:latin typeface="Tahoma"/>
                <a:cs typeface="Tahoma"/>
              </a:rPr>
              <a:t>E</a:t>
            </a:r>
            <a:r>
              <a:rPr sz="2600" b="1" dirty="0">
                <a:latin typeface="Tahoma"/>
                <a:cs typeface="Tahoma"/>
              </a:rPr>
              <a:t>sinophils</a:t>
            </a:r>
            <a:r>
              <a:rPr sz="2600" b="1" spc="-35" dirty="0">
                <a:latin typeface="Tahoma"/>
                <a:cs typeface="Tahoma"/>
              </a:rPr>
              <a:t> </a:t>
            </a:r>
            <a:r>
              <a:rPr sz="2600" b="1" spc="-5" dirty="0">
                <a:latin typeface="Tahoma"/>
                <a:cs typeface="Tahoma"/>
              </a:rPr>
              <a:t>formatio</a:t>
            </a:r>
            <a:r>
              <a:rPr sz="2600" b="1" dirty="0">
                <a:latin typeface="Tahoma"/>
                <a:cs typeface="Tahoma"/>
              </a:rPr>
              <a:t>n</a:t>
            </a:r>
            <a:r>
              <a:rPr sz="2600" b="1" spc="-30" dirty="0">
                <a:latin typeface="Tahoma"/>
                <a:cs typeface="Tahoma"/>
              </a:rPr>
              <a:t> </a:t>
            </a:r>
            <a:r>
              <a:rPr sz="2600" b="1" dirty="0">
                <a:latin typeface="Tahoma"/>
                <a:cs typeface="Tahoma"/>
              </a:rPr>
              <a:t>and </a:t>
            </a:r>
            <a:r>
              <a:rPr sz="2600" b="1" spc="-5" dirty="0">
                <a:latin typeface="Tahoma"/>
                <a:cs typeface="Tahoma"/>
              </a:rPr>
              <a:t>funct</a:t>
            </a:r>
            <a:r>
              <a:rPr sz="2600" b="1" spc="-10" dirty="0">
                <a:latin typeface="Tahoma"/>
                <a:cs typeface="Tahoma"/>
              </a:rPr>
              <a:t>i</a:t>
            </a:r>
            <a:r>
              <a:rPr sz="2600" b="1" spc="-5" dirty="0">
                <a:latin typeface="Tahoma"/>
                <a:cs typeface="Tahoma"/>
              </a:rPr>
              <a:t>ons</a:t>
            </a:r>
            <a:endParaRPr sz="2600">
              <a:latin typeface="Tahoma"/>
              <a:cs typeface="Tahoma"/>
            </a:endParaRPr>
          </a:p>
          <a:p>
            <a:pPr marL="528320" indent="-515620">
              <a:lnSpc>
                <a:spcPts val="2960"/>
              </a:lnSpc>
              <a:spcBef>
                <a:spcPts val="340"/>
              </a:spcBef>
              <a:buFont typeface="Tahoma"/>
              <a:buAutoNum type="arabicPeriod"/>
              <a:tabLst>
                <a:tab pos="528955" algn="l"/>
              </a:tabLst>
            </a:pPr>
            <a:r>
              <a:rPr sz="2600" b="1" spc="-5" dirty="0">
                <a:latin typeface="Tahoma"/>
                <a:cs typeface="Tahoma"/>
              </a:rPr>
              <a:t>Descr</a:t>
            </a:r>
            <a:r>
              <a:rPr sz="2600" b="1" spc="-10" dirty="0">
                <a:latin typeface="Tahoma"/>
                <a:cs typeface="Tahoma"/>
              </a:rPr>
              <a:t>i</a:t>
            </a:r>
            <a:r>
              <a:rPr sz="2600" b="1" dirty="0">
                <a:latin typeface="Tahoma"/>
                <a:cs typeface="Tahoma"/>
              </a:rPr>
              <a:t>be Ba</a:t>
            </a:r>
            <a:r>
              <a:rPr sz="2600" b="1" spc="5" dirty="0">
                <a:latin typeface="Tahoma"/>
                <a:cs typeface="Tahoma"/>
              </a:rPr>
              <a:t>s</a:t>
            </a:r>
            <a:r>
              <a:rPr sz="2600" b="1" spc="-5" dirty="0">
                <a:latin typeface="Tahoma"/>
                <a:cs typeface="Tahoma"/>
              </a:rPr>
              <a:t>op</a:t>
            </a:r>
            <a:r>
              <a:rPr sz="2600" b="1" dirty="0">
                <a:latin typeface="Tahoma"/>
                <a:cs typeface="Tahoma"/>
              </a:rPr>
              <a:t>hi</a:t>
            </a:r>
            <a:r>
              <a:rPr sz="2600" b="1" spc="-15" dirty="0">
                <a:latin typeface="Tahoma"/>
                <a:cs typeface="Tahoma"/>
              </a:rPr>
              <a:t>l</a:t>
            </a:r>
            <a:r>
              <a:rPr sz="2600" b="1" dirty="0">
                <a:latin typeface="Tahoma"/>
                <a:cs typeface="Tahoma"/>
              </a:rPr>
              <a:t>s </a:t>
            </a:r>
            <a:r>
              <a:rPr sz="2600" b="1" spc="-5" dirty="0">
                <a:latin typeface="Tahoma"/>
                <a:cs typeface="Tahoma"/>
              </a:rPr>
              <a:t>formatio</a:t>
            </a:r>
            <a:r>
              <a:rPr sz="2600" b="1" dirty="0">
                <a:latin typeface="Tahoma"/>
                <a:cs typeface="Tahoma"/>
              </a:rPr>
              <a:t>n</a:t>
            </a:r>
            <a:r>
              <a:rPr sz="2600" b="1" spc="-30" dirty="0">
                <a:latin typeface="Tahoma"/>
                <a:cs typeface="Tahoma"/>
              </a:rPr>
              <a:t> </a:t>
            </a:r>
            <a:r>
              <a:rPr sz="2600" b="1" dirty="0">
                <a:latin typeface="Tahoma"/>
                <a:cs typeface="Tahoma"/>
              </a:rPr>
              <a:t>and</a:t>
            </a:r>
            <a:endParaRPr sz="2600">
              <a:latin typeface="Tahoma"/>
              <a:cs typeface="Tahoma"/>
            </a:endParaRPr>
          </a:p>
          <a:p>
            <a:pPr marL="528320">
              <a:lnSpc>
                <a:spcPts val="2960"/>
              </a:lnSpc>
            </a:pPr>
            <a:r>
              <a:rPr sz="2600" b="1" spc="-5" dirty="0">
                <a:latin typeface="Tahoma"/>
                <a:cs typeface="Tahoma"/>
              </a:rPr>
              <a:t>func</a:t>
            </a:r>
            <a:r>
              <a:rPr sz="2600" b="1" spc="-10" dirty="0">
                <a:latin typeface="Tahoma"/>
                <a:cs typeface="Tahoma"/>
              </a:rPr>
              <a:t>t</a:t>
            </a:r>
            <a:r>
              <a:rPr sz="2600" b="1" dirty="0">
                <a:latin typeface="Tahoma"/>
                <a:cs typeface="Tahoma"/>
              </a:rPr>
              <a:t>ions</a:t>
            </a:r>
            <a:endParaRPr sz="2600">
              <a:latin typeface="Tahoma"/>
              <a:cs typeface="Tahoma"/>
            </a:endParaRPr>
          </a:p>
          <a:p>
            <a:pPr marL="528320" marR="711200">
              <a:lnSpc>
                <a:spcPts val="2800"/>
              </a:lnSpc>
              <a:spcBef>
                <a:spcPts val="645"/>
              </a:spcBef>
            </a:pPr>
            <a:r>
              <a:rPr sz="2600" b="1" spc="-5" dirty="0">
                <a:latin typeface="Tahoma"/>
                <a:cs typeface="Tahoma"/>
              </a:rPr>
              <a:t>Descr</a:t>
            </a:r>
            <a:r>
              <a:rPr sz="2600" b="1" spc="-10" dirty="0">
                <a:latin typeface="Tahoma"/>
                <a:cs typeface="Tahoma"/>
              </a:rPr>
              <a:t>i</a:t>
            </a:r>
            <a:r>
              <a:rPr sz="2600" b="1" dirty="0">
                <a:latin typeface="Tahoma"/>
                <a:cs typeface="Tahoma"/>
              </a:rPr>
              <a:t>be </a:t>
            </a:r>
            <a:r>
              <a:rPr sz="2600" b="1" spc="-5" dirty="0">
                <a:latin typeface="Tahoma"/>
                <a:cs typeface="Tahoma"/>
              </a:rPr>
              <a:t>M</a:t>
            </a:r>
            <a:r>
              <a:rPr sz="2600" b="1" dirty="0">
                <a:latin typeface="Tahoma"/>
                <a:cs typeface="Tahoma"/>
              </a:rPr>
              <a:t>o</a:t>
            </a:r>
            <a:r>
              <a:rPr sz="2600" b="1" spc="-5" dirty="0">
                <a:latin typeface="Tahoma"/>
                <a:cs typeface="Tahoma"/>
              </a:rPr>
              <a:t>nocyte</a:t>
            </a:r>
            <a:r>
              <a:rPr sz="2600" b="1" dirty="0">
                <a:latin typeface="Tahoma"/>
                <a:cs typeface="Tahoma"/>
              </a:rPr>
              <a:t>s</a:t>
            </a:r>
            <a:r>
              <a:rPr sz="2600" b="1" spc="-15" dirty="0">
                <a:latin typeface="Tahoma"/>
                <a:cs typeface="Tahoma"/>
              </a:rPr>
              <a:t> </a:t>
            </a:r>
            <a:r>
              <a:rPr sz="2600" b="1" dirty="0">
                <a:latin typeface="Tahoma"/>
                <a:cs typeface="Tahoma"/>
              </a:rPr>
              <a:t>and</a:t>
            </a:r>
            <a:r>
              <a:rPr sz="2600" b="1" spc="-15" dirty="0">
                <a:latin typeface="Tahoma"/>
                <a:cs typeface="Tahoma"/>
              </a:rPr>
              <a:t> </a:t>
            </a:r>
            <a:r>
              <a:rPr sz="2600" b="1" dirty="0">
                <a:latin typeface="Tahoma"/>
                <a:cs typeface="Tahoma"/>
              </a:rPr>
              <a:t>macropha</a:t>
            </a:r>
            <a:r>
              <a:rPr sz="2600" b="1" spc="-5" dirty="0">
                <a:latin typeface="Tahoma"/>
                <a:cs typeface="Tahoma"/>
              </a:rPr>
              <a:t>g</a:t>
            </a:r>
            <a:r>
              <a:rPr sz="2600" b="1" dirty="0">
                <a:latin typeface="Tahoma"/>
                <a:cs typeface="Tahoma"/>
              </a:rPr>
              <a:t>e </a:t>
            </a:r>
            <a:r>
              <a:rPr sz="2600" b="1" spc="-5" dirty="0">
                <a:latin typeface="Tahoma"/>
                <a:cs typeface="Tahoma"/>
              </a:rPr>
              <a:t>formatio</a:t>
            </a:r>
            <a:r>
              <a:rPr sz="2600" b="1" dirty="0">
                <a:latin typeface="Tahoma"/>
                <a:cs typeface="Tahoma"/>
              </a:rPr>
              <a:t>n</a:t>
            </a:r>
            <a:r>
              <a:rPr sz="2600" b="1" spc="-15" dirty="0">
                <a:latin typeface="Tahoma"/>
                <a:cs typeface="Tahoma"/>
              </a:rPr>
              <a:t> </a:t>
            </a:r>
            <a:r>
              <a:rPr sz="2600" b="1" dirty="0">
                <a:latin typeface="Tahoma"/>
                <a:cs typeface="Tahoma"/>
              </a:rPr>
              <a:t>and</a:t>
            </a:r>
            <a:r>
              <a:rPr sz="2600" b="1" spc="-15" dirty="0">
                <a:latin typeface="Tahoma"/>
                <a:cs typeface="Tahoma"/>
              </a:rPr>
              <a:t> </a:t>
            </a:r>
            <a:r>
              <a:rPr sz="2600" b="1" spc="-5" dirty="0">
                <a:latin typeface="Tahoma"/>
                <a:cs typeface="Tahoma"/>
              </a:rPr>
              <a:t>funct</a:t>
            </a:r>
            <a:r>
              <a:rPr sz="2600" b="1" spc="-10" dirty="0">
                <a:latin typeface="Tahoma"/>
                <a:cs typeface="Tahoma"/>
              </a:rPr>
              <a:t>i</a:t>
            </a:r>
            <a:r>
              <a:rPr sz="2600" b="1" spc="-5" dirty="0">
                <a:latin typeface="Tahoma"/>
                <a:cs typeface="Tahoma"/>
              </a:rPr>
              <a:t>ons.</a:t>
            </a:r>
            <a:endParaRPr sz="2600">
              <a:latin typeface="Tahoma"/>
              <a:cs typeface="Tahoma"/>
            </a:endParaRPr>
          </a:p>
          <a:p>
            <a:pPr marL="528320">
              <a:lnSpc>
                <a:spcPts val="2965"/>
              </a:lnSpc>
            </a:pPr>
            <a:r>
              <a:rPr sz="2600" b="1" spc="-5" dirty="0">
                <a:latin typeface="Tahoma"/>
                <a:cs typeface="Tahoma"/>
              </a:rPr>
              <a:t>Des</a:t>
            </a:r>
            <a:r>
              <a:rPr sz="2600" b="1" spc="-10" dirty="0">
                <a:latin typeface="Tahoma"/>
                <a:cs typeface="Tahoma"/>
              </a:rPr>
              <a:t>c</a:t>
            </a:r>
            <a:r>
              <a:rPr sz="2600" b="1" dirty="0">
                <a:latin typeface="Tahoma"/>
                <a:cs typeface="Tahoma"/>
              </a:rPr>
              <a:t>r</a:t>
            </a:r>
            <a:r>
              <a:rPr sz="2600" b="1" spc="-10" dirty="0">
                <a:latin typeface="Tahoma"/>
                <a:cs typeface="Tahoma"/>
              </a:rPr>
              <a:t>i</a:t>
            </a:r>
            <a:r>
              <a:rPr sz="2600" b="1" dirty="0">
                <a:latin typeface="Tahoma"/>
                <a:cs typeface="Tahoma"/>
              </a:rPr>
              <a:t>be </a:t>
            </a:r>
            <a:r>
              <a:rPr sz="2600" b="1" spc="-5" dirty="0">
                <a:latin typeface="Tahoma"/>
                <a:cs typeface="Tahoma"/>
              </a:rPr>
              <a:t>Reti</a:t>
            </a:r>
            <a:r>
              <a:rPr sz="2600" b="1" spc="-15" dirty="0">
                <a:latin typeface="Tahoma"/>
                <a:cs typeface="Tahoma"/>
              </a:rPr>
              <a:t>c</a:t>
            </a:r>
            <a:r>
              <a:rPr sz="2600" b="1" spc="-5" dirty="0">
                <a:latin typeface="Tahoma"/>
                <a:cs typeface="Tahoma"/>
              </a:rPr>
              <a:t>uloendothe</a:t>
            </a:r>
            <a:r>
              <a:rPr sz="2600" b="1" spc="-15" dirty="0">
                <a:latin typeface="Tahoma"/>
                <a:cs typeface="Tahoma"/>
              </a:rPr>
              <a:t>l</a:t>
            </a:r>
            <a:r>
              <a:rPr sz="2600" b="1" dirty="0">
                <a:latin typeface="Tahoma"/>
                <a:cs typeface="Tahoma"/>
              </a:rPr>
              <a:t>i</a:t>
            </a:r>
            <a:r>
              <a:rPr sz="2600" b="1" spc="-10" dirty="0">
                <a:latin typeface="Tahoma"/>
                <a:cs typeface="Tahoma"/>
              </a:rPr>
              <a:t>a</a:t>
            </a:r>
            <a:r>
              <a:rPr sz="2600" b="1" dirty="0">
                <a:latin typeface="Tahoma"/>
                <a:cs typeface="Tahoma"/>
              </a:rPr>
              <a:t>l </a:t>
            </a:r>
            <a:r>
              <a:rPr sz="2600" b="1" spc="-10" dirty="0">
                <a:latin typeface="Tahoma"/>
                <a:cs typeface="Tahoma"/>
              </a:rPr>
              <a:t>c</a:t>
            </a:r>
            <a:r>
              <a:rPr sz="2600" b="1" spc="-5" dirty="0">
                <a:latin typeface="Tahoma"/>
                <a:cs typeface="Tahoma"/>
              </a:rPr>
              <a:t>omponan</a:t>
            </a:r>
            <a:r>
              <a:rPr sz="2600" b="1" spc="-15" dirty="0">
                <a:latin typeface="Tahoma"/>
                <a:cs typeface="Tahoma"/>
              </a:rPr>
              <a:t>t</a:t>
            </a:r>
            <a:r>
              <a:rPr sz="2600" b="1" dirty="0">
                <a:latin typeface="Tahoma"/>
                <a:cs typeface="Tahoma"/>
              </a:rPr>
              <a:t>s</a:t>
            </a:r>
            <a:endParaRPr sz="2600">
              <a:latin typeface="Tahoma"/>
              <a:cs typeface="Tahoma"/>
            </a:endParaRPr>
          </a:p>
          <a:p>
            <a:pPr marL="528320">
              <a:lnSpc>
                <a:spcPct val="100000"/>
              </a:lnSpc>
              <a:spcBef>
                <a:spcPts val="25"/>
              </a:spcBef>
            </a:pPr>
            <a:r>
              <a:rPr sz="2600" b="1" dirty="0">
                <a:latin typeface="Tahoma"/>
                <a:cs typeface="Tahoma"/>
              </a:rPr>
              <a:t>and</a:t>
            </a:r>
            <a:r>
              <a:rPr sz="2600" b="1" spc="-5" dirty="0">
                <a:latin typeface="Tahoma"/>
                <a:cs typeface="Tahoma"/>
              </a:rPr>
              <a:t> functions</a:t>
            </a:r>
            <a:endParaRPr sz="2600">
              <a:latin typeface="Tahoma"/>
              <a:cs typeface="Tahom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63320" y="4685029"/>
            <a:ext cx="341630" cy="4000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600" b="1" i="1" spc="10" dirty="0">
                <a:latin typeface="Tahoma"/>
                <a:cs typeface="Tahoma"/>
              </a:rPr>
              <a:t>.</a:t>
            </a:r>
            <a:r>
              <a:rPr sz="2600" b="1" dirty="0">
                <a:latin typeface="Tahoma"/>
                <a:cs typeface="Tahoma"/>
              </a:rPr>
              <a:t>3</a:t>
            </a:r>
            <a:endParaRPr sz="2600">
              <a:latin typeface="Tahoma"/>
              <a:cs typeface="Tahom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63320" y="5477459"/>
            <a:ext cx="341630" cy="4000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600" b="1" i="1" spc="10" dirty="0">
                <a:latin typeface="Tahoma"/>
                <a:cs typeface="Tahoma"/>
              </a:rPr>
              <a:t>.</a:t>
            </a:r>
            <a:r>
              <a:rPr sz="2600" b="1" dirty="0">
                <a:latin typeface="Tahoma"/>
                <a:cs typeface="Tahoma"/>
              </a:rPr>
              <a:t>4</a:t>
            </a:r>
            <a:endParaRPr sz="26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4470653" y="6547408"/>
            <a:ext cx="20320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305"/>
              </a:lnSpc>
            </a:pPr>
            <a:fld id="{81D60167-4931-47E6-BA6A-407CBD079E47}" type="slidenum">
              <a:rPr sz="1200" dirty="0">
                <a:latin typeface="Times New Roman"/>
                <a:cs typeface="Times New Roman"/>
              </a:rPr>
              <a:t>24</a:t>
            </a:fld>
            <a:endParaRPr sz="12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64592" rIns="0" bIns="0" rtlCol="0">
            <a:spAutoFit/>
          </a:bodyPr>
          <a:lstStyle/>
          <a:p>
            <a:pPr marL="2258695">
              <a:lnSpc>
                <a:spcPts val="5255"/>
              </a:lnSpc>
            </a:pPr>
            <a:r>
              <a:rPr dirty="0"/>
              <a:t>Objectives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432409" rIns="0" bIns="0" rtlCol="0">
            <a:spAutoFit/>
          </a:bodyPr>
          <a:lstStyle/>
          <a:p>
            <a:pPr marL="243840">
              <a:lnSpc>
                <a:spcPts val="3155"/>
              </a:lnSpc>
            </a:pPr>
            <a:r>
              <a:rPr dirty="0"/>
              <a:t>At </a:t>
            </a:r>
            <a:r>
              <a:rPr spc="-15" dirty="0"/>
              <a:t>t</a:t>
            </a:r>
            <a:r>
              <a:rPr spc="-5" dirty="0"/>
              <a:t>h</a:t>
            </a:r>
            <a:r>
              <a:rPr dirty="0"/>
              <a:t>e</a:t>
            </a:r>
            <a:r>
              <a:rPr spc="-10" dirty="0"/>
              <a:t> </a:t>
            </a:r>
            <a:r>
              <a:rPr dirty="0"/>
              <a:t>end</a:t>
            </a:r>
            <a:r>
              <a:rPr spc="-25" dirty="0"/>
              <a:t> </a:t>
            </a:r>
            <a:r>
              <a:rPr spc="-5" dirty="0"/>
              <a:t>o</a:t>
            </a:r>
            <a:r>
              <a:rPr dirty="0"/>
              <a:t>f t</a:t>
            </a:r>
            <a:r>
              <a:rPr spc="-10" dirty="0"/>
              <a:t>h</a:t>
            </a:r>
            <a:r>
              <a:rPr dirty="0"/>
              <a:t>is</a:t>
            </a:r>
            <a:r>
              <a:rPr spc="-10" dirty="0"/>
              <a:t> </a:t>
            </a:r>
            <a:r>
              <a:rPr dirty="0"/>
              <a:t>lecture</a:t>
            </a:r>
            <a:r>
              <a:rPr spc="-15" dirty="0"/>
              <a:t> </a:t>
            </a:r>
            <a:r>
              <a:rPr dirty="0"/>
              <a:t>st</a:t>
            </a:r>
            <a:r>
              <a:rPr spc="-15" dirty="0"/>
              <a:t>u</a:t>
            </a:r>
            <a:r>
              <a:rPr spc="-5" dirty="0"/>
              <a:t>den</a:t>
            </a:r>
            <a:r>
              <a:rPr dirty="0"/>
              <a:t>t</a:t>
            </a:r>
            <a:r>
              <a:rPr spc="-10" dirty="0"/>
              <a:t> </a:t>
            </a:r>
            <a:r>
              <a:rPr dirty="0"/>
              <a:t>should</a:t>
            </a:r>
            <a:r>
              <a:rPr spc="-35" dirty="0"/>
              <a:t> </a:t>
            </a:r>
            <a:r>
              <a:rPr dirty="0"/>
              <a:t>be</a:t>
            </a:r>
          </a:p>
          <a:p>
            <a:pPr marL="243840">
              <a:lnSpc>
                <a:spcPts val="3095"/>
              </a:lnSpc>
            </a:pPr>
            <a:r>
              <a:rPr sz="2650" spc="5" dirty="0"/>
              <a:t>able to:</a:t>
            </a:r>
            <a:endParaRPr sz="2650"/>
          </a:p>
          <a:p>
            <a:pPr marL="758190" indent="-515620">
              <a:lnSpc>
                <a:spcPts val="3155"/>
              </a:lnSpc>
              <a:spcBef>
                <a:spcPts val="869"/>
              </a:spcBef>
              <a:buFont typeface="Tahoma"/>
              <a:buAutoNum type="arabicPeriod" startAt="5"/>
              <a:tabLst>
                <a:tab pos="759460" algn="l"/>
              </a:tabLst>
            </a:pPr>
            <a:r>
              <a:rPr spc="-10" dirty="0"/>
              <a:t>Desc</a:t>
            </a:r>
            <a:r>
              <a:rPr spc="0" dirty="0"/>
              <a:t>r</a:t>
            </a:r>
            <a:r>
              <a:rPr spc="-5" dirty="0"/>
              <a:t>ibe</a:t>
            </a:r>
            <a:r>
              <a:rPr spc="-25" dirty="0"/>
              <a:t> </a:t>
            </a:r>
            <a:r>
              <a:rPr spc="-5" dirty="0"/>
              <a:t>ly</a:t>
            </a:r>
            <a:r>
              <a:rPr dirty="0"/>
              <a:t>m</a:t>
            </a:r>
            <a:r>
              <a:rPr spc="-5" dirty="0"/>
              <a:t>pho</a:t>
            </a:r>
            <a:r>
              <a:rPr spc="10" dirty="0"/>
              <a:t>c</a:t>
            </a:r>
            <a:r>
              <a:rPr spc="-5" dirty="0"/>
              <a:t>y</a:t>
            </a:r>
            <a:r>
              <a:rPr spc="-20" dirty="0"/>
              <a:t>t</a:t>
            </a:r>
            <a:r>
              <a:rPr spc="-5" dirty="0"/>
              <a:t>es</a:t>
            </a:r>
            <a:r>
              <a:rPr spc="-45" dirty="0"/>
              <a:t> </a:t>
            </a:r>
            <a:r>
              <a:rPr spc="-10" dirty="0"/>
              <a:t>for</a:t>
            </a:r>
            <a:r>
              <a:rPr spc="0" dirty="0"/>
              <a:t>m</a:t>
            </a:r>
            <a:r>
              <a:rPr spc="-5" dirty="0"/>
              <a:t>ation</a:t>
            </a:r>
            <a:r>
              <a:rPr spc="-20" dirty="0"/>
              <a:t> </a:t>
            </a:r>
            <a:r>
              <a:rPr dirty="0"/>
              <a:t>and</a:t>
            </a:r>
          </a:p>
          <a:p>
            <a:pPr marL="758190">
              <a:lnSpc>
                <a:spcPts val="3095"/>
              </a:lnSpc>
            </a:pPr>
            <a:r>
              <a:rPr sz="2650" spc="5" dirty="0"/>
              <a:t>matura</a:t>
            </a:r>
            <a:r>
              <a:rPr sz="2650" spc="-10" dirty="0"/>
              <a:t>t</a:t>
            </a:r>
            <a:r>
              <a:rPr sz="2650" spc="5" dirty="0"/>
              <a:t>ion.</a:t>
            </a:r>
            <a:endParaRPr sz="2650"/>
          </a:p>
          <a:p>
            <a:pPr marL="758190" indent="-515620">
              <a:lnSpc>
                <a:spcPts val="3200"/>
              </a:lnSpc>
              <a:spcBef>
                <a:spcPts val="885"/>
              </a:spcBef>
              <a:buFont typeface="Tahoma"/>
              <a:buAutoNum type="arabicPeriod" startAt="6"/>
              <a:tabLst>
                <a:tab pos="759460" algn="l"/>
              </a:tabLst>
            </a:pPr>
            <a:r>
              <a:rPr sz="4050" spc="-7" baseline="1028" dirty="0"/>
              <a:t>Describ</a:t>
            </a:r>
            <a:r>
              <a:rPr sz="4050" baseline="1028" dirty="0"/>
              <a:t>e</a:t>
            </a:r>
            <a:r>
              <a:rPr sz="4050" spc="-15" baseline="1028" dirty="0"/>
              <a:t> </a:t>
            </a:r>
            <a:r>
              <a:rPr sz="4050" spc="-22" baseline="1028" dirty="0"/>
              <a:t>t</a:t>
            </a:r>
            <a:r>
              <a:rPr sz="4050" spc="-7" baseline="1028" dirty="0"/>
              <a:t>h</a:t>
            </a:r>
            <a:r>
              <a:rPr sz="4050" baseline="1028" dirty="0"/>
              <a:t>e</a:t>
            </a:r>
            <a:r>
              <a:rPr sz="4050" spc="-15" baseline="1028" dirty="0"/>
              <a:t> </a:t>
            </a:r>
            <a:r>
              <a:rPr sz="4050" spc="-7" baseline="1028" dirty="0"/>
              <a:t>function</a:t>
            </a:r>
            <a:r>
              <a:rPr sz="4050" baseline="1028" dirty="0"/>
              <a:t>s</a:t>
            </a:r>
            <a:r>
              <a:rPr sz="4050" spc="-15" baseline="1028" dirty="0"/>
              <a:t> </a:t>
            </a:r>
            <a:r>
              <a:rPr sz="4050" spc="-7" baseline="1028" dirty="0"/>
              <a:t>o</a:t>
            </a:r>
            <a:r>
              <a:rPr sz="4050" baseline="1028" dirty="0"/>
              <a:t>f t</a:t>
            </a:r>
            <a:r>
              <a:rPr sz="4050" spc="-15" baseline="1028" dirty="0"/>
              <a:t>h</a:t>
            </a:r>
            <a:r>
              <a:rPr sz="4050" baseline="1028" dirty="0"/>
              <a:t>e</a:t>
            </a:r>
            <a:r>
              <a:rPr sz="4050" spc="-15" baseline="1028" dirty="0"/>
              <a:t> </a:t>
            </a:r>
            <a:r>
              <a:rPr sz="4050" spc="-7" baseline="1028" dirty="0"/>
              <a:t>diffe</a:t>
            </a:r>
            <a:r>
              <a:rPr sz="4050" spc="15" baseline="1028" dirty="0"/>
              <a:t>r</a:t>
            </a:r>
            <a:r>
              <a:rPr sz="4050" baseline="1028" dirty="0"/>
              <a:t>ent</a:t>
            </a:r>
            <a:endParaRPr sz="4050" baseline="1028"/>
          </a:p>
          <a:p>
            <a:pPr marL="758190">
              <a:lnSpc>
                <a:spcPts val="3200"/>
              </a:lnSpc>
            </a:pPr>
            <a:r>
              <a:rPr spc="-5" dirty="0"/>
              <a:t>types</a:t>
            </a:r>
            <a:r>
              <a:rPr spc="-25" dirty="0"/>
              <a:t> </a:t>
            </a:r>
            <a:r>
              <a:rPr spc="-5" dirty="0"/>
              <a:t>o</a:t>
            </a:r>
            <a:r>
              <a:rPr dirty="0"/>
              <a:t>f</a:t>
            </a:r>
            <a:r>
              <a:rPr spc="-5" dirty="0"/>
              <a:t> l</a:t>
            </a:r>
            <a:r>
              <a:rPr dirty="0"/>
              <a:t>ym</a:t>
            </a:r>
            <a:r>
              <a:rPr spc="5" dirty="0"/>
              <a:t>p</a:t>
            </a:r>
            <a:r>
              <a:rPr spc="-10" dirty="0"/>
              <a:t>hocytes.</a:t>
            </a:r>
          </a:p>
          <a:p>
            <a:pPr marL="758190" indent="-515620">
              <a:lnSpc>
                <a:spcPct val="100000"/>
              </a:lnSpc>
              <a:spcBef>
                <a:spcPts val="165"/>
              </a:spcBef>
              <a:buFont typeface="Tahoma"/>
              <a:buAutoNum type="arabicPeriod" startAt="7"/>
              <a:tabLst>
                <a:tab pos="759460" algn="l"/>
              </a:tabLst>
            </a:pPr>
            <a:r>
              <a:rPr sz="2700" spc="-5" dirty="0"/>
              <a:t>Reco</a:t>
            </a:r>
            <a:r>
              <a:rPr sz="2700" spc="5" dirty="0"/>
              <a:t>g</a:t>
            </a:r>
            <a:r>
              <a:rPr sz="2700" spc="-10" dirty="0"/>
              <a:t>nis</a:t>
            </a:r>
            <a:r>
              <a:rPr sz="2700" spc="-5" dirty="0"/>
              <a:t>e</a:t>
            </a:r>
            <a:r>
              <a:rPr sz="2700" spc="-30" dirty="0"/>
              <a:t> </a:t>
            </a:r>
            <a:r>
              <a:rPr sz="2700" dirty="0"/>
              <a:t>leu</a:t>
            </a:r>
            <a:r>
              <a:rPr sz="2700" spc="5" dirty="0"/>
              <a:t>c</a:t>
            </a:r>
            <a:r>
              <a:rPr sz="2700" spc="-5" dirty="0"/>
              <a:t>oc</a:t>
            </a:r>
            <a:r>
              <a:rPr sz="2700" spc="5" dirty="0"/>
              <a:t>y</a:t>
            </a:r>
            <a:r>
              <a:rPr sz="2700" spc="-5" dirty="0"/>
              <a:t>tosis</a:t>
            </a:r>
            <a:r>
              <a:rPr sz="2700" spc="-55" dirty="0"/>
              <a:t> </a:t>
            </a:r>
            <a:r>
              <a:rPr sz="2700" dirty="0"/>
              <a:t>and</a:t>
            </a:r>
            <a:r>
              <a:rPr sz="2700" spc="-25" dirty="0"/>
              <a:t> </a:t>
            </a:r>
            <a:r>
              <a:rPr sz="2700" dirty="0"/>
              <a:t>leu</a:t>
            </a:r>
            <a:r>
              <a:rPr sz="2700" spc="5" dirty="0"/>
              <a:t>c</a:t>
            </a:r>
            <a:r>
              <a:rPr sz="2700" spc="-5" dirty="0"/>
              <a:t>op</a:t>
            </a:r>
            <a:r>
              <a:rPr sz="2700" spc="5" dirty="0"/>
              <a:t>e</a:t>
            </a:r>
            <a:r>
              <a:rPr sz="2700" spc="-10" dirty="0"/>
              <a:t>ni</a:t>
            </a:r>
            <a:r>
              <a:rPr sz="2700" spc="-15" dirty="0"/>
              <a:t>a</a:t>
            </a:r>
            <a:r>
              <a:rPr sz="2700" spc="-5" dirty="0"/>
              <a:t>.</a:t>
            </a:r>
            <a:endParaRPr sz="2700"/>
          </a:p>
          <a:p>
            <a:pPr marL="758190" indent="-515620">
              <a:lnSpc>
                <a:spcPct val="100000"/>
              </a:lnSpc>
              <a:spcBef>
                <a:spcPts val="635"/>
              </a:spcBef>
              <a:buFont typeface="Tahoma"/>
              <a:buAutoNum type="arabicPeriod" startAt="7"/>
              <a:tabLst>
                <a:tab pos="759460" algn="l"/>
              </a:tabLst>
            </a:pPr>
            <a:r>
              <a:rPr sz="2700" spc="-5" dirty="0"/>
              <a:t>Recogniz</a:t>
            </a:r>
            <a:r>
              <a:rPr sz="2700" dirty="0"/>
              <a:t>e</a:t>
            </a:r>
            <a:r>
              <a:rPr sz="2700" spc="-20" dirty="0"/>
              <a:t> </a:t>
            </a:r>
            <a:r>
              <a:rPr sz="2700" spc="-15" dirty="0"/>
              <a:t>t</a:t>
            </a:r>
            <a:r>
              <a:rPr sz="2700" dirty="0"/>
              <a:t>ype</a:t>
            </a:r>
            <a:r>
              <a:rPr sz="2700" spc="-5" dirty="0"/>
              <a:t> o</a:t>
            </a:r>
            <a:r>
              <a:rPr sz="2700" dirty="0"/>
              <a:t>f</a:t>
            </a:r>
            <a:r>
              <a:rPr sz="2700" spc="-15" dirty="0"/>
              <a:t> </a:t>
            </a:r>
            <a:r>
              <a:rPr sz="2700" dirty="0"/>
              <a:t>leukae</a:t>
            </a:r>
            <a:r>
              <a:rPr sz="2700" spc="5" dirty="0"/>
              <a:t>m</a:t>
            </a:r>
            <a:r>
              <a:rPr sz="2700" spc="-15" dirty="0"/>
              <a:t>i</a:t>
            </a:r>
            <a:r>
              <a:rPr sz="2700" dirty="0"/>
              <a:t>a</a:t>
            </a:r>
            <a:endParaRPr sz="27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305"/>
              </a:lnSpc>
            </a:pPr>
            <a:fld id="{81D60167-4931-47E6-BA6A-407CBD079E47}" type="slidenum">
              <a:rPr dirty="0"/>
              <a:t>3</a:t>
            </a:fld>
            <a:endParaRPr dirty="0"/>
          </a:p>
        </p:txBody>
      </p:sp>
      <p:sp>
        <p:nvSpPr>
          <p:cNvPr id="2" name="object 2"/>
          <p:cNvSpPr txBox="1"/>
          <p:nvPr/>
        </p:nvSpPr>
        <p:spPr>
          <a:xfrm>
            <a:off x="3919854" y="4060444"/>
            <a:ext cx="4499610" cy="99821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252980">
              <a:lnSpc>
                <a:spcPct val="100000"/>
              </a:lnSpc>
            </a:pPr>
            <a:r>
              <a:rPr sz="2000" b="1" spc="5" dirty="0">
                <a:latin typeface="Tahoma"/>
                <a:cs typeface="Tahoma"/>
              </a:rPr>
              <a:t>Wh</a:t>
            </a:r>
            <a:r>
              <a:rPr sz="2000" b="1" spc="-5" dirty="0">
                <a:latin typeface="Tahoma"/>
                <a:cs typeface="Tahoma"/>
              </a:rPr>
              <a:t>i</a:t>
            </a:r>
            <a:r>
              <a:rPr sz="2000" b="1" spc="-20" dirty="0">
                <a:latin typeface="Tahoma"/>
                <a:cs typeface="Tahoma"/>
              </a:rPr>
              <a:t>t</a:t>
            </a:r>
            <a:r>
              <a:rPr sz="2000" b="1" dirty="0">
                <a:latin typeface="Tahoma"/>
                <a:cs typeface="Tahoma"/>
              </a:rPr>
              <a:t>e</a:t>
            </a:r>
            <a:r>
              <a:rPr sz="2000" b="1" spc="-50" dirty="0">
                <a:latin typeface="Tahoma"/>
                <a:cs typeface="Tahoma"/>
              </a:rPr>
              <a:t> </a:t>
            </a:r>
            <a:r>
              <a:rPr sz="2000" b="1" dirty="0">
                <a:latin typeface="Tahoma"/>
                <a:cs typeface="Tahoma"/>
              </a:rPr>
              <a:t>Bl</a:t>
            </a:r>
            <a:r>
              <a:rPr sz="2000" b="1" spc="-5" dirty="0">
                <a:latin typeface="Tahoma"/>
                <a:cs typeface="Tahoma"/>
              </a:rPr>
              <a:t>oo</a:t>
            </a:r>
            <a:r>
              <a:rPr sz="2000" b="1" dirty="0">
                <a:latin typeface="Tahoma"/>
                <a:cs typeface="Tahoma"/>
              </a:rPr>
              <a:t>d</a:t>
            </a:r>
            <a:r>
              <a:rPr sz="2000" b="1" spc="-5" dirty="0">
                <a:latin typeface="Tahoma"/>
                <a:cs typeface="Tahoma"/>
              </a:rPr>
              <a:t> </a:t>
            </a:r>
            <a:r>
              <a:rPr sz="2000" b="1" spc="-15" dirty="0">
                <a:latin typeface="Tahoma"/>
                <a:cs typeface="Tahoma"/>
              </a:rPr>
              <a:t>C</a:t>
            </a:r>
            <a:r>
              <a:rPr sz="2000" b="1" spc="-5" dirty="0">
                <a:latin typeface="Tahoma"/>
                <a:cs typeface="Tahoma"/>
              </a:rPr>
              <a:t>e</a:t>
            </a:r>
            <a:r>
              <a:rPr sz="2000" b="1" spc="-20" dirty="0">
                <a:latin typeface="Tahoma"/>
                <a:cs typeface="Tahoma"/>
              </a:rPr>
              <a:t>l</a:t>
            </a:r>
            <a:r>
              <a:rPr sz="2000" b="1" spc="-10" dirty="0">
                <a:latin typeface="Tahoma"/>
                <a:cs typeface="Tahoma"/>
              </a:rPr>
              <a:t>ls</a:t>
            </a:r>
            <a:endParaRPr sz="20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655"/>
              </a:spcBef>
            </a:pPr>
            <a:r>
              <a:rPr sz="4000" b="1" spc="-10" dirty="0">
                <a:latin typeface="Tahoma"/>
                <a:cs typeface="Tahoma"/>
              </a:rPr>
              <a:t>EOSINOPHIL</a:t>
            </a:r>
            <a:r>
              <a:rPr sz="4000" b="1" spc="0" dirty="0">
                <a:latin typeface="Tahoma"/>
                <a:cs typeface="Tahoma"/>
              </a:rPr>
              <a:t>L</a:t>
            </a:r>
            <a:r>
              <a:rPr sz="4000" b="1" spc="-5" dirty="0">
                <a:latin typeface="Tahoma"/>
                <a:cs typeface="Tahoma"/>
              </a:rPr>
              <a:t>S</a:t>
            </a:r>
            <a:r>
              <a:rPr sz="4000" b="1" spc="60" dirty="0">
                <a:latin typeface="Tahoma"/>
                <a:cs typeface="Tahoma"/>
              </a:rPr>
              <a:t> </a:t>
            </a:r>
            <a:r>
              <a:rPr sz="4000" b="1" spc="-5" dirty="0">
                <a:latin typeface="Tahoma"/>
                <a:cs typeface="Tahoma"/>
              </a:rPr>
              <a:t>&amp;</a:t>
            </a:r>
            <a:endParaRPr sz="4000">
              <a:latin typeface="Tahoma"/>
              <a:cs typeface="Tahom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406009" y="5058536"/>
            <a:ext cx="3009265" cy="6076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4785"/>
              </a:lnSpc>
            </a:pPr>
            <a:r>
              <a:rPr sz="4000" b="1" spc="-10" dirty="0">
                <a:latin typeface="Tahoma"/>
                <a:cs typeface="Tahoma"/>
              </a:rPr>
              <a:t>BAS</a:t>
            </a:r>
            <a:r>
              <a:rPr sz="4000" b="1" spc="-20" dirty="0">
                <a:latin typeface="Tahoma"/>
                <a:cs typeface="Tahoma"/>
              </a:rPr>
              <a:t>O</a:t>
            </a:r>
            <a:r>
              <a:rPr sz="4000" b="1" spc="-10" dirty="0">
                <a:latin typeface="Tahoma"/>
                <a:cs typeface="Tahoma"/>
              </a:rPr>
              <a:t>PHILS</a:t>
            </a:r>
            <a:endParaRPr sz="40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38400" marR="5080" indent="-2001520">
              <a:lnSpc>
                <a:spcPts val="4060"/>
              </a:lnSpc>
            </a:pPr>
            <a:r>
              <a:rPr sz="3600" spc="-10" dirty="0"/>
              <a:t>Formatio</a:t>
            </a:r>
            <a:r>
              <a:rPr sz="3600" spc="-5" dirty="0"/>
              <a:t>n </a:t>
            </a:r>
            <a:r>
              <a:rPr sz="3600" dirty="0"/>
              <a:t>and</a:t>
            </a:r>
            <a:r>
              <a:rPr sz="3600" spc="-25" dirty="0"/>
              <a:t> </a:t>
            </a:r>
            <a:r>
              <a:rPr sz="3600" spc="-10" dirty="0"/>
              <a:t>Matura</a:t>
            </a:r>
            <a:r>
              <a:rPr sz="3600" spc="5" dirty="0"/>
              <a:t>t</a:t>
            </a:r>
            <a:r>
              <a:rPr sz="3600" dirty="0"/>
              <a:t>ion</a:t>
            </a:r>
            <a:r>
              <a:rPr sz="3600" spc="-40" dirty="0"/>
              <a:t> </a:t>
            </a:r>
            <a:r>
              <a:rPr sz="3600" spc="-5" dirty="0"/>
              <a:t>of </a:t>
            </a:r>
            <a:r>
              <a:rPr sz="3600" spc="-5" dirty="0">
                <a:solidFill>
                  <a:srgbClr val="FF0000"/>
                </a:solidFill>
              </a:rPr>
              <a:t>Eosinophi</a:t>
            </a:r>
            <a:r>
              <a:rPr sz="3600" spc="15" dirty="0">
                <a:solidFill>
                  <a:srgbClr val="FF0000"/>
                </a:solidFill>
              </a:rPr>
              <a:t>l</a:t>
            </a:r>
            <a:r>
              <a:rPr sz="3600" spc="-5" dirty="0">
                <a:solidFill>
                  <a:srgbClr val="FF0000"/>
                </a:solidFill>
              </a:rPr>
              <a:t>s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534720" y="1590802"/>
            <a:ext cx="7461884" cy="25501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2296795" algn="ctr">
              <a:lnSpc>
                <a:spcPct val="100000"/>
              </a:lnSpc>
            </a:pPr>
            <a:r>
              <a:rPr sz="2400" b="1" spc="-5" dirty="0">
                <a:latin typeface="Tahoma"/>
                <a:cs typeface="Tahoma"/>
              </a:rPr>
              <a:t>F</a:t>
            </a:r>
            <a:r>
              <a:rPr sz="2400" b="1" spc="-10" dirty="0">
                <a:latin typeface="Tahoma"/>
                <a:cs typeface="Tahoma"/>
              </a:rPr>
              <a:t>o</a:t>
            </a:r>
            <a:r>
              <a:rPr sz="2400" b="1" dirty="0">
                <a:latin typeface="Tahoma"/>
                <a:cs typeface="Tahoma"/>
              </a:rPr>
              <a:t>rmed in</a:t>
            </a:r>
            <a:r>
              <a:rPr sz="2400" b="1" spc="-5" dirty="0">
                <a:latin typeface="Tahoma"/>
                <a:cs typeface="Tahoma"/>
              </a:rPr>
              <a:t> </a:t>
            </a:r>
            <a:r>
              <a:rPr sz="2400" b="1" dirty="0">
                <a:latin typeface="Tahoma"/>
                <a:cs typeface="Tahoma"/>
              </a:rPr>
              <a:t>B</a:t>
            </a:r>
            <a:r>
              <a:rPr sz="2400" b="1" spc="-15" dirty="0">
                <a:latin typeface="Tahoma"/>
                <a:cs typeface="Tahoma"/>
              </a:rPr>
              <a:t>o</a:t>
            </a:r>
            <a:r>
              <a:rPr sz="2400" b="1" spc="-5" dirty="0">
                <a:latin typeface="Tahoma"/>
                <a:cs typeface="Tahoma"/>
              </a:rPr>
              <a:t>n</a:t>
            </a:r>
            <a:r>
              <a:rPr sz="2400" b="1" dirty="0">
                <a:latin typeface="Tahoma"/>
                <a:cs typeface="Tahoma"/>
              </a:rPr>
              <a:t>e </a:t>
            </a:r>
            <a:r>
              <a:rPr sz="2400" b="1" spc="-5" dirty="0">
                <a:latin typeface="Tahoma"/>
                <a:cs typeface="Tahoma"/>
              </a:rPr>
              <a:t>Ma</a:t>
            </a:r>
            <a:r>
              <a:rPr sz="2400" b="1" spc="5" dirty="0">
                <a:latin typeface="Tahoma"/>
                <a:cs typeface="Tahoma"/>
              </a:rPr>
              <a:t>r</a:t>
            </a:r>
            <a:r>
              <a:rPr sz="2400" b="1" dirty="0">
                <a:latin typeface="Tahoma"/>
                <a:cs typeface="Tahoma"/>
              </a:rPr>
              <a:t>row:</a:t>
            </a:r>
            <a:endParaRPr sz="2400">
              <a:latin typeface="Tahoma"/>
              <a:cs typeface="Tahoma"/>
            </a:endParaRPr>
          </a:p>
          <a:p>
            <a:pPr marL="623570" indent="-610870">
              <a:lnSpc>
                <a:spcPct val="100000"/>
              </a:lnSpc>
              <a:spcBef>
                <a:spcPts val="1010"/>
              </a:spcBef>
              <a:buFont typeface="Tahoma"/>
              <a:buAutoNum type="arabicPeriod"/>
              <a:tabLst>
                <a:tab pos="624205" algn="l"/>
                <a:tab pos="7147559" algn="l"/>
              </a:tabLst>
            </a:pPr>
            <a:r>
              <a:rPr sz="2400" b="1" spc="-10" dirty="0">
                <a:latin typeface="Tahoma"/>
                <a:cs typeface="Tahoma"/>
              </a:rPr>
              <a:t>Ste</a:t>
            </a:r>
            <a:r>
              <a:rPr sz="2400" b="1" spc="-5" dirty="0">
                <a:latin typeface="Tahoma"/>
                <a:cs typeface="Tahoma"/>
              </a:rPr>
              <a:t>m</a:t>
            </a:r>
            <a:r>
              <a:rPr sz="2400" b="1" spc="5" dirty="0">
                <a:latin typeface="Tahoma"/>
                <a:cs typeface="Tahoma"/>
              </a:rPr>
              <a:t> </a:t>
            </a:r>
            <a:r>
              <a:rPr sz="2400" b="1" spc="-10" dirty="0">
                <a:latin typeface="Tahoma"/>
                <a:cs typeface="Tahoma"/>
              </a:rPr>
              <a:t>cel</a:t>
            </a:r>
            <a:r>
              <a:rPr sz="2400" b="1" spc="-5" dirty="0">
                <a:latin typeface="Tahoma"/>
                <a:cs typeface="Tahoma"/>
              </a:rPr>
              <a:t>ls </a:t>
            </a:r>
            <a:r>
              <a:rPr sz="3600" baseline="1157" dirty="0">
                <a:latin typeface="Symbol"/>
                <a:cs typeface="Symbol"/>
              </a:rPr>
              <a:t></a:t>
            </a:r>
            <a:r>
              <a:rPr sz="3600" spc="-7" baseline="1157" dirty="0">
                <a:latin typeface="Times New Roman"/>
                <a:cs typeface="Times New Roman"/>
              </a:rPr>
              <a:t> </a:t>
            </a:r>
            <a:r>
              <a:rPr sz="3600" b="1" spc="-15" baseline="1157" dirty="0">
                <a:latin typeface="Tahoma"/>
                <a:cs typeface="Tahoma"/>
              </a:rPr>
              <a:t>Myelo</a:t>
            </a:r>
            <a:r>
              <a:rPr sz="3600" b="1" spc="-22" baseline="1157" dirty="0">
                <a:latin typeface="Tahoma"/>
                <a:cs typeface="Tahoma"/>
              </a:rPr>
              <a:t>b</a:t>
            </a:r>
            <a:r>
              <a:rPr sz="3600" b="1" spc="-7" baseline="1157" dirty="0">
                <a:latin typeface="Tahoma"/>
                <a:cs typeface="Tahoma"/>
              </a:rPr>
              <a:t>las</a:t>
            </a:r>
            <a:r>
              <a:rPr sz="3600" b="1" spc="-15" baseline="1157" dirty="0">
                <a:latin typeface="Tahoma"/>
                <a:cs typeface="Tahoma"/>
              </a:rPr>
              <a:t>t</a:t>
            </a:r>
            <a:r>
              <a:rPr sz="3600" baseline="1157" dirty="0">
                <a:latin typeface="Symbol"/>
                <a:cs typeface="Symbol"/>
              </a:rPr>
              <a:t></a:t>
            </a:r>
            <a:r>
              <a:rPr sz="3600" spc="7" baseline="1157" dirty="0">
                <a:latin typeface="Times New Roman"/>
                <a:cs typeface="Times New Roman"/>
              </a:rPr>
              <a:t> </a:t>
            </a:r>
            <a:r>
              <a:rPr sz="3600" b="1" spc="-15" baseline="1157" dirty="0">
                <a:latin typeface="Tahoma"/>
                <a:cs typeface="Tahoma"/>
              </a:rPr>
              <a:t>Promyel</a:t>
            </a:r>
            <a:r>
              <a:rPr sz="3600" b="1" spc="-7" baseline="1157" dirty="0">
                <a:latin typeface="Tahoma"/>
                <a:cs typeface="Tahoma"/>
              </a:rPr>
              <a:t>o</a:t>
            </a:r>
            <a:r>
              <a:rPr sz="3600" b="1" spc="-22" baseline="1157" dirty="0">
                <a:latin typeface="Tahoma"/>
                <a:cs typeface="Tahoma"/>
              </a:rPr>
              <a:t>c</a:t>
            </a:r>
            <a:r>
              <a:rPr sz="3600" b="1" spc="-7" baseline="1157" dirty="0">
                <a:latin typeface="Tahoma"/>
                <a:cs typeface="Tahoma"/>
              </a:rPr>
              <a:t>ytes</a:t>
            </a:r>
            <a:r>
              <a:rPr sz="3600" b="1" baseline="1157" dirty="0">
                <a:latin typeface="Tahoma"/>
                <a:cs typeface="Tahoma"/>
              </a:rPr>
              <a:t>	</a:t>
            </a:r>
            <a:r>
              <a:rPr sz="2400" dirty="0">
                <a:latin typeface="Symbol"/>
                <a:cs typeface="Symbol"/>
              </a:rPr>
              <a:t></a:t>
            </a:r>
            <a:endParaRPr sz="2400">
              <a:latin typeface="Symbol"/>
              <a:cs typeface="Symbol"/>
            </a:endParaRPr>
          </a:p>
          <a:p>
            <a:pPr marL="623570" indent="-610870">
              <a:lnSpc>
                <a:spcPct val="100000"/>
              </a:lnSpc>
              <a:spcBef>
                <a:spcPts val="215"/>
              </a:spcBef>
              <a:buFont typeface="Tahoma"/>
              <a:buAutoNum type="arabicPeriod"/>
              <a:tabLst>
                <a:tab pos="624205" algn="l"/>
              </a:tabLst>
            </a:pPr>
            <a:r>
              <a:rPr sz="2400" b="1" spc="-5" dirty="0">
                <a:latin typeface="Tahoma"/>
                <a:cs typeface="Tahoma"/>
              </a:rPr>
              <a:t>Eos</a:t>
            </a:r>
            <a:r>
              <a:rPr sz="2400" b="1" spc="-10" dirty="0">
                <a:latin typeface="Tahoma"/>
                <a:cs typeface="Tahoma"/>
              </a:rPr>
              <a:t>i</a:t>
            </a:r>
            <a:r>
              <a:rPr sz="2400" b="1" spc="-5" dirty="0">
                <a:latin typeface="Tahoma"/>
                <a:cs typeface="Tahoma"/>
              </a:rPr>
              <a:t>noph</a:t>
            </a:r>
            <a:r>
              <a:rPr sz="2400" b="1" spc="-10" dirty="0">
                <a:latin typeface="Tahoma"/>
                <a:cs typeface="Tahoma"/>
              </a:rPr>
              <a:t>i</a:t>
            </a:r>
            <a:r>
              <a:rPr sz="2400" b="1" spc="-5" dirty="0">
                <a:latin typeface="Tahoma"/>
                <a:cs typeface="Tahoma"/>
              </a:rPr>
              <a:t>l</a:t>
            </a:r>
            <a:r>
              <a:rPr sz="2400" b="1" spc="-114" dirty="0">
                <a:latin typeface="Tahoma"/>
                <a:cs typeface="Tahoma"/>
              </a:rPr>
              <a:t> </a:t>
            </a:r>
            <a:r>
              <a:rPr sz="2400" b="1" spc="-5" dirty="0">
                <a:latin typeface="Tahoma"/>
                <a:cs typeface="Tahoma"/>
              </a:rPr>
              <a:t>myel</a:t>
            </a:r>
            <a:r>
              <a:rPr sz="2400" b="1" spc="-15" dirty="0">
                <a:latin typeface="Tahoma"/>
                <a:cs typeface="Tahoma"/>
              </a:rPr>
              <a:t>o</a:t>
            </a:r>
            <a:r>
              <a:rPr sz="2400" b="1" spc="-10" dirty="0">
                <a:latin typeface="Tahoma"/>
                <a:cs typeface="Tahoma"/>
              </a:rPr>
              <a:t>cy</a:t>
            </a:r>
            <a:r>
              <a:rPr sz="2400" b="1" spc="-15" dirty="0">
                <a:latin typeface="Tahoma"/>
                <a:cs typeface="Tahoma"/>
              </a:rPr>
              <a:t>t</a:t>
            </a:r>
            <a:r>
              <a:rPr sz="2400" b="1" spc="-5" dirty="0">
                <a:latin typeface="Tahoma"/>
                <a:cs typeface="Tahoma"/>
              </a:rPr>
              <a:t>es</a:t>
            </a:r>
            <a:r>
              <a:rPr sz="2400" b="1" spc="30" dirty="0">
                <a:latin typeface="Tahoma"/>
                <a:cs typeface="Tahoma"/>
              </a:rPr>
              <a:t> </a:t>
            </a:r>
            <a:r>
              <a:rPr sz="2400" dirty="0">
                <a:latin typeface="Symbol"/>
                <a:cs typeface="Symbol"/>
              </a:rPr>
              <a:t></a:t>
            </a:r>
            <a:endParaRPr sz="2400">
              <a:latin typeface="Symbol"/>
              <a:cs typeface="Symbol"/>
            </a:endParaRPr>
          </a:p>
          <a:p>
            <a:pPr marL="623570" indent="-610870">
              <a:lnSpc>
                <a:spcPct val="100000"/>
              </a:lnSpc>
              <a:spcBef>
                <a:spcPts val="600"/>
              </a:spcBef>
              <a:buFont typeface="Tahoma"/>
              <a:buAutoNum type="arabicPeriod"/>
              <a:tabLst>
                <a:tab pos="624205" algn="l"/>
              </a:tabLst>
            </a:pPr>
            <a:r>
              <a:rPr sz="2400" b="1" spc="-5" dirty="0">
                <a:latin typeface="Tahoma"/>
                <a:cs typeface="Tahoma"/>
              </a:rPr>
              <a:t>Eos</a:t>
            </a:r>
            <a:r>
              <a:rPr sz="2400" b="1" spc="-10" dirty="0">
                <a:latin typeface="Tahoma"/>
                <a:cs typeface="Tahoma"/>
              </a:rPr>
              <a:t>i</a:t>
            </a:r>
            <a:r>
              <a:rPr sz="2400" b="1" spc="-5" dirty="0">
                <a:latin typeface="Tahoma"/>
                <a:cs typeface="Tahoma"/>
              </a:rPr>
              <a:t>noph</a:t>
            </a:r>
            <a:r>
              <a:rPr sz="2400" b="1" spc="-10" dirty="0">
                <a:latin typeface="Tahoma"/>
                <a:cs typeface="Tahoma"/>
              </a:rPr>
              <a:t>i</a:t>
            </a:r>
            <a:r>
              <a:rPr sz="2400" b="1" spc="-5" dirty="0">
                <a:latin typeface="Tahoma"/>
                <a:cs typeface="Tahoma"/>
              </a:rPr>
              <a:t>l</a:t>
            </a:r>
            <a:r>
              <a:rPr sz="2400" b="1" spc="-114" dirty="0">
                <a:latin typeface="Tahoma"/>
                <a:cs typeface="Tahoma"/>
              </a:rPr>
              <a:t> </a:t>
            </a:r>
            <a:r>
              <a:rPr sz="3600" b="1" spc="-7" baseline="1157" dirty="0">
                <a:latin typeface="Tahoma"/>
                <a:cs typeface="Tahoma"/>
              </a:rPr>
              <a:t>metamyelo</a:t>
            </a:r>
            <a:r>
              <a:rPr sz="3600" b="1" spc="-30" baseline="1157" dirty="0">
                <a:latin typeface="Tahoma"/>
                <a:cs typeface="Tahoma"/>
              </a:rPr>
              <a:t>c</a:t>
            </a:r>
            <a:r>
              <a:rPr sz="3600" b="1" spc="-7" baseline="1157" dirty="0">
                <a:latin typeface="Tahoma"/>
                <a:cs typeface="Tahoma"/>
              </a:rPr>
              <a:t>ytes</a:t>
            </a:r>
            <a:r>
              <a:rPr sz="3600" b="1" spc="22" baseline="1157" dirty="0">
                <a:latin typeface="Tahoma"/>
                <a:cs typeface="Tahoma"/>
              </a:rPr>
              <a:t> </a:t>
            </a:r>
            <a:r>
              <a:rPr sz="3600" baseline="1157" dirty="0">
                <a:latin typeface="Symbol"/>
                <a:cs typeface="Symbol"/>
              </a:rPr>
              <a:t></a:t>
            </a:r>
            <a:endParaRPr sz="3600" baseline="1157">
              <a:latin typeface="Symbol"/>
              <a:cs typeface="Symbol"/>
            </a:endParaRPr>
          </a:p>
          <a:p>
            <a:pPr marL="623570" marR="973455" indent="-610870">
              <a:lnSpc>
                <a:spcPct val="100000"/>
              </a:lnSpc>
              <a:spcBef>
                <a:spcPts val="930"/>
              </a:spcBef>
              <a:buFont typeface="Tahoma"/>
              <a:buAutoNum type="arabicPeriod"/>
              <a:tabLst>
                <a:tab pos="711835" algn="l"/>
              </a:tabLst>
            </a:pPr>
            <a:r>
              <a:rPr sz="2400" b="1" dirty="0">
                <a:latin typeface="Tahoma"/>
                <a:cs typeface="Tahoma"/>
              </a:rPr>
              <a:t>p</a:t>
            </a:r>
            <a:r>
              <a:rPr sz="2400" b="1" spc="-10" dirty="0">
                <a:latin typeface="Tahoma"/>
                <a:cs typeface="Tahoma"/>
              </a:rPr>
              <a:t>o</a:t>
            </a:r>
            <a:r>
              <a:rPr sz="2400" b="1" spc="-25" dirty="0">
                <a:latin typeface="Tahoma"/>
                <a:cs typeface="Tahoma"/>
              </a:rPr>
              <a:t>l</a:t>
            </a:r>
            <a:r>
              <a:rPr sz="2400" b="1" dirty="0">
                <a:latin typeface="Tahoma"/>
                <a:cs typeface="Tahoma"/>
              </a:rPr>
              <a:t>ymorphnu</a:t>
            </a:r>
            <a:r>
              <a:rPr sz="2400" b="1" spc="-10" dirty="0">
                <a:latin typeface="Tahoma"/>
                <a:cs typeface="Tahoma"/>
              </a:rPr>
              <a:t>c</a:t>
            </a:r>
            <a:r>
              <a:rPr sz="2400" b="1" spc="-25" dirty="0">
                <a:latin typeface="Tahoma"/>
                <a:cs typeface="Tahoma"/>
              </a:rPr>
              <a:t>l</a:t>
            </a:r>
            <a:r>
              <a:rPr sz="2400" b="1" spc="-5" dirty="0">
                <a:latin typeface="Tahoma"/>
                <a:cs typeface="Tahoma"/>
              </a:rPr>
              <a:t>ear</a:t>
            </a:r>
            <a:r>
              <a:rPr sz="2400" b="1" spc="65" dirty="0">
                <a:latin typeface="Tahoma"/>
                <a:cs typeface="Tahoma"/>
              </a:rPr>
              <a:t> </a:t>
            </a:r>
            <a:r>
              <a:rPr sz="2400" b="1" spc="-5" dirty="0">
                <a:latin typeface="Tahoma"/>
                <a:cs typeface="Tahoma"/>
              </a:rPr>
              <a:t>eosi</a:t>
            </a:r>
            <a:r>
              <a:rPr sz="2400" b="1" spc="-15" dirty="0">
                <a:latin typeface="Tahoma"/>
                <a:cs typeface="Tahoma"/>
              </a:rPr>
              <a:t>n</a:t>
            </a:r>
            <a:r>
              <a:rPr sz="2400" b="1" spc="-20" dirty="0">
                <a:latin typeface="Tahoma"/>
                <a:cs typeface="Tahoma"/>
              </a:rPr>
              <a:t>o</a:t>
            </a:r>
            <a:r>
              <a:rPr sz="2400" b="1" spc="-5" dirty="0">
                <a:latin typeface="Tahoma"/>
                <a:cs typeface="Tahoma"/>
              </a:rPr>
              <a:t>phi</a:t>
            </a:r>
            <a:r>
              <a:rPr sz="2400" b="1" dirty="0">
                <a:latin typeface="Tahoma"/>
                <a:cs typeface="Tahoma"/>
              </a:rPr>
              <a:t>l</a:t>
            </a:r>
            <a:r>
              <a:rPr sz="2400" b="1" spc="10" dirty="0">
                <a:latin typeface="Tahoma"/>
                <a:cs typeface="Tahoma"/>
              </a:rPr>
              <a:t> </a:t>
            </a:r>
            <a:r>
              <a:rPr sz="2400" b="1" i="1" spc="10" dirty="0">
                <a:latin typeface="Tahoma"/>
                <a:cs typeface="Tahoma"/>
              </a:rPr>
              <a:t>(</a:t>
            </a:r>
            <a:r>
              <a:rPr sz="2400" b="1" dirty="0">
                <a:latin typeface="Tahoma"/>
                <a:cs typeface="Tahoma"/>
              </a:rPr>
              <a:t>M</a:t>
            </a:r>
            <a:r>
              <a:rPr sz="2400" b="1" spc="-5" dirty="0">
                <a:latin typeface="Tahoma"/>
                <a:cs typeface="Tahoma"/>
              </a:rPr>
              <a:t>ature Eos</a:t>
            </a:r>
            <a:r>
              <a:rPr sz="2400" b="1" spc="-20" dirty="0">
                <a:latin typeface="Tahoma"/>
                <a:cs typeface="Tahoma"/>
              </a:rPr>
              <a:t>i</a:t>
            </a:r>
            <a:r>
              <a:rPr sz="2400" b="1" spc="-5" dirty="0">
                <a:latin typeface="Tahoma"/>
                <a:cs typeface="Tahoma"/>
              </a:rPr>
              <a:t>noph</a:t>
            </a:r>
            <a:r>
              <a:rPr sz="2400" b="1" spc="-25" dirty="0">
                <a:latin typeface="Tahoma"/>
                <a:cs typeface="Tahoma"/>
              </a:rPr>
              <a:t>i</a:t>
            </a:r>
            <a:r>
              <a:rPr sz="2400" b="1" spc="-5" dirty="0">
                <a:latin typeface="Tahoma"/>
                <a:cs typeface="Tahoma"/>
              </a:rPr>
              <a:t>l</a:t>
            </a:r>
            <a:r>
              <a:rPr sz="2400" b="1" spc="55" dirty="0">
                <a:latin typeface="Tahoma"/>
                <a:cs typeface="Tahoma"/>
              </a:rPr>
              <a:t> </a:t>
            </a:r>
            <a:r>
              <a:rPr sz="2400" b="1" spc="-5" dirty="0">
                <a:latin typeface="Tahoma"/>
                <a:cs typeface="Tahoma"/>
              </a:rPr>
              <a:t>relea</a:t>
            </a:r>
            <a:r>
              <a:rPr sz="2400" b="1" dirty="0">
                <a:latin typeface="Tahoma"/>
                <a:cs typeface="Tahoma"/>
              </a:rPr>
              <a:t>s</a:t>
            </a:r>
            <a:r>
              <a:rPr sz="2400" b="1" spc="5" dirty="0">
                <a:latin typeface="Tahoma"/>
                <a:cs typeface="Tahoma"/>
              </a:rPr>
              <a:t>e</a:t>
            </a:r>
            <a:r>
              <a:rPr sz="2400" b="1" dirty="0">
                <a:latin typeface="Tahoma"/>
                <a:cs typeface="Tahoma"/>
              </a:rPr>
              <a:t>d</a:t>
            </a:r>
            <a:r>
              <a:rPr sz="2400" b="1" spc="-40" dirty="0">
                <a:latin typeface="Tahoma"/>
                <a:cs typeface="Tahoma"/>
              </a:rPr>
              <a:t> </a:t>
            </a:r>
            <a:r>
              <a:rPr sz="2400" b="1" spc="-10" dirty="0">
                <a:latin typeface="Tahoma"/>
                <a:cs typeface="Tahoma"/>
              </a:rPr>
              <a:t>t</a:t>
            </a:r>
            <a:r>
              <a:rPr sz="2400" b="1" spc="-5" dirty="0">
                <a:latin typeface="Tahoma"/>
                <a:cs typeface="Tahoma"/>
              </a:rPr>
              <a:t>o</a:t>
            </a:r>
            <a:r>
              <a:rPr sz="2400" b="1" spc="5" dirty="0">
                <a:latin typeface="Tahoma"/>
                <a:cs typeface="Tahoma"/>
              </a:rPr>
              <a:t> </a:t>
            </a:r>
            <a:r>
              <a:rPr sz="2400" b="1" spc="-10" dirty="0">
                <a:latin typeface="Tahoma"/>
                <a:cs typeface="Tahoma"/>
              </a:rPr>
              <a:t>b</a:t>
            </a:r>
            <a:r>
              <a:rPr sz="2400" b="1" spc="-20" dirty="0">
                <a:latin typeface="Tahoma"/>
                <a:cs typeface="Tahoma"/>
              </a:rPr>
              <a:t>l</a:t>
            </a:r>
            <a:r>
              <a:rPr sz="2400" b="1" spc="-10" dirty="0">
                <a:latin typeface="Tahoma"/>
                <a:cs typeface="Tahoma"/>
              </a:rPr>
              <a:t>o</a:t>
            </a:r>
            <a:r>
              <a:rPr sz="2400" b="1" spc="-20" dirty="0">
                <a:latin typeface="Tahoma"/>
                <a:cs typeface="Tahoma"/>
              </a:rPr>
              <a:t>o</a:t>
            </a:r>
            <a:r>
              <a:rPr sz="2400" b="1" spc="-15" dirty="0">
                <a:latin typeface="Tahoma"/>
                <a:cs typeface="Tahoma"/>
              </a:rPr>
              <a:t>d</a:t>
            </a:r>
            <a:r>
              <a:rPr sz="2400" b="1" i="1" dirty="0">
                <a:latin typeface="Tahoma"/>
                <a:cs typeface="Tahoma"/>
              </a:rPr>
              <a:t>)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962400" y="4648200"/>
            <a:ext cx="1752600" cy="1524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305"/>
              </a:lnSpc>
            </a:pPr>
            <a:fld id="{81D60167-4931-47E6-BA6A-407CBD079E47}" type="slidenum">
              <a:rPr dirty="0"/>
              <a:t>4</a:t>
            </a:fld>
            <a:endParaRPr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305"/>
              </a:lnSpc>
            </a:pPr>
            <a:fld id="{81D60167-4931-47E6-BA6A-407CBD079E47}" type="slidenum">
              <a:rPr dirty="0"/>
              <a:t>5</a:t>
            </a:fld>
            <a:endParaRPr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76784" rIns="0" bIns="0" rtlCol="0">
            <a:spAutoFit/>
          </a:bodyPr>
          <a:lstStyle/>
          <a:p>
            <a:pPr marL="989330">
              <a:lnSpc>
                <a:spcPct val="100000"/>
              </a:lnSpc>
            </a:pPr>
            <a:r>
              <a:rPr spc="-5" dirty="0"/>
              <a:t>Eosi</a:t>
            </a:r>
            <a:r>
              <a:rPr spc="10" dirty="0"/>
              <a:t>n</a:t>
            </a:r>
            <a:r>
              <a:rPr spc="-5" dirty="0"/>
              <a:t>ophi</a:t>
            </a:r>
            <a:r>
              <a:rPr dirty="0"/>
              <a:t>l</a:t>
            </a:r>
            <a:r>
              <a:rPr spc="-35" dirty="0"/>
              <a:t> </a:t>
            </a:r>
            <a:r>
              <a:rPr sz="6600" spc="-7" baseline="1262" dirty="0"/>
              <a:t>Function</a:t>
            </a:r>
            <a:endParaRPr sz="6600" baseline="1262"/>
          </a:p>
        </p:txBody>
      </p:sp>
      <p:sp>
        <p:nvSpPr>
          <p:cNvPr id="3" name="object 3"/>
          <p:cNvSpPr txBox="1"/>
          <p:nvPr/>
        </p:nvSpPr>
        <p:spPr>
          <a:xfrm>
            <a:off x="536244" y="1608709"/>
            <a:ext cx="132715" cy="7664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dirty="0"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95"/>
              </a:spcBef>
            </a:pPr>
            <a:r>
              <a:rPr sz="2400" dirty="0"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447546" y="1554226"/>
            <a:ext cx="6196965" cy="15754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75285">
              <a:lnSpc>
                <a:spcPct val="100000"/>
              </a:lnSpc>
            </a:pPr>
            <a:r>
              <a:rPr sz="2400" b="1" spc="-5" dirty="0">
                <a:latin typeface="Tahoma"/>
                <a:cs typeface="Tahoma"/>
              </a:rPr>
              <a:t>P</a:t>
            </a:r>
            <a:r>
              <a:rPr sz="2400" b="1" spc="-10" dirty="0">
                <a:latin typeface="Tahoma"/>
                <a:cs typeface="Tahoma"/>
              </a:rPr>
              <a:t>h</a:t>
            </a:r>
            <a:r>
              <a:rPr sz="2400" b="1" dirty="0">
                <a:latin typeface="Tahoma"/>
                <a:cs typeface="Tahoma"/>
              </a:rPr>
              <a:t>ago</a:t>
            </a:r>
            <a:r>
              <a:rPr sz="2400" b="1" spc="-15" dirty="0">
                <a:latin typeface="Tahoma"/>
                <a:cs typeface="Tahoma"/>
              </a:rPr>
              <a:t>c</a:t>
            </a:r>
            <a:r>
              <a:rPr sz="2400" b="1" dirty="0">
                <a:latin typeface="Tahoma"/>
                <a:cs typeface="Tahoma"/>
              </a:rPr>
              <a:t>yt</a:t>
            </a:r>
            <a:r>
              <a:rPr sz="2400" b="1" spc="-15" dirty="0">
                <a:latin typeface="Tahoma"/>
                <a:cs typeface="Tahoma"/>
              </a:rPr>
              <a:t>o</a:t>
            </a:r>
            <a:r>
              <a:rPr sz="2400" b="1" dirty="0">
                <a:latin typeface="Tahoma"/>
                <a:cs typeface="Tahoma"/>
              </a:rPr>
              <a:t>sis</a:t>
            </a:r>
            <a:endParaRPr sz="2400">
              <a:latin typeface="Tahoma"/>
              <a:cs typeface="Tahoma"/>
            </a:endParaRPr>
          </a:p>
          <a:p>
            <a:pPr marL="375285">
              <a:lnSpc>
                <a:spcPct val="100000"/>
              </a:lnSpc>
              <a:spcBef>
                <a:spcPts val="325"/>
              </a:spcBef>
            </a:pPr>
            <a:r>
              <a:rPr sz="2400" b="1" spc="-5" dirty="0">
                <a:latin typeface="Tahoma"/>
                <a:cs typeface="Tahoma"/>
              </a:rPr>
              <a:t>Hig</a:t>
            </a:r>
            <a:r>
              <a:rPr sz="2400" b="1" dirty="0">
                <a:latin typeface="Tahoma"/>
                <a:cs typeface="Tahoma"/>
              </a:rPr>
              <a:t>h e</a:t>
            </a:r>
            <a:r>
              <a:rPr sz="2400" b="1" spc="-10" dirty="0">
                <a:latin typeface="Tahoma"/>
                <a:cs typeface="Tahoma"/>
              </a:rPr>
              <a:t>os</a:t>
            </a:r>
            <a:r>
              <a:rPr sz="2400" b="1" spc="-15" dirty="0">
                <a:latin typeface="Tahoma"/>
                <a:cs typeface="Tahoma"/>
              </a:rPr>
              <a:t>i</a:t>
            </a:r>
            <a:r>
              <a:rPr sz="2400" b="1" spc="-5" dirty="0">
                <a:latin typeface="Tahoma"/>
                <a:cs typeface="Tahoma"/>
              </a:rPr>
              <a:t>noph</a:t>
            </a:r>
            <a:r>
              <a:rPr sz="2400" b="1" spc="-10" dirty="0">
                <a:latin typeface="Tahoma"/>
                <a:cs typeface="Tahoma"/>
              </a:rPr>
              <a:t>i</a:t>
            </a:r>
            <a:r>
              <a:rPr sz="2400" b="1" spc="-5" dirty="0">
                <a:latin typeface="Tahoma"/>
                <a:cs typeface="Tahoma"/>
              </a:rPr>
              <a:t>l</a:t>
            </a:r>
            <a:r>
              <a:rPr sz="2400" b="1" spc="30" dirty="0">
                <a:latin typeface="Tahoma"/>
                <a:cs typeface="Tahoma"/>
              </a:rPr>
              <a:t> </a:t>
            </a:r>
            <a:r>
              <a:rPr sz="2400" b="1" spc="-5" dirty="0">
                <a:latin typeface="Tahoma"/>
                <a:cs typeface="Tahoma"/>
              </a:rPr>
              <a:t>c</a:t>
            </a:r>
            <a:r>
              <a:rPr sz="2400" b="1" spc="-10" dirty="0">
                <a:latin typeface="Tahoma"/>
                <a:cs typeface="Tahoma"/>
              </a:rPr>
              <a:t>o</a:t>
            </a:r>
            <a:r>
              <a:rPr sz="2400" b="1" spc="-5" dirty="0">
                <a:latin typeface="Tahoma"/>
                <a:cs typeface="Tahoma"/>
              </a:rPr>
              <a:t>unt:</a:t>
            </a:r>
            <a:endParaRPr sz="2400">
              <a:latin typeface="Tahoma"/>
              <a:cs typeface="Tahoma"/>
            </a:endParaRPr>
          </a:p>
          <a:p>
            <a:pPr marL="12700" marR="5080">
              <a:lnSpc>
                <a:spcPts val="2770"/>
              </a:lnSpc>
              <a:spcBef>
                <a:spcPts val="775"/>
              </a:spcBef>
            </a:pPr>
            <a:r>
              <a:rPr sz="2400" b="1" spc="-10" dirty="0">
                <a:latin typeface="Tahoma"/>
                <a:cs typeface="Tahoma"/>
              </a:rPr>
              <a:t>Parasiti</a:t>
            </a:r>
            <a:r>
              <a:rPr sz="2400" b="1" dirty="0">
                <a:latin typeface="Tahoma"/>
                <a:cs typeface="Tahoma"/>
              </a:rPr>
              <a:t>c</a:t>
            </a:r>
            <a:r>
              <a:rPr sz="2400" b="1" spc="-5" dirty="0">
                <a:latin typeface="Tahoma"/>
                <a:cs typeface="Tahoma"/>
              </a:rPr>
              <a:t> (ho</a:t>
            </a:r>
            <a:r>
              <a:rPr sz="2400" b="1" spc="-10" dirty="0">
                <a:latin typeface="Tahoma"/>
                <a:cs typeface="Tahoma"/>
              </a:rPr>
              <a:t>o</a:t>
            </a:r>
            <a:r>
              <a:rPr sz="2400" b="1" spc="-5" dirty="0">
                <a:latin typeface="Tahoma"/>
                <a:cs typeface="Tahoma"/>
              </a:rPr>
              <a:t>k</a:t>
            </a:r>
            <a:r>
              <a:rPr sz="2400" b="1" spc="20" dirty="0">
                <a:latin typeface="Tahoma"/>
                <a:cs typeface="Tahoma"/>
              </a:rPr>
              <a:t> </a:t>
            </a:r>
            <a:r>
              <a:rPr sz="2400" b="1" spc="-5" dirty="0">
                <a:latin typeface="Tahoma"/>
                <a:cs typeface="Tahoma"/>
              </a:rPr>
              <a:t>worm, ascaris,</a:t>
            </a:r>
            <a:r>
              <a:rPr sz="2400" b="1" spc="-15" dirty="0">
                <a:latin typeface="Tahoma"/>
                <a:cs typeface="Tahoma"/>
              </a:rPr>
              <a:t> </a:t>
            </a:r>
            <a:r>
              <a:rPr sz="2400" b="1" spc="-5" dirty="0">
                <a:latin typeface="Tahoma"/>
                <a:cs typeface="Tahoma"/>
              </a:rPr>
              <a:t>b</a:t>
            </a:r>
            <a:r>
              <a:rPr sz="2400" b="1" spc="-15" dirty="0">
                <a:latin typeface="Tahoma"/>
                <a:cs typeface="Tahoma"/>
              </a:rPr>
              <a:t>i</a:t>
            </a:r>
            <a:r>
              <a:rPr sz="2400" b="1" spc="-5" dirty="0">
                <a:latin typeface="Tahoma"/>
                <a:cs typeface="Tahoma"/>
              </a:rPr>
              <a:t>lharz</a:t>
            </a:r>
            <a:r>
              <a:rPr sz="2400" b="1" spc="-15" dirty="0">
                <a:latin typeface="Tahoma"/>
                <a:cs typeface="Tahoma"/>
              </a:rPr>
              <a:t>i</a:t>
            </a:r>
            <a:r>
              <a:rPr sz="2400" b="1" spc="-5" dirty="0">
                <a:latin typeface="Tahoma"/>
                <a:cs typeface="Tahoma"/>
              </a:rPr>
              <a:t>a) Al</a:t>
            </a:r>
            <a:r>
              <a:rPr sz="2400" b="1" spc="-15" dirty="0">
                <a:latin typeface="Tahoma"/>
                <a:cs typeface="Tahoma"/>
              </a:rPr>
              <a:t>l</a:t>
            </a:r>
            <a:r>
              <a:rPr sz="2400" b="1" dirty="0">
                <a:latin typeface="Tahoma"/>
                <a:cs typeface="Tahoma"/>
              </a:rPr>
              <a:t>ergic</a:t>
            </a:r>
            <a:r>
              <a:rPr sz="2400" b="1" spc="-15" dirty="0">
                <a:latin typeface="Tahoma"/>
                <a:cs typeface="Tahoma"/>
              </a:rPr>
              <a:t> </a:t>
            </a:r>
            <a:r>
              <a:rPr sz="2400" b="1" spc="-10" dirty="0">
                <a:latin typeface="Tahoma"/>
                <a:cs typeface="Tahoma"/>
              </a:rPr>
              <a:t>(asthma</a:t>
            </a:r>
            <a:r>
              <a:rPr sz="2400" b="1" spc="-5" dirty="0">
                <a:latin typeface="Tahoma"/>
                <a:cs typeface="Tahoma"/>
              </a:rPr>
              <a:t>,</a:t>
            </a:r>
            <a:r>
              <a:rPr sz="2400" b="1" spc="5" dirty="0">
                <a:latin typeface="Tahoma"/>
                <a:cs typeface="Tahoma"/>
              </a:rPr>
              <a:t> </a:t>
            </a:r>
            <a:r>
              <a:rPr sz="2400" b="1" spc="-5" dirty="0">
                <a:latin typeface="Tahoma"/>
                <a:cs typeface="Tahoma"/>
              </a:rPr>
              <a:t>rhin</a:t>
            </a:r>
            <a:r>
              <a:rPr sz="2400" b="1" spc="-15" dirty="0">
                <a:latin typeface="Tahoma"/>
                <a:cs typeface="Tahoma"/>
              </a:rPr>
              <a:t>i</a:t>
            </a:r>
            <a:r>
              <a:rPr sz="2400" b="1" spc="-5" dirty="0">
                <a:latin typeface="Tahoma"/>
                <a:cs typeface="Tahoma"/>
              </a:rPr>
              <a:t>t</a:t>
            </a:r>
            <a:r>
              <a:rPr sz="2400" b="1" spc="-15" dirty="0">
                <a:latin typeface="Tahoma"/>
                <a:cs typeface="Tahoma"/>
              </a:rPr>
              <a:t>i</a:t>
            </a:r>
            <a:r>
              <a:rPr sz="2400" b="1" spc="-5" dirty="0">
                <a:latin typeface="Tahoma"/>
                <a:cs typeface="Tahoma"/>
              </a:rPr>
              <a:t>s,</a:t>
            </a:r>
            <a:r>
              <a:rPr sz="2400" b="1" spc="5" dirty="0">
                <a:latin typeface="Tahoma"/>
                <a:cs typeface="Tahoma"/>
              </a:rPr>
              <a:t> </a:t>
            </a:r>
            <a:r>
              <a:rPr sz="2400" b="1" spc="-5" dirty="0">
                <a:latin typeface="Tahoma"/>
                <a:cs typeface="Tahoma"/>
              </a:rPr>
              <a:t>dru</a:t>
            </a:r>
            <a:r>
              <a:rPr sz="2400" b="1" dirty="0">
                <a:latin typeface="Tahoma"/>
                <a:cs typeface="Tahoma"/>
              </a:rPr>
              <a:t>g</a:t>
            </a:r>
            <a:r>
              <a:rPr sz="2400" b="1" spc="-5" dirty="0">
                <a:latin typeface="Tahoma"/>
                <a:cs typeface="Tahoma"/>
              </a:rPr>
              <a:t> re</a:t>
            </a:r>
            <a:r>
              <a:rPr sz="2400" b="1" dirty="0">
                <a:latin typeface="Tahoma"/>
                <a:cs typeface="Tahoma"/>
              </a:rPr>
              <a:t>a</a:t>
            </a:r>
            <a:r>
              <a:rPr sz="2400" b="1" spc="-10" dirty="0">
                <a:latin typeface="Tahoma"/>
                <a:cs typeface="Tahoma"/>
              </a:rPr>
              <a:t>ct</a:t>
            </a:r>
            <a:r>
              <a:rPr sz="2400" b="1" spc="-15" dirty="0">
                <a:latin typeface="Tahoma"/>
                <a:cs typeface="Tahoma"/>
              </a:rPr>
              <a:t>i</a:t>
            </a:r>
            <a:r>
              <a:rPr sz="2400" b="1" spc="-5" dirty="0">
                <a:latin typeface="Tahoma"/>
                <a:cs typeface="Tahoma"/>
              </a:rPr>
              <a:t>on)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93444" y="2414015"/>
            <a:ext cx="195580" cy="7658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dirty="0">
                <a:latin typeface="Arial"/>
                <a:cs typeface="Arial"/>
              </a:rPr>
              <a:t>–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sz="2400" dirty="0">
                <a:latin typeface="Arial"/>
                <a:cs typeface="Arial"/>
              </a:rPr>
              <a:t>–</a:t>
            </a:r>
            <a:endParaRPr sz="24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36244" y="3218941"/>
            <a:ext cx="132080" cy="3759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dirty="0"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066596" y="3172393"/>
            <a:ext cx="7134225" cy="10782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820"/>
              </a:lnSpc>
              <a:tabLst>
                <a:tab pos="6550659" algn="l"/>
              </a:tabLst>
            </a:pPr>
            <a:r>
              <a:rPr sz="2400" b="1" spc="-5" dirty="0">
                <a:latin typeface="Tahoma"/>
                <a:cs typeface="Tahoma"/>
              </a:rPr>
              <a:t>E</a:t>
            </a:r>
            <a:r>
              <a:rPr sz="2400" b="1" spc="-20" dirty="0">
                <a:latin typeface="Tahoma"/>
                <a:cs typeface="Tahoma"/>
              </a:rPr>
              <a:t>o</a:t>
            </a:r>
            <a:r>
              <a:rPr sz="2400" b="1" spc="-5" dirty="0">
                <a:latin typeface="Tahoma"/>
                <a:cs typeface="Tahoma"/>
              </a:rPr>
              <a:t>s</a:t>
            </a:r>
            <a:r>
              <a:rPr sz="2400" b="1" spc="-10" dirty="0">
                <a:latin typeface="Tahoma"/>
                <a:cs typeface="Tahoma"/>
              </a:rPr>
              <a:t>i</a:t>
            </a:r>
            <a:r>
              <a:rPr sz="2400" b="1" spc="-5" dirty="0">
                <a:latin typeface="Tahoma"/>
                <a:cs typeface="Tahoma"/>
              </a:rPr>
              <a:t>noph</a:t>
            </a:r>
            <a:r>
              <a:rPr sz="2400" b="1" spc="-20" dirty="0">
                <a:latin typeface="Tahoma"/>
                <a:cs typeface="Tahoma"/>
              </a:rPr>
              <a:t>i</a:t>
            </a:r>
            <a:r>
              <a:rPr sz="2400" b="1" spc="-5" dirty="0">
                <a:latin typeface="Tahoma"/>
                <a:cs typeface="Tahoma"/>
              </a:rPr>
              <a:t>l</a:t>
            </a:r>
            <a:r>
              <a:rPr sz="2400" b="1" spc="60" dirty="0">
                <a:latin typeface="Tahoma"/>
                <a:cs typeface="Tahoma"/>
              </a:rPr>
              <a:t> </a:t>
            </a:r>
            <a:r>
              <a:rPr sz="2400" b="1" spc="-5" dirty="0">
                <a:latin typeface="Tahoma"/>
                <a:cs typeface="Tahoma"/>
              </a:rPr>
              <a:t>atta</a:t>
            </a:r>
            <a:r>
              <a:rPr sz="2400" b="1" spc="-20" dirty="0">
                <a:latin typeface="Tahoma"/>
                <a:cs typeface="Tahoma"/>
              </a:rPr>
              <a:t>c</a:t>
            </a:r>
            <a:r>
              <a:rPr sz="2400" b="1" dirty="0">
                <a:latin typeface="Tahoma"/>
                <a:cs typeface="Tahoma"/>
              </a:rPr>
              <a:t>h</a:t>
            </a:r>
            <a:r>
              <a:rPr sz="2400" b="1" spc="10" dirty="0">
                <a:latin typeface="Tahoma"/>
                <a:cs typeface="Tahoma"/>
              </a:rPr>
              <a:t> </a:t>
            </a:r>
            <a:r>
              <a:rPr sz="2400" b="1" spc="-5" dirty="0">
                <a:latin typeface="Tahoma"/>
                <a:cs typeface="Tahoma"/>
              </a:rPr>
              <a:t>themselves</a:t>
            </a:r>
            <a:r>
              <a:rPr sz="2400" b="1" spc="-15" dirty="0">
                <a:latin typeface="Tahoma"/>
                <a:cs typeface="Tahoma"/>
              </a:rPr>
              <a:t> </a:t>
            </a:r>
            <a:r>
              <a:rPr sz="2400" b="1" spc="-5" dirty="0">
                <a:latin typeface="Tahoma"/>
                <a:cs typeface="Tahoma"/>
              </a:rPr>
              <a:t>to</a:t>
            </a:r>
            <a:r>
              <a:rPr sz="2400" b="1" spc="-10" dirty="0">
                <a:latin typeface="Tahoma"/>
                <a:cs typeface="Tahoma"/>
              </a:rPr>
              <a:t> </a:t>
            </a:r>
            <a:r>
              <a:rPr sz="2400" b="1" spc="-5" dirty="0">
                <a:latin typeface="Tahoma"/>
                <a:cs typeface="Tahoma"/>
              </a:rPr>
              <a:t>p</a:t>
            </a:r>
            <a:r>
              <a:rPr sz="2400" b="1" spc="15" dirty="0">
                <a:latin typeface="Tahoma"/>
                <a:cs typeface="Tahoma"/>
              </a:rPr>
              <a:t>a</a:t>
            </a:r>
            <a:r>
              <a:rPr sz="2400" b="1" spc="-5" dirty="0">
                <a:latin typeface="Tahoma"/>
                <a:cs typeface="Tahoma"/>
              </a:rPr>
              <a:t>ras</a:t>
            </a:r>
            <a:r>
              <a:rPr sz="2400" b="1" spc="-10" dirty="0">
                <a:latin typeface="Tahoma"/>
                <a:cs typeface="Tahoma"/>
              </a:rPr>
              <a:t>it</a:t>
            </a:r>
            <a:r>
              <a:rPr sz="2400" b="1" spc="-5" dirty="0">
                <a:latin typeface="Tahoma"/>
                <a:cs typeface="Tahoma"/>
              </a:rPr>
              <a:t>es</a:t>
            </a:r>
            <a:r>
              <a:rPr sz="2400" b="1" dirty="0">
                <a:latin typeface="Tahoma"/>
                <a:cs typeface="Tahoma"/>
              </a:rPr>
              <a:t>	</a:t>
            </a:r>
            <a:r>
              <a:rPr sz="3600" b="1" baseline="-10416" dirty="0">
                <a:latin typeface="Tahoma"/>
                <a:cs typeface="Tahoma"/>
              </a:rPr>
              <a:t>and</a:t>
            </a:r>
            <a:endParaRPr sz="3600" baseline="-10416">
              <a:latin typeface="Tahoma"/>
              <a:cs typeface="Tahoma"/>
            </a:endParaRPr>
          </a:p>
          <a:p>
            <a:pPr marL="91440">
              <a:lnSpc>
                <a:spcPts val="2740"/>
              </a:lnSpc>
              <a:spcBef>
                <a:spcPts val="155"/>
              </a:spcBef>
            </a:pPr>
            <a:r>
              <a:rPr sz="2400" b="1" dirty="0">
                <a:latin typeface="Tahoma"/>
                <a:cs typeface="Tahoma"/>
              </a:rPr>
              <a:t>relea</a:t>
            </a:r>
            <a:r>
              <a:rPr sz="2400" b="1" spc="-5" dirty="0">
                <a:latin typeface="Tahoma"/>
                <a:cs typeface="Tahoma"/>
              </a:rPr>
              <a:t>s</a:t>
            </a:r>
            <a:r>
              <a:rPr sz="2400" b="1" spc="10" dirty="0">
                <a:latin typeface="Tahoma"/>
                <a:cs typeface="Tahoma"/>
              </a:rPr>
              <a:t>e</a:t>
            </a:r>
            <a:r>
              <a:rPr sz="2400" b="1" dirty="0">
                <a:latin typeface="Tahoma"/>
                <a:cs typeface="Tahoma"/>
              </a:rPr>
              <a:t>s</a:t>
            </a:r>
            <a:r>
              <a:rPr sz="2400" b="1" spc="-35" dirty="0">
                <a:latin typeface="Tahoma"/>
                <a:cs typeface="Tahoma"/>
              </a:rPr>
              <a:t> </a:t>
            </a:r>
            <a:r>
              <a:rPr sz="2400" b="1" dirty="0">
                <a:latin typeface="Tahoma"/>
                <a:cs typeface="Tahoma"/>
              </a:rPr>
              <a:t>su</a:t>
            </a:r>
            <a:r>
              <a:rPr sz="2400" b="1" spc="-15" dirty="0">
                <a:latin typeface="Tahoma"/>
                <a:cs typeface="Tahoma"/>
              </a:rPr>
              <a:t>b</a:t>
            </a:r>
            <a:r>
              <a:rPr sz="2400" b="1" dirty="0">
                <a:latin typeface="Tahoma"/>
                <a:cs typeface="Tahoma"/>
              </a:rPr>
              <a:t>s</a:t>
            </a:r>
            <a:r>
              <a:rPr sz="2400" b="1" spc="-10" dirty="0">
                <a:latin typeface="Tahoma"/>
                <a:cs typeface="Tahoma"/>
              </a:rPr>
              <a:t>t</a:t>
            </a:r>
            <a:r>
              <a:rPr sz="2400" b="1" dirty="0">
                <a:latin typeface="Tahoma"/>
                <a:cs typeface="Tahoma"/>
              </a:rPr>
              <a:t>ances</a:t>
            </a:r>
            <a:r>
              <a:rPr sz="2400" b="1" spc="5" dirty="0">
                <a:latin typeface="Tahoma"/>
                <a:cs typeface="Tahoma"/>
              </a:rPr>
              <a:t> </a:t>
            </a:r>
            <a:r>
              <a:rPr sz="2400" b="1" spc="-5" dirty="0">
                <a:latin typeface="Tahoma"/>
                <a:cs typeface="Tahoma"/>
              </a:rPr>
              <a:t>(hydr</a:t>
            </a:r>
            <a:r>
              <a:rPr sz="2400" b="1" spc="-10" dirty="0">
                <a:latin typeface="Tahoma"/>
                <a:cs typeface="Tahoma"/>
              </a:rPr>
              <a:t>o</a:t>
            </a:r>
            <a:r>
              <a:rPr sz="2400" b="1" dirty="0">
                <a:latin typeface="Tahoma"/>
                <a:cs typeface="Tahoma"/>
              </a:rPr>
              <a:t>l</a:t>
            </a:r>
            <a:r>
              <a:rPr sz="2400" b="1" spc="-10" dirty="0">
                <a:latin typeface="Tahoma"/>
                <a:cs typeface="Tahoma"/>
              </a:rPr>
              <a:t>yt</a:t>
            </a:r>
            <a:r>
              <a:rPr sz="2400" b="1" spc="-5" dirty="0">
                <a:latin typeface="Tahoma"/>
                <a:cs typeface="Tahoma"/>
              </a:rPr>
              <a:t>i</a:t>
            </a:r>
            <a:r>
              <a:rPr sz="2400" b="1" dirty="0">
                <a:latin typeface="Tahoma"/>
                <a:cs typeface="Tahoma"/>
              </a:rPr>
              <a:t>c</a:t>
            </a:r>
            <a:r>
              <a:rPr sz="2400" b="1" spc="5" dirty="0">
                <a:latin typeface="Tahoma"/>
                <a:cs typeface="Tahoma"/>
              </a:rPr>
              <a:t> </a:t>
            </a:r>
            <a:r>
              <a:rPr sz="2400" b="1" dirty="0">
                <a:latin typeface="Tahoma"/>
                <a:cs typeface="Tahoma"/>
              </a:rPr>
              <a:t>anz</a:t>
            </a:r>
            <a:r>
              <a:rPr sz="2400" b="1" spc="-10" dirty="0">
                <a:latin typeface="Tahoma"/>
                <a:cs typeface="Tahoma"/>
              </a:rPr>
              <a:t>y</a:t>
            </a:r>
            <a:r>
              <a:rPr sz="2400" b="1" dirty="0">
                <a:latin typeface="Tahoma"/>
                <a:cs typeface="Tahoma"/>
              </a:rPr>
              <a:t>mes,</a:t>
            </a:r>
            <a:endParaRPr sz="2400">
              <a:latin typeface="Tahoma"/>
              <a:cs typeface="Tahoma"/>
            </a:endParaRPr>
          </a:p>
          <a:p>
            <a:pPr marL="91440">
              <a:lnSpc>
                <a:spcPts val="2740"/>
              </a:lnSpc>
            </a:pPr>
            <a:r>
              <a:rPr sz="2400" b="1" dirty="0">
                <a:latin typeface="Tahoma"/>
                <a:cs typeface="Tahoma"/>
              </a:rPr>
              <a:t>sup</a:t>
            </a:r>
            <a:r>
              <a:rPr sz="2400" b="1" spc="5" dirty="0">
                <a:latin typeface="Tahoma"/>
                <a:cs typeface="Tahoma"/>
              </a:rPr>
              <a:t>e</a:t>
            </a:r>
            <a:r>
              <a:rPr sz="2400" b="1" spc="-5" dirty="0">
                <a:latin typeface="Tahoma"/>
                <a:cs typeface="Tahoma"/>
              </a:rPr>
              <a:t>r</a:t>
            </a:r>
            <a:r>
              <a:rPr sz="2400" b="1" spc="-10" dirty="0">
                <a:latin typeface="Tahoma"/>
                <a:cs typeface="Tahoma"/>
              </a:rPr>
              <a:t>o</a:t>
            </a:r>
            <a:r>
              <a:rPr sz="2400" b="1" dirty="0">
                <a:latin typeface="Tahoma"/>
                <a:cs typeface="Tahoma"/>
              </a:rPr>
              <a:t>x</a:t>
            </a:r>
            <a:r>
              <a:rPr sz="2400" b="1" spc="-25" dirty="0">
                <a:latin typeface="Tahoma"/>
                <a:cs typeface="Tahoma"/>
              </a:rPr>
              <a:t>i</a:t>
            </a:r>
            <a:r>
              <a:rPr sz="2400" b="1" dirty="0">
                <a:latin typeface="Tahoma"/>
                <a:cs typeface="Tahoma"/>
              </a:rPr>
              <a:t>d</a:t>
            </a:r>
            <a:r>
              <a:rPr sz="2400" b="1" spc="-10" dirty="0">
                <a:latin typeface="Tahoma"/>
                <a:cs typeface="Tahoma"/>
              </a:rPr>
              <a:t>e</a:t>
            </a:r>
            <a:r>
              <a:rPr sz="2400" b="1" i="1" dirty="0">
                <a:latin typeface="Tahoma"/>
                <a:cs typeface="Tahoma"/>
              </a:rPr>
              <a:t>)</a:t>
            </a:r>
            <a:r>
              <a:rPr sz="2400" b="1" i="1" spc="10" dirty="0">
                <a:latin typeface="Tahoma"/>
                <a:cs typeface="Tahoma"/>
              </a:rPr>
              <a:t> </a:t>
            </a:r>
            <a:r>
              <a:rPr sz="2400" b="1" spc="-10" dirty="0">
                <a:latin typeface="Tahoma"/>
                <a:cs typeface="Tahoma"/>
              </a:rPr>
              <a:t>t</a:t>
            </a:r>
            <a:r>
              <a:rPr sz="2400" b="1" spc="-5" dirty="0">
                <a:latin typeface="Tahoma"/>
                <a:cs typeface="Tahoma"/>
              </a:rPr>
              <a:t>o</a:t>
            </a:r>
            <a:r>
              <a:rPr sz="2400" b="1" spc="5" dirty="0">
                <a:latin typeface="Tahoma"/>
                <a:cs typeface="Tahoma"/>
              </a:rPr>
              <a:t> </a:t>
            </a:r>
            <a:r>
              <a:rPr sz="2400" b="1" spc="-5" dirty="0">
                <a:latin typeface="Tahoma"/>
                <a:cs typeface="Tahoma"/>
              </a:rPr>
              <a:t>kill</a:t>
            </a:r>
            <a:r>
              <a:rPr sz="2400" b="1" spc="10" dirty="0">
                <a:latin typeface="Tahoma"/>
                <a:cs typeface="Tahoma"/>
              </a:rPr>
              <a:t> </a:t>
            </a:r>
            <a:r>
              <a:rPr sz="2400" b="1" spc="-10" dirty="0">
                <a:latin typeface="Tahoma"/>
                <a:cs typeface="Tahoma"/>
              </a:rPr>
              <a:t>it</a:t>
            </a:r>
            <a:endParaRPr sz="24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641600" marR="5080" indent="-2204720">
              <a:lnSpc>
                <a:spcPts val="4060"/>
              </a:lnSpc>
            </a:pPr>
            <a:r>
              <a:rPr sz="3600" spc="-10" dirty="0"/>
              <a:t>Formatio</a:t>
            </a:r>
            <a:r>
              <a:rPr sz="3600" spc="-5" dirty="0"/>
              <a:t>n </a:t>
            </a:r>
            <a:r>
              <a:rPr sz="3600" dirty="0"/>
              <a:t>and</a:t>
            </a:r>
            <a:r>
              <a:rPr sz="3600" spc="-25" dirty="0"/>
              <a:t> </a:t>
            </a:r>
            <a:r>
              <a:rPr sz="3600" spc="-10" dirty="0"/>
              <a:t>Matura</a:t>
            </a:r>
            <a:r>
              <a:rPr sz="3600" spc="5" dirty="0"/>
              <a:t>t</a:t>
            </a:r>
            <a:r>
              <a:rPr sz="3600" dirty="0"/>
              <a:t>ion</a:t>
            </a:r>
            <a:r>
              <a:rPr sz="3600" spc="-40" dirty="0"/>
              <a:t> </a:t>
            </a:r>
            <a:r>
              <a:rPr sz="3600" spc="-5" dirty="0"/>
              <a:t>of </a:t>
            </a:r>
            <a:r>
              <a:rPr sz="3600" spc="-10" dirty="0">
                <a:solidFill>
                  <a:srgbClr val="006FC0"/>
                </a:solidFill>
              </a:rPr>
              <a:t>Basophi</a:t>
            </a:r>
            <a:r>
              <a:rPr sz="3600" dirty="0">
                <a:solidFill>
                  <a:srgbClr val="006FC0"/>
                </a:solidFill>
              </a:rPr>
              <a:t>l</a:t>
            </a:r>
            <a:r>
              <a:rPr sz="3600" spc="-5" dirty="0">
                <a:solidFill>
                  <a:srgbClr val="006FC0"/>
                </a:solidFill>
              </a:rPr>
              <a:t>s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534720" y="2084832"/>
            <a:ext cx="317500" cy="12052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b="1" i="1" spc="15" dirty="0">
                <a:latin typeface="Tahoma"/>
                <a:cs typeface="Tahoma"/>
              </a:rPr>
              <a:t>.</a:t>
            </a:r>
            <a:r>
              <a:rPr sz="2400" b="1" spc="-5" dirty="0">
                <a:latin typeface="Tahoma"/>
                <a:cs typeface="Tahoma"/>
              </a:rPr>
              <a:t>1</a:t>
            </a:r>
            <a:endParaRPr sz="24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sz="2400" b="1" i="1" spc="15" dirty="0">
                <a:latin typeface="Tahoma"/>
                <a:cs typeface="Tahoma"/>
              </a:rPr>
              <a:t>.</a:t>
            </a:r>
            <a:r>
              <a:rPr sz="2400" b="1" spc="-5" dirty="0">
                <a:latin typeface="Tahoma"/>
                <a:cs typeface="Tahoma"/>
              </a:rPr>
              <a:t>2</a:t>
            </a:r>
            <a:endParaRPr sz="24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625"/>
              </a:spcBef>
            </a:pPr>
            <a:r>
              <a:rPr sz="2400" b="1" i="1" spc="15" dirty="0">
                <a:latin typeface="Tahoma"/>
                <a:cs typeface="Tahoma"/>
              </a:rPr>
              <a:t>.</a:t>
            </a:r>
            <a:r>
              <a:rPr sz="2400" b="1" spc="-5" dirty="0">
                <a:latin typeface="Tahoma"/>
                <a:cs typeface="Tahoma"/>
              </a:rPr>
              <a:t>3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223621" rIns="0" bIns="0" rtlCol="0">
            <a:spAutoFit/>
          </a:bodyPr>
          <a:lstStyle/>
          <a:p>
            <a:pPr marL="688975">
              <a:lnSpc>
                <a:spcPct val="100000"/>
              </a:lnSpc>
            </a:pPr>
            <a:r>
              <a:rPr sz="2400" spc="-5" dirty="0"/>
              <a:t>F</a:t>
            </a:r>
            <a:r>
              <a:rPr sz="2400" spc="-10" dirty="0"/>
              <a:t>o</a:t>
            </a:r>
            <a:r>
              <a:rPr sz="2400" dirty="0"/>
              <a:t>rmed in</a:t>
            </a:r>
            <a:r>
              <a:rPr sz="2400" spc="-5" dirty="0"/>
              <a:t> </a:t>
            </a:r>
            <a:r>
              <a:rPr sz="2400" dirty="0"/>
              <a:t>B</a:t>
            </a:r>
            <a:r>
              <a:rPr sz="2400" spc="-15" dirty="0"/>
              <a:t>o</a:t>
            </a:r>
            <a:r>
              <a:rPr sz="2400" spc="-5" dirty="0"/>
              <a:t>n</a:t>
            </a:r>
            <a:r>
              <a:rPr sz="2400" dirty="0"/>
              <a:t>e </a:t>
            </a:r>
            <a:r>
              <a:rPr sz="2400" spc="-5" dirty="0"/>
              <a:t>Ma</a:t>
            </a:r>
            <a:r>
              <a:rPr sz="2400" spc="5" dirty="0"/>
              <a:t>r</a:t>
            </a:r>
            <a:r>
              <a:rPr sz="2400" dirty="0"/>
              <a:t>row</a:t>
            </a:r>
            <a:endParaRPr sz="2400"/>
          </a:p>
          <a:p>
            <a:pPr marL="625475">
              <a:lnSpc>
                <a:spcPct val="100000"/>
              </a:lnSpc>
              <a:spcBef>
                <a:spcPts val="950"/>
              </a:spcBef>
            </a:pPr>
            <a:r>
              <a:rPr sz="2400" spc="-10" dirty="0"/>
              <a:t>Ste</a:t>
            </a:r>
            <a:r>
              <a:rPr sz="2400" spc="-5" dirty="0"/>
              <a:t>m</a:t>
            </a:r>
            <a:r>
              <a:rPr sz="2400" spc="5" dirty="0"/>
              <a:t> </a:t>
            </a:r>
            <a:r>
              <a:rPr sz="2400" spc="-10" dirty="0"/>
              <a:t>cel</a:t>
            </a:r>
            <a:r>
              <a:rPr sz="2400" spc="-5" dirty="0"/>
              <a:t>ls</a:t>
            </a:r>
            <a:r>
              <a:rPr sz="2400" dirty="0"/>
              <a:t> </a:t>
            </a:r>
            <a:r>
              <a:rPr sz="2400" b="0" dirty="0">
                <a:latin typeface="Symbol"/>
                <a:cs typeface="Symbol"/>
              </a:rPr>
              <a:t></a:t>
            </a:r>
            <a:r>
              <a:rPr sz="2400" b="0" spc="-5" dirty="0">
                <a:latin typeface="Times New Roman"/>
                <a:cs typeface="Times New Roman"/>
              </a:rPr>
              <a:t> </a:t>
            </a:r>
            <a:r>
              <a:rPr sz="2400" spc="-10" dirty="0"/>
              <a:t>Myelo</a:t>
            </a:r>
            <a:r>
              <a:rPr sz="2400" spc="-15" dirty="0"/>
              <a:t>b</a:t>
            </a:r>
            <a:r>
              <a:rPr sz="2400" spc="-5" dirty="0"/>
              <a:t>las</a:t>
            </a:r>
            <a:r>
              <a:rPr sz="2400" spc="-10" dirty="0"/>
              <a:t>t</a:t>
            </a:r>
            <a:r>
              <a:rPr sz="2400" b="0" dirty="0">
                <a:latin typeface="Symbol"/>
                <a:cs typeface="Symbol"/>
              </a:rPr>
              <a:t></a:t>
            </a:r>
            <a:r>
              <a:rPr sz="2400" b="0" spc="20" dirty="0">
                <a:latin typeface="Times New Roman"/>
                <a:cs typeface="Times New Roman"/>
              </a:rPr>
              <a:t> </a:t>
            </a:r>
            <a:r>
              <a:rPr sz="2400" spc="-10" dirty="0"/>
              <a:t>Promyel</a:t>
            </a:r>
            <a:r>
              <a:rPr sz="2400" spc="-5" dirty="0"/>
              <a:t>o</a:t>
            </a:r>
            <a:r>
              <a:rPr sz="2400" spc="-15" dirty="0"/>
              <a:t>c</a:t>
            </a:r>
            <a:r>
              <a:rPr sz="2400" spc="-5" dirty="0"/>
              <a:t>ytes</a:t>
            </a:r>
            <a:r>
              <a:rPr sz="2400" spc="25" dirty="0"/>
              <a:t> </a:t>
            </a:r>
            <a:r>
              <a:rPr sz="2400" b="0" dirty="0">
                <a:latin typeface="Symbol"/>
                <a:cs typeface="Symbol"/>
              </a:rPr>
              <a:t></a:t>
            </a:r>
            <a:endParaRPr sz="2400">
              <a:latin typeface="Symbol"/>
              <a:cs typeface="Symbol"/>
            </a:endParaRPr>
          </a:p>
          <a:p>
            <a:pPr marL="625475">
              <a:lnSpc>
                <a:spcPct val="100000"/>
              </a:lnSpc>
              <a:spcBef>
                <a:spcPts val="275"/>
              </a:spcBef>
            </a:pPr>
            <a:r>
              <a:rPr sz="2400" dirty="0"/>
              <a:t>Basoph</a:t>
            </a:r>
            <a:r>
              <a:rPr sz="2400" spc="-10" dirty="0"/>
              <a:t>i</a:t>
            </a:r>
            <a:r>
              <a:rPr sz="2400" spc="-5" dirty="0"/>
              <a:t>l</a:t>
            </a:r>
            <a:r>
              <a:rPr sz="2400" spc="20" dirty="0"/>
              <a:t> </a:t>
            </a:r>
            <a:r>
              <a:rPr sz="2400" spc="-5" dirty="0"/>
              <a:t>myel</a:t>
            </a:r>
            <a:r>
              <a:rPr sz="2400" spc="-15" dirty="0"/>
              <a:t>o</a:t>
            </a:r>
            <a:r>
              <a:rPr sz="2400" spc="-10" dirty="0"/>
              <a:t>cy</a:t>
            </a:r>
            <a:r>
              <a:rPr sz="2400" spc="-15" dirty="0"/>
              <a:t>t</a:t>
            </a:r>
            <a:r>
              <a:rPr sz="2400" spc="-5" dirty="0"/>
              <a:t>es</a:t>
            </a:r>
            <a:r>
              <a:rPr sz="2400" spc="25" dirty="0"/>
              <a:t> </a:t>
            </a:r>
            <a:r>
              <a:rPr sz="2400" b="0" dirty="0">
                <a:latin typeface="Symbol"/>
                <a:cs typeface="Symbol"/>
              </a:rPr>
              <a:t></a:t>
            </a:r>
            <a:endParaRPr sz="2400">
              <a:latin typeface="Symbol"/>
              <a:cs typeface="Symbol"/>
            </a:endParaRPr>
          </a:p>
          <a:p>
            <a:pPr marL="625475">
              <a:lnSpc>
                <a:spcPts val="2875"/>
              </a:lnSpc>
              <a:spcBef>
                <a:spcPts val="960"/>
              </a:spcBef>
            </a:pPr>
            <a:r>
              <a:rPr sz="2400" spc="-10" dirty="0"/>
              <a:t>P</a:t>
            </a:r>
            <a:r>
              <a:rPr sz="2400" spc="-20" dirty="0"/>
              <a:t>o</a:t>
            </a:r>
            <a:r>
              <a:rPr sz="2400" dirty="0"/>
              <a:t>l</a:t>
            </a:r>
            <a:r>
              <a:rPr sz="2400" spc="-10" dirty="0"/>
              <a:t>y</a:t>
            </a:r>
            <a:r>
              <a:rPr sz="2400" dirty="0"/>
              <a:t>m</a:t>
            </a:r>
            <a:r>
              <a:rPr sz="2400" spc="-20" dirty="0"/>
              <a:t>o</a:t>
            </a:r>
            <a:r>
              <a:rPr sz="2400" dirty="0"/>
              <a:t>rphnu</a:t>
            </a:r>
            <a:r>
              <a:rPr sz="2400" spc="-20" dirty="0"/>
              <a:t>c</a:t>
            </a:r>
            <a:r>
              <a:rPr sz="2400" dirty="0"/>
              <a:t>lear</a:t>
            </a:r>
            <a:r>
              <a:rPr sz="2400" spc="50" dirty="0"/>
              <a:t> </a:t>
            </a:r>
            <a:r>
              <a:rPr sz="2400" dirty="0"/>
              <a:t>Bas</a:t>
            </a:r>
            <a:r>
              <a:rPr sz="2400" spc="-10" dirty="0"/>
              <a:t>o</a:t>
            </a:r>
            <a:r>
              <a:rPr sz="2400" spc="-5" dirty="0"/>
              <a:t>p</a:t>
            </a:r>
            <a:r>
              <a:rPr sz="2400" dirty="0"/>
              <a:t>h</a:t>
            </a:r>
            <a:r>
              <a:rPr sz="2400" spc="-5" dirty="0"/>
              <a:t>i</a:t>
            </a:r>
            <a:r>
              <a:rPr sz="2400" dirty="0"/>
              <a:t>l</a:t>
            </a:r>
            <a:r>
              <a:rPr sz="2400" spc="-10" dirty="0"/>
              <a:t> </a:t>
            </a:r>
            <a:r>
              <a:rPr sz="2400" i="1" spc="10" dirty="0">
                <a:latin typeface="Tahoma"/>
                <a:cs typeface="Tahoma"/>
              </a:rPr>
              <a:t>(</a:t>
            </a:r>
            <a:r>
              <a:rPr sz="2400" dirty="0"/>
              <a:t>Mature</a:t>
            </a:r>
            <a:r>
              <a:rPr sz="2400" spc="-30" dirty="0"/>
              <a:t> </a:t>
            </a:r>
            <a:r>
              <a:rPr sz="2400" dirty="0"/>
              <a:t>Bas</a:t>
            </a:r>
            <a:r>
              <a:rPr sz="2400" spc="-10" dirty="0"/>
              <a:t>o</a:t>
            </a:r>
            <a:r>
              <a:rPr sz="2400" spc="-5" dirty="0"/>
              <a:t>p</a:t>
            </a:r>
            <a:r>
              <a:rPr sz="2400" dirty="0"/>
              <a:t>h</a:t>
            </a:r>
            <a:r>
              <a:rPr sz="2400" spc="-5" dirty="0"/>
              <a:t>ils</a:t>
            </a:r>
            <a:endParaRPr sz="2400">
              <a:latin typeface="Tahoma"/>
              <a:cs typeface="Tahoma"/>
            </a:endParaRPr>
          </a:p>
          <a:p>
            <a:pPr marL="625475">
              <a:lnSpc>
                <a:spcPts val="2880"/>
              </a:lnSpc>
            </a:pPr>
            <a:r>
              <a:rPr sz="2400" spc="-5" dirty="0"/>
              <a:t>relea</a:t>
            </a:r>
            <a:r>
              <a:rPr sz="2400" dirty="0"/>
              <a:t>s</a:t>
            </a:r>
            <a:r>
              <a:rPr sz="2400" spc="5" dirty="0"/>
              <a:t>e</a:t>
            </a:r>
            <a:r>
              <a:rPr sz="2400" dirty="0"/>
              <a:t>d</a:t>
            </a:r>
            <a:r>
              <a:rPr sz="2400" spc="-40" dirty="0"/>
              <a:t> </a:t>
            </a:r>
            <a:r>
              <a:rPr sz="2400" spc="-10" dirty="0"/>
              <a:t>t</a:t>
            </a:r>
            <a:r>
              <a:rPr sz="2400" spc="-5" dirty="0"/>
              <a:t>o</a:t>
            </a:r>
            <a:r>
              <a:rPr sz="2400" spc="5" dirty="0"/>
              <a:t> </a:t>
            </a:r>
            <a:r>
              <a:rPr sz="2400" spc="-10" dirty="0"/>
              <a:t>b</a:t>
            </a:r>
            <a:r>
              <a:rPr sz="2400" spc="-25" dirty="0"/>
              <a:t>l</a:t>
            </a:r>
            <a:r>
              <a:rPr sz="2400" spc="-10" dirty="0"/>
              <a:t>o</a:t>
            </a:r>
            <a:r>
              <a:rPr sz="2400" spc="-20" dirty="0"/>
              <a:t>o</a:t>
            </a:r>
            <a:r>
              <a:rPr sz="2400" spc="-15" dirty="0"/>
              <a:t>d</a:t>
            </a:r>
            <a:r>
              <a:rPr sz="2400" i="1" dirty="0">
                <a:latin typeface="Tahoma"/>
                <a:cs typeface="Tahoma"/>
              </a:rPr>
              <a:t>)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3048000" y="4191000"/>
            <a:ext cx="2667000" cy="22098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305"/>
              </a:lnSpc>
            </a:pPr>
            <a:fld id="{81D60167-4931-47E6-BA6A-407CBD079E47}" type="slidenum">
              <a:rPr dirty="0"/>
              <a:t>6</a:t>
            </a:fld>
            <a:endParaRPr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305"/>
              </a:lnSpc>
            </a:pPr>
            <a:fld id="{81D60167-4931-47E6-BA6A-407CBD079E47}" type="slidenum">
              <a:rPr dirty="0"/>
              <a:t>7</a:t>
            </a:fld>
            <a:endParaRPr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317115">
              <a:lnSpc>
                <a:spcPct val="100000"/>
              </a:lnSpc>
            </a:pPr>
            <a:r>
              <a:rPr spc="-5" dirty="0"/>
              <a:t>Basophils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8415" rIns="0" bIns="0" rtlCol="0">
            <a:spAutoFit/>
          </a:bodyPr>
          <a:lstStyle/>
          <a:p>
            <a:pPr marL="2617470" marR="2346325">
              <a:lnSpc>
                <a:spcPts val="3910"/>
              </a:lnSpc>
              <a:spcBef>
                <a:spcPts val="145"/>
              </a:spcBef>
            </a:pPr>
            <a:r>
              <a:rPr sz="3200" dirty="0">
                <a:latin typeface="Calibri"/>
                <a:cs typeface="Calibri"/>
              </a:rPr>
              <a:t>Similar</a:t>
            </a:r>
            <a:r>
              <a:rPr sz="3200" spc="-30" dirty="0">
                <a:latin typeface="Calibri"/>
                <a:cs typeface="Calibri"/>
              </a:rPr>
              <a:t> </a:t>
            </a:r>
            <a:r>
              <a:rPr sz="3200" spc="-35" dirty="0">
                <a:latin typeface="Calibri"/>
                <a:cs typeface="Calibri"/>
              </a:rPr>
              <a:t>t</a:t>
            </a:r>
            <a:r>
              <a:rPr sz="3200" dirty="0">
                <a:latin typeface="Calibri"/>
                <a:cs typeface="Calibri"/>
              </a:rPr>
              <a:t>o </a:t>
            </a:r>
            <a:r>
              <a:rPr sz="3200" spc="-5" dirty="0">
                <a:latin typeface="Calibri"/>
                <a:cs typeface="Calibri"/>
              </a:rPr>
              <a:t>ma</a:t>
            </a:r>
            <a:r>
              <a:rPr sz="3200" spc="-30" dirty="0">
                <a:latin typeface="Calibri"/>
                <a:cs typeface="Calibri"/>
              </a:rPr>
              <a:t>s</a:t>
            </a:r>
            <a:r>
              <a:rPr sz="3200" dirty="0">
                <a:latin typeface="Calibri"/>
                <a:cs typeface="Calibri"/>
              </a:rPr>
              <a:t>t </a:t>
            </a:r>
            <a:r>
              <a:rPr sz="3200" spc="-5" dirty="0">
                <a:latin typeface="Calibri"/>
                <a:cs typeface="Calibri"/>
              </a:rPr>
              <a:t>cell</a:t>
            </a:r>
            <a:r>
              <a:rPr sz="3200" dirty="0">
                <a:latin typeface="Calibri"/>
                <a:cs typeface="Calibri"/>
              </a:rPr>
              <a:t>s both</a:t>
            </a:r>
            <a:r>
              <a:rPr sz="3200" spc="-2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sec</a:t>
            </a:r>
            <a:r>
              <a:rPr sz="3200" spc="-35" dirty="0">
                <a:latin typeface="Calibri"/>
                <a:cs typeface="Calibri"/>
              </a:rPr>
              <a:t>re</a:t>
            </a:r>
            <a:r>
              <a:rPr sz="3200" dirty="0">
                <a:latin typeface="Calibri"/>
                <a:cs typeface="Calibri"/>
              </a:rPr>
              <a:t>t</a:t>
            </a:r>
            <a:r>
              <a:rPr sz="3200" spc="5" dirty="0">
                <a:latin typeface="Calibri"/>
                <a:cs typeface="Calibri"/>
              </a:rPr>
              <a:t>s</a:t>
            </a:r>
            <a:r>
              <a:rPr sz="3200" dirty="0">
                <a:latin typeface="Calibri"/>
                <a:cs typeface="Calibri"/>
              </a:rPr>
              <a:t>:</a:t>
            </a:r>
            <a:endParaRPr sz="3200">
              <a:latin typeface="Calibri"/>
              <a:cs typeface="Calibri"/>
            </a:endParaRPr>
          </a:p>
          <a:p>
            <a:pPr marL="317500" indent="-301625">
              <a:lnSpc>
                <a:spcPts val="2455"/>
              </a:lnSpc>
              <a:buFont typeface="Arial"/>
              <a:buChar char="•"/>
              <a:tabLst>
                <a:tab pos="359410" algn="l"/>
              </a:tabLst>
            </a:pPr>
            <a:r>
              <a:rPr sz="3200" dirty="0">
                <a:latin typeface="Calibri"/>
                <a:cs typeface="Calibri"/>
              </a:rPr>
              <a:t>He</a:t>
            </a:r>
            <a:r>
              <a:rPr sz="3200" spc="-15" dirty="0">
                <a:latin typeface="Calibri"/>
                <a:cs typeface="Calibri"/>
              </a:rPr>
              <a:t>p</a:t>
            </a:r>
            <a:r>
              <a:rPr sz="3200" dirty="0">
                <a:latin typeface="Calibri"/>
                <a:cs typeface="Calibri"/>
              </a:rPr>
              <a:t>arin</a:t>
            </a:r>
            <a:r>
              <a:rPr sz="3200" spc="-5" dirty="0">
                <a:latin typeface="Calibri"/>
                <a:cs typeface="Calibri"/>
              </a:rPr>
              <a:t> </a:t>
            </a:r>
            <a:r>
              <a:rPr sz="3200" spc="-35" dirty="0">
                <a:latin typeface="Calibri"/>
                <a:cs typeface="Calibri"/>
              </a:rPr>
              <a:t>t</a:t>
            </a:r>
            <a:r>
              <a:rPr sz="3200" dirty="0">
                <a:latin typeface="Calibri"/>
                <a:cs typeface="Calibri"/>
              </a:rPr>
              <a:t>o p</a:t>
            </a:r>
            <a:r>
              <a:rPr sz="3200" spc="-40" dirty="0">
                <a:latin typeface="Calibri"/>
                <a:cs typeface="Calibri"/>
              </a:rPr>
              <a:t>r</a:t>
            </a:r>
            <a:r>
              <a:rPr sz="3200" spc="-20" dirty="0">
                <a:latin typeface="Calibri"/>
                <a:cs typeface="Calibri"/>
              </a:rPr>
              <a:t>e</a:t>
            </a:r>
            <a:r>
              <a:rPr sz="3200" spc="-30" dirty="0">
                <a:latin typeface="Calibri"/>
                <a:cs typeface="Calibri"/>
              </a:rPr>
              <a:t>v</a:t>
            </a:r>
            <a:r>
              <a:rPr sz="3200" spc="-5" dirty="0">
                <a:latin typeface="Calibri"/>
                <a:cs typeface="Calibri"/>
              </a:rPr>
              <a:t>e</a:t>
            </a:r>
            <a:r>
              <a:rPr sz="3200" spc="-35" dirty="0">
                <a:latin typeface="Calibri"/>
                <a:cs typeface="Calibri"/>
              </a:rPr>
              <a:t>n</a:t>
            </a:r>
            <a:r>
              <a:rPr sz="3200" dirty="0">
                <a:latin typeface="Calibri"/>
                <a:cs typeface="Calibri"/>
              </a:rPr>
              <a:t>t</a:t>
            </a:r>
            <a:r>
              <a:rPr sz="3200" spc="-15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cl</a:t>
            </a:r>
            <a:r>
              <a:rPr sz="3200" spc="10" dirty="0">
                <a:latin typeface="Calibri"/>
                <a:cs typeface="Calibri"/>
              </a:rPr>
              <a:t>o</a:t>
            </a:r>
            <a:r>
              <a:rPr sz="3200" spc="-35" dirty="0">
                <a:latin typeface="Calibri"/>
                <a:cs typeface="Calibri"/>
              </a:rPr>
              <a:t>t</a:t>
            </a:r>
            <a:r>
              <a:rPr sz="3200" dirty="0">
                <a:latin typeface="Calibri"/>
                <a:cs typeface="Calibri"/>
              </a:rPr>
              <a:t>tin</a:t>
            </a:r>
            <a:r>
              <a:rPr sz="3200" spc="40" dirty="0">
                <a:latin typeface="Calibri"/>
                <a:cs typeface="Calibri"/>
              </a:rPr>
              <a:t>g</a:t>
            </a:r>
            <a:r>
              <a:rPr sz="3200" dirty="0">
                <a:latin typeface="Calibri"/>
                <a:cs typeface="Calibri"/>
              </a:rPr>
              <a:t>,</a:t>
            </a:r>
            <a:endParaRPr sz="3200">
              <a:latin typeface="Calibri"/>
              <a:cs typeface="Calibri"/>
            </a:endParaRPr>
          </a:p>
          <a:p>
            <a:pPr marL="358775" indent="-342900">
              <a:lnSpc>
                <a:spcPts val="3820"/>
              </a:lnSpc>
              <a:spcBef>
                <a:spcPts val="740"/>
              </a:spcBef>
              <a:buFont typeface="Arial"/>
              <a:buChar char="•"/>
              <a:tabLst>
                <a:tab pos="359410" algn="l"/>
              </a:tabLst>
            </a:pPr>
            <a:r>
              <a:rPr sz="3200" dirty="0">
                <a:latin typeface="Calibri"/>
                <a:cs typeface="Calibri"/>
              </a:rPr>
              <a:t>Hi</a:t>
            </a:r>
            <a:r>
              <a:rPr sz="3200" spc="-35" dirty="0">
                <a:latin typeface="Calibri"/>
                <a:cs typeface="Calibri"/>
              </a:rPr>
              <a:t>st</a:t>
            </a:r>
            <a:r>
              <a:rPr sz="3200" dirty="0">
                <a:latin typeface="Calibri"/>
                <a:cs typeface="Calibri"/>
              </a:rPr>
              <a:t>amine</a:t>
            </a:r>
            <a:r>
              <a:rPr sz="3200" spc="-3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, </a:t>
            </a:r>
            <a:r>
              <a:rPr sz="3200" spc="-10" dirty="0">
                <a:latin typeface="Calibri"/>
                <a:cs typeface="Calibri"/>
              </a:rPr>
              <a:t>b</a:t>
            </a:r>
            <a:r>
              <a:rPr sz="3200" spc="-75" dirty="0">
                <a:latin typeface="Calibri"/>
                <a:cs typeface="Calibri"/>
              </a:rPr>
              <a:t>r</a:t>
            </a:r>
            <a:r>
              <a:rPr sz="3200" dirty="0">
                <a:latin typeface="Calibri"/>
                <a:cs typeface="Calibri"/>
              </a:rPr>
              <a:t>ad</a:t>
            </a:r>
            <a:r>
              <a:rPr sz="3200" spc="-15" dirty="0">
                <a:latin typeface="Calibri"/>
                <a:cs typeface="Calibri"/>
              </a:rPr>
              <a:t>y</a:t>
            </a:r>
            <a:r>
              <a:rPr sz="3200" dirty="0">
                <a:latin typeface="Calibri"/>
                <a:cs typeface="Calibri"/>
              </a:rPr>
              <a:t>kinin</a:t>
            </a:r>
            <a:r>
              <a:rPr sz="3200" spc="-3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&amp; se</a:t>
            </a:r>
            <a:r>
              <a:rPr sz="3200" spc="-50" dirty="0">
                <a:latin typeface="Calibri"/>
                <a:cs typeface="Calibri"/>
              </a:rPr>
              <a:t>r</a:t>
            </a:r>
            <a:r>
              <a:rPr sz="3200" dirty="0">
                <a:latin typeface="Calibri"/>
                <a:cs typeface="Calibri"/>
              </a:rPr>
              <a:t>otinin</a:t>
            </a:r>
            <a:r>
              <a:rPr sz="3200" spc="-45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c</a:t>
            </a:r>
            <a:r>
              <a:rPr sz="3200" dirty="0">
                <a:latin typeface="Calibri"/>
                <a:cs typeface="Calibri"/>
              </a:rPr>
              <a:t>o</a:t>
            </a:r>
            <a:r>
              <a:rPr sz="3200" spc="-55" dirty="0">
                <a:latin typeface="Calibri"/>
                <a:cs typeface="Calibri"/>
              </a:rPr>
              <a:t>n</a:t>
            </a:r>
            <a:r>
              <a:rPr sz="3200" dirty="0">
                <a:latin typeface="Calibri"/>
                <a:cs typeface="Calibri"/>
              </a:rPr>
              <a:t>tri</a:t>
            </a:r>
            <a:r>
              <a:rPr sz="3200" spc="-5" dirty="0">
                <a:latin typeface="Calibri"/>
                <a:cs typeface="Calibri"/>
              </a:rPr>
              <a:t>bu</a:t>
            </a:r>
            <a:r>
              <a:rPr sz="3200" spc="-60" dirty="0">
                <a:latin typeface="Calibri"/>
                <a:cs typeface="Calibri"/>
              </a:rPr>
              <a:t>t</a:t>
            </a:r>
            <a:r>
              <a:rPr sz="3200" dirty="0">
                <a:latin typeface="Calibri"/>
                <a:cs typeface="Calibri"/>
              </a:rPr>
              <a:t>e</a:t>
            </a:r>
            <a:endParaRPr sz="3200">
              <a:latin typeface="Calibri"/>
              <a:cs typeface="Calibri"/>
            </a:endParaRPr>
          </a:p>
          <a:p>
            <a:pPr marL="358775">
              <a:lnSpc>
                <a:spcPts val="3820"/>
              </a:lnSpc>
            </a:pPr>
            <a:r>
              <a:rPr sz="3200" spc="-35" dirty="0">
                <a:latin typeface="Calibri"/>
                <a:cs typeface="Calibri"/>
              </a:rPr>
              <a:t>t</a:t>
            </a:r>
            <a:r>
              <a:rPr sz="3200" dirty="0">
                <a:latin typeface="Calibri"/>
                <a:cs typeface="Calibri"/>
              </a:rPr>
              <a:t>o i</a:t>
            </a:r>
            <a:r>
              <a:rPr sz="3200" spc="-15" dirty="0">
                <a:latin typeface="Calibri"/>
                <a:cs typeface="Calibri"/>
              </a:rPr>
              <a:t>n</a:t>
            </a:r>
            <a:r>
              <a:rPr sz="3200" spc="-5" dirty="0">
                <a:latin typeface="Calibri"/>
                <a:cs typeface="Calibri"/>
              </a:rPr>
              <a:t>flamm</a:t>
            </a:r>
            <a:r>
              <a:rPr sz="3200" spc="-20" dirty="0">
                <a:latin typeface="Calibri"/>
                <a:cs typeface="Calibri"/>
              </a:rPr>
              <a:t>a</a:t>
            </a:r>
            <a:r>
              <a:rPr sz="3200" dirty="0">
                <a:latin typeface="Calibri"/>
                <a:cs typeface="Calibri"/>
              </a:rPr>
              <a:t>tion</a:t>
            </a:r>
            <a:r>
              <a:rPr sz="3200" spc="-15" dirty="0">
                <a:latin typeface="Calibri"/>
                <a:cs typeface="Calibri"/>
              </a:rPr>
              <a:t> </a:t>
            </a:r>
            <a:r>
              <a:rPr sz="3200" spc="-40" dirty="0">
                <a:latin typeface="Calibri"/>
                <a:cs typeface="Calibri"/>
              </a:rPr>
              <a:t>r</a:t>
            </a:r>
            <a:r>
              <a:rPr sz="3200" spc="-5" dirty="0">
                <a:latin typeface="Calibri"/>
                <a:cs typeface="Calibri"/>
              </a:rPr>
              <a:t>espo</a:t>
            </a:r>
            <a:r>
              <a:rPr sz="3200" spc="-10" dirty="0">
                <a:latin typeface="Calibri"/>
                <a:cs typeface="Calibri"/>
              </a:rPr>
              <a:t>n</a:t>
            </a:r>
            <a:r>
              <a:rPr sz="3200" dirty="0">
                <a:latin typeface="Calibri"/>
                <a:cs typeface="Calibri"/>
              </a:rPr>
              <a:t>se</a:t>
            </a:r>
            <a:endParaRPr sz="3200">
              <a:latin typeface="Calibri"/>
              <a:cs typeface="Calibri"/>
            </a:endParaRPr>
          </a:p>
          <a:p>
            <a:pPr marL="317500" marR="389255" indent="-304800">
              <a:lnSpc>
                <a:spcPct val="100499"/>
              </a:lnSpc>
              <a:spcBef>
                <a:spcPts val="2014"/>
              </a:spcBef>
              <a:buFont typeface="Arial"/>
              <a:buChar char="•"/>
              <a:tabLst>
                <a:tab pos="318135" algn="l"/>
              </a:tabLst>
            </a:pPr>
            <a:r>
              <a:rPr sz="3200" spc="-5" dirty="0">
                <a:latin typeface="Calibri"/>
                <a:cs typeface="Calibri"/>
              </a:rPr>
              <a:t>Th</a:t>
            </a:r>
            <a:r>
              <a:rPr sz="3200" dirty="0">
                <a:latin typeface="Calibri"/>
                <a:cs typeface="Calibri"/>
              </a:rPr>
              <a:t>e</a:t>
            </a:r>
            <a:r>
              <a:rPr sz="3200" spc="-15" dirty="0">
                <a:latin typeface="Calibri"/>
                <a:cs typeface="Calibri"/>
              </a:rPr>
              <a:t> </a:t>
            </a:r>
            <a:r>
              <a:rPr sz="3200" spc="-30" dirty="0">
                <a:latin typeface="Calibri"/>
                <a:cs typeface="Calibri"/>
              </a:rPr>
              <a:t>r</a:t>
            </a:r>
            <a:r>
              <a:rPr sz="3200" spc="-5" dirty="0">
                <a:latin typeface="Calibri"/>
                <a:cs typeface="Calibri"/>
              </a:rPr>
              <a:t>eleas</a:t>
            </a:r>
            <a:r>
              <a:rPr sz="3200" dirty="0">
                <a:latin typeface="Calibri"/>
                <a:cs typeface="Calibri"/>
              </a:rPr>
              <a:t>e</a:t>
            </a:r>
            <a:r>
              <a:rPr sz="3200" spc="-1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of</a:t>
            </a:r>
            <a:r>
              <a:rPr sz="3200" spc="-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tho</a:t>
            </a:r>
            <a:r>
              <a:rPr sz="3200" spc="5" dirty="0">
                <a:latin typeface="Calibri"/>
                <a:cs typeface="Calibri"/>
              </a:rPr>
              <a:t>s</a:t>
            </a:r>
            <a:r>
              <a:rPr sz="3200" dirty="0">
                <a:latin typeface="Calibri"/>
                <a:cs typeface="Calibri"/>
              </a:rPr>
              <a:t>e</a:t>
            </a:r>
            <a:r>
              <a:rPr sz="3200" spc="-2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su</a:t>
            </a:r>
            <a:r>
              <a:rPr sz="3200" spc="-20" dirty="0">
                <a:latin typeface="Calibri"/>
                <a:cs typeface="Calibri"/>
              </a:rPr>
              <a:t>b</a:t>
            </a:r>
            <a:r>
              <a:rPr sz="3200" spc="-35" dirty="0">
                <a:latin typeface="Calibri"/>
                <a:cs typeface="Calibri"/>
              </a:rPr>
              <a:t>st</a:t>
            </a:r>
            <a:r>
              <a:rPr sz="3200" dirty="0">
                <a:latin typeface="Calibri"/>
                <a:cs typeface="Calibri"/>
              </a:rPr>
              <a:t>an</a:t>
            </a:r>
            <a:r>
              <a:rPr sz="3200" spc="-15" dirty="0">
                <a:latin typeface="Calibri"/>
                <a:cs typeface="Calibri"/>
              </a:rPr>
              <a:t>c</a:t>
            </a:r>
            <a:r>
              <a:rPr sz="3200" spc="-5" dirty="0">
                <a:latin typeface="Calibri"/>
                <a:cs typeface="Calibri"/>
              </a:rPr>
              <a:t>e</a:t>
            </a:r>
            <a:r>
              <a:rPr sz="3200" dirty="0">
                <a:latin typeface="Calibri"/>
                <a:cs typeface="Calibri"/>
              </a:rPr>
              <a:t>s</a:t>
            </a:r>
            <a:r>
              <a:rPr sz="3200" spc="-40" dirty="0">
                <a:latin typeface="Calibri"/>
                <a:cs typeface="Calibri"/>
              </a:rPr>
              <a:t> </a:t>
            </a:r>
            <a:r>
              <a:rPr sz="3200" spc="-25" dirty="0">
                <a:latin typeface="Calibri"/>
                <a:cs typeface="Calibri"/>
              </a:rPr>
              <a:t>c</a:t>
            </a:r>
            <a:r>
              <a:rPr sz="3200" dirty="0">
                <a:latin typeface="Calibri"/>
                <a:cs typeface="Calibri"/>
              </a:rPr>
              <a:t>ause</a:t>
            </a:r>
            <a:r>
              <a:rPr sz="3200" spc="-3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lo</a:t>
            </a:r>
            <a:r>
              <a:rPr sz="3200" spc="-15" dirty="0">
                <a:latin typeface="Calibri"/>
                <a:cs typeface="Calibri"/>
              </a:rPr>
              <a:t>c</a:t>
            </a:r>
            <a:r>
              <a:rPr sz="3200" dirty="0">
                <a:latin typeface="Calibri"/>
                <a:cs typeface="Calibri"/>
              </a:rPr>
              <a:t>al and</a:t>
            </a:r>
            <a:r>
              <a:rPr sz="3200" spc="-25" dirty="0">
                <a:latin typeface="Calibri"/>
                <a:cs typeface="Calibri"/>
              </a:rPr>
              <a:t> </a:t>
            </a:r>
            <a:r>
              <a:rPr sz="3200" spc="-55" dirty="0">
                <a:latin typeface="Calibri"/>
                <a:cs typeface="Calibri"/>
              </a:rPr>
              <a:t>v</a:t>
            </a:r>
            <a:r>
              <a:rPr sz="3200" dirty="0">
                <a:latin typeface="Calibri"/>
                <a:cs typeface="Calibri"/>
              </a:rPr>
              <a:t>as</a:t>
            </a:r>
            <a:r>
              <a:rPr sz="3200" spc="5" dirty="0">
                <a:latin typeface="Calibri"/>
                <a:cs typeface="Calibri"/>
              </a:rPr>
              <a:t>c</a:t>
            </a:r>
            <a:r>
              <a:rPr sz="3200" dirty="0">
                <a:latin typeface="Calibri"/>
                <a:cs typeface="Calibri"/>
              </a:rPr>
              <a:t>ular</a:t>
            </a:r>
            <a:r>
              <a:rPr sz="3200" spc="-45" dirty="0">
                <a:latin typeface="Calibri"/>
                <a:cs typeface="Calibri"/>
              </a:rPr>
              <a:t> </a:t>
            </a:r>
            <a:r>
              <a:rPr sz="3200" spc="-35" dirty="0">
                <a:latin typeface="Calibri"/>
                <a:cs typeface="Calibri"/>
              </a:rPr>
              <a:t>r</a:t>
            </a:r>
            <a:r>
              <a:rPr sz="3200" spc="-5" dirty="0">
                <a:latin typeface="Calibri"/>
                <a:cs typeface="Calibri"/>
              </a:rPr>
              <a:t>eact</a:t>
            </a:r>
            <a:r>
              <a:rPr sz="3200" spc="10" dirty="0">
                <a:latin typeface="Calibri"/>
                <a:cs typeface="Calibri"/>
              </a:rPr>
              <a:t>i</a:t>
            </a:r>
            <a:r>
              <a:rPr sz="3200" dirty="0">
                <a:latin typeface="Calibri"/>
                <a:cs typeface="Calibri"/>
              </a:rPr>
              <a:t>ons</a:t>
            </a:r>
            <a:r>
              <a:rPr sz="3200" spc="-40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cha</a:t>
            </a:r>
            <a:r>
              <a:rPr sz="3200" spc="-65" dirty="0">
                <a:latin typeface="Calibri"/>
                <a:cs typeface="Calibri"/>
              </a:rPr>
              <a:t>r</a:t>
            </a:r>
            <a:r>
              <a:rPr sz="3200" dirty="0">
                <a:latin typeface="Calibri"/>
                <a:cs typeface="Calibri"/>
              </a:rPr>
              <a:t>ac</a:t>
            </a:r>
            <a:r>
              <a:rPr sz="3200" spc="-30" dirty="0">
                <a:latin typeface="Calibri"/>
                <a:cs typeface="Calibri"/>
              </a:rPr>
              <a:t>t</a:t>
            </a:r>
            <a:r>
              <a:rPr sz="3200" spc="-5" dirty="0">
                <a:latin typeface="Calibri"/>
                <a:cs typeface="Calibri"/>
              </a:rPr>
              <a:t>eri</a:t>
            </a:r>
            <a:r>
              <a:rPr sz="3200" spc="-40" dirty="0">
                <a:latin typeface="Calibri"/>
                <a:cs typeface="Calibri"/>
              </a:rPr>
              <a:t>s</a:t>
            </a:r>
            <a:r>
              <a:rPr sz="3200" dirty="0">
                <a:latin typeface="Calibri"/>
                <a:cs typeface="Calibri"/>
              </a:rPr>
              <a:t>tic</a:t>
            </a:r>
            <a:r>
              <a:rPr sz="3200" spc="-4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of alle</a:t>
            </a:r>
            <a:r>
              <a:rPr sz="3200" spc="-35" dirty="0">
                <a:latin typeface="Calibri"/>
                <a:cs typeface="Calibri"/>
              </a:rPr>
              <a:t>r</a:t>
            </a:r>
            <a:r>
              <a:rPr sz="3200" spc="-5" dirty="0">
                <a:latin typeface="Calibri"/>
                <a:cs typeface="Calibri"/>
              </a:rPr>
              <a:t>gi</a:t>
            </a:r>
            <a:r>
              <a:rPr sz="3200" dirty="0">
                <a:latin typeface="Calibri"/>
                <a:cs typeface="Calibri"/>
              </a:rPr>
              <a:t>c</a:t>
            </a:r>
            <a:r>
              <a:rPr sz="3200" spc="-35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mani</a:t>
            </a:r>
            <a:r>
              <a:rPr sz="3200" spc="-60" dirty="0">
                <a:latin typeface="Calibri"/>
                <a:cs typeface="Calibri"/>
              </a:rPr>
              <a:t>f</a:t>
            </a:r>
            <a:r>
              <a:rPr sz="3200" spc="-5" dirty="0">
                <a:latin typeface="Calibri"/>
                <a:cs typeface="Calibri"/>
              </a:rPr>
              <a:t>e</a:t>
            </a:r>
            <a:r>
              <a:rPr sz="3200" spc="-35" dirty="0">
                <a:latin typeface="Calibri"/>
                <a:cs typeface="Calibri"/>
              </a:rPr>
              <a:t>st</a:t>
            </a:r>
            <a:r>
              <a:rPr sz="3200" spc="-25" dirty="0">
                <a:latin typeface="Calibri"/>
                <a:cs typeface="Calibri"/>
              </a:rPr>
              <a:t>a</a:t>
            </a:r>
            <a:r>
              <a:rPr sz="3200" dirty="0">
                <a:latin typeface="Calibri"/>
                <a:cs typeface="Calibri"/>
              </a:rPr>
              <a:t>ti</a:t>
            </a:r>
            <a:r>
              <a:rPr sz="3200" spc="10" dirty="0">
                <a:latin typeface="Calibri"/>
                <a:cs typeface="Calibri"/>
              </a:rPr>
              <a:t>o</a:t>
            </a:r>
            <a:r>
              <a:rPr sz="3200" dirty="0">
                <a:latin typeface="Calibri"/>
                <a:cs typeface="Calibri"/>
              </a:rPr>
              <a:t>n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305"/>
              </a:lnSpc>
            </a:pPr>
            <a:fld id="{81D60167-4931-47E6-BA6A-407CBD079E47}" type="slidenum">
              <a:rPr dirty="0"/>
              <a:t>8</a:t>
            </a:fld>
            <a:endParaRPr dirty="0"/>
          </a:p>
        </p:txBody>
      </p:sp>
      <p:sp>
        <p:nvSpPr>
          <p:cNvPr id="2" name="object 2"/>
          <p:cNvSpPr txBox="1"/>
          <p:nvPr/>
        </p:nvSpPr>
        <p:spPr>
          <a:xfrm>
            <a:off x="4413630" y="4060444"/>
            <a:ext cx="4005579" cy="16059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758950">
              <a:lnSpc>
                <a:spcPct val="100000"/>
              </a:lnSpc>
            </a:pPr>
            <a:r>
              <a:rPr sz="2000" b="1" spc="5" dirty="0">
                <a:latin typeface="Tahoma"/>
                <a:cs typeface="Tahoma"/>
              </a:rPr>
              <a:t>Wh</a:t>
            </a:r>
            <a:r>
              <a:rPr sz="2000" b="1" spc="-5" dirty="0">
                <a:latin typeface="Tahoma"/>
                <a:cs typeface="Tahoma"/>
              </a:rPr>
              <a:t>i</a:t>
            </a:r>
            <a:r>
              <a:rPr sz="2000" b="1" spc="-20" dirty="0">
                <a:latin typeface="Tahoma"/>
                <a:cs typeface="Tahoma"/>
              </a:rPr>
              <a:t>t</a:t>
            </a:r>
            <a:r>
              <a:rPr sz="2000" b="1" dirty="0">
                <a:latin typeface="Tahoma"/>
                <a:cs typeface="Tahoma"/>
              </a:rPr>
              <a:t>e</a:t>
            </a:r>
            <a:r>
              <a:rPr sz="2000" b="1" spc="-50" dirty="0">
                <a:latin typeface="Tahoma"/>
                <a:cs typeface="Tahoma"/>
              </a:rPr>
              <a:t> </a:t>
            </a:r>
            <a:r>
              <a:rPr sz="2000" b="1" dirty="0">
                <a:latin typeface="Tahoma"/>
                <a:cs typeface="Tahoma"/>
              </a:rPr>
              <a:t>Bl</a:t>
            </a:r>
            <a:r>
              <a:rPr sz="2000" b="1" spc="-5" dirty="0">
                <a:latin typeface="Tahoma"/>
                <a:cs typeface="Tahoma"/>
              </a:rPr>
              <a:t>oo</a:t>
            </a:r>
            <a:r>
              <a:rPr sz="2000" b="1" dirty="0">
                <a:latin typeface="Tahoma"/>
                <a:cs typeface="Tahoma"/>
              </a:rPr>
              <a:t>d</a:t>
            </a:r>
            <a:r>
              <a:rPr sz="2000" b="1" spc="-5" dirty="0">
                <a:latin typeface="Tahoma"/>
                <a:cs typeface="Tahoma"/>
              </a:rPr>
              <a:t> </a:t>
            </a:r>
            <a:r>
              <a:rPr sz="2000" b="1" spc="-15" dirty="0">
                <a:latin typeface="Tahoma"/>
                <a:cs typeface="Tahoma"/>
              </a:rPr>
              <a:t>C</a:t>
            </a:r>
            <a:r>
              <a:rPr sz="2000" b="1" spc="-5" dirty="0">
                <a:latin typeface="Tahoma"/>
                <a:cs typeface="Tahoma"/>
              </a:rPr>
              <a:t>e</a:t>
            </a:r>
            <a:r>
              <a:rPr sz="2000" b="1" spc="-20" dirty="0">
                <a:latin typeface="Tahoma"/>
                <a:cs typeface="Tahoma"/>
              </a:rPr>
              <a:t>l</a:t>
            </a:r>
            <a:r>
              <a:rPr sz="2000" b="1" spc="-10" dirty="0">
                <a:latin typeface="Tahoma"/>
                <a:cs typeface="Tahoma"/>
              </a:rPr>
              <a:t>ls</a:t>
            </a:r>
            <a:endParaRPr sz="2000">
              <a:latin typeface="Tahoma"/>
              <a:cs typeface="Tahoma"/>
            </a:endParaRPr>
          </a:p>
          <a:p>
            <a:pPr marL="12700" marR="5080" indent="179070">
              <a:lnSpc>
                <a:spcPct val="100000"/>
              </a:lnSpc>
              <a:spcBef>
                <a:spcPts val="655"/>
              </a:spcBef>
            </a:pPr>
            <a:r>
              <a:rPr sz="4000" b="1" spc="-10" dirty="0">
                <a:latin typeface="Tahoma"/>
                <a:cs typeface="Tahoma"/>
              </a:rPr>
              <a:t>MON</a:t>
            </a:r>
            <a:r>
              <a:rPr sz="4000" b="1" spc="-15" dirty="0">
                <a:latin typeface="Tahoma"/>
                <a:cs typeface="Tahoma"/>
              </a:rPr>
              <a:t>O</a:t>
            </a:r>
            <a:r>
              <a:rPr sz="4000" b="1" spc="-20" dirty="0">
                <a:latin typeface="Tahoma"/>
                <a:cs typeface="Tahoma"/>
              </a:rPr>
              <a:t>C</a:t>
            </a:r>
            <a:r>
              <a:rPr sz="4000" b="1" spc="-10" dirty="0">
                <a:latin typeface="Tahoma"/>
                <a:cs typeface="Tahoma"/>
              </a:rPr>
              <a:t>YTE</a:t>
            </a:r>
            <a:r>
              <a:rPr sz="4000" b="1" spc="-5" dirty="0">
                <a:latin typeface="Tahoma"/>
                <a:cs typeface="Tahoma"/>
              </a:rPr>
              <a:t>S</a:t>
            </a:r>
            <a:r>
              <a:rPr sz="4000" b="1" spc="75" dirty="0">
                <a:latin typeface="Tahoma"/>
                <a:cs typeface="Tahoma"/>
              </a:rPr>
              <a:t> </a:t>
            </a:r>
            <a:r>
              <a:rPr sz="4000" b="1" spc="-5" dirty="0">
                <a:latin typeface="Tahoma"/>
                <a:cs typeface="Tahoma"/>
              </a:rPr>
              <a:t>&amp; </a:t>
            </a:r>
            <a:r>
              <a:rPr sz="4000" b="1" spc="-10" dirty="0">
                <a:latin typeface="Tahoma"/>
                <a:cs typeface="Tahoma"/>
              </a:rPr>
              <a:t>M</a:t>
            </a:r>
            <a:r>
              <a:rPr sz="4000" b="1" spc="-5" dirty="0">
                <a:latin typeface="Tahoma"/>
                <a:cs typeface="Tahoma"/>
              </a:rPr>
              <a:t>A</a:t>
            </a:r>
            <a:r>
              <a:rPr sz="4000" b="1" spc="-20" dirty="0">
                <a:latin typeface="Tahoma"/>
                <a:cs typeface="Tahoma"/>
              </a:rPr>
              <a:t>C</a:t>
            </a:r>
            <a:r>
              <a:rPr sz="4000" b="1" spc="-10" dirty="0">
                <a:latin typeface="Tahoma"/>
                <a:cs typeface="Tahoma"/>
              </a:rPr>
              <a:t>ROP</a:t>
            </a:r>
            <a:r>
              <a:rPr sz="4000" b="1" spc="-15" dirty="0">
                <a:latin typeface="Tahoma"/>
                <a:cs typeface="Tahoma"/>
              </a:rPr>
              <a:t>HA</a:t>
            </a:r>
            <a:r>
              <a:rPr sz="4000" b="1" spc="-10" dirty="0">
                <a:latin typeface="Tahoma"/>
                <a:cs typeface="Tahoma"/>
              </a:rPr>
              <a:t>GES</a:t>
            </a:r>
            <a:endParaRPr sz="40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99517" rIns="0" bIns="0" rtlCol="0">
            <a:spAutoFit/>
          </a:bodyPr>
          <a:lstStyle/>
          <a:p>
            <a:pPr marL="46990">
              <a:lnSpc>
                <a:spcPts val="4785"/>
              </a:lnSpc>
            </a:pPr>
            <a:r>
              <a:rPr sz="4000" spc="-10" dirty="0"/>
              <a:t>Mono</a:t>
            </a:r>
            <a:r>
              <a:rPr sz="4000" spc="15" dirty="0"/>
              <a:t>c</a:t>
            </a:r>
            <a:r>
              <a:rPr sz="4000" spc="-5" dirty="0"/>
              <a:t>ytes</a:t>
            </a:r>
            <a:r>
              <a:rPr sz="4000" spc="25" dirty="0"/>
              <a:t> </a:t>
            </a:r>
            <a:r>
              <a:rPr sz="4000" spc="-5" dirty="0"/>
              <a:t>and</a:t>
            </a:r>
            <a:r>
              <a:rPr sz="4000" spc="20" dirty="0"/>
              <a:t> </a:t>
            </a:r>
            <a:r>
              <a:rPr sz="4000" spc="-10" dirty="0"/>
              <a:t>M</a:t>
            </a:r>
            <a:r>
              <a:rPr sz="4000" spc="-20" dirty="0"/>
              <a:t>a</a:t>
            </a:r>
            <a:r>
              <a:rPr sz="4000" spc="-10" dirty="0"/>
              <a:t>crophages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536244" y="1647571"/>
            <a:ext cx="3378835" cy="3403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200" b="1" spc="-10" dirty="0">
                <a:latin typeface="Tahoma"/>
                <a:cs typeface="Tahoma"/>
              </a:rPr>
              <a:t>F</a:t>
            </a:r>
            <a:r>
              <a:rPr sz="2200" b="1" spc="-5" dirty="0">
                <a:latin typeface="Tahoma"/>
                <a:cs typeface="Tahoma"/>
              </a:rPr>
              <a:t>o</a:t>
            </a:r>
            <a:r>
              <a:rPr sz="2200" b="1" spc="-25" dirty="0">
                <a:latin typeface="Tahoma"/>
                <a:cs typeface="Tahoma"/>
              </a:rPr>
              <a:t>r</a:t>
            </a:r>
            <a:r>
              <a:rPr sz="2200" b="1" dirty="0">
                <a:latin typeface="Tahoma"/>
                <a:cs typeface="Tahoma"/>
              </a:rPr>
              <a:t>m</a:t>
            </a:r>
            <a:r>
              <a:rPr sz="2200" b="1" spc="5" dirty="0">
                <a:latin typeface="Tahoma"/>
                <a:cs typeface="Tahoma"/>
              </a:rPr>
              <a:t>e</a:t>
            </a:r>
            <a:r>
              <a:rPr sz="2200" b="1" spc="-5" dirty="0">
                <a:latin typeface="Tahoma"/>
                <a:cs typeface="Tahoma"/>
              </a:rPr>
              <a:t>d</a:t>
            </a:r>
            <a:r>
              <a:rPr sz="2200" b="1" spc="-35" dirty="0">
                <a:latin typeface="Tahoma"/>
                <a:cs typeface="Tahoma"/>
              </a:rPr>
              <a:t> </a:t>
            </a:r>
            <a:r>
              <a:rPr sz="2200" b="1" spc="-10" dirty="0">
                <a:latin typeface="Tahoma"/>
                <a:cs typeface="Tahoma"/>
              </a:rPr>
              <a:t>i</a:t>
            </a:r>
            <a:r>
              <a:rPr sz="2200" b="1" spc="-5" dirty="0">
                <a:latin typeface="Tahoma"/>
                <a:cs typeface="Tahoma"/>
              </a:rPr>
              <a:t>n</a:t>
            </a:r>
            <a:r>
              <a:rPr sz="2200" b="1" spc="15" dirty="0">
                <a:latin typeface="Tahoma"/>
                <a:cs typeface="Tahoma"/>
              </a:rPr>
              <a:t> </a:t>
            </a:r>
            <a:r>
              <a:rPr sz="2200" b="1" dirty="0">
                <a:latin typeface="Tahoma"/>
                <a:cs typeface="Tahoma"/>
              </a:rPr>
              <a:t>B</a:t>
            </a:r>
            <a:r>
              <a:rPr sz="2200" b="1" spc="-5" dirty="0">
                <a:latin typeface="Tahoma"/>
                <a:cs typeface="Tahoma"/>
              </a:rPr>
              <a:t>o</a:t>
            </a:r>
            <a:r>
              <a:rPr sz="2200" b="1" spc="-10" dirty="0">
                <a:latin typeface="Tahoma"/>
                <a:cs typeface="Tahoma"/>
              </a:rPr>
              <a:t>n</a:t>
            </a:r>
            <a:r>
              <a:rPr sz="2200" b="1" spc="-5" dirty="0">
                <a:latin typeface="Tahoma"/>
                <a:cs typeface="Tahoma"/>
              </a:rPr>
              <a:t>e</a:t>
            </a:r>
            <a:r>
              <a:rPr sz="2200" b="1" spc="5" dirty="0">
                <a:latin typeface="Tahoma"/>
                <a:cs typeface="Tahoma"/>
              </a:rPr>
              <a:t> </a:t>
            </a:r>
            <a:r>
              <a:rPr sz="2200" b="1" spc="-10" dirty="0">
                <a:latin typeface="Tahoma"/>
                <a:cs typeface="Tahoma"/>
              </a:rPr>
              <a:t>Mar</a:t>
            </a:r>
            <a:r>
              <a:rPr sz="2200" b="1" spc="-20" dirty="0">
                <a:latin typeface="Tahoma"/>
                <a:cs typeface="Tahoma"/>
              </a:rPr>
              <a:t>r</a:t>
            </a:r>
            <a:r>
              <a:rPr sz="2200" b="1" spc="-5" dirty="0">
                <a:latin typeface="Tahoma"/>
                <a:cs typeface="Tahoma"/>
              </a:rPr>
              <a:t>ow</a:t>
            </a:r>
            <a:endParaRPr sz="2200">
              <a:latin typeface="Tahoma"/>
              <a:cs typeface="Tahom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4720" y="2049271"/>
            <a:ext cx="291465" cy="3403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200" b="1" i="1" dirty="0">
                <a:latin typeface="Tahoma"/>
                <a:cs typeface="Tahoma"/>
              </a:rPr>
              <a:t>.</a:t>
            </a:r>
            <a:r>
              <a:rPr sz="2200" b="1" spc="-5" dirty="0">
                <a:latin typeface="Tahoma"/>
                <a:cs typeface="Tahoma"/>
              </a:rPr>
              <a:t>1</a:t>
            </a:r>
            <a:endParaRPr sz="2200">
              <a:latin typeface="Tahoma"/>
              <a:cs typeface="Tahom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34720" y="2787522"/>
            <a:ext cx="292100" cy="7029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200" b="1" i="1" dirty="0">
                <a:latin typeface="Tahoma"/>
                <a:cs typeface="Tahoma"/>
              </a:rPr>
              <a:t>.</a:t>
            </a:r>
            <a:r>
              <a:rPr sz="2200" b="1" spc="-5" dirty="0">
                <a:latin typeface="Tahoma"/>
                <a:cs typeface="Tahoma"/>
              </a:rPr>
              <a:t>2</a:t>
            </a:r>
            <a:endParaRPr sz="22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215"/>
              </a:spcBef>
            </a:pPr>
            <a:r>
              <a:rPr sz="2200" b="1" i="1" dirty="0">
                <a:latin typeface="Tahoma"/>
                <a:cs typeface="Tahoma"/>
              </a:rPr>
              <a:t>.</a:t>
            </a:r>
            <a:r>
              <a:rPr sz="2200" b="1" spc="-5" dirty="0">
                <a:latin typeface="Tahoma"/>
                <a:cs typeface="Tahoma"/>
              </a:rPr>
              <a:t>3</a:t>
            </a:r>
            <a:endParaRPr sz="2200">
              <a:latin typeface="Tahoma"/>
              <a:cs typeface="Tahom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34720" y="2070608"/>
            <a:ext cx="7927975" cy="21990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23570" marR="372110">
              <a:lnSpc>
                <a:spcPts val="2480"/>
              </a:lnSpc>
            </a:pPr>
            <a:r>
              <a:rPr sz="2200" b="1" spc="-10" dirty="0">
                <a:latin typeface="Tahoma"/>
                <a:cs typeface="Tahoma"/>
              </a:rPr>
              <a:t>Ste</a:t>
            </a:r>
            <a:r>
              <a:rPr sz="2200" b="1" spc="-5" dirty="0">
                <a:latin typeface="Tahoma"/>
                <a:cs typeface="Tahoma"/>
              </a:rPr>
              <a:t>m</a:t>
            </a:r>
            <a:r>
              <a:rPr sz="2200" b="1" spc="5" dirty="0">
                <a:latin typeface="Tahoma"/>
                <a:cs typeface="Tahoma"/>
              </a:rPr>
              <a:t> </a:t>
            </a:r>
            <a:r>
              <a:rPr sz="2200" b="1" dirty="0">
                <a:latin typeface="Tahoma"/>
                <a:cs typeface="Tahoma"/>
              </a:rPr>
              <a:t>c</a:t>
            </a:r>
            <a:r>
              <a:rPr sz="2200" b="1" spc="-5" dirty="0">
                <a:latin typeface="Tahoma"/>
                <a:cs typeface="Tahoma"/>
              </a:rPr>
              <a:t>ell</a:t>
            </a:r>
            <a:r>
              <a:rPr sz="2200" b="1" spc="15" dirty="0">
                <a:latin typeface="Tahoma"/>
                <a:cs typeface="Tahoma"/>
              </a:rPr>
              <a:t> </a:t>
            </a:r>
            <a:r>
              <a:rPr sz="2200" spc="-5" dirty="0">
                <a:latin typeface="Symbol"/>
                <a:cs typeface="Symbol"/>
              </a:rPr>
              <a:t>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b="1" spc="-5" dirty="0">
                <a:latin typeface="Tahoma"/>
                <a:cs typeface="Tahoma"/>
              </a:rPr>
              <a:t>monoblast</a:t>
            </a:r>
            <a:r>
              <a:rPr sz="2200" b="1" spc="25" dirty="0">
                <a:latin typeface="Tahoma"/>
                <a:cs typeface="Tahoma"/>
              </a:rPr>
              <a:t> </a:t>
            </a:r>
            <a:r>
              <a:rPr sz="2200" spc="-5" dirty="0">
                <a:latin typeface="Symbol"/>
                <a:cs typeface="Symbol"/>
              </a:rPr>
              <a:t>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b="1" spc="-10" dirty="0">
                <a:latin typeface="Tahoma"/>
                <a:cs typeface="Tahoma"/>
              </a:rPr>
              <a:t>promono</a:t>
            </a:r>
            <a:r>
              <a:rPr sz="2200" b="1" dirty="0">
                <a:latin typeface="Tahoma"/>
                <a:cs typeface="Tahoma"/>
              </a:rPr>
              <a:t>c</a:t>
            </a:r>
            <a:r>
              <a:rPr sz="2200" b="1" spc="-5" dirty="0">
                <a:latin typeface="Tahoma"/>
                <a:cs typeface="Tahoma"/>
              </a:rPr>
              <a:t>yte</a:t>
            </a:r>
            <a:r>
              <a:rPr sz="2200" b="1" spc="55" dirty="0">
                <a:latin typeface="Tahoma"/>
                <a:cs typeface="Tahoma"/>
              </a:rPr>
              <a:t> </a:t>
            </a:r>
            <a:r>
              <a:rPr sz="2200" spc="-5" dirty="0">
                <a:latin typeface="Symbol"/>
                <a:cs typeface="Symbol"/>
              </a:rPr>
              <a:t>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b="1" spc="-5" dirty="0">
                <a:latin typeface="Tahoma"/>
                <a:cs typeface="Tahoma"/>
              </a:rPr>
              <a:t>m</a:t>
            </a:r>
            <a:r>
              <a:rPr sz="2200" b="1" dirty="0">
                <a:latin typeface="Tahoma"/>
                <a:cs typeface="Tahoma"/>
              </a:rPr>
              <a:t>a</a:t>
            </a:r>
            <a:r>
              <a:rPr sz="2200" b="1" spc="-5" dirty="0">
                <a:latin typeface="Tahoma"/>
                <a:cs typeface="Tahoma"/>
              </a:rPr>
              <a:t>tu</a:t>
            </a:r>
            <a:r>
              <a:rPr sz="2200" b="1" spc="-15" dirty="0">
                <a:latin typeface="Tahoma"/>
                <a:cs typeface="Tahoma"/>
              </a:rPr>
              <a:t>r</a:t>
            </a:r>
            <a:r>
              <a:rPr sz="2200" b="1" spc="-5" dirty="0">
                <a:latin typeface="Tahoma"/>
                <a:cs typeface="Tahoma"/>
              </a:rPr>
              <a:t>e mono</a:t>
            </a:r>
            <a:r>
              <a:rPr sz="2200" b="1" dirty="0">
                <a:latin typeface="Tahoma"/>
                <a:cs typeface="Tahoma"/>
              </a:rPr>
              <a:t>c</a:t>
            </a:r>
            <a:r>
              <a:rPr sz="2200" b="1" spc="-5" dirty="0">
                <a:latin typeface="Tahoma"/>
                <a:cs typeface="Tahoma"/>
              </a:rPr>
              <a:t>ytes</a:t>
            </a:r>
            <a:r>
              <a:rPr sz="2200" b="1" spc="30" dirty="0">
                <a:latin typeface="Tahoma"/>
                <a:cs typeface="Tahoma"/>
              </a:rPr>
              <a:t> </a:t>
            </a:r>
            <a:r>
              <a:rPr sz="2200" b="1" spc="-5" dirty="0">
                <a:latin typeface="Tahoma"/>
                <a:cs typeface="Tahoma"/>
              </a:rPr>
              <a:t>released</a:t>
            </a:r>
            <a:r>
              <a:rPr sz="2200" b="1" spc="30" dirty="0">
                <a:latin typeface="Tahoma"/>
                <a:cs typeface="Tahoma"/>
              </a:rPr>
              <a:t> </a:t>
            </a:r>
            <a:r>
              <a:rPr sz="2200" b="1" spc="-5" dirty="0">
                <a:latin typeface="Tahoma"/>
                <a:cs typeface="Tahoma"/>
              </a:rPr>
              <a:t>into</a:t>
            </a:r>
            <a:r>
              <a:rPr sz="2200" b="1" spc="5" dirty="0">
                <a:latin typeface="Tahoma"/>
                <a:cs typeface="Tahoma"/>
              </a:rPr>
              <a:t> </a:t>
            </a:r>
            <a:r>
              <a:rPr sz="2200" b="1" spc="-5" dirty="0">
                <a:latin typeface="Tahoma"/>
                <a:cs typeface="Tahoma"/>
              </a:rPr>
              <a:t>blood</a:t>
            </a:r>
            <a:endParaRPr sz="2200">
              <a:latin typeface="Tahoma"/>
              <a:cs typeface="Tahoma"/>
            </a:endParaRPr>
          </a:p>
          <a:p>
            <a:pPr marL="623570">
              <a:lnSpc>
                <a:spcPct val="100000"/>
              </a:lnSpc>
              <a:spcBef>
                <a:spcPts val="325"/>
              </a:spcBef>
            </a:pPr>
            <a:r>
              <a:rPr sz="2200" b="1" spc="-10" dirty="0">
                <a:latin typeface="Tahoma"/>
                <a:cs typeface="Tahoma"/>
              </a:rPr>
              <a:t>Sta</a:t>
            </a:r>
            <a:r>
              <a:rPr sz="2200" b="1" spc="-5" dirty="0">
                <a:latin typeface="Tahoma"/>
                <a:cs typeface="Tahoma"/>
              </a:rPr>
              <a:t>y </a:t>
            </a:r>
            <a:r>
              <a:rPr sz="2200" b="1" spc="-10" dirty="0">
                <a:latin typeface="Tahoma"/>
                <a:cs typeface="Tahoma"/>
              </a:rPr>
              <a:t>fo</a:t>
            </a:r>
            <a:r>
              <a:rPr sz="2200" b="1" spc="-5" dirty="0">
                <a:latin typeface="Tahoma"/>
                <a:cs typeface="Tahoma"/>
              </a:rPr>
              <a:t>r</a:t>
            </a:r>
            <a:r>
              <a:rPr sz="2200" b="1" spc="15" dirty="0">
                <a:latin typeface="Tahoma"/>
                <a:cs typeface="Tahoma"/>
              </a:rPr>
              <a:t> </a:t>
            </a:r>
            <a:r>
              <a:rPr sz="2200" b="1" dirty="0">
                <a:latin typeface="Tahoma"/>
                <a:cs typeface="Tahoma"/>
              </a:rPr>
              <a:t>10</a:t>
            </a:r>
            <a:r>
              <a:rPr sz="2200" b="1" spc="-5" dirty="0">
                <a:latin typeface="Tahoma"/>
                <a:cs typeface="Tahoma"/>
              </a:rPr>
              <a:t>-</a:t>
            </a:r>
            <a:r>
              <a:rPr sz="2200" b="1" dirty="0">
                <a:latin typeface="Tahoma"/>
                <a:cs typeface="Tahoma"/>
              </a:rPr>
              <a:t>2</a:t>
            </a:r>
            <a:r>
              <a:rPr sz="2200" b="1" spc="-5" dirty="0">
                <a:latin typeface="Tahoma"/>
                <a:cs typeface="Tahoma"/>
              </a:rPr>
              <a:t>0 </a:t>
            </a:r>
            <a:r>
              <a:rPr sz="2200" b="1" spc="-10" dirty="0">
                <a:latin typeface="Tahoma"/>
                <a:cs typeface="Tahoma"/>
              </a:rPr>
              <a:t>hou</a:t>
            </a:r>
            <a:r>
              <a:rPr sz="2200" b="1" spc="-15" dirty="0">
                <a:latin typeface="Tahoma"/>
                <a:cs typeface="Tahoma"/>
              </a:rPr>
              <a:t>r</a:t>
            </a:r>
            <a:r>
              <a:rPr sz="2200" b="1" spc="-5" dirty="0">
                <a:latin typeface="Tahoma"/>
                <a:cs typeface="Tahoma"/>
              </a:rPr>
              <a:t>s</a:t>
            </a:r>
            <a:r>
              <a:rPr sz="2200" b="1" spc="30" dirty="0">
                <a:latin typeface="Tahoma"/>
                <a:cs typeface="Tahoma"/>
              </a:rPr>
              <a:t> </a:t>
            </a:r>
            <a:r>
              <a:rPr sz="2200" b="1" spc="-5" dirty="0">
                <a:latin typeface="Tahoma"/>
                <a:cs typeface="Tahoma"/>
              </a:rPr>
              <a:t>in</a:t>
            </a:r>
            <a:r>
              <a:rPr sz="2200" b="1" spc="5" dirty="0">
                <a:latin typeface="Tahoma"/>
                <a:cs typeface="Tahoma"/>
              </a:rPr>
              <a:t> </a:t>
            </a:r>
            <a:r>
              <a:rPr sz="2200" b="1" spc="-5" dirty="0">
                <a:latin typeface="Tahoma"/>
                <a:cs typeface="Tahoma"/>
              </a:rPr>
              <a:t>ci</a:t>
            </a:r>
            <a:r>
              <a:rPr sz="2200" b="1" spc="-15" dirty="0">
                <a:latin typeface="Tahoma"/>
                <a:cs typeface="Tahoma"/>
              </a:rPr>
              <a:t>r</a:t>
            </a:r>
            <a:r>
              <a:rPr sz="2200" b="1" spc="-5" dirty="0">
                <a:latin typeface="Tahoma"/>
                <a:cs typeface="Tahoma"/>
              </a:rPr>
              <a:t>c</a:t>
            </a:r>
            <a:r>
              <a:rPr sz="2200" b="1" spc="-10" dirty="0">
                <a:latin typeface="Tahoma"/>
                <a:cs typeface="Tahoma"/>
              </a:rPr>
              <a:t>ulation</a:t>
            </a:r>
            <a:endParaRPr sz="2200">
              <a:latin typeface="Tahoma"/>
              <a:cs typeface="Tahoma"/>
            </a:endParaRPr>
          </a:p>
          <a:p>
            <a:pPr marL="623570" marR="5080">
              <a:lnSpc>
                <a:spcPct val="103600"/>
              </a:lnSpc>
              <a:spcBef>
                <a:spcPts val="434"/>
              </a:spcBef>
            </a:pPr>
            <a:r>
              <a:rPr sz="2200" b="1" spc="-10" dirty="0">
                <a:latin typeface="Tahoma"/>
                <a:cs typeface="Tahoma"/>
              </a:rPr>
              <a:t>The</a:t>
            </a:r>
            <a:r>
              <a:rPr sz="2200" b="1" spc="-5" dirty="0">
                <a:latin typeface="Tahoma"/>
                <a:cs typeface="Tahoma"/>
              </a:rPr>
              <a:t>n</a:t>
            </a:r>
            <a:r>
              <a:rPr sz="2200" b="1" spc="25" dirty="0">
                <a:latin typeface="Tahoma"/>
                <a:cs typeface="Tahoma"/>
              </a:rPr>
              <a:t> </a:t>
            </a:r>
            <a:r>
              <a:rPr sz="2200" b="1" spc="-5" dirty="0">
                <a:latin typeface="Tahoma"/>
                <a:cs typeface="Tahoma"/>
              </a:rPr>
              <a:t>leave</a:t>
            </a:r>
            <a:r>
              <a:rPr sz="2200" b="1" spc="20" dirty="0">
                <a:latin typeface="Tahoma"/>
                <a:cs typeface="Tahoma"/>
              </a:rPr>
              <a:t> </a:t>
            </a:r>
            <a:r>
              <a:rPr sz="2200" b="1" spc="-5" dirty="0">
                <a:latin typeface="Tahoma"/>
                <a:cs typeface="Tahoma"/>
              </a:rPr>
              <a:t>blood</a:t>
            </a:r>
            <a:r>
              <a:rPr sz="2200" b="1" spc="20" dirty="0">
                <a:latin typeface="Tahoma"/>
                <a:cs typeface="Tahoma"/>
              </a:rPr>
              <a:t> </a:t>
            </a:r>
            <a:r>
              <a:rPr sz="2200" b="1" spc="-5" dirty="0">
                <a:latin typeface="Tahoma"/>
                <a:cs typeface="Tahoma"/>
              </a:rPr>
              <a:t>to</a:t>
            </a:r>
            <a:r>
              <a:rPr sz="2200" b="1" spc="10" dirty="0">
                <a:latin typeface="Tahoma"/>
                <a:cs typeface="Tahoma"/>
              </a:rPr>
              <a:t> </a:t>
            </a:r>
            <a:r>
              <a:rPr sz="2200" b="1" spc="-5" dirty="0">
                <a:latin typeface="Tahoma"/>
                <a:cs typeface="Tahoma"/>
              </a:rPr>
              <a:t>ti</a:t>
            </a:r>
            <a:r>
              <a:rPr sz="2200" b="1" spc="-15" dirty="0">
                <a:latin typeface="Tahoma"/>
                <a:cs typeface="Tahoma"/>
              </a:rPr>
              <a:t>s</a:t>
            </a:r>
            <a:r>
              <a:rPr sz="2200" b="1" spc="-5" dirty="0">
                <a:latin typeface="Tahoma"/>
                <a:cs typeface="Tahoma"/>
              </a:rPr>
              <a:t>sues</a:t>
            </a:r>
            <a:r>
              <a:rPr sz="2200" b="1" spc="40" dirty="0">
                <a:latin typeface="Tahoma"/>
                <a:cs typeface="Tahoma"/>
              </a:rPr>
              <a:t> </a:t>
            </a:r>
            <a:r>
              <a:rPr sz="2200" b="1" spc="-5" dirty="0">
                <a:latin typeface="Tahoma"/>
                <a:cs typeface="Tahoma"/>
              </a:rPr>
              <a:t>t</a:t>
            </a:r>
            <a:r>
              <a:rPr sz="2200" b="1" spc="-15" dirty="0">
                <a:latin typeface="Tahoma"/>
                <a:cs typeface="Tahoma"/>
              </a:rPr>
              <a:t>r</a:t>
            </a:r>
            <a:r>
              <a:rPr sz="2200" b="1" spc="-5" dirty="0">
                <a:latin typeface="Tahoma"/>
                <a:cs typeface="Tahoma"/>
              </a:rPr>
              <a:t>ansforming</a:t>
            </a:r>
            <a:r>
              <a:rPr sz="2200" b="1" spc="20" dirty="0">
                <a:latin typeface="Tahoma"/>
                <a:cs typeface="Tahoma"/>
              </a:rPr>
              <a:t> </a:t>
            </a:r>
            <a:r>
              <a:rPr sz="2200" b="1" spc="-5" dirty="0">
                <a:latin typeface="Tahoma"/>
                <a:cs typeface="Tahoma"/>
              </a:rPr>
              <a:t>into</a:t>
            </a:r>
            <a:r>
              <a:rPr sz="2200" b="1" spc="15" dirty="0">
                <a:latin typeface="Tahoma"/>
                <a:cs typeface="Tahoma"/>
              </a:rPr>
              <a:t> </a:t>
            </a:r>
            <a:r>
              <a:rPr sz="2200" b="1" spc="-5" dirty="0">
                <a:latin typeface="Tahoma"/>
                <a:cs typeface="Tahoma"/>
              </a:rPr>
              <a:t>larger cells</a:t>
            </a:r>
            <a:r>
              <a:rPr sz="2200" b="1" spc="15" dirty="0">
                <a:latin typeface="Tahoma"/>
                <a:cs typeface="Tahoma"/>
              </a:rPr>
              <a:t> </a:t>
            </a:r>
            <a:r>
              <a:rPr sz="2200" b="1" spc="-5" dirty="0">
                <a:latin typeface="Tahoma"/>
                <a:cs typeface="Tahoma"/>
              </a:rPr>
              <a:t>m</a:t>
            </a:r>
            <a:r>
              <a:rPr sz="2200" b="1" dirty="0">
                <a:latin typeface="Tahoma"/>
                <a:cs typeface="Tahoma"/>
              </a:rPr>
              <a:t>a</a:t>
            </a:r>
            <a:r>
              <a:rPr sz="2200" b="1" spc="-5" dirty="0">
                <a:latin typeface="Tahoma"/>
                <a:cs typeface="Tahoma"/>
              </a:rPr>
              <a:t>crop</a:t>
            </a:r>
            <a:r>
              <a:rPr sz="2200" b="1" spc="-15" dirty="0">
                <a:latin typeface="Tahoma"/>
                <a:cs typeface="Tahoma"/>
              </a:rPr>
              <a:t>h</a:t>
            </a:r>
            <a:r>
              <a:rPr sz="2200" b="1" spc="-5" dirty="0">
                <a:latin typeface="Tahoma"/>
                <a:cs typeface="Tahoma"/>
              </a:rPr>
              <a:t>age,</a:t>
            </a:r>
            <a:endParaRPr sz="22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795"/>
              </a:spcBef>
              <a:tabLst>
                <a:tab pos="623570" algn="l"/>
              </a:tabLst>
            </a:pPr>
            <a:r>
              <a:rPr sz="2200" b="1" i="1" dirty="0">
                <a:latin typeface="Tahoma"/>
                <a:cs typeface="Tahoma"/>
              </a:rPr>
              <a:t>.</a:t>
            </a:r>
            <a:r>
              <a:rPr sz="2200" b="1" spc="-5" dirty="0">
                <a:latin typeface="Tahoma"/>
                <a:cs typeface="Tahoma"/>
              </a:rPr>
              <a:t>4</a:t>
            </a:r>
            <a:r>
              <a:rPr sz="2200" b="1" dirty="0">
                <a:latin typeface="Tahoma"/>
                <a:cs typeface="Tahoma"/>
              </a:rPr>
              <a:t>	</a:t>
            </a:r>
            <a:r>
              <a:rPr sz="2200" b="1" spc="-10" dirty="0">
                <a:latin typeface="Tahoma"/>
                <a:cs typeface="Tahoma"/>
              </a:rPr>
              <a:t>Macrophag</a:t>
            </a:r>
            <a:r>
              <a:rPr sz="2200" b="1" spc="-5" dirty="0">
                <a:latin typeface="Tahoma"/>
                <a:cs typeface="Tahoma"/>
              </a:rPr>
              <a:t>e</a:t>
            </a:r>
            <a:r>
              <a:rPr sz="2200" b="1" spc="30" dirty="0">
                <a:latin typeface="Tahoma"/>
                <a:cs typeface="Tahoma"/>
              </a:rPr>
              <a:t> </a:t>
            </a:r>
            <a:r>
              <a:rPr sz="2200" b="1" spc="-5" dirty="0">
                <a:latin typeface="Tahoma"/>
                <a:cs typeface="Tahoma"/>
              </a:rPr>
              <a:t>life</a:t>
            </a:r>
            <a:r>
              <a:rPr sz="2200" b="1" spc="10" dirty="0">
                <a:latin typeface="Tahoma"/>
                <a:cs typeface="Tahoma"/>
              </a:rPr>
              <a:t> </a:t>
            </a:r>
            <a:r>
              <a:rPr sz="2200" b="1" spc="-5" dirty="0">
                <a:latin typeface="Tahoma"/>
                <a:cs typeface="Tahoma"/>
              </a:rPr>
              <a:t>span</a:t>
            </a:r>
            <a:r>
              <a:rPr sz="2200" b="1" spc="30" dirty="0">
                <a:latin typeface="Tahoma"/>
                <a:cs typeface="Tahoma"/>
              </a:rPr>
              <a:t> </a:t>
            </a:r>
            <a:r>
              <a:rPr sz="2200" b="1" spc="-10" dirty="0">
                <a:latin typeface="Tahoma"/>
                <a:cs typeface="Tahoma"/>
              </a:rPr>
              <a:t>i</a:t>
            </a:r>
            <a:r>
              <a:rPr sz="2200" b="1" spc="-5" dirty="0">
                <a:latin typeface="Tahoma"/>
                <a:cs typeface="Tahoma"/>
              </a:rPr>
              <a:t>s</a:t>
            </a:r>
            <a:r>
              <a:rPr sz="2200" b="1" dirty="0">
                <a:latin typeface="Tahoma"/>
                <a:cs typeface="Tahoma"/>
              </a:rPr>
              <a:t> </a:t>
            </a:r>
            <a:r>
              <a:rPr sz="2200" b="1" spc="-5" dirty="0">
                <a:latin typeface="Tahoma"/>
                <a:cs typeface="Tahoma"/>
              </a:rPr>
              <a:t>longer</a:t>
            </a:r>
            <a:r>
              <a:rPr sz="2200" b="1" spc="25" dirty="0">
                <a:latin typeface="Tahoma"/>
                <a:cs typeface="Tahoma"/>
              </a:rPr>
              <a:t> </a:t>
            </a:r>
            <a:r>
              <a:rPr sz="2200" b="1" spc="-10" dirty="0">
                <a:latin typeface="Tahoma"/>
                <a:cs typeface="Tahoma"/>
              </a:rPr>
              <a:t>upt</a:t>
            </a:r>
            <a:r>
              <a:rPr sz="2200" b="1" spc="-5" dirty="0">
                <a:latin typeface="Tahoma"/>
                <a:cs typeface="Tahoma"/>
              </a:rPr>
              <a:t>o</a:t>
            </a:r>
            <a:r>
              <a:rPr sz="2200" b="1" spc="30" dirty="0">
                <a:latin typeface="Tahoma"/>
                <a:cs typeface="Tahoma"/>
              </a:rPr>
              <a:t> </a:t>
            </a:r>
            <a:r>
              <a:rPr sz="2200" b="1" spc="-10" dirty="0">
                <a:latin typeface="Tahoma"/>
                <a:cs typeface="Tahoma"/>
              </a:rPr>
              <a:t>fe</a:t>
            </a:r>
            <a:r>
              <a:rPr sz="2200" b="1" spc="-5" dirty="0">
                <a:latin typeface="Tahoma"/>
                <a:cs typeface="Tahoma"/>
              </a:rPr>
              <a:t>w</a:t>
            </a:r>
            <a:r>
              <a:rPr sz="2200" b="1" spc="20" dirty="0">
                <a:latin typeface="Tahoma"/>
                <a:cs typeface="Tahoma"/>
              </a:rPr>
              <a:t> </a:t>
            </a:r>
            <a:r>
              <a:rPr sz="2200" b="1" spc="-5" dirty="0">
                <a:latin typeface="Tahoma"/>
                <a:cs typeface="Tahoma"/>
              </a:rPr>
              <a:t>months</a:t>
            </a:r>
            <a:endParaRPr sz="2200">
              <a:latin typeface="Tahoma"/>
              <a:cs typeface="Tahoma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2895600" y="4572000"/>
            <a:ext cx="2819400" cy="19812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305"/>
              </a:lnSpc>
            </a:pPr>
            <a:fld id="{81D60167-4931-47E6-BA6A-407CBD079E47}" type="slidenum">
              <a:rPr dirty="0"/>
              <a:t>9</a:t>
            </a:fld>
            <a:endParaRPr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</TotalTime>
  <Words>826</Words>
  <Application>Microsoft Office PowerPoint</Application>
  <PresentationFormat>On-screen Show (4:3)</PresentationFormat>
  <Paragraphs>216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1" baseType="lpstr">
      <vt:lpstr>Arial</vt:lpstr>
      <vt:lpstr>Calibri</vt:lpstr>
      <vt:lpstr>Symbol</vt:lpstr>
      <vt:lpstr>Tahoma</vt:lpstr>
      <vt:lpstr>Times New Roman</vt:lpstr>
      <vt:lpstr>Wingdings</vt:lpstr>
      <vt:lpstr>Office Theme</vt:lpstr>
      <vt:lpstr>BLOOD PHYSIOLOGY</vt:lpstr>
      <vt:lpstr>Lecture content</vt:lpstr>
      <vt:lpstr>PowerPoint Presentation</vt:lpstr>
      <vt:lpstr>Formation and Maturation of Eosinophils</vt:lpstr>
      <vt:lpstr>Eosinophil Function</vt:lpstr>
      <vt:lpstr>Formation and Maturation of Basophils</vt:lpstr>
      <vt:lpstr>Basophils</vt:lpstr>
      <vt:lpstr>PowerPoint Presentation</vt:lpstr>
      <vt:lpstr>Monocytes and Macrophages</vt:lpstr>
      <vt:lpstr>Function of Monocytes and Macrophages</vt:lpstr>
      <vt:lpstr>Direct anti Inflammatory</vt:lpstr>
      <vt:lpstr>Indirect anti-inflammatory</vt:lpstr>
      <vt:lpstr>Reticuloendothelial system</vt:lpstr>
      <vt:lpstr>Functions of Reticuloendothelial system</vt:lpstr>
      <vt:lpstr>PowerPoint Presentation</vt:lpstr>
      <vt:lpstr>Lymphocytes Formation and Maturation</vt:lpstr>
      <vt:lpstr>PowerPoint Presentation</vt:lpstr>
      <vt:lpstr>T-Lymphocytes (Thymus dependent)</vt:lpstr>
      <vt:lpstr>B- Lymphocytes (thymus-independents)</vt:lpstr>
      <vt:lpstr>Leucocytosis</vt:lpstr>
      <vt:lpstr>Leucopenia</vt:lpstr>
      <vt:lpstr>Leukaemia</vt:lpstr>
      <vt:lpstr>Objectives</vt:lpstr>
      <vt:lpstr>Objectives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Dr Nerv</dc:creator>
  <cp:lastModifiedBy>ASUS</cp:lastModifiedBy>
  <cp:revision>1</cp:revision>
  <dcterms:created xsi:type="dcterms:W3CDTF">2015-09-13T07:57:35Z</dcterms:created>
  <dcterms:modified xsi:type="dcterms:W3CDTF">2020-09-17T20:26:10Z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2013-09-15T00:00:00Z</vt:filetime>
  </property>
  <property fmtid="{D5CDD505-2E9C-101B-9397-08002B2CF9AE}" pid="3" name="Creator">
    <vt:lpwstr>Microsoft® PowerPoint® 2010</vt:lpwstr>
  </property>
  <property fmtid="{D5CDD505-2E9C-101B-9397-08002B2CF9AE}" pid="4" name="LastSaved">
    <vt:filetime>2015-09-13T00:00:00Z</vt:filetime>
  </property>
</Properties>
</file>