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9676" autoAdjust="0"/>
  </p:normalViewPr>
  <p:slideViewPr>
    <p:cSldViewPr snapToGrid="0" snapToObjects="1"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9/7/2020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</a:p>
          <a:p>
            <a:pPr algn="ctr"/>
            <a:r>
              <a:rPr lang="en-US" sz="3200" dirty="0" smtClean="0"/>
              <a:t>By</a:t>
            </a:r>
            <a:endParaRPr lang="en-US" sz="3200" dirty="0"/>
          </a:p>
          <a:p>
            <a:pPr algn="ctr"/>
            <a:r>
              <a:rPr lang="en-US" sz="3200" dirty="0" smtClean="0"/>
              <a:t>Dr. Essa </a:t>
            </a:r>
            <a:r>
              <a:rPr lang="en-US" sz="3200" dirty="0" err="1" smtClean="0"/>
              <a:t>Sabi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/>
                <a:cs typeface="Times New Roman"/>
              </a:rPr>
              <a:t>Objectives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the end of this lecture, the students should be able to:</a:t>
            </a:r>
          </a:p>
          <a:p>
            <a:pPr marL="114300" lvl="0" indent="0">
              <a:buNone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Know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Take home messages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 involves three components: DNA, RNA and protein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There are two chemically distinct types of nucleic acids: DNA and RNA, which perform several crucial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 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edition, Unit 6, Chapter 29 and 30, Pages 395-430.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782</TotalTime>
  <Words>955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ＭＳ 明朝</vt:lpstr>
      <vt:lpstr>Palatino</vt:lpstr>
      <vt:lpstr>Times New Roman</vt:lpstr>
      <vt:lpstr>Wingdings</vt:lpstr>
      <vt:lpstr>Adjacency</vt:lpstr>
      <vt:lpstr>Molecular biology (1)</vt:lpstr>
      <vt:lpstr>Objectives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Take home messages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Huda Abdulrahman Al-Otaibi</cp:lastModifiedBy>
  <cp:revision>164</cp:revision>
  <dcterms:created xsi:type="dcterms:W3CDTF">2014-02-16T04:46:36Z</dcterms:created>
  <dcterms:modified xsi:type="dcterms:W3CDTF">2020-09-07T05:21:40Z</dcterms:modified>
</cp:coreProperties>
</file>