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1542</TotalTime>
  <Words>1051</Words>
  <Application>Microsoft Office PowerPoint</Application>
  <PresentationFormat>On-screen Show (4:3)</PresentationFormat>
  <Paragraphs>224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 Syndrome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Gamilah H. Al-Madani</cp:lastModifiedBy>
  <cp:revision>199</cp:revision>
  <dcterms:created xsi:type="dcterms:W3CDTF">2010-12-28T10:24:27Z</dcterms:created>
  <dcterms:modified xsi:type="dcterms:W3CDTF">2014-12-15T08:50:01Z</dcterms:modified>
</cp:coreProperties>
</file>