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05E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3" autoAdjust="0"/>
  </p:normalViewPr>
  <p:slideViewPr>
    <p:cSldViewPr>
      <p:cViewPr varScale="1">
        <p:scale>
          <a:sx n="85" d="100"/>
          <a:sy n="85" d="100"/>
        </p:scale>
        <p:origin x="-15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951</Words>
  <Application>Microsoft Office PowerPoint</Application>
  <PresentationFormat>On-screen Show (4:3)</PresentationFormat>
  <Paragraphs>165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PhotoSuite Image</vt:lpstr>
      <vt:lpstr> SHOULDER REGION </vt:lpstr>
      <vt:lpstr>OBJECTIVES</vt:lpstr>
      <vt:lpstr>MUSCLES OF SHOULDER REGION</vt:lpstr>
      <vt:lpstr>DELTOID</vt:lpstr>
      <vt:lpstr>SUPRASPINATUS &amp; INFRASPINATUS</vt:lpstr>
      <vt:lpstr>TERES MINOR</vt:lpstr>
      <vt:lpstr>TERES MAJOR</vt:lpstr>
      <vt:lpstr>SUBSCAPULARIS</vt:lpstr>
      <vt:lpstr>SHOULDER JOINT</vt:lpstr>
      <vt:lpstr>ROTATOR CUFF</vt:lpstr>
      <vt:lpstr>PowerPoint Presentation</vt:lpstr>
      <vt:lpstr>BURSAE IN RELATION TO SHOULDER JOINT</vt:lpstr>
      <vt:lpstr>RELATIONS OF SHOULDER JOINT</vt:lpstr>
      <vt:lpstr>MOVEMENTS OF SHOULDER JOINT</vt:lpstr>
      <vt:lpstr>MOVEMENTS OF SHOULDER JOINT</vt:lpstr>
      <vt:lpstr>MOVEMENTS OF SHOULDER JOINT</vt:lpstr>
      <vt:lpstr>MOVEMENTS OF SHOULDER JOINT</vt:lpstr>
      <vt:lpstr>SUMMARY</vt:lpstr>
      <vt:lpstr>SUMMARY</vt:lpstr>
      <vt:lpstr>QUESTION 1</vt:lpstr>
      <vt:lpstr>QUESTION 2</vt:lpstr>
      <vt:lpstr>QUESTION 3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 </dc:title>
  <dc:creator>Dr. Zeenat Zaidi</dc:creator>
  <cp:lastModifiedBy>User</cp:lastModifiedBy>
  <cp:revision>240</cp:revision>
  <dcterms:created xsi:type="dcterms:W3CDTF">2010-01-27T08:25:16Z</dcterms:created>
  <dcterms:modified xsi:type="dcterms:W3CDTF">2018-10-30T09:49:27Z</dcterms:modified>
</cp:coreProperties>
</file>