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2" autoAdjust="0"/>
    <p:restoredTop sz="98696" autoAdjust="0"/>
  </p:normalViewPr>
  <p:slideViewPr>
    <p:cSldViewPr>
      <p:cViewPr varScale="1">
        <p:scale>
          <a:sx n="67" d="100"/>
          <a:sy n="67" d="100"/>
        </p:scale>
        <p:origin x="11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724</Words>
  <Application>Microsoft Office PowerPoint</Application>
  <PresentationFormat>On-screen Show (4:3)</PresentationFormat>
  <Paragraphs>155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Glycogen</vt:lpstr>
      <vt:lpstr>PowerPoint Presentation</vt:lpstr>
      <vt:lpstr>PowerPoint Presentation</vt:lpstr>
      <vt:lpstr>Synthesis of Glycogen</vt:lpstr>
      <vt:lpstr>Glycogenolysis (Breakdown of glycogen in skeletal muscles)</vt:lpstr>
      <vt:lpstr>Glycogenolysis</vt:lpstr>
      <vt:lpstr>Glycogenolysis</vt:lpstr>
      <vt:lpstr>Glycogenolysis</vt:lpstr>
      <vt:lpstr>Regulation of  Glycogen Metabolism</vt:lpstr>
      <vt:lpstr>Regulation of Glycogen Metabolism  1. Allosteric Regulation</vt:lpstr>
      <vt:lpstr>Regulation of Glycogen Metabolism </vt:lpstr>
      <vt:lpstr>PowerPoint Presentation</vt:lpstr>
      <vt:lpstr>Glycogen Storage Diseases (GSD)</vt:lpstr>
      <vt:lpstr>Glycogen Storage Diseases GSD Type V  (Mc Ardle Syndrome) </vt:lpstr>
      <vt:lpstr>Glycogen Storage Diseases GSD Type II  (POMPE DISEASE) </vt:lpstr>
      <vt:lpstr>Reference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sherif</dc:creator>
  <cp:lastModifiedBy>Sumbul Fatma</cp:lastModifiedBy>
  <cp:revision>74</cp:revision>
  <dcterms:created xsi:type="dcterms:W3CDTF">2010-04-14T08:40:42Z</dcterms:created>
  <dcterms:modified xsi:type="dcterms:W3CDTF">2020-11-20T10:04:16Z</dcterms:modified>
</cp:coreProperties>
</file>