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6A27F-3C5D-4FBA-9D24-506479B57DAA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948</Words>
  <Application>Microsoft Office PowerPoint</Application>
  <PresentationFormat>35mm Slides</PresentationFormat>
  <Paragraphs>180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Symbol</vt:lpstr>
      <vt:lpstr>Apothecary</vt:lpstr>
      <vt:lpstr>Creatine metabolism and collagen diseases</vt:lpstr>
      <vt:lpstr>objectives</vt:lpstr>
      <vt:lpstr>Creatine Metabolism</vt:lpstr>
      <vt:lpstr>Creatine biosynthesis</vt:lpstr>
      <vt:lpstr>Creatine biosynthesis</vt:lpstr>
      <vt:lpstr>Distribution of body creatine</vt:lpstr>
      <vt:lpstr>Creatine phosphate</vt:lpstr>
      <vt:lpstr>Creatine degradation</vt:lpstr>
      <vt:lpstr>Creatine degradation</vt:lpstr>
      <vt:lpstr>Urinary Creatinine</vt:lpstr>
      <vt:lpstr>Creatine kinase (ck)</vt:lpstr>
      <vt:lpstr>collagen</vt:lpstr>
      <vt:lpstr>Collagen structure</vt:lpstr>
      <vt:lpstr>Collagen structure</vt:lpstr>
      <vt:lpstr>Collagen structure</vt:lpstr>
      <vt:lpstr>Non-standard amino acids in Collagen</vt:lpstr>
      <vt:lpstr>Types of collagen</vt:lpstr>
      <vt:lpstr>biosynthesis of collagen</vt:lpstr>
      <vt:lpstr>biosynthesis of collagen</vt:lpstr>
      <vt:lpstr>Crosslinking of collagen fibrils</vt:lpstr>
      <vt:lpstr>PowerPoint Presentation</vt:lpstr>
      <vt:lpstr>PowerPoint Presentation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2020-11-20T10:06:56Z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