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6"/>
          </a:solidFill>
        </a:fill>
      </a:tcStyle>
    </a:wholeTbl>
    <a:band2H>
      <a:tcTxStyle/>
      <a:tcStyle>
        <a:tcBdr/>
        <a:fill>
          <a:solidFill>
            <a:srgbClr val="F1F1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1"/>
          </a:solidFill>
        </a:fill>
      </a:tcStyle>
    </a:wholeTbl>
    <a:band2H>
      <a:tcTxStyle/>
      <a:tcStyle>
        <a:tcBdr/>
        <a:fill>
          <a:solidFill>
            <a:srgbClr val="E6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152" y="5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2974</TotalTime>
  <Words>775</Words>
  <Application>Microsoft Office PowerPoint</Application>
  <PresentationFormat>35mm Slides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Georgia</vt:lpstr>
      <vt:lpstr>Palatino</vt:lpstr>
      <vt:lpstr>Palatino Linotype</vt:lpstr>
      <vt:lpstr>Times New Roman</vt:lpstr>
      <vt:lpstr>Wingdings</vt:lpstr>
      <vt:lpstr>Adjacency</vt:lpstr>
      <vt:lpstr>PowerPoint Presentation</vt:lpstr>
      <vt:lpstr>PowerPoint Presentation</vt:lpstr>
      <vt:lpstr>Purine degradation pathway</vt:lpstr>
      <vt:lpstr>PowerPoint Presentation</vt:lpstr>
      <vt:lpstr>Purine degradation pathway</vt:lpstr>
      <vt:lpstr>Major pathways of purine catabolism in animals</vt:lpstr>
      <vt:lpstr>Fate of uric acid in humans</vt:lpstr>
      <vt:lpstr>Degradation of uric acid to ammonia in some animals</vt:lpstr>
      <vt:lpstr>Fate of uric acid in humans</vt:lpstr>
      <vt:lpstr>Fate of uric acid in humans</vt:lpstr>
      <vt:lpstr>The Gout, a cartoon by James Gilroy (1799)</vt:lpstr>
      <vt:lpstr>Gout</vt:lpstr>
      <vt:lpstr>Gout</vt:lpstr>
      <vt:lpstr>Sodium urate crystals in urine</vt:lpstr>
      <vt:lpstr>PowerPoint Presentation</vt:lpstr>
      <vt:lpstr>Gout</vt:lpstr>
      <vt:lpstr>Gout</vt:lpstr>
      <vt:lpstr>Classification of Gout</vt:lpstr>
      <vt:lpstr>Biochemical Diagnosis</vt:lpstr>
      <vt:lpstr>PowerPoint Presentation</vt:lpstr>
      <vt:lpstr>Monosodium urate crystals</vt:lpstr>
      <vt:lpstr>Treatment</vt:lpstr>
      <vt:lpstr>Major pathways of purine catabolism in animals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sumbul</dc:creator>
  <cp:lastModifiedBy>Sumbul Fatma</cp:lastModifiedBy>
  <cp:revision>30</cp:revision>
  <cp:lastPrinted>2017-11-02T09:31:40Z</cp:lastPrinted>
  <dcterms:modified xsi:type="dcterms:W3CDTF">2020-11-20T10:07:56Z</dcterms:modified>
</cp:coreProperties>
</file>