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09E5"/>
    <a:srgbClr val="990033"/>
    <a:srgbClr val="A50021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6" autoAdjust="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863</Words>
  <Application>Microsoft Office PowerPoint</Application>
  <PresentationFormat>On-screen Show (4:3)</PresentationFormat>
  <Paragraphs>188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OBJECTIVES</vt:lpstr>
      <vt:lpstr>PowerPoint Presentation</vt:lpstr>
      <vt:lpstr>PowerPoint Presentation</vt:lpstr>
      <vt:lpstr>INTRAEMBRYONIC MESODERM</vt:lpstr>
      <vt:lpstr>PowerPoint Presentation</vt:lpstr>
      <vt:lpstr>DEVELOPMENT OF LIMBS - 1</vt:lpstr>
      <vt:lpstr>DEVELOPMENT OF LIMBS - 2</vt:lpstr>
      <vt:lpstr>DEVELOPMENT OF LIMBS - 3</vt:lpstr>
      <vt:lpstr>PowerPoint Presentation</vt:lpstr>
      <vt:lpstr>PowerPoint Presentation</vt:lpstr>
      <vt:lpstr>DEVELOPMENT OF CRANIUM (SKULL)</vt:lpstr>
      <vt:lpstr>PowerPoint Presentation</vt:lpstr>
      <vt:lpstr>JOINTS</vt:lpstr>
      <vt:lpstr>SUMMARY OF DEVELOPMENT OF BONE</vt:lpstr>
      <vt:lpstr>SUMMARY OF DEVELOPMENT OF MUSCLES</vt:lpstr>
      <vt:lpstr>SUMMARY OF DEVELOPMENT OF MUSCLES</vt:lpstr>
      <vt:lpstr>QUESTION 1</vt:lpstr>
      <vt:lpstr>QUESTION 2</vt:lpstr>
      <vt:lpstr>QUESTION 3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&amp; HISTOLOGY OF SMALL INTESTINE</dc:title>
  <dc:creator>user1</dc:creator>
  <cp:lastModifiedBy>Gamilah H. Al-Madani</cp:lastModifiedBy>
  <cp:revision>243</cp:revision>
  <dcterms:created xsi:type="dcterms:W3CDTF">2010-12-12T06:26:04Z</dcterms:created>
  <dcterms:modified xsi:type="dcterms:W3CDTF">2015-12-01T10:35:14Z</dcterms:modified>
</cp:coreProperties>
</file>