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18.xml"/><Relationship Id="rId5" Type="http://schemas.openxmlformats.org/officeDocument/2006/relationships/slide" Target="slides/slide16.xml"/><Relationship Id="rId4" Type="http://schemas.openxmlformats.org/officeDocument/2006/relationships/slide" Target="slides/slide1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