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E7E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7" d="100"/>
          <a:sy n="87" d="100"/>
        </p:scale>
        <p:origin x="499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docProps/app.xml><?xml version="1.0" encoding="utf-8"?>
<Properties xmlns="http://schemas.openxmlformats.org/officeDocument/2006/extended-properties" xmlns:vt="http://schemas.openxmlformats.org/officeDocument/2006/docPropsVTypes">
  <TotalTime>595</TotalTime>
  <Words>1287</Words>
  <Application>Microsoft Office PowerPoint</Application>
  <PresentationFormat>Widescreen</PresentationFormat>
  <Paragraphs>221</Paragraphs>
  <Slides>43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0" baseType="lpstr">
      <vt:lpstr>Arial</vt:lpstr>
      <vt:lpstr>BookAntiqua</vt:lpstr>
      <vt:lpstr>BookAntiqua-Italic</vt:lpstr>
      <vt:lpstr>Calibri</vt:lpstr>
      <vt:lpstr>Calibri Light</vt:lpstr>
      <vt:lpstr>Wingdings</vt:lpstr>
      <vt:lpstr>Office Theme</vt:lpstr>
      <vt:lpstr>MSK block Bone fracture and healing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BONE</vt:lpstr>
      <vt:lpstr>BONE</vt:lpstr>
      <vt:lpstr>PowerPoint Presentation</vt:lpstr>
      <vt:lpstr>BONE</vt:lpstr>
      <vt:lpstr>PowerPoint Presentation</vt:lpstr>
      <vt:lpstr>PowerPoint Presentation</vt:lpstr>
      <vt:lpstr>Fracture..break in continuity of bone</vt:lpstr>
      <vt:lpstr>Types of fracture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Causes of fracture</vt:lpstr>
      <vt:lpstr>Causes of fracture</vt:lpstr>
      <vt:lpstr>Causes of fracture</vt:lpstr>
      <vt:lpstr>Healing of fracture</vt:lpstr>
      <vt:lpstr>1- Reactive phase</vt:lpstr>
      <vt:lpstr>1- Reactive phase:</vt:lpstr>
      <vt:lpstr>1- reactive phase</vt:lpstr>
      <vt:lpstr>1- reactive phase</vt:lpstr>
      <vt:lpstr>2- Raparative phase</vt:lpstr>
      <vt:lpstr>2- Raparative phase:</vt:lpstr>
      <vt:lpstr>2- Reparative phase: after 2 weeks</vt:lpstr>
      <vt:lpstr>PowerPoint Presentation</vt:lpstr>
      <vt:lpstr>3- Remodeling phase:</vt:lpstr>
      <vt:lpstr>3- remodeling phase:</vt:lpstr>
      <vt:lpstr>3-remodeling phase</vt:lpstr>
      <vt:lpstr>PowerPoint Presentation</vt:lpstr>
      <vt:lpstr>Factors disrupting healing process: </vt:lpstr>
      <vt:lpstr>Complications</vt:lpstr>
      <vt:lpstr>….UNION</vt:lpstr>
      <vt:lpstr>PowerPoint Presentation</vt:lpstr>
      <vt:lpstr>Reference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MSK block 1- Bone fracture and healing</dc:title>
  <dc:creator>AFAF</dc:creator>
  <cp:lastModifiedBy>AFAF</cp:lastModifiedBy>
  <cp:revision>34</cp:revision>
  <dcterms:created xsi:type="dcterms:W3CDTF">2020-10-05T15:22:33Z</dcterms:created>
  <dcterms:modified xsi:type="dcterms:W3CDTF">2020-11-24T07:00:32Z</dcterms:modified>
</cp:coreProperties>
</file>