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12916</TotalTime>
  <Words>1192</Words>
  <Application>Microsoft Office PowerPoint</Application>
  <PresentationFormat>On-screen Show (4:3)</PresentationFormat>
  <Paragraphs>216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Algerian</vt:lpstr>
      <vt:lpstr>Andalus</vt:lpstr>
      <vt:lpstr>Arial</vt:lpstr>
      <vt:lpstr>Calibri</vt:lpstr>
      <vt:lpstr>Century Gothic</vt:lpstr>
      <vt:lpstr>Franklin Gothic Book</vt:lpstr>
      <vt:lpstr>Perpetua</vt:lpstr>
      <vt:lpstr>Times New Roman</vt:lpstr>
      <vt:lpstr>Wingdings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Alia Ragheb Alshanwani</cp:lastModifiedBy>
  <cp:revision>339</cp:revision>
  <dcterms:created xsi:type="dcterms:W3CDTF">2015-09-17T06:43:38Z</dcterms:created>
  <dcterms:modified xsi:type="dcterms:W3CDTF">2020-11-22T10:28:04Z</dcterms:modified>
</cp:coreProperties>
</file>