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1036</Words>
  <Application>Microsoft Office PowerPoint</Application>
  <PresentationFormat>Affichage à l'écran (4:3)</PresentationFormat>
  <Paragraphs>187</Paragraphs>
  <Slides>31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Office Theme</vt:lpstr>
      <vt:lpstr>Bitmap Image</vt:lpstr>
      <vt:lpstr>  Immunology of Asthma</vt:lpstr>
      <vt:lpstr>Immunology of Asthma</vt:lpstr>
      <vt:lpstr>Asthma is a clinical syndrome characterized by:</vt:lpstr>
      <vt:lpstr>Patients with asthma present with one or more of the following symptoms: </vt:lpstr>
      <vt:lpstr>Airway Obstruction in Asthma</vt:lpstr>
      <vt:lpstr>Classification of Asthma </vt:lpstr>
      <vt:lpstr>Non-atopic (intrinsic) asthma (10-33% of asthmatics) </vt:lpstr>
      <vt:lpstr>Atopic (extrinsic) asthma  Allergies trigger asthma attacks in:</vt:lpstr>
      <vt:lpstr>Role of Allergens in Asthma   </vt:lpstr>
      <vt:lpstr>Outdoor allergens:    - Fungal spores (e.g. Alternaria)   - Grass, tree &amp; weed  pollens   </vt:lpstr>
      <vt:lpstr>Antigen presenting cells (APCs) in the lung:</vt:lpstr>
      <vt:lpstr>In susceptible individuals   First encounter with allergens activate B-cells to produce IgE</vt:lpstr>
      <vt:lpstr>Présentation PowerPoint</vt:lpstr>
      <vt:lpstr>Présentation PowerPoint</vt:lpstr>
      <vt:lpstr>Response to allergen  occurs in two phases</vt:lpstr>
      <vt:lpstr>Early allergic response </vt:lpstr>
      <vt:lpstr>Late allergic response:</vt:lpstr>
      <vt:lpstr>Présentation PowerPoint</vt:lpstr>
      <vt:lpstr>Allergens drive T-cells towards Th 2 type:</vt:lpstr>
      <vt:lpstr> Role of IL-4  in allergic asthma</vt:lpstr>
      <vt:lpstr> Role of IL-13 in allergic asthma </vt:lpstr>
      <vt:lpstr>Role of IL-5 in allergic asthma </vt:lpstr>
      <vt:lpstr> Role of eosinophils in allergic asthma </vt:lpstr>
      <vt:lpstr>Role of regulatory T – cells:</vt:lpstr>
      <vt:lpstr>Activation of inflammatory cells (mast cells, eosinophils etc,) is a major inducer   of airway inflammation.</vt:lpstr>
      <vt:lpstr>Products of the inflammatory cells act on :</vt:lpstr>
      <vt:lpstr>1. Smooth muscle hyperplasia &amp;   hypertrophy  2. Mucous gland hyperplasia  3. Collagen deposition  </vt:lpstr>
      <vt:lpstr>Inflammatory cells &amp; their mediators</vt:lpstr>
      <vt:lpstr>Outcome of increased airway reactivity</vt:lpstr>
      <vt:lpstr> Outcome of airway remodeling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of asthma.</dc:title>
  <dc:creator>Dr.Hazem</dc:creator>
  <cp:lastModifiedBy>Rim Sghiri</cp:lastModifiedBy>
  <cp:revision>198</cp:revision>
  <dcterms:created xsi:type="dcterms:W3CDTF">2011-01-13T07:14:51Z</dcterms:created>
  <dcterms:modified xsi:type="dcterms:W3CDTF">2021-01-22T06:02:57Z</dcterms:modified>
</cp:coreProperties>
</file>