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3F9"/>
    <a:srgbClr val="A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4213</TotalTime>
  <Words>1463</Words>
  <Application>Microsoft Office PowerPoint</Application>
  <PresentationFormat>Affichage à l'écran (4:3)</PresentationFormat>
  <Paragraphs>193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Franklin Gothic Book</vt:lpstr>
      <vt:lpstr>Times New Roman</vt:lpstr>
      <vt:lpstr>Wingdings 2</vt:lpstr>
      <vt:lpstr>Technic</vt:lpstr>
      <vt:lpstr>Présentation PowerPoint</vt:lpstr>
      <vt:lpstr>Objectives</vt:lpstr>
      <vt:lpstr>Tuberculosis (TB)</vt:lpstr>
      <vt:lpstr>Introduction </vt:lpstr>
      <vt:lpstr>Mode of transmission</vt:lpstr>
      <vt:lpstr>Virulence factors</vt:lpstr>
      <vt:lpstr>Immunology </vt:lpstr>
      <vt:lpstr>Host factors</vt:lpstr>
      <vt:lpstr>Présentation PowerPoint</vt:lpstr>
      <vt:lpstr>Primary disease (Approximately 10% of infected individuals)</vt:lpstr>
      <vt:lpstr>Primary disease</vt:lpstr>
      <vt:lpstr>Ghon’s and Ranke complex </vt:lpstr>
      <vt:lpstr>Présentation PowerPoint</vt:lpstr>
      <vt:lpstr>Primary disease</vt:lpstr>
      <vt:lpstr>Présentation PowerPoint</vt:lpstr>
      <vt:lpstr>Présentation PowerPoint</vt:lpstr>
      <vt:lpstr>Miliary TB</vt:lpstr>
      <vt:lpstr>Chronic Disease</vt:lpstr>
      <vt:lpstr>Présentation PowerPoint</vt:lpstr>
      <vt:lpstr>Latent TB</vt:lpstr>
      <vt:lpstr>Reactivation disease</vt:lpstr>
      <vt:lpstr>Reactivation disease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Delayed-type hypersensitivity (DTH) response</vt:lpstr>
      <vt:lpstr>IFN- release assay</vt:lpstr>
      <vt:lpstr>Take home message</vt:lpstr>
      <vt:lpstr>Présentation PowerPoint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Dr.Zahid</dc:creator>
  <cp:lastModifiedBy>Rim Sghiri</cp:lastModifiedBy>
  <cp:revision>395</cp:revision>
  <dcterms:created xsi:type="dcterms:W3CDTF">2013-02-13T11:24:12Z</dcterms:created>
  <dcterms:modified xsi:type="dcterms:W3CDTF">2021-02-01T08:05:35Z</dcterms:modified>
</cp:coreProperties>
</file>