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hanan</cp:lastModifiedBy>
  <cp:revision>730</cp:revision>
  <dcterms:created xsi:type="dcterms:W3CDTF">2015-01-08T08:30:36Z</dcterms:created>
  <dcterms:modified xsi:type="dcterms:W3CDTF">2021-01-23T14:34:32Z</dcterms:modified>
</cp:coreProperties>
</file>