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1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15" autoAdjust="0"/>
    <p:restoredTop sz="93978" autoAdjust="0"/>
  </p:normalViewPr>
  <p:slideViewPr>
    <p:cSldViewPr snapToGrid="0">
      <p:cViewPr varScale="1">
        <p:scale>
          <a:sx n="87" d="100"/>
          <a:sy n="87" d="100"/>
        </p:scale>
        <p:origin x="162" y="4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2348</TotalTime>
  <Words>1736</Words>
  <Application>Microsoft Office PowerPoint</Application>
  <PresentationFormat>Widescreen</PresentationFormat>
  <Paragraphs>334</Paragraphs>
  <Slides>24</Slides>
  <Notes>24</Notes>
  <HiddenSlides>0</HiddenSlides>
  <MMClips>0</MMClips>
  <ScaleCrop>false</ScaleCrop>
  <HeadingPairs>
    <vt:vector size="6" baseType="variant">
      <vt:variant>
        <vt:lpstr>Fonts Used</vt:lpstr>
      </vt:variant>
      <vt:variant>
        <vt:i4>12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7" baseType="lpstr">
      <vt:lpstr>Aharoni</vt:lpstr>
      <vt:lpstr>Arial</vt:lpstr>
      <vt:lpstr>Arial Narrow</vt:lpstr>
      <vt:lpstr>Arial Rounded MT Bold</vt:lpstr>
      <vt:lpstr>Bernard MT Condensed</vt:lpstr>
      <vt:lpstr>Calibri</vt:lpstr>
      <vt:lpstr>French Script MT</vt:lpstr>
      <vt:lpstr>Symbol</vt:lpstr>
      <vt:lpstr>Times New Roman</vt:lpstr>
      <vt:lpstr>Trebuchet MS</vt:lpstr>
      <vt:lpstr>Wingdings</vt:lpstr>
      <vt:lpstr>Wingdings 3</vt:lpstr>
      <vt:lpstr>Facet</vt:lpstr>
      <vt:lpstr>Treatment of Acute &amp; Chronic Rhinitis and Cough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Treatment of Acute and Chronic Rhinitis and Cough</dc:title>
  <dc:creator>User</dc:creator>
  <cp:lastModifiedBy>kk28697</cp:lastModifiedBy>
  <cp:revision>157</cp:revision>
  <cp:lastPrinted>2019-12-29T08:31:24Z</cp:lastPrinted>
  <dcterms:created xsi:type="dcterms:W3CDTF">2016-02-01T05:08:06Z</dcterms:created>
  <dcterms:modified xsi:type="dcterms:W3CDTF">2020-01-19T10:20:01Z</dcterms:modified>
</cp:coreProperties>
</file>