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>
      <p:cViewPr varScale="1">
        <p:scale>
          <a:sx n="104" d="100"/>
          <a:sy n="104" d="100"/>
        </p:scale>
        <p:origin x="182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9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264"/>
    </p:cViewPr>
  </p:sorter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1399</TotalTime>
  <Words>1436</Words>
  <Application>Microsoft Office PowerPoint</Application>
  <PresentationFormat>On-screen Show (4:3)</PresentationFormat>
  <Paragraphs>166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 Narrow</vt:lpstr>
      <vt:lpstr>Calibri</vt:lpstr>
      <vt:lpstr>Lucida Sans Unicode</vt:lpstr>
      <vt:lpstr>Wingdings</vt:lpstr>
      <vt:lpstr>Wingdings 2</vt:lpstr>
      <vt:lpstr>Wingdings 3</vt:lpstr>
      <vt:lpstr>Theme3</vt:lpstr>
      <vt:lpstr>ATHEROSCLEROSIS  Sufia Husain Associate Professor Pathology Department College of Medicine KSU, Riyadh March 2021 Reference: Robbins &amp; Cotran Pathology and Rubin’s Pathology</vt:lpstr>
      <vt:lpstr>Objectives for Atherosclerosis, ischemic heart diseases (angina and myocardial infarction) 2 lectures </vt:lpstr>
      <vt:lpstr>Normal Blood Vessels</vt:lpstr>
      <vt:lpstr> Artery</vt:lpstr>
      <vt:lpstr>ENDOTHELIAL CELLS</vt:lpstr>
      <vt:lpstr>Smooth muscle cells (SMC)</vt:lpstr>
      <vt:lpstr>PowerPoint Presentation</vt:lpstr>
      <vt:lpstr>Gross morphology of atheroma/atheromatous (AS) plaque</vt:lpstr>
      <vt:lpstr>PowerPoint Presentation</vt:lpstr>
      <vt:lpstr>Atherosclerosis: Microscopic morphology</vt:lpstr>
      <vt:lpstr>Atherosclerosis: microscopic morphology</vt:lpstr>
      <vt:lpstr>PowerPoint Presentation</vt:lpstr>
      <vt:lpstr>PowerPoint Presentation</vt:lpstr>
      <vt:lpstr>PATHOLOGICAL COMPLICATIONS OF AS  Advanced lesion of AS is at risk for the following:</vt:lpstr>
      <vt:lpstr>Stroke/ cerebrovascular accident</vt:lpstr>
      <vt:lpstr>PowerPoint Presentation</vt:lpstr>
      <vt:lpstr>PowerPoint Presentation</vt:lpstr>
      <vt:lpstr>PowerPoint Presentation</vt:lpstr>
      <vt:lpstr>PowerPoint Presentation</vt:lpstr>
      <vt:lpstr>Risk Factors for Atherosclerosis</vt:lpstr>
      <vt:lpstr>IMPORTANCE OF TYPES OF LIPOPROTEINS IN HYPERLIPIDEMIA</vt:lpstr>
      <vt:lpstr>PATHOGENESIS: the hypothesis is that AS is a response to injury</vt:lpstr>
      <vt:lpstr>PATHOGENESIS:</vt:lpstr>
      <vt:lpstr>SUMMARY</vt:lpstr>
      <vt:lpstr>Angioplasty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 System</dc:title>
  <dc:creator>Dr.Sufia</dc:creator>
  <cp:lastModifiedBy>sufia husain</cp:lastModifiedBy>
  <cp:revision>153</cp:revision>
  <dcterms:created xsi:type="dcterms:W3CDTF">2009-02-14T10:07:38Z</dcterms:created>
  <dcterms:modified xsi:type="dcterms:W3CDTF">2021-03-06T17:53:13Z</dcterms:modified>
</cp:coreProperties>
</file>