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6.xml"/><Relationship Id="rId7" Type="http://schemas.openxmlformats.org/officeDocument/2006/relationships/slide" Target="slides/slide15.xml"/><Relationship Id="rId2" Type="http://schemas.openxmlformats.org/officeDocument/2006/relationships/slide" Target="slides/slide5.xml"/><Relationship Id="rId1" Type="http://schemas.openxmlformats.org/officeDocument/2006/relationships/slide" Target="slides/slide4.xml"/><Relationship Id="rId6" Type="http://schemas.openxmlformats.org/officeDocument/2006/relationships/slide" Target="slides/slide14.xml"/><Relationship Id="rId5" Type="http://schemas.openxmlformats.org/officeDocument/2006/relationships/slide" Target="slides/slide12.xml"/><Relationship Id="rId10" Type="http://schemas.openxmlformats.org/officeDocument/2006/relationships/slide" Target="slides/slide29.xml"/><Relationship Id="rId4" Type="http://schemas.openxmlformats.org/officeDocument/2006/relationships/slide" Target="slides/slide11.xml"/><Relationship Id="rId9" Type="http://schemas.openxmlformats.org/officeDocument/2006/relationships/slide" Target="slides/slide18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4060</TotalTime>
  <Words>846</Words>
  <Application>Microsoft Office PowerPoint</Application>
  <PresentationFormat>On-screen Show (4:3)</PresentationFormat>
  <Paragraphs>191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Algerian</vt:lpstr>
      <vt:lpstr>Arial</vt:lpstr>
      <vt:lpstr>Arial Narrow</vt:lpstr>
      <vt:lpstr>Arial Rounded MT Bold</vt:lpstr>
      <vt:lpstr>Bernard MT Condensed</vt:lpstr>
      <vt:lpstr>Calibri</vt:lpstr>
      <vt:lpstr>Monotype Corsiva</vt:lpstr>
      <vt:lpstr>Symbol</vt:lpstr>
      <vt:lpstr>Tahoma</vt:lpstr>
      <vt:lpstr>Times New Roman</vt:lpstr>
      <vt:lpstr>Wingdings</vt:lpstr>
      <vt:lpstr>Blends</vt:lpstr>
      <vt:lpstr>Office Theme</vt:lpstr>
      <vt:lpstr>Sympatholytic &amp; adrenergic blockers -receptor  Antagonists</vt:lpstr>
      <vt:lpstr>PowerPoint Presentation</vt:lpstr>
      <vt:lpstr>PowerPoint Presentation</vt:lpstr>
      <vt:lpstr> Classification of  sympatholytics </vt:lpstr>
      <vt:lpstr> Classification of  sympatholytics </vt:lpstr>
      <vt:lpstr> Classification of  sympatholytics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Classification of sympatholytics </vt:lpstr>
      <vt:lpstr>PowerPoint Presentation</vt:lpstr>
      <vt:lpstr>Adrenergic receptor blockers</vt:lpstr>
      <vt:lpstr> Classification of  -receptor  Antagonists</vt:lpstr>
      <vt:lpstr> Classification of  -receptor  Antagonists</vt:lpstr>
      <vt:lpstr>Non-Selective - Adrenoceptor Antagonists </vt:lpstr>
      <vt:lpstr>PowerPoint Presentation</vt:lpstr>
      <vt:lpstr>PowerPoint Presentation</vt:lpstr>
      <vt:lpstr>PowerPoint Presentation</vt:lpstr>
      <vt:lpstr>PowerPoint Presentation</vt:lpstr>
      <vt:lpstr>Selective 1- Antagonists </vt:lpstr>
      <vt:lpstr>Selective 1- Antagonists </vt:lpstr>
      <vt:lpstr>Selective 1- Antagonists </vt:lpstr>
      <vt:lpstr>Therapeutic Uses:</vt:lpstr>
      <vt:lpstr>Therapeutic Uses:</vt:lpstr>
      <vt:lpstr>Selective 1A–antagonists  Tamsulosin</vt:lpstr>
      <vt:lpstr>Selective 1A antagonist  Tamsulosin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Noradrenergic Transmission</dc:title>
  <dc:creator>ksu</dc:creator>
  <cp:lastModifiedBy>hanan</cp:lastModifiedBy>
  <cp:revision>536</cp:revision>
  <cp:lastPrinted>1601-01-01T00:00:00Z</cp:lastPrinted>
  <dcterms:created xsi:type="dcterms:W3CDTF">2007-09-26T16:20:03Z</dcterms:created>
  <dcterms:modified xsi:type="dcterms:W3CDTF">2021-03-02T07:42:33Z</dcterms:modified>
</cp:coreProperties>
</file>