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6633"/>
    <a:srgbClr val="CC9900"/>
    <a:srgbClr val="33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2409</TotalTime>
  <Words>1616</Words>
  <Application>Microsoft Office PowerPoint</Application>
  <PresentationFormat>On-screen Show (4:3)</PresentationFormat>
  <Paragraphs>293</Paragraphs>
  <Slides>38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MS PGothic</vt:lpstr>
      <vt:lpstr>Arial</vt:lpstr>
      <vt:lpstr>interstateregular</vt:lpstr>
      <vt:lpstr>Symbol</vt:lpstr>
      <vt:lpstr>Times New Roman</vt:lpstr>
      <vt:lpstr>Verdana</vt:lpstr>
      <vt:lpstr>Wingdings</vt:lpstr>
      <vt:lpstr>Layers</vt:lpstr>
      <vt:lpstr>THROMBOLYTIC DRUGS (Fibrinolytic drugs) By Prof. Hanan Hagar </vt:lpstr>
      <vt:lpstr>Learning objectives</vt:lpstr>
      <vt:lpstr> Definition of Thrombolytics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Anistreplase (APSAC) </vt:lpstr>
      <vt:lpstr>PowerPoint Presentation</vt:lpstr>
      <vt:lpstr>PowerPoint Presentation</vt:lpstr>
      <vt:lpstr>PowerPoint Presentation</vt:lpstr>
      <vt:lpstr>Urokinase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What is the role of thrombolytic therapy in antithrombotic plan ?</vt:lpstr>
      <vt:lpstr>Rational for use of thrombolytic drugs in AMI</vt:lpstr>
      <vt:lpstr> What is the role of thrombolytic therapy in antithrombotic plan ?</vt:lpstr>
      <vt:lpstr>PowerPoint Presentation</vt:lpstr>
      <vt:lpstr>Contraindications to thrombolytics</vt:lpstr>
      <vt:lpstr>Fibrinolytic Inhibitors </vt:lpstr>
      <vt:lpstr>Fibrinolytic Inhibitors Antiplasmins</vt:lpstr>
      <vt:lpstr>Uses of Fibrinolytic Inhibitors </vt:lpstr>
    </vt:vector>
  </TitlesOfParts>
  <Company>GUC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THROMBOLYTIC DRUGS</dc:title>
  <dc:creator>mahmoud.khattab</dc:creator>
  <cp:lastModifiedBy>Hanan Hagar</cp:lastModifiedBy>
  <cp:revision>136</cp:revision>
  <dcterms:created xsi:type="dcterms:W3CDTF">2007-11-12T15:15:36Z</dcterms:created>
  <dcterms:modified xsi:type="dcterms:W3CDTF">2021-02-28T08:14:46Z</dcterms:modified>
</cp:coreProperties>
</file>