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31229</TotalTime>
  <Words>1246</Words>
  <Application>Microsoft Office PowerPoint</Application>
  <PresentationFormat>On-screen Show (4:3)</PresentationFormat>
  <Paragraphs>231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 Jahelrasoul</cp:lastModifiedBy>
  <cp:revision>298</cp:revision>
  <dcterms:created xsi:type="dcterms:W3CDTF">2015-02-26T10:46:09Z</dcterms:created>
  <dcterms:modified xsi:type="dcterms:W3CDTF">2021-03-21T05:54:37Z</dcterms:modified>
</cp:coreProperties>
</file>