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sldIdLst>
    <p:sldId id="311" r:id="rId2"/>
    <p:sldId id="312" r:id="rId3"/>
    <p:sldId id="313" r:id="rId4"/>
    <p:sldId id="314" r:id="rId5"/>
    <p:sldId id="315" r:id="rId6"/>
    <p:sldId id="316" r:id="rId7"/>
    <p:sldId id="347" r:id="rId8"/>
    <p:sldId id="317" r:id="rId9"/>
    <p:sldId id="318" r:id="rId10"/>
    <p:sldId id="319" r:id="rId11"/>
    <p:sldId id="320" r:id="rId12"/>
    <p:sldId id="321" r:id="rId13"/>
    <p:sldId id="322" r:id="rId14"/>
    <p:sldId id="323" r:id="rId15"/>
    <p:sldId id="324" r:id="rId16"/>
    <p:sldId id="325" r:id="rId17"/>
    <p:sldId id="326" r:id="rId18"/>
    <p:sldId id="327" r:id="rId19"/>
    <p:sldId id="348" r:id="rId20"/>
    <p:sldId id="328" r:id="rId21"/>
    <p:sldId id="329" r:id="rId22"/>
    <p:sldId id="330" r:id="rId23"/>
    <p:sldId id="331" r:id="rId24"/>
    <p:sldId id="332" r:id="rId25"/>
    <p:sldId id="333" r:id="rId26"/>
    <p:sldId id="334" r:id="rId27"/>
    <p:sldId id="335" r:id="rId28"/>
    <p:sldId id="340" r:id="rId29"/>
    <p:sldId id="341" r:id="rId30"/>
    <p:sldId id="349" r:id="rId31"/>
    <p:sldId id="338" r:id="rId32"/>
    <p:sldId id="342" r:id="rId33"/>
    <p:sldId id="345" r:id="rId34"/>
    <p:sldId id="344" r:id="rId35"/>
    <p:sldId id="34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0000"/>
    <a:srgbClr val="00E7E2"/>
    <a:srgbClr val="69FFFF"/>
    <a:srgbClr val="E20000"/>
    <a:srgbClr val="F43A3A"/>
    <a:srgbClr val="01FFFF"/>
    <a:srgbClr val="27C1BD"/>
    <a:srgbClr val="1FC9C5"/>
    <a:srgbClr val="19D9FF"/>
    <a:srgbClr val="0070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1702" autoAdjust="0"/>
  </p:normalViewPr>
  <p:slideViewPr>
    <p:cSldViewPr>
      <p:cViewPr varScale="1">
        <p:scale>
          <a:sx n="78" d="100"/>
          <a:sy n="78" d="100"/>
        </p:scale>
        <p:origin x="1773" y="42"/>
      </p:cViewPr>
      <p:guideLst>
        <p:guide orient="horz" pos="2160"/>
        <p:guide pos="2880"/>
      </p:guideLst>
    </p:cSldViewPr>
  </p:slideViewPr>
  <p:notesTextViewPr>
    <p:cViewPr>
      <p:scale>
        <a:sx n="1" d="1"/>
        <a:sy n="1" d="1"/>
      </p:scale>
      <p:origin x="0" y="0"/>
    </p:cViewPr>
  </p:notesTextViewPr>
  <p:sorterViewPr>
    <p:cViewPr varScale="1">
      <p:scale>
        <a:sx n="1" d="1"/>
        <a:sy n="1" d="1"/>
      </p:scale>
      <p:origin x="0" y="-41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CB96FA-1980-4C82-924E-05147ED2385D}" type="doc">
      <dgm:prSet loTypeId="urn:microsoft.com/office/officeart/2005/8/layout/hierarchy3" loCatId="hierarchy" qsTypeId="urn:microsoft.com/office/officeart/2005/8/quickstyle/simple5" qsCatId="simple" csTypeId="urn:microsoft.com/office/officeart/2005/8/colors/colorful1#1" csCatId="colorful" phldr="1"/>
      <dgm:spPr/>
      <dgm:t>
        <a:bodyPr/>
        <a:lstStyle/>
        <a:p>
          <a:pPr rtl="1"/>
          <a:endParaRPr lang="ar-SA"/>
        </a:p>
      </dgm:t>
    </dgm:pt>
    <dgm:pt modelId="{22B83007-55F6-4CFF-AEE8-00D0CF5B158B}">
      <dgm:prSet phldrT="[نص]"/>
      <dgm:spPr/>
      <dgm:t>
        <a:bodyPr/>
        <a:lstStyle/>
        <a:p>
          <a:pPr rtl="1"/>
          <a:r>
            <a:rPr lang="en-US" dirty="0">
              <a:solidFill>
                <a:schemeClr val="bg1"/>
              </a:solidFill>
            </a:rPr>
            <a:t>When this system functions normally: </a:t>
          </a:r>
          <a:endParaRPr lang="ar-SA" dirty="0">
            <a:solidFill>
              <a:schemeClr val="bg1"/>
            </a:solidFill>
          </a:endParaRPr>
        </a:p>
      </dgm:t>
    </dgm:pt>
    <dgm:pt modelId="{BF8249D0-1550-4FB2-A0B2-B765ACC395B2}" type="parTrans" cxnId="{EFC3FCA0-E437-4C41-BE62-A13AE7B4C31C}">
      <dgm:prSet/>
      <dgm:spPr/>
      <dgm:t>
        <a:bodyPr/>
        <a:lstStyle/>
        <a:p>
          <a:pPr rtl="1"/>
          <a:endParaRPr lang="ar-SA">
            <a:solidFill>
              <a:srgbClr val="FF0000"/>
            </a:solidFill>
          </a:endParaRPr>
        </a:p>
      </dgm:t>
    </dgm:pt>
    <dgm:pt modelId="{8CA107E0-81D4-4F12-A20C-DA31BED12BBA}" type="sibTrans" cxnId="{EFC3FCA0-E437-4C41-BE62-A13AE7B4C31C}">
      <dgm:prSet/>
      <dgm:spPr/>
      <dgm:t>
        <a:bodyPr/>
        <a:lstStyle/>
        <a:p>
          <a:pPr rtl="1"/>
          <a:endParaRPr lang="ar-SA">
            <a:solidFill>
              <a:srgbClr val="FF0000"/>
            </a:solidFill>
          </a:endParaRPr>
        </a:p>
      </dgm:t>
    </dgm:pt>
    <dgm:pt modelId="{D1553F09-D4CE-4F0E-A75C-08A6298CDE5B}">
      <dgm:prSet phldrT="[نص]"/>
      <dgm:spPr/>
      <dgm:t>
        <a:bodyPr/>
        <a:lstStyle/>
        <a:p>
          <a:pPr rtl="1"/>
          <a:r>
            <a:rPr lang="en-US" dirty="0">
              <a:solidFill>
                <a:srgbClr val="FF0000"/>
              </a:solidFill>
            </a:rPr>
            <a:t>Atria contract 1/6 of a sec ahead of ventricular contraction (allows filling of ventricles). </a:t>
          </a:r>
          <a:endParaRPr lang="ar-SA" dirty="0">
            <a:solidFill>
              <a:srgbClr val="FF0000"/>
            </a:solidFill>
          </a:endParaRPr>
        </a:p>
      </dgm:t>
    </dgm:pt>
    <dgm:pt modelId="{2DB67161-E7A4-4AB6-A93C-C085A844BA7B}" type="parTrans" cxnId="{F4523860-F4A5-40DE-A479-6B0675E9FD42}">
      <dgm:prSet/>
      <dgm:spPr/>
      <dgm:t>
        <a:bodyPr/>
        <a:lstStyle/>
        <a:p>
          <a:pPr rtl="1"/>
          <a:endParaRPr lang="ar-SA">
            <a:solidFill>
              <a:srgbClr val="FF0000"/>
            </a:solidFill>
          </a:endParaRPr>
        </a:p>
      </dgm:t>
    </dgm:pt>
    <dgm:pt modelId="{AF6D3030-BEA6-4BAA-A1FA-34D8627B575F}" type="sibTrans" cxnId="{F4523860-F4A5-40DE-A479-6B0675E9FD42}">
      <dgm:prSet/>
      <dgm:spPr/>
      <dgm:t>
        <a:bodyPr/>
        <a:lstStyle/>
        <a:p>
          <a:pPr rtl="1"/>
          <a:endParaRPr lang="ar-SA">
            <a:solidFill>
              <a:srgbClr val="FF0000"/>
            </a:solidFill>
          </a:endParaRPr>
        </a:p>
      </dgm:t>
    </dgm:pt>
    <dgm:pt modelId="{6C49F7A9-1E6B-4B11-9FCB-2262A5DE9044}">
      <dgm:prSet phldrT="[نص]"/>
      <dgm:spPr/>
      <dgm:t>
        <a:bodyPr/>
        <a:lstStyle/>
        <a:p>
          <a:pPr rtl="0"/>
          <a:r>
            <a:rPr lang="en-US" dirty="0">
              <a:solidFill>
                <a:srgbClr val="FF0000"/>
              </a:solidFill>
            </a:rPr>
            <a:t>All portions of ventricles contract at same time (essential for effective pressure generation in the ventricular chambers)</a:t>
          </a:r>
          <a:endParaRPr lang="ar-SA" dirty="0">
            <a:solidFill>
              <a:srgbClr val="FF0000"/>
            </a:solidFill>
          </a:endParaRPr>
        </a:p>
      </dgm:t>
    </dgm:pt>
    <dgm:pt modelId="{66D6FDB4-1190-4C9A-9DEA-55A65825678C}" type="parTrans" cxnId="{5657E83B-BDAD-4BDC-BB8C-8FCAAC81FDD2}">
      <dgm:prSet/>
      <dgm:spPr/>
      <dgm:t>
        <a:bodyPr/>
        <a:lstStyle/>
        <a:p>
          <a:pPr rtl="1"/>
          <a:endParaRPr lang="ar-SA">
            <a:solidFill>
              <a:srgbClr val="FF0000"/>
            </a:solidFill>
          </a:endParaRPr>
        </a:p>
      </dgm:t>
    </dgm:pt>
    <dgm:pt modelId="{6A978850-0A88-49B6-8AB3-1DFDBCBEF352}" type="sibTrans" cxnId="{5657E83B-BDAD-4BDC-BB8C-8FCAAC81FDD2}">
      <dgm:prSet/>
      <dgm:spPr/>
      <dgm:t>
        <a:bodyPr/>
        <a:lstStyle/>
        <a:p>
          <a:pPr rtl="1"/>
          <a:endParaRPr lang="ar-SA">
            <a:solidFill>
              <a:srgbClr val="FF0000"/>
            </a:solidFill>
          </a:endParaRPr>
        </a:p>
      </dgm:t>
    </dgm:pt>
    <dgm:pt modelId="{D4DB3954-1E29-4BBD-88D3-6C0D3DEE594A}" type="pres">
      <dgm:prSet presAssocID="{E1CB96FA-1980-4C82-924E-05147ED2385D}" presName="diagram" presStyleCnt="0">
        <dgm:presLayoutVars>
          <dgm:chPref val="1"/>
          <dgm:dir/>
          <dgm:animOne val="branch"/>
          <dgm:animLvl val="lvl"/>
          <dgm:resizeHandles/>
        </dgm:presLayoutVars>
      </dgm:prSet>
      <dgm:spPr/>
    </dgm:pt>
    <dgm:pt modelId="{8C0EB337-BB79-4568-9A10-E2B01A4BE3D9}" type="pres">
      <dgm:prSet presAssocID="{22B83007-55F6-4CFF-AEE8-00D0CF5B158B}" presName="root" presStyleCnt="0"/>
      <dgm:spPr/>
    </dgm:pt>
    <dgm:pt modelId="{2C94C681-B9CD-4E03-B064-E64E11D117D7}" type="pres">
      <dgm:prSet presAssocID="{22B83007-55F6-4CFF-AEE8-00D0CF5B158B}" presName="rootComposite" presStyleCnt="0"/>
      <dgm:spPr/>
    </dgm:pt>
    <dgm:pt modelId="{A0EFD093-A504-4D8E-A4DC-ECD58A7ADE17}" type="pres">
      <dgm:prSet presAssocID="{22B83007-55F6-4CFF-AEE8-00D0CF5B158B}" presName="rootText" presStyleLbl="node1" presStyleIdx="0" presStyleCnt="1" custScaleX="175625"/>
      <dgm:spPr/>
    </dgm:pt>
    <dgm:pt modelId="{E69EDB34-ED25-4D09-95E1-1DD7C7BE9034}" type="pres">
      <dgm:prSet presAssocID="{22B83007-55F6-4CFF-AEE8-00D0CF5B158B}" presName="rootConnector" presStyleLbl="node1" presStyleIdx="0" presStyleCnt="1"/>
      <dgm:spPr/>
    </dgm:pt>
    <dgm:pt modelId="{14050AF2-4DEC-4ACB-B6C8-7BF602EA722B}" type="pres">
      <dgm:prSet presAssocID="{22B83007-55F6-4CFF-AEE8-00D0CF5B158B}" presName="childShape" presStyleCnt="0"/>
      <dgm:spPr/>
    </dgm:pt>
    <dgm:pt modelId="{8FCAED39-CF80-4C69-B07B-420AF6EAB255}" type="pres">
      <dgm:prSet presAssocID="{2DB67161-E7A4-4AB6-A93C-C085A844BA7B}" presName="Name13" presStyleLbl="parChTrans1D2" presStyleIdx="0" presStyleCnt="2"/>
      <dgm:spPr/>
    </dgm:pt>
    <dgm:pt modelId="{33E5F245-B150-4D52-AEC0-939DAFFCD1BC}" type="pres">
      <dgm:prSet presAssocID="{D1553F09-D4CE-4F0E-A75C-08A6298CDE5B}" presName="childText" presStyleLbl="bgAcc1" presStyleIdx="0" presStyleCnt="2" custScaleX="354179">
        <dgm:presLayoutVars>
          <dgm:bulletEnabled val="1"/>
        </dgm:presLayoutVars>
      </dgm:prSet>
      <dgm:spPr/>
    </dgm:pt>
    <dgm:pt modelId="{AB23FB00-9161-4F16-A55B-5201244489D3}" type="pres">
      <dgm:prSet presAssocID="{66D6FDB4-1190-4C9A-9DEA-55A65825678C}" presName="Name13" presStyleLbl="parChTrans1D2" presStyleIdx="1" presStyleCnt="2"/>
      <dgm:spPr/>
    </dgm:pt>
    <dgm:pt modelId="{97853AD6-E6BE-4B1D-983C-783EA7FB7639}" type="pres">
      <dgm:prSet presAssocID="{6C49F7A9-1E6B-4B11-9FCB-2262A5DE9044}" presName="childText" presStyleLbl="bgAcc1" presStyleIdx="1" presStyleCnt="2" custScaleX="354179">
        <dgm:presLayoutVars>
          <dgm:bulletEnabled val="1"/>
        </dgm:presLayoutVars>
      </dgm:prSet>
      <dgm:spPr/>
    </dgm:pt>
  </dgm:ptLst>
  <dgm:cxnLst>
    <dgm:cxn modelId="{4840432E-DF0D-46FA-BAEE-7380428D0026}" type="presOf" srcId="{22B83007-55F6-4CFF-AEE8-00D0CF5B158B}" destId="{A0EFD093-A504-4D8E-A4DC-ECD58A7ADE17}" srcOrd="0" destOrd="0" presId="urn:microsoft.com/office/officeart/2005/8/layout/hierarchy3"/>
    <dgm:cxn modelId="{5657E83B-BDAD-4BDC-BB8C-8FCAAC81FDD2}" srcId="{22B83007-55F6-4CFF-AEE8-00D0CF5B158B}" destId="{6C49F7A9-1E6B-4B11-9FCB-2262A5DE9044}" srcOrd="1" destOrd="0" parTransId="{66D6FDB4-1190-4C9A-9DEA-55A65825678C}" sibTransId="{6A978850-0A88-49B6-8AB3-1DFDBCBEF352}"/>
    <dgm:cxn modelId="{F4523860-F4A5-40DE-A479-6B0675E9FD42}" srcId="{22B83007-55F6-4CFF-AEE8-00D0CF5B158B}" destId="{D1553F09-D4CE-4F0E-A75C-08A6298CDE5B}" srcOrd="0" destOrd="0" parTransId="{2DB67161-E7A4-4AB6-A93C-C085A844BA7B}" sibTransId="{AF6D3030-BEA6-4BAA-A1FA-34D8627B575F}"/>
    <dgm:cxn modelId="{326E2A88-6875-40A1-A563-4E0F6E6236D2}" type="presOf" srcId="{22B83007-55F6-4CFF-AEE8-00D0CF5B158B}" destId="{E69EDB34-ED25-4D09-95E1-1DD7C7BE9034}" srcOrd="1" destOrd="0" presId="urn:microsoft.com/office/officeart/2005/8/layout/hierarchy3"/>
    <dgm:cxn modelId="{80AC6A88-0D62-46D0-93D9-D0CC5149A25E}" type="presOf" srcId="{6C49F7A9-1E6B-4B11-9FCB-2262A5DE9044}" destId="{97853AD6-E6BE-4B1D-983C-783EA7FB7639}" srcOrd="0" destOrd="0" presId="urn:microsoft.com/office/officeart/2005/8/layout/hierarchy3"/>
    <dgm:cxn modelId="{39B7808D-2AC6-4F60-BDC9-D380FF02E948}" type="presOf" srcId="{66D6FDB4-1190-4C9A-9DEA-55A65825678C}" destId="{AB23FB00-9161-4F16-A55B-5201244489D3}" srcOrd="0" destOrd="0" presId="urn:microsoft.com/office/officeart/2005/8/layout/hierarchy3"/>
    <dgm:cxn modelId="{EFC3FCA0-E437-4C41-BE62-A13AE7B4C31C}" srcId="{E1CB96FA-1980-4C82-924E-05147ED2385D}" destId="{22B83007-55F6-4CFF-AEE8-00D0CF5B158B}" srcOrd="0" destOrd="0" parTransId="{BF8249D0-1550-4FB2-A0B2-B765ACC395B2}" sibTransId="{8CA107E0-81D4-4F12-A20C-DA31BED12BBA}"/>
    <dgm:cxn modelId="{4C8F7BA9-903D-42A4-B44B-A1E757A605F2}" type="presOf" srcId="{D1553F09-D4CE-4F0E-A75C-08A6298CDE5B}" destId="{33E5F245-B150-4D52-AEC0-939DAFFCD1BC}" srcOrd="0" destOrd="0" presId="urn:microsoft.com/office/officeart/2005/8/layout/hierarchy3"/>
    <dgm:cxn modelId="{3798D5D5-D73E-4CF4-BEB5-E27FD3F4AD47}" type="presOf" srcId="{E1CB96FA-1980-4C82-924E-05147ED2385D}" destId="{D4DB3954-1E29-4BBD-88D3-6C0D3DEE594A}" srcOrd="0" destOrd="0" presId="urn:microsoft.com/office/officeart/2005/8/layout/hierarchy3"/>
    <dgm:cxn modelId="{362359F7-24BE-4E9F-9555-00A25FFC10A3}" type="presOf" srcId="{2DB67161-E7A4-4AB6-A93C-C085A844BA7B}" destId="{8FCAED39-CF80-4C69-B07B-420AF6EAB255}" srcOrd="0" destOrd="0" presId="urn:microsoft.com/office/officeart/2005/8/layout/hierarchy3"/>
    <dgm:cxn modelId="{B2D639FA-0206-480A-B7D0-976C9F5640A8}" type="presParOf" srcId="{D4DB3954-1E29-4BBD-88D3-6C0D3DEE594A}" destId="{8C0EB337-BB79-4568-9A10-E2B01A4BE3D9}" srcOrd="0" destOrd="0" presId="urn:microsoft.com/office/officeart/2005/8/layout/hierarchy3"/>
    <dgm:cxn modelId="{76A45F14-1104-42A3-9F60-74CF2CD7CBA0}" type="presParOf" srcId="{8C0EB337-BB79-4568-9A10-E2B01A4BE3D9}" destId="{2C94C681-B9CD-4E03-B064-E64E11D117D7}" srcOrd="0" destOrd="0" presId="urn:microsoft.com/office/officeart/2005/8/layout/hierarchy3"/>
    <dgm:cxn modelId="{7C786999-8720-4CC4-9EC1-D4E4FE9A1C16}" type="presParOf" srcId="{2C94C681-B9CD-4E03-B064-E64E11D117D7}" destId="{A0EFD093-A504-4D8E-A4DC-ECD58A7ADE17}" srcOrd="0" destOrd="0" presId="urn:microsoft.com/office/officeart/2005/8/layout/hierarchy3"/>
    <dgm:cxn modelId="{D81053B2-F954-4564-A9AA-B2CD30C01CB6}" type="presParOf" srcId="{2C94C681-B9CD-4E03-B064-E64E11D117D7}" destId="{E69EDB34-ED25-4D09-95E1-1DD7C7BE9034}" srcOrd="1" destOrd="0" presId="urn:microsoft.com/office/officeart/2005/8/layout/hierarchy3"/>
    <dgm:cxn modelId="{965D311C-BDB4-476D-A39E-7FDA7257BDAC}" type="presParOf" srcId="{8C0EB337-BB79-4568-9A10-E2B01A4BE3D9}" destId="{14050AF2-4DEC-4ACB-B6C8-7BF602EA722B}" srcOrd="1" destOrd="0" presId="urn:microsoft.com/office/officeart/2005/8/layout/hierarchy3"/>
    <dgm:cxn modelId="{34EE20CF-4D64-424F-A88A-9058C061EC1B}" type="presParOf" srcId="{14050AF2-4DEC-4ACB-B6C8-7BF602EA722B}" destId="{8FCAED39-CF80-4C69-B07B-420AF6EAB255}" srcOrd="0" destOrd="0" presId="urn:microsoft.com/office/officeart/2005/8/layout/hierarchy3"/>
    <dgm:cxn modelId="{7CA1E7C9-DB68-4156-AAA8-C56117D76E45}" type="presParOf" srcId="{14050AF2-4DEC-4ACB-B6C8-7BF602EA722B}" destId="{33E5F245-B150-4D52-AEC0-939DAFFCD1BC}" srcOrd="1" destOrd="0" presId="urn:microsoft.com/office/officeart/2005/8/layout/hierarchy3"/>
    <dgm:cxn modelId="{58A574EF-A1F1-4898-BADD-BD9E9BAD1763}" type="presParOf" srcId="{14050AF2-4DEC-4ACB-B6C8-7BF602EA722B}" destId="{AB23FB00-9161-4F16-A55B-5201244489D3}" srcOrd="2" destOrd="0" presId="urn:microsoft.com/office/officeart/2005/8/layout/hierarchy3"/>
    <dgm:cxn modelId="{2C78ACA8-AC21-4E7A-8081-A47FF35BA012}" type="presParOf" srcId="{14050AF2-4DEC-4ACB-B6C8-7BF602EA722B}" destId="{97853AD6-E6BE-4B1D-983C-783EA7FB7639}"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1E553C-E4D7-4757-8635-A5901269C814}" type="doc">
      <dgm:prSet loTypeId="urn:microsoft.com/office/officeart/2005/8/layout/cycle2" loCatId="cycle" qsTypeId="urn:microsoft.com/office/officeart/2005/8/quickstyle/simple1" qsCatId="simple" csTypeId="urn:microsoft.com/office/officeart/2005/8/colors/colorful5" csCatId="colorful" phldr="1"/>
      <dgm:spPr/>
      <dgm:t>
        <a:bodyPr/>
        <a:lstStyle/>
        <a:p>
          <a:pPr rtl="1"/>
          <a:endParaRPr lang="ar-SA"/>
        </a:p>
      </dgm:t>
    </dgm:pt>
    <dgm:pt modelId="{0CB1E028-2774-4403-98DD-DFEA1D0A52B3}">
      <dgm:prSet phldrT="[نص]" custT="1"/>
      <dgm:spPr/>
      <dgm:t>
        <a:bodyPr/>
        <a:lstStyle/>
        <a:p>
          <a:pPr rtl="0"/>
          <a:r>
            <a:rPr lang="en-US" sz="1800" b="1" dirty="0">
              <a:solidFill>
                <a:schemeClr val="tx1"/>
              </a:solidFill>
            </a:rPr>
            <a:t>Self-excitation to cause AP-</a:t>
          </a:r>
          <a:r>
            <a:rPr lang="en-US" sz="1800" b="1" i="0" dirty="0">
              <a:solidFill>
                <a:schemeClr val="tx1"/>
              </a:solidFill>
            </a:rPr>
            <a:t> pacemaker</a:t>
          </a:r>
          <a:endParaRPr lang="ar-SA" sz="1800" b="1" dirty="0">
            <a:solidFill>
              <a:schemeClr val="tx1"/>
            </a:solidFill>
          </a:endParaRPr>
        </a:p>
      </dgm:t>
    </dgm:pt>
    <dgm:pt modelId="{A5A7E9D2-BBCC-4A60-9A8A-25238B8401EF}" type="parTrans" cxnId="{1C5364D2-0CA5-4C11-8743-D9A9727369BD}">
      <dgm:prSet/>
      <dgm:spPr/>
      <dgm:t>
        <a:bodyPr/>
        <a:lstStyle/>
        <a:p>
          <a:pPr rtl="1"/>
          <a:endParaRPr lang="ar-SA" sz="1800" b="1">
            <a:solidFill>
              <a:schemeClr val="tx1"/>
            </a:solidFill>
          </a:endParaRPr>
        </a:p>
      </dgm:t>
    </dgm:pt>
    <dgm:pt modelId="{033AFE4A-93B0-4689-967F-66F38C1AE24F}" type="sibTrans" cxnId="{1C5364D2-0CA5-4C11-8743-D9A9727369BD}">
      <dgm:prSet custT="1"/>
      <dgm:spPr/>
      <dgm:t>
        <a:bodyPr/>
        <a:lstStyle/>
        <a:p>
          <a:pPr rtl="1"/>
          <a:endParaRPr lang="ar-SA" sz="1800" b="1">
            <a:solidFill>
              <a:schemeClr val="tx1"/>
            </a:solidFill>
          </a:endParaRPr>
        </a:p>
      </dgm:t>
    </dgm:pt>
    <dgm:pt modelId="{9937437F-A57C-452B-97FE-30F82268E160}">
      <dgm:prSet phldrT="[نص]" custT="1"/>
      <dgm:spPr/>
      <dgm:t>
        <a:bodyPr/>
        <a:lstStyle/>
        <a:p>
          <a:pPr rtl="1"/>
          <a:r>
            <a:rPr lang="en-US" sz="1800" b="1" dirty="0" err="1">
              <a:solidFill>
                <a:schemeClr val="tx1"/>
              </a:solidFill>
            </a:rPr>
            <a:t>Depolariza-tion</a:t>
          </a:r>
          <a:r>
            <a:rPr lang="en-US" sz="1800" b="1" dirty="0">
              <a:solidFill>
                <a:schemeClr val="tx1"/>
              </a:solidFill>
            </a:rPr>
            <a:t> </a:t>
          </a:r>
          <a:endParaRPr lang="ar-SA" sz="1800" b="1" dirty="0">
            <a:solidFill>
              <a:schemeClr val="tx1"/>
            </a:solidFill>
          </a:endParaRPr>
        </a:p>
      </dgm:t>
    </dgm:pt>
    <dgm:pt modelId="{FA5A51B4-094F-4B42-8D0D-E654E1200BE8}" type="parTrans" cxnId="{93EE98EC-2FE4-4412-A381-76E49B77907E}">
      <dgm:prSet/>
      <dgm:spPr/>
      <dgm:t>
        <a:bodyPr/>
        <a:lstStyle/>
        <a:p>
          <a:pPr rtl="1"/>
          <a:endParaRPr lang="ar-SA" sz="1800" b="1">
            <a:solidFill>
              <a:schemeClr val="tx1"/>
            </a:solidFill>
          </a:endParaRPr>
        </a:p>
      </dgm:t>
    </dgm:pt>
    <dgm:pt modelId="{992FFAAE-DBAA-4894-A134-A01BA3D14C9C}" type="sibTrans" cxnId="{93EE98EC-2FE4-4412-A381-76E49B77907E}">
      <dgm:prSet custT="1"/>
      <dgm:spPr/>
      <dgm:t>
        <a:bodyPr/>
        <a:lstStyle/>
        <a:p>
          <a:pPr rtl="1"/>
          <a:endParaRPr lang="ar-SA" sz="1800" b="1">
            <a:solidFill>
              <a:schemeClr val="tx1"/>
            </a:solidFill>
          </a:endParaRPr>
        </a:p>
      </dgm:t>
    </dgm:pt>
    <dgm:pt modelId="{16E92A3E-CCEE-4622-9DA3-6F4EFF5CDFD5}">
      <dgm:prSet phldrT="[نص]" custT="1"/>
      <dgm:spPr/>
      <dgm:t>
        <a:bodyPr/>
        <a:lstStyle/>
        <a:p>
          <a:pPr rtl="0"/>
          <a:r>
            <a:rPr lang="en-US" sz="1800" b="1" dirty="0" err="1">
              <a:solidFill>
                <a:schemeClr val="tx1"/>
              </a:solidFill>
            </a:rPr>
            <a:t>Hyperpolar-ization</a:t>
          </a:r>
          <a:endParaRPr lang="ar-SA" sz="1800" b="1" dirty="0">
            <a:solidFill>
              <a:schemeClr val="tx1"/>
            </a:solidFill>
          </a:endParaRPr>
        </a:p>
      </dgm:t>
    </dgm:pt>
    <dgm:pt modelId="{E8E8691B-047B-4F80-9843-DB31FBFFA133}" type="parTrans" cxnId="{C06C1474-9D83-4399-A916-C1A31F961923}">
      <dgm:prSet/>
      <dgm:spPr/>
      <dgm:t>
        <a:bodyPr/>
        <a:lstStyle/>
        <a:p>
          <a:pPr rtl="1"/>
          <a:endParaRPr lang="ar-SA" sz="1800" b="1">
            <a:solidFill>
              <a:schemeClr val="tx1"/>
            </a:solidFill>
          </a:endParaRPr>
        </a:p>
      </dgm:t>
    </dgm:pt>
    <dgm:pt modelId="{48516EA6-18AC-4D13-8AF6-27C989C9C475}" type="sibTrans" cxnId="{C06C1474-9D83-4399-A916-C1A31F961923}">
      <dgm:prSet custT="1"/>
      <dgm:spPr/>
      <dgm:t>
        <a:bodyPr/>
        <a:lstStyle/>
        <a:p>
          <a:pPr rtl="1"/>
          <a:endParaRPr lang="ar-SA" sz="1800" b="1">
            <a:solidFill>
              <a:schemeClr val="tx1"/>
            </a:solidFill>
          </a:endParaRPr>
        </a:p>
      </dgm:t>
    </dgm:pt>
    <dgm:pt modelId="{70BBC3F7-A9E8-45C1-BD9B-7721B640A8B1}">
      <dgm:prSet phldrT="[نص]" custT="1"/>
      <dgm:spPr/>
      <dgm:t>
        <a:bodyPr/>
        <a:lstStyle/>
        <a:p>
          <a:pPr rtl="0"/>
          <a:r>
            <a:rPr lang="en-US" sz="1800" b="1" dirty="0">
              <a:solidFill>
                <a:schemeClr val="tx1"/>
              </a:solidFill>
            </a:rPr>
            <a:t>drift of the “resting” potential to threshold</a:t>
          </a:r>
          <a:endParaRPr lang="ar-SA" sz="1800" b="1" dirty="0">
            <a:solidFill>
              <a:schemeClr val="tx1"/>
            </a:solidFill>
          </a:endParaRPr>
        </a:p>
      </dgm:t>
    </dgm:pt>
    <dgm:pt modelId="{52B789A6-A083-413D-9C12-8F2CAAE250C1}" type="parTrans" cxnId="{DA276278-1D2C-4CD4-A2BC-B94B49AEA482}">
      <dgm:prSet/>
      <dgm:spPr/>
      <dgm:t>
        <a:bodyPr/>
        <a:lstStyle/>
        <a:p>
          <a:pPr rtl="1"/>
          <a:endParaRPr lang="ar-SA" sz="1800" b="1">
            <a:solidFill>
              <a:schemeClr val="tx1"/>
            </a:solidFill>
          </a:endParaRPr>
        </a:p>
      </dgm:t>
    </dgm:pt>
    <dgm:pt modelId="{3FB77DFD-7EF2-4AD5-B65C-B29E2B97C4B5}" type="sibTrans" cxnId="{DA276278-1D2C-4CD4-A2BC-B94B49AEA482}">
      <dgm:prSet custT="1"/>
      <dgm:spPr/>
      <dgm:t>
        <a:bodyPr/>
        <a:lstStyle/>
        <a:p>
          <a:pPr rtl="1"/>
          <a:endParaRPr lang="ar-SA" sz="1800" b="1">
            <a:solidFill>
              <a:schemeClr val="tx1"/>
            </a:solidFill>
          </a:endParaRPr>
        </a:p>
      </dgm:t>
    </dgm:pt>
    <dgm:pt modelId="{B5570A4F-56D3-4826-9F42-7C5C727FF244}" type="pres">
      <dgm:prSet presAssocID="{A61E553C-E4D7-4757-8635-A5901269C814}" presName="cycle" presStyleCnt="0">
        <dgm:presLayoutVars>
          <dgm:dir/>
          <dgm:resizeHandles val="exact"/>
        </dgm:presLayoutVars>
      </dgm:prSet>
      <dgm:spPr/>
    </dgm:pt>
    <dgm:pt modelId="{D9A76E60-B4A8-4231-8839-04CC3FAA8D7A}" type="pres">
      <dgm:prSet presAssocID="{0CB1E028-2774-4403-98DD-DFEA1D0A52B3}" presName="node" presStyleLbl="node1" presStyleIdx="0" presStyleCnt="4">
        <dgm:presLayoutVars>
          <dgm:bulletEnabled val="1"/>
        </dgm:presLayoutVars>
      </dgm:prSet>
      <dgm:spPr/>
    </dgm:pt>
    <dgm:pt modelId="{142C07F8-F612-4B5E-A74B-A08A0012D877}" type="pres">
      <dgm:prSet presAssocID="{033AFE4A-93B0-4689-967F-66F38C1AE24F}" presName="sibTrans" presStyleLbl="sibTrans2D1" presStyleIdx="0" presStyleCnt="4"/>
      <dgm:spPr/>
    </dgm:pt>
    <dgm:pt modelId="{92F064F0-B17E-47CA-B1BA-D2070F82121E}" type="pres">
      <dgm:prSet presAssocID="{033AFE4A-93B0-4689-967F-66F38C1AE24F}" presName="connectorText" presStyleLbl="sibTrans2D1" presStyleIdx="0" presStyleCnt="4"/>
      <dgm:spPr/>
    </dgm:pt>
    <dgm:pt modelId="{18A41A6C-9584-4BC9-92DA-DD69034B3D39}" type="pres">
      <dgm:prSet presAssocID="{9937437F-A57C-452B-97FE-30F82268E160}" presName="node" presStyleLbl="node1" presStyleIdx="1" presStyleCnt="4">
        <dgm:presLayoutVars>
          <dgm:bulletEnabled val="1"/>
        </dgm:presLayoutVars>
      </dgm:prSet>
      <dgm:spPr/>
    </dgm:pt>
    <dgm:pt modelId="{1D22DAEB-1998-4DAE-B799-B94A52C04335}" type="pres">
      <dgm:prSet presAssocID="{992FFAAE-DBAA-4894-A134-A01BA3D14C9C}" presName="sibTrans" presStyleLbl="sibTrans2D1" presStyleIdx="1" presStyleCnt="4"/>
      <dgm:spPr/>
    </dgm:pt>
    <dgm:pt modelId="{E8C63405-82B9-46F5-9E83-FF851F33824B}" type="pres">
      <dgm:prSet presAssocID="{992FFAAE-DBAA-4894-A134-A01BA3D14C9C}" presName="connectorText" presStyleLbl="sibTrans2D1" presStyleIdx="1" presStyleCnt="4"/>
      <dgm:spPr/>
    </dgm:pt>
    <dgm:pt modelId="{7710059B-47B7-425D-9521-A51224AA8EB9}" type="pres">
      <dgm:prSet presAssocID="{16E92A3E-CCEE-4622-9DA3-6F4EFF5CDFD5}" presName="node" presStyleLbl="node1" presStyleIdx="2" presStyleCnt="4">
        <dgm:presLayoutVars>
          <dgm:bulletEnabled val="1"/>
        </dgm:presLayoutVars>
      </dgm:prSet>
      <dgm:spPr/>
    </dgm:pt>
    <dgm:pt modelId="{FE2C7447-71DA-4466-A19E-A1A94851905B}" type="pres">
      <dgm:prSet presAssocID="{48516EA6-18AC-4D13-8AF6-27C989C9C475}" presName="sibTrans" presStyleLbl="sibTrans2D1" presStyleIdx="2" presStyleCnt="4"/>
      <dgm:spPr/>
    </dgm:pt>
    <dgm:pt modelId="{1335A8D3-457D-46A9-BA4A-CD7023A5BAFB}" type="pres">
      <dgm:prSet presAssocID="{48516EA6-18AC-4D13-8AF6-27C989C9C475}" presName="connectorText" presStyleLbl="sibTrans2D1" presStyleIdx="2" presStyleCnt="4"/>
      <dgm:spPr/>
    </dgm:pt>
    <dgm:pt modelId="{13C30669-6F09-4935-A4B0-B72EB63540E3}" type="pres">
      <dgm:prSet presAssocID="{70BBC3F7-A9E8-45C1-BD9B-7721B640A8B1}" presName="node" presStyleLbl="node1" presStyleIdx="3" presStyleCnt="4">
        <dgm:presLayoutVars>
          <dgm:bulletEnabled val="1"/>
        </dgm:presLayoutVars>
      </dgm:prSet>
      <dgm:spPr/>
    </dgm:pt>
    <dgm:pt modelId="{97268348-F728-4A13-8E4C-DB71DE39ECCC}" type="pres">
      <dgm:prSet presAssocID="{3FB77DFD-7EF2-4AD5-B65C-B29E2B97C4B5}" presName="sibTrans" presStyleLbl="sibTrans2D1" presStyleIdx="3" presStyleCnt="4"/>
      <dgm:spPr/>
    </dgm:pt>
    <dgm:pt modelId="{B47B4355-02A3-4E7E-A7F6-A943122780CB}" type="pres">
      <dgm:prSet presAssocID="{3FB77DFD-7EF2-4AD5-B65C-B29E2B97C4B5}" presName="connectorText" presStyleLbl="sibTrans2D1" presStyleIdx="3" presStyleCnt="4"/>
      <dgm:spPr/>
    </dgm:pt>
  </dgm:ptLst>
  <dgm:cxnLst>
    <dgm:cxn modelId="{EB9FE605-6894-4D72-9C42-971A683F4FC2}" type="presOf" srcId="{A61E553C-E4D7-4757-8635-A5901269C814}" destId="{B5570A4F-56D3-4826-9F42-7C5C727FF244}" srcOrd="0" destOrd="0" presId="urn:microsoft.com/office/officeart/2005/8/layout/cycle2"/>
    <dgm:cxn modelId="{CC558507-4039-4E4C-AF12-FD576B7D9A6F}" type="presOf" srcId="{3FB77DFD-7EF2-4AD5-B65C-B29E2B97C4B5}" destId="{B47B4355-02A3-4E7E-A7F6-A943122780CB}" srcOrd="1" destOrd="0" presId="urn:microsoft.com/office/officeart/2005/8/layout/cycle2"/>
    <dgm:cxn modelId="{8DAA0A13-A216-4CD4-8959-BFD2C00B0956}" type="presOf" srcId="{992FFAAE-DBAA-4894-A134-A01BA3D14C9C}" destId="{E8C63405-82B9-46F5-9E83-FF851F33824B}" srcOrd="1" destOrd="0" presId="urn:microsoft.com/office/officeart/2005/8/layout/cycle2"/>
    <dgm:cxn modelId="{FD4C3B1F-C44A-4E49-8AB4-C67869975223}" type="presOf" srcId="{9937437F-A57C-452B-97FE-30F82268E160}" destId="{18A41A6C-9584-4BC9-92DA-DD69034B3D39}" srcOrd="0" destOrd="0" presId="urn:microsoft.com/office/officeart/2005/8/layout/cycle2"/>
    <dgm:cxn modelId="{C1843C4A-4090-4CA0-8444-F13E0329DB7C}" type="presOf" srcId="{033AFE4A-93B0-4689-967F-66F38C1AE24F}" destId="{92F064F0-B17E-47CA-B1BA-D2070F82121E}" srcOrd="1" destOrd="0" presId="urn:microsoft.com/office/officeart/2005/8/layout/cycle2"/>
    <dgm:cxn modelId="{C06C1474-9D83-4399-A916-C1A31F961923}" srcId="{A61E553C-E4D7-4757-8635-A5901269C814}" destId="{16E92A3E-CCEE-4622-9DA3-6F4EFF5CDFD5}" srcOrd="2" destOrd="0" parTransId="{E8E8691B-047B-4F80-9843-DB31FBFFA133}" sibTransId="{48516EA6-18AC-4D13-8AF6-27C989C9C475}"/>
    <dgm:cxn modelId="{DA276278-1D2C-4CD4-A2BC-B94B49AEA482}" srcId="{A61E553C-E4D7-4757-8635-A5901269C814}" destId="{70BBC3F7-A9E8-45C1-BD9B-7721B640A8B1}" srcOrd="3" destOrd="0" parTransId="{52B789A6-A083-413D-9C12-8F2CAAE250C1}" sibTransId="{3FB77DFD-7EF2-4AD5-B65C-B29E2B97C4B5}"/>
    <dgm:cxn modelId="{8696D1A8-E2DE-4FA1-96DC-7E892D5B64E7}" type="presOf" srcId="{48516EA6-18AC-4D13-8AF6-27C989C9C475}" destId="{1335A8D3-457D-46A9-BA4A-CD7023A5BAFB}" srcOrd="1" destOrd="0" presId="urn:microsoft.com/office/officeart/2005/8/layout/cycle2"/>
    <dgm:cxn modelId="{C51813AA-77C7-43B7-8062-D1DB405E89DC}" type="presOf" srcId="{3FB77DFD-7EF2-4AD5-B65C-B29E2B97C4B5}" destId="{97268348-F728-4A13-8E4C-DB71DE39ECCC}" srcOrd="0" destOrd="0" presId="urn:microsoft.com/office/officeart/2005/8/layout/cycle2"/>
    <dgm:cxn modelId="{C57BEBAA-1695-4BD4-873C-0F4A44F04698}" type="presOf" srcId="{70BBC3F7-A9E8-45C1-BD9B-7721B640A8B1}" destId="{13C30669-6F09-4935-A4B0-B72EB63540E3}" srcOrd="0" destOrd="0" presId="urn:microsoft.com/office/officeart/2005/8/layout/cycle2"/>
    <dgm:cxn modelId="{1C5364D2-0CA5-4C11-8743-D9A9727369BD}" srcId="{A61E553C-E4D7-4757-8635-A5901269C814}" destId="{0CB1E028-2774-4403-98DD-DFEA1D0A52B3}" srcOrd="0" destOrd="0" parTransId="{A5A7E9D2-BBCC-4A60-9A8A-25238B8401EF}" sibTransId="{033AFE4A-93B0-4689-967F-66F38C1AE24F}"/>
    <dgm:cxn modelId="{3194CAD6-49DC-4DF3-AFDA-C9B0E9B652DD}" type="presOf" srcId="{0CB1E028-2774-4403-98DD-DFEA1D0A52B3}" destId="{D9A76E60-B4A8-4231-8839-04CC3FAA8D7A}" srcOrd="0" destOrd="0" presId="urn:microsoft.com/office/officeart/2005/8/layout/cycle2"/>
    <dgm:cxn modelId="{CADB77D7-2CDC-4A47-B70D-04E58586F399}" type="presOf" srcId="{48516EA6-18AC-4D13-8AF6-27C989C9C475}" destId="{FE2C7447-71DA-4466-A19E-A1A94851905B}" srcOrd="0" destOrd="0" presId="urn:microsoft.com/office/officeart/2005/8/layout/cycle2"/>
    <dgm:cxn modelId="{DB447ADE-6078-4D29-9937-C3B1C0AC202D}" type="presOf" srcId="{16E92A3E-CCEE-4622-9DA3-6F4EFF5CDFD5}" destId="{7710059B-47B7-425D-9521-A51224AA8EB9}" srcOrd="0" destOrd="0" presId="urn:microsoft.com/office/officeart/2005/8/layout/cycle2"/>
    <dgm:cxn modelId="{545AAEE4-C3AB-4C0E-8295-10D65B592438}" type="presOf" srcId="{033AFE4A-93B0-4689-967F-66F38C1AE24F}" destId="{142C07F8-F612-4B5E-A74B-A08A0012D877}" srcOrd="0" destOrd="0" presId="urn:microsoft.com/office/officeart/2005/8/layout/cycle2"/>
    <dgm:cxn modelId="{93EE98EC-2FE4-4412-A381-76E49B77907E}" srcId="{A61E553C-E4D7-4757-8635-A5901269C814}" destId="{9937437F-A57C-452B-97FE-30F82268E160}" srcOrd="1" destOrd="0" parTransId="{FA5A51B4-094F-4B42-8D0D-E654E1200BE8}" sibTransId="{992FFAAE-DBAA-4894-A134-A01BA3D14C9C}"/>
    <dgm:cxn modelId="{F22B97FA-407F-4EC4-B7F9-7C8C0FD8FACD}" type="presOf" srcId="{992FFAAE-DBAA-4894-A134-A01BA3D14C9C}" destId="{1D22DAEB-1998-4DAE-B799-B94A52C04335}" srcOrd="0" destOrd="0" presId="urn:microsoft.com/office/officeart/2005/8/layout/cycle2"/>
    <dgm:cxn modelId="{85AA7FB1-6D6D-4B39-B737-4C88BF25483A}" type="presParOf" srcId="{B5570A4F-56D3-4826-9F42-7C5C727FF244}" destId="{D9A76E60-B4A8-4231-8839-04CC3FAA8D7A}" srcOrd="0" destOrd="0" presId="urn:microsoft.com/office/officeart/2005/8/layout/cycle2"/>
    <dgm:cxn modelId="{5671FD9C-4577-4AF4-B896-497FEE47990B}" type="presParOf" srcId="{B5570A4F-56D3-4826-9F42-7C5C727FF244}" destId="{142C07F8-F612-4B5E-A74B-A08A0012D877}" srcOrd="1" destOrd="0" presId="urn:microsoft.com/office/officeart/2005/8/layout/cycle2"/>
    <dgm:cxn modelId="{17F2D218-9476-4290-830A-0FA82B07C339}" type="presParOf" srcId="{142C07F8-F612-4B5E-A74B-A08A0012D877}" destId="{92F064F0-B17E-47CA-B1BA-D2070F82121E}" srcOrd="0" destOrd="0" presId="urn:microsoft.com/office/officeart/2005/8/layout/cycle2"/>
    <dgm:cxn modelId="{6013D998-568F-42ED-A6C0-88A99070E467}" type="presParOf" srcId="{B5570A4F-56D3-4826-9F42-7C5C727FF244}" destId="{18A41A6C-9584-4BC9-92DA-DD69034B3D39}" srcOrd="2" destOrd="0" presId="urn:microsoft.com/office/officeart/2005/8/layout/cycle2"/>
    <dgm:cxn modelId="{686138FF-A491-40B6-97A4-8C9484AC49C9}" type="presParOf" srcId="{B5570A4F-56D3-4826-9F42-7C5C727FF244}" destId="{1D22DAEB-1998-4DAE-B799-B94A52C04335}" srcOrd="3" destOrd="0" presId="urn:microsoft.com/office/officeart/2005/8/layout/cycle2"/>
    <dgm:cxn modelId="{C2C72563-6457-4B51-9A8F-6DF3B04E1F39}" type="presParOf" srcId="{1D22DAEB-1998-4DAE-B799-B94A52C04335}" destId="{E8C63405-82B9-46F5-9E83-FF851F33824B}" srcOrd="0" destOrd="0" presId="urn:microsoft.com/office/officeart/2005/8/layout/cycle2"/>
    <dgm:cxn modelId="{B6C56951-1DC6-4705-AAC1-40689B1C6A7C}" type="presParOf" srcId="{B5570A4F-56D3-4826-9F42-7C5C727FF244}" destId="{7710059B-47B7-425D-9521-A51224AA8EB9}" srcOrd="4" destOrd="0" presId="urn:microsoft.com/office/officeart/2005/8/layout/cycle2"/>
    <dgm:cxn modelId="{17F8D633-76E9-46D6-8D4E-D6BA677959AF}" type="presParOf" srcId="{B5570A4F-56D3-4826-9F42-7C5C727FF244}" destId="{FE2C7447-71DA-4466-A19E-A1A94851905B}" srcOrd="5" destOrd="0" presId="urn:microsoft.com/office/officeart/2005/8/layout/cycle2"/>
    <dgm:cxn modelId="{B5612E30-F40E-4D04-A6AE-52C5E3E7577F}" type="presParOf" srcId="{FE2C7447-71DA-4466-A19E-A1A94851905B}" destId="{1335A8D3-457D-46A9-BA4A-CD7023A5BAFB}" srcOrd="0" destOrd="0" presId="urn:microsoft.com/office/officeart/2005/8/layout/cycle2"/>
    <dgm:cxn modelId="{3B8D1EDA-C5C9-4A36-BCD9-DA2C12B8CE23}" type="presParOf" srcId="{B5570A4F-56D3-4826-9F42-7C5C727FF244}" destId="{13C30669-6F09-4935-A4B0-B72EB63540E3}" srcOrd="6" destOrd="0" presId="urn:microsoft.com/office/officeart/2005/8/layout/cycle2"/>
    <dgm:cxn modelId="{67B0CA19-805B-4E26-A954-8B9654C752F4}" type="presParOf" srcId="{B5570A4F-56D3-4826-9F42-7C5C727FF244}" destId="{97268348-F728-4A13-8E4C-DB71DE39ECCC}" srcOrd="7" destOrd="0" presId="urn:microsoft.com/office/officeart/2005/8/layout/cycle2"/>
    <dgm:cxn modelId="{E0BCA1FE-24B3-4DB5-8C16-736C0BA784A6}" type="presParOf" srcId="{97268348-F728-4A13-8E4C-DB71DE39ECCC}" destId="{B47B4355-02A3-4E7E-A7F6-A943122780CB}"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783257-45A6-4E8C-ADD7-4D51A3A0136F}" type="doc">
      <dgm:prSet loTypeId="urn:microsoft.com/office/officeart/2005/8/layout/chevron2" loCatId="list" qsTypeId="urn:microsoft.com/office/officeart/2005/8/quickstyle/simple5" qsCatId="simple" csTypeId="urn:microsoft.com/office/officeart/2005/8/colors/accent2_2" csCatId="accent2" phldr="1"/>
      <dgm:spPr/>
      <dgm:t>
        <a:bodyPr/>
        <a:lstStyle/>
        <a:p>
          <a:pPr rtl="1"/>
          <a:endParaRPr lang="ar-SA"/>
        </a:p>
      </dgm:t>
    </dgm:pt>
    <dgm:pt modelId="{65C93386-7612-4A83-B504-97EF48453E5C}">
      <dgm:prSet phldrT="[نص]"/>
      <dgm:spPr/>
      <dgm:t>
        <a:bodyPr/>
        <a:lstStyle/>
        <a:p>
          <a:pPr rtl="1"/>
          <a:r>
            <a:rPr lang="en-US" dirty="0"/>
            <a:t>1</a:t>
          </a:r>
          <a:endParaRPr lang="ar-SA" dirty="0"/>
        </a:p>
      </dgm:t>
    </dgm:pt>
    <dgm:pt modelId="{4F35660F-B5BC-4A29-A7D1-948906C8C329}" type="parTrans" cxnId="{D2B6F20F-B283-4B00-858F-C176019AB809}">
      <dgm:prSet/>
      <dgm:spPr/>
      <dgm:t>
        <a:bodyPr/>
        <a:lstStyle/>
        <a:p>
          <a:pPr rtl="1"/>
          <a:endParaRPr lang="ar-SA"/>
        </a:p>
      </dgm:t>
    </dgm:pt>
    <dgm:pt modelId="{4E0ADC30-9AE3-45F0-9CAC-516480BA2C4B}" type="sibTrans" cxnId="{D2B6F20F-B283-4B00-858F-C176019AB809}">
      <dgm:prSet/>
      <dgm:spPr/>
      <dgm:t>
        <a:bodyPr/>
        <a:lstStyle/>
        <a:p>
          <a:pPr rtl="1"/>
          <a:endParaRPr lang="ar-SA"/>
        </a:p>
      </dgm:t>
    </dgm:pt>
    <dgm:pt modelId="{626CCA8E-1A8A-4A8F-8731-BF9C251494D1}">
      <dgm:prSet phldrT="[نص]" custT="1"/>
      <dgm:spPr/>
      <dgm:t>
        <a:bodyPr/>
        <a:lstStyle/>
        <a:p>
          <a:pPr rtl="0"/>
          <a:r>
            <a:rPr lang="en-US" sz="2000" dirty="0">
              <a:solidFill>
                <a:srgbClr val="FF0000"/>
              </a:solidFill>
            </a:rPr>
            <a:t>Impulse originates in SA node</a:t>
          </a:r>
          <a:endParaRPr lang="ar-SA" sz="2000" dirty="0">
            <a:solidFill>
              <a:srgbClr val="FF0000"/>
            </a:solidFill>
          </a:endParaRPr>
        </a:p>
      </dgm:t>
    </dgm:pt>
    <dgm:pt modelId="{DDD4C2AC-6864-45B2-B77A-5DB1CE35B42F}" type="parTrans" cxnId="{4BCCF71D-4821-4F79-8AF7-FF954566F3A1}">
      <dgm:prSet/>
      <dgm:spPr/>
      <dgm:t>
        <a:bodyPr/>
        <a:lstStyle/>
        <a:p>
          <a:pPr rtl="1"/>
          <a:endParaRPr lang="ar-SA"/>
        </a:p>
      </dgm:t>
    </dgm:pt>
    <dgm:pt modelId="{655AF163-6A23-4CF4-BECD-1ED7A12C809B}" type="sibTrans" cxnId="{4BCCF71D-4821-4F79-8AF7-FF954566F3A1}">
      <dgm:prSet/>
      <dgm:spPr/>
      <dgm:t>
        <a:bodyPr/>
        <a:lstStyle/>
        <a:p>
          <a:pPr rtl="1"/>
          <a:endParaRPr lang="ar-SA"/>
        </a:p>
      </dgm:t>
    </dgm:pt>
    <dgm:pt modelId="{DFF79775-26C5-404B-8D2D-F869B25DB25E}">
      <dgm:prSet phldrT="[نص]"/>
      <dgm:spPr/>
      <dgm:t>
        <a:bodyPr/>
        <a:lstStyle/>
        <a:p>
          <a:pPr rtl="1"/>
          <a:r>
            <a:rPr lang="en-US" dirty="0"/>
            <a:t>2</a:t>
          </a:r>
          <a:endParaRPr lang="ar-SA" dirty="0"/>
        </a:p>
      </dgm:t>
    </dgm:pt>
    <dgm:pt modelId="{57E10D7C-5880-4F76-AD86-9CCC6812AA30}" type="parTrans" cxnId="{C6A875E8-5676-48F2-BD4E-461EA43B023C}">
      <dgm:prSet/>
      <dgm:spPr/>
      <dgm:t>
        <a:bodyPr/>
        <a:lstStyle/>
        <a:p>
          <a:pPr rtl="1"/>
          <a:endParaRPr lang="ar-SA"/>
        </a:p>
      </dgm:t>
    </dgm:pt>
    <dgm:pt modelId="{2FC9F92C-0C9E-4EA5-837E-8F2CF8DFEABB}" type="sibTrans" cxnId="{C6A875E8-5676-48F2-BD4E-461EA43B023C}">
      <dgm:prSet/>
      <dgm:spPr/>
      <dgm:t>
        <a:bodyPr/>
        <a:lstStyle/>
        <a:p>
          <a:pPr rtl="1"/>
          <a:endParaRPr lang="ar-SA"/>
        </a:p>
      </dgm:t>
    </dgm:pt>
    <dgm:pt modelId="{B75BA72A-7F0F-423E-8621-FDDA1C9D6E4A}">
      <dgm:prSet phldrT="[نص]" custT="1"/>
      <dgm:spPr/>
      <dgm:t>
        <a:bodyPr/>
        <a:lstStyle/>
        <a:p>
          <a:pPr rtl="0"/>
          <a:r>
            <a:rPr lang="en-US" sz="1800" dirty="0">
              <a:solidFill>
                <a:srgbClr val="FF0000"/>
              </a:solidFill>
            </a:rPr>
            <a:t>Reaches AV node </a:t>
          </a:r>
          <a:r>
            <a:rPr lang="en-US" sz="1800" b="1" dirty="0">
              <a:solidFill>
                <a:srgbClr val="FF0000"/>
              </a:solidFill>
            </a:rPr>
            <a:t>0.03</a:t>
          </a:r>
          <a:r>
            <a:rPr lang="en-US" sz="1800" dirty="0">
              <a:solidFill>
                <a:srgbClr val="FF0000"/>
              </a:solidFill>
            </a:rPr>
            <a:t> sec after its origin</a:t>
          </a:r>
          <a:endParaRPr lang="ar-SA" sz="1800" dirty="0">
            <a:solidFill>
              <a:srgbClr val="FF0000"/>
            </a:solidFill>
          </a:endParaRPr>
        </a:p>
      </dgm:t>
    </dgm:pt>
    <dgm:pt modelId="{C30B001C-6977-4592-A899-7F0ED127789B}" type="parTrans" cxnId="{B12B0B66-F1EF-44C0-8916-D6AA293CA473}">
      <dgm:prSet/>
      <dgm:spPr/>
      <dgm:t>
        <a:bodyPr/>
        <a:lstStyle/>
        <a:p>
          <a:pPr rtl="1"/>
          <a:endParaRPr lang="ar-SA"/>
        </a:p>
      </dgm:t>
    </dgm:pt>
    <dgm:pt modelId="{3EC39E6D-6B09-4496-B81A-0785AE069CB7}" type="sibTrans" cxnId="{B12B0B66-F1EF-44C0-8916-D6AA293CA473}">
      <dgm:prSet/>
      <dgm:spPr/>
      <dgm:t>
        <a:bodyPr/>
        <a:lstStyle/>
        <a:p>
          <a:pPr rtl="1"/>
          <a:endParaRPr lang="ar-SA"/>
        </a:p>
      </dgm:t>
    </dgm:pt>
    <dgm:pt modelId="{E56BA9B4-2B9A-4DC8-BDAB-F5718FFF44C7}">
      <dgm:prSet phldrT="[نص]"/>
      <dgm:spPr/>
      <dgm:t>
        <a:bodyPr/>
        <a:lstStyle/>
        <a:p>
          <a:pPr rtl="1"/>
          <a:r>
            <a:rPr lang="en-US" dirty="0"/>
            <a:t>3</a:t>
          </a:r>
          <a:endParaRPr lang="ar-SA" dirty="0"/>
        </a:p>
      </dgm:t>
    </dgm:pt>
    <dgm:pt modelId="{0BD821F9-BDB7-41AE-876C-C7300D87F5AD}" type="parTrans" cxnId="{E0EFD222-4673-4C4B-ACE0-D277EEFDEED6}">
      <dgm:prSet/>
      <dgm:spPr/>
      <dgm:t>
        <a:bodyPr/>
        <a:lstStyle/>
        <a:p>
          <a:pPr rtl="1"/>
          <a:endParaRPr lang="ar-SA"/>
        </a:p>
      </dgm:t>
    </dgm:pt>
    <dgm:pt modelId="{59D7CB84-5224-40F3-981B-FF903713CDA3}" type="sibTrans" cxnId="{E0EFD222-4673-4C4B-ACE0-D277EEFDEED6}">
      <dgm:prSet/>
      <dgm:spPr/>
      <dgm:t>
        <a:bodyPr/>
        <a:lstStyle/>
        <a:p>
          <a:pPr rtl="1"/>
          <a:endParaRPr lang="ar-SA"/>
        </a:p>
      </dgm:t>
    </dgm:pt>
    <dgm:pt modelId="{09750D34-8A2A-4852-B26B-1F3467125E53}">
      <dgm:prSet phldrT="[نص]" custT="1"/>
      <dgm:spPr/>
      <dgm:t>
        <a:bodyPr/>
        <a:lstStyle/>
        <a:p>
          <a:pPr rtl="0"/>
          <a:r>
            <a:rPr lang="en-US" sz="2000" dirty="0">
              <a:solidFill>
                <a:srgbClr val="FF0000"/>
              </a:solidFill>
            </a:rPr>
            <a:t>Delay of </a:t>
          </a:r>
          <a:r>
            <a:rPr lang="en-US" sz="2000" b="1" dirty="0">
              <a:solidFill>
                <a:srgbClr val="FF0000"/>
              </a:solidFill>
            </a:rPr>
            <a:t>0.09</a:t>
          </a:r>
          <a:r>
            <a:rPr lang="en-US" sz="2000" dirty="0">
              <a:solidFill>
                <a:srgbClr val="FF0000"/>
              </a:solidFill>
            </a:rPr>
            <a:t> sec in A-V node </a:t>
          </a:r>
          <a:endParaRPr lang="ar-SA" sz="2000" dirty="0">
            <a:solidFill>
              <a:srgbClr val="FF0000"/>
            </a:solidFill>
          </a:endParaRPr>
        </a:p>
      </dgm:t>
    </dgm:pt>
    <dgm:pt modelId="{F65E82E2-6E07-4483-A726-C296D4D640AF}" type="parTrans" cxnId="{A537E8D1-294C-48CB-A00E-47F216313735}">
      <dgm:prSet/>
      <dgm:spPr/>
      <dgm:t>
        <a:bodyPr/>
        <a:lstStyle/>
        <a:p>
          <a:pPr rtl="1"/>
          <a:endParaRPr lang="ar-SA"/>
        </a:p>
      </dgm:t>
    </dgm:pt>
    <dgm:pt modelId="{64EF19DE-2683-48D0-97DC-C97F500A9B1D}" type="sibTrans" cxnId="{A537E8D1-294C-48CB-A00E-47F216313735}">
      <dgm:prSet/>
      <dgm:spPr/>
      <dgm:t>
        <a:bodyPr/>
        <a:lstStyle/>
        <a:p>
          <a:pPr rtl="1"/>
          <a:endParaRPr lang="ar-SA"/>
        </a:p>
      </dgm:t>
    </dgm:pt>
    <dgm:pt modelId="{ADA98F62-E3E0-400A-B562-76424F0F1FF6}">
      <dgm:prSet/>
      <dgm:spPr/>
      <dgm:t>
        <a:bodyPr/>
        <a:lstStyle/>
        <a:p>
          <a:pPr rtl="1"/>
          <a:r>
            <a:rPr lang="en-US" dirty="0"/>
            <a:t>4</a:t>
          </a:r>
          <a:endParaRPr lang="ar-SA" dirty="0"/>
        </a:p>
      </dgm:t>
    </dgm:pt>
    <dgm:pt modelId="{D53FCBF2-B5BD-4596-BB65-3E6DCA80F609}" type="parTrans" cxnId="{3E375672-C3A7-4125-85B1-8086EA8E1053}">
      <dgm:prSet/>
      <dgm:spPr/>
      <dgm:t>
        <a:bodyPr/>
        <a:lstStyle/>
        <a:p>
          <a:pPr rtl="1"/>
          <a:endParaRPr lang="ar-SA"/>
        </a:p>
      </dgm:t>
    </dgm:pt>
    <dgm:pt modelId="{1FB0289B-C337-47C1-93C0-97555FCBC10A}" type="sibTrans" cxnId="{3E375672-C3A7-4125-85B1-8086EA8E1053}">
      <dgm:prSet/>
      <dgm:spPr/>
      <dgm:t>
        <a:bodyPr/>
        <a:lstStyle/>
        <a:p>
          <a:pPr rtl="1"/>
          <a:endParaRPr lang="ar-SA"/>
        </a:p>
      </dgm:t>
    </dgm:pt>
    <dgm:pt modelId="{6D00C089-2F10-417E-A468-A05A0ACDF3DC}">
      <dgm:prSet custT="1"/>
      <dgm:spPr/>
      <dgm:t>
        <a:bodyPr/>
        <a:lstStyle/>
        <a:p>
          <a:pPr rtl="0"/>
          <a:r>
            <a:rPr lang="en-US" sz="2000" dirty="0">
              <a:solidFill>
                <a:srgbClr val="FF0000"/>
              </a:solidFill>
            </a:rPr>
            <a:t>Enters A-V bundle, passes </a:t>
          </a:r>
          <a:r>
            <a:rPr lang="en-US" sz="2000">
              <a:solidFill>
                <a:srgbClr val="FF0000"/>
              </a:solidFill>
            </a:rPr>
            <a:t>into ventricles</a:t>
          </a:r>
          <a:r>
            <a:rPr lang="en-US" sz="2000" dirty="0">
              <a:solidFill>
                <a:srgbClr val="FF0000"/>
              </a:solidFill>
            </a:rPr>
            <a:t>. </a:t>
          </a:r>
          <a:endParaRPr lang="ar-SA" sz="2000" dirty="0">
            <a:solidFill>
              <a:srgbClr val="FF0000"/>
            </a:solidFill>
          </a:endParaRPr>
        </a:p>
      </dgm:t>
    </dgm:pt>
    <dgm:pt modelId="{C2C9602B-4797-43ED-8398-71926B6787EC}" type="parTrans" cxnId="{CFA90F6C-A6E9-4A20-8AD1-E034885F9A03}">
      <dgm:prSet/>
      <dgm:spPr/>
      <dgm:t>
        <a:bodyPr/>
        <a:lstStyle/>
        <a:p>
          <a:pPr rtl="1"/>
          <a:endParaRPr lang="ar-SA"/>
        </a:p>
      </dgm:t>
    </dgm:pt>
    <dgm:pt modelId="{B4B054C5-D5C1-426E-AF89-8E30008BB193}" type="sibTrans" cxnId="{CFA90F6C-A6E9-4A20-8AD1-E034885F9A03}">
      <dgm:prSet/>
      <dgm:spPr/>
      <dgm:t>
        <a:bodyPr/>
        <a:lstStyle/>
        <a:p>
          <a:pPr rtl="1"/>
          <a:endParaRPr lang="ar-SA"/>
        </a:p>
      </dgm:t>
    </dgm:pt>
    <dgm:pt modelId="{FAED733D-7183-4713-9407-C3D3A5872A11}">
      <dgm:prSet/>
      <dgm:spPr/>
      <dgm:t>
        <a:bodyPr/>
        <a:lstStyle/>
        <a:p>
          <a:pPr rtl="1"/>
          <a:r>
            <a:rPr lang="en-US" dirty="0"/>
            <a:t>5</a:t>
          </a:r>
          <a:endParaRPr lang="ar-SA" dirty="0"/>
        </a:p>
      </dgm:t>
    </dgm:pt>
    <dgm:pt modelId="{3671E0DD-2F2D-4ECE-A74A-854EE7B7D60E}" type="parTrans" cxnId="{A79266A9-14D7-4B57-A961-FE7459D70470}">
      <dgm:prSet/>
      <dgm:spPr/>
      <dgm:t>
        <a:bodyPr/>
        <a:lstStyle/>
        <a:p>
          <a:pPr rtl="1"/>
          <a:endParaRPr lang="ar-SA"/>
        </a:p>
      </dgm:t>
    </dgm:pt>
    <dgm:pt modelId="{2706C18C-3E52-4532-BA87-972211CA9904}" type="sibTrans" cxnId="{A79266A9-14D7-4B57-A961-FE7459D70470}">
      <dgm:prSet/>
      <dgm:spPr/>
      <dgm:t>
        <a:bodyPr/>
        <a:lstStyle/>
        <a:p>
          <a:pPr rtl="1"/>
          <a:endParaRPr lang="ar-SA"/>
        </a:p>
      </dgm:t>
    </dgm:pt>
    <dgm:pt modelId="{351C32A7-B7F3-47F7-8528-CDFD935699E4}">
      <dgm:prSet custT="1"/>
      <dgm:spPr/>
      <dgm:t>
        <a:bodyPr/>
        <a:lstStyle/>
        <a:p>
          <a:pPr rtl="0"/>
          <a:r>
            <a:rPr lang="en-US" sz="2000" dirty="0">
              <a:solidFill>
                <a:srgbClr val="FF0000"/>
              </a:solidFill>
            </a:rPr>
            <a:t>Delay of </a:t>
          </a:r>
          <a:r>
            <a:rPr lang="en-US" sz="2000" b="1" dirty="0">
              <a:solidFill>
                <a:srgbClr val="FF0000"/>
              </a:solidFill>
            </a:rPr>
            <a:t>0.04</a:t>
          </a:r>
          <a:r>
            <a:rPr lang="en-US" sz="2000" dirty="0">
              <a:solidFill>
                <a:srgbClr val="FF0000"/>
              </a:solidFill>
            </a:rPr>
            <a:t> sec occurs in A-V bundle</a:t>
          </a:r>
          <a:endParaRPr lang="ar-SA" sz="2000" dirty="0">
            <a:solidFill>
              <a:srgbClr val="FF0000"/>
            </a:solidFill>
          </a:endParaRPr>
        </a:p>
      </dgm:t>
    </dgm:pt>
    <dgm:pt modelId="{370789BD-367D-4BD6-B732-79C4D24E2AB7}" type="parTrans" cxnId="{E5F159EF-26B2-4DE1-8250-0EE40E3665B8}">
      <dgm:prSet/>
      <dgm:spPr/>
      <dgm:t>
        <a:bodyPr/>
        <a:lstStyle/>
        <a:p>
          <a:pPr rtl="1"/>
          <a:endParaRPr lang="ar-SA"/>
        </a:p>
      </dgm:t>
    </dgm:pt>
    <dgm:pt modelId="{9A1206B8-4072-4122-9AE2-45CF9DB95C0B}" type="sibTrans" cxnId="{E5F159EF-26B2-4DE1-8250-0EE40E3665B8}">
      <dgm:prSet/>
      <dgm:spPr/>
      <dgm:t>
        <a:bodyPr/>
        <a:lstStyle/>
        <a:p>
          <a:pPr rtl="1"/>
          <a:endParaRPr lang="ar-SA"/>
        </a:p>
      </dgm:t>
    </dgm:pt>
    <dgm:pt modelId="{082C1756-B94D-4FFB-845C-D56482BEE6EB}">
      <dgm:prSet/>
      <dgm:spPr>
        <a:solidFill>
          <a:srgbClr val="FFFF00"/>
        </a:solidFill>
      </dgm:spPr>
      <dgm:t>
        <a:bodyPr/>
        <a:lstStyle/>
        <a:p>
          <a:pPr rtl="1"/>
          <a:endParaRPr lang="ar-SA" dirty="0"/>
        </a:p>
      </dgm:t>
    </dgm:pt>
    <dgm:pt modelId="{4FCF48DF-68E9-46E6-933C-A4F24CDB5C79}" type="parTrans" cxnId="{EC6B6820-F8D2-46C1-AEC5-77CEC4983AC4}">
      <dgm:prSet/>
      <dgm:spPr/>
      <dgm:t>
        <a:bodyPr/>
        <a:lstStyle/>
        <a:p>
          <a:pPr rtl="1"/>
          <a:endParaRPr lang="ar-SA"/>
        </a:p>
      </dgm:t>
    </dgm:pt>
    <dgm:pt modelId="{4EBE4546-0E13-45B3-982F-447286977E7D}" type="sibTrans" cxnId="{EC6B6820-F8D2-46C1-AEC5-77CEC4983AC4}">
      <dgm:prSet/>
      <dgm:spPr/>
      <dgm:t>
        <a:bodyPr/>
        <a:lstStyle/>
        <a:p>
          <a:pPr rtl="1"/>
          <a:endParaRPr lang="ar-SA"/>
        </a:p>
      </dgm:t>
    </dgm:pt>
    <dgm:pt modelId="{D09687A6-3C2F-447E-8DFE-98FEA6F5BE9D}">
      <dgm:prSet custT="1"/>
      <dgm:spPr/>
      <dgm:t>
        <a:bodyPr/>
        <a:lstStyle/>
        <a:p>
          <a:pPr rtl="0"/>
          <a:r>
            <a:rPr lang="en-US" sz="2000" b="0" dirty="0">
              <a:solidFill>
                <a:srgbClr val="FF0000"/>
              </a:solidFill>
            </a:rPr>
            <a:t>Total delay of </a:t>
          </a:r>
          <a:r>
            <a:rPr lang="en-US" sz="2000" b="1" u="none" dirty="0">
              <a:solidFill>
                <a:srgbClr val="FF0000"/>
              </a:solidFill>
            </a:rPr>
            <a:t>0.16 sec</a:t>
          </a:r>
          <a:endParaRPr lang="ar-SA" sz="2000" b="0" dirty="0">
            <a:solidFill>
              <a:srgbClr val="FF0000"/>
            </a:solidFill>
          </a:endParaRPr>
        </a:p>
      </dgm:t>
    </dgm:pt>
    <dgm:pt modelId="{2D3A0390-8B0E-456A-963D-2EFC024091A1}" type="parTrans" cxnId="{ED0A3175-C618-4189-A27C-2569FCDC9A88}">
      <dgm:prSet/>
      <dgm:spPr/>
      <dgm:t>
        <a:bodyPr/>
        <a:lstStyle/>
        <a:p>
          <a:pPr rtl="1"/>
          <a:endParaRPr lang="ar-SA"/>
        </a:p>
      </dgm:t>
    </dgm:pt>
    <dgm:pt modelId="{6084773D-9397-465C-9E0A-A052D3A96092}" type="sibTrans" cxnId="{ED0A3175-C618-4189-A27C-2569FCDC9A88}">
      <dgm:prSet/>
      <dgm:spPr/>
      <dgm:t>
        <a:bodyPr/>
        <a:lstStyle/>
        <a:p>
          <a:pPr rtl="1"/>
          <a:endParaRPr lang="ar-SA"/>
        </a:p>
      </dgm:t>
    </dgm:pt>
    <dgm:pt modelId="{77221BBD-2098-4DC6-A8FD-72A65727C904}" type="pres">
      <dgm:prSet presAssocID="{E1783257-45A6-4E8C-ADD7-4D51A3A0136F}" presName="linearFlow" presStyleCnt="0">
        <dgm:presLayoutVars>
          <dgm:dir/>
          <dgm:animLvl val="lvl"/>
          <dgm:resizeHandles val="exact"/>
        </dgm:presLayoutVars>
      </dgm:prSet>
      <dgm:spPr/>
    </dgm:pt>
    <dgm:pt modelId="{CE01351D-42B4-4976-A43B-F79C3E9ED3C1}" type="pres">
      <dgm:prSet presAssocID="{65C93386-7612-4A83-B504-97EF48453E5C}" presName="composite" presStyleCnt="0"/>
      <dgm:spPr/>
    </dgm:pt>
    <dgm:pt modelId="{A4CAD662-5272-41BB-815A-DB7C150EEA1F}" type="pres">
      <dgm:prSet presAssocID="{65C93386-7612-4A83-B504-97EF48453E5C}" presName="parentText" presStyleLbl="alignNode1" presStyleIdx="0" presStyleCnt="6">
        <dgm:presLayoutVars>
          <dgm:chMax val="1"/>
          <dgm:bulletEnabled val="1"/>
        </dgm:presLayoutVars>
      </dgm:prSet>
      <dgm:spPr/>
    </dgm:pt>
    <dgm:pt modelId="{DD06D32B-689C-4B1A-A05B-52807953FAA8}" type="pres">
      <dgm:prSet presAssocID="{65C93386-7612-4A83-B504-97EF48453E5C}" presName="descendantText" presStyleLbl="alignAcc1" presStyleIdx="0" presStyleCnt="6">
        <dgm:presLayoutVars>
          <dgm:bulletEnabled val="1"/>
        </dgm:presLayoutVars>
      </dgm:prSet>
      <dgm:spPr/>
    </dgm:pt>
    <dgm:pt modelId="{D5CF6CBA-3787-4F86-B223-8151755AFEBF}" type="pres">
      <dgm:prSet presAssocID="{4E0ADC30-9AE3-45F0-9CAC-516480BA2C4B}" presName="sp" presStyleCnt="0"/>
      <dgm:spPr/>
    </dgm:pt>
    <dgm:pt modelId="{EFD5A6EC-F366-4665-8E45-F67987A1890C}" type="pres">
      <dgm:prSet presAssocID="{DFF79775-26C5-404B-8D2D-F869B25DB25E}" presName="composite" presStyleCnt="0"/>
      <dgm:spPr/>
    </dgm:pt>
    <dgm:pt modelId="{997E23AC-6F5D-40C6-813A-F958F6B6247F}" type="pres">
      <dgm:prSet presAssocID="{DFF79775-26C5-404B-8D2D-F869B25DB25E}" presName="parentText" presStyleLbl="alignNode1" presStyleIdx="1" presStyleCnt="6">
        <dgm:presLayoutVars>
          <dgm:chMax val="1"/>
          <dgm:bulletEnabled val="1"/>
        </dgm:presLayoutVars>
      </dgm:prSet>
      <dgm:spPr/>
    </dgm:pt>
    <dgm:pt modelId="{CE53166B-3419-4ABB-BAD0-58282C7B5AE4}" type="pres">
      <dgm:prSet presAssocID="{DFF79775-26C5-404B-8D2D-F869B25DB25E}" presName="descendantText" presStyleLbl="alignAcc1" presStyleIdx="1" presStyleCnt="6">
        <dgm:presLayoutVars>
          <dgm:bulletEnabled val="1"/>
        </dgm:presLayoutVars>
      </dgm:prSet>
      <dgm:spPr/>
    </dgm:pt>
    <dgm:pt modelId="{117283D0-A970-47A8-B7B8-98EA2B1C0CC9}" type="pres">
      <dgm:prSet presAssocID="{2FC9F92C-0C9E-4EA5-837E-8F2CF8DFEABB}" presName="sp" presStyleCnt="0"/>
      <dgm:spPr/>
    </dgm:pt>
    <dgm:pt modelId="{3E0886E9-1810-4FA2-B210-15240A16AC74}" type="pres">
      <dgm:prSet presAssocID="{E56BA9B4-2B9A-4DC8-BDAB-F5718FFF44C7}" presName="composite" presStyleCnt="0"/>
      <dgm:spPr/>
    </dgm:pt>
    <dgm:pt modelId="{AF711222-81BF-404E-AFC7-2ABBD93E27D9}" type="pres">
      <dgm:prSet presAssocID="{E56BA9B4-2B9A-4DC8-BDAB-F5718FFF44C7}" presName="parentText" presStyleLbl="alignNode1" presStyleIdx="2" presStyleCnt="6">
        <dgm:presLayoutVars>
          <dgm:chMax val="1"/>
          <dgm:bulletEnabled val="1"/>
        </dgm:presLayoutVars>
      </dgm:prSet>
      <dgm:spPr/>
    </dgm:pt>
    <dgm:pt modelId="{F3A36369-1C32-4982-AF61-32CB0C7B99DD}" type="pres">
      <dgm:prSet presAssocID="{E56BA9B4-2B9A-4DC8-BDAB-F5718FFF44C7}" presName="descendantText" presStyleLbl="alignAcc1" presStyleIdx="2" presStyleCnt="6">
        <dgm:presLayoutVars>
          <dgm:bulletEnabled val="1"/>
        </dgm:presLayoutVars>
      </dgm:prSet>
      <dgm:spPr/>
    </dgm:pt>
    <dgm:pt modelId="{21043FE5-DCE7-4ECF-8BBC-97BAB1937B0B}" type="pres">
      <dgm:prSet presAssocID="{59D7CB84-5224-40F3-981B-FF903713CDA3}" presName="sp" presStyleCnt="0"/>
      <dgm:spPr/>
    </dgm:pt>
    <dgm:pt modelId="{DBE07608-1D5F-4C64-A8B3-7C524EB12F2C}" type="pres">
      <dgm:prSet presAssocID="{ADA98F62-E3E0-400A-B562-76424F0F1FF6}" presName="composite" presStyleCnt="0"/>
      <dgm:spPr/>
    </dgm:pt>
    <dgm:pt modelId="{009DBC6A-CCE0-4D1C-BDDF-813DC8F400BE}" type="pres">
      <dgm:prSet presAssocID="{ADA98F62-E3E0-400A-B562-76424F0F1FF6}" presName="parentText" presStyleLbl="alignNode1" presStyleIdx="3" presStyleCnt="6">
        <dgm:presLayoutVars>
          <dgm:chMax val="1"/>
          <dgm:bulletEnabled val="1"/>
        </dgm:presLayoutVars>
      </dgm:prSet>
      <dgm:spPr/>
    </dgm:pt>
    <dgm:pt modelId="{F088ED10-56EC-4831-871F-CDF6C4BB54E9}" type="pres">
      <dgm:prSet presAssocID="{ADA98F62-E3E0-400A-B562-76424F0F1FF6}" presName="descendantText" presStyleLbl="alignAcc1" presStyleIdx="3" presStyleCnt="6">
        <dgm:presLayoutVars>
          <dgm:bulletEnabled val="1"/>
        </dgm:presLayoutVars>
      </dgm:prSet>
      <dgm:spPr/>
    </dgm:pt>
    <dgm:pt modelId="{DE705FD6-6E8E-4BDF-8788-ADD094C88634}" type="pres">
      <dgm:prSet presAssocID="{1FB0289B-C337-47C1-93C0-97555FCBC10A}" presName="sp" presStyleCnt="0"/>
      <dgm:spPr/>
    </dgm:pt>
    <dgm:pt modelId="{6AC359B6-E046-47E3-A4B0-4C5217AF84F0}" type="pres">
      <dgm:prSet presAssocID="{FAED733D-7183-4713-9407-C3D3A5872A11}" presName="composite" presStyleCnt="0"/>
      <dgm:spPr/>
    </dgm:pt>
    <dgm:pt modelId="{8DC68025-AEDA-4F8E-A785-EFFED9E519C3}" type="pres">
      <dgm:prSet presAssocID="{FAED733D-7183-4713-9407-C3D3A5872A11}" presName="parentText" presStyleLbl="alignNode1" presStyleIdx="4" presStyleCnt="6">
        <dgm:presLayoutVars>
          <dgm:chMax val="1"/>
          <dgm:bulletEnabled val="1"/>
        </dgm:presLayoutVars>
      </dgm:prSet>
      <dgm:spPr/>
    </dgm:pt>
    <dgm:pt modelId="{81116F2B-2432-4D3C-BE5C-3A5AC87F1E7C}" type="pres">
      <dgm:prSet presAssocID="{FAED733D-7183-4713-9407-C3D3A5872A11}" presName="descendantText" presStyleLbl="alignAcc1" presStyleIdx="4" presStyleCnt="6">
        <dgm:presLayoutVars>
          <dgm:bulletEnabled val="1"/>
        </dgm:presLayoutVars>
      </dgm:prSet>
      <dgm:spPr/>
    </dgm:pt>
    <dgm:pt modelId="{144B9AAF-5DCA-4B26-99E1-AC8A2A2A3357}" type="pres">
      <dgm:prSet presAssocID="{2706C18C-3E52-4532-BA87-972211CA9904}" presName="sp" presStyleCnt="0"/>
      <dgm:spPr/>
    </dgm:pt>
    <dgm:pt modelId="{B15EC66B-C94E-4FD6-84F5-31178A6A335F}" type="pres">
      <dgm:prSet presAssocID="{082C1756-B94D-4FFB-845C-D56482BEE6EB}" presName="composite" presStyleCnt="0"/>
      <dgm:spPr/>
    </dgm:pt>
    <dgm:pt modelId="{BDF7B6C2-F381-4B33-A6A9-17EB85CC21C7}" type="pres">
      <dgm:prSet presAssocID="{082C1756-B94D-4FFB-845C-D56482BEE6EB}" presName="parentText" presStyleLbl="alignNode1" presStyleIdx="5" presStyleCnt="6">
        <dgm:presLayoutVars>
          <dgm:chMax val="1"/>
          <dgm:bulletEnabled val="1"/>
        </dgm:presLayoutVars>
      </dgm:prSet>
      <dgm:spPr/>
    </dgm:pt>
    <dgm:pt modelId="{C570380B-37F4-48ED-B192-A19E4F183ED9}" type="pres">
      <dgm:prSet presAssocID="{082C1756-B94D-4FFB-845C-D56482BEE6EB}" presName="descendantText" presStyleLbl="alignAcc1" presStyleIdx="5" presStyleCnt="6">
        <dgm:presLayoutVars>
          <dgm:bulletEnabled val="1"/>
        </dgm:presLayoutVars>
      </dgm:prSet>
      <dgm:spPr/>
    </dgm:pt>
  </dgm:ptLst>
  <dgm:cxnLst>
    <dgm:cxn modelId="{C6FBFA01-6A4F-4C38-B531-330C21440925}" type="presOf" srcId="{FAED733D-7183-4713-9407-C3D3A5872A11}" destId="{8DC68025-AEDA-4F8E-A785-EFFED9E519C3}" srcOrd="0" destOrd="0" presId="urn:microsoft.com/office/officeart/2005/8/layout/chevron2"/>
    <dgm:cxn modelId="{D2B6F20F-B283-4B00-858F-C176019AB809}" srcId="{E1783257-45A6-4E8C-ADD7-4D51A3A0136F}" destId="{65C93386-7612-4A83-B504-97EF48453E5C}" srcOrd="0" destOrd="0" parTransId="{4F35660F-B5BC-4A29-A7D1-948906C8C329}" sibTransId="{4E0ADC30-9AE3-45F0-9CAC-516480BA2C4B}"/>
    <dgm:cxn modelId="{BC8DBE11-D011-466C-B161-3D72C36092F4}" type="presOf" srcId="{E56BA9B4-2B9A-4DC8-BDAB-F5718FFF44C7}" destId="{AF711222-81BF-404E-AFC7-2ABBD93E27D9}" srcOrd="0" destOrd="0" presId="urn:microsoft.com/office/officeart/2005/8/layout/chevron2"/>
    <dgm:cxn modelId="{4B96D017-B17C-4998-86B0-FE1D38DD25B6}" type="presOf" srcId="{DFF79775-26C5-404B-8D2D-F869B25DB25E}" destId="{997E23AC-6F5D-40C6-813A-F958F6B6247F}" srcOrd="0" destOrd="0" presId="urn:microsoft.com/office/officeart/2005/8/layout/chevron2"/>
    <dgm:cxn modelId="{4BCCF71D-4821-4F79-8AF7-FF954566F3A1}" srcId="{65C93386-7612-4A83-B504-97EF48453E5C}" destId="{626CCA8E-1A8A-4A8F-8731-BF9C251494D1}" srcOrd="0" destOrd="0" parTransId="{DDD4C2AC-6864-45B2-B77A-5DB1CE35B42F}" sibTransId="{655AF163-6A23-4CF4-BECD-1ED7A12C809B}"/>
    <dgm:cxn modelId="{EC6B6820-F8D2-46C1-AEC5-77CEC4983AC4}" srcId="{E1783257-45A6-4E8C-ADD7-4D51A3A0136F}" destId="{082C1756-B94D-4FFB-845C-D56482BEE6EB}" srcOrd="5" destOrd="0" parTransId="{4FCF48DF-68E9-46E6-933C-A4F24CDB5C79}" sibTransId="{4EBE4546-0E13-45B3-982F-447286977E7D}"/>
    <dgm:cxn modelId="{E0EFD222-4673-4C4B-ACE0-D277EEFDEED6}" srcId="{E1783257-45A6-4E8C-ADD7-4D51A3A0136F}" destId="{E56BA9B4-2B9A-4DC8-BDAB-F5718FFF44C7}" srcOrd="2" destOrd="0" parTransId="{0BD821F9-BDB7-41AE-876C-C7300D87F5AD}" sibTransId="{59D7CB84-5224-40F3-981B-FF903713CDA3}"/>
    <dgm:cxn modelId="{01DFE331-82E0-4754-9BE2-0C0A68FACC81}" type="presOf" srcId="{351C32A7-B7F3-47F7-8528-CDFD935699E4}" destId="{81116F2B-2432-4D3C-BE5C-3A5AC87F1E7C}" srcOrd="0" destOrd="0" presId="urn:microsoft.com/office/officeart/2005/8/layout/chevron2"/>
    <dgm:cxn modelId="{B7BBAE55-271D-40FD-A28A-B1DD7CD9DFB9}" type="presOf" srcId="{082C1756-B94D-4FFB-845C-D56482BEE6EB}" destId="{BDF7B6C2-F381-4B33-A6A9-17EB85CC21C7}" srcOrd="0" destOrd="0" presId="urn:microsoft.com/office/officeart/2005/8/layout/chevron2"/>
    <dgm:cxn modelId="{B12B0B66-F1EF-44C0-8916-D6AA293CA473}" srcId="{DFF79775-26C5-404B-8D2D-F869B25DB25E}" destId="{B75BA72A-7F0F-423E-8621-FDDA1C9D6E4A}" srcOrd="0" destOrd="0" parTransId="{C30B001C-6977-4592-A899-7F0ED127789B}" sibTransId="{3EC39E6D-6B09-4496-B81A-0785AE069CB7}"/>
    <dgm:cxn modelId="{095A6367-D4D5-4D59-AA1F-4EAA6A31C27D}" type="presOf" srcId="{B75BA72A-7F0F-423E-8621-FDDA1C9D6E4A}" destId="{CE53166B-3419-4ABB-BAD0-58282C7B5AE4}" srcOrd="0" destOrd="0" presId="urn:microsoft.com/office/officeart/2005/8/layout/chevron2"/>
    <dgm:cxn modelId="{CFA90F6C-A6E9-4A20-8AD1-E034885F9A03}" srcId="{ADA98F62-E3E0-400A-B562-76424F0F1FF6}" destId="{6D00C089-2F10-417E-A468-A05A0ACDF3DC}" srcOrd="0" destOrd="0" parTransId="{C2C9602B-4797-43ED-8398-71926B6787EC}" sibTransId="{B4B054C5-D5C1-426E-AF89-8E30008BB193}"/>
    <dgm:cxn modelId="{3E375672-C3A7-4125-85B1-8086EA8E1053}" srcId="{E1783257-45A6-4E8C-ADD7-4D51A3A0136F}" destId="{ADA98F62-E3E0-400A-B562-76424F0F1FF6}" srcOrd="3" destOrd="0" parTransId="{D53FCBF2-B5BD-4596-BB65-3E6DCA80F609}" sibTransId="{1FB0289B-C337-47C1-93C0-97555FCBC10A}"/>
    <dgm:cxn modelId="{5C5BD674-136D-4203-8BD5-792A3C5DCD9E}" type="presOf" srcId="{ADA98F62-E3E0-400A-B562-76424F0F1FF6}" destId="{009DBC6A-CCE0-4D1C-BDDF-813DC8F400BE}" srcOrd="0" destOrd="0" presId="urn:microsoft.com/office/officeart/2005/8/layout/chevron2"/>
    <dgm:cxn modelId="{ED0A3175-C618-4189-A27C-2569FCDC9A88}" srcId="{082C1756-B94D-4FFB-845C-D56482BEE6EB}" destId="{D09687A6-3C2F-447E-8DFE-98FEA6F5BE9D}" srcOrd="0" destOrd="0" parTransId="{2D3A0390-8B0E-456A-963D-2EFC024091A1}" sibTransId="{6084773D-9397-465C-9E0A-A052D3A96092}"/>
    <dgm:cxn modelId="{151AF88C-787B-47EF-BFD3-A4F26D985A6C}" type="presOf" srcId="{626CCA8E-1A8A-4A8F-8731-BF9C251494D1}" destId="{DD06D32B-689C-4B1A-A05B-52807953FAA8}" srcOrd="0" destOrd="0" presId="urn:microsoft.com/office/officeart/2005/8/layout/chevron2"/>
    <dgm:cxn modelId="{C6596191-187E-475D-ACB9-1E1ACFFAE387}" type="presOf" srcId="{09750D34-8A2A-4852-B26B-1F3467125E53}" destId="{F3A36369-1C32-4982-AF61-32CB0C7B99DD}" srcOrd="0" destOrd="0" presId="urn:microsoft.com/office/officeart/2005/8/layout/chevron2"/>
    <dgm:cxn modelId="{7C1E4A98-F4D2-42CC-A02B-33254A896039}" type="presOf" srcId="{D09687A6-3C2F-447E-8DFE-98FEA6F5BE9D}" destId="{C570380B-37F4-48ED-B192-A19E4F183ED9}" srcOrd="0" destOrd="0" presId="urn:microsoft.com/office/officeart/2005/8/layout/chevron2"/>
    <dgm:cxn modelId="{A79266A9-14D7-4B57-A961-FE7459D70470}" srcId="{E1783257-45A6-4E8C-ADD7-4D51A3A0136F}" destId="{FAED733D-7183-4713-9407-C3D3A5872A11}" srcOrd="4" destOrd="0" parTransId="{3671E0DD-2F2D-4ECE-A74A-854EE7B7D60E}" sibTransId="{2706C18C-3E52-4532-BA87-972211CA9904}"/>
    <dgm:cxn modelId="{B2CCFEAC-4E8D-4A70-8B86-CD2FDECE18CA}" type="presOf" srcId="{65C93386-7612-4A83-B504-97EF48453E5C}" destId="{A4CAD662-5272-41BB-815A-DB7C150EEA1F}" srcOrd="0" destOrd="0" presId="urn:microsoft.com/office/officeart/2005/8/layout/chevron2"/>
    <dgm:cxn modelId="{491137C6-F266-4B16-9BB7-BCA7824C01B5}" type="presOf" srcId="{E1783257-45A6-4E8C-ADD7-4D51A3A0136F}" destId="{77221BBD-2098-4DC6-A8FD-72A65727C904}" srcOrd="0" destOrd="0" presId="urn:microsoft.com/office/officeart/2005/8/layout/chevron2"/>
    <dgm:cxn modelId="{A537E8D1-294C-48CB-A00E-47F216313735}" srcId="{E56BA9B4-2B9A-4DC8-BDAB-F5718FFF44C7}" destId="{09750D34-8A2A-4852-B26B-1F3467125E53}" srcOrd="0" destOrd="0" parTransId="{F65E82E2-6E07-4483-A726-C296D4D640AF}" sibTransId="{64EF19DE-2683-48D0-97DC-C97F500A9B1D}"/>
    <dgm:cxn modelId="{C6A875E8-5676-48F2-BD4E-461EA43B023C}" srcId="{E1783257-45A6-4E8C-ADD7-4D51A3A0136F}" destId="{DFF79775-26C5-404B-8D2D-F869B25DB25E}" srcOrd="1" destOrd="0" parTransId="{57E10D7C-5880-4F76-AD86-9CCC6812AA30}" sibTransId="{2FC9F92C-0C9E-4EA5-837E-8F2CF8DFEABB}"/>
    <dgm:cxn modelId="{E5F159EF-26B2-4DE1-8250-0EE40E3665B8}" srcId="{FAED733D-7183-4713-9407-C3D3A5872A11}" destId="{351C32A7-B7F3-47F7-8528-CDFD935699E4}" srcOrd="0" destOrd="0" parTransId="{370789BD-367D-4BD6-B732-79C4D24E2AB7}" sibTransId="{9A1206B8-4072-4122-9AE2-45CF9DB95C0B}"/>
    <dgm:cxn modelId="{F9F2C1FD-0D74-4D43-A8C8-51F37E8665EF}" type="presOf" srcId="{6D00C089-2F10-417E-A468-A05A0ACDF3DC}" destId="{F088ED10-56EC-4831-871F-CDF6C4BB54E9}" srcOrd="0" destOrd="0" presId="urn:microsoft.com/office/officeart/2005/8/layout/chevron2"/>
    <dgm:cxn modelId="{181DE5F7-D895-44EC-81ED-9DEDB2D4DE3F}" type="presParOf" srcId="{77221BBD-2098-4DC6-A8FD-72A65727C904}" destId="{CE01351D-42B4-4976-A43B-F79C3E9ED3C1}" srcOrd="0" destOrd="0" presId="urn:microsoft.com/office/officeart/2005/8/layout/chevron2"/>
    <dgm:cxn modelId="{E4B358E9-A7F5-447C-9B04-3D4FDCC90B21}" type="presParOf" srcId="{CE01351D-42B4-4976-A43B-F79C3E9ED3C1}" destId="{A4CAD662-5272-41BB-815A-DB7C150EEA1F}" srcOrd="0" destOrd="0" presId="urn:microsoft.com/office/officeart/2005/8/layout/chevron2"/>
    <dgm:cxn modelId="{BE0CE5B8-FEE8-472C-980D-AC6F4C4491C2}" type="presParOf" srcId="{CE01351D-42B4-4976-A43B-F79C3E9ED3C1}" destId="{DD06D32B-689C-4B1A-A05B-52807953FAA8}" srcOrd="1" destOrd="0" presId="urn:microsoft.com/office/officeart/2005/8/layout/chevron2"/>
    <dgm:cxn modelId="{E7A2620F-646D-4B28-8EDA-864301692938}" type="presParOf" srcId="{77221BBD-2098-4DC6-A8FD-72A65727C904}" destId="{D5CF6CBA-3787-4F86-B223-8151755AFEBF}" srcOrd="1" destOrd="0" presId="urn:microsoft.com/office/officeart/2005/8/layout/chevron2"/>
    <dgm:cxn modelId="{25B5316F-6F62-44C3-BAA0-1A2E7E06C885}" type="presParOf" srcId="{77221BBD-2098-4DC6-A8FD-72A65727C904}" destId="{EFD5A6EC-F366-4665-8E45-F67987A1890C}" srcOrd="2" destOrd="0" presId="urn:microsoft.com/office/officeart/2005/8/layout/chevron2"/>
    <dgm:cxn modelId="{55D2C343-7A7F-4E32-AEF8-382F56E72B27}" type="presParOf" srcId="{EFD5A6EC-F366-4665-8E45-F67987A1890C}" destId="{997E23AC-6F5D-40C6-813A-F958F6B6247F}" srcOrd="0" destOrd="0" presId="urn:microsoft.com/office/officeart/2005/8/layout/chevron2"/>
    <dgm:cxn modelId="{8670B0CC-9392-4A16-8E1E-D865E2128BF8}" type="presParOf" srcId="{EFD5A6EC-F366-4665-8E45-F67987A1890C}" destId="{CE53166B-3419-4ABB-BAD0-58282C7B5AE4}" srcOrd="1" destOrd="0" presId="urn:microsoft.com/office/officeart/2005/8/layout/chevron2"/>
    <dgm:cxn modelId="{4E77F794-DDA3-4D51-B1E1-01E84B556DF1}" type="presParOf" srcId="{77221BBD-2098-4DC6-A8FD-72A65727C904}" destId="{117283D0-A970-47A8-B7B8-98EA2B1C0CC9}" srcOrd="3" destOrd="0" presId="urn:microsoft.com/office/officeart/2005/8/layout/chevron2"/>
    <dgm:cxn modelId="{45DFFD7C-CE31-42E4-A449-23062925C031}" type="presParOf" srcId="{77221BBD-2098-4DC6-A8FD-72A65727C904}" destId="{3E0886E9-1810-4FA2-B210-15240A16AC74}" srcOrd="4" destOrd="0" presId="urn:microsoft.com/office/officeart/2005/8/layout/chevron2"/>
    <dgm:cxn modelId="{849F329B-9EEF-41BA-B1A9-9D47D23188A2}" type="presParOf" srcId="{3E0886E9-1810-4FA2-B210-15240A16AC74}" destId="{AF711222-81BF-404E-AFC7-2ABBD93E27D9}" srcOrd="0" destOrd="0" presId="urn:microsoft.com/office/officeart/2005/8/layout/chevron2"/>
    <dgm:cxn modelId="{992AB3BB-8C41-4314-AAE3-F001CC5C6B7F}" type="presParOf" srcId="{3E0886E9-1810-4FA2-B210-15240A16AC74}" destId="{F3A36369-1C32-4982-AF61-32CB0C7B99DD}" srcOrd="1" destOrd="0" presId="urn:microsoft.com/office/officeart/2005/8/layout/chevron2"/>
    <dgm:cxn modelId="{BDA5BC12-4F0D-40D3-BA00-AABADD4E93F8}" type="presParOf" srcId="{77221BBD-2098-4DC6-A8FD-72A65727C904}" destId="{21043FE5-DCE7-4ECF-8BBC-97BAB1937B0B}" srcOrd="5" destOrd="0" presId="urn:microsoft.com/office/officeart/2005/8/layout/chevron2"/>
    <dgm:cxn modelId="{D2C19B5F-7475-4308-B439-603237A12053}" type="presParOf" srcId="{77221BBD-2098-4DC6-A8FD-72A65727C904}" destId="{DBE07608-1D5F-4C64-A8B3-7C524EB12F2C}" srcOrd="6" destOrd="0" presId="urn:microsoft.com/office/officeart/2005/8/layout/chevron2"/>
    <dgm:cxn modelId="{F7AE26F8-00A1-462C-B343-257395488D31}" type="presParOf" srcId="{DBE07608-1D5F-4C64-A8B3-7C524EB12F2C}" destId="{009DBC6A-CCE0-4D1C-BDDF-813DC8F400BE}" srcOrd="0" destOrd="0" presId="urn:microsoft.com/office/officeart/2005/8/layout/chevron2"/>
    <dgm:cxn modelId="{97A7A8D1-ED24-4AC4-9E43-E70BC470B23B}" type="presParOf" srcId="{DBE07608-1D5F-4C64-A8B3-7C524EB12F2C}" destId="{F088ED10-56EC-4831-871F-CDF6C4BB54E9}" srcOrd="1" destOrd="0" presId="urn:microsoft.com/office/officeart/2005/8/layout/chevron2"/>
    <dgm:cxn modelId="{F3A66089-9704-4C3E-AE33-9A102C5767EE}" type="presParOf" srcId="{77221BBD-2098-4DC6-A8FD-72A65727C904}" destId="{DE705FD6-6E8E-4BDF-8788-ADD094C88634}" srcOrd="7" destOrd="0" presId="urn:microsoft.com/office/officeart/2005/8/layout/chevron2"/>
    <dgm:cxn modelId="{6DD81F48-3571-481C-A529-857DBAAB5773}" type="presParOf" srcId="{77221BBD-2098-4DC6-A8FD-72A65727C904}" destId="{6AC359B6-E046-47E3-A4B0-4C5217AF84F0}" srcOrd="8" destOrd="0" presId="urn:microsoft.com/office/officeart/2005/8/layout/chevron2"/>
    <dgm:cxn modelId="{E2ADE512-59DD-4042-B799-322C88224932}" type="presParOf" srcId="{6AC359B6-E046-47E3-A4B0-4C5217AF84F0}" destId="{8DC68025-AEDA-4F8E-A785-EFFED9E519C3}" srcOrd="0" destOrd="0" presId="urn:microsoft.com/office/officeart/2005/8/layout/chevron2"/>
    <dgm:cxn modelId="{59FA509B-4A99-4F1A-9C4B-5B3881AC8F2B}" type="presParOf" srcId="{6AC359B6-E046-47E3-A4B0-4C5217AF84F0}" destId="{81116F2B-2432-4D3C-BE5C-3A5AC87F1E7C}" srcOrd="1" destOrd="0" presId="urn:microsoft.com/office/officeart/2005/8/layout/chevron2"/>
    <dgm:cxn modelId="{EC7208F0-3DCF-4F33-8DF4-CD70F73D283C}" type="presParOf" srcId="{77221BBD-2098-4DC6-A8FD-72A65727C904}" destId="{144B9AAF-5DCA-4B26-99E1-AC8A2A2A3357}" srcOrd="9" destOrd="0" presId="urn:microsoft.com/office/officeart/2005/8/layout/chevron2"/>
    <dgm:cxn modelId="{BB3307FD-B780-4C24-8C9F-BAB4983923B6}" type="presParOf" srcId="{77221BBD-2098-4DC6-A8FD-72A65727C904}" destId="{B15EC66B-C94E-4FD6-84F5-31178A6A335F}" srcOrd="10" destOrd="0" presId="urn:microsoft.com/office/officeart/2005/8/layout/chevron2"/>
    <dgm:cxn modelId="{6C8CF305-B397-4F31-9A4C-DD3A9E79CFE9}" type="presParOf" srcId="{B15EC66B-C94E-4FD6-84F5-31178A6A335F}" destId="{BDF7B6C2-F381-4B33-A6A9-17EB85CC21C7}" srcOrd="0" destOrd="0" presId="urn:microsoft.com/office/officeart/2005/8/layout/chevron2"/>
    <dgm:cxn modelId="{72CD1B1E-5595-4372-8CCC-3118DBF79D9C}" type="presParOf" srcId="{B15EC66B-C94E-4FD6-84F5-31178A6A335F}" destId="{C570380B-37F4-48ED-B192-A19E4F183ED9}"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F82895-8F98-4CBC-809F-9A163F3805E3}" type="doc">
      <dgm:prSet loTypeId="urn:microsoft.com/office/officeart/2005/8/layout/vProcess5" loCatId="process" qsTypeId="urn:microsoft.com/office/officeart/2005/8/quickstyle/simple2" qsCatId="simple" csTypeId="urn:microsoft.com/office/officeart/2005/8/colors/colorful1#3" csCatId="colorful" phldr="1"/>
      <dgm:spPr/>
      <dgm:t>
        <a:bodyPr/>
        <a:lstStyle/>
        <a:p>
          <a:pPr rtl="1"/>
          <a:endParaRPr lang="ar-SA"/>
        </a:p>
      </dgm:t>
    </dgm:pt>
    <dgm:pt modelId="{845E2B1F-BDF6-4074-939A-400D21BC7FB7}">
      <dgm:prSet phldrT="[نص]" custT="1"/>
      <dgm:spPr/>
      <dgm:t>
        <a:bodyPr/>
        <a:lstStyle/>
        <a:p>
          <a:pPr rtl="0"/>
          <a:r>
            <a:rPr lang="en-US" sz="2400" b="0" i="0" dirty="0"/>
            <a:t>Stimulation of the sympathetic nerves releases the hormone </a:t>
          </a:r>
          <a:r>
            <a:rPr lang="en-US" sz="2400" b="0" i="0" dirty="0" err="1"/>
            <a:t>norepinephrine</a:t>
          </a:r>
          <a:r>
            <a:rPr lang="en-US" sz="2400" b="0" i="0" dirty="0"/>
            <a:t> </a:t>
          </a:r>
          <a:endParaRPr lang="ar-SA" sz="2400" dirty="0"/>
        </a:p>
      </dgm:t>
    </dgm:pt>
    <dgm:pt modelId="{C294E4D1-1EC0-4DA1-A480-4C80B50F573F}" type="parTrans" cxnId="{A6768615-25D0-4ACC-A1BF-E04CE0431D66}">
      <dgm:prSet/>
      <dgm:spPr/>
      <dgm:t>
        <a:bodyPr/>
        <a:lstStyle/>
        <a:p>
          <a:pPr rtl="0"/>
          <a:endParaRPr lang="ar-SA" sz="2000"/>
        </a:p>
      </dgm:t>
    </dgm:pt>
    <dgm:pt modelId="{5447315F-FA39-414D-9880-F88FD2A61063}" type="sibTrans" cxnId="{A6768615-25D0-4ACC-A1BF-E04CE0431D66}">
      <dgm:prSet custT="1"/>
      <dgm:spPr/>
      <dgm:t>
        <a:bodyPr/>
        <a:lstStyle/>
        <a:p>
          <a:pPr rtl="0"/>
          <a:endParaRPr lang="ar-SA" sz="3600"/>
        </a:p>
      </dgm:t>
    </dgm:pt>
    <dgm:pt modelId="{4C7D9352-C657-4661-AE54-61A85BB4C311}">
      <dgm:prSet phldrT="[نص]" custT="1"/>
      <dgm:spPr/>
      <dgm:t>
        <a:bodyPr/>
        <a:lstStyle/>
        <a:p>
          <a:pPr rtl="0"/>
          <a:r>
            <a:rPr lang="en-US" sz="2400" b="0" i="0" dirty="0" err="1"/>
            <a:t>Norepinephrine</a:t>
          </a:r>
          <a:r>
            <a:rPr lang="en-US" sz="2400" b="0" i="0" dirty="0"/>
            <a:t> stimulates </a:t>
          </a:r>
          <a:r>
            <a:rPr lang="en-US" sz="2400" b="0" i="1" dirty="0"/>
            <a:t>beta-1 adrenergic receptors</a:t>
          </a:r>
          <a:endParaRPr lang="ar-SA" sz="2400" dirty="0"/>
        </a:p>
      </dgm:t>
    </dgm:pt>
    <dgm:pt modelId="{8629393E-FF0C-4697-8F97-7FCE94A87DEA}" type="parTrans" cxnId="{67334781-D195-40AB-BB2E-1F20F5006114}">
      <dgm:prSet/>
      <dgm:spPr/>
      <dgm:t>
        <a:bodyPr/>
        <a:lstStyle/>
        <a:p>
          <a:pPr rtl="0"/>
          <a:endParaRPr lang="ar-SA" sz="2000"/>
        </a:p>
      </dgm:t>
    </dgm:pt>
    <dgm:pt modelId="{B8CEE6EA-0DF1-42FE-9141-42828D9FC5DE}" type="sibTrans" cxnId="{67334781-D195-40AB-BB2E-1F20F5006114}">
      <dgm:prSet custT="1"/>
      <dgm:spPr/>
      <dgm:t>
        <a:bodyPr/>
        <a:lstStyle/>
        <a:p>
          <a:pPr rtl="0"/>
          <a:endParaRPr lang="ar-SA" sz="3600"/>
        </a:p>
      </dgm:t>
    </dgm:pt>
    <dgm:pt modelId="{80DBA831-19B4-42A0-98D2-383ADB39E9F2}">
      <dgm:prSet phldrT="[نص]" custT="1"/>
      <dgm:spPr/>
      <dgm:t>
        <a:bodyPr/>
        <a:lstStyle/>
        <a:p>
          <a:pPr rtl="0"/>
          <a:r>
            <a:rPr lang="en-US" sz="2400" dirty="0">
              <a:solidFill>
                <a:schemeClr val="bg1"/>
              </a:solidFill>
            </a:rPr>
            <a:t>increases rate of sinus nodal discharge</a:t>
          </a:r>
          <a:r>
            <a:rPr lang="en-US" sz="2400" b="0" i="0" dirty="0"/>
            <a:t> </a:t>
          </a:r>
          <a:endParaRPr lang="ar-SA" sz="2400" dirty="0"/>
        </a:p>
      </dgm:t>
    </dgm:pt>
    <dgm:pt modelId="{3B931725-58E7-4AA2-9242-87E8A2FEB307}" type="parTrans" cxnId="{7A4B131C-99AC-43F5-B5F0-864924DFBF98}">
      <dgm:prSet/>
      <dgm:spPr/>
      <dgm:t>
        <a:bodyPr/>
        <a:lstStyle/>
        <a:p>
          <a:pPr rtl="0"/>
          <a:endParaRPr lang="ar-SA" sz="2000"/>
        </a:p>
      </dgm:t>
    </dgm:pt>
    <dgm:pt modelId="{1F2F0717-4DAA-4C54-8A2C-9D9C93E73DD1}" type="sibTrans" cxnId="{7A4B131C-99AC-43F5-B5F0-864924DFBF98}">
      <dgm:prSet custT="1"/>
      <dgm:spPr/>
      <dgm:t>
        <a:bodyPr/>
        <a:lstStyle/>
        <a:p>
          <a:pPr rtl="0"/>
          <a:endParaRPr lang="ar-SA" sz="3600"/>
        </a:p>
      </dgm:t>
    </dgm:pt>
    <dgm:pt modelId="{ABEC2A94-3179-4B0A-A337-B47AEABC6150}">
      <dgm:prSet custT="1"/>
      <dgm:spPr/>
      <dgm:t>
        <a:bodyPr/>
        <a:lstStyle/>
        <a:p>
          <a:pPr rtl="0"/>
          <a:r>
            <a:rPr lang="en-US" sz="2400" b="0" i="0"/>
            <a:t> Increases permeability to </a:t>
          </a:r>
          <a:r>
            <a:rPr lang="en-US" sz="2400"/>
            <a:t>Na</a:t>
          </a:r>
          <a:r>
            <a:rPr lang="en-US" sz="2400" baseline="30000"/>
            <a:t>+</a:t>
          </a:r>
          <a:r>
            <a:rPr lang="en-US" sz="2400"/>
            <a:t> </a:t>
          </a:r>
          <a:r>
            <a:rPr lang="en-US" sz="2400" b="0" i="0"/>
            <a:t>and Ca+2 causing a more </a:t>
          </a:r>
          <a:r>
            <a:rPr lang="en-US" sz="2400" b="1" i="0"/>
            <a:t>positive resting potential  </a:t>
          </a:r>
          <a:r>
            <a:rPr lang="en-US" sz="2400" b="0" i="0"/>
            <a:t>and increased excitability</a:t>
          </a:r>
          <a:endParaRPr lang="en-US" sz="2400" dirty="0"/>
        </a:p>
      </dgm:t>
    </dgm:pt>
    <dgm:pt modelId="{D98F8DC7-78F8-4AFB-9C5D-D827F11FBB20}" type="parTrans" cxnId="{8A4C7400-3A38-44C4-ACE1-65CD7FC03487}">
      <dgm:prSet/>
      <dgm:spPr/>
      <dgm:t>
        <a:bodyPr/>
        <a:lstStyle/>
        <a:p>
          <a:pPr rtl="1"/>
          <a:endParaRPr lang="ar-SA" sz="2000"/>
        </a:p>
      </dgm:t>
    </dgm:pt>
    <dgm:pt modelId="{182ED775-8CC0-4445-BEF0-66A58E98BC06}" type="sibTrans" cxnId="{8A4C7400-3A38-44C4-ACE1-65CD7FC03487}">
      <dgm:prSet/>
      <dgm:spPr/>
      <dgm:t>
        <a:bodyPr/>
        <a:lstStyle/>
        <a:p>
          <a:pPr rtl="1"/>
          <a:endParaRPr lang="ar-SA" sz="2000"/>
        </a:p>
      </dgm:t>
    </dgm:pt>
    <dgm:pt modelId="{5A464F2C-1D4E-46B1-8108-2B21C683F41D}" type="pres">
      <dgm:prSet presAssocID="{2CF82895-8F98-4CBC-809F-9A163F3805E3}" presName="outerComposite" presStyleCnt="0">
        <dgm:presLayoutVars>
          <dgm:chMax val="5"/>
          <dgm:dir/>
          <dgm:resizeHandles val="exact"/>
        </dgm:presLayoutVars>
      </dgm:prSet>
      <dgm:spPr/>
    </dgm:pt>
    <dgm:pt modelId="{8C53C433-26F8-495B-8635-335C3F9A410E}" type="pres">
      <dgm:prSet presAssocID="{2CF82895-8F98-4CBC-809F-9A163F3805E3}" presName="dummyMaxCanvas" presStyleCnt="0">
        <dgm:presLayoutVars/>
      </dgm:prSet>
      <dgm:spPr/>
    </dgm:pt>
    <dgm:pt modelId="{2A007EDD-6B7D-46E1-B76D-9ED756BEB37D}" type="pres">
      <dgm:prSet presAssocID="{2CF82895-8F98-4CBC-809F-9A163F3805E3}" presName="FourNodes_1" presStyleLbl="node1" presStyleIdx="0" presStyleCnt="4">
        <dgm:presLayoutVars>
          <dgm:bulletEnabled val="1"/>
        </dgm:presLayoutVars>
      </dgm:prSet>
      <dgm:spPr/>
    </dgm:pt>
    <dgm:pt modelId="{9855E0AC-6E4C-4C90-A3F0-D0B1A62C8053}" type="pres">
      <dgm:prSet presAssocID="{2CF82895-8F98-4CBC-809F-9A163F3805E3}" presName="FourNodes_2" presStyleLbl="node1" presStyleIdx="1" presStyleCnt="4">
        <dgm:presLayoutVars>
          <dgm:bulletEnabled val="1"/>
        </dgm:presLayoutVars>
      </dgm:prSet>
      <dgm:spPr/>
    </dgm:pt>
    <dgm:pt modelId="{86A957C6-6104-412A-A2F1-B713CA5EE0FF}" type="pres">
      <dgm:prSet presAssocID="{2CF82895-8F98-4CBC-809F-9A163F3805E3}" presName="FourNodes_3" presStyleLbl="node1" presStyleIdx="2" presStyleCnt="4" custLinFactY="28877" custLinFactNeighborX="11277" custLinFactNeighborY="100000">
        <dgm:presLayoutVars>
          <dgm:bulletEnabled val="1"/>
        </dgm:presLayoutVars>
      </dgm:prSet>
      <dgm:spPr/>
    </dgm:pt>
    <dgm:pt modelId="{5E863455-EAE3-4707-95E3-3EF5D23A4B10}" type="pres">
      <dgm:prSet presAssocID="{2CF82895-8F98-4CBC-809F-9A163F3805E3}" presName="FourNodes_4" presStyleLbl="node1" presStyleIdx="3" presStyleCnt="4" custLinFactY="-20588" custLinFactNeighborX="-6027" custLinFactNeighborY="-100000">
        <dgm:presLayoutVars>
          <dgm:bulletEnabled val="1"/>
        </dgm:presLayoutVars>
      </dgm:prSet>
      <dgm:spPr/>
    </dgm:pt>
    <dgm:pt modelId="{1DB119B6-CB6B-483F-8937-7934AB0E9E99}" type="pres">
      <dgm:prSet presAssocID="{2CF82895-8F98-4CBC-809F-9A163F3805E3}" presName="FourConn_1-2" presStyleLbl="fgAccFollowNode1" presStyleIdx="0" presStyleCnt="3">
        <dgm:presLayoutVars>
          <dgm:bulletEnabled val="1"/>
        </dgm:presLayoutVars>
      </dgm:prSet>
      <dgm:spPr/>
    </dgm:pt>
    <dgm:pt modelId="{90B0D1E6-0DAC-46BB-A401-0E1282840CDF}" type="pres">
      <dgm:prSet presAssocID="{2CF82895-8F98-4CBC-809F-9A163F3805E3}" presName="FourConn_2-3" presStyleLbl="fgAccFollowNode1" presStyleIdx="1" presStyleCnt="3">
        <dgm:presLayoutVars>
          <dgm:bulletEnabled val="1"/>
        </dgm:presLayoutVars>
      </dgm:prSet>
      <dgm:spPr/>
    </dgm:pt>
    <dgm:pt modelId="{0B637AE3-452E-403C-AC01-66F77FFC7D86}" type="pres">
      <dgm:prSet presAssocID="{2CF82895-8F98-4CBC-809F-9A163F3805E3}" presName="FourConn_3-4" presStyleLbl="fgAccFollowNode1" presStyleIdx="2" presStyleCnt="3">
        <dgm:presLayoutVars>
          <dgm:bulletEnabled val="1"/>
        </dgm:presLayoutVars>
      </dgm:prSet>
      <dgm:spPr/>
    </dgm:pt>
    <dgm:pt modelId="{1A56D3A8-1640-4C1C-8870-15DE3442ED52}" type="pres">
      <dgm:prSet presAssocID="{2CF82895-8F98-4CBC-809F-9A163F3805E3}" presName="FourNodes_1_text" presStyleLbl="node1" presStyleIdx="3" presStyleCnt="4">
        <dgm:presLayoutVars>
          <dgm:bulletEnabled val="1"/>
        </dgm:presLayoutVars>
      </dgm:prSet>
      <dgm:spPr/>
    </dgm:pt>
    <dgm:pt modelId="{D7BD519A-3846-46C2-9889-47ED144F5281}" type="pres">
      <dgm:prSet presAssocID="{2CF82895-8F98-4CBC-809F-9A163F3805E3}" presName="FourNodes_2_text" presStyleLbl="node1" presStyleIdx="3" presStyleCnt="4">
        <dgm:presLayoutVars>
          <dgm:bulletEnabled val="1"/>
        </dgm:presLayoutVars>
      </dgm:prSet>
      <dgm:spPr/>
    </dgm:pt>
    <dgm:pt modelId="{D1C1580E-9F82-433A-8F7A-F2897126DE63}" type="pres">
      <dgm:prSet presAssocID="{2CF82895-8F98-4CBC-809F-9A163F3805E3}" presName="FourNodes_3_text" presStyleLbl="node1" presStyleIdx="3" presStyleCnt="4">
        <dgm:presLayoutVars>
          <dgm:bulletEnabled val="1"/>
        </dgm:presLayoutVars>
      </dgm:prSet>
      <dgm:spPr/>
    </dgm:pt>
    <dgm:pt modelId="{856F8826-5991-422D-845B-3DAA40E2C1B7}" type="pres">
      <dgm:prSet presAssocID="{2CF82895-8F98-4CBC-809F-9A163F3805E3}" presName="FourNodes_4_text" presStyleLbl="node1" presStyleIdx="3" presStyleCnt="4">
        <dgm:presLayoutVars>
          <dgm:bulletEnabled val="1"/>
        </dgm:presLayoutVars>
      </dgm:prSet>
      <dgm:spPr/>
    </dgm:pt>
  </dgm:ptLst>
  <dgm:cxnLst>
    <dgm:cxn modelId="{8A4C7400-3A38-44C4-ACE1-65CD7FC03487}" srcId="{2CF82895-8F98-4CBC-809F-9A163F3805E3}" destId="{ABEC2A94-3179-4B0A-A337-B47AEABC6150}" srcOrd="3" destOrd="0" parTransId="{D98F8DC7-78F8-4AFB-9C5D-D827F11FBB20}" sibTransId="{182ED775-8CC0-4445-BEF0-66A58E98BC06}"/>
    <dgm:cxn modelId="{577F0E13-73B9-43F8-A081-C7CA973EE017}" type="presOf" srcId="{5447315F-FA39-414D-9880-F88FD2A61063}" destId="{1DB119B6-CB6B-483F-8937-7934AB0E9E99}" srcOrd="0" destOrd="0" presId="urn:microsoft.com/office/officeart/2005/8/layout/vProcess5"/>
    <dgm:cxn modelId="{A6768615-25D0-4ACC-A1BF-E04CE0431D66}" srcId="{2CF82895-8F98-4CBC-809F-9A163F3805E3}" destId="{845E2B1F-BDF6-4074-939A-400D21BC7FB7}" srcOrd="0" destOrd="0" parTransId="{C294E4D1-1EC0-4DA1-A480-4C80B50F573F}" sibTransId="{5447315F-FA39-414D-9880-F88FD2A61063}"/>
    <dgm:cxn modelId="{7A4B131C-99AC-43F5-B5F0-864924DFBF98}" srcId="{2CF82895-8F98-4CBC-809F-9A163F3805E3}" destId="{80DBA831-19B4-42A0-98D2-383ADB39E9F2}" srcOrd="2" destOrd="0" parTransId="{3B931725-58E7-4AA2-9242-87E8A2FEB307}" sibTransId="{1F2F0717-4DAA-4C54-8A2C-9D9C93E73DD1}"/>
    <dgm:cxn modelId="{98C78F29-FDEC-48A5-84B3-CBC1BD996C47}" type="presOf" srcId="{ABEC2A94-3179-4B0A-A337-B47AEABC6150}" destId="{856F8826-5991-422D-845B-3DAA40E2C1B7}" srcOrd="1" destOrd="0" presId="urn:microsoft.com/office/officeart/2005/8/layout/vProcess5"/>
    <dgm:cxn modelId="{0D276C30-1C32-4052-AF33-563F9284A3B8}" type="presOf" srcId="{845E2B1F-BDF6-4074-939A-400D21BC7FB7}" destId="{1A56D3A8-1640-4C1C-8870-15DE3442ED52}" srcOrd="1" destOrd="0" presId="urn:microsoft.com/office/officeart/2005/8/layout/vProcess5"/>
    <dgm:cxn modelId="{40279D3C-1778-4934-AF8D-CF10CEFDB1B2}" type="presOf" srcId="{2CF82895-8F98-4CBC-809F-9A163F3805E3}" destId="{5A464F2C-1D4E-46B1-8108-2B21C683F41D}" srcOrd="0" destOrd="0" presId="urn:microsoft.com/office/officeart/2005/8/layout/vProcess5"/>
    <dgm:cxn modelId="{878B576E-ECF6-4FE8-A1D2-44A003D1F497}" type="presOf" srcId="{ABEC2A94-3179-4B0A-A337-B47AEABC6150}" destId="{5E863455-EAE3-4707-95E3-3EF5D23A4B10}" srcOrd="0" destOrd="0" presId="urn:microsoft.com/office/officeart/2005/8/layout/vProcess5"/>
    <dgm:cxn modelId="{67334781-D195-40AB-BB2E-1F20F5006114}" srcId="{2CF82895-8F98-4CBC-809F-9A163F3805E3}" destId="{4C7D9352-C657-4661-AE54-61A85BB4C311}" srcOrd="1" destOrd="0" parTransId="{8629393E-FF0C-4697-8F97-7FCE94A87DEA}" sibTransId="{B8CEE6EA-0DF1-42FE-9141-42828D9FC5DE}"/>
    <dgm:cxn modelId="{6397F98B-6173-4F39-A310-E137A7E7C237}" type="presOf" srcId="{4C7D9352-C657-4661-AE54-61A85BB4C311}" destId="{9855E0AC-6E4C-4C90-A3F0-D0B1A62C8053}" srcOrd="0" destOrd="0" presId="urn:microsoft.com/office/officeart/2005/8/layout/vProcess5"/>
    <dgm:cxn modelId="{8B3652A0-2DE8-430A-B36B-8D9F235EAF80}" type="presOf" srcId="{B8CEE6EA-0DF1-42FE-9141-42828D9FC5DE}" destId="{90B0D1E6-0DAC-46BB-A401-0E1282840CDF}" srcOrd="0" destOrd="0" presId="urn:microsoft.com/office/officeart/2005/8/layout/vProcess5"/>
    <dgm:cxn modelId="{00A49BB6-DDD8-49B9-938B-820435C81905}" type="presOf" srcId="{80DBA831-19B4-42A0-98D2-383ADB39E9F2}" destId="{86A957C6-6104-412A-A2F1-B713CA5EE0FF}" srcOrd="0" destOrd="0" presId="urn:microsoft.com/office/officeart/2005/8/layout/vProcess5"/>
    <dgm:cxn modelId="{396711B8-E547-483A-A43D-35EE052B8F1A}" type="presOf" srcId="{80DBA831-19B4-42A0-98D2-383ADB39E9F2}" destId="{D1C1580E-9F82-433A-8F7A-F2897126DE63}" srcOrd="1" destOrd="0" presId="urn:microsoft.com/office/officeart/2005/8/layout/vProcess5"/>
    <dgm:cxn modelId="{89E6F9BB-A90C-4B2D-AC0F-B642CB6A4FEF}" type="presOf" srcId="{4C7D9352-C657-4661-AE54-61A85BB4C311}" destId="{D7BD519A-3846-46C2-9889-47ED144F5281}" srcOrd="1" destOrd="0" presId="urn:microsoft.com/office/officeart/2005/8/layout/vProcess5"/>
    <dgm:cxn modelId="{AA802FF9-0120-4F3A-828F-9304D2342CB3}" type="presOf" srcId="{1F2F0717-4DAA-4C54-8A2C-9D9C93E73DD1}" destId="{0B637AE3-452E-403C-AC01-66F77FFC7D86}" srcOrd="0" destOrd="0" presId="urn:microsoft.com/office/officeart/2005/8/layout/vProcess5"/>
    <dgm:cxn modelId="{D1B508FB-5BCB-4390-B7A2-4895A3AC5E61}" type="presOf" srcId="{845E2B1F-BDF6-4074-939A-400D21BC7FB7}" destId="{2A007EDD-6B7D-46E1-B76D-9ED756BEB37D}" srcOrd="0" destOrd="0" presId="urn:microsoft.com/office/officeart/2005/8/layout/vProcess5"/>
    <dgm:cxn modelId="{64ACE823-866E-49D2-951C-4BEA323A66FE}" type="presParOf" srcId="{5A464F2C-1D4E-46B1-8108-2B21C683F41D}" destId="{8C53C433-26F8-495B-8635-335C3F9A410E}" srcOrd="0" destOrd="0" presId="urn:microsoft.com/office/officeart/2005/8/layout/vProcess5"/>
    <dgm:cxn modelId="{7D9800BB-3252-4586-A07E-CF553C31E64D}" type="presParOf" srcId="{5A464F2C-1D4E-46B1-8108-2B21C683F41D}" destId="{2A007EDD-6B7D-46E1-B76D-9ED756BEB37D}" srcOrd="1" destOrd="0" presId="urn:microsoft.com/office/officeart/2005/8/layout/vProcess5"/>
    <dgm:cxn modelId="{9492A202-E77C-4C46-8172-D7A912E0177A}" type="presParOf" srcId="{5A464F2C-1D4E-46B1-8108-2B21C683F41D}" destId="{9855E0AC-6E4C-4C90-A3F0-D0B1A62C8053}" srcOrd="2" destOrd="0" presId="urn:microsoft.com/office/officeart/2005/8/layout/vProcess5"/>
    <dgm:cxn modelId="{9C4383DD-EEF6-4D3E-B424-CFF2701E31FF}" type="presParOf" srcId="{5A464F2C-1D4E-46B1-8108-2B21C683F41D}" destId="{86A957C6-6104-412A-A2F1-B713CA5EE0FF}" srcOrd="3" destOrd="0" presId="urn:microsoft.com/office/officeart/2005/8/layout/vProcess5"/>
    <dgm:cxn modelId="{06EC7026-7823-4F24-A8A0-3D44DB190B68}" type="presParOf" srcId="{5A464F2C-1D4E-46B1-8108-2B21C683F41D}" destId="{5E863455-EAE3-4707-95E3-3EF5D23A4B10}" srcOrd="4" destOrd="0" presId="urn:microsoft.com/office/officeart/2005/8/layout/vProcess5"/>
    <dgm:cxn modelId="{38277D56-9752-40A7-B604-5D9687467276}" type="presParOf" srcId="{5A464F2C-1D4E-46B1-8108-2B21C683F41D}" destId="{1DB119B6-CB6B-483F-8937-7934AB0E9E99}" srcOrd="5" destOrd="0" presId="urn:microsoft.com/office/officeart/2005/8/layout/vProcess5"/>
    <dgm:cxn modelId="{FD0279C9-4037-409E-AD6A-91544FA18A7C}" type="presParOf" srcId="{5A464F2C-1D4E-46B1-8108-2B21C683F41D}" destId="{90B0D1E6-0DAC-46BB-A401-0E1282840CDF}" srcOrd="6" destOrd="0" presId="urn:microsoft.com/office/officeart/2005/8/layout/vProcess5"/>
    <dgm:cxn modelId="{447C79C1-D02A-4DAD-B6DE-34A2AFFD8C3D}" type="presParOf" srcId="{5A464F2C-1D4E-46B1-8108-2B21C683F41D}" destId="{0B637AE3-452E-403C-AC01-66F77FFC7D86}" srcOrd="7" destOrd="0" presId="urn:microsoft.com/office/officeart/2005/8/layout/vProcess5"/>
    <dgm:cxn modelId="{67EDD00A-8A61-4647-B87A-4183B7BBEECB}" type="presParOf" srcId="{5A464F2C-1D4E-46B1-8108-2B21C683F41D}" destId="{1A56D3A8-1640-4C1C-8870-15DE3442ED52}" srcOrd="8" destOrd="0" presId="urn:microsoft.com/office/officeart/2005/8/layout/vProcess5"/>
    <dgm:cxn modelId="{AC1B06A0-B346-470E-9573-AADFC5066197}" type="presParOf" srcId="{5A464F2C-1D4E-46B1-8108-2B21C683F41D}" destId="{D7BD519A-3846-46C2-9889-47ED144F5281}" srcOrd="9" destOrd="0" presId="urn:microsoft.com/office/officeart/2005/8/layout/vProcess5"/>
    <dgm:cxn modelId="{68913FC6-CC3E-4A13-82D4-0CAD28A1B5FB}" type="presParOf" srcId="{5A464F2C-1D4E-46B1-8108-2B21C683F41D}" destId="{D1C1580E-9F82-433A-8F7A-F2897126DE63}" srcOrd="10" destOrd="0" presId="urn:microsoft.com/office/officeart/2005/8/layout/vProcess5"/>
    <dgm:cxn modelId="{00CCED4B-3827-4E60-B930-29D17C7A6864}" type="presParOf" srcId="{5A464F2C-1D4E-46B1-8108-2B21C683F41D}" destId="{856F8826-5991-422D-845B-3DAA40E2C1B7}"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F82895-8F98-4CBC-809F-9A163F3805E3}" type="doc">
      <dgm:prSet loTypeId="urn:microsoft.com/office/officeart/2005/8/layout/vProcess5" loCatId="process" qsTypeId="urn:microsoft.com/office/officeart/2005/8/quickstyle/simple2" qsCatId="simple" csTypeId="urn:microsoft.com/office/officeart/2005/8/colors/colorful1#2" csCatId="colorful" phldr="1"/>
      <dgm:spPr/>
      <dgm:t>
        <a:bodyPr/>
        <a:lstStyle/>
        <a:p>
          <a:pPr rtl="1"/>
          <a:endParaRPr lang="ar-SA"/>
        </a:p>
      </dgm:t>
    </dgm:pt>
    <dgm:pt modelId="{BC9750C1-0B29-4D3B-8EFC-5BE7F992F7C8}">
      <dgm:prSet custT="1"/>
      <dgm:spPr/>
      <dgm:t>
        <a:bodyPr/>
        <a:lstStyle/>
        <a:p>
          <a:pPr algn="ctr" rtl="1"/>
          <a:r>
            <a:rPr lang="en-US" sz="2400"/>
            <a:t>Parasympathetic Stimulation releases  </a:t>
          </a:r>
          <a:r>
            <a:rPr lang="en-US" sz="2400" i="1"/>
            <a:t>acetylcholine</a:t>
          </a:r>
          <a:endParaRPr lang="ar-SA" sz="2400" dirty="0"/>
        </a:p>
      </dgm:t>
    </dgm:pt>
    <dgm:pt modelId="{5CBAAD72-20A8-4D9B-ACE1-3716459618DC}" type="parTrans" cxnId="{C3A7CA3E-51D2-43D9-981E-74663AE2BDBE}">
      <dgm:prSet/>
      <dgm:spPr/>
      <dgm:t>
        <a:bodyPr/>
        <a:lstStyle/>
        <a:p>
          <a:pPr algn="ctr" rtl="1"/>
          <a:endParaRPr lang="ar-SA" sz="2400">
            <a:solidFill>
              <a:srgbClr val="69FFFF"/>
            </a:solidFill>
          </a:endParaRPr>
        </a:p>
      </dgm:t>
    </dgm:pt>
    <dgm:pt modelId="{ACF354B1-5947-40CE-BDAE-C9107F776FCD}" type="sibTrans" cxnId="{C3A7CA3E-51D2-43D9-981E-74663AE2BDBE}">
      <dgm:prSet custT="1"/>
      <dgm:spPr/>
      <dgm:t>
        <a:bodyPr/>
        <a:lstStyle/>
        <a:p>
          <a:pPr algn="ctr" rtl="1"/>
          <a:endParaRPr lang="ar-SA" sz="2400">
            <a:solidFill>
              <a:srgbClr val="69FFFF"/>
            </a:solidFill>
          </a:endParaRPr>
        </a:p>
      </dgm:t>
    </dgm:pt>
    <dgm:pt modelId="{348FDAB3-B474-4ADA-B04D-220D62DB73C9}">
      <dgm:prSet custT="1"/>
      <dgm:spPr/>
      <dgm:t>
        <a:bodyPr/>
        <a:lstStyle/>
        <a:p>
          <a:pPr algn="ctr" rtl="0"/>
          <a:r>
            <a:rPr lang="en-US" sz="2400" i="0" dirty="0"/>
            <a:t>Acetylcholine</a:t>
          </a:r>
          <a:r>
            <a:rPr lang="en-US" sz="2400" dirty="0"/>
            <a:t> increases permeability to K+ allowing rapid leakage of K+ out of conductive fibers. </a:t>
          </a:r>
        </a:p>
      </dgm:t>
    </dgm:pt>
    <dgm:pt modelId="{1D5F46DD-A409-4FB4-B9E6-4678AED574BD}" type="parTrans" cxnId="{5C078109-40CB-4484-A08B-47B081401462}">
      <dgm:prSet/>
      <dgm:spPr/>
      <dgm:t>
        <a:bodyPr/>
        <a:lstStyle/>
        <a:p>
          <a:pPr algn="ctr" rtl="1"/>
          <a:endParaRPr lang="ar-SA" sz="2400">
            <a:solidFill>
              <a:srgbClr val="69FFFF"/>
            </a:solidFill>
          </a:endParaRPr>
        </a:p>
      </dgm:t>
    </dgm:pt>
    <dgm:pt modelId="{E2724B51-59DD-447C-BBF0-5688857DEFA2}" type="sibTrans" cxnId="{5C078109-40CB-4484-A08B-47B081401462}">
      <dgm:prSet custT="1"/>
      <dgm:spPr/>
      <dgm:t>
        <a:bodyPr/>
        <a:lstStyle/>
        <a:p>
          <a:pPr algn="ctr" rtl="1"/>
          <a:endParaRPr lang="ar-SA" sz="2400">
            <a:solidFill>
              <a:srgbClr val="69FFFF"/>
            </a:solidFill>
          </a:endParaRPr>
        </a:p>
      </dgm:t>
    </dgm:pt>
    <dgm:pt modelId="{4562D145-7349-4FB8-AD1F-5CCE8113B351}">
      <dgm:prSet custT="1"/>
      <dgm:spPr/>
      <dgm:t>
        <a:bodyPr/>
        <a:lstStyle/>
        <a:p>
          <a:pPr algn="ctr" rtl="1"/>
          <a:r>
            <a:rPr lang="en-US" sz="2400" dirty="0"/>
            <a:t>Causes increased negativity inside fibers ( </a:t>
          </a:r>
          <a:r>
            <a:rPr lang="en-US" sz="2400" i="0" dirty="0"/>
            <a:t>hyperpolarization)</a:t>
          </a:r>
          <a:r>
            <a:rPr lang="en-US" sz="2400" i="1" dirty="0"/>
            <a:t> </a:t>
          </a:r>
          <a:r>
            <a:rPr lang="en-US" sz="2400" dirty="0"/>
            <a:t> making tissue less excitable</a:t>
          </a:r>
          <a:endParaRPr lang="ar-SA" sz="2400" dirty="0"/>
        </a:p>
      </dgm:t>
    </dgm:pt>
    <dgm:pt modelId="{EFE4CB1C-C098-417E-B3DA-DACD5CDF1CC9}" type="parTrans" cxnId="{8DEC02A8-8C46-4A2A-8CDE-34477A3D32FD}">
      <dgm:prSet/>
      <dgm:spPr/>
      <dgm:t>
        <a:bodyPr/>
        <a:lstStyle/>
        <a:p>
          <a:pPr algn="ctr" rtl="1"/>
          <a:endParaRPr lang="ar-SA" sz="2400">
            <a:solidFill>
              <a:srgbClr val="69FFFF"/>
            </a:solidFill>
          </a:endParaRPr>
        </a:p>
      </dgm:t>
    </dgm:pt>
    <dgm:pt modelId="{68D67A94-B63F-497C-8372-7EEAEA7B00D0}" type="sibTrans" cxnId="{8DEC02A8-8C46-4A2A-8CDE-34477A3D32FD}">
      <dgm:prSet custT="1"/>
      <dgm:spPr/>
      <dgm:t>
        <a:bodyPr/>
        <a:lstStyle/>
        <a:p>
          <a:pPr algn="ctr" rtl="1"/>
          <a:endParaRPr lang="ar-SA" sz="2400">
            <a:solidFill>
              <a:srgbClr val="69FFFF"/>
            </a:solidFill>
          </a:endParaRPr>
        </a:p>
      </dgm:t>
    </dgm:pt>
    <dgm:pt modelId="{D99589DF-6B11-4988-9C39-D620A272ABCA}">
      <dgm:prSet custT="1"/>
      <dgm:spPr/>
      <dgm:t>
        <a:bodyPr/>
        <a:lstStyle/>
        <a:p>
          <a:pPr algn="ctr" rtl="0"/>
          <a:r>
            <a:rPr lang="en-US" sz="2400" dirty="0"/>
            <a:t>Decreases rate of rhythm of the sinus node and A-V </a:t>
          </a:r>
          <a:r>
            <a:rPr lang="en-US" sz="2400" dirty="0" err="1"/>
            <a:t>junctional</a:t>
          </a:r>
          <a:r>
            <a:rPr lang="en-US" sz="2400" dirty="0"/>
            <a:t> fibers.</a:t>
          </a:r>
        </a:p>
      </dgm:t>
    </dgm:pt>
    <dgm:pt modelId="{67F6EA89-0A0C-47F1-9429-2D6E650709CC}" type="parTrans" cxnId="{33F4D5F2-6ECB-45A8-BB19-D5DFC74C61A4}">
      <dgm:prSet/>
      <dgm:spPr/>
      <dgm:t>
        <a:bodyPr/>
        <a:lstStyle/>
        <a:p>
          <a:pPr algn="ctr" rtl="1"/>
          <a:endParaRPr lang="ar-SA" sz="2400">
            <a:solidFill>
              <a:srgbClr val="69FFFF"/>
            </a:solidFill>
          </a:endParaRPr>
        </a:p>
      </dgm:t>
    </dgm:pt>
    <dgm:pt modelId="{FA459542-37AD-4E4D-A14D-B78175BBC455}" type="sibTrans" cxnId="{33F4D5F2-6ECB-45A8-BB19-D5DFC74C61A4}">
      <dgm:prSet/>
      <dgm:spPr/>
      <dgm:t>
        <a:bodyPr/>
        <a:lstStyle/>
        <a:p>
          <a:pPr algn="ctr" rtl="1"/>
          <a:endParaRPr lang="ar-SA" sz="2400">
            <a:solidFill>
              <a:srgbClr val="69FFFF"/>
            </a:solidFill>
          </a:endParaRPr>
        </a:p>
      </dgm:t>
    </dgm:pt>
    <dgm:pt modelId="{5A464F2C-1D4E-46B1-8108-2B21C683F41D}" type="pres">
      <dgm:prSet presAssocID="{2CF82895-8F98-4CBC-809F-9A163F3805E3}" presName="outerComposite" presStyleCnt="0">
        <dgm:presLayoutVars>
          <dgm:chMax val="5"/>
          <dgm:dir/>
          <dgm:resizeHandles val="exact"/>
        </dgm:presLayoutVars>
      </dgm:prSet>
      <dgm:spPr/>
    </dgm:pt>
    <dgm:pt modelId="{8C53C433-26F8-495B-8635-335C3F9A410E}" type="pres">
      <dgm:prSet presAssocID="{2CF82895-8F98-4CBC-809F-9A163F3805E3}" presName="dummyMaxCanvas" presStyleCnt="0">
        <dgm:presLayoutVars/>
      </dgm:prSet>
      <dgm:spPr/>
    </dgm:pt>
    <dgm:pt modelId="{2A007EDD-6B7D-46E1-B76D-9ED756BEB37D}" type="pres">
      <dgm:prSet presAssocID="{2CF82895-8F98-4CBC-809F-9A163F3805E3}" presName="FourNodes_1" presStyleLbl="node1" presStyleIdx="0" presStyleCnt="4">
        <dgm:presLayoutVars>
          <dgm:bulletEnabled val="1"/>
        </dgm:presLayoutVars>
      </dgm:prSet>
      <dgm:spPr/>
    </dgm:pt>
    <dgm:pt modelId="{9855E0AC-6E4C-4C90-A3F0-D0B1A62C8053}" type="pres">
      <dgm:prSet presAssocID="{2CF82895-8F98-4CBC-809F-9A163F3805E3}" presName="FourNodes_2" presStyleLbl="node1" presStyleIdx="1" presStyleCnt="4">
        <dgm:presLayoutVars>
          <dgm:bulletEnabled val="1"/>
        </dgm:presLayoutVars>
      </dgm:prSet>
      <dgm:spPr/>
    </dgm:pt>
    <dgm:pt modelId="{86A957C6-6104-412A-A2F1-B713CA5EE0FF}" type="pres">
      <dgm:prSet presAssocID="{2CF82895-8F98-4CBC-809F-9A163F3805E3}" presName="FourNodes_3" presStyleLbl="node1" presStyleIdx="2" presStyleCnt="4">
        <dgm:presLayoutVars>
          <dgm:bulletEnabled val="1"/>
        </dgm:presLayoutVars>
      </dgm:prSet>
      <dgm:spPr/>
    </dgm:pt>
    <dgm:pt modelId="{5E863455-EAE3-4707-95E3-3EF5D23A4B10}" type="pres">
      <dgm:prSet presAssocID="{2CF82895-8F98-4CBC-809F-9A163F3805E3}" presName="FourNodes_4" presStyleLbl="node1" presStyleIdx="3" presStyleCnt="4">
        <dgm:presLayoutVars>
          <dgm:bulletEnabled val="1"/>
        </dgm:presLayoutVars>
      </dgm:prSet>
      <dgm:spPr/>
    </dgm:pt>
    <dgm:pt modelId="{1DB119B6-CB6B-483F-8937-7934AB0E9E99}" type="pres">
      <dgm:prSet presAssocID="{2CF82895-8F98-4CBC-809F-9A163F3805E3}" presName="FourConn_1-2" presStyleLbl="fgAccFollowNode1" presStyleIdx="0" presStyleCnt="3">
        <dgm:presLayoutVars>
          <dgm:bulletEnabled val="1"/>
        </dgm:presLayoutVars>
      </dgm:prSet>
      <dgm:spPr/>
    </dgm:pt>
    <dgm:pt modelId="{90B0D1E6-0DAC-46BB-A401-0E1282840CDF}" type="pres">
      <dgm:prSet presAssocID="{2CF82895-8F98-4CBC-809F-9A163F3805E3}" presName="FourConn_2-3" presStyleLbl="fgAccFollowNode1" presStyleIdx="1" presStyleCnt="3">
        <dgm:presLayoutVars>
          <dgm:bulletEnabled val="1"/>
        </dgm:presLayoutVars>
      </dgm:prSet>
      <dgm:spPr/>
    </dgm:pt>
    <dgm:pt modelId="{0B637AE3-452E-403C-AC01-66F77FFC7D86}" type="pres">
      <dgm:prSet presAssocID="{2CF82895-8F98-4CBC-809F-9A163F3805E3}" presName="FourConn_3-4" presStyleLbl="fgAccFollowNode1" presStyleIdx="2" presStyleCnt="3">
        <dgm:presLayoutVars>
          <dgm:bulletEnabled val="1"/>
        </dgm:presLayoutVars>
      </dgm:prSet>
      <dgm:spPr/>
    </dgm:pt>
    <dgm:pt modelId="{1A56D3A8-1640-4C1C-8870-15DE3442ED52}" type="pres">
      <dgm:prSet presAssocID="{2CF82895-8F98-4CBC-809F-9A163F3805E3}" presName="FourNodes_1_text" presStyleLbl="node1" presStyleIdx="3" presStyleCnt="4">
        <dgm:presLayoutVars>
          <dgm:bulletEnabled val="1"/>
        </dgm:presLayoutVars>
      </dgm:prSet>
      <dgm:spPr/>
    </dgm:pt>
    <dgm:pt modelId="{D7BD519A-3846-46C2-9889-47ED144F5281}" type="pres">
      <dgm:prSet presAssocID="{2CF82895-8F98-4CBC-809F-9A163F3805E3}" presName="FourNodes_2_text" presStyleLbl="node1" presStyleIdx="3" presStyleCnt="4">
        <dgm:presLayoutVars>
          <dgm:bulletEnabled val="1"/>
        </dgm:presLayoutVars>
      </dgm:prSet>
      <dgm:spPr/>
    </dgm:pt>
    <dgm:pt modelId="{D1C1580E-9F82-433A-8F7A-F2897126DE63}" type="pres">
      <dgm:prSet presAssocID="{2CF82895-8F98-4CBC-809F-9A163F3805E3}" presName="FourNodes_3_text" presStyleLbl="node1" presStyleIdx="3" presStyleCnt="4">
        <dgm:presLayoutVars>
          <dgm:bulletEnabled val="1"/>
        </dgm:presLayoutVars>
      </dgm:prSet>
      <dgm:spPr/>
    </dgm:pt>
    <dgm:pt modelId="{856F8826-5991-422D-845B-3DAA40E2C1B7}" type="pres">
      <dgm:prSet presAssocID="{2CF82895-8F98-4CBC-809F-9A163F3805E3}" presName="FourNodes_4_text" presStyleLbl="node1" presStyleIdx="3" presStyleCnt="4">
        <dgm:presLayoutVars>
          <dgm:bulletEnabled val="1"/>
        </dgm:presLayoutVars>
      </dgm:prSet>
      <dgm:spPr/>
    </dgm:pt>
  </dgm:ptLst>
  <dgm:cxnLst>
    <dgm:cxn modelId="{27F51F01-1BCC-4257-881E-B658B7BFE0D5}" type="presOf" srcId="{4562D145-7349-4FB8-AD1F-5CCE8113B351}" destId="{D1C1580E-9F82-433A-8F7A-F2897126DE63}" srcOrd="1" destOrd="0" presId="urn:microsoft.com/office/officeart/2005/8/layout/vProcess5"/>
    <dgm:cxn modelId="{3E4D3008-9233-4FDD-8C12-E24CEB1E6676}" type="presOf" srcId="{68D67A94-B63F-497C-8372-7EEAEA7B00D0}" destId="{0B637AE3-452E-403C-AC01-66F77FFC7D86}" srcOrd="0" destOrd="0" presId="urn:microsoft.com/office/officeart/2005/8/layout/vProcess5"/>
    <dgm:cxn modelId="{5C078109-40CB-4484-A08B-47B081401462}" srcId="{2CF82895-8F98-4CBC-809F-9A163F3805E3}" destId="{348FDAB3-B474-4ADA-B04D-220D62DB73C9}" srcOrd="1" destOrd="0" parTransId="{1D5F46DD-A409-4FB4-B9E6-4678AED574BD}" sibTransId="{E2724B51-59DD-447C-BBF0-5688857DEFA2}"/>
    <dgm:cxn modelId="{53DE7E1B-8009-4B11-83E8-2F4DB0265A36}" type="presOf" srcId="{BC9750C1-0B29-4D3B-8EFC-5BE7F992F7C8}" destId="{1A56D3A8-1640-4C1C-8870-15DE3442ED52}" srcOrd="1" destOrd="0" presId="urn:microsoft.com/office/officeart/2005/8/layout/vProcess5"/>
    <dgm:cxn modelId="{5520B121-464F-49E9-A202-C4A0C23D9571}" type="presOf" srcId="{E2724B51-59DD-447C-BBF0-5688857DEFA2}" destId="{90B0D1E6-0DAC-46BB-A401-0E1282840CDF}" srcOrd="0" destOrd="0" presId="urn:microsoft.com/office/officeart/2005/8/layout/vProcess5"/>
    <dgm:cxn modelId="{E6F63A2E-965B-473E-9C40-2B3048AFB24E}" type="presOf" srcId="{2CF82895-8F98-4CBC-809F-9A163F3805E3}" destId="{5A464F2C-1D4E-46B1-8108-2B21C683F41D}" srcOrd="0" destOrd="0" presId="urn:microsoft.com/office/officeart/2005/8/layout/vProcess5"/>
    <dgm:cxn modelId="{C3A7CA3E-51D2-43D9-981E-74663AE2BDBE}" srcId="{2CF82895-8F98-4CBC-809F-9A163F3805E3}" destId="{BC9750C1-0B29-4D3B-8EFC-5BE7F992F7C8}" srcOrd="0" destOrd="0" parTransId="{5CBAAD72-20A8-4D9B-ACE1-3716459618DC}" sibTransId="{ACF354B1-5947-40CE-BDAE-C9107F776FCD}"/>
    <dgm:cxn modelId="{9FAC523F-C973-496D-8314-3C0DD9CC0145}" type="presOf" srcId="{D99589DF-6B11-4988-9C39-D620A272ABCA}" destId="{5E863455-EAE3-4707-95E3-3EF5D23A4B10}" srcOrd="0" destOrd="0" presId="urn:microsoft.com/office/officeart/2005/8/layout/vProcess5"/>
    <dgm:cxn modelId="{2631C457-8B74-4114-BFD8-AF0B0195629C}" type="presOf" srcId="{348FDAB3-B474-4ADA-B04D-220D62DB73C9}" destId="{9855E0AC-6E4C-4C90-A3F0-D0B1A62C8053}" srcOrd="0" destOrd="0" presId="urn:microsoft.com/office/officeart/2005/8/layout/vProcess5"/>
    <dgm:cxn modelId="{53CDBB6A-9D90-4BCB-9313-9EED74136F44}" type="presOf" srcId="{4562D145-7349-4FB8-AD1F-5CCE8113B351}" destId="{86A957C6-6104-412A-A2F1-B713CA5EE0FF}" srcOrd="0" destOrd="0" presId="urn:microsoft.com/office/officeart/2005/8/layout/vProcess5"/>
    <dgm:cxn modelId="{B84D926C-2C00-4E16-94CD-6F386AEE242F}" type="presOf" srcId="{348FDAB3-B474-4ADA-B04D-220D62DB73C9}" destId="{D7BD519A-3846-46C2-9889-47ED144F5281}" srcOrd="1" destOrd="0" presId="urn:microsoft.com/office/officeart/2005/8/layout/vProcess5"/>
    <dgm:cxn modelId="{915B9577-DF12-4BDA-9E5B-1C067A1013F6}" type="presOf" srcId="{BC9750C1-0B29-4D3B-8EFC-5BE7F992F7C8}" destId="{2A007EDD-6B7D-46E1-B76D-9ED756BEB37D}" srcOrd="0" destOrd="0" presId="urn:microsoft.com/office/officeart/2005/8/layout/vProcess5"/>
    <dgm:cxn modelId="{8DEC02A8-8C46-4A2A-8CDE-34477A3D32FD}" srcId="{2CF82895-8F98-4CBC-809F-9A163F3805E3}" destId="{4562D145-7349-4FB8-AD1F-5CCE8113B351}" srcOrd="2" destOrd="0" parTransId="{EFE4CB1C-C098-417E-B3DA-DACD5CDF1CC9}" sibTransId="{68D67A94-B63F-497C-8372-7EEAEA7B00D0}"/>
    <dgm:cxn modelId="{DE0A75A9-149A-4F46-9563-F4430964A907}" type="presOf" srcId="{ACF354B1-5947-40CE-BDAE-C9107F776FCD}" destId="{1DB119B6-CB6B-483F-8937-7934AB0E9E99}" srcOrd="0" destOrd="0" presId="urn:microsoft.com/office/officeart/2005/8/layout/vProcess5"/>
    <dgm:cxn modelId="{554DF2EE-E21B-4A39-907F-4667BB666FD9}" type="presOf" srcId="{D99589DF-6B11-4988-9C39-D620A272ABCA}" destId="{856F8826-5991-422D-845B-3DAA40E2C1B7}" srcOrd="1" destOrd="0" presId="urn:microsoft.com/office/officeart/2005/8/layout/vProcess5"/>
    <dgm:cxn modelId="{33F4D5F2-6ECB-45A8-BB19-D5DFC74C61A4}" srcId="{2CF82895-8F98-4CBC-809F-9A163F3805E3}" destId="{D99589DF-6B11-4988-9C39-D620A272ABCA}" srcOrd="3" destOrd="0" parTransId="{67F6EA89-0A0C-47F1-9429-2D6E650709CC}" sibTransId="{FA459542-37AD-4E4D-A14D-B78175BBC455}"/>
    <dgm:cxn modelId="{43A6BD06-21E5-479A-BB63-8DE62335D7D6}" type="presParOf" srcId="{5A464F2C-1D4E-46B1-8108-2B21C683F41D}" destId="{8C53C433-26F8-495B-8635-335C3F9A410E}" srcOrd="0" destOrd="0" presId="urn:microsoft.com/office/officeart/2005/8/layout/vProcess5"/>
    <dgm:cxn modelId="{65813E79-744E-42C6-9484-5E986D54986F}" type="presParOf" srcId="{5A464F2C-1D4E-46B1-8108-2B21C683F41D}" destId="{2A007EDD-6B7D-46E1-B76D-9ED756BEB37D}" srcOrd="1" destOrd="0" presId="urn:microsoft.com/office/officeart/2005/8/layout/vProcess5"/>
    <dgm:cxn modelId="{359DC040-F5EA-4BD5-8D72-27AF08177CC5}" type="presParOf" srcId="{5A464F2C-1D4E-46B1-8108-2B21C683F41D}" destId="{9855E0AC-6E4C-4C90-A3F0-D0B1A62C8053}" srcOrd="2" destOrd="0" presId="urn:microsoft.com/office/officeart/2005/8/layout/vProcess5"/>
    <dgm:cxn modelId="{9F88210B-4F26-4FE4-8193-50D348820314}" type="presParOf" srcId="{5A464F2C-1D4E-46B1-8108-2B21C683F41D}" destId="{86A957C6-6104-412A-A2F1-B713CA5EE0FF}" srcOrd="3" destOrd="0" presId="urn:microsoft.com/office/officeart/2005/8/layout/vProcess5"/>
    <dgm:cxn modelId="{6CA54567-E235-47E2-B105-2D5B4F3F0A0E}" type="presParOf" srcId="{5A464F2C-1D4E-46B1-8108-2B21C683F41D}" destId="{5E863455-EAE3-4707-95E3-3EF5D23A4B10}" srcOrd="4" destOrd="0" presId="urn:microsoft.com/office/officeart/2005/8/layout/vProcess5"/>
    <dgm:cxn modelId="{2581D858-3B4B-4098-BBC7-1E4D0681805B}" type="presParOf" srcId="{5A464F2C-1D4E-46B1-8108-2B21C683F41D}" destId="{1DB119B6-CB6B-483F-8937-7934AB0E9E99}" srcOrd="5" destOrd="0" presId="urn:microsoft.com/office/officeart/2005/8/layout/vProcess5"/>
    <dgm:cxn modelId="{124C9E0F-DADB-4AB4-AE54-655EAC134DAD}" type="presParOf" srcId="{5A464F2C-1D4E-46B1-8108-2B21C683F41D}" destId="{90B0D1E6-0DAC-46BB-A401-0E1282840CDF}" srcOrd="6" destOrd="0" presId="urn:microsoft.com/office/officeart/2005/8/layout/vProcess5"/>
    <dgm:cxn modelId="{10D774AC-DC1D-4AF9-A68A-51C217CCDB0B}" type="presParOf" srcId="{5A464F2C-1D4E-46B1-8108-2B21C683F41D}" destId="{0B637AE3-452E-403C-AC01-66F77FFC7D86}" srcOrd="7" destOrd="0" presId="urn:microsoft.com/office/officeart/2005/8/layout/vProcess5"/>
    <dgm:cxn modelId="{B33B7A2C-1FB5-493F-B0E3-757A83307087}" type="presParOf" srcId="{5A464F2C-1D4E-46B1-8108-2B21C683F41D}" destId="{1A56D3A8-1640-4C1C-8870-15DE3442ED52}" srcOrd="8" destOrd="0" presId="urn:microsoft.com/office/officeart/2005/8/layout/vProcess5"/>
    <dgm:cxn modelId="{11DA2EB0-E0C6-4387-9977-F7E80E75D3D1}" type="presParOf" srcId="{5A464F2C-1D4E-46B1-8108-2B21C683F41D}" destId="{D7BD519A-3846-46C2-9889-47ED144F5281}" srcOrd="9" destOrd="0" presId="urn:microsoft.com/office/officeart/2005/8/layout/vProcess5"/>
    <dgm:cxn modelId="{C0990C97-17B7-46C8-BDC6-B21208C74443}" type="presParOf" srcId="{5A464F2C-1D4E-46B1-8108-2B21C683F41D}" destId="{D1C1580E-9F82-433A-8F7A-F2897126DE63}" srcOrd="10" destOrd="0" presId="urn:microsoft.com/office/officeart/2005/8/layout/vProcess5"/>
    <dgm:cxn modelId="{4D174EBB-DA82-4D97-AFC8-066BA6384BE4}" type="presParOf" srcId="{5A464F2C-1D4E-46B1-8108-2B21C683F41D}" destId="{856F8826-5991-422D-845B-3DAA40E2C1B7}"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FD093-A504-4D8E-A4DC-ECD58A7ADE17}">
      <dsp:nvSpPr>
        <dsp:cNvPr id="0" name=""/>
        <dsp:cNvSpPr/>
      </dsp:nvSpPr>
      <dsp:spPr>
        <a:xfrm>
          <a:off x="207156" y="3492"/>
          <a:ext cx="4351901" cy="123897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48260" rIns="72390" bIns="48260" numCol="1" spcCol="1270" anchor="ctr" anchorCtr="0">
          <a:noAutofit/>
        </a:bodyPr>
        <a:lstStyle/>
        <a:p>
          <a:pPr marL="0" lvl="0" indent="0" algn="ctr" defTabSz="1689100" rtl="1">
            <a:lnSpc>
              <a:spcPct val="90000"/>
            </a:lnSpc>
            <a:spcBef>
              <a:spcPct val="0"/>
            </a:spcBef>
            <a:spcAft>
              <a:spcPct val="35000"/>
            </a:spcAft>
            <a:buNone/>
          </a:pPr>
          <a:r>
            <a:rPr lang="en-US" sz="3800" kern="1200" dirty="0">
              <a:solidFill>
                <a:schemeClr val="bg1"/>
              </a:solidFill>
            </a:rPr>
            <a:t>When this system functions normally: </a:t>
          </a:r>
          <a:endParaRPr lang="ar-SA" sz="3800" kern="1200" dirty="0">
            <a:solidFill>
              <a:schemeClr val="bg1"/>
            </a:solidFill>
          </a:endParaRPr>
        </a:p>
      </dsp:txBody>
      <dsp:txXfrm>
        <a:off x="243444" y="39780"/>
        <a:ext cx="4279325" cy="1166399"/>
      </dsp:txXfrm>
    </dsp:sp>
    <dsp:sp modelId="{8FCAED39-CF80-4C69-B07B-420AF6EAB255}">
      <dsp:nvSpPr>
        <dsp:cNvPr id="0" name=""/>
        <dsp:cNvSpPr/>
      </dsp:nvSpPr>
      <dsp:spPr>
        <a:xfrm>
          <a:off x="642347" y="1242468"/>
          <a:ext cx="435190" cy="929231"/>
        </a:xfrm>
        <a:custGeom>
          <a:avLst/>
          <a:gdLst/>
          <a:ahLst/>
          <a:cxnLst/>
          <a:rect l="0" t="0" r="0" b="0"/>
          <a:pathLst>
            <a:path>
              <a:moveTo>
                <a:pt x="0" y="0"/>
              </a:moveTo>
              <a:lnTo>
                <a:pt x="0" y="929231"/>
              </a:lnTo>
              <a:lnTo>
                <a:pt x="435190" y="92923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E5F245-B150-4D52-AEC0-939DAFFCD1BC}">
      <dsp:nvSpPr>
        <dsp:cNvPr id="0" name=""/>
        <dsp:cNvSpPr/>
      </dsp:nvSpPr>
      <dsp:spPr>
        <a:xfrm>
          <a:off x="1077537" y="1552212"/>
          <a:ext cx="7021105" cy="123897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9530" tIns="33020" rIns="49530" bIns="33020" numCol="1" spcCol="1270" anchor="ctr" anchorCtr="0">
          <a:noAutofit/>
        </a:bodyPr>
        <a:lstStyle/>
        <a:p>
          <a:pPr marL="0" lvl="0" indent="0" algn="ctr" defTabSz="1155700" rtl="1">
            <a:lnSpc>
              <a:spcPct val="90000"/>
            </a:lnSpc>
            <a:spcBef>
              <a:spcPct val="0"/>
            </a:spcBef>
            <a:spcAft>
              <a:spcPct val="35000"/>
            </a:spcAft>
            <a:buNone/>
          </a:pPr>
          <a:r>
            <a:rPr lang="en-US" sz="2600" kern="1200" dirty="0">
              <a:solidFill>
                <a:srgbClr val="FF0000"/>
              </a:solidFill>
            </a:rPr>
            <a:t>Atria contract 1/6 of a sec ahead of ventricular contraction (allows filling of ventricles). </a:t>
          </a:r>
          <a:endParaRPr lang="ar-SA" sz="2600" kern="1200" dirty="0">
            <a:solidFill>
              <a:srgbClr val="FF0000"/>
            </a:solidFill>
          </a:endParaRPr>
        </a:p>
      </dsp:txBody>
      <dsp:txXfrm>
        <a:off x="1113825" y="1588500"/>
        <a:ext cx="6948529" cy="1166399"/>
      </dsp:txXfrm>
    </dsp:sp>
    <dsp:sp modelId="{AB23FB00-9161-4F16-A55B-5201244489D3}">
      <dsp:nvSpPr>
        <dsp:cNvPr id="0" name=""/>
        <dsp:cNvSpPr/>
      </dsp:nvSpPr>
      <dsp:spPr>
        <a:xfrm>
          <a:off x="642347" y="1242468"/>
          <a:ext cx="435190" cy="2477951"/>
        </a:xfrm>
        <a:custGeom>
          <a:avLst/>
          <a:gdLst/>
          <a:ahLst/>
          <a:cxnLst/>
          <a:rect l="0" t="0" r="0" b="0"/>
          <a:pathLst>
            <a:path>
              <a:moveTo>
                <a:pt x="0" y="0"/>
              </a:moveTo>
              <a:lnTo>
                <a:pt x="0" y="2477951"/>
              </a:lnTo>
              <a:lnTo>
                <a:pt x="435190" y="247795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853AD6-E6BE-4B1D-983C-783EA7FB7639}">
      <dsp:nvSpPr>
        <dsp:cNvPr id="0" name=""/>
        <dsp:cNvSpPr/>
      </dsp:nvSpPr>
      <dsp:spPr>
        <a:xfrm>
          <a:off x="1077537" y="3100931"/>
          <a:ext cx="7021105" cy="1238975"/>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9530" tIns="33020" rIns="49530" bIns="33020" numCol="1" spcCol="1270" anchor="ctr" anchorCtr="0">
          <a:noAutofit/>
        </a:bodyPr>
        <a:lstStyle/>
        <a:p>
          <a:pPr marL="0" lvl="0" indent="0" algn="ctr" defTabSz="1155700" rtl="0">
            <a:lnSpc>
              <a:spcPct val="90000"/>
            </a:lnSpc>
            <a:spcBef>
              <a:spcPct val="0"/>
            </a:spcBef>
            <a:spcAft>
              <a:spcPct val="35000"/>
            </a:spcAft>
            <a:buNone/>
          </a:pPr>
          <a:r>
            <a:rPr lang="en-US" sz="2600" kern="1200" dirty="0">
              <a:solidFill>
                <a:srgbClr val="FF0000"/>
              </a:solidFill>
            </a:rPr>
            <a:t>All portions of ventricles contract at same time (essential for effective pressure generation in the ventricular chambers)</a:t>
          </a:r>
          <a:endParaRPr lang="ar-SA" sz="2600" kern="1200" dirty="0">
            <a:solidFill>
              <a:srgbClr val="FF0000"/>
            </a:solidFill>
          </a:endParaRPr>
        </a:p>
      </dsp:txBody>
      <dsp:txXfrm>
        <a:off x="1113825" y="3137219"/>
        <a:ext cx="6948529" cy="11663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76E60-B4A8-4231-8839-04CC3FAA8D7A}">
      <dsp:nvSpPr>
        <dsp:cNvPr id="0" name=""/>
        <dsp:cNvSpPr/>
      </dsp:nvSpPr>
      <dsp:spPr>
        <a:xfrm>
          <a:off x="2497354" y="523"/>
          <a:ext cx="1634690" cy="163469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tx1"/>
              </a:solidFill>
            </a:rPr>
            <a:t>Self-excitation to cause AP-</a:t>
          </a:r>
          <a:r>
            <a:rPr lang="en-US" sz="1800" b="1" i="0" kern="1200" dirty="0">
              <a:solidFill>
                <a:schemeClr val="tx1"/>
              </a:solidFill>
            </a:rPr>
            <a:t> pacemaker</a:t>
          </a:r>
          <a:endParaRPr lang="ar-SA" sz="1800" b="1" kern="1200" dirty="0">
            <a:solidFill>
              <a:schemeClr val="tx1"/>
            </a:solidFill>
          </a:endParaRPr>
        </a:p>
      </dsp:txBody>
      <dsp:txXfrm>
        <a:off x="2736749" y="239918"/>
        <a:ext cx="1155900" cy="1155900"/>
      </dsp:txXfrm>
    </dsp:sp>
    <dsp:sp modelId="{142C07F8-F612-4B5E-A74B-A08A0012D877}">
      <dsp:nvSpPr>
        <dsp:cNvPr id="0" name=""/>
        <dsp:cNvSpPr/>
      </dsp:nvSpPr>
      <dsp:spPr>
        <a:xfrm rot="2700000">
          <a:off x="3956467" y="1400746"/>
          <a:ext cx="433927" cy="55170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1">
            <a:lnSpc>
              <a:spcPct val="90000"/>
            </a:lnSpc>
            <a:spcBef>
              <a:spcPct val="0"/>
            </a:spcBef>
            <a:spcAft>
              <a:spcPct val="35000"/>
            </a:spcAft>
            <a:buNone/>
          </a:pPr>
          <a:endParaRPr lang="ar-SA" sz="1800" b="1" kern="1200">
            <a:solidFill>
              <a:schemeClr val="tx1"/>
            </a:solidFill>
          </a:endParaRPr>
        </a:p>
      </dsp:txBody>
      <dsp:txXfrm>
        <a:off x="3975531" y="1465063"/>
        <a:ext cx="303749" cy="331024"/>
      </dsp:txXfrm>
    </dsp:sp>
    <dsp:sp modelId="{18A41A6C-9584-4BC9-92DA-DD69034B3D39}">
      <dsp:nvSpPr>
        <dsp:cNvPr id="0" name=""/>
        <dsp:cNvSpPr/>
      </dsp:nvSpPr>
      <dsp:spPr>
        <a:xfrm>
          <a:off x="4232185" y="1735354"/>
          <a:ext cx="1634690" cy="1634690"/>
        </a:xfrm>
        <a:prstGeom prst="ellipse">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1">
            <a:lnSpc>
              <a:spcPct val="90000"/>
            </a:lnSpc>
            <a:spcBef>
              <a:spcPct val="0"/>
            </a:spcBef>
            <a:spcAft>
              <a:spcPct val="35000"/>
            </a:spcAft>
            <a:buNone/>
          </a:pPr>
          <a:r>
            <a:rPr lang="en-US" sz="1800" b="1" kern="1200" dirty="0" err="1">
              <a:solidFill>
                <a:schemeClr val="tx1"/>
              </a:solidFill>
            </a:rPr>
            <a:t>Depolariza-tion</a:t>
          </a:r>
          <a:r>
            <a:rPr lang="en-US" sz="1800" b="1" kern="1200" dirty="0">
              <a:solidFill>
                <a:schemeClr val="tx1"/>
              </a:solidFill>
            </a:rPr>
            <a:t> </a:t>
          </a:r>
          <a:endParaRPr lang="ar-SA" sz="1800" b="1" kern="1200" dirty="0">
            <a:solidFill>
              <a:schemeClr val="tx1"/>
            </a:solidFill>
          </a:endParaRPr>
        </a:p>
      </dsp:txBody>
      <dsp:txXfrm>
        <a:off x="4471580" y="1974749"/>
        <a:ext cx="1155900" cy="1155900"/>
      </dsp:txXfrm>
    </dsp:sp>
    <dsp:sp modelId="{1D22DAEB-1998-4DAE-B799-B94A52C04335}">
      <dsp:nvSpPr>
        <dsp:cNvPr id="0" name=""/>
        <dsp:cNvSpPr/>
      </dsp:nvSpPr>
      <dsp:spPr>
        <a:xfrm rot="8100000">
          <a:off x="3973835" y="3135577"/>
          <a:ext cx="433927" cy="551708"/>
        </a:xfrm>
        <a:prstGeom prst="rightArrow">
          <a:avLst>
            <a:gd name="adj1" fmla="val 60000"/>
            <a:gd name="adj2" fmla="val 50000"/>
          </a:avLst>
        </a:prstGeom>
        <a:solidFill>
          <a:schemeClr val="accent5">
            <a:hueOff val="-3311292"/>
            <a:satOff val="13270"/>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1">
            <a:lnSpc>
              <a:spcPct val="90000"/>
            </a:lnSpc>
            <a:spcBef>
              <a:spcPct val="0"/>
            </a:spcBef>
            <a:spcAft>
              <a:spcPct val="35000"/>
            </a:spcAft>
            <a:buNone/>
          </a:pPr>
          <a:endParaRPr lang="ar-SA" sz="1800" b="1" kern="1200">
            <a:solidFill>
              <a:schemeClr val="tx1"/>
            </a:solidFill>
          </a:endParaRPr>
        </a:p>
      </dsp:txBody>
      <dsp:txXfrm rot="10800000">
        <a:off x="4084949" y="3199894"/>
        <a:ext cx="303749" cy="331024"/>
      </dsp:txXfrm>
    </dsp:sp>
    <dsp:sp modelId="{7710059B-47B7-425D-9521-A51224AA8EB9}">
      <dsp:nvSpPr>
        <dsp:cNvPr id="0" name=""/>
        <dsp:cNvSpPr/>
      </dsp:nvSpPr>
      <dsp:spPr>
        <a:xfrm>
          <a:off x="2497354" y="3470185"/>
          <a:ext cx="1634690" cy="1634690"/>
        </a:xfrm>
        <a:prstGeom prst="ellipse">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b="1" kern="1200" dirty="0" err="1">
              <a:solidFill>
                <a:schemeClr val="tx1"/>
              </a:solidFill>
            </a:rPr>
            <a:t>Hyperpolar-ization</a:t>
          </a:r>
          <a:endParaRPr lang="ar-SA" sz="1800" b="1" kern="1200" dirty="0">
            <a:solidFill>
              <a:schemeClr val="tx1"/>
            </a:solidFill>
          </a:endParaRPr>
        </a:p>
      </dsp:txBody>
      <dsp:txXfrm>
        <a:off x="2736749" y="3709580"/>
        <a:ext cx="1155900" cy="1155900"/>
      </dsp:txXfrm>
    </dsp:sp>
    <dsp:sp modelId="{FE2C7447-71DA-4466-A19E-A1A94851905B}">
      <dsp:nvSpPr>
        <dsp:cNvPr id="0" name=""/>
        <dsp:cNvSpPr/>
      </dsp:nvSpPr>
      <dsp:spPr>
        <a:xfrm rot="13500000">
          <a:off x="2239004" y="3152945"/>
          <a:ext cx="433927" cy="551708"/>
        </a:xfrm>
        <a:prstGeom prst="rightArrow">
          <a:avLst>
            <a:gd name="adj1" fmla="val 60000"/>
            <a:gd name="adj2" fmla="val 50000"/>
          </a:avLst>
        </a:prstGeom>
        <a:solidFill>
          <a:schemeClr val="accent5">
            <a:hueOff val="-6622584"/>
            <a:satOff val="26541"/>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1">
            <a:lnSpc>
              <a:spcPct val="90000"/>
            </a:lnSpc>
            <a:spcBef>
              <a:spcPct val="0"/>
            </a:spcBef>
            <a:spcAft>
              <a:spcPct val="35000"/>
            </a:spcAft>
            <a:buNone/>
          </a:pPr>
          <a:endParaRPr lang="ar-SA" sz="1800" b="1" kern="1200">
            <a:solidFill>
              <a:schemeClr val="tx1"/>
            </a:solidFill>
          </a:endParaRPr>
        </a:p>
      </dsp:txBody>
      <dsp:txXfrm rot="10800000">
        <a:off x="2350118" y="3309312"/>
        <a:ext cx="303749" cy="331024"/>
      </dsp:txXfrm>
    </dsp:sp>
    <dsp:sp modelId="{13C30669-6F09-4935-A4B0-B72EB63540E3}">
      <dsp:nvSpPr>
        <dsp:cNvPr id="0" name=""/>
        <dsp:cNvSpPr/>
      </dsp:nvSpPr>
      <dsp:spPr>
        <a:xfrm>
          <a:off x="762523" y="1735354"/>
          <a:ext cx="1634690" cy="1634690"/>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tx1"/>
              </a:solidFill>
            </a:rPr>
            <a:t>drift of the “resting” potential to threshold</a:t>
          </a:r>
          <a:endParaRPr lang="ar-SA" sz="1800" b="1" kern="1200" dirty="0">
            <a:solidFill>
              <a:schemeClr val="tx1"/>
            </a:solidFill>
          </a:endParaRPr>
        </a:p>
      </dsp:txBody>
      <dsp:txXfrm>
        <a:off x="1001918" y="1974749"/>
        <a:ext cx="1155900" cy="1155900"/>
      </dsp:txXfrm>
    </dsp:sp>
    <dsp:sp modelId="{97268348-F728-4A13-8E4C-DB71DE39ECCC}">
      <dsp:nvSpPr>
        <dsp:cNvPr id="0" name=""/>
        <dsp:cNvSpPr/>
      </dsp:nvSpPr>
      <dsp:spPr>
        <a:xfrm rot="18900000">
          <a:off x="2221636" y="1418114"/>
          <a:ext cx="433927" cy="551708"/>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1">
            <a:lnSpc>
              <a:spcPct val="90000"/>
            </a:lnSpc>
            <a:spcBef>
              <a:spcPct val="0"/>
            </a:spcBef>
            <a:spcAft>
              <a:spcPct val="35000"/>
            </a:spcAft>
            <a:buNone/>
          </a:pPr>
          <a:endParaRPr lang="ar-SA" sz="1800" b="1" kern="1200">
            <a:solidFill>
              <a:schemeClr val="tx1"/>
            </a:solidFill>
          </a:endParaRPr>
        </a:p>
      </dsp:txBody>
      <dsp:txXfrm>
        <a:off x="2240700" y="1574481"/>
        <a:ext cx="303749" cy="3310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CAD662-5272-41BB-815A-DB7C150EEA1F}">
      <dsp:nvSpPr>
        <dsp:cNvPr id="0" name=""/>
        <dsp:cNvSpPr/>
      </dsp:nvSpPr>
      <dsp:spPr>
        <a:xfrm rot="5400000">
          <a:off x="-132846" y="133749"/>
          <a:ext cx="885644" cy="619951"/>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1">
            <a:lnSpc>
              <a:spcPct val="90000"/>
            </a:lnSpc>
            <a:spcBef>
              <a:spcPct val="0"/>
            </a:spcBef>
            <a:spcAft>
              <a:spcPct val="35000"/>
            </a:spcAft>
            <a:buNone/>
          </a:pPr>
          <a:r>
            <a:rPr lang="en-US" sz="1700" kern="1200" dirty="0"/>
            <a:t>1</a:t>
          </a:r>
          <a:endParaRPr lang="ar-SA" sz="1700" kern="1200" dirty="0"/>
        </a:p>
      </dsp:txBody>
      <dsp:txXfrm rot="-5400000">
        <a:off x="1" y="310879"/>
        <a:ext cx="619951" cy="265693"/>
      </dsp:txXfrm>
    </dsp:sp>
    <dsp:sp modelId="{DD06D32B-689C-4B1A-A05B-52807953FAA8}">
      <dsp:nvSpPr>
        <dsp:cNvPr id="0" name=""/>
        <dsp:cNvSpPr/>
      </dsp:nvSpPr>
      <dsp:spPr>
        <a:xfrm rot="5400000">
          <a:off x="2727241" y="-2106386"/>
          <a:ext cx="575669" cy="4790248"/>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a:solidFill>
                <a:srgbClr val="FF0000"/>
              </a:solidFill>
            </a:rPr>
            <a:t>Impulse originates in SA node</a:t>
          </a:r>
          <a:endParaRPr lang="ar-SA" sz="2000" kern="1200" dirty="0">
            <a:solidFill>
              <a:srgbClr val="FF0000"/>
            </a:solidFill>
          </a:endParaRPr>
        </a:p>
      </dsp:txBody>
      <dsp:txXfrm rot="-5400000">
        <a:off x="619952" y="29005"/>
        <a:ext cx="4762146" cy="519465"/>
      </dsp:txXfrm>
    </dsp:sp>
    <dsp:sp modelId="{997E23AC-6F5D-40C6-813A-F958F6B6247F}">
      <dsp:nvSpPr>
        <dsp:cNvPr id="0" name=""/>
        <dsp:cNvSpPr/>
      </dsp:nvSpPr>
      <dsp:spPr>
        <a:xfrm rot="5400000">
          <a:off x="-132846" y="921047"/>
          <a:ext cx="885644" cy="619951"/>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1">
            <a:lnSpc>
              <a:spcPct val="90000"/>
            </a:lnSpc>
            <a:spcBef>
              <a:spcPct val="0"/>
            </a:spcBef>
            <a:spcAft>
              <a:spcPct val="35000"/>
            </a:spcAft>
            <a:buNone/>
          </a:pPr>
          <a:r>
            <a:rPr lang="en-US" sz="1700" kern="1200" dirty="0"/>
            <a:t>2</a:t>
          </a:r>
          <a:endParaRPr lang="ar-SA" sz="1700" kern="1200" dirty="0"/>
        </a:p>
      </dsp:txBody>
      <dsp:txXfrm rot="-5400000">
        <a:off x="1" y="1098177"/>
        <a:ext cx="619951" cy="265693"/>
      </dsp:txXfrm>
    </dsp:sp>
    <dsp:sp modelId="{CE53166B-3419-4ABB-BAD0-58282C7B5AE4}">
      <dsp:nvSpPr>
        <dsp:cNvPr id="0" name=""/>
        <dsp:cNvSpPr/>
      </dsp:nvSpPr>
      <dsp:spPr>
        <a:xfrm rot="5400000">
          <a:off x="2727241" y="-1319089"/>
          <a:ext cx="575669" cy="4790248"/>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a:solidFill>
                <a:srgbClr val="FF0000"/>
              </a:solidFill>
            </a:rPr>
            <a:t>Reaches AV node </a:t>
          </a:r>
          <a:r>
            <a:rPr lang="en-US" sz="1800" b="1" kern="1200" dirty="0">
              <a:solidFill>
                <a:srgbClr val="FF0000"/>
              </a:solidFill>
            </a:rPr>
            <a:t>0.03</a:t>
          </a:r>
          <a:r>
            <a:rPr lang="en-US" sz="1800" kern="1200" dirty="0">
              <a:solidFill>
                <a:srgbClr val="FF0000"/>
              </a:solidFill>
            </a:rPr>
            <a:t> sec after its origin</a:t>
          </a:r>
          <a:endParaRPr lang="ar-SA" sz="1800" kern="1200" dirty="0">
            <a:solidFill>
              <a:srgbClr val="FF0000"/>
            </a:solidFill>
          </a:endParaRPr>
        </a:p>
      </dsp:txBody>
      <dsp:txXfrm rot="-5400000">
        <a:off x="619952" y="816302"/>
        <a:ext cx="4762146" cy="519465"/>
      </dsp:txXfrm>
    </dsp:sp>
    <dsp:sp modelId="{AF711222-81BF-404E-AFC7-2ABBD93E27D9}">
      <dsp:nvSpPr>
        <dsp:cNvPr id="0" name=""/>
        <dsp:cNvSpPr/>
      </dsp:nvSpPr>
      <dsp:spPr>
        <a:xfrm rot="5400000">
          <a:off x="-132846" y="1708344"/>
          <a:ext cx="885644" cy="619951"/>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1">
            <a:lnSpc>
              <a:spcPct val="90000"/>
            </a:lnSpc>
            <a:spcBef>
              <a:spcPct val="0"/>
            </a:spcBef>
            <a:spcAft>
              <a:spcPct val="35000"/>
            </a:spcAft>
            <a:buNone/>
          </a:pPr>
          <a:r>
            <a:rPr lang="en-US" sz="1700" kern="1200" dirty="0"/>
            <a:t>3</a:t>
          </a:r>
          <a:endParaRPr lang="ar-SA" sz="1700" kern="1200" dirty="0"/>
        </a:p>
      </dsp:txBody>
      <dsp:txXfrm rot="-5400000">
        <a:off x="1" y="1885474"/>
        <a:ext cx="619951" cy="265693"/>
      </dsp:txXfrm>
    </dsp:sp>
    <dsp:sp modelId="{F3A36369-1C32-4982-AF61-32CB0C7B99DD}">
      <dsp:nvSpPr>
        <dsp:cNvPr id="0" name=""/>
        <dsp:cNvSpPr/>
      </dsp:nvSpPr>
      <dsp:spPr>
        <a:xfrm rot="5400000">
          <a:off x="2727241" y="-531792"/>
          <a:ext cx="575669" cy="4790248"/>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a:solidFill>
                <a:srgbClr val="FF0000"/>
              </a:solidFill>
            </a:rPr>
            <a:t>Delay of </a:t>
          </a:r>
          <a:r>
            <a:rPr lang="en-US" sz="2000" b="1" kern="1200" dirty="0">
              <a:solidFill>
                <a:srgbClr val="FF0000"/>
              </a:solidFill>
            </a:rPr>
            <a:t>0.09</a:t>
          </a:r>
          <a:r>
            <a:rPr lang="en-US" sz="2000" kern="1200" dirty="0">
              <a:solidFill>
                <a:srgbClr val="FF0000"/>
              </a:solidFill>
            </a:rPr>
            <a:t> sec in A-V node </a:t>
          </a:r>
          <a:endParaRPr lang="ar-SA" sz="2000" kern="1200" dirty="0">
            <a:solidFill>
              <a:srgbClr val="FF0000"/>
            </a:solidFill>
          </a:endParaRPr>
        </a:p>
      </dsp:txBody>
      <dsp:txXfrm rot="-5400000">
        <a:off x="619952" y="1603599"/>
        <a:ext cx="4762146" cy="519465"/>
      </dsp:txXfrm>
    </dsp:sp>
    <dsp:sp modelId="{009DBC6A-CCE0-4D1C-BDDF-813DC8F400BE}">
      <dsp:nvSpPr>
        <dsp:cNvPr id="0" name=""/>
        <dsp:cNvSpPr/>
      </dsp:nvSpPr>
      <dsp:spPr>
        <a:xfrm rot="5400000">
          <a:off x="-132846" y="2495641"/>
          <a:ext cx="885644" cy="619951"/>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1">
            <a:lnSpc>
              <a:spcPct val="90000"/>
            </a:lnSpc>
            <a:spcBef>
              <a:spcPct val="0"/>
            </a:spcBef>
            <a:spcAft>
              <a:spcPct val="35000"/>
            </a:spcAft>
            <a:buNone/>
          </a:pPr>
          <a:r>
            <a:rPr lang="en-US" sz="1700" kern="1200" dirty="0"/>
            <a:t>4</a:t>
          </a:r>
          <a:endParaRPr lang="ar-SA" sz="1700" kern="1200" dirty="0"/>
        </a:p>
      </dsp:txBody>
      <dsp:txXfrm rot="-5400000">
        <a:off x="1" y="2672771"/>
        <a:ext cx="619951" cy="265693"/>
      </dsp:txXfrm>
    </dsp:sp>
    <dsp:sp modelId="{F088ED10-56EC-4831-871F-CDF6C4BB54E9}">
      <dsp:nvSpPr>
        <dsp:cNvPr id="0" name=""/>
        <dsp:cNvSpPr/>
      </dsp:nvSpPr>
      <dsp:spPr>
        <a:xfrm rot="5400000">
          <a:off x="2727241" y="255504"/>
          <a:ext cx="575669" cy="4790248"/>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a:solidFill>
                <a:srgbClr val="FF0000"/>
              </a:solidFill>
            </a:rPr>
            <a:t>Enters A-V bundle, passes </a:t>
          </a:r>
          <a:r>
            <a:rPr lang="en-US" sz="2000" kern="1200">
              <a:solidFill>
                <a:srgbClr val="FF0000"/>
              </a:solidFill>
            </a:rPr>
            <a:t>into ventricles</a:t>
          </a:r>
          <a:r>
            <a:rPr lang="en-US" sz="2000" kern="1200" dirty="0">
              <a:solidFill>
                <a:srgbClr val="FF0000"/>
              </a:solidFill>
            </a:rPr>
            <a:t>. </a:t>
          </a:r>
          <a:endParaRPr lang="ar-SA" sz="2000" kern="1200" dirty="0">
            <a:solidFill>
              <a:srgbClr val="FF0000"/>
            </a:solidFill>
          </a:endParaRPr>
        </a:p>
      </dsp:txBody>
      <dsp:txXfrm rot="-5400000">
        <a:off x="619952" y="2390895"/>
        <a:ext cx="4762146" cy="519465"/>
      </dsp:txXfrm>
    </dsp:sp>
    <dsp:sp modelId="{8DC68025-AEDA-4F8E-A785-EFFED9E519C3}">
      <dsp:nvSpPr>
        <dsp:cNvPr id="0" name=""/>
        <dsp:cNvSpPr/>
      </dsp:nvSpPr>
      <dsp:spPr>
        <a:xfrm rot="5400000">
          <a:off x="-132846" y="3282938"/>
          <a:ext cx="885644" cy="619951"/>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1">
            <a:lnSpc>
              <a:spcPct val="90000"/>
            </a:lnSpc>
            <a:spcBef>
              <a:spcPct val="0"/>
            </a:spcBef>
            <a:spcAft>
              <a:spcPct val="35000"/>
            </a:spcAft>
            <a:buNone/>
          </a:pPr>
          <a:r>
            <a:rPr lang="en-US" sz="1700" kern="1200" dirty="0"/>
            <a:t>5</a:t>
          </a:r>
          <a:endParaRPr lang="ar-SA" sz="1700" kern="1200" dirty="0"/>
        </a:p>
      </dsp:txBody>
      <dsp:txXfrm rot="-5400000">
        <a:off x="1" y="3460068"/>
        <a:ext cx="619951" cy="265693"/>
      </dsp:txXfrm>
    </dsp:sp>
    <dsp:sp modelId="{81116F2B-2432-4D3C-BE5C-3A5AC87F1E7C}">
      <dsp:nvSpPr>
        <dsp:cNvPr id="0" name=""/>
        <dsp:cNvSpPr/>
      </dsp:nvSpPr>
      <dsp:spPr>
        <a:xfrm rot="5400000">
          <a:off x="2727241" y="1042802"/>
          <a:ext cx="575669" cy="4790248"/>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a:solidFill>
                <a:srgbClr val="FF0000"/>
              </a:solidFill>
            </a:rPr>
            <a:t>Delay of </a:t>
          </a:r>
          <a:r>
            <a:rPr lang="en-US" sz="2000" b="1" kern="1200" dirty="0">
              <a:solidFill>
                <a:srgbClr val="FF0000"/>
              </a:solidFill>
            </a:rPr>
            <a:t>0.04</a:t>
          </a:r>
          <a:r>
            <a:rPr lang="en-US" sz="2000" kern="1200" dirty="0">
              <a:solidFill>
                <a:srgbClr val="FF0000"/>
              </a:solidFill>
            </a:rPr>
            <a:t> sec occurs in A-V bundle</a:t>
          </a:r>
          <a:endParaRPr lang="ar-SA" sz="2000" kern="1200" dirty="0">
            <a:solidFill>
              <a:srgbClr val="FF0000"/>
            </a:solidFill>
          </a:endParaRPr>
        </a:p>
      </dsp:txBody>
      <dsp:txXfrm rot="-5400000">
        <a:off x="619952" y="3178193"/>
        <a:ext cx="4762146" cy="519465"/>
      </dsp:txXfrm>
    </dsp:sp>
    <dsp:sp modelId="{BDF7B6C2-F381-4B33-A6A9-17EB85CC21C7}">
      <dsp:nvSpPr>
        <dsp:cNvPr id="0" name=""/>
        <dsp:cNvSpPr/>
      </dsp:nvSpPr>
      <dsp:spPr>
        <a:xfrm rot="5400000">
          <a:off x="-132846" y="4070235"/>
          <a:ext cx="885644" cy="619951"/>
        </a:xfrm>
        <a:prstGeom prst="chevron">
          <a:avLst/>
        </a:prstGeom>
        <a:solidFill>
          <a:srgbClr val="FFFF00"/>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1">
            <a:lnSpc>
              <a:spcPct val="90000"/>
            </a:lnSpc>
            <a:spcBef>
              <a:spcPct val="0"/>
            </a:spcBef>
            <a:spcAft>
              <a:spcPct val="35000"/>
            </a:spcAft>
            <a:buNone/>
          </a:pPr>
          <a:endParaRPr lang="ar-SA" sz="1700" kern="1200" dirty="0"/>
        </a:p>
      </dsp:txBody>
      <dsp:txXfrm rot="-5400000">
        <a:off x="1" y="4247365"/>
        <a:ext cx="619951" cy="265693"/>
      </dsp:txXfrm>
    </dsp:sp>
    <dsp:sp modelId="{C570380B-37F4-48ED-B192-A19E4F183ED9}">
      <dsp:nvSpPr>
        <dsp:cNvPr id="0" name=""/>
        <dsp:cNvSpPr/>
      </dsp:nvSpPr>
      <dsp:spPr>
        <a:xfrm rot="5400000">
          <a:off x="2727241" y="1830099"/>
          <a:ext cx="575669" cy="4790248"/>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US" sz="2000" b="0" kern="1200" dirty="0">
              <a:solidFill>
                <a:srgbClr val="FF0000"/>
              </a:solidFill>
            </a:rPr>
            <a:t>Total delay of </a:t>
          </a:r>
          <a:r>
            <a:rPr lang="en-US" sz="2000" b="1" u="none" kern="1200" dirty="0">
              <a:solidFill>
                <a:srgbClr val="FF0000"/>
              </a:solidFill>
            </a:rPr>
            <a:t>0.16 sec</a:t>
          </a:r>
          <a:endParaRPr lang="ar-SA" sz="2000" b="0" kern="1200" dirty="0">
            <a:solidFill>
              <a:srgbClr val="FF0000"/>
            </a:solidFill>
          </a:endParaRPr>
        </a:p>
      </dsp:txBody>
      <dsp:txXfrm rot="-5400000">
        <a:off x="619952" y="3965490"/>
        <a:ext cx="4762146" cy="5194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007EDD-6B7D-46E1-B76D-9ED756BEB37D}">
      <dsp:nvSpPr>
        <dsp:cNvPr id="0" name=""/>
        <dsp:cNvSpPr/>
      </dsp:nvSpPr>
      <dsp:spPr>
        <a:xfrm>
          <a:off x="0" y="0"/>
          <a:ext cx="6827520" cy="1139952"/>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0" i="0" kern="1200" dirty="0"/>
            <a:t>Stimulation of the sympathetic nerves releases the hormone </a:t>
          </a:r>
          <a:r>
            <a:rPr lang="en-US" sz="2400" b="0" i="0" kern="1200" dirty="0" err="1"/>
            <a:t>norepinephrine</a:t>
          </a:r>
          <a:r>
            <a:rPr lang="en-US" sz="2400" b="0" i="0" kern="1200" dirty="0"/>
            <a:t> </a:t>
          </a:r>
          <a:endParaRPr lang="ar-SA" sz="2400" kern="1200" dirty="0"/>
        </a:p>
      </dsp:txBody>
      <dsp:txXfrm>
        <a:off x="33388" y="33388"/>
        <a:ext cx="5501097" cy="1073176"/>
      </dsp:txXfrm>
    </dsp:sp>
    <dsp:sp modelId="{9855E0AC-6E4C-4C90-A3F0-D0B1A62C8053}">
      <dsp:nvSpPr>
        <dsp:cNvPr id="0" name=""/>
        <dsp:cNvSpPr/>
      </dsp:nvSpPr>
      <dsp:spPr>
        <a:xfrm>
          <a:off x="571804" y="1347216"/>
          <a:ext cx="6827520" cy="1139952"/>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0" i="0" kern="1200" dirty="0" err="1"/>
            <a:t>Norepinephrine</a:t>
          </a:r>
          <a:r>
            <a:rPr lang="en-US" sz="2400" b="0" i="0" kern="1200" dirty="0"/>
            <a:t> stimulates </a:t>
          </a:r>
          <a:r>
            <a:rPr lang="en-US" sz="2400" b="0" i="1" kern="1200" dirty="0"/>
            <a:t>beta-1 adrenergic receptors</a:t>
          </a:r>
          <a:endParaRPr lang="ar-SA" sz="2400" kern="1200" dirty="0"/>
        </a:p>
      </dsp:txBody>
      <dsp:txXfrm>
        <a:off x="605192" y="1380604"/>
        <a:ext cx="5447970" cy="1073176"/>
      </dsp:txXfrm>
    </dsp:sp>
    <dsp:sp modelId="{86A957C6-6104-412A-A2F1-B713CA5EE0FF}">
      <dsp:nvSpPr>
        <dsp:cNvPr id="0" name=""/>
        <dsp:cNvSpPr/>
      </dsp:nvSpPr>
      <dsp:spPr>
        <a:xfrm>
          <a:off x="1706879" y="4041648"/>
          <a:ext cx="6827520" cy="1139952"/>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solidFill>
                <a:schemeClr val="bg1"/>
              </a:solidFill>
            </a:rPr>
            <a:t>increases rate of sinus nodal discharge</a:t>
          </a:r>
          <a:r>
            <a:rPr lang="en-US" sz="2400" b="0" i="0" kern="1200" dirty="0"/>
            <a:t> </a:t>
          </a:r>
          <a:endParaRPr lang="ar-SA" sz="2400" kern="1200" dirty="0"/>
        </a:p>
      </dsp:txBody>
      <dsp:txXfrm>
        <a:off x="1740267" y="4075036"/>
        <a:ext cx="5456504" cy="1073176"/>
      </dsp:txXfrm>
    </dsp:sp>
    <dsp:sp modelId="{5E863455-EAE3-4707-95E3-3EF5D23A4B10}">
      <dsp:nvSpPr>
        <dsp:cNvPr id="0" name=""/>
        <dsp:cNvSpPr/>
      </dsp:nvSpPr>
      <dsp:spPr>
        <a:xfrm>
          <a:off x="1295385" y="2667002"/>
          <a:ext cx="6827520" cy="1139952"/>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0" i="0" kern="1200"/>
            <a:t> Increases permeability to </a:t>
          </a:r>
          <a:r>
            <a:rPr lang="en-US" sz="2400" kern="1200"/>
            <a:t>Na</a:t>
          </a:r>
          <a:r>
            <a:rPr lang="en-US" sz="2400" kern="1200" baseline="30000"/>
            <a:t>+</a:t>
          </a:r>
          <a:r>
            <a:rPr lang="en-US" sz="2400" kern="1200"/>
            <a:t> </a:t>
          </a:r>
          <a:r>
            <a:rPr lang="en-US" sz="2400" b="0" i="0" kern="1200"/>
            <a:t>and Ca+2 causing a more </a:t>
          </a:r>
          <a:r>
            <a:rPr lang="en-US" sz="2400" b="1" i="0" kern="1200"/>
            <a:t>positive resting potential  </a:t>
          </a:r>
          <a:r>
            <a:rPr lang="en-US" sz="2400" b="0" i="0" kern="1200"/>
            <a:t>and increased excitability</a:t>
          </a:r>
          <a:endParaRPr lang="en-US" sz="2400" kern="1200" dirty="0"/>
        </a:p>
      </dsp:txBody>
      <dsp:txXfrm>
        <a:off x="1328773" y="2700390"/>
        <a:ext cx="5447970" cy="1073176"/>
      </dsp:txXfrm>
    </dsp:sp>
    <dsp:sp modelId="{1DB119B6-CB6B-483F-8937-7934AB0E9E99}">
      <dsp:nvSpPr>
        <dsp:cNvPr id="0" name=""/>
        <dsp:cNvSpPr/>
      </dsp:nvSpPr>
      <dsp:spPr>
        <a:xfrm>
          <a:off x="6086551" y="873099"/>
          <a:ext cx="740968" cy="740968"/>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rtl="0">
            <a:lnSpc>
              <a:spcPct val="90000"/>
            </a:lnSpc>
            <a:spcBef>
              <a:spcPct val="0"/>
            </a:spcBef>
            <a:spcAft>
              <a:spcPct val="35000"/>
            </a:spcAft>
            <a:buNone/>
          </a:pPr>
          <a:endParaRPr lang="ar-SA" sz="3600" kern="1200"/>
        </a:p>
      </dsp:txBody>
      <dsp:txXfrm>
        <a:off x="6253269" y="873099"/>
        <a:ext cx="407532" cy="557578"/>
      </dsp:txXfrm>
    </dsp:sp>
    <dsp:sp modelId="{90B0D1E6-0DAC-46BB-A401-0E1282840CDF}">
      <dsp:nvSpPr>
        <dsp:cNvPr id="0" name=""/>
        <dsp:cNvSpPr/>
      </dsp:nvSpPr>
      <dsp:spPr>
        <a:xfrm>
          <a:off x="6658356" y="2220315"/>
          <a:ext cx="740968" cy="740968"/>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rtl="0">
            <a:lnSpc>
              <a:spcPct val="90000"/>
            </a:lnSpc>
            <a:spcBef>
              <a:spcPct val="0"/>
            </a:spcBef>
            <a:spcAft>
              <a:spcPct val="35000"/>
            </a:spcAft>
            <a:buNone/>
          </a:pPr>
          <a:endParaRPr lang="ar-SA" sz="3600" kern="1200"/>
        </a:p>
      </dsp:txBody>
      <dsp:txXfrm>
        <a:off x="6825074" y="2220315"/>
        <a:ext cx="407532" cy="557578"/>
      </dsp:txXfrm>
    </dsp:sp>
    <dsp:sp modelId="{0B637AE3-452E-403C-AC01-66F77FFC7D86}">
      <dsp:nvSpPr>
        <dsp:cNvPr id="0" name=""/>
        <dsp:cNvSpPr/>
      </dsp:nvSpPr>
      <dsp:spPr>
        <a:xfrm>
          <a:off x="7221626" y="3567531"/>
          <a:ext cx="740968" cy="740968"/>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rtl="0">
            <a:lnSpc>
              <a:spcPct val="90000"/>
            </a:lnSpc>
            <a:spcBef>
              <a:spcPct val="0"/>
            </a:spcBef>
            <a:spcAft>
              <a:spcPct val="35000"/>
            </a:spcAft>
            <a:buNone/>
          </a:pPr>
          <a:endParaRPr lang="ar-SA" sz="3600" kern="1200"/>
        </a:p>
      </dsp:txBody>
      <dsp:txXfrm>
        <a:off x="7388344" y="3567531"/>
        <a:ext cx="407532" cy="5575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007EDD-6B7D-46E1-B76D-9ED756BEB37D}">
      <dsp:nvSpPr>
        <dsp:cNvPr id="0" name=""/>
        <dsp:cNvSpPr/>
      </dsp:nvSpPr>
      <dsp:spPr>
        <a:xfrm>
          <a:off x="0" y="0"/>
          <a:ext cx="6827520" cy="1139952"/>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en-US" sz="2400" kern="1200"/>
            <a:t>Parasympathetic Stimulation releases  </a:t>
          </a:r>
          <a:r>
            <a:rPr lang="en-US" sz="2400" i="1" kern="1200"/>
            <a:t>acetylcholine</a:t>
          </a:r>
          <a:endParaRPr lang="ar-SA" sz="2400" kern="1200" dirty="0"/>
        </a:p>
      </dsp:txBody>
      <dsp:txXfrm>
        <a:off x="33388" y="33388"/>
        <a:ext cx="5501097" cy="1073176"/>
      </dsp:txXfrm>
    </dsp:sp>
    <dsp:sp modelId="{9855E0AC-6E4C-4C90-A3F0-D0B1A62C8053}">
      <dsp:nvSpPr>
        <dsp:cNvPr id="0" name=""/>
        <dsp:cNvSpPr/>
      </dsp:nvSpPr>
      <dsp:spPr>
        <a:xfrm>
          <a:off x="571804" y="1347216"/>
          <a:ext cx="6827520" cy="1139952"/>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i="0" kern="1200" dirty="0"/>
            <a:t>Acetylcholine</a:t>
          </a:r>
          <a:r>
            <a:rPr lang="en-US" sz="2400" kern="1200" dirty="0"/>
            <a:t> increases permeability to K+ allowing rapid leakage of K+ out of conductive fibers. </a:t>
          </a:r>
        </a:p>
      </dsp:txBody>
      <dsp:txXfrm>
        <a:off x="605192" y="1380604"/>
        <a:ext cx="5447970" cy="1073176"/>
      </dsp:txXfrm>
    </dsp:sp>
    <dsp:sp modelId="{86A957C6-6104-412A-A2F1-B713CA5EE0FF}">
      <dsp:nvSpPr>
        <dsp:cNvPr id="0" name=""/>
        <dsp:cNvSpPr/>
      </dsp:nvSpPr>
      <dsp:spPr>
        <a:xfrm>
          <a:off x="1135075" y="2694432"/>
          <a:ext cx="6827520" cy="1139952"/>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en-US" sz="2400" kern="1200" dirty="0"/>
            <a:t>Causes increased negativity inside fibers ( </a:t>
          </a:r>
          <a:r>
            <a:rPr lang="en-US" sz="2400" i="0" kern="1200" dirty="0"/>
            <a:t>hyperpolarization)</a:t>
          </a:r>
          <a:r>
            <a:rPr lang="en-US" sz="2400" i="1" kern="1200" dirty="0"/>
            <a:t> </a:t>
          </a:r>
          <a:r>
            <a:rPr lang="en-US" sz="2400" kern="1200" dirty="0"/>
            <a:t> making tissue less excitable</a:t>
          </a:r>
          <a:endParaRPr lang="ar-SA" sz="2400" kern="1200" dirty="0"/>
        </a:p>
      </dsp:txBody>
      <dsp:txXfrm>
        <a:off x="1168463" y="2727820"/>
        <a:ext cx="5456504" cy="1073176"/>
      </dsp:txXfrm>
    </dsp:sp>
    <dsp:sp modelId="{5E863455-EAE3-4707-95E3-3EF5D23A4B10}">
      <dsp:nvSpPr>
        <dsp:cNvPr id="0" name=""/>
        <dsp:cNvSpPr/>
      </dsp:nvSpPr>
      <dsp:spPr>
        <a:xfrm>
          <a:off x="1706879" y="4041648"/>
          <a:ext cx="6827520" cy="1139952"/>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Decreases rate of rhythm of the sinus node and A-V </a:t>
          </a:r>
          <a:r>
            <a:rPr lang="en-US" sz="2400" kern="1200" dirty="0" err="1"/>
            <a:t>junctional</a:t>
          </a:r>
          <a:r>
            <a:rPr lang="en-US" sz="2400" kern="1200" dirty="0"/>
            <a:t> fibers.</a:t>
          </a:r>
        </a:p>
      </dsp:txBody>
      <dsp:txXfrm>
        <a:off x="1740267" y="4075036"/>
        <a:ext cx="5447970" cy="1073176"/>
      </dsp:txXfrm>
    </dsp:sp>
    <dsp:sp modelId="{1DB119B6-CB6B-483F-8937-7934AB0E9E99}">
      <dsp:nvSpPr>
        <dsp:cNvPr id="0" name=""/>
        <dsp:cNvSpPr/>
      </dsp:nvSpPr>
      <dsp:spPr>
        <a:xfrm>
          <a:off x="6086551" y="873099"/>
          <a:ext cx="740968" cy="740968"/>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rtl="1">
            <a:lnSpc>
              <a:spcPct val="90000"/>
            </a:lnSpc>
            <a:spcBef>
              <a:spcPct val="0"/>
            </a:spcBef>
            <a:spcAft>
              <a:spcPct val="35000"/>
            </a:spcAft>
            <a:buNone/>
          </a:pPr>
          <a:endParaRPr lang="ar-SA" sz="2400" kern="1200">
            <a:solidFill>
              <a:srgbClr val="69FFFF"/>
            </a:solidFill>
          </a:endParaRPr>
        </a:p>
      </dsp:txBody>
      <dsp:txXfrm>
        <a:off x="6253269" y="873099"/>
        <a:ext cx="407532" cy="557578"/>
      </dsp:txXfrm>
    </dsp:sp>
    <dsp:sp modelId="{90B0D1E6-0DAC-46BB-A401-0E1282840CDF}">
      <dsp:nvSpPr>
        <dsp:cNvPr id="0" name=""/>
        <dsp:cNvSpPr/>
      </dsp:nvSpPr>
      <dsp:spPr>
        <a:xfrm>
          <a:off x="6658356" y="2220315"/>
          <a:ext cx="740968" cy="740968"/>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rtl="1">
            <a:lnSpc>
              <a:spcPct val="90000"/>
            </a:lnSpc>
            <a:spcBef>
              <a:spcPct val="0"/>
            </a:spcBef>
            <a:spcAft>
              <a:spcPct val="35000"/>
            </a:spcAft>
            <a:buNone/>
          </a:pPr>
          <a:endParaRPr lang="ar-SA" sz="2400" kern="1200">
            <a:solidFill>
              <a:srgbClr val="69FFFF"/>
            </a:solidFill>
          </a:endParaRPr>
        </a:p>
      </dsp:txBody>
      <dsp:txXfrm>
        <a:off x="6825074" y="2220315"/>
        <a:ext cx="407532" cy="557578"/>
      </dsp:txXfrm>
    </dsp:sp>
    <dsp:sp modelId="{0B637AE3-452E-403C-AC01-66F77FFC7D86}">
      <dsp:nvSpPr>
        <dsp:cNvPr id="0" name=""/>
        <dsp:cNvSpPr/>
      </dsp:nvSpPr>
      <dsp:spPr>
        <a:xfrm>
          <a:off x="7221626" y="3567531"/>
          <a:ext cx="740968" cy="740968"/>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rtl="1">
            <a:lnSpc>
              <a:spcPct val="90000"/>
            </a:lnSpc>
            <a:spcBef>
              <a:spcPct val="0"/>
            </a:spcBef>
            <a:spcAft>
              <a:spcPct val="35000"/>
            </a:spcAft>
            <a:buNone/>
          </a:pPr>
          <a:endParaRPr lang="ar-SA" sz="2400" kern="1200">
            <a:solidFill>
              <a:srgbClr val="69FFFF"/>
            </a:solidFill>
          </a:endParaRPr>
        </a:p>
      </dsp:txBody>
      <dsp:txXfrm>
        <a:off x="7388344" y="3567531"/>
        <a:ext cx="407532" cy="5575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474DC1-BFE4-418F-8548-0C0A9CDC0734}" type="datetimeFigureOut">
              <a:rPr lang="en-US" smtClean="0"/>
              <a:pPr/>
              <a:t>2/28/21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383B42-C3F3-42D5-9AD8-0645E945798A}" type="slidenum">
              <a:rPr lang="en-US" smtClean="0"/>
              <a:pPr/>
              <a:t>‹#›</a:t>
            </a:fld>
            <a:endParaRPr lang="en-US"/>
          </a:p>
        </p:txBody>
      </p:sp>
    </p:spTree>
    <p:extLst>
      <p:ext uri="{BB962C8B-B14F-4D97-AF65-F5344CB8AC3E}">
        <p14:creationId xmlns:p14="http://schemas.microsoft.com/office/powerpoint/2010/main" val="3410980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4B383B42-C3F3-42D5-9AD8-0645E945798A}" type="slidenum">
              <a:rPr lang="en-US" smtClean="0"/>
              <a:pPr/>
              <a:t>2</a:t>
            </a:fld>
            <a:endParaRPr lang="en-US"/>
          </a:p>
        </p:txBody>
      </p:sp>
    </p:spTree>
    <p:extLst>
      <p:ext uri="{BB962C8B-B14F-4D97-AF65-F5344CB8AC3E}">
        <p14:creationId xmlns:p14="http://schemas.microsoft.com/office/powerpoint/2010/main" val="1508998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buFont typeface="Wingdings" pitchFamily="2" charset="2"/>
              <a:buChar char="v"/>
            </a:pPr>
            <a:r>
              <a:rPr lang="en-US" sz="1200" dirty="0">
                <a:solidFill>
                  <a:schemeClr val="bg1"/>
                </a:solidFill>
              </a:rPr>
              <a:t>Reason is after AP is over, more and more K+ channels close.</a:t>
            </a:r>
          </a:p>
          <a:p>
            <a:pPr>
              <a:buFont typeface="Wingdings" pitchFamily="2" charset="2"/>
              <a:buChar char="v"/>
            </a:pPr>
            <a:r>
              <a:rPr lang="en-US" sz="1200" dirty="0">
                <a:solidFill>
                  <a:schemeClr val="bg1"/>
                </a:solidFill>
              </a:rPr>
              <a:t>The inward-leaking </a:t>
            </a:r>
            <a:r>
              <a:rPr lang="en-US" sz="1200" dirty="0">
                <a:solidFill>
                  <a:srgbClr val="69FFFF"/>
                </a:solidFill>
              </a:rPr>
              <a:t>Na</a:t>
            </a:r>
            <a:r>
              <a:rPr lang="en-US" sz="1200" baseline="30000" dirty="0">
                <a:solidFill>
                  <a:srgbClr val="69FFFF"/>
                </a:solidFill>
              </a:rPr>
              <a:t>+</a:t>
            </a:r>
            <a:r>
              <a:rPr lang="en-US" sz="1200" dirty="0">
                <a:solidFill>
                  <a:schemeClr val="bg1"/>
                </a:solidFill>
              </a:rPr>
              <a:t> and Ca+2 once again overbalance outward flux of K+, and this causes “resting” potential to drift upward once more, reaching the threshold level for discharge at a potential of </a:t>
            </a:r>
            <a:r>
              <a:rPr lang="en-US" sz="1200" dirty="0">
                <a:solidFill>
                  <a:srgbClr val="FFFF00"/>
                </a:solidFill>
              </a:rPr>
              <a:t>about −40 mv. </a:t>
            </a:r>
          </a:p>
          <a:p>
            <a:endParaRPr lang="ar-SA" dirty="0"/>
          </a:p>
        </p:txBody>
      </p:sp>
      <p:sp>
        <p:nvSpPr>
          <p:cNvPr id="4" name="عنصر نائب لرقم الشريحة 3"/>
          <p:cNvSpPr>
            <a:spLocks noGrp="1"/>
          </p:cNvSpPr>
          <p:nvPr>
            <p:ph type="sldNum" sz="quarter" idx="10"/>
          </p:nvPr>
        </p:nvSpPr>
        <p:spPr/>
        <p:txBody>
          <a:bodyPr/>
          <a:lstStyle/>
          <a:p>
            <a:fld id="{4B383B42-C3F3-42D5-9AD8-0645E945798A}" type="slidenum">
              <a:rPr lang="en-US" smtClean="0"/>
              <a:pPr/>
              <a:t>17</a:t>
            </a:fld>
            <a:endParaRPr lang="en-US"/>
          </a:p>
        </p:txBody>
      </p:sp>
    </p:spTree>
    <p:extLst>
      <p:ext uri="{BB962C8B-B14F-4D97-AF65-F5344CB8AC3E}">
        <p14:creationId xmlns:p14="http://schemas.microsoft.com/office/powerpoint/2010/main" val="221940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00"/>
                </a:solidFill>
              </a:rPr>
              <a:t>AV delay allows time for atria to empty </a:t>
            </a:r>
            <a:r>
              <a:rPr lang="en-US" sz="1200" dirty="0">
                <a:solidFill>
                  <a:schemeClr val="bg1"/>
                </a:solidFill>
              </a:rPr>
              <a:t>their blood into ventricles before ventricular contraction begins.</a:t>
            </a:r>
          </a:p>
          <a:p>
            <a:endParaRPr lang="ar-SA" dirty="0"/>
          </a:p>
        </p:txBody>
      </p:sp>
      <p:sp>
        <p:nvSpPr>
          <p:cNvPr id="4" name="عنصر نائب لرقم الشريحة 3"/>
          <p:cNvSpPr>
            <a:spLocks noGrp="1"/>
          </p:cNvSpPr>
          <p:nvPr>
            <p:ph type="sldNum" sz="quarter" idx="10"/>
          </p:nvPr>
        </p:nvSpPr>
        <p:spPr/>
        <p:txBody>
          <a:bodyPr/>
          <a:lstStyle/>
          <a:p>
            <a:fld id="{4B383B42-C3F3-42D5-9AD8-0645E945798A}" type="slidenum">
              <a:rPr lang="en-US" smtClean="0"/>
              <a:pPr/>
              <a:t>22</a:t>
            </a:fld>
            <a:endParaRPr lang="en-US"/>
          </a:p>
        </p:txBody>
      </p:sp>
    </p:spTree>
    <p:extLst>
      <p:ext uri="{BB962C8B-B14F-4D97-AF65-F5344CB8AC3E}">
        <p14:creationId xmlns:p14="http://schemas.microsoft.com/office/powerpoint/2010/main" val="18619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Differences in conduction velocity among the cardiac</a:t>
            </a:r>
          </a:p>
          <a:p>
            <a:r>
              <a:rPr lang="en-US" sz="1200" b="0" i="0" u="none" strike="noStrike" kern="1200" baseline="0" dirty="0">
                <a:solidFill>
                  <a:schemeClr val="tx1"/>
                </a:solidFill>
                <a:latin typeface="+mn-lt"/>
                <a:ea typeface="+mn-ea"/>
                <a:cs typeface="+mn-cs"/>
              </a:rPr>
              <a:t>tissues have implications for their physiologic functions.</a:t>
            </a:r>
          </a:p>
          <a:p>
            <a:r>
              <a:rPr lang="en-US" sz="1200" b="0" i="0" u="none" strike="noStrike" kern="1200" baseline="0" dirty="0">
                <a:solidFill>
                  <a:schemeClr val="tx1"/>
                </a:solidFill>
                <a:latin typeface="+mn-lt"/>
                <a:ea typeface="+mn-ea"/>
                <a:cs typeface="+mn-cs"/>
              </a:rPr>
              <a:t>For example, the slow conduction velocity of the</a:t>
            </a:r>
          </a:p>
          <a:p>
            <a:r>
              <a:rPr lang="en-US" sz="1200" b="0" i="0" u="none" strike="noStrike" kern="1200" baseline="0" dirty="0">
                <a:solidFill>
                  <a:schemeClr val="tx1"/>
                </a:solidFill>
                <a:latin typeface="+mn-lt"/>
                <a:ea typeface="+mn-ea"/>
                <a:cs typeface="+mn-cs"/>
              </a:rPr>
              <a:t>AV node ensures that the ventricles do not activate too</a:t>
            </a:r>
          </a:p>
          <a:p>
            <a:r>
              <a:rPr lang="en-US" sz="1200" b="0" i="0" u="none" strike="noStrike" kern="1200" baseline="0" dirty="0">
                <a:solidFill>
                  <a:schemeClr val="tx1"/>
                </a:solidFill>
                <a:latin typeface="+mn-lt"/>
                <a:ea typeface="+mn-ea"/>
                <a:cs typeface="+mn-cs"/>
              </a:rPr>
              <a:t>early (i.e., before they have time to fill with blood from</a:t>
            </a:r>
          </a:p>
          <a:p>
            <a:r>
              <a:rPr lang="en-US" sz="1200" b="0" i="0" u="none" strike="noStrike" kern="1200" baseline="0" dirty="0">
                <a:solidFill>
                  <a:schemeClr val="tx1"/>
                </a:solidFill>
                <a:latin typeface="+mn-lt"/>
                <a:ea typeface="+mn-ea"/>
                <a:cs typeface="+mn-cs"/>
              </a:rPr>
              <a:t>the atria). On the other hand, the rapid conduction</a:t>
            </a:r>
          </a:p>
          <a:p>
            <a:r>
              <a:rPr lang="en-US" sz="1200" b="0" i="0" u="none" strike="noStrike" kern="1200" baseline="0" dirty="0">
                <a:solidFill>
                  <a:schemeClr val="tx1"/>
                </a:solidFill>
                <a:latin typeface="+mn-lt"/>
                <a:ea typeface="+mn-ea"/>
                <a:cs typeface="+mn-cs"/>
              </a:rPr>
              <a:t>velocity of the Purkinje fibers ensures that the ventricles</a:t>
            </a:r>
          </a:p>
          <a:p>
            <a:r>
              <a:rPr lang="en-US" sz="1200" b="0" i="0" u="none" strike="noStrike" kern="1200" baseline="0" dirty="0">
                <a:solidFill>
                  <a:schemeClr val="tx1"/>
                </a:solidFill>
                <a:latin typeface="+mn-lt"/>
                <a:ea typeface="+mn-ea"/>
                <a:cs typeface="+mn-cs"/>
              </a:rPr>
              <a:t>can be activated quickly and in a smooth sequence</a:t>
            </a:r>
          </a:p>
          <a:p>
            <a:r>
              <a:rPr lang="en-US" sz="1200" b="0" i="0" u="none" strike="noStrike" kern="1200" baseline="0" dirty="0">
                <a:solidFill>
                  <a:schemeClr val="tx1"/>
                </a:solidFill>
                <a:latin typeface="+mn-lt"/>
                <a:ea typeface="+mn-ea"/>
                <a:cs typeface="+mn-cs"/>
              </a:rPr>
              <a:t>for efficient ejection of blood.</a:t>
            </a:r>
            <a:endParaRPr lang="ar-SA" dirty="0"/>
          </a:p>
        </p:txBody>
      </p:sp>
      <p:sp>
        <p:nvSpPr>
          <p:cNvPr id="4" name="عنصر نائب لرقم الشريحة 3"/>
          <p:cNvSpPr>
            <a:spLocks noGrp="1"/>
          </p:cNvSpPr>
          <p:nvPr>
            <p:ph type="sldNum" sz="quarter" idx="10"/>
          </p:nvPr>
        </p:nvSpPr>
        <p:spPr/>
        <p:txBody>
          <a:bodyPr/>
          <a:lstStyle/>
          <a:p>
            <a:fld id="{4B383B42-C3F3-42D5-9AD8-0645E945798A}" type="slidenum">
              <a:rPr lang="en-US" smtClean="0"/>
              <a:pPr/>
              <a:t>26</a:t>
            </a:fld>
            <a:endParaRPr lang="en-US"/>
          </a:p>
        </p:txBody>
      </p:sp>
    </p:spTree>
    <p:extLst>
      <p:ext uri="{BB962C8B-B14F-4D97-AF65-F5344CB8AC3E}">
        <p14:creationId xmlns:p14="http://schemas.microsoft.com/office/powerpoint/2010/main" val="668929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69FFFF"/>
                </a:solidFill>
              </a:rPr>
              <a:t>Strong stimulation</a:t>
            </a:r>
            <a:r>
              <a:rPr lang="en-US" sz="1200" dirty="0">
                <a:solidFill>
                  <a:schemeClr val="bg1"/>
                </a:solidFill>
              </a:rPr>
              <a:t> of </a:t>
            </a:r>
            <a:r>
              <a:rPr lang="en-US" sz="1200" dirty="0" err="1">
                <a:solidFill>
                  <a:schemeClr val="bg1"/>
                </a:solidFill>
              </a:rPr>
              <a:t>vagi</a:t>
            </a:r>
            <a:r>
              <a:rPr lang="en-US" sz="1200" dirty="0">
                <a:solidFill>
                  <a:schemeClr val="bg1"/>
                </a:solidFill>
              </a:rPr>
              <a:t> </a:t>
            </a:r>
            <a:r>
              <a:rPr lang="en-US" sz="1200" dirty="0">
                <a:solidFill>
                  <a:srgbClr val="FFFF00"/>
                </a:solidFill>
              </a:rPr>
              <a:t>stops </a:t>
            </a:r>
            <a:r>
              <a:rPr lang="en-US" sz="1200" dirty="0">
                <a:solidFill>
                  <a:schemeClr val="bg1"/>
                </a:solidFill>
              </a:rPr>
              <a:t>rhythmical excitation by SA node or blocks transmission of cardiac impulse from atria into ventricles. </a:t>
            </a:r>
          </a:p>
          <a:p>
            <a:endParaRPr lang="ar-SA" dirty="0"/>
          </a:p>
        </p:txBody>
      </p:sp>
      <p:sp>
        <p:nvSpPr>
          <p:cNvPr id="4" name="عنصر نائب لرقم الشريحة 3"/>
          <p:cNvSpPr>
            <a:spLocks noGrp="1"/>
          </p:cNvSpPr>
          <p:nvPr>
            <p:ph type="sldNum" sz="quarter" idx="10"/>
          </p:nvPr>
        </p:nvSpPr>
        <p:spPr/>
        <p:txBody>
          <a:bodyPr/>
          <a:lstStyle/>
          <a:p>
            <a:fld id="{4B383B42-C3F3-42D5-9AD8-0645E945798A}" type="slidenum">
              <a:rPr lang="en-US" smtClean="0"/>
              <a:pPr/>
              <a:t>31</a:t>
            </a:fld>
            <a:endParaRPr lang="en-US"/>
          </a:p>
        </p:txBody>
      </p:sp>
    </p:spTree>
    <p:extLst>
      <p:ext uri="{BB962C8B-B14F-4D97-AF65-F5344CB8AC3E}">
        <p14:creationId xmlns:p14="http://schemas.microsoft.com/office/powerpoint/2010/main" val="937284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cells in the SA node are not the only myocardial</a:t>
            </a:r>
          </a:p>
          <a:p>
            <a:r>
              <a:rPr lang="en-US" sz="1200" b="0" i="0" u="none" strike="noStrike" kern="1200" baseline="0" dirty="0">
                <a:solidFill>
                  <a:schemeClr val="tx1"/>
                </a:solidFill>
                <a:latin typeface="+mn-lt"/>
                <a:ea typeface="+mn-ea"/>
                <a:cs typeface="+mn-cs"/>
              </a:rPr>
              <a:t>cells with intrinsic automaticity; other cells, called</a:t>
            </a:r>
          </a:p>
          <a:p>
            <a:r>
              <a:rPr lang="en-US" sz="1200" b="1" i="0" u="none" strike="noStrike" kern="1200" baseline="0" dirty="0">
                <a:solidFill>
                  <a:schemeClr val="tx1"/>
                </a:solidFill>
                <a:latin typeface="+mn-lt"/>
                <a:ea typeface="+mn-ea"/>
                <a:cs typeface="+mn-cs"/>
              </a:rPr>
              <a:t>latent pacemakers, </a:t>
            </a:r>
            <a:r>
              <a:rPr lang="en-US" sz="1200" b="0" i="0" u="none" strike="noStrike" kern="1200" baseline="0" dirty="0">
                <a:solidFill>
                  <a:schemeClr val="tx1"/>
                </a:solidFill>
                <a:latin typeface="+mn-lt"/>
                <a:ea typeface="+mn-ea"/>
                <a:cs typeface="+mn-cs"/>
              </a:rPr>
              <a:t>also have the capacity for spontaneous</a:t>
            </a:r>
          </a:p>
          <a:p>
            <a:r>
              <a:rPr lang="en-US" sz="1200" b="0" i="0" u="none" strike="noStrike" kern="1200" baseline="0" dirty="0">
                <a:solidFill>
                  <a:schemeClr val="tx1"/>
                </a:solidFill>
                <a:latin typeface="+mn-lt"/>
                <a:ea typeface="+mn-ea"/>
                <a:cs typeface="+mn-cs"/>
              </a:rPr>
              <a:t>phase 4 depolarization. Latent pacemakers</a:t>
            </a:r>
          </a:p>
          <a:p>
            <a:r>
              <a:rPr lang="en-US" sz="1200" b="0" i="0" u="none" strike="noStrike" kern="1200" baseline="0" dirty="0">
                <a:solidFill>
                  <a:schemeClr val="tx1"/>
                </a:solidFill>
                <a:latin typeface="+mn-lt"/>
                <a:ea typeface="+mn-ea"/>
                <a:cs typeface="+mn-cs"/>
              </a:rPr>
              <a:t>include the cells of the </a:t>
            </a:r>
            <a:r>
              <a:rPr lang="en-US" sz="1200" b="1" i="0" u="none" strike="noStrike" kern="1200" baseline="0" dirty="0">
                <a:solidFill>
                  <a:schemeClr val="tx1"/>
                </a:solidFill>
                <a:latin typeface="+mn-lt"/>
                <a:ea typeface="+mn-ea"/>
                <a:cs typeface="+mn-cs"/>
              </a:rPr>
              <a:t>AV node</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bundle of His</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and</a:t>
            </a:r>
          </a:p>
          <a:p>
            <a:r>
              <a:rPr lang="en-US" sz="1200" b="1" i="0" u="none" strike="noStrike" kern="1200" baseline="0" dirty="0">
                <a:solidFill>
                  <a:schemeClr val="tx1"/>
                </a:solidFill>
                <a:latin typeface="+mn-lt"/>
                <a:ea typeface="+mn-ea"/>
                <a:cs typeface="+mn-cs"/>
              </a:rPr>
              <a:t>Purkinje fibers. </a:t>
            </a:r>
            <a:r>
              <a:rPr lang="en-US" sz="1200" b="0" i="0" u="none" strike="noStrike" kern="1200" baseline="0" dirty="0">
                <a:solidFill>
                  <a:schemeClr val="tx1"/>
                </a:solidFill>
                <a:latin typeface="+mn-lt"/>
                <a:ea typeface="+mn-ea"/>
                <a:cs typeface="+mn-cs"/>
              </a:rPr>
              <a:t>Although each of these cells has the</a:t>
            </a:r>
          </a:p>
          <a:p>
            <a:r>
              <a:rPr lang="en-US" sz="1200" b="0" i="0" u="none" strike="noStrike" kern="1200" baseline="0" dirty="0">
                <a:solidFill>
                  <a:schemeClr val="tx1"/>
                </a:solidFill>
                <a:latin typeface="+mn-lt"/>
                <a:ea typeface="+mn-ea"/>
                <a:cs typeface="+mn-cs"/>
              </a:rPr>
              <a:t>potential for automaticity, it normally is not expressed.</a:t>
            </a:r>
          </a:p>
          <a:p>
            <a:r>
              <a:rPr lang="en-US" sz="1200" b="0" i="0" u="none" strike="noStrike" kern="1200" baseline="0" dirty="0">
                <a:solidFill>
                  <a:schemeClr val="tx1"/>
                </a:solidFill>
                <a:latin typeface="+mn-lt"/>
                <a:ea typeface="+mn-ea"/>
                <a:cs typeface="+mn-cs"/>
              </a:rPr>
              <a:t>The rule is that </a:t>
            </a:r>
            <a:r>
              <a:rPr lang="en-US" sz="1200" b="0" i="1" u="none" strike="noStrike" kern="1200" baseline="0" dirty="0">
                <a:solidFill>
                  <a:schemeClr val="tx1"/>
                </a:solidFill>
                <a:latin typeface="+mn-lt"/>
                <a:ea typeface="+mn-ea"/>
                <a:cs typeface="+mn-cs"/>
              </a:rPr>
              <a:t>the pacemaker with the fastest rate</a:t>
            </a:r>
          </a:p>
          <a:p>
            <a:r>
              <a:rPr lang="en-US" sz="1200" b="0" i="1" u="none" strike="noStrike" kern="1200" baseline="0" dirty="0">
                <a:solidFill>
                  <a:schemeClr val="tx1"/>
                </a:solidFill>
                <a:latin typeface="+mn-lt"/>
                <a:ea typeface="+mn-ea"/>
                <a:cs typeface="+mn-cs"/>
              </a:rPr>
              <a:t>of phase 4 depolarization controls the heart rate.</a:t>
            </a:r>
          </a:p>
          <a:p>
            <a:endParaRPr lang="en-US" sz="1200" b="0" i="1"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Normally,</a:t>
            </a:r>
          </a:p>
          <a:p>
            <a:r>
              <a:rPr lang="en-US" sz="1200" b="0" i="0" u="none" strike="noStrike" kern="1200" baseline="0" dirty="0">
                <a:solidFill>
                  <a:schemeClr val="tx1"/>
                </a:solidFill>
                <a:latin typeface="+mn-lt"/>
                <a:ea typeface="+mn-ea"/>
                <a:cs typeface="+mn-cs"/>
              </a:rPr>
              <a:t>the SA node has the fastest rate of phase 4</a:t>
            </a:r>
          </a:p>
          <a:p>
            <a:r>
              <a:rPr lang="en-US" sz="1200" b="0" i="0" u="none" strike="noStrike" kern="1200" baseline="0" dirty="0">
                <a:solidFill>
                  <a:schemeClr val="tx1"/>
                </a:solidFill>
                <a:latin typeface="+mn-lt"/>
                <a:ea typeface="+mn-ea"/>
                <a:cs typeface="+mn-cs"/>
              </a:rPr>
              <a:t>depolarization, and therefore, it sets the heart rate</a:t>
            </a:r>
          </a:p>
          <a:p>
            <a:r>
              <a:rPr lang="en-US" sz="1200" b="0" i="0" u="none" strike="noStrike" kern="1200" baseline="0" dirty="0">
                <a:solidFill>
                  <a:schemeClr val="tx1"/>
                </a:solidFill>
                <a:latin typeface="+mn-lt"/>
                <a:ea typeface="+mn-ea"/>
                <a:cs typeface="+mn-cs"/>
              </a:rPr>
              <a:t>(Table 4-3). Recall also that, of all myocardial cells, the</a:t>
            </a:r>
          </a:p>
          <a:p>
            <a:r>
              <a:rPr lang="en-US" sz="1200" b="0" i="0" u="none" strike="noStrike" kern="1200" baseline="0" dirty="0">
                <a:solidFill>
                  <a:schemeClr val="tx1"/>
                </a:solidFill>
                <a:latin typeface="+mn-lt"/>
                <a:ea typeface="+mn-ea"/>
                <a:cs typeface="+mn-cs"/>
              </a:rPr>
              <a:t>SA nodal cells have the shortest action potential duration</a:t>
            </a:r>
          </a:p>
          <a:p>
            <a:r>
              <a:rPr lang="en-US" sz="1200" b="0" i="0" u="none" strike="noStrike" kern="1200" baseline="0" dirty="0">
                <a:solidFill>
                  <a:schemeClr val="tx1"/>
                </a:solidFill>
                <a:latin typeface="+mn-lt"/>
                <a:ea typeface="+mn-ea"/>
                <a:cs typeface="+mn-cs"/>
              </a:rPr>
              <a:t>(i.e., the shortest refractory periods). Therefore, SA</a:t>
            </a:r>
          </a:p>
          <a:p>
            <a:r>
              <a:rPr lang="en-US" sz="1200" b="0" i="0" u="none" strike="noStrike" kern="1200" baseline="0" dirty="0">
                <a:solidFill>
                  <a:schemeClr val="tx1"/>
                </a:solidFill>
                <a:latin typeface="+mn-lt"/>
                <a:ea typeface="+mn-ea"/>
                <a:cs typeface="+mn-cs"/>
              </a:rPr>
              <a:t>nodal cells recover faster and are ready to fire another</a:t>
            </a:r>
          </a:p>
          <a:p>
            <a:r>
              <a:rPr lang="en-US" sz="1200" b="0" i="0" u="none" strike="noStrike" kern="1200" baseline="0" dirty="0">
                <a:solidFill>
                  <a:schemeClr val="tx1"/>
                </a:solidFill>
                <a:latin typeface="+mn-lt"/>
                <a:ea typeface="+mn-ea"/>
                <a:cs typeface="+mn-cs"/>
              </a:rPr>
              <a:t>action potential before the other cell types are ready.</a:t>
            </a:r>
            <a:endParaRPr lang="ar-SA" dirty="0"/>
          </a:p>
        </p:txBody>
      </p:sp>
      <p:sp>
        <p:nvSpPr>
          <p:cNvPr id="4" name="عنصر نائب لرقم الشريحة 3"/>
          <p:cNvSpPr>
            <a:spLocks noGrp="1"/>
          </p:cNvSpPr>
          <p:nvPr>
            <p:ph type="sldNum" sz="quarter" idx="10"/>
          </p:nvPr>
        </p:nvSpPr>
        <p:spPr/>
        <p:txBody>
          <a:bodyPr/>
          <a:lstStyle/>
          <a:p>
            <a:fld id="{4B383B42-C3F3-42D5-9AD8-0645E945798A}" type="slidenum">
              <a:rPr lang="en-US" smtClean="0"/>
              <a:pPr/>
              <a:t>34</a:t>
            </a:fld>
            <a:endParaRPr lang="en-US"/>
          </a:p>
        </p:txBody>
      </p:sp>
    </p:spTree>
    <p:extLst>
      <p:ext uri="{BB962C8B-B14F-4D97-AF65-F5344CB8AC3E}">
        <p14:creationId xmlns:p14="http://schemas.microsoft.com/office/powerpoint/2010/main" val="1603499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4B383B42-C3F3-42D5-9AD8-0645E945798A}" type="slidenum">
              <a:rPr lang="en-US" smtClean="0"/>
              <a:pPr/>
              <a:t>35</a:t>
            </a:fld>
            <a:endParaRPr lang="en-US"/>
          </a:p>
        </p:txBody>
      </p:sp>
    </p:spTree>
    <p:extLst>
      <p:ext uri="{BB962C8B-B14F-4D97-AF65-F5344CB8AC3E}">
        <p14:creationId xmlns:p14="http://schemas.microsoft.com/office/powerpoint/2010/main" val="3532155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buFont typeface="Wingdings" pitchFamily="2" charset="2"/>
              <a:buChar char="v"/>
            </a:pPr>
            <a:r>
              <a:rPr lang="en-US" sz="1200" dirty="0">
                <a:solidFill>
                  <a:srgbClr val="FF0000"/>
                </a:solidFill>
              </a:rPr>
              <a:t>Sinus (SA) node:</a:t>
            </a:r>
            <a:r>
              <a:rPr lang="en-US" sz="1200" dirty="0">
                <a:solidFill>
                  <a:schemeClr val="bg1"/>
                </a:solidFill>
              </a:rPr>
              <a:t> generate rhythmical impulses  </a:t>
            </a:r>
          </a:p>
          <a:p>
            <a:pPr>
              <a:buFont typeface="Wingdings" pitchFamily="2" charset="2"/>
              <a:buChar char="v"/>
            </a:pPr>
            <a:r>
              <a:rPr lang="en-US" sz="1200" dirty="0" err="1">
                <a:solidFill>
                  <a:srgbClr val="FF0000"/>
                </a:solidFill>
              </a:rPr>
              <a:t>Internodal</a:t>
            </a:r>
            <a:r>
              <a:rPr lang="en-US" sz="1200" dirty="0">
                <a:solidFill>
                  <a:schemeClr val="bg1"/>
                </a:solidFill>
              </a:rPr>
              <a:t> pathways: conduct impulses from sinus node to </a:t>
            </a:r>
            <a:r>
              <a:rPr lang="en-US" sz="1200" dirty="0" err="1">
                <a:solidFill>
                  <a:schemeClr val="bg1"/>
                </a:solidFill>
              </a:rPr>
              <a:t>atrioventricular</a:t>
            </a:r>
            <a:r>
              <a:rPr lang="en-US" sz="1200" dirty="0">
                <a:solidFill>
                  <a:schemeClr val="bg1"/>
                </a:solidFill>
              </a:rPr>
              <a:t> (A-V) node</a:t>
            </a:r>
          </a:p>
          <a:p>
            <a:pPr>
              <a:buFont typeface="Wingdings" pitchFamily="2" charset="2"/>
              <a:buChar char="v"/>
            </a:pPr>
            <a:r>
              <a:rPr lang="en-US" sz="1200" dirty="0">
                <a:solidFill>
                  <a:srgbClr val="FF0000"/>
                </a:solidFill>
              </a:rPr>
              <a:t>A-V node: </a:t>
            </a:r>
            <a:r>
              <a:rPr lang="en-US" sz="1200" dirty="0">
                <a:solidFill>
                  <a:schemeClr val="bg1"/>
                </a:solidFill>
              </a:rPr>
              <a:t>impulses from atria are delayed before passing into ventricles</a:t>
            </a:r>
          </a:p>
          <a:p>
            <a:pPr>
              <a:buFont typeface="Wingdings" pitchFamily="2" charset="2"/>
              <a:buChar char="v"/>
            </a:pPr>
            <a:r>
              <a:rPr lang="en-US" sz="1200" dirty="0">
                <a:solidFill>
                  <a:srgbClr val="FF0000"/>
                </a:solidFill>
              </a:rPr>
              <a:t>A-V bundle</a:t>
            </a:r>
            <a:r>
              <a:rPr lang="en-US" sz="1200" dirty="0">
                <a:solidFill>
                  <a:schemeClr val="bg1"/>
                </a:solidFill>
              </a:rPr>
              <a:t>: which conducts impulses from atria to ventricles </a:t>
            </a:r>
          </a:p>
          <a:p>
            <a:pPr>
              <a:buFont typeface="Wingdings" pitchFamily="2" charset="2"/>
              <a:buChar char="v"/>
            </a:pPr>
            <a:r>
              <a:rPr lang="en-US" sz="1200" dirty="0">
                <a:solidFill>
                  <a:srgbClr val="FF0000"/>
                </a:solidFill>
              </a:rPr>
              <a:t>Left and right bundle </a:t>
            </a:r>
          </a:p>
          <a:p>
            <a:pPr>
              <a:buFont typeface="Wingdings" pitchFamily="2" charset="2"/>
              <a:buChar char="v"/>
            </a:pPr>
            <a:r>
              <a:rPr lang="en-US" sz="1200" dirty="0">
                <a:solidFill>
                  <a:srgbClr val="FF0000"/>
                </a:solidFill>
              </a:rPr>
              <a:t>branches of Purkinje fibers</a:t>
            </a:r>
            <a:r>
              <a:rPr lang="en-US" sz="1200" dirty="0">
                <a:solidFill>
                  <a:schemeClr val="bg1"/>
                </a:solidFill>
              </a:rPr>
              <a:t>: conduct cardiac impulses to all parts of ventricles.</a:t>
            </a:r>
            <a:endParaRPr lang="ar-SA" sz="1200" dirty="0">
              <a:solidFill>
                <a:schemeClr val="bg1"/>
              </a:solidFill>
            </a:endParaRPr>
          </a:p>
          <a:p>
            <a:pPr>
              <a:buFont typeface="Wingdings" pitchFamily="2" charset="2"/>
              <a:buChar char="v"/>
            </a:pPr>
            <a:endParaRPr lang="en-US" sz="1200" dirty="0">
              <a:solidFill>
                <a:schemeClr val="bg1"/>
              </a:solidFill>
            </a:endParaRPr>
          </a:p>
          <a:p>
            <a:endParaRPr lang="ar-SA" dirty="0"/>
          </a:p>
        </p:txBody>
      </p:sp>
      <p:sp>
        <p:nvSpPr>
          <p:cNvPr id="4" name="عنصر نائب لرقم الشريحة 3"/>
          <p:cNvSpPr>
            <a:spLocks noGrp="1"/>
          </p:cNvSpPr>
          <p:nvPr>
            <p:ph type="sldNum" sz="quarter" idx="10"/>
          </p:nvPr>
        </p:nvSpPr>
        <p:spPr/>
        <p:txBody>
          <a:bodyPr/>
          <a:lstStyle/>
          <a:p>
            <a:fld id="{4B383B42-C3F3-42D5-9AD8-0645E945798A}" type="slidenum">
              <a:rPr lang="en-US" smtClean="0"/>
              <a:pPr/>
              <a:t>6</a:t>
            </a:fld>
            <a:endParaRPr lang="en-US"/>
          </a:p>
        </p:txBody>
      </p:sp>
    </p:spTree>
    <p:extLst>
      <p:ext uri="{BB962C8B-B14F-4D97-AF65-F5344CB8AC3E}">
        <p14:creationId xmlns:p14="http://schemas.microsoft.com/office/powerpoint/2010/main" val="2806413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buFont typeface="Wingdings" pitchFamily="2" charset="2"/>
              <a:buChar char="v"/>
            </a:pPr>
            <a:endParaRPr lang="en-US" sz="1200" dirty="0">
              <a:solidFill>
                <a:schemeClr val="bg1"/>
              </a:solidFill>
            </a:endParaRPr>
          </a:p>
          <a:p>
            <a:endParaRPr lang="ar-SA" dirty="0"/>
          </a:p>
        </p:txBody>
      </p:sp>
      <p:sp>
        <p:nvSpPr>
          <p:cNvPr id="4" name="عنصر نائب لرقم الشريحة 3"/>
          <p:cNvSpPr>
            <a:spLocks noGrp="1"/>
          </p:cNvSpPr>
          <p:nvPr>
            <p:ph type="sldNum" sz="quarter" idx="10"/>
          </p:nvPr>
        </p:nvSpPr>
        <p:spPr/>
        <p:txBody>
          <a:bodyPr/>
          <a:lstStyle/>
          <a:p>
            <a:fld id="{4B383B42-C3F3-42D5-9AD8-0645E945798A}" type="slidenum">
              <a:rPr lang="en-US" smtClean="0"/>
              <a:pPr/>
              <a:t>8</a:t>
            </a:fld>
            <a:endParaRPr lang="en-US"/>
          </a:p>
        </p:txBody>
      </p:sp>
    </p:spTree>
    <p:extLst>
      <p:ext uri="{BB962C8B-B14F-4D97-AF65-F5344CB8AC3E}">
        <p14:creationId xmlns:p14="http://schemas.microsoft.com/office/powerpoint/2010/main" val="4113657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Resting membrane potential of sinus nodal fiber has negativity of </a:t>
            </a:r>
            <a:r>
              <a:rPr lang="en-US" sz="1200" dirty="0">
                <a:solidFill>
                  <a:srgbClr val="FFFF00"/>
                </a:solidFill>
              </a:rPr>
              <a:t>−55 to −60 mv</a:t>
            </a:r>
            <a:r>
              <a:rPr lang="en-US" sz="1200" dirty="0">
                <a:solidFill>
                  <a:schemeClr val="bg1"/>
                </a:solidFill>
              </a:rPr>
              <a:t>, in comparison with </a:t>
            </a:r>
            <a:r>
              <a:rPr lang="en-US" sz="1200" dirty="0">
                <a:solidFill>
                  <a:srgbClr val="FFFF00"/>
                </a:solidFill>
              </a:rPr>
              <a:t>−85 to −90 mv </a:t>
            </a:r>
            <a:r>
              <a:rPr lang="en-US" sz="1200" dirty="0">
                <a:solidFill>
                  <a:schemeClr val="bg1"/>
                </a:solidFill>
              </a:rPr>
              <a:t>for ventricular muscle fiber.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cause of this </a:t>
            </a:r>
            <a:r>
              <a:rPr lang="en-US" sz="1200" u="sng" dirty="0">
                <a:solidFill>
                  <a:schemeClr val="bg1"/>
                </a:solidFill>
              </a:rPr>
              <a:t>lesser negativity </a:t>
            </a:r>
            <a:r>
              <a:rPr lang="en-US" sz="1200" dirty="0">
                <a:solidFill>
                  <a:schemeClr val="bg1"/>
                </a:solidFill>
              </a:rPr>
              <a:t>is: cell membranes of sinus fibers are </a:t>
            </a:r>
            <a:r>
              <a:rPr lang="en-US" sz="1200" dirty="0">
                <a:solidFill>
                  <a:srgbClr val="FFFF00"/>
                </a:solidFill>
              </a:rPr>
              <a:t>leaky to </a:t>
            </a:r>
            <a:r>
              <a:rPr lang="en-US" sz="1200" i="1" dirty="0">
                <a:solidFill>
                  <a:srgbClr val="69FFFF"/>
                </a:solidFill>
              </a:rPr>
              <a:t>Na</a:t>
            </a:r>
            <a:r>
              <a:rPr lang="en-US" sz="1200" i="1" baseline="30000" dirty="0">
                <a:solidFill>
                  <a:srgbClr val="69FFFF"/>
                </a:solidFill>
              </a:rPr>
              <a:t>+</a:t>
            </a:r>
            <a:r>
              <a:rPr lang="en-US" sz="1200" dirty="0">
                <a:solidFill>
                  <a:srgbClr val="FFFF00"/>
                </a:solidFill>
              </a:rPr>
              <a:t> and Ca+2</a:t>
            </a:r>
            <a:r>
              <a:rPr lang="en-US" sz="1200" dirty="0">
                <a:solidFill>
                  <a:schemeClr val="bg1"/>
                </a:solidFill>
              </a:rPr>
              <a:t>, and positive charges entering neutralize some of the intracellular negativity.</a:t>
            </a:r>
            <a:endParaRPr lang="ar-SA" sz="1200" dirty="0">
              <a:solidFill>
                <a:schemeClr val="bg1"/>
              </a:solidFill>
            </a:endParaRPr>
          </a:p>
          <a:p>
            <a:endParaRPr lang="ar-SA" dirty="0"/>
          </a:p>
        </p:txBody>
      </p:sp>
      <p:sp>
        <p:nvSpPr>
          <p:cNvPr id="4" name="عنصر نائب لرقم الشريحة 3"/>
          <p:cNvSpPr>
            <a:spLocks noGrp="1"/>
          </p:cNvSpPr>
          <p:nvPr>
            <p:ph type="sldNum" sz="quarter" idx="10"/>
          </p:nvPr>
        </p:nvSpPr>
        <p:spPr/>
        <p:txBody>
          <a:bodyPr/>
          <a:lstStyle/>
          <a:p>
            <a:fld id="{4B383B42-C3F3-42D5-9AD8-0645E945798A}" type="slidenum">
              <a:rPr lang="en-US" smtClean="0"/>
              <a:pPr/>
              <a:t>10</a:t>
            </a:fld>
            <a:endParaRPr lang="en-US"/>
          </a:p>
        </p:txBody>
      </p:sp>
    </p:spTree>
    <p:extLst>
      <p:ext uri="{BB962C8B-B14F-4D97-AF65-F5344CB8AC3E}">
        <p14:creationId xmlns:p14="http://schemas.microsoft.com/office/powerpoint/2010/main" val="1355228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sz="1200" b="1" dirty="0">
                <a:solidFill>
                  <a:schemeClr val="bg1"/>
                </a:solidFill>
              </a:rPr>
              <a:t>Phase 4</a:t>
            </a:r>
            <a:r>
              <a:rPr lang="en-US" sz="1200" dirty="0">
                <a:solidFill>
                  <a:schemeClr val="bg1"/>
                </a:solidFill>
              </a:rPr>
              <a:t> is the spontaneous depolarization (pacemaker potential) that triggers the action potential once the membrane potential reaches threshold between -40 and -30 mV).</a:t>
            </a:r>
          </a:p>
          <a:p>
            <a:r>
              <a:rPr lang="en-US" sz="1200" dirty="0">
                <a:solidFill>
                  <a:schemeClr val="bg1"/>
                </a:solidFill>
              </a:rPr>
              <a:t> </a:t>
            </a:r>
            <a:r>
              <a:rPr lang="en-US" sz="1200" b="1" dirty="0">
                <a:solidFill>
                  <a:schemeClr val="bg1"/>
                </a:solidFill>
              </a:rPr>
              <a:t>Phase 0</a:t>
            </a:r>
            <a:r>
              <a:rPr lang="en-US" sz="1200" dirty="0">
                <a:solidFill>
                  <a:schemeClr val="bg1"/>
                </a:solidFill>
              </a:rPr>
              <a:t> is the depolarization phase of the action potential. This is followed by</a:t>
            </a:r>
          </a:p>
          <a:p>
            <a:r>
              <a:rPr lang="en-US" sz="1200" dirty="0">
                <a:solidFill>
                  <a:schemeClr val="bg1"/>
                </a:solidFill>
              </a:rPr>
              <a:t> </a:t>
            </a:r>
            <a:r>
              <a:rPr lang="en-US" sz="1200" b="1" dirty="0">
                <a:solidFill>
                  <a:schemeClr val="bg1"/>
                </a:solidFill>
              </a:rPr>
              <a:t>phase 3</a:t>
            </a:r>
            <a:r>
              <a:rPr lang="en-US" sz="1200" dirty="0">
                <a:solidFill>
                  <a:schemeClr val="bg1"/>
                </a:solidFill>
              </a:rPr>
              <a:t> repolarization. Once the cell is completely repolarized at about -60 mV, the cycle is spontaneously repeated.</a:t>
            </a:r>
            <a:endParaRPr lang="ar-SA" sz="1200" dirty="0">
              <a:solidFill>
                <a:schemeClr val="bg1"/>
              </a:solidFill>
            </a:endParaRPr>
          </a:p>
          <a:p>
            <a:endParaRPr lang="ar-SA" dirty="0"/>
          </a:p>
        </p:txBody>
      </p:sp>
      <p:sp>
        <p:nvSpPr>
          <p:cNvPr id="4" name="عنصر نائب لرقم الشريحة 3"/>
          <p:cNvSpPr>
            <a:spLocks noGrp="1"/>
          </p:cNvSpPr>
          <p:nvPr>
            <p:ph type="sldNum" sz="quarter" idx="10"/>
          </p:nvPr>
        </p:nvSpPr>
        <p:spPr/>
        <p:txBody>
          <a:bodyPr/>
          <a:lstStyle/>
          <a:p>
            <a:fld id="{4B383B42-C3F3-42D5-9AD8-0645E945798A}" type="slidenum">
              <a:rPr lang="en-US" smtClean="0"/>
              <a:pPr/>
              <a:t>11</a:t>
            </a:fld>
            <a:endParaRPr lang="en-US"/>
          </a:p>
        </p:txBody>
      </p:sp>
    </p:spTree>
    <p:extLst>
      <p:ext uri="{BB962C8B-B14F-4D97-AF65-F5344CB8AC3E}">
        <p14:creationId xmlns:p14="http://schemas.microsoft.com/office/powerpoint/2010/main" val="1555454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sz="1200" b="0" i="0" kern="1200" dirty="0">
                <a:solidFill>
                  <a:schemeClr val="tx1"/>
                </a:solidFill>
                <a:effectLst/>
                <a:latin typeface="+mn-lt"/>
                <a:ea typeface="+mn-ea"/>
                <a:cs typeface="+mn-cs"/>
              </a:rPr>
              <a:t>In the SA node, three ions are particularly important in generating the pacemaker action potential. </a:t>
            </a:r>
          </a:p>
          <a:p>
            <a:r>
              <a:rPr lang="en-US" sz="1200" b="0" i="0" kern="1200" dirty="0">
                <a:solidFill>
                  <a:schemeClr val="tx1"/>
                </a:solidFill>
                <a:effectLst/>
                <a:latin typeface="+mn-lt"/>
                <a:ea typeface="+mn-ea"/>
                <a:cs typeface="+mn-cs"/>
              </a:rPr>
              <a:t>At the end of repolarization, when the membrane potential is very negative (about -60 mV), ion channels open that conduct slow, inward (depolarizing) Na</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currents. These currents are called </a:t>
            </a:r>
            <a:r>
              <a:rPr lang="en-US" sz="1200" b="1" i="0" kern="1200" dirty="0">
                <a:solidFill>
                  <a:schemeClr val="tx1"/>
                </a:solidFill>
                <a:effectLst/>
                <a:latin typeface="+mn-lt"/>
                <a:ea typeface="+mn-ea"/>
                <a:cs typeface="+mn-cs"/>
              </a:rPr>
              <a:t>"funny" currents</a:t>
            </a:r>
            <a:r>
              <a:rPr lang="en-US" sz="1200" b="0" i="0" kern="1200" dirty="0">
                <a:solidFill>
                  <a:schemeClr val="tx1"/>
                </a:solidFill>
                <a:effectLst/>
                <a:latin typeface="+mn-lt"/>
                <a:ea typeface="+mn-ea"/>
                <a:cs typeface="+mn-cs"/>
              </a:rPr>
              <a:t> and abbreviated as "</a:t>
            </a:r>
            <a:r>
              <a:rPr lang="en-US" sz="1200" b="1" i="0" kern="1200" dirty="0">
                <a:solidFill>
                  <a:schemeClr val="tx1"/>
                </a:solidFill>
                <a:effectLst/>
                <a:latin typeface="+mn-lt"/>
                <a:ea typeface="+mn-ea"/>
                <a:cs typeface="+mn-cs"/>
              </a:rPr>
              <a:t>I</a:t>
            </a:r>
            <a:r>
              <a:rPr lang="en-US" sz="1200" b="1" i="0" kern="1200" baseline="-25000" dirty="0">
                <a:solidFill>
                  <a:schemeClr val="tx1"/>
                </a:solidFill>
                <a:effectLst/>
                <a:latin typeface="+mn-lt"/>
                <a:ea typeface="+mn-ea"/>
                <a:cs typeface="+mn-cs"/>
              </a:rPr>
              <a:t>f</a:t>
            </a:r>
            <a:r>
              <a:rPr lang="en-US" sz="1200" b="0" i="0" kern="1200" dirty="0">
                <a:solidFill>
                  <a:schemeClr val="tx1"/>
                </a:solidFill>
                <a:effectLst/>
                <a:latin typeface="+mn-lt"/>
                <a:ea typeface="+mn-ea"/>
                <a:cs typeface="+mn-cs"/>
              </a:rPr>
              <a:t>". These depolarizing currents cause the membrane potential to begin to spontaneously depolarize, thereby initiating </a:t>
            </a:r>
            <a:r>
              <a:rPr lang="en-US" sz="1200" b="1" i="0" kern="1200" dirty="0">
                <a:solidFill>
                  <a:schemeClr val="tx1"/>
                </a:solidFill>
                <a:effectLst/>
                <a:latin typeface="+mn-lt"/>
                <a:ea typeface="+mn-ea"/>
                <a:cs typeface="+mn-cs"/>
              </a:rPr>
              <a:t>Phase 4</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As the membrane potential reaches about -50 mV, another type of channel opens. This channel is called transient or </a:t>
            </a:r>
            <a:r>
              <a:rPr lang="en-US" sz="1200" b="1" i="0" kern="1200" dirty="0">
                <a:solidFill>
                  <a:schemeClr val="tx1"/>
                </a:solidFill>
                <a:effectLst/>
                <a:latin typeface="+mn-lt"/>
                <a:ea typeface="+mn-ea"/>
                <a:cs typeface="+mn-cs"/>
              </a:rPr>
              <a:t>T-type </a:t>
            </a:r>
            <a:r>
              <a:rPr lang="en-US" sz="1200" b="1" i="0" kern="1200" dirty="0" err="1">
                <a:solidFill>
                  <a:schemeClr val="tx1"/>
                </a:solidFill>
                <a:effectLst/>
                <a:latin typeface="+mn-lt"/>
                <a:ea typeface="+mn-ea"/>
                <a:cs typeface="+mn-cs"/>
              </a:rPr>
              <a:t>Ca</a:t>
            </a:r>
            <a:r>
              <a:rPr lang="en-US" sz="1200" b="1" i="0" kern="1200" baseline="300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 channel</a:t>
            </a:r>
            <a:r>
              <a:rPr lang="en-US" sz="1200" b="0" i="0" kern="1200" dirty="0">
                <a:solidFill>
                  <a:schemeClr val="tx1"/>
                </a:solidFill>
                <a:effectLst/>
                <a:latin typeface="+mn-lt"/>
                <a:ea typeface="+mn-ea"/>
                <a:cs typeface="+mn-cs"/>
              </a:rPr>
              <a:t>. As </a:t>
            </a:r>
            <a:r>
              <a:rPr lang="en-US" sz="1200" b="0" i="0" kern="1200" dirty="0" err="1">
                <a:solidFill>
                  <a:schemeClr val="tx1"/>
                </a:solidFill>
                <a:effectLst/>
                <a:latin typeface="+mn-lt"/>
                <a:ea typeface="+mn-ea"/>
                <a:cs typeface="+mn-cs"/>
              </a:rPr>
              <a:t>Ca</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enters the cell through these channels down its electrochemical gradient, the inward directed </a:t>
            </a:r>
            <a:r>
              <a:rPr lang="en-US" sz="1200" b="0" i="0" kern="1200" dirty="0" err="1">
                <a:solidFill>
                  <a:schemeClr val="tx1"/>
                </a:solidFill>
                <a:effectLst/>
                <a:latin typeface="+mn-lt"/>
                <a:ea typeface="+mn-ea"/>
                <a:cs typeface="+mn-cs"/>
              </a:rPr>
              <a:t>Ca</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currents further depolarize the cell. </a:t>
            </a:r>
          </a:p>
          <a:p>
            <a:r>
              <a:rPr lang="en-US" sz="1200" b="0" i="0" kern="1200" dirty="0">
                <a:solidFill>
                  <a:schemeClr val="tx1"/>
                </a:solidFill>
                <a:effectLst/>
                <a:latin typeface="+mn-lt"/>
                <a:ea typeface="+mn-ea"/>
                <a:cs typeface="+mn-cs"/>
              </a:rPr>
              <a:t>When the membrane depolarizes to about -40 mV, a second type of </a:t>
            </a:r>
            <a:r>
              <a:rPr lang="en-US" sz="1200" b="0" i="0" kern="1200" dirty="0" err="1">
                <a:solidFill>
                  <a:schemeClr val="tx1"/>
                </a:solidFill>
                <a:effectLst/>
                <a:latin typeface="+mn-lt"/>
                <a:ea typeface="+mn-ea"/>
                <a:cs typeface="+mn-cs"/>
              </a:rPr>
              <a:t>Ca</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channel opens. These are the so-called long-lasting, or </a:t>
            </a:r>
            <a:r>
              <a:rPr lang="en-US" sz="1200" b="1" i="0" kern="1200" dirty="0">
                <a:solidFill>
                  <a:schemeClr val="tx1"/>
                </a:solidFill>
                <a:effectLst/>
                <a:latin typeface="+mn-lt"/>
                <a:ea typeface="+mn-ea"/>
                <a:cs typeface="+mn-cs"/>
              </a:rPr>
              <a:t>L-type </a:t>
            </a:r>
            <a:r>
              <a:rPr lang="en-US" sz="1200" b="1" i="0" kern="1200" dirty="0" err="1">
                <a:solidFill>
                  <a:schemeClr val="tx1"/>
                </a:solidFill>
                <a:effectLst/>
                <a:latin typeface="+mn-lt"/>
                <a:ea typeface="+mn-ea"/>
                <a:cs typeface="+mn-cs"/>
              </a:rPr>
              <a:t>Ca</a:t>
            </a:r>
            <a:r>
              <a:rPr lang="en-US" sz="1200" b="1" i="0" kern="1200" baseline="300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 channels</a:t>
            </a:r>
            <a:r>
              <a:rPr lang="en-US" sz="1200" b="0" i="0" kern="1200" dirty="0">
                <a:solidFill>
                  <a:schemeClr val="tx1"/>
                </a:solidFill>
                <a:effectLst/>
                <a:latin typeface="+mn-lt"/>
                <a:ea typeface="+mn-ea"/>
                <a:cs typeface="+mn-cs"/>
              </a:rPr>
              <a:t>. Opening of these channels causes more </a:t>
            </a:r>
            <a:r>
              <a:rPr lang="en-US" sz="1200" b="0" i="0" kern="1200" dirty="0" err="1">
                <a:solidFill>
                  <a:schemeClr val="tx1"/>
                </a:solidFill>
                <a:effectLst/>
                <a:latin typeface="+mn-lt"/>
                <a:ea typeface="+mn-ea"/>
                <a:cs typeface="+mn-cs"/>
              </a:rPr>
              <a:t>Ca</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to enter the cell and to further depolarize the cell until an action potential threshold is reached (usually between -40 and -30 mV).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It should be noted that a hyperpolarized state is necessary for pacemaker channels to become activated. Without the membrane voltage becoming very negative at the end of phase 3, pacemaker channels remain inactivated, which suppresses pacemaker currents and decreases the slope of phase 4.</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is one reason why cellular hypoxia, which depolarizes the cell and alters phase 3 hyperpolarization, leads to a reduction in pacemaker rate (i.e., produces bradycardia). </a:t>
            </a:r>
            <a:endParaRPr lang="ar-SA" dirty="0"/>
          </a:p>
        </p:txBody>
      </p:sp>
      <p:sp>
        <p:nvSpPr>
          <p:cNvPr id="4" name="عنصر نائب لرقم الشريحة 3"/>
          <p:cNvSpPr>
            <a:spLocks noGrp="1"/>
          </p:cNvSpPr>
          <p:nvPr>
            <p:ph type="sldNum" sz="quarter" idx="10"/>
          </p:nvPr>
        </p:nvSpPr>
        <p:spPr/>
        <p:txBody>
          <a:bodyPr/>
          <a:lstStyle/>
          <a:p>
            <a:fld id="{4B383B42-C3F3-42D5-9AD8-0645E945798A}" type="slidenum">
              <a:rPr lang="en-US" smtClean="0"/>
              <a:pPr/>
              <a:t>12</a:t>
            </a:fld>
            <a:endParaRPr lang="en-US"/>
          </a:p>
        </p:txBody>
      </p:sp>
    </p:spTree>
    <p:extLst>
      <p:ext uri="{BB962C8B-B14F-4D97-AF65-F5344CB8AC3E}">
        <p14:creationId xmlns:p14="http://schemas.microsoft.com/office/powerpoint/2010/main" val="1570802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sz="1200" b="1" i="0" kern="1200" dirty="0">
                <a:solidFill>
                  <a:schemeClr val="tx1"/>
                </a:solidFill>
                <a:effectLst/>
                <a:latin typeface="+mn-lt"/>
                <a:ea typeface="+mn-ea"/>
                <a:cs typeface="+mn-cs"/>
              </a:rPr>
              <a:t>Phase 0</a:t>
            </a:r>
            <a:r>
              <a:rPr lang="en-US" sz="1200" b="0" i="0" kern="1200" dirty="0">
                <a:solidFill>
                  <a:schemeClr val="tx1"/>
                </a:solidFill>
                <a:effectLst/>
                <a:latin typeface="+mn-lt"/>
                <a:ea typeface="+mn-ea"/>
                <a:cs typeface="+mn-cs"/>
              </a:rPr>
              <a:t> depolarization is primarily caused by increased </a:t>
            </a:r>
            <a:r>
              <a:rPr lang="en-US" sz="1200" b="0" i="0" kern="1200" dirty="0" err="1">
                <a:solidFill>
                  <a:schemeClr val="tx1"/>
                </a:solidFill>
                <a:effectLst/>
                <a:latin typeface="+mn-lt"/>
                <a:ea typeface="+mn-ea"/>
                <a:cs typeface="+mn-cs"/>
              </a:rPr>
              <a:t>Ca</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conductance (</a:t>
            </a:r>
            <a:r>
              <a:rPr lang="en-US" sz="1200" b="0" i="0" kern="1200" dirty="0" err="1">
                <a:solidFill>
                  <a:schemeClr val="tx1"/>
                </a:solidFill>
                <a:effectLst/>
                <a:latin typeface="+mn-lt"/>
                <a:ea typeface="+mn-ea"/>
                <a:cs typeface="+mn-cs"/>
              </a:rPr>
              <a:t>gCa</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through the L-type </a:t>
            </a:r>
            <a:r>
              <a:rPr lang="en-US" sz="1200" b="0" i="0" kern="1200" dirty="0" err="1">
                <a:solidFill>
                  <a:schemeClr val="tx1"/>
                </a:solidFill>
                <a:effectLst/>
                <a:latin typeface="+mn-lt"/>
                <a:ea typeface="+mn-ea"/>
                <a:cs typeface="+mn-cs"/>
              </a:rPr>
              <a:t>Ca</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channels that began to open toward the end of Phase 4.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Repolarization occurs (</a:t>
            </a:r>
            <a:r>
              <a:rPr lang="en-US" sz="1200" b="1" i="0" kern="1200" dirty="0">
                <a:solidFill>
                  <a:schemeClr val="tx1"/>
                </a:solidFill>
                <a:effectLst/>
                <a:latin typeface="+mn-lt"/>
                <a:ea typeface="+mn-ea"/>
                <a:cs typeface="+mn-cs"/>
              </a:rPr>
              <a:t>Phase 3</a:t>
            </a:r>
            <a:r>
              <a:rPr lang="en-US" sz="1200" b="0" i="0" kern="1200" dirty="0">
                <a:solidFill>
                  <a:schemeClr val="tx1"/>
                </a:solidFill>
                <a:effectLst/>
                <a:latin typeface="+mn-lt"/>
                <a:ea typeface="+mn-ea"/>
                <a:cs typeface="+mn-cs"/>
              </a:rPr>
              <a:t>) as K</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channels open (increased </a:t>
            </a:r>
            <a:r>
              <a:rPr lang="en-US" sz="1200" b="0" i="0" kern="1200" dirty="0" err="1">
                <a:solidFill>
                  <a:schemeClr val="tx1"/>
                </a:solidFill>
                <a:effectLst/>
                <a:latin typeface="+mn-lt"/>
                <a:ea typeface="+mn-ea"/>
                <a:cs typeface="+mn-cs"/>
              </a:rPr>
              <a:t>gK</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thereby increasing the outward directed, hyperpolarizing K</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currents. At the same time, the L-type </a:t>
            </a:r>
            <a:r>
              <a:rPr lang="en-US" sz="1200" b="0" i="0" kern="1200" dirty="0" err="1">
                <a:solidFill>
                  <a:schemeClr val="tx1"/>
                </a:solidFill>
                <a:effectLst/>
                <a:latin typeface="+mn-lt"/>
                <a:ea typeface="+mn-ea"/>
                <a:cs typeface="+mn-cs"/>
              </a:rPr>
              <a:t>Ca</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channels become inactivated and close, which decreases </a:t>
            </a:r>
            <a:r>
              <a:rPr lang="en-US" sz="1200" b="0" i="0" kern="1200" dirty="0" err="1">
                <a:solidFill>
                  <a:schemeClr val="tx1"/>
                </a:solidFill>
                <a:effectLst/>
                <a:latin typeface="+mn-lt"/>
                <a:ea typeface="+mn-ea"/>
                <a:cs typeface="+mn-cs"/>
              </a:rPr>
              <a:t>gCa</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and the inward depolarizing </a:t>
            </a:r>
            <a:r>
              <a:rPr lang="en-US" sz="1200" b="0" i="0" kern="1200" dirty="0" err="1">
                <a:solidFill>
                  <a:schemeClr val="tx1"/>
                </a:solidFill>
                <a:effectLst/>
                <a:latin typeface="+mn-lt"/>
                <a:ea typeface="+mn-ea"/>
                <a:cs typeface="+mn-cs"/>
              </a:rPr>
              <a:t>Ca</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currents.</a:t>
            </a:r>
          </a:p>
          <a:p>
            <a:endParaRPr lang="ar-SA" dirty="0"/>
          </a:p>
        </p:txBody>
      </p:sp>
      <p:sp>
        <p:nvSpPr>
          <p:cNvPr id="4" name="عنصر نائب لرقم الشريحة 3"/>
          <p:cNvSpPr>
            <a:spLocks noGrp="1"/>
          </p:cNvSpPr>
          <p:nvPr>
            <p:ph type="sldNum" sz="quarter" idx="10"/>
          </p:nvPr>
        </p:nvSpPr>
        <p:spPr/>
        <p:txBody>
          <a:bodyPr/>
          <a:lstStyle/>
          <a:p>
            <a:fld id="{4B383B42-C3F3-42D5-9AD8-0645E945798A}" type="slidenum">
              <a:rPr lang="en-US" smtClean="0"/>
              <a:pPr/>
              <a:t>13</a:t>
            </a:fld>
            <a:endParaRPr lang="en-US"/>
          </a:p>
        </p:txBody>
      </p:sp>
    </p:spTree>
    <p:extLst>
      <p:ext uri="{BB962C8B-B14F-4D97-AF65-F5344CB8AC3E}">
        <p14:creationId xmlns:p14="http://schemas.microsoft.com/office/powerpoint/2010/main" val="1312048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4B383B42-C3F3-42D5-9AD8-0645E945798A}" type="slidenum">
              <a:rPr lang="en-US" smtClean="0"/>
              <a:pPr/>
              <a:t>14</a:t>
            </a:fld>
            <a:endParaRPr lang="en-US"/>
          </a:p>
        </p:txBody>
      </p:sp>
    </p:spTree>
    <p:extLst>
      <p:ext uri="{BB962C8B-B14F-4D97-AF65-F5344CB8AC3E}">
        <p14:creationId xmlns:p14="http://schemas.microsoft.com/office/powerpoint/2010/main" val="1893920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buFont typeface="Wingdings" pitchFamily="2" charset="2"/>
              <a:buChar char="v"/>
            </a:pPr>
            <a:endParaRPr lang="en-US" sz="1200" dirty="0">
              <a:solidFill>
                <a:schemeClr val="bg1"/>
              </a:solidFill>
            </a:endParaRPr>
          </a:p>
          <a:p>
            <a:pPr>
              <a:buFont typeface="Wingdings" pitchFamily="2" charset="2"/>
              <a:buChar char="v"/>
            </a:pPr>
            <a:r>
              <a:rPr lang="en-US" sz="1200" b="1" dirty="0">
                <a:solidFill>
                  <a:schemeClr val="bg1"/>
                </a:solidFill>
              </a:rPr>
              <a:t>Answer:</a:t>
            </a:r>
            <a:r>
              <a:rPr lang="en-US" sz="1200" dirty="0">
                <a:solidFill>
                  <a:schemeClr val="bg1"/>
                </a:solidFill>
              </a:rPr>
              <a:t> two events occur during the course of AP to prevent this.</a:t>
            </a:r>
          </a:p>
          <a:p>
            <a:pPr marL="514350" indent="-514350">
              <a:buFont typeface="+mj-lt"/>
              <a:buAutoNum type="arabicPeriod"/>
            </a:pPr>
            <a:r>
              <a:rPr lang="en-US" sz="1200" i="1" dirty="0">
                <a:solidFill>
                  <a:schemeClr val="bg1"/>
                </a:solidFill>
              </a:rPr>
              <a:t>Na</a:t>
            </a:r>
            <a:r>
              <a:rPr lang="en-US" sz="1200" i="1" baseline="30000" dirty="0">
                <a:solidFill>
                  <a:schemeClr val="bg1"/>
                </a:solidFill>
              </a:rPr>
              <a:t>+</a:t>
            </a:r>
            <a:r>
              <a:rPr lang="en-US" sz="1200" dirty="0">
                <a:solidFill>
                  <a:schemeClr val="bg1"/>
                </a:solidFill>
              </a:rPr>
              <a:t>-</a:t>
            </a:r>
            <a:r>
              <a:rPr lang="en-US" sz="1200" i="1" dirty="0">
                <a:solidFill>
                  <a:schemeClr val="bg1"/>
                </a:solidFill>
              </a:rPr>
              <a:t> Ca</a:t>
            </a:r>
            <a:r>
              <a:rPr lang="en-US" sz="1200" i="1" baseline="30000" dirty="0">
                <a:solidFill>
                  <a:schemeClr val="bg1"/>
                </a:solidFill>
              </a:rPr>
              <a:t>+2 </a:t>
            </a:r>
            <a:r>
              <a:rPr lang="en-US" sz="1200" dirty="0">
                <a:solidFill>
                  <a:schemeClr val="bg1"/>
                </a:solidFill>
              </a:rPr>
              <a:t> channels become </a:t>
            </a:r>
            <a:r>
              <a:rPr lang="en-US" sz="1200" u="sng" dirty="0">
                <a:solidFill>
                  <a:schemeClr val="bg1"/>
                </a:solidFill>
              </a:rPr>
              <a:t>inactivated</a:t>
            </a:r>
            <a:r>
              <a:rPr lang="en-US" sz="1200" dirty="0">
                <a:solidFill>
                  <a:schemeClr val="bg1"/>
                </a:solidFill>
              </a:rPr>
              <a:t> (i.e., they close) within about 100 to 150 </a:t>
            </a:r>
            <a:r>
              <a:rPr lang="en-US" sz="1200" dirty="0" err="1">
                <a:solidFill>
                  <a:schemeClr val="bg1"/>
                </a:solidFill>
              </a:rPr>
              <a:t>millisec</a:t>
            </a:r>
            <a:r>
              <a:rPr lang="en-US" sz="1200" dirty="0">
                <a:solidFill>
                  <a:schemeClr val="bg1"/>
                </a:solidFill>
              </a:rPr>
              <a:t> after opening, </a:t>
            </a:r>
          </a:p>
          <a:p>
            <a:pPr marL="514350" indent="-514350">
              <a:buFont typeface="+mj-lt"/>
              <a:buAutoNum type="arabicPeriod"/>
            </a:pPr>
            <a:r>
              <a:rPr lang="en-US" sz="1200" dirty="0">
                <a:solidFill>
                  <a:schemeClr val="bg1"/>
                </a:solidFill>
              </a:rPr>
              <a:t>At the same time, increased numbers of </a:t>
            </a:r>
            <a:r>
              <a:rPr lang="en-US" sz="1200" u="sng" dirty="0">
                <a:solidFill>
                  <a:schemeClr val="bg1"/>
                </a:solidFill>
              </a:rPr>
              <a:t>K+ channels </a:t>
            </a:r>
            <a:r>
              <a:rPr lang="en-US" sz="1200" dirty="0">
                <a:solidFill>
                  <a:schemeClr val="bg1"/>
                </a:solidFill>
              </a:rPr>
              <a:t>open. </a:t>
            </a:r>
          </a:p>
          <a:p>
            <a:pPr>
              <a:buFont typeface="Wingdings" pitchFamily="2" charset="2"/>
              <a:buChar char="v"/>
            </a:pPr>
            <a:endParaRPr lang="en-US" sz="1200" dirty="0">
              <a:solidFill>
                <a:schemeClr val="bg1"/>
              </a:solidFill>
            </a:endParaRPr>
          </a:p>
          <a:p>
            <a:pPr>
              <a:buFont typeface="Wingdings" pitchFamily="2" charset="2"/>
              <a:buChar char="v"/>
            </a:pPr>
            <a:r>
              <a:rPr lang="en-US" sz="1200" dirty="0">
                <a:solidFill>
                  <a:schemeClr val="bg1"/>
                </a:solidFill>
              </a:rPr>
              <a:t>K+ channels remain open continuing movement of positive charges out of cell, with resultant excess negativity inside the fiber; this is called</a:t>
            </a:r>
            <a:r>
              <a:rPr lang="en-US" sz="1200" i="1" dirty="0">
                <a:solidFill>
                  <a:schemeClr val="bg1"/>
                </a:solidFill>
              </a:rPr>
              <a:t> </a:t>
            </a:r>
            <a:r>
              <a:rPr lang="en-US" sz="1200" i="1" dirty="0">
                <a:solidFill>
                  <a:srgbClr val="FFFF00"/>
                </a:solidFill>
              </a:rPr>
              <a:t>hyperpolarization</a:t>
            </a:r>
            <a:r>
              <a:rPr lang="en-US" sz="1200" dirty="0">
                <a:solidFill>
                  <a:srgbClr val="FF0000"/>
                </a:solidFill>
              </a:rPr>
              <a:t>. </a:t>
            </a:r>
          </a:p>
          <a:p>
            <a:pPr>
              <a:buFont typeface="Wingdings" pitchFamily="2" charset="2"/>
              <a:buChar char="v"/>
            </a:pPr>
            <a:r>
              <a:rPr lang="en-US" sz="1200" dirty="0">
                <a:solidFill>
                  <a:schemeClr val="bg1"/>
                </a:solidFill>
              </a:rPr>
              <a:t>The hyperpolarization state carries the “resting” membrane potential down to about −55 to −60 mv at the termination of the AP.</a:t>
            </a:r>
            <a:endParaRPr lang="ar-SA" sz="1200" dirty="0">
              <a:solidFill>
                <a:schemeClr val="bg1"/>
              </a:solidFill>
            </a:endParaRPr>
          </a:p>
        </p:txBody>
      </p:sp>
      <p:sp>
        <p:nvSpPr>
          <p:cNvPr id="4" name="عنصر نائب لرقم الشريحة 3"/>
          <p:cNvSpPr>
            <a:spLocks noGrp="1"/>
          </p:cNvSpPr>
          <p:nvPr>
            <p:ph type="sldNum" sz="quarter" idx="10"/>
          </p:nvPr>
        </p:nvSpPr>
        <p:spPr/>
        <p:txBody>
          <a:bodyPr/>
          <a:lstStyle/>
          <a:p>
            <a:fld id="{4B383B42-C3F3-42D5-9AD8-0645E945798A}" type="slidenum">
              <a:rPr lang="en-US" smtClean="0"/>
              <a:pPr/>
              <a:t>16</a:t>
            </a:fld>
            <a:endParaRPr lang="en-US"/>
          </a:p>
        </p:txBody>
      </p:sp>
    </p:spTree>
    <p:extLst>
      <p:ext uri="{BB962C8B-B14F-4D97-AF65-F5344CB8AC3E}">
        <p14:creationId xmlns:p14="http://schemas.microsoft.com/office/powerpoint/2010/main" val="2202310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rgbClr val="0070A2"/>
            </a:gs>
            <a:gs pos="100000">
              <a:srgbClr val="001236"/>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7656" y="3216274"/>
            <a:ext cx="3729415" cy="1279526"/>
          </a:xfrm>
        </p:spPr>
        <p:txBody>
          <a:bodyPr>
            <a:normAutofit/>
          </a:bodyPr>
          <a:lstStyle>
            <a:lvl1pPr algn="l">
              <a:defRPr sz="3600" b="0">
                <a:solidFill>
                  <a:schemeClr val="bg1"/>
                </a:solidFill>
                <a:effectLst>
                  <a:outerShdw blurRad="50800" dist="38100" dir="5400000" algn="t" rotWithShape="0">
                    <a:prstClr val="black">
                      <a:alpha val="40000"/>
                    </a:prstClr>
                  </a:outerShdw>
                </a:effectLst>
              </a:defRPr>
            </a:lvl1pPr>
          </a:lstStyle>
          <a:p>
            <a:r>
              <a:rPr lang="en-US" dirty="0"/>
              <a:t>Click to edit Master title style</a:t>
            </a:r>
          </a:p>
        </p:txBody>
      </p:sp>
      <p:sp>
        <p:nvSpPr>
          <p:cNvPr id="3" name="Subtitle 2"/>
          <p:cNvSpPr>
            <a:spLocks noGrp="1"/>
          </p:cNvSpPr>
          <p:nvPr>
            <p:ph type="subTitle" idx="1"/>
          </p:nvPr>
        </p:nvSpPr>
        <p:spPr>
          <a:xfrm>
            <a:off x="187655" y="4495800"/>
            <a:ext cx="3729415" cy="930274"/>
          </a:xfrm>
        </p:spPr>
        <p:txBody>
          <a:bodyPr>
            <a:normAutofit/>
          </a:bodyPr>
          <a:lstStyle>
            <a:lvl1pPr marL="0" indent="0" algn="l">
              <a:buNone/>
              <a:defRPr sz="2400">
                <a:solidFill>
                  <a:schemeClr val="bg1">
                    <a:lumMod val="85000"/>
                  </a:schemeClr>
                </a:soli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DB8D4D-0C42-43F5-B32F-91F2A403C83B}" type="datetime1">
              <a:rPr lang="en-US" smtClean="0"/>
              <a:pPr/>
              <a:t>2/28/21</a:t>
            </a:fld>
            <a:endParaRPr lang="en-US"/>
          </a:p>
        </p:txBody>
      </p:sp>
      <p:sp>
        <p:nvSpPr>
          <p:cNvPr id="5" name="Footer Placeholder 4"/>
          <p:cNvSpPr>
            <a:spLocks noGrp="1"/>
          </p:cNvSpPr>
          <p:nvPr>
            <p:ph type="ftr" sz="quarter" idx="11"/>
          </p:nvPr>
        </p:nvSpPr>
        <p:spPr/>
        <p:txBody>
          <a:bodyPr/>
          <a:lstStyle/>
          <a:p>
            <a:r>
              <a:rPr lang="en-US"/>
              <a:t>excitation of the heart -Guyton and hall</a:t>
            </a:r>
          </a:p>
        </p:txBody>
      </p:sp>
      <p:sp>
        <p:nvSpPr>
          <p:cNvPr id="6" name="Slide Number Placeholder 5"/>
          <p:cNvSpPr>
            <a:spLocks noGrp="1"/>
          </p:cNvSpPr>
          <p:nvPr>
            <p:ph type="sldNum" sz="quarter" idx="12"/>
          </p:nvPr>
        </p:nvSpPr>
        <p:spPr/>
        <p:txBody>
          <a:bodyPr/>
          <a:lstStyle/>
          <a:p>
            <a:fld id="{BC490F8C-3D0D-4DB1-B2BD-1525EA5CE111}" type="slidenum">
              <a:rPr lang="en-US" smtClean="0"/>
              <a:pPr/>
              <a:t>‹#›</a:t>
            </a:fld>
            <a:endParaRPr lang="en-US"/>
          </a:p>
        </p:txBody>
      </p:sp>
    </p:spTree>
    <p:extLst>
      <p:ext uri="{BB962C8B-B14F-4D97-AF65-F5344CB8AC3E}">
        <p14:creationId xmlns:p14="http://schemas.microsoft.com/office/powerpoint/2010/main" val="174814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747162-D643-4117-90A3-5EE45E41CB80}" type="datetime1">
              <a:rPr lang="en-US" smtClean="0"/>
              <a:pPr/>
              <a:t>2/28/21</a:t>
            </a:fld>
            <a:endParaRPr lang="en-US"/>
          </a:p>
        </p:txBody>
      </p:sp>
      <p:sp>
        <p:nvSpPr>
          <p:cNvPr id="5" name="Footer Placeholder 4"/>
          <p:cNvSpPr>
            <a:spLocks noGrp="1"/>
          </p:cNvSpPr>
          <p:nvPr>
            <p:ph type="ftr" sz="quarter" idx="11"/>
          </p:nvPr>
        </p:nvSpPr>
        <p:spPr/>
        <p:txBody>
          <a:bodyPr/>
          <a:lstStyle/>
          <a:p>
            <a:r>
              <a:rPr lang="en-US"/>
              <a:t>excitation of the heart -Guyton and hall</a:t>
            </a:r>
          </a:p>
        </p:txBody>
      </p:sp>
      <p:sp>
        <p:nvSpPr>
          <p:cNvPr id="6" name="Slide Number Placeholder 5"/>
          <p:cNvSpPr>
            <a:spLocks noGrp="1"/>
          </p:cNvSpPr>
          <p:nvPr>
            <p:ph type="sldNum" sz="quarter" idx="12"/>
          </p:nvPr>
        </p:nvSpPr>
        <p:spPr/>
        <p:txBody>
          <a:bodyPr/>
          <a:lstStyle/>
          <a:p>
            <a:fld id="{BC490F8C-3D0D-4DB1-B2BD-1525EA5CE111}" type="slidenum">
              <a:rPr lang="en-US" smtClean="0"/>
              <a:pPr/>
              <a:t>‹#›</a:t>
            </a:fld>
            <a:endParaRPr lang="en-US"/>
          </a:p>
        </p:txBody>
      </p:sp>
    </p:spTree>
    <p:extLst>
      <p:ext uri="{BB962C8B-B14F-4D97-AF65-F5344CB8AC3E}">
        <p14:creationId xmlns:p14="http://schemas.microsoft.com/office/powerpoint/2010/main" val="1946149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4387FE-C6AD-48FF-B799-437267D6A119}" type="datetime1">
              <a:rPr lang="en-US" smtClean="0"/>
              <a:pPr/>
              <a:t>2/28/21</a:t>
            </a:fld>
            <a:endParaRPr lang="en-US"/>
          </a:p>
        </p:txBody>
      </p:sp>
      <p:sp>
        <p:nvSpPr>
          <p:cNvPr id="5" name="Footer Placeholder 4"/>
          <p:cNvSpPr>
            <a:spLocks noGrp="1"/>
          </p:cNvSpPr>
          <p:nvPr>
            <p:ph type="ftr" sz="quarter" idx="11"/>
          </p:nvPr>
        </p:nvSpPr>
        <p:spPr/>
        <p:txBody>
          <a:bodyPr/>
          <a:lstStyle/>
          <a:p>
            <a:r>
              <a:rPr lang="en-US"/>
              <a:t>excitation of the heart -Guyton and hall</a:t>
            </a:r>
          </a:p>
        </p:txBody>
      </p:sp>
      <p:sp>
        <p:nvSpPr>
          <p:cNvPr id="6" name="Slide Number Placeholder 5"/>
          <p:cNvSpPr>
            <a:spLocks noGrp="1"/>
          </p:cNvSpPr>
          <p:nvPr>
            <p:ph type="sldNum" sz="quarter" idx="12"/>
          </p:nvPr>
        </p:nvSpPr>
        <p:spPr/>
        <p:txBody>
          <a:bodyPr/>
          <a:lstStyle/>
          <a:p>
            <a:fld id="{BC490F8C-3D0D-4DB1-B2BD-1525EA5CE111}" type="slidenum">
              <a:rPr lang="en-US" smtClean="0"/>
              <a:pPr/>
              <a:t>‹#›</a:t>
            </a:fld>
            <a:endParaRPr lang="en-US"/>
          </a:p>
        </p:txBody>
      </p:sp>
    </p:spTree>
    <p:extLst>
      <p:ext uri="{BB962C8B-B14F-4D97-AF65-F5344CB8AC3E}">
        <p14:creationId xmlns:p14="http://schemas.microsoft.com/office/powerpoint/2010/main" val="2099908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800"/>
            </a:lvl1pPr>
            <a:lvl2pPr>
              <a:defRPr sz="24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AC7E0C5-F172-453F-976C-DA37CA7B67B1}" type="datetime1">
              <a:rPr lang="en-US" smtClean="0"/>
              <a:pPr/>
              <a:t>2/28/21</a:t>
            </a:fld>
            <a:endParaRPr lang="en-US"/>
          </a:p>
        </p:txBody>
      </p:sp>
      <p:sp>
        <p:nvSpPr>
          <p:cNvPr id="5" name="Footer Placeholder 4"/>
          <p:cNvSpPr>
            <a:spLocks noGrp="1"/>
          </p:cNvSpPr>
          <p:nvPr>
            <p:ph type="ftr" sz="quarter" idx="11"/>
          </p:nvPr>
        </p:nvSpPr>
        <p:spPr/>
        <p:txBody>
          <a:bodyPr/>
          <a:lstStyle/>
          <a:p>
            <a:r>
              <a:rPr lang="en-US"/>
              <a:t>excitation of the heart -Guyton and hall</a:t>
            </a:r>
          </a:p>
        </p:txBody>
      </p:sp>
      <p:sp>
        <p:nvSpPr>
          <p:cNvPr id="6" name="Slide Number Placeholder 5"/>
          <p:cNvSpPr>
            <a:spLocks noGrp="1"/>
          </p:cNvSpPr>
          <p:nvPr>
            <p:ph type="sldNum" sz="quarter" idx="12"/>
          </p:nvPr>
        </p:nvSpPr>
        <p:spPr/>
        <p:txBody>
          <a:bodyPr/>
          <a:lstStyle/>
          <a:p>
            <a:fld id="{BC490F8C-3D0D-4DB1-B2BD-1525EA5CE111}" type="slidenum">
              <a:rPr lang="en-US" smtClean="0"/>
              <a:pPr/>
              <a:t>‹#›</a:t>
            </a:fld>
            <a:endParaRPr lang="en-US"/>
          </a:p>
        </p:txBody>
      </p:sp>
    </p:spTree>
    <p:extLst>
      <p:ext uri="{BB962C8B-B14F-4D97-AF65-F5344CB8AC3E}">
        <p14:creationId xmlns:p14="http://schemas.microsoft.com/office/powerpoint/2010/main" val="3694300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419692-FD60-479D-804B-38259FC46452}" type="datetime1">
              <a:rPr lang="en-US" smtClean="0"/>
              <a:pPr/>
              <a:t>2/28/21</a:t>
            </a:fld>
            <a:endParaRPr lang="en-US"/>
          </a:p>
        </p:txBody>
      </p:sp>
      <p:sp>
        <p:nvSpPr>
          <p:cNvPr id="5" name="Footer Placeholder 4"/>
          <p:cNvSpPr>
            <a:spLocks noGrp="1"/>
          </p:cNvSpPr>
          <p:nvPr>
            <p:ph type="ftr" sz="quarter" idx="11"/>
          </p:nvPr>
        </p:nvSpPr>
        <p:spPr/>
        <p:txBody>
          <a:bodyPr/>
          <a:lstStyle/>
          <a:p>
            <a:r>
              <a:rPr lang="en-US"/>
              <a:t>excitation of the heart -Guyton and hall</a:t>
            </a:r>
          </a:p>
        </p:txBody>
      </p:sp>
      <p:sp>
        <p:nvSpPr>
          <p:cNvPr id="6" name="Slide Number Placeholder 5"/>
          <p:cNvSpPr>
            <a:spLocks noGrp="1"/>
          </p:cNvSpPr>
          <p:nvPr>
            <p:ph type="sldNum" sz="quarter" idx="12"/>
          </p:nvPr>
        </p:nvSpPr>
        <p:spPr/>
        <p:txBody>
          <a:bodyPr/>
          <a:lstStyle/>
          <a:p>
            <a:fld id="{BC490F8C-3D0D-4DB1-B2BD-1525EA5CE111}" type="slidenum">
              <a:rPr lang="en-US" smtClean="0"/>
              <a:pPr/>
              <a:t>‹#›</a:t>
            </a:fld>
            <a:endParaRPr lang="en-US"/>
          </a:p>
        </p:txBody>
      </p:sp>
    </p:spTree>
    <p:extLst>
      <p:ext uri="{BB962C8B-B14F-4D97-AF65-F5344CB8AC3E}">
        <p14:creationId xmlns:p14="http://schemas.microsoft.com/office/powerpoint/2010/main" val="2790924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ADC58E-76E6-48FA-AA83-68A49262A956}" type="datetime1">
              <a:rPr lang="en-US" smtClean="0"/>
              <a:pPr/>
              <a:t>2/28/21</a:t>
            </a:fld>
            <a:endParaRPr lang="en-US"/>
          </a:p>
        </p:txBody>
      </p:sp>
      <p:sp>
        <p:nvSpPr>
          <p:cNvPr id="6" name="Footer Placeholder 5"/>
          <p:cNvSpPr>
            <a:spLocks noGrp="1"/>
          </p:cNvSpPr>
          <p:nvPr>
            <p:ph type="ftr" sz="quarter" idx="11"/>
          </p:nvPr>
        </p:nvSpPr>
        <p:spPr/>
        <p:txBody>
          <a:bodyPr/>
          <a:lstStyle/>
          <a:p>
            <a:r>
              <a:rPr lang="en-US"/>
              <a:t>excitation of the heart -Guyton and hall</a:t>
            </a:r>
          </a:p>
        </p:txBody>
      </p:sp>
      <p:sp>
        <p:nvSpPr>
          <p:cNvPr id="7" name="Slide Number Placeholder 6"/>
          <p:cNvSpPr>
            <a:spLocks noGrp="1"/>
          </p:cNvSpPr>
          <p:nvPr>
            <p:ph type="sldNum" sz="quarter" idx="12"/>
          </p:nvPr>
        </p:nvSpPr>
        <p:spPr/>
        <p:txBody>
          <a:bodyPr/>
          <a:lstStyle/>
          <a:p>
            <a:fld id="{BC490F8C-3D0D-4DB1-B2BD-1525EA5CE111}" type="slidenum">
              <a:rPr lang="en-US" smtClean="0"/>
              <a:pPr/>
              <a:t>‹#›</a:t>
            </a:fld>
            <a:endParaRPr lang="en-US"/>
          </a:p>
        </p:txBody>
      </p:sp>
    </p:spTree>
    <p:extLst>
      <p:ext uri="{BB962C8B-B14F-4D97-AF65-F5344CB8AC3E}">
        <p14:creationId xmlns:p14="http://schemas.microsoft.com/office/powerpoint/2010/main" val="152177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81507A-C9E0-4D21-84B0-599A1072FC59}" type="datetime1">
              <a:rPr lang="en-US" smtClean="0"/>
              <a:pPr/>
              <a:t>2/28/21</a:t>
            </a:fld>
            <a:endParaRPr lang="en-US"/>
          </a:p>
        </p:txBody>
      </p:sp>
      <p:sp>
        <p:nvSpPr>
          <p:cNvPr id="8" name="Footer Placeholder 7"/>
          <p:cNvSpPr>
            <a:spLocks noGrp="1"/>
          </p:cNvSpPr>
          <p:nvPr>
            <p:ph type="ftr" sz="quarter" idx="11"/>
          </p:nvPr>
        </p:nvSpPr>
        <p:spPr/>
        <p:txBody>
          <a:bodyPr/>
          <a:lstStyle/>
          <a:p>
            <a:r>
              <a:rPr lang="en-US"/>
              <a:t>excitation of the heart -Guyton and hall</a:t>
            </a:r>
          </a:p>
        </p:txBody>
      </p:sp>
      <p:sp>
        <p:nvSpPr>
          <p:cNvPr id="9" name="Slide Number Placeholder 8"/>
          <p:cNvSpPr>
            <a:spLocks noGrp="1"/>
          </p:cNvSpPr>
          <p:nvPr>
            <p:ph type="sldNum" sz="quarter" idx="12"/>
          </p:nvPr>
        </p:nvSpPr>
        <p:spPr/>
        <p:txBody>
          <a:bodyPr/>
          <a:lstStyle/>
          <a:p>
            <a:fld id="{BC490F8C-3D0D-4DB1-B2BD-1525EA5CE111}" type="slidenum">
              <a:rPr lang="en-US" smtClean="0"/>
              <a:pPr/>
              <a:t>‹#›</a:t>
            </a:fld>
            <a:endParaRPr lang="en-US"/>
          </a:p>
        </p:txBody>
      </p:sp>
    </p:spTree>
    <p:extLst>
      <p:ext uri="{BB962C8B-B14F-4D97-AF65-F5344CB8AC3E}">
        <p14:creationId xmlns:p14="http://schemas.microsoft.com/office/powerpoint/2010/main" val="3686894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0070A2"/>
            </a:gs>
            <a:gs pos="100000">
              <a:srgbClr val="001236"/>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4000">
                <a:solidFill>
                  <a:schemeClr val="bg1"/>
                </a:solidFill>
                <a:effectLst>
                  <a:outerShdw blurRad="50800" dist="38100" dir="5400000" algn="t" rotWithShape="0">
                    <a:prstClr val="black">
                      <a:alpha val="40000"/>
                    </a:prstClr>
                  </a:outerShdw>
                </a:effectLst>
              </a:defRPr>
            </a:lvl1pPr>
          </a:lstStyle>
          <a:p>
            <a:r>
              <a:rPr lang="en-US" dirty="0"/>
              <a:t>Click to edit Master title style</a:t>
            </a:r>
          </a:p>
        </p:txBody>
      </p:sp>
      <p:sp>
        <p:nvSpPr>
          <p:cNvPr id="3" name="Date Placeholder 2"/>
          <p:cNvSpPr>
            <a:spLocks noGrp="1"/>
          </p:cNvSpPr>
          <p:nvPr>
            <p:ph type="dt" sz="half" idx="10"/>
          </p:nvPr>
        </p:nvSpPr>
        <p:spPr/>
        <p:txBody>
          <a:bodyPr/>
          <a:lstStyle/>
          <a:p>
            <a:fld id="{737E0C0E-4035-4A37-9EED-141407FF52C3}" type="datetime1">
              <a:rPr lang="en-US" smtClean="0"/>
              <a:pPr/>
              <a:t>2/28/21</a:t>
            </a:fld>
            <a:endParaRPr lang="en-US"/>
          </a:p>
        </p:txBody>
      </p:sp>
      <p:sp>
        <p:nvSpPr>
          <p:cNvPr id="4" name="Footer Placeholder 3"/>
          <p:cNvSpPr>
            <a:spLocks noGrp="1"/>
          </p:cNvSpPr>
          <p:nvPr>
            <p:ph type="ftr" sz="quarter" idx="11"/>
          </p:nvPr>
        </p:nvSpPr>
        <p:spPr/>
        <p:txBody>
          <a:bodyPr/>
          <a:lstStyle/>
          <a:p>
            <a:r>
              <a:rPr lang="en-US"/>
              <a:t>excitation of the heart -Guyton and hall</a:t>
            </a:r>
          </a:p>
        </p:txBody>
      </p:sp>
      <p:sp>
        <p:nvSpPr>
          <p:cNvPr id="5" name="Slide Number Placeholder 4"/>
          <p:cNvSpPr>
            <a:spLocks noGrp="1"/>
          </p:cNvSpPr>
          <p:nvPr>
            <p:ph type="sldNum" sz="quarter" idx="12"/>
          </p:nvPr>
        </p:nvSpPr>
        <p:spPr/>
        <p:txBody>
          <a:bodyPr/>
          <a:lstStyle/>
          <a:p>
            <a:fld id="{BC490F8C-3D0D-4DB1-B2BD-1525EA5CE111}" type="slidenum">
              <a:rPr lang="en-US" smtClean="0"/>
              <a:pPr/>
              <a:t>‹#›</a:t>
            </a:fld>
            <a:endParaRPr lang="en-US"/>
          </a:p>
        </p:txBody>
      </p:sp>
    </p:spTree>
    <p:extLst>
      <p:ext uri="{BB962C8B-B14F-4D97-AF65-F5344CB8AC3E}">
        <p14:creationId xmlns:p14="http://schemas.microsoft.com/office/powerpoint/2010/main" val="4282881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F406DB-4650-46AD-B4E2-966E590F4E86}" type="datetime1">
              <a:rPr lang="en-US" smtClean="0"/>
              <a:pPr/>
              <a:t>2/28/21</a:t>
            </a:fld>
            <a:endParaRPr lang="en-US"/>
          </a:p>
        </p:txBody>
      </p:sp>
      <p:sp>
        <p:nvSpPr>
          <p:cNvPr id="3" name="Footer Placeholder 2"/>
          <p:cNvSpPr>
            <a:spLocks noGrp="1"/>
          </p:cNvSpPr>
          <p:nvPr>
            <p:ph type="ftr" sz="quarter" idx="11"/>
          </p:nvPr>
        </p:nvSpPr>
        <p:spPr/>
        <p:txBody>
          <a:bodyPr/>
          <a:lstStyle/>
          <a:p>
            <a:r>
              <a:rPr lang="en-US"/>
              <a:t>excitation of the heart -Guyton and hall</a:t>
            </a:r>
          </a:p>
        </p:txBody>
      </p:sp>
      <p:sp>
        <p:nvSpPr>
          <p:cNvPr id="4" name="Slide Number Placeholder 3"/>
          <p:cNvSpPr>
            <a:spLocks noGrp="1"/>
          </p:cNvSpPr>
          <p:nvPr>
            <p:ph type="sldNum" sz="quarter" idx="12"/>
          </p:nvPr>
        </p:nvSpPr>
        <p:spPr/>
        <p:txBody>
          <a:bodyPr/>
          <a:lstStyle/>
          <a:p>
            <a:fld id="{BC490F8C-3D0D-4DB1-B2BD-1525EA5CE111}" type="slidenum">
              <a:rPr lang="en-US" smtClean="0"/>
              <a:pPr/>
              <a:t>‹#›</a:t>
            </a:fld>
            <a:endParaRPr lang="en-US"/>
          </a:p>
        </p:txBody>
      </p:sp>
    </p:spTree>
    <p:extLst>
      <p:ext uri="{BB962C8B-B14F-4D97-AF65-F5344CB8AC3E}">
        <p14:creationId xmlns:p14="http://schemas.microsoft.com/office/powerpoint/2010/main" val="1931924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aseline="0"/>
            </a:lvl1pPr>
            <a:lvl2pPr>
              <a:defRPr sz="3000" baseline="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C31523-65AF-4478-BA92-84663EB4E9CA}" type="datetime1">
              <a:rPr lang="en-US" smtClean="0"/>
              <a:pPr/>
              <a:t>2/28/21</a:t>
            </a:fld>
            <a:endParaRPr lang="en-US"/>
          </a:p>
        </p:txBody>
      </p:sp>
      <p:sp>
        <p:nvSpPr>
          <p:cNvPr id="6" name="Footer Placeholder 5"/>
          <p:cNvSpPr>
            <a:spLocks noGrp="1"/>
          </p:cNvSpPr>
          <p:nvPr>
            <p:ph type="ftr" sz="quarter" idx="11"/>
          </p:nvPr>
        </p:nvSpPr>
        <p:spPr/>
        <p:txBody>
          <a:bodyPr/>
          <a:lstStyle/>
          <a:p>
            <a:r>
              <a:rPr lang="en-US"/>
              <a:t>excitation of the heart -Guyton and hall</a:t>
            </a:r>
          </a:p>
        </p:txBody>
      </p:sp>
      <p:sp>
        <p:nvSpPr>
          <p:cNvPr id="7" name="Slide Number Placeholder 6"/>
          <p:cNvSpPr>
            <a:spLocks noGrp="1"/>
          </p:cNvSpPr>
          <p:nvPr>
            <p:ph type="sldNum" sz="quarter" idx="12"/>
          </p:nvPr>
        </p:nvSpPr>
        <p:spPr/>
        <p:txBody>
          <a:bodyPr/>
          <a:lstStyle/>
          <a:p>
            <a:fld id="{BC490F8C-3D0D-4DB1-B2BD-1525EA5CE111}" type="slidenum">
              <a:rPr lang="en-US" smtClean="0"/>
              <a:pPr/>
              <a:t>‹#›</a:t>
            </a:fld>
            <a:endParaRPr lang="en-US"/>
          </a:p>
        </p:txBody>
      </p:sp>
    </p:spTree>
    <p:extLst>
      <p:ext uri="{BB962C8B-B14F-4D97-AF65-F5344CB8AC3E}">
        <p14:creationId xmlns:p14="http://schemas.microsoft.com/office/powerpoint/2010/main" val="3283749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0D1497-8C1C-4F9A-A035-564C390003DC}" type="datetime1">
              <a:rPr lang="en-US" smtClean="0"/>
              <a:pPr/>
              <a:t>2/28/21</a:t>
            </a:fld>
            <a:endParaRPr lang="en-US"/>
          </a:p>
        </p:txBody>
      </p:sp>
      <p:sp>
        <p:nvSpPr>
          <p:cNvPr id="6" name="Footer Placeholder 5"/>
          <p:cNvSpPr>
            <a:spLocks noGrp="1"/>
          </p:cNvSpPr>
          <p:nvPr>
            <p:ph type="ftr" sz="quarter" idx="11"/>
          </p:nvPr>
        </p:nvSpPr>
        <p:spPr/>
        <p:txBody>
          <a:bodyPr/>
          <a:lstStyle/>
          <a:p>
            <a:r>
              <a:rPr lang="en-US"/>
              <a:t>excitation of the heart -Guyton and hall</a:t>
            </a:r>
          </a:p>
        </p:txBody>
      </p:sp>
      <p:sp>
        <p:nvSpPr>
          <p:cNvPr id="7" name="Slide Number Placeholder 6"/>
          <p:cNvSpPr>
            <a:spLocks noGrp="1"/>
          </p:cNvSpPr>
          <p:nvPr>
            <p:ph type="sldNum" sz="quarter" idx="12"/>
          </p:nvPr>
        </p:nvSpPr>
        <p:spPr/>
        <p:txBody>
          <a:bodyPr/>
          <a:lstStyle/>
          <a:p>
            <a:fld id="{BC490F8C-3D0D-4DB1-B2BD-1525EA5CE111}" type="slidenum">
              <a:rPr lang="en-US" smtClean="0"/>
              <a:pPr/>
              <a:t>‹#›</a:t>
            </a:fld>
            <a:endParaRPr lang="en-US"/>
          </a:p>
        </p:txBody>
      </p:sp>
    </p:spTree>
    <p:extLst>
      <p:ext uri="{BB962C8B-B14F-4D97-AF65-F5344CB8AC3E}">
        <p14:creationId xmlns:p14="http://schemas.microsoft.com/office/powerpoint/2010/main" val="1772992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50DDB-007F-4C9E-AABD-69EDEDDB45EC}" type="datetime1">
              <a:rPr lang="en-US" smtClean="0"/>
              <a:pPr/>
              <a:t>2/28/21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excitation of the heart -Guyton and hall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490F8C-3D0D-4DB1-B2BD-1525EA5CE111}" type="slidenum">
              <a:rPr lang="en-US" smtClean="0"/>
              <a:pPr/>
              <a:t>‹#›</a:t>
            </a:fld>
            <a:endParaRPr lang="en-US"/>
          </a:p>
        </p:txBody>
      </p:sp>
    </p:spTree>
    <p:extLst>
      <p:ext uri="{BB962C8B-B14F-4D97-AF65-F5344CB8AC3E}">
        <p14:creationId xmlns:p14="http://schemas.microsoft.com/office/powerpoint/2010/main" val="339207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0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2.jpeg"/><Relationship Id="rId7" Type="http://schemas.openxmlformats.org/officeDocument/2006/relationships/diagramColors" Target="../diagrams/colors3.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reeform 3"/>
          <p:cNvSpPr/>
          <p:nvPr/>
        </p:nvSpPr>
        <p:spPr>
          <a:xfrm>
            <a:off x="3993270" y="2667000"/>
            <a:ext cx="4119186" cy="3379276"/>
          </a:xfrm>
          <a:custGeom>
            <a:avLst/>
            <a:gdLst>
              <a:gd name="connsiteX0" fmla="*/ 2074460 w 4148919"/>
              <a:gd name="connsiteY0" fmla="*/ 368490 h 3425589"/>
              <a:gd name="connsiteX1" fmla="*/ 3098042 w 4148919"/>
              <a:gd name="connsiteY1" fmla="*/ 0 h 3425589"/>
              <a:gd name="connsiteX2" fmla="*/ 4148919 w 4148919"/>
              <a:gd name="connsiteY2" fmla="*/ 846162 h 3425589"/>
              <a:gd name="connsiteX3" fmla="*/ 3234519 w 4148919"/>
              <a:gd name="connsiteY3" fmla="*/ 2756848 h 3425589"/>
              <a:gd name="connsiteX4" fmla="*/ 2074460 w 4148919"/>
              <a:gd name="connsiteY4" fmla="*/ 3425589 h 3425589"/>
              <a:gd name="connsiteX5" fmla="*/ 941695 w 4148919"/>
              <a:gd name="connsiteY5" fmla="*/ 2784144 h 3425589"/>
              <a:gd name="connsiteX6" fmla="*/ 0 w 4148919"/>
              <a:gd name="connsiteY6" fmla="*/ 846162 h 3425589"/>
              <a:gd name="connsiteX7" fmla="*/ 1132764 w 4148919"/>
              <a:gd name="connsiteY7" fmla="*/ 0 h 3425589"/>
              <a:gd name="connsiteX8" fmla="*/ 2074460 w 4148919"/>
              <a:gd name="connsiteY8" fmla="*/ 368490 h 3425589"/>
              <a:gd name="connsiteX0" fmla="*/ 2074460 w 4148919"/>
              <a:gd name="connsiteY0" fmla="*/ 368517 h 3425616"/>
              <a:gd name="connsiteX1" fmla="*/ 3098042 w 4148919"/>
              <a:gd name="connsiteY1" fmla="*/ 27 h 3425616"/>
              <a:gd name="connsiteX2" fmla="*/ 4148919 w 4148919"/>
              <a:gd name="connsiteY2" fmla="*/ 846189 h 3425616"/>
              <a:gd name="connsiteX3" fmla="*/ 3234519 w 4148919"/>
              <a:gd name="connsiteY3" fmla="*/ 2756875 h 3425616"/>
              <a:gd name="connsiteX4" fmla="*/ 2074460 w 4148919"/>
              <a:gd name="connsiteY4" fmla="*/ 3425616 h 3425616"/>
              <a:gd name="connsiteX5" fmla="*/ 941695 w 4148919"/>
              <a:gd name="connsiteY5" fmla="*/ 2784171 h 3425616"/>
              <a:gd name="connsiteX6" fmla="*/ 0 w 4148919"/>
              <a:gd name="connsiteY6" fmla="*/ 846189 h 3425616"/>
              <a:gd name="connsiteX7" fmla="*/ 1132764 w 4148919"/>
              <a:gd name="connsiteY7" fmla="*/ 27 h 3425616"/>
              <a:gd name="connsiteX8" fmla="*/ 2074460 w 4148919"/>
              <a:gd name="connsiteY8" fmla="*/ 368517 h 3425616"/>
              <a:gd name="connsiteX0" fmla="*/ 2074460 w 4167351"/>
              <a:gd name="connsiteY0" fmla="*/ 368527 h 3425626"/>
              <a:gd name="connsiteX1" fmla="*/ 3098042 w 4167351"/>
              <a:gd name="connsiteY1" fmla="*/ 37 h 3425626"/>
              <a:gd name="connsiteX2" fmla="*/ 4148919 w 4167351"/>
              <a:gd name="connsiteY2" fmla="*/ 846199 h 3425626"/>
              <a:gd name="connsiteX3" fmla="*/ 3234519 w 4167351"/>
              <a:gd name="connsiteY3" fmla="*/ 2756885 h 3425626"/>
              <a:gd name="connsiteX4" fmla="*/ 2074460 w 4167351"/>
              <a:gd name="connsiteY4" fmla="*/ 3425626 h 3425626"/>
              <a:gd name="connsiteX5" fmla="*/ 941695 w 4167351"/>
              <a:gd name="connsiteY5" fmla="*/ 2784181 h 3425626"/>
              <a:gd name="connsiteX6" fmla="*/ 0 w 4167351"/>
              <a:gd name="connsiteY6" fmla="*/ 846199 h 3425626"/>
              <a:gd name="connsiteX7" fmla="*/ 1132764 w 4167351"/>
              <a:gd name="connsiteY7" fmla="*/ 37 h 3425626"/>
              <a:gd name="connsiteX8" fmla="*/ 2074460 w 4167351"/>
              <a:gd name="connsiteY8" fmla="*/ 368527 h 3425626"/>
              <a:gd name="connsiteX0" fmla="*/ 2074460 w 4180157"/>
              <a:gd name="connsiteY0" fmla="*/ 368527 h 3425626"/>
              <a:gd name="connsiteX1" fmla="*/ 3098042 w 4180157"/>
              <a:gd name="connsiteY1" fmla="*/ 37 h 3425626"/>
              <a:gd name="connsiteX2" fmla="*/ 4148919 w 4180157"/>
              <a:gd name="connsiteY2" fmla="*/ 846199 h 3425626"/>
              <a:gd name="connsiteX3" fmla="*/ 3234519 w 4180157"/>
              <a:gd name="connsiteY3" fmla="*/ 2756885 h 3425626"/>
              <a:gd name="connsiteX4" fmla="*/ 2074460 w 4180157"/>
              <a:gd name="connsiteY4" fmla="*/ 3425626 h 3425626"/>
              <a:gd name="connsiteX5" fmla="*/ 941695 w 4180157"/>
              <a:gd name="connsiteY5" fmla="*/ 2784181 h 3425626"/>
              <a:gd name="connsiteX6" fmla="*/ 0 w 4180157"/>
              <a:gd name="connsiteY6" fmla="*/ 846199 h 3425626"/>
              <a:gd name="connsiteX7" fmla="*/ 1132764 w 4180157"/>
              <a:gd name="connsiteY7" fmla="*/ 37 h 3425626"/>
              <a:gd name="connsiteX8" fmla="*/ 2074460 w 4180157"/>
              <a:gd name="connsiteY8" fmla="*/ 368527 h 3425626"/>
              <a:gd name="connsiteX0" fmla="*/ 2074460 w 4180157"/>
              <a:gd name="connsiteY0" fmla="*/ 368527 h 3425632"/>
              <a:gd name="connsiteX1" fmla="*/ 3098042 w 4180157"/>
              <a:gd name="connsiteY1" fmla="*/ 37 h 3425632"/>
              <a:gd name="connsiteX2" fmla="*/ 4148919 w 4180157"/>
              <a:gd name="connsiteY2" fmla="*/ 846199 h 3425632"/>
              <a:gd name="connsiteX3" fmla="*/ 3234519 w 4180157"/>
              <a:gd name="connsiteY3" fmla="*/ 2756885 h 3425632"/>
              <a:gd name="connsiteX4" fmla="*/ 2074460 w 4180157"/>
              <a:gd name="connsiteY4" fmla="*/ 3425626 h 3425632"/>
              <a:gd name="connsiteX5" fmla="*/ 941695 w 4180157"/>
              <a:gd name="connsiteY5" fmla="*/ 2784181 h 3425632"/>
              <a:gd name="connsiteX6" fmla="*/ 0 w 4180157"/>
              <a:gd name="connsiteY6" fmla="*/ 846199 h 3425632"/>
              <a:gd name="connsiteX7" fmla="*/ 1132764 w 4180157"/>
              <a:gd name="connsiteY7" fmla="*/ 37 h 3425632"/>
              <a:gd name="connsiteX8" fmla="*/ 2074460 w 4180157"/>
              <a:gd name="connsiteY8" fmla="*/ 368527 h 3425632"/>
              <a:gd name="connsiteX0" fmla="*/ 2074460 w 4180157"/>
              <a:gd name="connsiteY0" fmla="*/ 368527 h 3425632"/>
              <a:gd name="connsiteX1" fmla="*/ 3098042 w 4180157"/>
              <a:gd name="connsiteY1" fmla="*/ 37 h 3425632"/>
              <a:gd name="connsiteX2" fmla="*/ 4148919 w 4180157"/>
              <a:gd name="connsiteY2" fmla="*/ 846199 h 3425632"/>
              <a:gd name="connsiteX3" fmla="*/ 3234519 w 4180157"/>
              <a:gd name="connsiteY3" fmla="*/ 2756885 h 3425632"/>
              <a:gd name="connsiteX4" fmla="*/ 2074460 w 4180157"/>
              <a:gd name="connsiteY4" fmla="*/ 3425626 h 3425632"/>
              <a:gd name="connsiteX5" fmla="*/ 941695 w 4180157"/>
              <a:gd name="connsiteY5" fmla="*/ 2784181 h 3425632"/>
              <a:gd name="connsiteX6" fmla="*/ 0 w 4180157"/>
              <a:gd name="connsiteY6" fmla="*/ 846199 h 3425632"/>
              <a:gd name="connsiteX7" fmla="*/ 1132764 w 4180157"/>
              <a:gd name="connsiteY7" fmla="*/ 37 h 3425632"/>
              <a:gd name="connsiteX8" fmla="*/ 2074460 w 4180157"/>
              <a:gd name="connsiteY8" fmla="*/ 368527 h 3425632"/>
              <a:gd name="connsiteX0" fmla="*/ 2074460 w 4181865"/>
              <a:gd name="connsiteY0" fmla="*/ 368527 h 3425632"/>
              <a:gd name="connsiteX1" fmla="*/ 3098042 w 4181865"/>
              <a:gd name="connsiteY1" fmla="*/ 37 h 3425632"/>
              <a:gd name="connsiteX2" fmla="*/ 4148919 w 4181865"/>
              <a:gd name="connsiteY2" fmla="*/ 846199 h 3425632"/>
              <a:gd name="connsiteX3" fmla="*/ 3234519 w 4181865"/>
              <a:gd name="connsiteY3" fmla="*/ 2756885 h 3425632"/>
              <a:gd name="connsiteX4" fmla="*/ 2074460 w 4181865"/>
              <a:gd name="connsiteY4" fmla="*/ 3425626 h 3425632"/>
              <a:gd name="connsiteX5" fmla="*/ 941695 w 4181865"/>
              <a:gd name="connsiteY5" fmla="*/ 2784181 h 3425632"/>
              <a:gd name="connsiteX6" fmla="*/ 0 w 4181865"/>
              <a:gd name="connsiteY6" fmla="*/ 846199 h 3425632"/>
              <a:gd name="connsiteX7" fmla="*/ 1132764 w 4181865"/>
              <a:gd name="connsiteY7" fmla="*/ 37 h 3425632"/>
              <a:gd name="connsiteX8" fmla="*/ 2074460 w 4181865"/>
              <a:gd name="connsiteY8" fmla="*/ 368527 h 3425632"/>
              <a:gd name="connsiteX0" fmla="*/ 2074460 w 4161467"/>
              <a:gd name="connsiteY0" fmla="*/ 368531 h 3425636"/>
              <a:gd name="connsiteX1" fmla="*/ 3098042 w 4161467"/>
              <a:gd name="connsiteY1" fmla="*/ 41 h 3425636"/>
              <a:gd name="connsiteX2" fmla="*/ 4148919 w 4161467"/>
              <a:gd name="connsiteY2" fmla="*/ 846203 h 3425636"/>
              <a:gd name="connsiteX3" fmla="*/ 3234519 w 4161467"/>
              <a:gd name="connsiteY3" fmla="*/ 2756889 h 3425636"/>
              <a:gd name="connsiteX4" fmla="*/ 2074460 w 4161467"/>
              <a:gd name="connsiteY4" fmla="*/ 3425630 h 3425636"/>
              <a:gd name="connsiteX5" fmla="*/ 941695 w 4161467"/>
              <a:gd name="connsiteY5" fmla="*/ 2784185 h 3425636"/>
              <a:gd name="connsiteX6" fmla="*/ 0 w 4161467"/>
              <a:gd name="connsiteY6" fmla="*/ 846203 h 3425636"/>
              <a:gd name="connsiteX7" fmla="*/ 1132764 w 4161467"/>
              <a:gd name="connsiteY7" fmla="*/ 41 h 3425636"/>
              <a:gd name="connsiteX8" fmla="*/ 2074460 w 4161467"/>
              <a:gd name="connsiteY8" fmla="*/ 368531 h 3425636"/>
              <a:gd name="connsiteX0" fmla="*/ 2074460 w 4157668"/>
              <a:gd name="connsiteY0" fmla="*/ 368531 h 3425636"/>
              <a:gd name="connsiteX1" fmla="*/ 3098042 w 4157668"/>
              <a:gd name="connsiteY1" fmla="*/ 41 h 3425636"/>
              <a:gd name="connsiteX2" fmla="*/ 4148919 w 4157668"/>
              <a:gd name="connsiteY2" fmla="*/ 846203 h 3425636"/>
              <a:gd name="connsiteX3" fmla="*/ 3234519 w 4157668"/>
              <a:gd name="connsiteY3" fmla="*/ 2756889 h 3425636"/>
              <a:gd name="connsiteX4" fmla="*/ 2074460 w 4157668"/>
              <a:gd name="connsiteY4" fmla="*/ 3425630 h 3425636"/>
              <a:gd name="connsiteX5" fmla="*/ 941695 w 4157668"/>
              <a:gd name="connsiteY5" fmla="*/ 2784185 h 3425636"/>
              <a:gd name="connsiteX6" fmla="*/ 0 w 4157668"/>
              <a:gd name="connsiteY6" fmla="*/ 846203 h 3425636"/>
              <a:gd name="connsiteX7" fmla="*/ 1132764 w 4157668"/>
              <a:gd name="connsiteY7" fmla="*/ 41 h 3425636"/>
              <a:gd name="connsiteX8" fmla="*/ 2074460 w 4157668"/>
              <a:gd name="connsiteY8" fmla="*/ 368531 h 3425636"/>
              <a:gd name="connsiteX0" fmla="*/ 2074460 w 4161467"/>
              <a:gd name="connsiteY0" fmla="*/ 368531 h 3425636"/>
              <a:gd name="connsiteX1" fmla="*/ 3098042 w 4161467"/>
              <a:gd name="connsiteY1" fmla="*/ 41 h 3425636"/>
              <a:gd name="connsiteX2" fmla="*/ 4148919 w 4161467"/>
              <a:gd name="connsiteY2" fmla="*/ 846203 h 3425636"/>
              <a:gd name="connsiteX3" fmla="*/ 3234519 w 4161467"/>
              <a:gd name="connsiteY3" fmla="*/ 2756889 h 3425636"/>
              <a:gd name="connsiteX4" fmla="*/ 2074460 w 4161467"/>
              <a:gd name="connsiteY4" fmla="*/ 3425630 h 3425636"/>
              <a:gd name="connsiteX5" fmla="*/ 941695 w 4161467"/>
              <a:gd name="connsiteY5" fmla="*/ 2784185 h 3425636"/>
              <a:gd name="connsiteX6" fmla="*/ 0 w 4161467"/>
              <a:gd name="connsiteY6" fmla="*/ 846203 h 3425636"/>
              <a:gd name="connsiteX7" fmla="*/ 1132764 w 4161467"/>
              <a:gd name="connsiteY7" fmla="*/ 41 h 3425636"/>
              <a:gd name="connsiteX8" fmla="*/ 2074460 w 4161467"/>
              <a:gd name="connsiteY8" fmla="*/ 368531 h 3425636"/>
              <a:gd name="connsiteX0" fmla="*/ 2074460 w 4161467"/>
              <a:gd name="connsiteY0" fmla="*/ 368531 h 3425642"/>
              <a:gd name="connsiteX1" fmla="*/ 3098042 w 4161467"/>
              <a:gd name="connsiteY1" fmla="*/ 41 h 3425642"/>
              <a:gd name="connsiteX2" fmla="*/ 4148919 w 4161467"/>
              <a:gd name="connsiteY2" fmla="*/ 846203 h 3425642"/>
              <a:gd name="connsiteX3" fmla="*/ 3234519 w 4161467"/>
              <a:gd name="connsiteY3" fmla="*/ 2756889 h 3425642"/>
              <a:gd name="connsiteX4" fmla="*/ 2074460 w 4161467"/>
              <a:gd name="connsiteY4" fmla="*/ 3425630 h 3425642"/>
              <a:gd name="connsiteX5" fmla="*/ 941695 w 4161467"/>
              <a:gd name="connsiteY5" fmla="*/ 2784185 h 3425642"/>
              <a:gd name="connsiteX6" fmla="*/ 0 w 4161467"/>
              <a:gd name="connsiteY6" fmla="*/ 846203 h 3425642"/>
              <a:gd name="connsiteX7" fmla="*/ 1132764 w 4161467"/>
              <a:gd name="connsiteY7" fmla="*/ 41 h 3425642"/>
              <a:gd name="connsiteX8" fmla="*/ 2074460 w 4161467"/>
              <a:gd name="connsiteY8" fmla="*/ 368531 h 3425642"/>
              <a:gd name="connsiteX0" fmla="*/ 2080011 w 4167018"/>
              <a:gd name="connsiteY0" fmla="*/ 368531 h 3425642"/>
              <a:gd name="connsiteX1" fmla="*/ 3103593 w 4167018"/>
              <a:gd name="connsiteY1" fmla="*/ 41 h 3425642"/>
              <a:gd name="connsiteX2" fmla="*/ 4154470 w 4167018"/>
              <a:gd name="connsiteY2" fmla="*/ 846203 h 3425642"/>
              <a:gd name="connsiteX3" fmla="*/ 3240070 w 4167018"/>
              <a:gd name="connsiteY3" fmla="*/ 2756889 h 3425642"/>
              <a:gd name="connsiteX4" fmla="*/ 2080011 w 4167018"/>
              <a:gd name="connsiteY4" fmla="*/ 3425630 h 3425642"/>
              <a:gd name="connsiteX5" fmla="*/ 947246 w 4167018"/>
              <a:gd name="connsiteY5" fmla="*/ 2784185 h 3425642"/>
              <a:gd name="connsiteX6" fmla="*/ 5551 w 4167018"/>
              <a:gd name="connsiteY6" fmla="*/ 846203 h 3425642"/>
              <a:gd name="connsiteX7" fmla="*/ 1138315 w 4167018"/>
              <a:gd name="connsiteY7" fmla="*/ 41 h 3425642"/>
              <a:gd name="connsiteX8" fmla="*/ 2080011 w 4167018"/>
              <a:gd name="connsiteY8" fmla="*/ 368531 h 3425642"/>
              <a:gd name="connsiteX0" fmla="*/ 2080011 w 4167018"/>
              <a:gd name="connsiteY0" fmla="*/ 386805 h 3443916"/>
              <a:gd name="connsiteX1" fmla="*/ 3103593 w 4167018"/>
              <a:gd name="connsiteY1" fmla="*/ 18315 h 3443916"/>
              <a:gd name="connsiteX2" fmla="*/ 4154470 w 4167018"/>
              <a:gd name="connsiteY2" fmla="*/ 864477 h 3443916"/>
              <a:gd name="connsiteX3" fmla="*/ 3240070 w 4167018"/>
              <a:gd name="connsiteY3" fmla="*/ 2775163 h 3443916"/>
              <a:gd name="connsiteX4" fmla="*/ 2080011 w 4167018"/>
              <a:gd name="connsiteY4" fmla="*/ 3443904 h 3443916"/>
              <a:gd name="connsiteX5" fmla="*/ 947246 w 4167018"/>
              <a:gd name="connsiteY5" fmla="*/ 2802459 h 3443916"/>
              <a:gd name="connsiteX6" fmla="*/ 5551 w 4167018"/>
              <a:gd name="connsiteY6" fmla="*/ 864477 h 3443916"/>
              <a:gd name="connsiteX7" fmla="*/ 1138315 w 4167018"/>
              <a:gd name="connsiteY7" fmla="*/ 18315 h 3443916"/>
              <a:gd name="connsiteX8" fmla="*/ 2080011 w 4167018"/>
              <a:gd name="connsiteY8" fmla="*/ 386805 h 3443916"/>
              <a:gd name="connsiteX0" fmla="*/ 2080011 w 4167018"/>
              <a:gd name="connsiteY0" fmla="*/ 371079 h 3428190"/>
              <a:gd name="connsiteX1" fmla="*/ 3103593 w 4167018"/>
              <a:gd name="connsiteY1" fmla="*/ 2589 h 3428190"/>
              <a:gd name="connsiteX2" fmla="*/ 4154470 w 4167018"/>
              <a:gd name="connsiteY2" fmla="*/ 848751 h 3428190"/>
              <a:gd name="connsiteX3" fmla="*/ 3240070 w 4167018"/>
              <a:gd name="connsiteY3" fmla="*/ 2759437 h 3428190"/>
              <a:gd name="connsiteX4" fmla="*/ 2080011 w 4167018"/>
              <a:gd name="connsiteY4" fmla="*/ 3428178 h 3428190"/>
              <a:gd name="connsiteX5" fmla="*/ 947246 w 4167018"/>
              <a:gd name="connsiteY5" fmla="*/ 2786733 h 3428190"/>
              <a:gd name="connsiteX6" fmla="*/ 5551 w 4167018"/>
              <a:gd name="connsiteY6" fmla="*/ 848751 h 3428190"/>
              <a:gd name="connsiteX7" fmla="*/ 1138315 w 4167018"/>
              <a:gd name="connsiteY7" fmla="*/ 2589 h 3428190"/>
              <a:gd name="connsiteX8" fmla="*/ 2080011 w 4167018"/>
              <a:gd name="connsiteY8" fmla="*/ 371079 h 3428190"/>
              <a:gd name="connsiteX0" fmla="*/ 2089241 w 4176248"/>
              <a:gd name="connsiteY0" fmla="*/ 368677 h 3425788"/>
              <a:gd name="connsiteX1" fmla="*/ 3112823 w 4176248"/>
              <a:gd name="connsiteY1" fmla="*/ 187 h 3425788"/>
              <a:gd name="connsiteX2" fmla="*/ 4163700 w 4176248"/>
              <a:gd name="connsiteY2" fmla="*/ 846349 h 3425788"/>
              <a:gd name="connsiteX3" fmla="*/ 3249300 w 4176248"/>
              <a:gd name="connsiteY3" fmla="*/ 2757035 h 3425788"/>
              <a:gd name="connsiteX4" fmla="*/ 2089241 w 4176248"/>
              <a:gd name="connsiteY4" fmla="*/ 3425776 h 3425788"/>
              <a:gd name="connsiteX5" fmla="*/ 956476 w 4176248"/>
              <a:gd name="connsiteY5" fmla="*/ 2784331 h 3425788"/>
              <a:gd name="connsiteX6" fmla="*/ 14781 w 4176248"/>
              <a:gd name="connsiteY6" fmla="*/ 846349 h 3425788"/>
              <a:gd name="connsiteX7" fmla="*/ 1147545 w 4176248"/>
              <a:gd name="connsiteY7" fmla="*/ 187 h 3425788"/>
              <a:gd name="connsiteX8" fmla="*/ 2089241 w 4176248"/>
              <a:gd name="connsiteY8" fmla="*/ 368677 h 3425788"/>
              <a:gd name="connsiteX0" fmla="*/ 2089241 w 4176248"/>
              <a:gd name="connsiteY0" fmla="*/ 368677 h 3425788"/>
              <a:gd name="connsiteX1" fmla="*/ 3112823 w 4176248"/>
              <a:gd name="connsiteY1" fmla="*/ 187 h 3425788"/>
              <a:gd name="connsiteX2" fmla="*/ 4163700 w 4176248"/>
              <a:gd name="connsiteY2" fmla="*/ 846349 h 3425788"/>
              <a:gd name="connsiteX3" fmla="*/ 3249300 w 4176248"/>
              <a:gd name="connsiteY3" fmla="*/ 2757035 h 3425788"/>
              <a:gd name="connsiteX4" fmla="*/ 2089241 w 4176248"/>
              <a:gd name="connsiteY4" fmla="*/ 3425776 h 3425788"/>
              <a:gd name="connsiteX5" fmla="*/ 956476 w 4176248"/>
              <a:gd name="connsiteY5" fmla="*/ 2784331 h 3425788"/>
              <a:gd name="connsiteX6" fmla="*/ 14781 w 4176248"/>
              <a:gd name="connsiteY6" fmla="*/ 846349 h 3425788"/>
              <a:gd name="connsiteX7" fmla="*/ 1147545 w 4176248"/>
              <a:gd name="connsiteY7" fmla="*/ 187 h 3425788"/>
              <a:gd name="connsiteX8" fmla="*/ 2089241 w 4176248"/>
              <a:gd name="connsiteY8" fmla="*/ 368677 h 3425788"/>
              <a:gd name="connsiteX0" fmla="*/ 2089241 w 4176248"/>
              <a:gd name="connsiteY0" fmla="*/ 368677 h 3425788"/>
              <a:gd name="connsiteX1" fmla="*/ 3112823 w 4176248"/>
              <a:gd name="connsiteY1" fmla="*/ 187 h 3425788"/>
              <a:gd name="connsiteX2" fmla="*/ 4163700 w 4176248"/>
              <a:gd name="connsiteY2" fmla="*/ 846349 h 3425788"/>
              <a:gd name="connsiteX3" fmla="*/ 3249300 w 4176248"/>
              <a:gd name="connsiteY3" fmla="*/ 2757035 h 3425788"/>
              <a:gd name="connsiteX4" fmla="*/ 2089241 w 4176248"/>
              <a:gd name="connsiteY4" fmla="*/ 3425776 h 3425788"/>
              <a:gd name="connsiteX5" fmla="*/ 956476 w 4176248"/>
              <a:gd name="connsiteY5" fmla="*/ 2784331 h 3425788"/>
              <a:gd name="connsiteX6" fmla="*/ 14781 w 4176248"/>
              <a:gd name="connsiteY6" fmla="*/ 846349 h 3425788"/>
              <a:gd name="connsiteX7" fmla="*/ 1147545 w 4176248"/>
              <a:gd name="connsiteY7" fmla="*/ 187 h 3425788"/>
              <a:gd name="connsiteX8" fmla="*/ 2089241 w 4176248"/>
              <a:gd name="connsiteY8" fmla="*/ 368677 h 3425788"/>
              <a:gd name="connsiteX0" fmla="*/ 2088877 w 4175884"/>
              <a:gd name="connsiteY0" fmla="*/ 368677 h 3425790"/>
              <a:gd name="connsiteX1" fmla="*/ 3112459 w 4175884"/>
              <a:gd name="connsiteY1" fmla="*/ 187 h 3425790"/>
              <a:gd name="connsiteX2" fmla="*/ 4163336 w 4175884"/>
              <a:gd name="connsiteY2" fmla="*/ 846349 h 3425790"/>
              <a:gd name="connsiteX3" fmla="*/ 3248936 w 4175884"/>
              <a:gd name="connsiteY3" fmla="*/ 2757035 h 3425790"/>
              <a:gd name="connsiteX4" fmla="*/ 2088877 w 4175884"/>
              <a:gd name="connsiteY4" fmla="*/ 3425776 h 3425790"/>
              <a:gd name="connsiteX5" fmla="*/ 956112 w 4175884"/>
              <a:gd name="connsiteY5" fmla="*/ 2784331 h 3425790"/>
              <a:gd name="connsiteX6" fmla="*/ 14417 w 4175884"/>
              <a:gd name="connsiteY6" fmla="*/ 846349 h 3425790"/>
              <a:gd name="connsiteX7" fmla="*/ 1147181 w 4175884"/>
              <a:gd name="connsiteY7" fmla="*/ 187 h 3425790"/>
              <a:gd name="connsiteX8" fmla="*/ 2088877 w 4175884"/>
              <a:gd name="connsiteY8" fmla="*/ 368677 h 342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5884" h="3425790">
                <a:moveTo>
                  <a:pt x="2088877" y="368677"/>
                </a:moveTo>
                <a:cubicBezTo>
                  <a:pt x="2218616" y="369672"/>
                  <a:pt x="2489212" y="4736"/>
                  <a:pt x="3112459" y="187"/>
                </a:cubicBezTo>
                <a:cubicBezTo>
                  <a:pt x="3735706" y="-4362"/>
                  <a:pt x="4086340" y="362422"/>
                  <a:pt x="4163336" y="846349"/>
                </a:cubicBezTo>
                <a:cubicBezTo>
                  <a:pt x="4240332" y="1330276"/>
                  <a:pt x="3966353" y="2171205"/>
                  <a:pt x="3248936" y="2757035"/>
                </a:cubicBezTo>
                <a:cubicBezTo>
                  <a:pt x="2587194" y="3297402"/>
                  <a:pt x="2239343" y="3423842"/>
                  <a:pt x="2088877" y="3425776"/>
                </a:cubicBezTo>
                <a:cubicBezTo>
                  <a:pt x="1938411" y="3427710"/>
                  <a:pt x="1516580" y="3241986"/>
                  <a:pt x="956112" y="2784331"/>
                </a:cubicBezTo>
                <a:cubicBezTo>
                  <a:pt x="395644" y="2326676"/>
                  <a:pt x="-90785" y="1416143"/>
                  <a:pt x="14417" y="846349"/>
                </a:cubicBezTo>
                <a:cubicBezTo>
                  <a:pt x="119619" y="276555"/>
                  <a:pt x="574202" y="-8343"/>
                  <a:pt x="1147181" y="187"/>
                </a:cubicBezTo>
                <a:cubicBezTo>
                  <a:pt x="1720160" y="8717"/>
                  <a:pt x="1959138" y="367682"/>
                  <a:pt x="2088877" y="368677"/>
                </a:cubicBezTo>
                <a:close/>
              </a:path>
            </a:pathLst>
          </a:custGeom>
          <a:gradFill flip="none" rotWithShape="1">
            <a:gsLst>
              <a:gs pos="0">
                <a:srgbClr val="8A0000"/>
              </a:gs>
              <a:gs pos="100000">
                <a:srgbClr val="E20000"/>
              </a:gs>
            </a:gsLst>
            <a:lin ang="13500000" scaled="1"/>
            <a:tileRect/>
          </a:gradFill>
          <a:ln>
            <a:noFill/>
          </a:ln>
          <a:effectLst>
            <a:outerShdw blurRad="50800" dist="38100" dir="5400000" algn="t" rotWithShape="0">
              <a:prstClr val="black">
                <a:alpha val="40000"/>
              </a:prstClr>
            </a:outerShdw>
            <a:reflection blurRad="6350" stA="52000" endA="300" endPos="35000" dir="5400000" sy="-100000" algn="bl" rotWithShape="0"/>
          </a:effectLst>
          <a:scene3d>
            <a:camera prst="orthographicFront"/>
            <a:lightRig rig="threePt" dir="t"/>
          </a:scene3d>
          <a:sp3d>
            <a:bevelT w="1054100" h="762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itle 5"/>
          <p:cNvSpPr>
            <a:spLocks noGrp="1"/>
          </p:cNvSpPr>
          <p:nvPr>
            <p:ph type="ctrTitle"/>
          </p:nvPr>
        </p:nvSpPr>
        <p:spPr>
          <a:xfrm>
            <a:off x="1600200" y="533400"/>
            <a:ext cx="5146344" cy="1981200"/>
          </a:xfrm>
        </p:spPr>
        <p:txBody>
          <a:bodyPr>
            <a:normAutofit fontScale="90000"/>
          </a:bodyPr>
          <a:lstStyle/>
          <a:p>
            <a:br>
              <a:rPr lang="ar-SA" sz="4000" dirty="0">
                <a:solidFill>
                  <a:schemeClr val="tx1"/>
                </a:solidFill>
              </a:rPr>
            </a:br>
            <a:r>
              <a:rPr lang="en-US" sz="4000" dirty="0">
                <a:solidFill>
                  <a:schemeClr val="tx1"/>
                </a:solidFill>
              </a:rPr>
              <a:t> </a:t>
            </a:r>
            <a:r>
              <a:rPr lang="en-US" sz="4400" dirty="0">
                <a:solidFill>
                  <a:schemeClr val="tx1"/>
                </a:solidFill>
              </a:rPr>
              <a:t>Cardiac electric activity 	</a:t>
            </a:r>
            <a:endParaRPr lang="en-US" sz="4000" dirty="0">
              <a:solidFill>
                <a:schemeClr val="tx1"/>
              </a:solidFill>
            </a:endParaRPr>
          </a:p>
        </p:txBody>
      </p:sp>
      <p:sp>
        <p:nvSpPr>
          <p:cNvPr id="7" name="Subtitle 6"/>
          <p:cNvSpPr>
            <a:spLocks noGrp="1"/>
          </p:cNvSpPr>
          <p:nvPr>
            <p:ph type="subTitle" idx="1"/>
          </p:nvPr>
        </p:nvSpPr>
        <p:spPr/>
        <p:txBody>
          <a:bodyPr/>
          <a:lstStyle/>
          <a:p>
            <a:r>
              <a:rPr lang="en-US" dirty="0" err="1">
                <a:solidFill>
                  <a:schemeClr val="tx1"/>
                </a:solidFill>
              </a:rPr>
              <a:t>Asma</a:t>
            </a:r>
            <a:r>
              <a:rPr lang="en-US" dirty="0">
                <a:solidFill>
                  <a:schemeClr val="tx1"/>
                </a:solidFill>
              </a:rPr>
              <a:t> Al </a:t>
            </a:r>
            <a:r>
              <a:rPr lang="en-US" dirty="0" err="1">
                <a:solidFill>
                  <a:schemeClr val="tx1"/>
                </a:solidFill>
              </a:rPr>
              <a:t>yahya</a:t>
            </a:r>
            <a:endParaRPr lang="en-US" dirty="0">
              <a:solidFill>
                <a:schemeClr val="tx1"/>
              </a:solidFill>
            </a:endParaRPr>
          </a:p>
          <a:p>
            <a:r>
              <a:rPr lang="en-US" dirty="0">
                <a:solidFill>
                  <a:schemeClr val="tx1"/>
                </a:solidFill>
              </a:rPr>
              <a:t>MBBS, MSc, PhD</a:t>
            </a:r>
          </a:p>
        </p:txBody>
      </p:sp>
      <p:sp>
        <p:nvSpPr>
          <p:cNvPr id="5" name="Freeform 4"/>
          <p:cNvSpPr/>
          <p:nvPr/>
        </p:nvSpPr>
        <p:spPr>
          <a:xfrm>
            <a:off x="-101600" y="2826224"/>
            <a:ext cx="9387840" cy="3200411"/>
          </a:xfrm>
          <a:custGeom>
            <a:avLst/>
            <a:gdLst>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964730 w 5466080"/>
              <a:gd name="connsiteY7" fmla="*/ 1558783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3 h 3291853"/>
              <a:gd name="connsiteX1" fmla="*/ 1625600 w 5466080"/>
              <a:gd name="connsiteY1" fmla="*/ 1706893 h 3291853"/>
              <a:gd name="connsiteX2" fmla="*/ 2133600 w 5466080"/>
              <a:gd name="connsiteY2" fmla="*/ 1595133 h 3291853"/>
              <a:gd name="connsiteX3" fmla="*/ 2397760 w 5466080"/>
              <a:gd name="connsiteY3" fmla="*/ 13 h 3291853"/>
              <a:gd name="connsiteX4" fmla="*/ 2804160 w 5466080"/>
              <a:gd name="connsiteY4" fmla="*/ 3291853 h 3291853"/>
              <a:gd name="connsiteX5" fmla="*/ 3048000 w 5466080"/>
              <a:gd name="connsiteY5" fmla="*/ 1666253 h 3291853"/>
              <a:gd name="connsiteX6" fmla="*/ 3661426 w 5466080"/>
              <a:gd name="connsiteY6" fmla="*/ 1198893 h 3291853"/>
              <a:gd name="connsiteX7" fmla="*/ 3867911 w 5466080"/>
              <a:gd name="connsiteY7" fmla="*/ 1583001 h 3291853"/>
              <a:gd name="connsiteX8" fmla="*/ 4003040 w 5466080"/>
              <a:gd name="connsiteY8" fmla="*/ 1666253 h 3291853"/>
              <a:gd name="connsiteX9" fmla="*/ 5466080 w 5466080"/>
              <a:gd name="connsiteY9" fmla="*/ 1666253 h 3291853"/>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364972 w 5466080"/>
              <a:gd name="connsiteY7" fmla="*/ 1936392 h 3291854"/>
              <a:gd name="connsiteX8" fmla="*/ 3661426 w 5466080"/>
              <a:gd name="connsiteY8" fmla="*/ 1198894 h 3291854"/>
              <a:gd name="connsiteX9" fmla="*/ 3867911 w 5466080"/>
              <a:gd name="connsiteY9" fmla="*/ 1583002 h 3291854"/>
              <a:gd name="connsiteX10" fmla="*/ 4003040 w 5466080"/>
              <a:gd name="connsiteY10" fmla="*/ 1666254 h 3291854"/>
              <a:gd name="connsiteX11" fmla="*/ 5466080 w 5466080"/>
              <a:gd name="connsiteY11" fmla="*/ 1666254 h 3291854"/>
              <a:gd name="connsiteX0" fmla="*/ 0 w 5466080"/>
              <a:gd name="connsiteY0" fmla="*/ 1706894 h 3291854"/>
              <a:gd name="connsiteX1" fmla="*/ 1625600 w 5466080"/>
              <a:gd name="connsiteY1" fmla="*/ 1706894 h 3291854"/>
              <a:gd name="connsiteX2" fmla="*/ 1673154 w 5466080"/>
              <a:gd name="connsiteY2" fmla="*/ 1655617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1550500 w 7752501"/>
              <a:gd name="connsiteY1" fmla="*/ 1706208 h 3291854"/>
              <a:gd name="connsiteX2" fmla="*/ 3912021 w 7752501"/>
              <a:gd name="connsiteY2" fmla="*/ 1706894 h 3291854"/>
              <a:gd name="connsiteX3" fmla="*/ 3972907 w 7752501"/>
              <a:gd name="connsiteY3" fmla="*/ 1660458 h 3291854"/>
              <a:gd name="connsiteX4" fmla="*/ 4072896 w 7752501"/>
              <a:gd name="connsiteY4" fmla="*/ 1425187 h 3291854"/>
              <a:gd name="connsiteX5" fmla="*/ 4420021 w 7752501"/>
              <a:gd name="connsiteY5" fmla="*/ 1595134 h 3291854"/>
              <a:gd name="connsiteX6" fmla="*/ 4684181 w 7752501"/>
              <a:gd name="connsiteY6" fmla="*/ 14 h 3291854"/>
              <a:gd name="connsiteX7" fmla="*/ 5090581 w 7752501"/>
              <a:gd name="connsiteY7" fmla="*/ 3291854 h 3291854"/>
              <a:gd name="connsiteX8" fmla="*/ 5334421 w 7752501"/>
              <a:gd name="connsiteY8" fmla="*/ 1666254 h 3291854"/>
              <a:gd name="connsiteX9" fmla="*/ 5651393 w 7752501"/>
              <a:gd name="connsiteY9" fmla="*/ 1936392 h 3291854"/>
              <a:gd name="connsiteX10" fmla="*/ 5947847 w 7752501"/>
              <a:gd name="connsiteY10" fmla="*/ 1198894 h 3291854"/>
              <a:gd name="connsiteX11" fmla="*/ 6154332 w 7752501"/>
              <a:gd name="connsiteY11" fmla="*/ 1583002 h 3291854"/>
              <a:gd name="connsiteX12" fmla="*/ 6289461 w 7752501"/>
              <a:gd name="connsiteY12" fmla="*/ 1666254 h 3291854"/>
              <a:gd name="connsiteX13" fmla="*/ 7752501 w 7752501"/>
              <a:gd name="connsiteY13" fmla="*/ 1666254 h 3291854"/>
              <a:gd name="connsiteX0" fmla="*/ 0 w 7752501"/>
              <a:gd name="connsiteY0" fmla="*/ 1704474 h 3291854"/>
              <a:gd name="connsiteX1" fmla="*/ 195979 w 7752501"/>
              <a:gd name="connsiteY1" fmla="*/ 1961810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1550500 w 7752501"/>
              <a:gd name="connsiteY3" fmla="*/ 1706208 h 3291854"/>
              <a:gd name="connsiteX4" fmla="*/ 3912021 w 7752501"/>
              <a:gd name="connsiteY4" fmla="*/ 1706894 h 3291854"/>
              <a:gd name="connsiteX5" fmla="*/ 3972907 w 7752501"/>
              <a:gd name="connsiteY5" fmla="*/ 1660458 h 3291854"/>
              <a:gd name="connsiteX6" fmla="*/ 4072896 w 7752501"/>
              <a:gd name="connsiteY6" fmla="*/ 1425187 h 3291854"/>
              <a:gd name="connsiteX7" fmla="*/ 4420021 w 7752501"/>
              <a:gd name="connsiteY7" fmla="*/ 1595134 h 3291854"/>
              <a:gd name="connsiteX8" fmla="*/ 4684181 w 7752501"/>
              <a:gd name="connsiteY8" fmla="*/ 14 h 3291854"/>
              <a:gd name="connsiteX9" fmla="*/ 5090581 w 7752501"/>
              <a:gd name="connsiteY9" fmla="*/ 3291854 h 3291854"/>
              <a:gd name="connsiteX10" fmla="*/ 5334421 w 7752501"/>
              <a:gd name="connsiteY10" fmla="*/ 1666254 h 3291854"/>
              <a:gd name="connsiteX11" fmla="*/ 5651393 w 7752501"/>
              <a:gd name="connsiteY11" fmla="*/ 1936392 h 3291854"/>
              <a:gd name="connsiteX12" fmla="*/ 5947847 w 7752501"/>
              <a:gd name="connsiteY12" fmla="*/ 1198894 h 3291854"/>
              <a:gd name="connsiteX13" fmla="*/ 6154332 w 7752501"/>
              <a:gd name="connsiteY13" fmla="*/ 1583002 h 3291854"/>
              <a:gd name="connsiteX14" fmla="*/ 6289461 w 7752501"/>
              <a:gd name="connsiteY14" fmla="*/ 1666254 h 3291854"/>
              <a:gd name="connsiteX15" fmla="*/ 7752501 w 7752501"/>
              <a:gd name="connsiteY15"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550500 w 7752501"/>
              <a:gd name="connsiteY4" fmla="*/ 1706208 h 3291854"/>
              <a:gd name="connsiteX5" fmla="*/ 3912021 w 7752501"/>
              <a:gd name="connsiteY5" fmla="*/ 1706894 h 3291854"/>
              <a:gd name="connsiteX6" fmla="*/ 3972907 w 7752501"/>
              <a:gd name="connsiteY6" fmla="*/ 1660458 h 3291854"/>
              <a:gd name="connsiteX7" fmla="*/ 4072896 w 7752501"/>
              <a:gd name="connsiteY7" fmla="*/ 1425187 h 3291854"/>
              <a:gd name="connsiteX8" fmla="*/ 4420021 w 7752501"/>
              <a:gd name="connsiteY8" fmla="*/ 1595134 h 3291854"/>
              <a:gd name="connsiteX9" fmla="*/ 4684181 w 7752501"/>
              <a:gd name="connsiteY9" fmla="*/ 14 h 3291854"/>
              <a:gd name="connsiteX10" fmla="*/ 5090581 w 7752501"/>
              <a:gd name="connsiteY10" fmla="*/ 3291854 h 3291854"/>
              <a:gd name="connsiteX11" fmla="*/ 5334421 w 7752501"/>
              <a:gd name="connsiteY11" fmla="*/ 1666254 h 3291854"/>
              <a:gd name="connsiteX12" fmla="*/ 5651393 w 7752501"/>
              <a:gd name="connsiteY12" fmla="*/ 1936392 h 3291854"/>
              <a:gd name="connsiteX13" fmla="*/ 5947847 w 7752501"/>
              <a:gd name="connsiteY13" fmla="*/ 1198894 h 3291854"/>
              <a:gd name="connsiteX14" fmla="*/ 6154332 w 7752501"/>
              <a:gd name="connsiteY14" fmla="*/ 1583002 h 3291854"/>
              <a:gd name="connsiteX15" fmla="*/ 6289461 w 7752501"/>
              <a:gd name="connsiteY15" fmla="*/ 1666254 h 3291854"/>
              <a:gd name="connsiteX16" fmla="*/ 7752501 w 7752501"/>
              <a:gd name="connsiteY16"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550500 w 7752501"/>
              <a:gd name="connsiteY5" fmla="*/ 1706208 h 3291854"/>
              <a:gd name="connsiteX6" fmla="*/ 3912021 w 7752501"/>
              <a:gd name="connsiteY6" fmla="*/ 1706894 h 3291854"/>
              <a:gd name="connsiteX7" fmla="*/ 3972907 w 7752501"/>
              <a:gd name="connsiteY7" fmla="*/ 1660458 h 3291854"/>
              <a:gd name="connsiteX8" fmla="*/ 4072896 w 7752501"/>
              <a:gd name="connsiteY8" fmla="*/ 1425187 h 3291854"/>
              <a:gd name="connsiteX9" fmla="*/ 4420021 w 7752501"/>
              <a:gd name="connsiteY9" fmla="*/ 1595134 h 3291854"/>
              <a:gd name="connsiteX10" fmla="*/ 4684181 w 7752501"/>
              <a:gd name="connsiteY10" fmla="*/ 14 h 3291854"/>
              <a:gd name="connsiteX11" fmla="*/ 5090581 w 7752501"/>
              <a:gd name="connsiteY11" fmla="*/ 3291854 h 3291854"/>
              <a:gd name="connsiteX12" fmla="*/ 5334421 w 7752501"/>
              <a:gd name="connsiteY12" fmla="*/ 1666254 h 3291854"/>
              <a:gd name="connsiteX13" fmla="*/ 5651393 w 7752501"/>
              <a:gd name="connsiteY13" fmla="*/ 1936392 h 3291854"/>
              <a:gd name="connsiteX14" fmla="*/ 5947847 w 7752501"/>
              <a:gd name="connsiteY14" fmla="*/ 1198894 h 3291854"/>
              <a:gd name="connsiteX15" fmla="*/ 6154332 w 7752501"/>
              <a:gd name="connsiteY15" fmla="*/ 1583002 h 3291854"/>
              <a:gd name="connsiteX16" fmla="*/ 6289461 w 7752501"/>
              <a:gd name="connsiteY16" fmla="*/ 1666254 h 3291854"/>
              <a:gd name="connsiteX17" fmla="*/ 7752501 w 7752501"/>
              <a:gd name="connsiteY17"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70638 w 7752501"/>
              <a:gd name="connsiteY1" fmla="*/ 1853373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78658 w 7752501"/>
              <a:gd name="connsiteY1" fmla="*/ 161326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99989 w 7752501"/>
              <a:gd name="connsiteY1" fmla="*/ 168297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86657 w 7752501"/>
              <a:gd name="connsiteY1" fmla="*/ 1709597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699915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707176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3119779 w 8732396"/>
              <a:gd name="connsiteY9" fmla="*/ 1704011 h 3291854"/>
              <a:gd name="connsiteX10" fmla="*/ 4891916 w 8732396"/>
              <a:gd name="connsiteY10" fmla="*/ 1706894 h 3291854"/>
              <a:gd name="connsiteX11" fmla="*/ 4952802 w 8732396"/>
              <a:gd name="connsiteY11" fmla="*/ 1660458 h 3291854"/>
              <a:gd name="connsiteX12" fmla="*/ 5052791 w 8732396"/>
              <a:gd name="connsiteY12" fmla="*/ 1425187 h 3291854"/>
              <a:gd name="connsiteX13" fmla="*/ 5399916 w 8732396"/>
              <a:gd name="connsiteY13" fmla="*/ 1595134 h 3291854"/>
              <a:gd name="connsiteX14" fmla="*/ 5664076 w 8732396"/>
              <a:gd name="connsiteY14" fmla="*/ 14 h 3291854"/>
              <a:gd name="connsiteX15" fmla="*/ 6070476 w 8732396"/>
              <a:gd name="connsiteY15" fmla="*/ 3291854 h 3291854"/>
              <a:gd name="connsiteX16" fmla="*/ 6314316 w 8732396"/>
              <a:gd name="connsiteY16" fmla="*/ 1666254 h 3291854"/>
              <a:gd name="connsiteX17" fmla="*/ 6631288 w 8732396"/>
              <a:gd name="connsiteY17" fmla="*/ 1936392 h 3291854"/>
              <a:gd name="connsiteX18" fmla="*/ 6927742 w 8732396"/>
              <a:gd name="connsiteY18" fmla="*/ 1198894 h 3291854"/>
              <a:gd name="connsiteX19" fmla="*/ 7134227 w 8732396"/>
              <a:gd name="connsiteY19" fmla="*/ 1583002 h 3291854"/>
              <a:gd name="connsiteX20" fmla="*/ 7269356 w 8732396"/>
              <a:gd name="connsiteY20" fmla="*/ 1666254 h 3291854"/>
              <a:gd name="connsiteX21" fmla="*/ 8732396 w 8732396"/>
              <a:gd name="connsiteY21"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3119779 w 8732396"/>
              <a:gd name="connsiteY8" fmla="*/ 1704011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3119779 w 8732396"/>
              <a:gd name="connsiteY7" fmla="*/ 1704011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3119779 w 8732396"/>
              <a:gd name="connsiteY6" fmla="*/ 1704011 h 3291854"/>
              <a:gd name="connsiteX7" fmla="*/ 4891916 w 8732396"/>
              <a:gd name="connsiteY7" fmla="*/ 1706894 h 3291854"/>
              <a:gd name="connsiteX8" fmla="*/ 4952802 w 8732396"/>
              <a:gd name="connsiteY8" fmla="*/ 1660458 h 3291854"/>
              <a:gd name="connsiteX9" fmla="*/ 5052791 w 8732396"/>
              <a:gd name="connsiteY9" fmla="*/ 1425187 h 3291854"/>
              <a:gd name="connsiteX10" fmla="*/ 5399916 w 8732396"/>
              <a:gd name="connsiteY10" fmla="*/ 1595134 h 3291854"/>
              <a:gd name="connsiteX11" fmla="*/ 5664076 w 8732396"/>
              <a:gd name="connsiteY11" fmla="*/ 14 h 3291854"/>
              <a:gd name="connsiteX12" fmla="*/ 6070476 w 8732396"/>
              <a:gd name="connsiteY12" fmla="*/ 3291854 h 3291854"/>
              <a:gd name="connsiteX13" fmla="*/ 6314316 w 8732396"/>
              <a:gd name="connsiteY13" fmla="*/ 1666254 h 3291854"/>
              <a:gd name="connsiteX14" fmla="*/ 6631288 w 8732396"/>
              <a:gd name="connsiteY14" fmla="*/ 1936392 h 3291854"/>
              <a:gd name="connsiteX15" fmla="*/ 6927742 w 8732396"/>
              <a:gd name="connsiteY15" fmla="*/ 1198894 h 3291854"/>
              <a:gd name="connsiteX16" fmla="*/ 7134227 w 8732396"/>
              <a:gd name="connsiteY16" fmla="*/ 1583002 h 3291854"/>
              <a:gd name="connsiteX17" fmla="*/ 7269356 w 8732396"/>
              <a:gd name="connsiteY17" fmla="*/ 1666254 h 3291854"/>
              <a:gd name="connsiteX18" fmla="*/ 8732396 w 8732396"/>
              <a:gd name="connsiteY18"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3119779 w 8732396"/>
              <a:gd name="connsiteY5" fmla="*/ 1704011 h 3291854"/>
              <a:gd name="connsiteX6" fmla="*/ 4891916 w 8732396"/>
              <a:gd name="connsiteY6" fmla="*/ 1706894 h 3291854"/>
              <a:gd name="connsiteX7" fmla="*/ 4952802 w 8732396"/>
              <a:gd name="connsiteY7" fmla="*/ 1660458 h 3291854"/>
              <a:gd name="connsiteX8" fmla="*/ 5052791 w 8732396"/>
              <a:gd name="connsiteY8" fmla="*/ 1425187 h 3291854"/>
              <a:gd name="connsiteX9" fmla="*/ 5399916 w 8732396"/>
              <a:gd name="connsiteY9" fmla="*/ 1595134 h 3291854"/>
              <a:gd name="connsiteX10" fmla="*/ 5664076 w 8732396"/>
              <a:gd name="connsiteY10" fmla="*/ 14 h 3291854"/>
              <a:gd name="connsiteX11" fmla="*/ 6070476 w 8732396"/>
              <a:gd name="connsiteY11" fmla="*/ 3291854 h 3291854"/>
              <a:gd name="connsiteX12" fmla="*/ 6314316 w 8732396"/>
              <a:gd name="connsiteY12" fmla="*/ 1666254 h 3291854"/>
              <a:gd name="connsiteX13" fmla="*/ 6631288 w 8732396"/>
              <a:gd name="connsiteY13" fmla="*/ 1936392 h 3291854"/>
              <a:gd name="connsiteX14" fmla="*/ 6927742 w 8732396"/>
              <a:gd name="connsiteY14" fmla="*/ 1198894 h 3291854"/>
              <a:gd name="connsiteX15" fmla="*/ 7134227 w 8732396"/>
              <a:gd name="connsiteY15" fmla="*/ 1583002 h 3291854"/>
              <a:gd name="connsiteX16" fmla="*/ 7269356 w 8732396"/>
              <a:gd name="connsiteY16" fmla="*/ 1666254 h 3291854"/>
              <a:gd name="connsiteX17" fmla="*/ 8732396 w 8732396"/>
              <a:gd name="connsiteY17"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3119779 w 8732396"/>
              <a:gd name="connsiteY4" fmla="*/ 1704011 h 3291854"/>
              <a:gd name="connsiteX5" fmla="*/ 4891916 w 8732396"/>
              <a:gd name="connsiteY5" fmla="*/ 1706894 h 3291854"/>
              <a:gd name="connsiteX6" fmla="*/ 4952802 w 8732396"/>
              <a:gd name="connsiteY6" fmla="*/ 1660458 h 3291854"/>
              <a:gd name="connsiteX7" fmla="*/ 5052791 w 8732396"/>
              <a:gd name="connsiteY7" fmla="*/ 1425187 h 3291854"/>
              <a:gd name="connsiteX8" fmla="*/ 5399916 w 8732396"/>
              <a:gd name="connsiteY8" fmla="*/ 1595134 h 3291854"/>
              <a:gd name="connsiteX9" fmla="*/ 5664076 w 8732396"/>
              <a:gd name="connsiteY9" fmla="*/ 14 h 3291854"/>
              <a:gd name="connsiteX10" fmla="*/ 6070476 w 8732396"/>
              <a:gd name="connsiteY10" fmla="*/ 3291854 h 3291854"/>
              <a:gd name="connsiteX11" fmla="*/ 6314316 w 8732396"/>
              <a:gd name="connsiteY11" fmla="*/ 1666254 h 3291854"/>
              <a:gd name="connsiteX12" fmla="*/ 6631288 w 8732396"/>
              <a:gd name="connsiteY12" fmla="*/ 1936392 h 3291854"/>
              <a:gd name="connsiteX13" fmla="*/ 6927742 w 8732396"/>
              <a:gd name="connsiteY13" fmla="*/ 1198894 h 3291854"/>
              <a:gd name="connsiteX14" fmla="*/ 7134227 w 8732396"/>
              <a:gd name="connsiteY14" fmla="*/ 1583002 h 3291854"/>
              <a:gd name="connsiteX15" fmla="*/ 7269356 w 8732396"/>
              <a:gd name="connsiteY15" fmla="*/ 1666254 h 3291854"/>
              <a:gd name="connsiteX16" fmla="*/ 8732396 w 8732396"/>
              <a:gd name="connsiteY16"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3119779 w 8732396"/>
              <a:gd name="connsiteY3" fmla="*/ 1704011 h 3291854"/>
              <a:gd name="connsiteX4" fmla="*/ 4891916 w 8732396"/>
              <a:gd name="connsiteY4" fmla="*/ 1706894 h 3291854"/>
              <a:gd name="connsiteX5" fmla="*/ 4952802 w 8732396"/>
              <a:gd name="connsiteY5" fmla="*/ 1660458 h 3291854"/>
              <a:gd name="connsiteX6" fmla="*/ 5052791 w 8732396"/>
              <a:gd name="connsiteY6" fmla="*/ 1425187 h 3291854"/>
              <a:gd name="connsiteX7" fmla="*/ 5399916 w 8732396"/>
              <a:gd name="connsiteY7" fmla="*/ 1595134 h 3291854"/>
              <a:gd name="connsiteX8" fmla="*/ 5664076 w 8732396"/>
              <a:gd name="connsiteY8" fmla="*/ 14 h 3291854"/>
              <a:gd name="connsiteX9" fmla="*/ 6070476 w 8732396"/>
              <a:gd name="connsiteY9" fmla="*/ 3291854 h 3291854"/>
              <a:gd name="connsiteX10" fmla="*/ 6314316 w 8732396"/>
              <a:gd name="connsiteY10" fmla="*/ 1666254 h 3291854"/>
              <a:gd name="connsiteX11" fmla="*/ 6631288 w 8732396"/>
              <a:gd name="connsiteY11" fmla="*/ 1936392 h 3291854"/>
              <a:gd name="connsiteX12" fmla="*/ 6927742 w 8732396"/>
              <a:gd name="connsiteY12" fmla="*/ 1198894 h 3291854"/>
              <a:gd name="connsiteX13" fmla="*/ 7134227 w 8732396"/>
              <a:gd name="connsiteY13" fmla="*/ 1583002 h 3291854"/>
              <a:gd name="connsiteX14" fmla="*/ 7269356 w 8732396"/>
              <a:gd name="connsiteY14" fmla="*/ 1666254 h 3291854"/>
              <a:gd name="connsiteX15" fmla="*/ 8732396 w 8732396"/>
              <a:gd name="connsiteY15" fmla="*/ 1666254 h 3291854"/>
              <a:gd name="connsiteX0" fmla="*/ 0 w 8732396"/>
              <a:gd name="connsiteY0" fmla="*/ 1706894 h 3291854"/>
              <a:gd name="connsiteX1" fmla="*/ 1009892 w 8732396"/>
              <a:gd name="connsiteY1" fmla="*/ 1707176 h 3291854"/>
              <a:gd name="connsiteX2" fmla="*/ 3119779 w 8732396"/>
              <a:gd name="connsiteY2" fmla="*/ 1704011 h 3291854"/>
              <a:gd name="connsiteX3" fmla="*/ 4891916 w 8732396"/>
              <a:gd name="connsiteY3" fmla="*/ 1706894 h 3291854"/>
              <a:gd name="connsiteX4" fmla="*/ 4952802 w 8732396"/>
              <a:gd name="connsiteY4" fmla="*/ 1660458 h 3291854"/>
              <a:gd name="connsiteX5" fmla="*/ 5052791 w 8732396"/>
              <a:gd name="connsiteY5" fmla="*/ 1425187 h 3291854"/>
              <a:gd name="connsiteX6" fmla="*/ 5399916 w 8732396"/>
              <a:gd name="connsiteY6" fmla="*/ 1595134 h 3291854"/>
              <a:gd name="connsiteX7" fmla="*/ 5664076 w 8732396"/>
              <a:gd name="connsiteY7" fmla="*/ 14 h 3291854"/>
              <a:gd name="connsiteX8" fmla="*/ 6070476 w 8732396"/>
              <a:gd name="connsiteY8" fmla="*/ 3291854 h 3291854"/>
              <a:gd name="connsiteX9" fmla="*/ 6314316 w 8732396"/>
              <a:gd name="connsiteY9" fmla="*/ 1666254 h 3291854"/>
              <a:gd name="connsiteX10" fmla="*/ 6631288 w 8732396"/>
              <a:gd name="connsiteY10" fmla="*/ 1936392 h 3291854"/>
              <a:gd name="connsiteX11" fmla="*/ 6927742 w 8732396"/>
              <a:gd name="connsiteY11" fmla="*/ 1198894 h 3291854"/>
              <a:gd name="connsiteX12" fmla="*/ 7134227 w 8732396"/>
              <a:gd name="connsiteY12" fmla="*/ 1583002 h 3291854"/>
              <a:gd name="connsiteX13" fmla="*/ 7269356 w 8732396"/>
              <a:gd name="connsiteY13" fmla="*/ 1666254 h 3291854"/>
              <a:gd name="connsiteX14" fmla="*/ 8732396 w 8732396"/>
              <a:gd name="connsiteY14" fmla="*/ 1666254 h 3291854"/>
              <a:gd name="connsiteX0" fmla="*/ 0 w 8732396"/>
              <a:gd name="connsiteY0" fmla="*/ 1706894 h 3291854"/>
              <a:gd name="connsiteX1" fmla="*/ 3119779 w 8732396"/>
              <a:gd name="connsiteY1" fmla="*/ 1704011 h 3291854"/>
              <a:gd name="connsiteX2" fmla="*/ 4891916 w 8732396"/>
              <a:gd name="connsiteY2" fmla="*/ 1706894 h 3291854"/>
              <a:gd name="connsiteX3" fmla="*/ 4952802 w 8732396"/>
              <a:gd name="connsiteY3" fmla="*/ 1660458 h 3291854"/>
              <a:gd name="connsiteX4" fmla="*/ 5052791 w 8732396"/>
              <a:gd name="connsiteY4" fmla="*/ 1425187 h 3291854"/>
              <a:gd name="connsiteX5" fmla="*/ 5399916 w 8732396"/>
              <a:gd name="connsiteY5" fmla="*/ 1595134 h 3291854"/>
              <a:gd name="connsiteX6" fmla="*/ 5664076 w 8732396"/>
              <a:gd name="connsiteY6" fmla="*/ 14 h 3291854"/>
              <a:gd name="connsiteX7" fmla="*/ 6070476 w 8732396"/>
              <a:gd name="connsiteY7" fmla="*/ 3291854 h 3291854"/>
              <a:gd name="connsiteX8" fmla="*/ 6314316 w 8732396"/>
              <a:gd name="connsiteY8" fmla="*/ 1666254 h 3291854"/>
              <a:gd name="connsiteX9" fmla="*/ 6631288 w 8732396"/>
              <a:gd name="connsiteY9" fmla="*/ 1936392 h 3291854"/>
              <a:gd name="connsiteX10" fmla="*/ 6927742 w 8732396"/>
              <a:gd name="connsiteY10" fmla="*/ 1198894 h 3291854"/>
              <a:gd name="connsiteX11" fmla="*/ 7134227 w 8732396"/>
              <a:gd name="connsiteY11" fmla="*/ 1583002 h 3291854"/>
              <a:gd name="connsiteX12" fmla="*/ 7269356 w 8732396"/>
              <a:gd name="connsiteY12" fmla="*/ 1666254 h 3291854"/>
              <a:gd name="connsiteX13" fmla="*/ 8732396 w 8732396"/>
              <a:gd name="connsiteY13" fmla="*/ 1666254 h 3291854"/>
              <a:gd name="connsiteX0" fmla="*/ 0 w 5612617"/>
              <a:gd name="connsiteY0" fmla="*/ 1704011 h 3291854"/>
              <a:gd name="connsiteX1" fmla="*/ 1772137 w 5612617"/>
              <a:gd name="connsiteY1" fmla="*/ 1706894 h 3291854"/>
              <a:gd name="connsiteX2" fmla="*/ 1833023 w 5612617"/>
              <a:gd name="connsiteY2" fmla="*/ 1660458 h 3291854"/>
              <a:gd name="connsiteX3" fmla="*/ 1933012 w 5612617"/>
              <a:gd name="connsiteY3" fmla="*/ 1425187 h 3291854"/>
              <a:gd name="connsiteX4" fmla="*/ 2280137 w 5612617"/>
              <a:gd name="connsiteY4" fmla="*/ 1595134 h 3291854"/>
              <a:gd name="connsiteX5" fmla="*/ 2544297 w 5612617"/>
              <a:gd name="connsiteY5" fmla="*/ 14 h 3291854"/>
              <a:gd name="connsiteX6" fmla="*/ 2950697 w 5612617"/>
              <a:gd name="connsiteY6" fmla="*/ 3291854 h 3291854"/>
              <a:gd name="connsiteX7" fmla="*/ 3194537 w 5612617"/>
              <a:gd name="connsiteY7" fmla="*/ 1666254 h 3291854"/>
              <a:gd name="connsiteX8" fmla="*/ 3511509 w 5612617"/>
              <a:gd name="connsiteY8" fmla="*/ 1936392 h 3291854"/>
              <a:gd name="connsiteX9" fmla="*/ 3807963 w 5612617"/>
              <a:gd name="connsiteY9" fmla="*/ 1198894 h 3291854"/>
              <a:gd name="connsiteX10" fmla="*/ 4014448 w 5612617"/>
              <a:gd name="connsiteY10" fmla="*/ 1583002 h 3291854"/>
              <a:gd name="connsiteX11" fmla="*/ 4149577 w 5612617"/>
              <a:gd name="connsiteY11" fmla="*/ 1666254 h 3291854"/>
              <a:gd name="connsiteX12" fmla="*/ 5612617 w 5612617"/>
              <a:gd name="connsiteY12" fmla="*/ 1666254 h 3291854"/>
              <a:gd name="connsiteX0" fmla="*/ 0 w 7254678"/>
              <a:gd name="connsiteY0" fmla="*/ 1704011 h 3291854"/>
              <a:gd name="connsiteX1" fmla="*/ 1772137 w 7254678"/>
              <a:gd name="connsiteY1" fmla="*/ 1706894 h 3291854"/>
              <a:gd name="connsiteX2" fmla="*/ 1833023 w 7254678"/>
              <a:gd name="connsiteY2" fmla="*/ 1660458 h 3291854"/>
              <a:gd name="connsiteX3" fmla="*/ 1933012 w 7254678"/>
              <a:gd name="connsiteY3" fmla="*/ 1425187 h 3291854"/>
              <a:gd name="connsiteX4" fmla="*/ 2280137 w 7254678"/>
              <a:gd name="connsiteY4" fmla="*/ 1595134 h 3291854"/>
              <a:gd name="connsiteX5" fmla="*/ 2544297 w 7254678"/>
              <a:gd name="connsiteY5" fmla="*/ 14 h 3291854"/>
              <a:gd name="connsiteX6" fmla="*/ 2950697 w 7254678"/>
              <a:gd name="connsiteY6" fmla="*/ 3291854 h 3291854"/>
              <a:gd name="connsiteX7" fmla="*/ 3194537 w 7254678"/>
              <a:gd name="connsiteY7" fmla="*/ 1666254 h 3291854"/>
              <a:gd name="connsiteX8" fmla="*/ 3511509 w 7254678"/>
              <a:gd name="connsiteY8" fmla="*/ 1936392 h 3291854"/>
              <a:gd name="connsiteX9" fmla="*/ 3807963 w 7254678"/>
              <a:gd name="connsiteY9" fmla="*/ 1198894 h 3291854"/>
              <a:gd name="connsiteX10" fmla="*/ 4014448 w 7254678"/>
              <a:gd name="connsiteY10" fmla="*/ 1583002 h 3291854"/>
              <a:gd name="connsiteX11" fmla="*/ 4149577 w 7254678"/>
              <a:gd name="connsiteY11" fmla="*/ 1666254 h 3291854"/>
              <a:gd name="connsiteX12" fmla="*/ 7254678 w 7254678"/>
              <a:gd name="connsiteY12" fmla="*/ 1666254 h 3291854"/>
              <a:gd name="connsiteX0" fmla="*/ 0 w 12436591"/>
              <a:gd name="connsiteY0" fmla="*/ 1704011 h 3291854"/>
              <a:gd name="connsiteX1" fmla="*/ 6954050 w 12436591"/>
              <a:gd name="connsiteY1" fmla="*/ 1706894 h 3291854"/>
              <a:gd name="connsiteX2" fmla="*/ 7014936 w 12436591"/>
              <a:gd name="connsiteY2" fmla="*/ 1660458 h 3291854"/>
              <a:gd name="connsiteX3" fmla="*/ 7114925 w 12436591"/>
              <a:gd name="connsiteY3" fmla="*/ 1425187 h 3291854"/>
              <a:gd name="connsiteX4" fmla="*/ 7462050 w 12436591"/>
              <a:gd name="connsiteY4" fmla="*/ 1595134 h 3291854"/>
              <a:gd name="connsiteX5" fmla="*/ 7726210 w 12436591"/>
              <a:gd name="connsiteY5" fmla="*/ 14 h 3291854"/>
              <a:gd name="connsiteX6" fmla="*/ 8132610 w 12436591"/>
              <a:gd name="connsiteY6" fmla="*/ 3291854 h 3291854"/>
              <a:gd name="connsiteX7" fmla="*/ 8376450 w 12436591"/>
              <a:gd name="connsiteY7" fmla="*/ 1666254 h 3291854"/>
              <a:gd name="connsiteX8" fmla="*/ 8693422 w 12436591"/>
              <a:gd name="connsiteY8" fmla="*/ 1936392 h 3291854"/>
              <a:gd name="connsiteX9" fmla="*/ 8989876 w 12436591"/>
              <a:gd name="connsiteY9" fmla="*/ 1198894 h 3291854"/>
              <a:gd name="connsiteX10" fmla="*/ 9196361 w 12436591"/>
              <a:gd name="connsiteY10" fmla="*/ 1583002 h 3291854"/>
              <a:gd name="connsiteX11" fmla="*/ 9331490 w 12436591"/>
              <a:gd name="connsiteY11" fmla="*/ 1666254 h 3291854"/>
              <a:gd name="connsiteX12" fmla="*/ 12436591 w 12436591"/>
              <a:gd name="connsiteY12" fmla="*/ 1666254 h 329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36591" h="3291854">
                <a:moveTo>
                  <a:pt x="0" y="1704011"/>
                </a:moveTo>
                <a:lnTo>
                  <a:pt x="6954050" y="1706894"/>
                </a:lnTo>
                <a:cubicBezTo>
                  <a:pt x="6992935" y="1703189"/>
                  <a:pt x="7001457" y="1685625"/>
                  <a:pt x="7014936" y="1660458"/>
                </a:cubicBezTo>
                <a:cubicBezTo>
                  <a:pt x="7028415" y="1635291"/>
                  <a:pt x="7038184" y="1435268"/>
                  <a:pt x="7114925" y="1425187"/>
                </a:cubicBezTo>
                <a:cubicBezTo>
                  <a:pt x="7191666" y="1415107"/>
                  <a:pt x="7360169" y="1832663"/>
                  <a:pt x="7462050" y="1595134"/>
                </a:cubicBezTo>
                <a:cubicBezTo>
                  <a:pt x="7563931" y="1357605"/>
                  <a:pt x="7601408" y="-5150"/>
                  <a:pt x="7726210" y="14"/>
                </a:cubicBezTo>
                <a:cubicBezTo>
                  <a:pt x="7851012" y="5178"/>
                  <a:pt x="8019333" y="3291535"/>
                  <a:pt x="8132610" y="3291854"/>
                </a:cubicBezTo>
                <a:cubicBezTo>
                  <a:pt x="8245887" y="3292173"/>
                  <a:pt x="8282981" y="1892164"/>
                  <a:pt x="8376450" y="1666254"/>
                </a:cubicBezTo>
                <a:cubicBezTo>
                  <a:pt x="8469919" y="1440344"/>
                  <a:pt x="8591184" y="2014285"/>
                  <a:pt x="8693422" y="1936392"/>
                </a:cubicBezTo>
                <a:cubicBezTo>
                  <a:pt x="8795660" y="1858499"/>
                  <a:pt x="8906053" y="1257792"/>
                  <a:pt x="8989876" y="1198894"/>
                </a:cubicBezTo>
                <a:cubicBezTo>
                  <a:pt x="9073699" y="1139996"/>
                  <a:pt x="9163630" y="1536575"/>
                  <a:pt x="9196361" y="1583002"/>
                </a:cubicBezTo>
                <a:cubicBezTo>
                  <a:pt x="9229092" y="1629429"/>
                  <a:pt x="9265221" y="1661255"/>
                  <a:pt x="9331490" y="1666254"/>
                </a:cubicBezTo>
                <a:lnTo>
                  <a:pt x="12436591" y="1666254"/>
                </a:lnTo>
              </a:path>
            </a:pathLst>
          </a:custGeom>
          <a:ln w="38100" cap="rnd">
            <a:solidFill>
              <a:srgbClr val="00E7E2"/>
            </a:solidFill>
          </a:ln>
          <a:effectLst>
            <a:outerShdw blurRad="88900" algn="ctr" rotWithShape="0">
              <a:srgbClr val="01FFFF"/>
            </a:outerShdw>
          </a:effectLst>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Oval 7"/>
          <p:cNvSpPr/>
          <p:nvPr/>
        </p:nvSpPr>
        <p:spPr>
          <a:xfrm>
            <a:off x="-167640" y="4405469"/>
            <a:ext cx="137160" cy="137160"/>
          </a:xfrm>
          <a:prstGeom prst="ellipse">
            <a:avLst/>
          </a:prstGeom>
          <a:solidFill>
            <a:srgbClr val="69FFFF"/>
          </a:solidFill>
          <a:ln w="38100" cap="rnd">
            <a:solidFill>
              <a:srgbClr val="69FFFF"/>
            </a:solidFill>
          </a:ln>
          <a:effectLst>
            <a:outerShdw blurRad="88900" algn="ctr" rotWithShape="0">
              <a:srgbClr val="01FFFF"/>
            </a:outerShdw>
          </a:effectLst>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5716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grpId="0" nodeType="withEffect">
                                  <p:stCondLst>
                                    <p:cond delay="0"/>
                                  </p:stCondLst>
                                  <p:childTnLst>
                                    <p:animMotion origin="layout" path="M -0.00104 0.00139 L 0.57795 0.00278 L 0.58646 -0.04144 L 0.61233 -0.00301 L 0.61893 -0.02084 L 0.64011 -0.23866 L 0.67222 0.22338 L 0.69618 -0.01135 L 0.71875 0.03703 L 0.74566 -0.07269 L 0.76667 -0.00602 L 0.78906 -0.00417 L 1.02674 -0.00301 " pathEditMode="relative" rAng="0" ptsTypes="AAAAAAAAAAAAA">
                                      <p:cBhvr>
                                        <p:cTn id="6" dur="1750" fill="hold"/>
                                        <p:tgtEl>
                                          <p:spTgt spid="8"/>
                                        </p:tgtEl>
                                        <p:attrNameLst>
                                          <p:attrName>ppt_x</p:attrName>
                                          <p:attrName>ppt_y</p:attrName>
                                        </p:attrNameLst>
                                      </p:cBhvr>
                                      <p:rCtr x="51389" y="-903"/>
                                    </p:animMotion>
                                  </p:childTnLst>
                                </p:cTn>
                              </p:par>
                              <p:par>
                                <p:cTn id="7" presetID="6" presetClass="emph" presetSubtype="0" repeatCount="indefinite" autoRev="1" fill="hold" grpId="0" nodeType="withEffect">
                                  <p:stCondLst>
                                    <p:cond delay="0"/>
                                  </p:stCondLst>
                                  <p:childTnLst>
                                    <p:animScale>
                                      <p:cBhvr>
                                        <p:cTn id="8" dur="400" fill="hold"/>
                                        <p:tgtEl>
                                          <p:spTgt spid="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reeform 4"/>
          <p:cNvSpPr/>
          <p:nvPr/>
        </p:nvSpPr>
        <p:spPr>
          <a:xfrm>
            <a:off x="-66780" y="5718605"/>
            <a:ext cx="9210780" cy="1295400"/>
          </a:xfrm>
          <a:custGeom>
            <a:avLst/>
            <a:gdLst>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964730 w 5466080"/>
              <a:gd name="connsiteY7" fmla="*/ 1558783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3 h 3291853"/>
              <a:gd name="connsiteX1" fmla="*/ 1625600 w 5466080"/>
              <a:gd name="connsiteY1" fmla="*/ 1706893 h 3291853"/>
              <a:gd name="connsiteX2" fmla="*/ 2133600 w 5466080"/>
              <a:gd name="connsiteY2" fmla="*/ 1595133 h 3291853"/>
              <a:gd name="connsiteX3" fmla="*/ 2397760 w 5466080"/>
              <a:gd name="connsiteY3" fmla="*/ 13 h 3291853"/>
              <a:gd name="connsiteX4" fmla="*/ 2804160 w 5466080"/>
              <a:gd name="connsiteY4" fmla="*/ 3291853 h 3291853"/>
              <a:gd name="connsiteX5" fmla="*/ 3048000 w 5466080"/>
              <a:gd name="connsiteY5" fmla="*/ 1666253 h 3291853"/>
              <a:gd name="connsiteX6" fmla="*/ 3661426 w 5466080"/>
              <a:gd name="connsiteY6" fmla="*/ 1198893 h 3291853"/>
              <a:gd name="connsiteX7" fmla="*/ 3867911 w 5466080"/>
              <a:gd name="connsiteY7" fmla="*/ 1583001 h 3291853"/>
              <a:gd name="connsiteX8" fmla="*/ 4003040 w 5466080"/>
              <a:gd name="connsiteY8" fmla="*/ 1666253 h 3291853"/>
              <a:gd name="connsiteX9" fmla="*/ 5466080 w 5466080"/>
              <a:gd name="connsiteY9" fmla="*/ 1666253 h 3291853"/>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364972 w 5466080"/>
              <a:gd name="connsiteY7" fmla="*/ 1936392 h 3291854"/>
              <a:gd name="connsiteX8" fmla="*/ 3661426 w 5466080"/>
              <a:gd name="connsiteY8" fmla="*/ 1198894 h 3291854"/>
              <a:gd name="connsiteX9" fmla="*/ 3867911 w 5466080"/>
              <a:gd name="connsiteY9" fmla="*/ 1583002 h 3291854"/>
              <a:gd name="connsiteX10" fmla="*/ 4003040 w 5466080"/>
              <a:gd name="connsiteY10" fmla="*/ 1666254 h 3291854"/>
              <a:gd name="connsiteX11" fmla="*/ 5466080 w 5466080"/>
              <a:gd name="connsiteY11" fmla="*/ 1666254 h 3291854"/>
              <a:gd name="connsiteX0" fmla="*/ 0 w 5466080"/>
              <a:gd name="connsiteY0" fmla="*/ 1706894 h 3291854"/>
              <a:gd name="connsiteX1" fmla="*/ 1625600 w 5466080"/>
              <a:gd name="connsiteY1" fmla="*/ 1706894 h 3291854"/>
              <a:gd name="connsiteX2" fmla="*/ 1673154 w 5466080"/>
              <a:gd name="connsiteY2" fmla="*/ 1655617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1550500 w 7752501"/>
              <a:gd name="connsiteY1" fmla="*/ 1706208 h 3291854"/>
              <a:gd name="connsiteX2" fmla="*/ 3912021 w 7752501"/>
              <a:gd name="connsiteY2" fmla="*/ 1706894 h 3291854"/>
              <a:gd name="connsiteX3" fmla="*/ 3972907 w 7752501"/>
              <a:gd name="connsiteY3" fmla="*/ 1660458 h 3291854"/>
              <a:gd name="connsiteX4" fmla="*/ 4072896 w 7752501"/>
              <a:gd name="connsiteY4" fmla="*/ 1425187 h 3291854"/>
              <a:gd name="connsiteX5" fmla="*/ 4420021 w 7752501"/>
              <a:gd name="connsiteY5" fmla="*/ 1595134 h 3291854"/>
              <a:gd name="connsiteX6" fmla="*/ 4684181 w 7752501"/>
              <a:gd name="connsiteY6" fmla="*/ 14 h 3291854"/>
              <a:gd name="connsiteX7" fmla="*/ 5090581 w 7752501"/>
              <a:gd name="connsiteY7" fmla="*/ 3291854 h 3291854"/>
              <a:gd name="connsiteX8" fmla="*/ 5334421 w 7752501"/>
              <a:gd name="connsiteY8" fmla="*/ 1666254 h 3291854"/>
              <a:gd name="connsiteX9" fmla="*/ 5651393 w 7752501"/>
              <a:gd name="connsiteY9" fmla="*/ 1936392 h 3291854"/>
              <a:gd name="connsiteX10" fmla="*/ 5947847 w 7752501"/>
              <a:gd name="connsiteY10" fmla="*/ 1198894 h 3291854"/>
              <a:gd name="connsiteX11" fmla="*/ 6154332 w 7752501"/>
              <a:gd name="connsiteY11" fmla="*/ 1583002 h 3291854"/>
              <a:gd name="connsiteX12" fmla="*/ 6289461 w 7752501"/>
              <a:gd name="connsiteY12" fmla="*/ 1666254 h 3291854"/>
              <a:gd name="connsiteX13" fmla="*/ 7752501 w 7752501"/>
              <a:gd name="connsiteY13" fmla="*/ 1666254 h 3291854"/>
              <a:gd name="connsiteX0" fmla="*/ 0 w 7752501"/>
              <a:gd name="connsiteY0" fmla="*/ 1704474 h 3291854"/>
              <a:gd name="connsiteX1" fmla="*/ 195979 w 7752501"/>
              <a:gd name="connsiteY1" fmla="*/ 1961810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1550500 w 7752501"/>
              <a:gd name="connsiteY3" fmla="*/ 1706208 h 3291854"/>
              <a:gd name="connsiteX4" fmla="*/ 3912021 w 7752501"/>
              <a:gd name="connsiteY4" fmla="*/ 1706894 h 3291854"/>
              <a:gd name="connsiteX5" fmla="*/ 3972907 w 7752501"/>
              <a:gd name="connsiteY5" fmla="*/ 1660458 h 3291854"/>
              <a:gd name="connsiteX6" fmla="*/ 4072896 w 7752501"/>
              <a:gd name="connsiteY6" fmla="*/ 1425187 h 3291854"/>
              <a:gd name="connsiteX7" fmla="*/ 4420021 w 7752501"/>
              <a:gd name="connsiteY7" fmla="*/ 1595134 h 3291854"/>
              <a:gd name="connsiteX8" fmla="*/ 4684181 w 7752501"/>
              <a:gd name="connsiteY8" fmla="*/ 14 h 3291854"/>
              <a:gd name="connsiteX9" fmla="*/ 5090581 w 7752501"/>
              <a:gd name="connsiteY9" fmla="*/ 3291854 h 3291854"/>
              <a:gd name="connsiteX10" fmla="*/ 5334421 w 7752501"/>
              <a:gd name="connsiteY10" fmla="*/ 1666254 h 3291854"/>
              <a:gd name="connsiteX11" fmla="*/ 5651393 w 7752501"/>
              <a:gd name="connsiteY11" fmla="*/ 1936392 h 3291854"/>
              <a:gd name="connsiteX12" fmla="*/ 5947847 w 7752501"/>
              <a:gd name="connsiteY12" fmla="*/ 1198894 h 3291854"/>
              <a:gd name="connsiteX13" fmla="*/ 6154332 w 7752501"/>
              <a:gd name="connsiteY13" fmla="*/ 1583002 h 3291854"/>
              <a:gd name="connsiteX14" fmla="*/ 6289461 w 7752501"/>
              <a:gd name="connsiteY14" fmla="*/ 1666254 h 3291854"/>
              <a:gd name="connsiteX15" fmla="*/ 7752501 w 7752501"/>
              <a:gd name="connsiteY15"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550500 w 7752501"/>
              <a:gd name="connsiteY4" fmla="*/ 1706208 h 3291854"/>
              <a:gd name="connsiteX5" fmla="*/ 3912021 w 7752501"/>
              <a:gd name="connsiteY5" fmla="*/ 1706894 h 3291854"/>
              <a:gd name="connsiteX6" fmla="*/ 3972907 w 7752501"/>
              <a:gd name="connsiteY6" fmla="*/ 1660458 h 3291854"/>
              <a:gd name="connsiteX7" fmla="*/ 4072896 w 7752501"/>
              <a:gd name="connsiteY7" fmla="*/ 1425187 h 3291854"/>
              <a:gd name="connsiteX8" fmla="*/ 4420021 w 7752501"/>
              <a:gd name="connsiteY8" fmla="*/ 1595134 h 3291854"/>
              <a:gd name="connsiteX9" fmla="*/ 4684181 w 7752501"/>
              <a:gd name="connsiteY9" fmla="*/ 14 h 3291854"/>
              <a:gd name="connsiteX10" fmla="*/ 5090581 w 7752501"/>
              <a:gd name="connsiteY10" fmla="*/ 3291854 h 3291854"/>
              <a:gd name="connsiteX11" fmla="*/ 5334421 w 7752501"/>
              <a:gd name="connsiteY11" fmla="*/ 1666254 h 3291854"/>
              <a:gd name="connsiteX12" fmla="*/ 5651393 w 7752501"/>
              <a:gd name="connsiteY12" fmla="*/ 1936392 h 3291854"/>
              <a:gd name="connsiteX13" fmla="*/ 5947847 w 7752501"/>
              <a:gd name="connsiteY13" fmla="*/ 1198894 h 3291854"/>
              <a:gd name="connsiteX14" fmla="*/ 6154332 w 7752501"/>
              <a:gd name="connsiteY14" fmla="*/ 1583002 h 3291854"/>
              <a:gd name="connsiteX15" fmla="*/ 6289461 w 7752501"/>
              <a:gd name="connsiteY15" fmla="*/ 1666254 h 3291854"/>
              <a:gd name="connsiteX16" fmla="*/ 7752501 w 7752501"/>
              <a:gd name="connsiteY16"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550500 w 7752501"/>
              <a:gd name="connsiteY5" fmla="*/ 1706208 h 3291854"/>
              <a:gd name="connsiteX6" fmla="*/ 3912021 w 7752501"/>
              <a:gd name="connsiteY6" fmla="*/ 1706894 h 3291854"/>
              <a:gd name="connsiteX7" fmla="*/ 3972907 w 7752501"/>
              <a:gd name="connsiteY7" fmla="*/ 1660458 h 3291854"/>
              <a:gd name="connsiteX8" fmla="*/ 4072896 w 7752501"/>
              <a:gd name="connsiteY8" fmla="*/ 1425187 h 3291854"/>
              <a:gd name="connsiteX9" fmla="*/ 4420021 w 7752501"/>
              <a:gd name="connsiteY9" fmla="*/ 1595134 h 3291854"/>
              <a:gd name="connsiteX10" fmla="*/ 4684181 w 7752501"/>
              <a:gd name="connsiteY10" fmla="*/ 14 h 3291854"/>
              <a:gd name="connsiteX11" fmla="*/ 5090581 w 7752501"/>
              <a:gd name="connsiteY11" fmla="*/ 3291854 h 3291854"/>
              <a:gd name="connsiteX12" fmla="*/ 5334421 w 7752501"/>
              <a:gd name="connsiteY12" fmla="*/ 1666254 h 3291854"/>
              <a:gd name="connsiteX13" fmla="*/ 5651393 w 7752501"/>
              <a:gd name="connsiteY13" fmla="*/ 1936392 h 3291854"/>
              <a:gd name="connsiteX14" fmla="*/ 5947847 w 7752501"/>
              <a:gd name="connsiteY14" fmla="*/ 1198894 h 3291854"/>
              <a:gd name="connsiteX15" fmla="*/ 6154332 w 7752501"/>
              <a:gd name="connsiteY15" fmla="*/ 1583002 h 3291854"/>
              <a:gd name="connsiteX16" fmla="*/ 6289461 w 7752501"/>
              <a:gd name="connsiteY16" fmla="*/ 1666254 h 3291854"/>
              <a:gd name="connsiteX17" fmla="*/ 7752501 w 7752501"/>
              <a:gd name="connsiteY17"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70638 w 7752501"/>
              <a:gd name="connsiteY1" fmla="*/ 1853373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78658 w 7752501"/>
              <a:gd name="connsiteY1" fmla="*/ 161326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99989 w 7752501"/>
              <a:gd name="connsiteY1" fmla="*/ 168297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86657 w 7752501"/>
              <a:gd name="connsiteY1" fmla="*/ 1709597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699915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707176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3119779 w 8732396"/>
              <a:gd name="connsiteY9" fmla="*/ 1704011 h 3291854"/>
              <a:gd name="connsiteX10" fmla="*/ 4891916 w 8732396"/>
              <a:gd name="connsiteY10" fmla="*/ 1706894 h 3291854"/>
              <a:gd name="connsiteX11" fmla="*/ 4952802 w 8732396"/>
              <a:gd name="connsiteY11" fmla="*/ 1660458 h 3291854"/>
              <a:gd name="connsiteX12" fmla="*/ 5052791 w 8732396"/>
              <a:gd name="connsiteY12" fmla="*/ 1425187 h 3291854"/>
              <a:gd name="connsiteX13" fmla="*/ 5399916 w 8732396"/>
              <a:gd name="connsiteY13" fmla="*/ 1595134 h 3291854"/>
              <a:gd name="connsiteX14" fmla="*/ 5664076 w 8732396"/>
              <a:gd name="connsiteY14" fmla="*/ 14 h 3291854"/>
              <a:gd name="connsiteX15" fmla="*/ 6070476 w 8732396"/>
              <a:gd name="connsiteY15" fmla="*/ 3291854 h 3291854"/>
              <a:gd name="connsiteX16" fmla="*/ 6314316 w 8732396"/>
              <a:gd name="connsiteY16" fmla="*/ 1666254 h 3291854"/>
              <a:gd name="connsiteX17" fmla="*/ 6631288 w 8732396"/>
              <a:gd name="connsiteY17" fmla="*/ 1936392 h 3291854"/>
              <a:gd name="connsiteX18" fmla="*/ 6927742 w 8732396"/>
              <a:gd name="connsiteY18" fmla="*/ 1198894 h 3291854"/>
              <a:gd name="connsiteX19" fmla="*/ 7134227 w 8732396"/>
              <a:gd name="connsiteY19" fmla="*/ 1583002 h 3291854"/>
              <a:gd name="connsiteX20" fmla="*/ 7269356 w 8732396"/>
              <a:gd name="connsiteY20" fmla="*/ 1666254 h 3291854"/>
              <a:gd name="connsiteX21" fmla="*/ 8732396 w 8732396"/>
              <a:gd name="connsiteY21"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3119779 w 8732396"/>
              <a:gd name="connsiteY8" fmla="*/ 1704011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3119779 w 8732396"/>
              <a:gd name="connsiteY7" fmla="*/ 1704011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3119779 w 8732396"/>
              <a:gd name="connsiteY6" fmla="*/ 1704011 h 3291854"/>
              <a:gd name="connsiteX7" fmla="*/ 4891916 w 8732396"/>
              <a:gd name="connsiteY7" fmla="*/ 1706894 h 3291854"/>
              <a:gd name="connsiteX8" fmla="*/ 4952802 w 8732396"/>
              <a:gd name="connsiteY8" fmla="*/ 1660458 h 3291854"/>
              <a:gd name="connsiteX9" fmla="*/ 5052791 w 8732396"/>
              <a:gd name="connsiteY9" fmla="*/ 1425187 h 3291854"/>
              <a:gd name="connsiteX10" fmla="*/ 5399916 w 8732396"/>
              <a:gd name="connsiteY10" fmla="*/ 1595134 h 3291854"/>
              <a:gd name="connsiteX11" fmla="*/ 5664076 w 8732396"/>
              <a:gd name="connsiteY11" fmla="*/ 14 h 3291854"/>
              <a:gd name="connsiteX12" fmla="*/ 6070476 w 8732396"/>
              <a:gd name="connsiteY12" fmla="*/ 3291854 h 3291854"/>
              <a:gd name="connsiteX13" fmla="*/ 6314316 w 8732396"/>
              <a:gd name="connsiteY13" fmla="*/ 1666254 h 3291854"/>
              <a:gd name="connsiteX14" fmla="*/ 6631288 w 8732396"/>
              <a:gd name="connsiteY14" fmla="*/ 1936392 h 3291854"/>
              <a:gd name="connsiteX15" fmla="*/ 6927742 w 8732396"/>
              <a:gd name="connsiteY15" fmla="*/ 1198894 h 3291854"/>
              <a:gd name="connsiteX16" fmla="*/ 7134227 w 8732396"/>
              <a:gd name="connsiteY16" fmla="*/ 1583002 h 3291854"/>
              <a:gd name="connsiteX17" fmla="*/ 7269356 w 8732396"/>
              <a:gd name="connsiteY17" fmla="*/ 1666254 h 3291854"/>
              <a:gd name="connsiteX18" fmla="*/ 8732396 w 8732396"/>
              <a:gd name="connsiteY18"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3119779 w 8732396"/>
              <a:gd name="connsiteY5" fmla="*/ 1704011 h 3291854"/>
              <a:gd name="connsiteX6" fmla="*/ 4891916 w 8732396"/>
              <a:gd name="connsiteY6" fmla="*/ 1706894 h 3291854"/>
              <a:gd name="connsiteX7" fmla="*/ 4952802 w 8732396"/>
              <a:gd name="connsiteY7" fmla="*/ 1660458 h 3291854"/>
              <a:gd name="connsiteX8" fmla="*/ 5052791 w 8732396"/>
              <a:gd name="connsiteY8" fmla="*/ 1425187 h 3291854"/>
              <a:gd name="connsiteX9" fmla="*/ 5399916 w 8732396"/>
              <a:gd name="connsiteY9" fmla="*/ 1595134 h 3291854"/>
              <a:gd name="connsiteX10" fmla="*/ 5664076 w 8732396"/>
              <a:gd name="connsiteY10" fmla="*/ 14 h 3291854"/>
              <a:gd name="connsiteX11" fmla="*/ 6070476 w 8732396"/>
              <a:gd name="connsiteY11" fmla="*/ 3291854 h 3291854"/>
              <a:gd name="connsiteX12" fmla="*/ 6314316 w 8732396"/>
              <a:gd name="connsiteY12" fmla="*/ 1666254 h 3291854"/>
              <a:gd name="connsiteX13" fmla="*/ 6631288 w 8732396"/>
              <a:gd name="connsiteY13" fmla="*/ 1936392 h 3291854"/>
              <a:gd name="connsiteX14" fmla="*/ 6927742 w 8732396"/>
              <a:gd name="connsiteY14" fmla="*/ 1198894 h 3291854"/>
              <a:gd name="connsiteX15" fmla="*/ 7134227 w 8732396"/>
              <a:gd name="connsiteY15" fmla="*/ 1583002 h 3291854"/>
              <a:gd name="connsiteX16" fmla="*/ 7269356 w 8732396"/>
              <a:gd name="connsiteY16" fmla="*/ 1666254 h 3291854"/>
              <a:gd name="connsiteX17" fmla="*/ 8732396 w 8732396"/>
              <a:gd name="connsiteY17"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3119779 w 8732396"/>
              <a:gd name="connsiteY4" fmla="*/ 1704011 h 3291854"/>
              <a:gd name="connsiteX5" fmla="*/ 4891916 w 8732396"/>
              <a:gd name="connsiteY5" fmla="*/ 1706894 h 3291854"/>
              <a:gd name="connsiteX6" fmla="*/ 4952802 w 8732396"/>
              <a:gd name="connsiteY6" fmla="*/ 1660458 h 3291854"/>
              <a:gd name="connsiteX7" fmla="*/ 5052791 w 8732396"/>
              <a:gd name="connsiteY7" fmla="*/ 1425187 h 3291854"/>
              <a:gd name="connsiteX8" fmla="*/ 5399916 w 8732396"/>
              <a:gd name="connsiteY8" fmla="*/ 1595134 h 3291854"/>
              <a:gd name="connsiteX9" fmla="*/ 5664076 w 8732396"/>
              <a:gd name="connsiteY9" fmla="*/ 14 h 3291854"/>
              <a:gd name="connsiteX10" fmla="*/ 6070476 w 8732396"/>
              <a:gd name="connsiteY10" fmla="*/ 3291854 h 3291854"/>
              <a:gd name="connsiteX11" fmla="*/ 6314316 w 8732396"/>
              <a:gd name="connsiteY11" fmla="*/ 1666254 h 3291854"/>
              <a:gd name="connsiteX12" fmla="*/ 6631288 w 8732396"/>
              <a:gd name="connsiteY12" fmla="*/ 1936392 h 3291854"/>
              <a:gd name="connsiteX13" fmla="*/ 6927742 w 8732396"/>
              <a:gd name="connsiteY13" fmla="*/ 1198894 h 3291854"/>
              <a:gd name="connsiteX14" fmla="*/ 7134227 w 8732396"/>
              <a:gd name="connsiteY14" fmla="*/ 1583002 h 3291854"/>
              <a:gd name="connsiteX15" fmla="*/ 7269356 w 8732396"/>
              <a:gd name="connsiteY15" fmla="*/ 1666254 h 3291854"/>
              <a:gd name="connsiteX16" fmla="*/ 8732396 w 8732396"/>
              <a:gd name="connsiteY16"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3119779 w 8732396"/>
              <a:gd name="connsiteY3" fmla="*/ 1704011 h 3291854"/>
              <a:gd name="connsiteX4" fmla="*/ 4891916 w 8732396"/>
              <a:gd name="connsiteY4" fmla="*/ 1706894 h 3291854"/>
              <a:gd name="connsiteX5" fmla="*/ 4952802 w 8732396"/>
              <a:gd name="connsiteY5" fmla="*/ 1660458 h 3291854"/>
              <a:gd name="connsiteX6" fmla="*/ 5052791 w 8732396"/>
              <a:gd name="connsiteY6" fmla="*/ 1425187 h 3291854"/>
              <a:gd name="connsiteX7" fmla="*/ 5399916 w 8732396"/>
              <a:gd name="connsiteY7" fmla="*/ 1595134 h 3291854"/>
              <a:gd name="connsiteX8" fmla="*/ 5664076 w 8732396"/>
              <a:gd name="connsiteY8" fmla="*/ 14 h 3291854"/>
              <a:gd name="connsiteX9" fmla="*/ 6070476 w 8732396"/>
              <a:gd name="connsiteY9" fmla="*/ 3291854 h 3291854"/>
              <a:gd name="connsiteX10" fmla="*/ 6314316 w 8732396"/>
              <a:gd name="connsiteY10" fmla="*/ 1666254 h 3291854"/>
              <a:gd name="connsiteX11" fmla="*/ 6631288 w 8732396"/>
              <a:gd name="connsiteY11" fmla="*/ 1936392 h 3291854"/>
              <a:gd name="connsiteX12" fmla="*/ 6927742 w 8732396"/>
              <a:gd name="connsiteY12" fmla="*/ 1198894 h 3291854"/>
              <a:gd name="connsiteX13" fmla="*/ 7134227 w 8732396"/>
              <a:gd name="connsiteY13" fmla="*/ 1583002 h 3291854"/>
              <a:gd name="connsiteX14" fmla="*/ 7269356 w 8732396"/>
              <a:gd name="connsiteY14" fmla="*/ 1666254 h 3291854"/>
              <a:gd name="connsiteX15" fmla="*/ 8732396 w 8732396"/>
              <a:gd name="connsiteY15" fmla="*/ 1666254 h 3291854"/>
              <a:gd name="connsiteX0" fmla="*/ 0 w 8732396"/>
              <a:gd name="connsiteY0" fmla="*/ 1706894 h 3291854"/>
              <a:gd name="connsiteX1" fmla="*/ 1009892 w 8732396"/>
              <a:gd name="connsiteY1" fmla="*/ 1707176 h 3291854"/>
              <a:gd name="connsiteX2" fmla="*/ 3119779 w 8732396"/>
              <a:gd name="connsiteY2" fmla="*/ 1704011 h 3291854"/>
              <a:gd name="connsiteX3" fmla="*/ 4891916 w 8732396"/>
              <a:gd name="connsiteY3" fmla="*/ 1706894 h 3291854"/>
              <a:gd name="connsiteX4" fmla="*/ 4952802 w 8732396"/>
              <a:gd name="connsiteY4" fmla="*/ 1660458 h 3291854"/>
              <a:gd name="connsiteX5" fmla="*/ 5052791 w 8732396"/>
              <a:gd name="connsiteY5" fmla="*/ 1425187 h 3291854"/>
              <a:gd name="connsiteX6" fmla="*/ 5399916 w 8732396"/>
              <a:gd name="connsiteY6" fmla="*/ 1595134 h 3291854"/>
              <a:gd name="connsiteX7" fmla="*/ 5664076 w 8732396"/>
              <a:gd name="connsiteY7" fmla="*/ 14 h 3291854"/>
              <a:gd name="connsiteX8" fmla="*/ 6070476 w 8732396"/>
              <a:gd name="connsiteY8" fmla="*/ 3291854 h 3291854"/>
              <a:gd name="connsiteX9" fmla="*/ 6314316 w 8732396"/>
              <a:gd name="connsiteY9" fmla="*/ 1666254 h 3291854"/>
              <a:gd name="connsiteX10" fmla="*/ 6631288 w 8732396"/>
              <a:gd name="connsiteY10" fmla="*/ 1936392 h 3291854"/>
              <a:gd name="connsiteX11" fmla="*/ 6927742 w 8732396"/>
              <a:gd name="connsiteY11" fmla="*/ 1198894 h 3291854"/>
              <a:gd name="connsiteX12" fmla="*/ 7134227 w 8732396"/>
              <a:gd name="connsiteY12" fmla="*/ 1583002 h 3291854"/>
              <a:gd name="connsiteX13" fmla="*/ 7269356 w 8732396"/>
              <a:gd name="connsiteY13" fmla="*/ 1666254 h 3291854"/>
              <a:gd name="connsiteX14" fmla="*/ 8732396 w 8732396"/>
              <a:gd name="connsiteY14" fmla="*/ 1666254 h 3291854"/>
              <a:gd name="connsiteX0" fmla="*/ 0 w 8732396"/>
              <a:gd name="connsiteY0" fmla="*/ 1706894 h 3291854"/>
              <a:gd name="connsiteX1" fmla="*/ 3119779 w 8732396"/>
              <a:gd name="connsiteY1" fmla="*/ 1704011 h 3291854"/>
              <a:gd name="connsiteX2" fmla="*/ 4891916 w 8732396"/>
              <a:gd name="connsiteY2" fmla="*/ 1706894 h 3291854"/>
              <a:gd name="connsiteX3" fmla="*/ 4952802 w 8732396"/>
              <a:gd name="connsiteY3" fmla="*/ 1660458 h 3291854"/>
              <a:gd name="connsiteX4" fmla="*/ 5052791 w 8732396"/>
              <a:gd name="connsiteY4" fmla="*/ 1425187 h 3291854"/>
              <a:gd name="connsiteX5" fmla="*/ 5399916 w 8732396"/>
              <a:gd name="connsiteY5" fmla="*/ 1595134 h 3291854"/>
              <a:gd name="connsiteX6" fmla="*/ 5664076 w 8732396"/>
              <a:gd name="connsiteY6" fmla="*/ 14 h 3291854"/>
              <a:gd name="connsiteX7" fmla="*/ 6070476 w 8732396"/>
              <a:gd name="connsiteY7" fmla="*/ 3291854 h 3291854"/>
              <a:gd name="connsiteX8" fmla="*/ 6314316 w 8732396"/>
              <a:gd name="connsiteY8" fmla="*/ 1666254 h 3291854"/>
              <a:gd name="connsiteX9" fmla="*/ 6631288 w 8732396"/>
              <a:gd name="connsiteY9" fmla="*/ 1936392 h 3291854"/>
              <a:gd name="connsiteX10" fmla="*/ 6927742 w 8732396"/>
              <a:gd name="connsiteY10" fmla="*/ 1198894 h 3291854"/>
              <a:gd name="connsiteX11" fmla="*/ 7134227 w 8732396"/>
              <a:gd name="connsiteY11" fmla="*/ 1583002 h 3291854"/>
              <a:gd name="connsiteX12" fmla="*/ 7269356 w 8732396"/>
              <a:gd name="connsiteY12" fmla="*/ 1666254 h 3291854"/>
              <a:gd name="connsiteX13" fmla="*/ 8732396 w 8732396"/>
              <a:gd name="connsiteY13" fmla="*/ 1666254 h 3291854"/>
              <a:gd name="connsiteX0" fmla="*/ 0 w 5612617"/>
              <a:gd name="connsiteY0" fmla="*/ 1704011 h 3291854"/>
              <a:gd name="connsiteX1" fmla="*/ 1772137 w 5612617"/>
              <a:gd name="connsiteY1" fmla="*/ 1706894 h 3291854"/>
              <a:gd name="connsiteX2" fmla="*/ 1833023 w 5612617"/>
              <a:gd name="connsiteY2" fmla="*/ 1660458 h 3291854"/>
              <a:gd name="connsiteX3" fmla="*/ 1933012 w 5612617"/>
              <a:gd name="connsiteY3" fmla="*/ 1425187 h 3291854"/>
              <a:gd name="connsiteX4" fmla="*/ 2280137 w 5612617"/>
              <a:gd name="connsiteY4" fmla="*/ 1595134 h 3291854"/>
              <a:gd name="connsiteX5" fmla="*/ 2544297 w 5612617"/>
              <a:gd name="connsiteY5" fmla="*/ 14 h 3291854"/>
              <a:gd name="connsiteX6" fmla="*/ 2950697 w 5612617"/>
              <a:gd name="connsiteY6" fmla="*/ 3291854 h 3291854"/>
              <a:gd name="connsiteX7" fmla="*/ 3194537 w 5612617"/>
              <a:gd name="connsiteY7" fmla="*/ 1666254 h 3291854"/>
              <a:gd name="connsiteX8" fmla="*/ 3511509 w 5612617"/>
              <a:gd name="connsiteY8" fmla="*/ 1936392 h 3291854"/>
              <a:gd name="connsiteX9" fmla="*/ 3807963 w 5612617"/>
              <a:gd name="connsiteY9" fmla="*/ 1198894 h 3291854"/>
              <a:gd name="connsiteX10" fmla="*/ 4014448 w 5612617"/>
              <a:gd name="connsiteY10" fmla="*/ 1583002 h 3291854"/>
              <a:gd name="connsiteX11" fmla="*/ 4149577 w 5612617"/>
              <a:gd name="connsiteY11" fmla="*/ 1666254 h 3291854"/>
              <a:gd name="connsiteX12" fmla="*/ 5612617 w 5612617"/>
              <a:gd name="connsiteY12" fmla="*/ 1666254 h 3291854"/>
              <a:gd name="connsiteX0" fmla="*/ 0 w 7254678"/>
              <a:gd name="connsiteY0" fmla="*/ 1704011 h 3291854"/>
              <a:gd name="connsiteX1" fmla="*/ 1772137 w 7254678"/>
              <a:gd name="connsiteY1" fmla="*/ 1706894 h 3291854"/>
              <a:gd name="connsiteX2" fmla="*/ 1833023 w 7254678"/>
              <a:gd name="connsiteY2" fmla="*/ 1660458 h 3291854"/>
              <a:gd name="connsiteX3" fmla="*/ 1933012 w 7254678"/>
              <a:gd name="connsiteY3" fmla="*/ 1425187 h 3291854"/>
              <a:gd name="connsiteX4" fmla="*/ 2280137 w 7254678"/>
              <a:gd name="connsiteY4" fmla="*/ 1595134 h 3291854"/>
              <a:gd name="connsiteX5" fmla="*/ 2544297 w 7254678"/>
              <a:gd name="connsiteY5" fmla="*/ 14 h 3291854"/>
              <a:gd name="connsiteX6" fmla="*/ 2950697 w 7254678"/>
              <a:gd name="connsiteY6" fmla="*/ 3291854 h 3291854"/>
              <a:gd name="connsiteX7" fmla="*/ 3194537 w 7254678"/>
              <a:gd name="connsiteY7" fmla="*/ 1666254 h 3291854"/>
              <a:gd name="connsiteX8" fmla="*/ 3511509 w 7254678"/>
              <a:gd name="connsiteY8" fmla="*/ 1936392 h 3291854"/>
              <a:gd name="connsiteX9" fmla="*/ 3807963 w 7254678"/>
              <a:gd name="connsiteY9" fmla="*/ 1198894 h 3291854"/>
              <a:gd name="connsiteX10" fmla="*/ 4014448 w 7254678"/>
              <a:gd name="connsiteY10" fmla="*/ 1583002 h 3291854"/>
              <a:gd name="connsiteX11" fmla="*/ 4149577 w 7254678"/>
              <a:gd name="connsiteY11" fmla="*/ 1666254 h 3291854"/>
              <a:gd name="connsiteX12" fmla="*/ 7254678 w 7254678"/>
              <a:gd name="connsiteY12" fmla="*/ 1666254 h 3291854"/>
              <a:gd name="connsiteX0" fmla="*/ 0 w 12436591"/>
              <a:gd name="connsiteY0" fmla="*/ 1704011 h 3291854"/>
              <a:gd name="connsiteX1" fmla="*/ 6954050 w 12436591"/>
              <a:gd name="connsiteY1" fmla="*/ 1706894 h 3291854"/>
              <a:gd name="connsiteX2" fmla="*/ 7014936 w 12436591"/>
              <a:gd name="connsiteY2" fmla="*/ 1660458 h 3291854"/>
              <a:gd name="connsiteX3" fmla="*/ 7114925 w 12436591"/>
              <a:gd name="connsiteY3" fmla="*/ 1425187 h 3291854"/>
              <a:gd name="connsiteX4" fmla="*/ 7462050 w 12436591"/>
              <a:gd name="connsiteY4" fmla="*/ 1595134 h 3291854"/>
              <a:gd name="connsiteX5" fmla="*/ 7726210 w 12436591"/>
              <a:gd name="connsiteY5" fmla="*/ 14 h 3291854"/>
              <a:gd name="connsiteX6" fmla="*/ 8132610 w 12436591"/>
              <a:gd name="connsiteY6" fmla="*/ 3291854 h 3291854"/>
              <a:gd name="connsiteX7" fmla="*/ 8376450 w 12436591"/>
              <a:gd name="connsiteY7" fmla="*/ 1666254 h 3291854"/>
              <a:gd name="connsiteX8" fmla="*/ 8693422 w 12436591"/>
              <a:gd name="connsiteY8" fmla="*/ 1936392 h 3291854"/>
              <a:gd name="connsiteX9" fmla="*/ 8989876 w 12436591"/>
              <a:gd name="connsiteY9" fmla="*/ 1198894 h 3291854"/>
              <a:gd name="connsiteX10" fmla="*/ 9196361 w 12436591"/>
              <a:gd name="connsiteY10" fmla="*/ 1583002 h 3291854"/>
              <a:gd name="connsiteX11" fmla="*/ 9331490 w 12436591"/>
              <a:gd name="connsiteY11" fmla="*/ 1666254 h 3291854"/>
              <a:gd name="connsiteX12" fmla="*/ 12436591 w 12436591"/>
              <a:gd name="connsiteY12" fmla="*/ 1666254 h 3291854"/>
              <a:gd name="connsiteX0" fmla="*/ 0 w 21863817"/>
              <a:gd name="connsiteY0" fmla="*/ 1729165 h 3291854"/>
              <a:gd name="connsiteX1" fmla="*/ 16381276 w 21863817"/>
              <a:gd name="connsiteY1" fmla="*/ 1706894 h 3291854"/>
              <a:gd name="connsiteX2" fmla="*/ 16442162 w 21863817"/>
              <a:gd name="connsiteY2" fmla="*/ 1660458 h 3291854"/>
              <a:gd name="connsiteX3" fmla="*/ 16542151 w 21863817"/>
              <a:gd name="connsiteY3" fmla="*/ 1425187 h 3291854"/>
              <a:gd name="connsiteX4" fmla="*/ 16889276 w 21863817"/>
              <a:gd name="connsiteY4" fmla="*/ 1595134 h 3291854"/>
              <a:gd name="connsiteX5" fmla="*/ 17153436 w 21863817"/>
              <a:gd name="connsiteY5" fmla="*/ 14 h 3291854"/>
              <a:gd name="connsiteX6" fmla="*/ 17559836 w 21863817"/>
              <a:gd name="connsiteY6" fmla="*/ 3291854 h 3291854"/>
              <a:gd name="connsiteX7" fmla="*/ 17803676 w 21863817"/>
              <a:gd name="connsiteY7" fmla="*/ 1666254 h 3291854"/>
              <a:gd name="connsiteX8" fmla="*/ 18120648 w 21863817"/>
              <a:gd name="connsiteY8" fmla="*/ 1936392 h 3291854"/>
              <a:gd name="connsiteX9" fmla="*/ 18417102 w 21863817"/>
              <a:gd name="connsiteY9" fmla="*/ 1198894 h 3291854"/>
              <a:gd name="connsiteX10" fmla="*/ 18623587 w 21863817"/>
              <a:gd name="connsiteY10" fmla="*/ 1583002 h 3291854"/>
              <a:gd name="connsiteX11" fmla="*/ 18758716 w 21863817"/>
              <a:gd name="connsiteY11" fmla="*/ 1666254 h 3291854"/>
              <a:gd name="connsiteX12" fmla="*/ 21863817 w 21863817"/>
              <a:gd name="connsiteY12" fmla="*/ 1666254 h 329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63817" h="3291854">
                <a:moveTo>
                  <a:pt x="0" y="1729165"/>
                </a:moveTo>
                <a:lnTo>
                  <a:pt x="16381276" y="1706894"/>
                </a:lnTo>
                <a:cubicBezTo>
                  <a:pt x="16420161" y="1703189"/>
                  <a:pt x="16428683" y="1685625"/>
                  <a:pt x="16442162" y="1660458"/>
                </a:cubicBezTo>
                <a:cubicBezTo>
                  <a:pt x="16455641" y="1635291"/>
                  <a:pt x="16465410" y="1435268"/>
                  <a:pt x="16542151" y="1425187"/>
                </a:cubicBezTo>
                <a:cubicBezTo>
                  <a:pt x="16618892" y="1415107"/>
                  <a:pt x="16787395" y="1832663"/>
                  <a:pt x="16889276" y="1595134"/>
                </a:cubicBezTo>
                <a:cubicBezTo>
                  <a:pt x="16991157" y="1357605"/>
                  <a:pt x="17028634" y="-5150"/>
                  <a:pt x="17153436" y="14"/>
                </a:cubicBezTo>
                <a:cubicBezTo>
                  <a:pt x="17278238" y="5178"/>
                  <a:pt x="17446559" y="3291535"/>
                  <a:pt x="17559836" y="3291854"/>
                </a:cubicBezTo>
                <a:cubicBezTo>
                  <a:pt x="17673113" y="3292173"/>
                  <a:pt x="17710207" y="1892164"/>
                  <a:pt x="17803676" y="1666254"/>
                </a:cubicBezTo>
                <a:cubicBezTo>
                  <a:pt x="17897145" y="1440344"/>
                  <a:pt x="18018410" y="2014285"/>
                  <a:pt x="18120648" y="1936392"/>
                </a:cubicBezTo>
                <a:cubicBezTo>
                  <a:pt x="18222886" y="1858499"/>
                  <a:pt x="18333279" y="1257792"/>
                  <a:pt x="18417102" y="1198894"/>
                </a:cubicBezTo>
                <a:cubicBezTo>
                  <a:pt x="18500925" y="1139996"/>
                  <a:pt x="18590856" y="1536575"/>
                  <a:pt x="18623587" y="1583002"/>
                </a:cubicBezTo>
                <a:cubicBezTo>
                  <a:pt x="18656318" y="1629429"/>
                  <a:pt x="18692447" y="1661255"/>
                  <a:pt x="18758716" y="1666254"/>
                </a:cubicBezTo>
                <a:lnTo>
                  <a:pt x="21863817" y="1666254"/>
                </a:lnTo>
              </a:path>
            </a:pathLst>
          </a:custGeom>
          <a:ln w="38100" cap="rnd">
            <a:solidFill>
              <a:srgbClr val="00E7E2"/>
            </a:solidFill>
          </a:ln>
          <a:effectLst>
            <a:outerShdw blurRad="88900" algn="ctr" rotWithShape="0">
              <a:srgbClr val="01FFFF"/>
            </a:outerShdw>
          </a:effectLst>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Title 8"/>
          <p:cNvSpPr>
            <a:spLocks noGrp="1"/>
          </p:cNvSpPr>
          <p:nvPr>
            <p:ph type="title"/>
          </p:nvPr>
        </p:nvSpPr>
        <p:spPr>
          <a:xfrm>
            <a:off x="0" y="36002"/>
            <a:ext cx="8229600" cy="715962"/>
          </a:xfrm>
        </p:spPr>
        <p:txBody>
          <a:bodyPr>
            <a:normAutofit fontScale="90000"/>
          </a:bodyPr>
          <a:lstStyle/>
          <a:p>
            <a:r>
              <a:rPr lang="en-US" b="1" dirty="0">
                <a:solidFill>
                  <a:srgbClr val="00B0F0"/>
                </a:solidFill>
              </a:rPr>
              <a:t>Mechanism of Sinus Nodal Rhythmicity…</a:t>
            </a:r>
            <a:endParaRPr lang="en-US" dirty="0">
              <a:solidFill>
                <a:srgbClr val="00B0F0"/>
              </a:solidFill>
            </a:endParaRPr>
          </a:p>
        </p:txBody>
      </p:sp>
      <p:sp>
        <p:nvSpPr>
          <p:cNvPr id="15" name="Rectangle 14"/>
          <p:cNvSpPr/>
          <p:nvPr/>
        </p:nvSpPr>
        <p:spPr>
          <a:xfrm>
            <a:off x="838200" y="1676400"/>
            <a:ext cx="7010400" cy="3276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2800" i="1" dirty="0">
              <a:solidFill>
                <a:schemeClr val="tx1"/>
              </a:solidFill>
              <a:effectLst>
                <a:outerShdw blurRad="50800" dist="38100" dir="5400000" algn="t" rotWithShape="0">
                  <a:prstClr val="black">
                    <a:alpha val="40000"/>
                  </a:prstClr>
                </a:outerShdw>
              </a:effectLst>
              <a:latin typeface="Arial" pitchFamily="34" charset="0"/>
              <a:cs typeface="Arial" pitchFamily="34" charset="0"/>
            </a:endParaRPr>
          </a:p>
        </p:txBody>
      </p:sp>
      <p:sp>
        <p:nvSpPr>
          <p:cNvPr id="8" name="مستطيل 7"/>
          <p:cNvSpPr/>
          <p:nvPr/>
        </p:nvSpPr>
        <p:spPr>
          <a:xfrm>
            <a:off x="282039" y="1298763"/>
            <a:ext cx="4114800" cy="4031873"/>
          </a:xfrm>
          <a:prstGeom prst="rect">
            <a:avLst/>
          </a:prstGeom>
        </p:spPr>
        <p:txBody>
          <a:bodyPr wrap="square">
            <a:spAutoFit/>
          </a:bodyPr>
          <a:lstStyle/>
          <a:p>
            <a:pPr>
              <a:buFont typeface="Wingdings" pitchFamily="2" charset="2"/>
              <a:buChar char="v"/>
            </a:pPr>
            <a:r>
              <a:rPr lang="en-US" sz="3200" dirty="0"/>
              <a:t>Resting membrane potential of SA node has negativity of </a:t>
            </a:r>
            <a:r>
              <a:rPr lang="en-US" sz="3200" dirty="0">
                <a:solidFill>
                  <a:srgbClr val="C00000"/>
                </a:solidFill>
              </a:rPr>
              <a:t>−55 to −60 mv</a:t>
            </a:r>
          </a:p>
          <a:p>
            <a:endParaRPr lang="en-US" sz="3200" dirty="0"/>
          </a:p>
          <a:p>
            <a:pPr>
              <a:buFont typeface="Wingdings" pitchFamily="2" charset="2"/>
              <a:buChar char="v"/>
            </a:pPr>
            <a:r>
              <a:rPr lang="en-US" sz="3200" dirty="0">
                <a:solidFill>
                  <a:srgbClr val="C00000"/>
                </a:solidFill>
              </a:rPr>
              <a:t>Why?</a:t>
            </a:r>
          </a:p>
          <a:p>
            <a:r>
              <a:rPr lang="en-US" sz="3200" dirty="0">
                <a:solidFill>
                  <a:srgbClr val="C00000"/>
                </a:solidFill>
              </a:rPr>
              <a:t> Because Its leaky</a:t>
            </a:r>
          </a:p>
          <a:p>
            <a:pPr>
              <a:buFont typeface="Wingdings" pitchFamily="2" charset="2"/>
              <a:buChar char="v"/>
            </a:pPr>
            <a:endParaRPr lang="en-US" sz="3200" dirty="0"/>
          </a:p>
        </p:txBody>
      </p:sp>
      <p:sp>
        <p:nvSpPr>
          <p:cNvPr id="7" name="عنصر نائب للتاريخ 6"/>
          <p:cNvSpPr>
            <a:spLocks noGrp="1"/>
          </p:cNvSpPr>
          <p:nvPr>
            <p:ph type="dt" sz="half" idx="10"/>
          </p:nvPr>
        </p:nvSpPr>
        <p:spPr/>
        <p:txBody>
          <a:bodyPr/>
          <a:lstStyle/>
          <a:p>
            <a:fld id="{3ACA0A59-CED5-4644-836C-3F9501FA0A6A}" type="datetime1">
              <a:rPr lang="en-US" smtClean="0">
                <a:solidFill>
                  <a:schemeClr val="tx1"/>
                </a:solidFill>
              </a:rPr>
              <a:t>2/28/21</a:t>
            </a:fld>
            <a:endParaRPr lang="en-US">
              <a:solidFill>
                <a:schemeClr val="tx1"/>
              </a:solidFill>
            </a:endParaRPr>
          </a:p>
        </p:txBody>
      </p:sp>
      <p:sp>
        <p:nvSpPr>
          <p:cNvPr id="10" name="عنصر نائب لرقم الشريحة 9"/>
          <p:cNvSpPr>
            <a:spLocks noGrp="1"/>
          </p:cNvSpPr>
          <p:nvPr>
            <p:ph type="sldNum" sz="quarter" idx="12"/>
          </p:nvPr>
        </p:nvSpPr>
        <p:spPr>
          <a:xfrm>
            <a:off x="7658360" y="6443689"/>
            <a:ext cx="1028440" cy="81276"/>
          </a:xfrm>
        </p:spPr>
        <p:txBody>
          <a:bodyPr/>
          <a:lstStyle/>
          <a:p>
            <a:fld id="{BC490F8C-3D0D-4DB1-B2BD-1525EA5CE111}" type="slidenum">
              <a:rPr lang="en-US" smtClean="0">
                <a:solidFill>
                  <a:schemeClr val="tx1"/>
                </a:solidFill>
              </a:rPr>
              <a:pPr/>
              <a:t>10</a:t>
            </a:fld>
            <a:endParaRPr lang="en-US">
              <a:solidFill>
                <a:schemeClr val="tx1"/>
              </a:solidFill>
            </a:endParaRPr>
          </a:p>
        </p:txBody>
      </p:sp>
      <p:sp>
        <p:nvSpPr>
          <p:cNvPr id="11" name="عنصر نائب للتذييل 10"/>
          <p:cNvSpPr>
            <a:spLocks noGrp="1"/>
          </p:cNvSpPr>
          <p:nvPr>
            <p:ph type="ftr" sz="quarter" idx="11"/>
          </p:nvPr>
        </p:nvSpPr>
        <p:spPr>
          <a:xfrm>
            <a:off x="2214521" y="6249976"/>
            <a:ext cx="3562938" cy="449274"/>
          </a:xfrm>
        </p:spPr>
        <p:txBody>
          <a:bodyPr/>
          <a:lstStyle/>
          <a:p>
            <a:r>
              <a:rPr lang="en-US">
                <a:solidFill>
                  <a:schemeClr val="tx1"/>
                </a:solidFill>
              </a:rPr>
              <a:t>Excitation of the heart -Guyton and hall &amp; Linda</a:t>
            </a:r>
          </a:p>
        </p:txBody>
      </p:sp>
      <p:pic>
        <p:nvPicPr>
          <p:cNvPr id="12" name="صورة 11" descr="cardiac-automaticity-membrane-potential-action-potential-sa-av-node-ecg.jpg"/>
          <p:cNvPicPr>
            <a:picLocks noChangeAspect="1"/>
          </p:cNvPicPr>
          <p:nvPr/>
        </p:nvPicPr>
        <p:blipFill>
          <a:blip r:embed="rId3" cstate="print"/>
          <a:stretch>
            <a:fillRect/>
          </a:stretch>
        </p:blipFill>
        <p:spPr>
          <a:xfrm>
            <a:off x="4538610" y="656052"/>
            <a:ext cx="4445330" cy="341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2" descr="Setting the Pace | Zoe Inspiratio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8610" y="4115576"/>
            <a:ext cx="4445330" cy="19254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99979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reeform 4"/>
          <p:cNvSpPr/>
          <p:nvPr/>
        </p:nvSpPr>
        <p:spPr>
          <a:xfrm>
            <a:off x="-66780" y="5562600"/>
            <a:ext cx="9210780" cy="1295400"/>
          </a:xfrm>
          <a:custGeom>
            <a:avLst/>
            <a:gdLst>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964730 w 5466080"/>
              <a:gd name="connsiteY7" fmla="*/ 1558783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3 h 3291853"/>
              <a:gd name="connsiteX1" fmla="*/ 1625600 w 5466080"/>
              <a:gd name="connsiteY1" fmla="*/ 1706893 h 3291853"/>
              <a:gd name="connsiteX2" fmla="*/ 2133600 w 5466080"/>
              <a:gd name="connsiteY2" fmla="*/ 1595133 h 3291853"/>
              <a:gd name="connsiteX3" fmla="*/ 2397760 w 5466080"/>
              <a:gd name="connsiteY3" fmla="*/ 13 h 3291853"/>
              <a:gd name="connsiteX4" fmla="*/ 2804160 w 5466080"/>
              <a:gd name="connsiteY4" fmla="*/ 3291853 h 3291853"/>
              <a:gd name="connsiteX5" fmla="*/ 3048000 w 5466080"/>
              <a:gd name="connsiteY5" fmla="*/ 1666253 h 3291853"/>
              <a:gd name="connsiteX6" fmla="*/ 3661426 w 5466080"/>
              <a:gd name="connsiteY6" fmla="*/ 1198893 h 3291853"/>
              <a:gd name="connsiteX7" fmla="*/ 3867911 w 5466080"/>
              <a:gd name="connsiteY7" fmla="*/ 1583001 h 3291853"/>
              <a:gd name="connsiteX8" fmla="*/ 4003040 w 5466080"/>
              <a:gd name="connsiteY8" fmla="*/ 1666253 h 3291853"/>
              <a:gd name="connsiteX9" fmla="*/ 5466080 w 5466080"/>
              <a:gd name="connsiteY9" fmla="*/ 1666253 h 3291853"/>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364972 w 5466080"/>
              <a:gd name="connsiteY7" fmla="*/ 1936392 h 3291854"/>
              <a:gd name="connsiteX8" fmla="*/ 3661426 w 5466080"/>
              <a:gd name="connsiteY8" fmla="*/ 1198894 h 3291854"/>
              <a:gd name="connsiteX9" fmla="*/ 3867911 w 5466080"/>
              <a:gd name="connsiteY9" fmla="*/ 1583002 h 3291854"/>
              <a:gd name="connsiteX10" fmla="*/ 4003040 w 5466080"/>
              <a:gd name="connsiteY10" fmla="*/ 1666254 h 3291854"/>
              <a:gd name="connsiteX11" fmla="*/ 5466080 w 5466080"/>
              <a:gd name="connsiteY11" fmla="*/ 1666254 h 3291854"/>
              <a:gd name="connsiteX0" fmla="*/ 0 w 5466080"/>
              <a:gd name="connsiteY0" fmla="*/ 1706894 h 3291854"/>
              <a:gd name="connsiteX1" fmla="*/ 1625600 w 5466080"/>
              <a:gd name="connsiteY1" fmla="*/ 1706894 h 3291854"/>
              <a:gd name="connsiteX2" fmla="*/ 1673154 w 5466080"/>
              <a:gd name="connsiteY2" fmla="*/ 1655617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1550500 w 7752501"/>
              <a:gd name="connsiteY1" fmla="*/ 1706208 h 3291854"/>
              <a:gd name="connsiteX2" fmla="*/ 3912021 w 7752501"/>
              <a:gd name="connsiteY2" fmla="*/ 1706894 h 3291854"/>
              <a:gd name="connsiteX3" fmla="*/ 3972907 w 7752501"/>
              <a:gd name="connsiteY3" fmla="*/ 1660458 h 3291854"/>
              <a:gd name="connsiteX4" fmla="*/ 4072896 w 7752501"/>
              <a:gd name="connsiteY4" fmla="*/ 1425187 h 3291854"/>
              <a:gd name="connsiteX5" fmla="*/ 4420021 w 7752501"/>
              <a:gd name="connsiteY5" fmla="*/ 1595134 h 3291854"/>
              <a:gd name="connsiteX6" fmla="*/ 4684181 w 7752501"/>
              <a:gd name="connsiteY6" fmla="*/ 14 h 3291854"/>
              <a:gd name="connsiteX7" fmla="*/ 5090581 w 7752501"/>
              <a:gd name="connsiteY7" fmla="*/ 3291854 h 3291854"/>
              <a:gd name="connsiteX8" fmla="*/ 5334421 w 7752501"/>
              <a:gd name="connsiteY8" fmla="*/ 1666254 h 3291854"/>
              <a:gd name="connsiteX9" fmla="*/ 5651393 w 7752501"/>
              <a:gd name="connsiteY9" fmla="*/ 1936392 h 3291854"/>
              <a:gd name="connsiteX10" fmla="*/ 5947847 w 7752501"/>
              <a:gd name="connsiteY10" fmla="*/ 1198894 h 3291854"/>
              <a:gd name="connsiteX11" fmla="*/ 6154332 w 7752501"/>
              <a:gd name="connsiteY11" fmla="*/ 1583002 h 3291854"/>
              <a:gd name="connsiteX12" fmla="*/ 6289461 w 7752501"/>
              <a:gd name="connsiteY12" fmla="*/ 1666254 h 3291854"/>
              <a:gd name="connsiteX13" fmla="*/ 7752501 w 7752501"/>
              <a:gd name="connsiteY13" fmla="*/ 1666254 h 3291854"/>
              <a:gd name="connsiteX0" fmla="*/ 0 w 7752501"/>
              <a:gd name="connsiteY0" fmla="*/ 1704474 h 3291854"/>
              <a:gd name="connsiteX1" fmla="*/ 195979 w 7752501"/>
              <a:gd name="connsiteY1" fmla="*/ 1961810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1550500 w 7752501"/>
              <a:gd name="connsiteY3" fmla="*/ 1706208 h 3291854"/>
              <a:gd name="connsiteX4" fmla="*/ 3912021 w 7752501"/>
              <a:gd name="connsiteY4" fmla="*/ 1706894 h 3291854"/>
              <a:gd name="connsiteX5" fmla="*/ 3972907 w 7752501"/>
              <a:gd name="connsiteY5" fmla="*/ 1660458 h 3291854"/>
              <a:gd name="connsiteX6" fmla="*/ 4072896 w 7752501"/>
              <a:gd name="connsiteY6" fmla="*/ 1425187 h 3291854"/>
              <a:gd name="connsiteX7" fmla="*/ 4420021 w 7752501"/>
              <a:gd name="connsiteY7" fmla="*/ 1595134 h 3291854"/>
              <a:gd name="connsiteX8" fmla="*/ 4684181 w 7752501"/>
              <a:gd name="connsiteY8" fmla="*/ 14 h 3291854"/>
              <a:gd name="connsiteX9" fmla="*/ 5090581 w 7752501"/>
              <a:gd name="connsiteY9" fmla="*/ 3291854 h 3291854"/>
              <a:gd name="connsiteX10" fmla="*/ 5334421 w 7752501"/>
              <a:gd name="connsiteY10" fmla="*/ 1666254 h 3291854"/>
              <a:gd name="connsiteX11" fmla="*/ 5651393 w 7752501"/>
              <a:gd name="connsiteY11" fmla="*/ 1936392 h 3291854"/>
              <a:gd name="connsiteX12" fmla="*/ 5947847 w 7752501"/>
              <a:gd name="connsiteY12" fmla="*/ 1198894 h 3291854"/>
              <a:gd name="connsiteX13" fmla="*/ 6154332 w 7752501"/>
              <a:gd name="connsiteY13" fmla="*/ 1583002 h 3291854"/>
              <a:gd name="connsiteX14" fmla="*/ 6289461 w 7752501"/>
              <a:gd name="connsiteY14" fmla="*/ 1666254 h 3291854"/>
              <a:gd name="connsiteX15" fmla="*/ 7752501 w 7752501"/>
              <a:gd name="connsiteY15"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550500 w 7752501"/>
              <a:gd name="connsiteY4" fmla="*/ 1706208 h 3291854"/>
              <a:gd name="connsiteX5" fmla="*/ 3912021 w 7752501"/>
              <a:gd name="connsiteY5" fmla="*/ 1706894 h 3291854"/>
              <a:gd name="connsiteX6" fmla="*/ 3972907 w 7752501"/>
              <a:gd name="connsiteY6" fmla="*/ 1660458 h 3291854"/>
              <a:gd name="connsiteX7" fmla="*/ 4072896 w 7752501"/>
              <a:gd name="connsiteY7" fmla="*/ 1425187 h 3291854"/>
              <a:gd name="connsiteX8" fmla="*/ 4420021 w 7752501"/>
              <a:gd name="connsiteY8" fmla="*/ 1595134 h 3291854"/>
              <a:gd name="connsiteX9" fmla="*/ 4684181 w 7752501"/>
              <a:gd name="connsiteY9" fmla="*/ 14 h 3291854"/>
              <a:gd name="connsiteX10" fmla="*/ 5090581 w 7752501"/>
              <a:gd name="connsiteY10" fmla="*/ 3291854 h 3291854"/>
              <a:gd name="connsiteX11" fmla="*/ 5334421 w 7752501"/>
              <a:gd name="connsiteY11" fmla="*/ 1666254 h 3291854"/>
              <a:gd name="connsiteX12" fmla="*/ 5651393 w 7752501"/>
              <a:gd name="connsiteY12" fmla="*/ 1936392 h 3291854"/>
              <a:gd name="connsiteX13" fmla="*/ 5947847 w 7752501"/>
              <a:gd name="connsiteY13" fmla="*/ 1198894 h 3291854"/>
              <a:gd name="connsiteX14" fmla="*/ 6154332 w 7752501"/>
              <a:gd name="connsiteY14" fmla="*/ 1583002 h 3291854"/>
              <a:gd name="connsiteX15" fmla="*/ 6289461 w 7752501"/>
              <a:gd name="connsiteY15" fmla="*/ 1666254 h 3291854"/>
              <a:gd name="connsiteX16" fmla="*/ 7752501 w 7752501"/>
              <a:gd name="connsiteY16"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550500 w 7752501"/>
              <a:gd name="connsiteY5" fmla="*/ 1706208 h 3291854"/>
              <a:gd name="connsiteX6" fmla="*/ 3912021 w 7752501"/>
              <a:gd name="connsiteY6" fmla="*/ 1706894 h 3291854"/>
              <a:gd name="connsiteX7" fmla="*/ 3972907 w 7752501"/>
              <a:gd name="connsiteY7" fmla="*/ 1660458 h 3291854"/>
              <a:gd name="connsiteX8" fmla="*/ 4072896 w 7752501"/>
              <a:gd name="connsiteY8" fmla="*/ 1425187 h 3291854"/>
              <a:gd name="connsiteX9" fmla="*/ 4420021 w 7752501"/>
              <a:gd name="connsiteY9" fmla="*/ 1595134 h 3291854"/>
              <a:gd name="connsiteX10" fmla="*/ 4684181 w 7752501"/>
              <a:gd name="connsiteY10" fmla="*/ 14 h 3291854"/>
              <a:gd name="connsiteX11" fmla="*/ 5090581 w 7752501"/>
              <a:gd name="connsiteY11" fmla="*/ 3291854 h 3291854"/>
              <a:gd name="connsiteX12" fmla="*/ 5334421 w 7752501"/>
              <a:gd name="connsiteY12" fmla="*/ 1666254 h 3291854"/>
              <a:gd name="connsiteX13" fmla="*/ 5651393 w 7752501"/>
              <a:gd name="connsiteY13" fmla="*/ 1936392 h 3291854"/>
              <a:gd name="connsiteX14" fmla="*/ 5947847 w 7752501"/>
              <a:gd name="connsiteY14" fmla="*/ 1198894 h 3291854"/>
              <a:gd name="connsiteX15" fmla="*/ 6154332 w 7752501"/>
              <a:gd name="connsiteY15" fmla="*/ 1583002 h 3291854"/>
              <a:gd name="connsiteX16" fmla="*/ 6289461 w 7752501"/>
              <a:gd name="connsiteY16" fmla="*/ 1666254 h 3291854"/>
              <a:gd name="connsiteX17" fmla="*/ 7752501 w 7752501"/>
              <a:gd name="connsiteY17"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70638 w 7752501"/>
              <a:gd name="connsiteY1" fmla="*/ 1853373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78658 w 7752501"/>
              <a:gd name="connsiteY1" fmla="*/ 161326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99989 w 7752501"/>
              <a:gd name="connsiteY1" fmla="*/ 168297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86657 w 7752501"/>
              <a:gd name="connsiteY1" fmla="*/ 1709597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699915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707176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3119779 w 8732396"/>
              <a:gd name="connsiteY9" fmla="*/ 1704011 h 3291854"/>
              <a:gd name="connsiteX10" fmla="*/ 4891916 w 8732396"/>
              <a:gd name="connsiteY10" fmla="*/ 1706894 h 3291854"/>
              <a:gd name="connsiteX11" fmla="*/ 4952802 w 8732396"/>
              <a:gd name="connsiteY11" fmla="*/ 1660458 h 3291854"/>
              <a:gd name="connsiteX12" fmla="*/ 5052791 w 8732396"/>
              <a:gd name="connsiteY12" fmla="*/ 1425187 h 3291854"/>
              <a:gd name="connsiteX13" fmla="*/ 5399916 w 8732396"/>
              <a:gd name="connsiteY13" fmla="*/ 1595134 h 3291854"/>
              <a:gd name="connsiteX14" fmla="*/ 5664076 w 8732396"/>
              <a:gd name="connsiteY14" fmla="*/ 14 h 3291854"/>
              <a:gd name="connsiteX15" fmla="*/ 6070476 w 8732396"/>
              <a:gd name="connsiteY15" fmla="*/ 3291854 h 3291854"/>
              <a:gd name="connsiteX16" fmla="*/ 6314316 w 8732396"/>
              <a:gd name="connsiteY16" fmla="*/ 1666254 h 3291854"/>
              <a:gd name="connsiteX17" fmla="*/ 6631288 w 8732396"/>
              <a:gd name="connsiteY17" fmla="*/ 1936392 h 3291854"/>
              <a:gd name="connsiteX18" fmla="*/ 6927742 w 8732396"/>
              <a:gd name="connsiteY18" fmla="*/ 1198894 h 3291854"/>
              <a:gd name="connsiteX19" fmla="*/ 7134227 w 8732396"/>
              <a:gd name="connsiteY19" fmla="*/ 1583002 h 3291854"/>
              <a:gd name="connsiteX20" fmla="*/ 7269356 w 8732396"/>
              <a:gd name="connsiteY20" fmla="*/ 1666254 h 3291854"/>
              <a:gd name="connsiteX21" fmla="*/ 8732396 w 8732396"/>
              <a:gd name="connsiteY21"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3119779 w 8732396"/>
              <a:gd name="connsiteY8" fmla="*/ 1704011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3119779 w 8732396"/>
              <a:gd name="connsiteY7" fmla="*/ 1704011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3119779 w 8732396"/>
              <a:gd name="connsiteY6" fmla="*/ 1704011 h 3291854"/>
              <a:gd name="connsiteX7" fmla="*/ 4891916 w 8732396"/>
              <a:gd name="connsiteY7" fmla="*/ 1706894 h 3291854"/>
              <a:gd name="connsiteX8" fmla="*/ 4952802 w 8732396"/>
              <a:gd name="connsiteY8" fmla="*/ 1660458 h 3291854"/>
              <a:gd name="connsiteX9" fmla="*/ 5052791 w 8732396"/>
              <a:gd name="connsiteY9" fmla="*/ 1425187 h 3291854"/>
              <a:gd name="connsiteX10" fmla="*/ 5399916 w 8732396"/>
              <a:gd name="connsiteY10" fmla="*/ 1595134 h 3291854"/>
              <a:gd name="connsiteX11" fmla="*/ 5664076 w 8732396"/>
              <a:gd name="connsiteY11" fmla="*/ 14 h 3291854"/>
              <a:gd name="connsiteX12" fmla="*/ 6070476 w 8732396"/>
              <a:gd name="connsiteY12" fmla="*/ 3291854 h 3291854"/>
              <a:gd name="connsiteX13" fmla="*/ 6314316 w 8732396"/>
              <a:gd name="connsiteY13" fmla="*/ 1666254 h 3291854"/>
              <a:gd name="connsiteX14" fmla="*/ 6631288 w 8732396"/>
              <a:gd name="connsiteY14" fmla="*/ 1936392 h 3291854"/>
              <a:gd name="connsiteX15" fmla="*/ 6927742 w 8732396"/>
              <a:gd name="connsiteY15" fmla="*/ 1198894 h 3291854"/>
              <a:gd name="connsiteX16" fmla="*/ 7134227 w 8732396"/>
              <a:gd name="connsiteY16" fmla="*/ 1583002 h 3291854"/>
              <a:gd name="connsiteX17" fmla="*/ 7269356 w 8732396"/>
              <a:gd name="connsiteY17" fmla="*/ 1666254 h 3291854"/>
              <a:gd name="connsiteX18" fmla="*/ 8732396 w 8732396"/>
              <a:gd name="connsiteY18"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3119779 w 8732396"/>
              <a:gd name="connsiteY5" fmla="*/ 1704011 h 3291854"/>
              <a:gd name="connsiteX6" fmla="*/ 4891916 w 8732396"/>
              <a:gd name="connsiteY6" fmla="*/ 1706894 h 3291854"/>
              <a:gd name="connsiteX7" fmla="*/ 4952802 w 8732396"/>
              <a:gd name="connsiteY7" fmla="*/ 1660458 h 3291854"/>
              <a:gd name="connsiteX8" fmla="*/ 5052791 w 8732396"/>
              <a:gd name="connsiteY8" fmla="*/ 1425187 h 3291854"/>
              <a:gd name="connsiteX9" fmla="*/ 5399916 w 8732396"/>
              <a:gd name="connsiteY9" fmla="*/ 1595134 h 3291854"/>
              <a:gd name="connsiteX10" fmla="*/ 5664076 w 8732396"/>
              <a:gd name="connsiteY10" fmla="*/ 14 h 3291854"/>
              <a:gd name="connsiteX11" fmla="*/ 6070476 w 8732396"/>
              <a:gd name="connsiteY11" fmla="*/ 3291854 h 3291854"/>
              <a:gd name="connsiteX12" fmla="*/ 6314316 w 8732396"/>
              <a:gd name="connsiteY12" fmla="*/ 1666254 h 3291854"/>
              <a:gd name="connsiteX13" fmla="*/ 6631288 w 8732396"/>
              <a:gd name="connsiteY13" fmla="*/ 1936392 h 3291854"/>
              <a:gd name="connsiteX14" fmla="*/ 6927742 w 8732396"/>
              <a:gd name="connsiteY14" fmla="*/ 1198894 h 3291854"/>
              <a:gd name="connsiteX15" fmla="*/ 7134227 w 8732396"/>
              <a:gd name="connsiteY15" fmla="*/ 1583002 h 3291854"/>
              <a:gd name="connsiteX16" fmla="*/ 7269356 w 8732396"/>
              <a:gd name="connsiteY16" fmla="*/ 1666254 h 3291854"/>
              <a:gd name="connsiteX17" fmla="*/ 8732396 w 8732396"/>
              <a:gd name="connsiteY17"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3119779 w 8732396"/>
              <a:gd name="connsiteY4" fmla="*/ 1704011 h 3291854"/>
              <a:gd name="connsiteX5" fmla="*/ 4891916 w 8732396"/>
              <a:gd name="connsiteY5" fmla="*/ 1706894 h 3291854"/>
              <a:gd name="connsiteX6" fmla="*/ 4952802 w 8732396"/>
              <a:gd name="connsiteY6" fmla="*/ 1660458 h 3291854"/>
              <a:gd name="connsiteX7" fmla="*/ 5052791 w 8732396"/>
              <a:gd name="connsiteY7" fmla="*/ 1425187 h 3291854"/>
              <a:gd name="connsiteX8" fmla="*/ 5399916 w 8732396"/>
              <a:gd name="connsiteY8" fmla="*/ 1595134 h 3291854"/>
              <a:gd name="connsiteX9" fmla="*/ 5664076 w 8732396"/>
              <a:gd name="connsiteY9" fmla="*/ 14 h 3291854"/>
              <a:gd name="connsiteX10" fmla="*/ 6070476 w 8732396"/>
              <a:gd name="connsiteY10" fmla="*/ 3291854 h 3291854"/>
              <a:gd name="connsiteX11" fmla="*/ 6314316 w 8732396"/>
              <a:gd name="connsiteY11" fmla="*/ 1666254 h 3291854"/>
              <a:gd name="connsiteX12" fmla="*/ 6631288 w 8732396"/>
              <a:gd name="connsiteY12" fmla="*/ 1936392 h 3291854"/>
              <a:gd name="connsiteX13" fmla="*/ 6927742 w 8732396"/>
              <a:gd name="connsiteY13" fmla="*/ 1198894 h 3291854"/>
              <a:gd name="connsiteX14" fmla="*/ 7134227 w 8732396"/>
              <a:gd name="connsiteY14" fmla="*/ 1583002 h 3291854"/>
              <a:gd name="connsiteX15" fmla="*/ 7269356 w 8732396"/>
              <a:gd name="connsiteY15" fmla="*/ 1666254 h 3291854"/>
              <a:gd name="connsiteX16" fmla="*/ 8732396 w 8732396"/>
              <a:gd name="connsiteY16"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3119779 w 8732396"/>
              <a:gd name="connsiteY3" fmla="*/ 1704011 h 3291854"/>
              <a:gd name="connsiteX4" fmla="*/ 4891916 w 8732396"/>
              <a:gd name="connsiteY4" fmla="*/ 1706894 h 3291854"/>
              <a:gd name="connsiteX5" fmla="*/ 4952802 w 8732396"/>
              <a:gd name="connsiteY5" fmla="*/ 1660458 h 3291854"/>
              <a:gd name="connsiteX6" fmla="*/ 5052791 w 8732396"/>
              <a:gd name="connsiteY6" fmla="*/ 1425187 h 3291854"/>
              <a:gd name="connsiteX7" fmla="*/ 5399916 w 8732396"/>
              <a:gd name="connsiteY7" fmla="*/ 1595134 h 3291854"/>
              <a:gd name="connsiteX8" fmla="*/ 5664076 w 8732396"/>
              <a:gd name="connsiteY8" fmla="*/ 14 h 3291854"/>
              <a:gd name="connsiteX9" fmla="*/ 6070476 w 8732396"/>
              <a:gd name="connsiteY9" fmla="*/ 3291854 h 3291854"/>
              <a:gd name="connsiteX10" fmla="*/ 6314316 w 8732396"/>
              <a:gd name="connsiteY10" fmla="*/ 1666254 h 3291854"/>
              <a:gd name="connsiteX11" fmla="*/ 6631288 w 8732396"/>
              <a:gd name="connsiteY11" fmla="*/ 1936392 h 3291854"/>
              <a:gd name="connsiteX12" fmla="*/ 6927742 w 8732396"/>
              <a:gd name="connsiteY12" fmla="*/ 1198894 h 3291854"/>
              <a:gd name="connsiteX13" fmla="*/ 7134227 w 8732396"/>
              <a:gd name="connsiteY13" fmla="*/ 1583002 h 3291854"/>
              <a:gd name="connsiteX14" fmla="*/ 7269356 w 8732396"/>
              <a:gd name="connsiteY14" fmla="*/ 1666254 h 3291854"/>
              <a:gd name="connsiteX15" fmla="*/ 8732396 w 8732396"/>
              <a:gd name="connsiteY15" fmla="*/ 1666254 h 3291854"/>
              <a:gd name="connsiteX0" fmla="*/ 0 w 8732396"/>
              <a:gd name="connsiteY0" fmla="*/ 1706894 h 3291854"/>
              <a:gd name="connsiteX1" fmla="*/ 1009892 w 8732396"/>
              <a:gd name="connsiteY1" fmla="*/ 1707176 h 3291854"/>
              <a:gd name="connsiteX2" fmla="*/ 3119779 w 8732396"/>
              <a:gd name="connsiteY2" fmla="*/ 1704011 h 3291854"/>
              <a:gd name="connsiteX3" fmla="*/ 4891916 w 8732396"/>
              <a:gd name="connsiteY3" fmla="*/ 1706894 h 3291854"/>
              <a:gd name="connsiteX4" fmla="*/ 4952802 w 8732396"/>
              <a:gd name="connsiteY4" fmla="*/ 1660458 h 3291854"/>
              <a:gd name="connsiteX5" fmla="*/ 5052791 w 8732396"/>
              <a:gd name="connsiteY5" fmla="*/ 1425187 h 3291854"/>
              <a:gd name="connsiteX6" fmla="*/ 5399916 w 8732396"/>
              <a:gd name="connsiteY6" fmla="*/ 1595134 h 3291854"/>
              <a:gd name="connsiteX7" fmla="*/ 5664076 w 8732396"/>
              <a:gd name="connsiteY7" fmla="*/ 14 h 3291854"/>
              <a:gd name="connsiteX8" fmla="*/ 6070476 w 8732396"/>
              <a:gd name="connsiteY8" fmla="*/ 3291854 h 3291854"/>
              <a:gd name="connsiteX9" fmla="*/ 6314316 w 8732396"/>
              <a:gd name="connsiteY9" fmla="*/ 1666254 h 3291854"/>
              <a:gd name="connsiteX10" fmla="*/ 6631288 w 8732396"/>
              <a:gd name="connsiteY10" fmla="*/ 1936392 h 3291854"/>
              <a:gd name="connsiteX11" fmla="*/ 6927742 w 8732396"/>
              <a:gd name="connsiteY11" fmla="*/ 1198894 h 3291854"/>
              <a:gd name="connsiteX12" fmla="*/ 7134227 w 8732396"/>
              <a:gd name="connsiteY12" fmla="*/ 1583002 h 3291854"/>
              <a:gd name="connsiteX13" fmla="*/ 7269356 w 8732396"/>
              <a:gd name="connsiteY13" fmla="*/ 1666254 h 3291854"/>
              <a:gd name="connsiteX14" fmla="*/ 8732396 w 8732396"/>
              <a:gd name="connsiteY14" fmla="*/ 1666254 h 3291854"/>
              <a:gd name="connsiteX0" fmla="*/ 0 w 8732396"/>
              <a:gd name="connsiteY0" fmla="*/ 1706894 h 3291854"/>
              <a:gd name="connsiteX1" fmla="*/ 3119779 w 8732396"/>
              <a:gd name="connsiteY1" fmla="*/ 1704011 h 3291854"/>
              <a:gd name="connsiteX2" fmla="*/ 4891916 w 8732396"/>
              <a:gd name="connsiteY2" fmla="*/ 1706894 h 3291854"/>
              <a:gd name="connsiteX3" fmla="*/ 4952802 w 8732396"/>
              <a:gd name="connsiteY3" fmla="*/ 1660458 h 3291854"/>
              <a:gd name="connsiteX4" fmla="*/ 5052791 w 8732396"/>
              <a:gd name="connsiteY4" fmla="*/ 1425187 h 3291854"/>
              <a:gd name="connsiteX5" fmla="*/ 5399916 w 8732396"/>
              <a:gd name="connsiteY5" fmla="*/ 1595134 h 3291854"/>
              <a:gd name="connsiteX6" fmla="*/ 5664076 w 8732396"/>
              <a:gd name="connsiteY6" fmla="*/ 14 h 3291854"/>
              <a:gd name="connsiteX7" fmla="*/ 6070476 w 8732396"/>
              <a:gd name="connsiteY7" fmla="*/ 3291854 h 3291854"/>
              <a:gd name="connsiteX8" fmla="*/ 6314316 w 8732396"/>
              <a:gd name="connsiteY8" fmla="*/ 1666254 h 3291854"/>
              <a:gd name="connsiteX9" fmla="*/ 6631288 w 8732396"/>
              <a:gd name="connsiteY9" fmla="*/ 1936392 h 3291854"/>
              <a:gd name="connsiteX10" fmla="*/ 6927742 w 8732396"/>
              <a:gd name="connsiteY10" fmla="*/ 1198894 h 3291854"/>
              <a:gd name="connsiteX11" fmla="*/ 7134227 w 8732396"/>
              <a:gd name="connsiteY11" fmla="*/ 1583002 h 3291854"/>
              <a:gd name="connsiteX12" fmla="*/ 7269356 w 8732396"/>
              <a:gd name="connsiteY12" fmla="*/ 1666254 h 3291854"/>
              <a:gd name="connsiteX13" fmla="*/ 8732396 w 8732396"/>
              <a:gd name="connsiteY13" fmla="*/ 1666254 h 3291854"/>
              <a:gd name="connsiteX0" fmla="*/ 0 w 5612617"/>
              <a:gd name="connsiteY0" fmla="*/ 1704011 h 3291854"/>
              <a:gd name="connsiteX1" fmla="*/ 1772137 w 5612617"/>
              <a:gd name="connsiteY1" fmla="*/ 1706894 h 3291854"/>
              <a:gd name="connsiteX2" fmla="*/ 1833023 w 5612617"/>
              <a:gd name="connsiteY2" fmla="*/ 1660458 h 3291854"/>
              <a:gd name="connsiteX3" fmla="*/ 1933012 w 5612617"/>
              <a:gd name="connsiteY3" fmla="*/ 1425187 h 3291854"/>
              <a:gd name="connsiteX4" fmla="*/ 2280137 w 5612617"/>
              <a:gd name="connsiteY4" fmla="*/ 1595134 h 3291854"/>
              <a:gd name="connsiteX5" fmla="*/ 2544297 w 5612617"/>
              <a:gd name="connsiteY5" fmla="*/ 14 h 3291854"/>
              <a:gd name="connsiteX6" fmla="*/ 2950697 w 5612617"/>
              <a:gd name="connsiteY6" fmla="*/ 3291854 h 3291854"/>
              <a:gd name="connsiteX7" fmla="*/ 3194537 w 5612617"/>
              <a:gd name="connsiteY7" fmla="*/ 1666254 h 3291854"/>
              <a:gd name="connsiteX8" fmla="*/ 3511509 w 5612617"/>
              <a:gd name="connsiteY8" fmla="*/ 1936392 h 3291854"/>
              <a:gd name="connsiteX9" fmla="*/ 3807963 w 5612617"/>
              <a:gd name="connsiteY9" fmla="*/ 1198894 h 3291854"/>
              <a:gd name="connsiteX10" fmla="*/ 4014448 w 5612617"/>
              <a:gd name="connsiteY10" fmla="*/ 1583002 h 3291854"/>
              <a:gd name="connsiteX11" fmla="*/ 4149577 w 5612617"/>
              <a:gd name="connsiteY11" fmla="*/ 1666254 h 3291854"/>
              <a:gd name="connsiteX12" fmla="*/ 5612617 w 5612617"/>
              <a:gd name="connsiteY12" fmla="*/ 1666254 h 3291854"/>
              <a:gd name="connsiteX0" fmla="*/ 0 w 7254678"/>
              <a:gd name="connsiteY0" fmla="*/ 1704011 h 3291854"/>
              <a:gd name="connsiteX1" fmla="*/ 1772137 w 7254678"/>
              <a:gd name="connsiteY1" fmla="*/ 1706894 h 3291854"/>
              <a:gd name="connsiteX2" fmla="*/ 1833023 w 7254678"/>
              <a:gd name="connsiteY2" fmla="*/ 1660458 h 3291854"/>
              <a:gd name="connsiteX3" fmla="*/ 1933012 w 7254678"/>
              <a:gd name="connsiteY3" fmla="*/ 1425187 h 3291854"/>
              <a:gd name="connsiteX4" fmla="*/ 2280137 w 7254678"/>
              <a:gd name="connsiteY4" fmla="*/ 1595134 h 3291854"/>
              <a:gd name="connsiteX5" fmla="*/ 2544297 w 7254678"/>
              <a:gd name="connsiteY5" fmla="*/ 14 h 3291854"/>
              <a:gd name="connsiteX6" fmla="*/ 2950697 w 7254678"/>
              <a:gd name="connsiteY6" fmla="*/ 3291854 h 3291854"/>
              <a:gd name="connsiteX7" fmla="*/ 3194537 w 7254678"/>
              <a:gd name="connsiteY7" fmla="*/ 1666254 h 3291854"/>
              <a:gd name="connsiteX8" fmla="*/ 3511509 w 7254678"/>
              <a:gd name="connsiteY8" fmla="*/ 1936392 h 3291854"/>
              <a:gd name="connsiteX9" fmla="*/ 3807963 w 7254678"/>
              <a:gd name="connsiteY9" fmla="*/ 1198894 h 3291854"/>
              <a:gd name="connsiteX10" fmla="*/ 4014448 w 7254678"/>
              <a:gd name="connsiteY10" fmla="*/ 1583002 h 3291854"/>
              <a:gd name="connsiteX11" fmla="*/ 4149577 w 7254678"/>
              <a:gd name="connsiteY11" fmla="*/ 1666254 h 3291854"/>
              <a:gd name="connsiteX12" fmla="*/ 7254678 w 7254678"/>
              <a:gd name="connsiteY12" fmla="*/ 1666254 h 3291854"/>
              <a:gd name="connsiteX0" fmla="*/ 0 w 12436591"/>
              <a:gd name="connsiteY0" fmla="*/ 1704011 h 3291854"/>
              <a:gd name="connsiteX1" fmla="*/ 6954050 w 12436591"/>
              <a:gd name="connsiteY1" fmla="*/ 1706894 h 3291854"/>
              <a:gd name="connsiteX2" fmla="*/ 7014936 w 12436591"/>
              <a:gd name="connsiteY2" fmla="*/ 1660458 h 3291854"/>
              <a:gd name="connsiteX3" fmla="*/ 7114925 w 12436591"/>
              <a:gd name="connsiteY3" fmla="*/ 1425187 h 3291854"/>
              <a:gd name="connsiteX4" fmla="*/ 7462050 w 12436591"/>
              <a:gd name="connsiteY4" fmla="*/ 1595134 h 3291854"/>
              <a:gd name="connsiteX5" fmla="*/ 7726210 w 12436591"/>
              <a:gd name="connsiteY5" fmla="*/ 14 h 3291854"/>
              <a:gd name="connsiteX6" fmla="*/ 8132610 w 12436591"/>
              <a:gd name="connsiteY6" fmla="*/ 3291854 h 3291854"/>
              <a:gd name="connsiteX7" fmla="*/ 8376450 w 12436591"/>
              <a:gd name="connsiteY7" fmla="*/ 1666254 h 3291854"/>
              <a:gd name="connsiteX8" fmla="*/ 8693422 w 12436591"/>
              <a:gd name="connsiteY8" fmla="*/ 1936392 h 3291854"/>
              <a:gd name="connsiteX9" fmla="*/ 8989876 w 12436591"/>
              <a:gd name="connsiteY9" fmla="*/ 1198894 h 3291854"/>
              <a:gd name="connsiteX10" fmla="*/ 9196361 w 12436591"/>
              <a:gd name="connsiteY10" fmla="*/ 1583002 h 3291854"/>
              <a:gd name="connsiteX11" fmla="*/ 9331490 w 12436591"/>
              <a:gd name="connsiteY11" fmla="*/ 1666254 h 3291854"/>
              <a:gd name="connsiteX12" fmla="*/ 12436591 w 12436591"/>
              <a:gd name="connsiteY12" fmla="*/ 1666254 h 3291854"/>
              <a:gd name="connsiteX0" fmla="*/ 0 w 21863817"/>
              <a:gd name="connsiteY0" fmla="*/ 1729165 h 3291854"/>
              <a:gd name="connsiteX1" fmla="*/ 16381276 w 21863817"/>
              <a:gd name="connsiteY1" fmla="*/ 1706894 h 3291854"/>
              <a:gd name="connsiteX2" fmla="*/ 16442162 w 21863817"/>
              <a:gd name="connsiteY2" fmla="*/ 1660458 h 3291854"/>
              <a:gd name="connsiteX3" fmla="*/ 16542151 w 21863817"/>
              <a:gd name="connsiteY3" fmla="*/ 1425187 h 3291854"/>
              <a:gd name="connsiteX4" fmla="*/ 16889276 w 21863817"/>
              <a:gd name="connsiteY4" fmla="*/ 1595134 h 3291854"/>
              <a:gd name="connsiteX5" fmla="*/ 17153436 w 21863817"/>
              <a:gd name="connsiteY5" fmla="*/ 14 h 3291854"/>
              <a:gd name="connsiteX6" fmla="*/ 17559836 w 21863817"/>
              <a:gd name="connsiteY6" fmla="*/ 3291854 h 3291854"/>
              <a:gd name="connsiteX7" fmla="*/ 17803676 w 21863817"/>
              <a:gd name="connsiteY7" fmla="*/ 1666254 h 3291854"/>
              <a:gd name="connsiteX8" fmla="*/ 18120648 w 21863817"/>
              <a:gd name="connsiteY8" fmla="*/ 1936392 h 3291854"/>
              <a:gd name="connsiteX9" fmla="*/ 18417102 w 21863817"/>
              <a:gd name="connsiteY9" fmla="*/ 1198894 h 3291854"/>
              <a:gd name="connsiteX10" fmla="*/ 18623587 w 21863817"/>
              <a:gd name="connsiteY10" fmla="*/ 1583002 h 3291854"/>
              <a:gd name="connsiteX11" fmla="*/ 18758716 w 21863817"/>
              <a:gd name="connsiteY11" fmla="*/ 1666254 h 3291854"/>
              <a:gd name="connsiteX12" fmla="*/ 21863817 w 21863817"/>
              <a:gd name="connsiteY12" fmla="*/ 1666254 h 329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63817" h="3291854">
                <a:moveTo>
                  <a:pt x="0" y="1729165"/>
                </a:moveTo>
                <a:lnTo>
                  <a:pt x="16381276" y="1706894"/>
                </a:lnTo>
                <a:cubicBezTo>
                  <a:pt x="16420161" y="1703189"/>
                  <a:pt x="16428683" y="1685625"/>
                  <a:pt x="16442162" y="1660458"/>
                </a:cubicBezTo>
                <a:cubicBezTo>
                  <a:pt x="16455641" y="1635291"/>
                  <a:pt x="16465410" y="1435268"/>
                  <a:pt x="16542151" y="1425187"/>
                </a:cubicBezTo>
                <a:cubicBezTo>
                  <a:pt x="16618892" y="1415107"/>
                  <a:pt x="16787395" y="1832663"/>
                  <a:pt x="16889276" y="1595134"/>
                </a:cubicBezTo>
                <a:cubicBezTo>
                  <a:pt x="16991157" y="1357605"/>
                  <a:pt x="17028634" y="-5150"/>
                  <a:pt x="17153436" y="14"/>
                </a:cubicBezTo>
                <a:cubicBezTo>
                  <a:pt x="17278238" y="5178"/>
                  <a:pt x="17446559" y="3291535"/>
                  <a:pt x="17559836" y="3291854"/>
                </a:cubicBezTo>
                <a:cubicBezTo>
                  <a:pt x="17673113" y="3292173"/>
                  <a:pt x="17710207" y="1892164"/>
                  <a:pt x="17803676" y="1666254"/>
                </a:cubicBezTo>
                <a:cubicBezTo>
                  <a:pt x="17897145" y="1440344"/>
                  <a:pt x="18018410" y="2014285"/>
                  <a:pt x="18120648" y="1936392"/>
                </a:cubicBezTo>
                <a:cubicBezTo>
                  <a:pt x="18222886" y="1858499"/>
                  <a:pt x="18333279" y="1257792"/>
                  <a:pt x="18417102" y="1198894"/>
                </a:cubicBezTo>
                <a:cubicBezTo>
                  <a:pt x="18500925" y="1139996"/>
                  <a:pt x="18590856" y="1536575"/>
                  <a:pt x="18623587" y="1583002"/>
                </a:cubicBezTo>
                <a:cubicBezTo>
                  <a:pt x="18656318" y="1629429"/>
                  <a:pt x="18692447" y="1661255"/>
                  <a:pt x="18758716" y="1666254"/>
                </a:cubicBezTo>
                <a:lnTo>
                  <a:pt x="21863817" y="1666254"/>
                </a:lnTo>
              </a:path>
            </a:pathLst>
          </a:custGeom>
          <a:ln w="38100" cap="rnd">
            <a:solidFill>
              <a:srgbClr val="00E7E2"/>
            </a:solidFill>
          </a:ln>
          <a:effectLst>
            <a:outerShdw blurRad="88900" algn="ctr" rotWithShape="0">
              <a:srgbClr val="01FFFF"/>
            </a:outerShdw>
          </a:effectLst>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Title 8"/>
          <p:cNvSpPr>
            <a:spLocks noGrp="1"/>
          </p:cNvSpPr>
          <p:nvPr>
            <p:ph type="title"/>
          </p:nvPr>
        </p:nvSpPr>
        <p:spPr>
          <a:xfrm>
            <a:off x="381000" y="563563"/>
            <a:ext cx="8458200" cy="715962"/>
          </a:xfrm>
        </p:spPr>
        <p:txBody>
          <a:bodyPr>
            <a:normAutofit fontScale="90000"/>
          </a:bodyPr>
          <a:lstStyle/>
          <a:p>
            <a:r>
              <a:rPr lang="en-US" b="1" dirty="0">
                <a:solidFill>
                  <a:srgbClr val="00B0F0"/>
                </a:solidFill>
              </a:rPr>
              <a:t>SA nodal APs are divided into 3 phases.</a:t>
            </a:r>
            <a:r>
              <a:rPr lang="en-US" dirty="0">
                <a:solidFill>
                  <a:srgbClr val="00B0F0"/>
                </a:solidFill>
              </a:rPr>
              <a:t> </a:t>
            </a:r>
            <a:br>
              <a:rPr lang="en-US" dirty="0">
                <a:solidFill>
                  <a:srgbClr val="00B0F0"/>
                </a:solidFill>
              </a:rPr>
            </a:br>
            <a:endParaRPr lang="en-US" dirty="0">
              <a:solidFill>
                <a:srgbClr val="00B0F0"/>
              </a:solidFill>
            </a:endParaRPr>
          </a:p>
        </p:txBody>
      </p:sp>
      <p:sp>
        <p:nvSpPr>
          <p:cNvPr id="15" name="Rectangle 14"/>
          <p:cNvSpPr/>
          <p:nvPr/>
        </p:nvSpPr>
        <p:spPr>
          <a:xfrm>
            <a:off x="838200" y="1676400"/>
            <a:ext cx="7010400" cy="3276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2800" i="1" dirty="0">
              <a:solidFill>
                <a:schemeClr val="tx1"/>
              </a:solidFill>
              <a:effectLst>
                <a:outerShdw blurRad="50800" dist="38100" dir="5400000" algn="t" rotWithShape="0">
                  <a:prstClr val="black">
                    <a:alpha val="40000"/>
                  </a:prstClr>
                </a:outerShdw>
              </a:effectLst>
              <a:latin typeface="Arial" pitchFamily="34" charset="0"/>
              <a:cs typeface="Arial" pitchFamily="34" charset="0"/>
            </a:endParaRPr>
          </a:p>
        </p:txBody>
      </p:sp>
      <p:sp>
        <p:nvSpPr>
          <p:cNvPr id="7" name="عنصر نائب للتاريخ 6"/>
          <p:cNvSpPr>
            <a:spLocks noGrp="1"/>
          </p:cNvSpPr>
          <p:nvPr>
            <p:ph type="dt" sz="half" idx="10"/>
          </p:nvPr>
        </p:nvSpPr>
        <p:spPr/>
        <p:txBody>
          <a:bodyPr/>
          <a:lstStyle/>
          <a:p>
            <a:fld id="{199D7754-516E-4ADD-937E-194A2E25BAF9}" type="datetime1">
              <a:rPr lang="en-US" smtClean="0">
                <a:solidFill>
                  <a:schemeClr val="tx1"/>
                </a:solidFill>
              </a:rPr>
              <a:t>2/28/21</a:t>
            </a:fld>
            <a:endParaRPr lang="en-US">
              <a:solidFill>
                <a:schemeClr val="tx1"/>
              </a:solidFill>
            </a:endParaRPr>
          </a:p>
        </p:txBody>
      </p:sp>
      <p:sp>
        <p:nvSpPr>
          <p:cNvPr id="10" name="عنصر نائب لرقم الشريحة 9"/>
          <p:cNvSpPr>
            <a:spLocks noGrp="1"/>
          </p:cNvSpPr>
          <p:nvPr>
            <p:ph type="sldNum" sz="quarter" idx="12"/>
          </p:nvPr>
        </p:nvSpPr>
        <p:spPr/>
        <p:txBody>
          <a:bodyPr/>
          <a:lstStyle/>
          <a:p>
            <a:fld id="{BC490F8C-3D0D-4DB1-B2BD-1525EA5CE111}" type="slidenum">
              <a:rPr lang="en-US" smtClean="0">
                <a:solidFill>
                  <a:schemeClr val="tx1"/>
                </a:solidFill>
              </a:rPr>
              <a:pPr/>
              <a:t>11</a:t>
            </a:fld>
            <a:endParaRPr lang="en-US">
              <a:solidFill>
                <a:schemeClr val="tx1"/>
              </a:solidFill>
            </a:endParaRPr>
          </a:p>
        </p:txBody>
      </p:sp>
      <p:sp>
        <p:nvSpPr>
          <p:cNvPr id="11" name="عنصر نائب للتذييل 10"/>
          <p:cNvSpPr>
            <a:spLocks noGrp="1"/>
          </p:cNvSpPr>
          <p:nvPr>
            <p:ph type="ftr" sz="quarter" idx="11"/>
          </p:nvPr>
        </p:nvSpPr>
        <p:spPr/>
        <p:txBody>
          <a:bodyPr/>
          <a:lstStyle/>
          <a:p>
            <a:r>
              <a:rPr lang="en-US">
                <a:solidFill>
                  <a:schemeClr val="tx1"/>
                </a:solidFill>
              </a:rPr>
              <a:t>Excitation of the heart -Guyton and hall &amp; Linda</a:t>
            </a:r>
          </a:p>
        </p:txBody>
      </p:sp>
      <p:sp>
        <p:nvSpPr>
          <p:cNvPr id="2" name="مستطيل 1"/>
          <p:cNvSpPr/>
          <p:nvPr/>
        </p:nvSpPr>
        <p:spPr>
          <a:xfrm>
            <a:off x="76200" y="1524258"/>
            <a:ext cx="5410200" cy="4401205"/>
          </a:xfrm>
          <a:prstGeom prst="rect">
            <a:avLst/>
          </a:prstGeom>
        </p:spPr>
        <p:txBody>
          <a:bodyPr wrap="square">
            <a:spAutoFit/>
          </a:bodyPr>
          <a:lstStyle/>
          <a:p>
            <a:pPr marL="457200" indent="-457200">
              <a:buFont typeface="Arial" panose="020B0604020202020204" pitchFamily="34" charset="0"/>
              <a:buChar char="•"/>
            </a:pPr>
            <a:r>
              <a:rPr lang="en-US" sz="2800" b="1" dirty="0">
                <a:solidFill>
                  <a:srgbClr val="C00000"/>
                </a:solidFill>
              </a:rPr>
              <a:t>Phase 4:</a:t>
            </a:r>
            <a:r>
              <a:rPr lang="en-US" sz="2800" dirty="0"/>
              <a:t> spontaneous depolarization (</a:t>
            </a:r>
            <a:r>
              <a:rPr lang="en-US" sz="2800" dirty="0">
                <a:solidFill>
                  <a:srgbClr val="C00000"/>
                </a:solidFill>
              </a:rPr>
              <a:t>pacemaker potential</a:t>
            </a:r>
            <a:r>
              <a:rPr lang="en-US" sz="2800" dirty="0"/>
              <a:t>) triggers AP at threshold between -40 and -30 mV).</a:t>
            </a:r>
          </a:p>
          <a:p>
            <a:pPr marL="457200" indent="-457200">
              <a:buFont typeface="Arial" panose="020B0604020202020204" pitchFamily="34" charset="0"/>
              <a:buChar char="•"/>
            </a:pPr>
            <a:r>
              <a:rPr lang="en-US" sz="2800" dirty="0"/>
              <a:t> </a:t>
            </a:r>
            <a:r>
              <a:rPr lang="en-US" sz="2800" b="1" dirty="0">
                <a:solidFill>
                  <a:srgbClr val="C00000"/>
                </a:solidFill>
              </a:rPr>
              <a:t>Phase 0:</a:t>
            </a:r>
            <a:r>
              <a:rPr lang="en-US" sz="2800" dirty="0"/>
              <a:t> depolarization </a:t>
            </a:r>
          </a:p>
          <a:p>
            <a:pPr marL="457200" indent="-457200">
              <a:buFont typeface="Arial" panose="020B0604020202020204" pitchFamily="34" charset="0"/>
              <a:buChar char="•"/>
            </a:pPr>
            <a:r>
              <a:rPr lang="en-US" sz="2800" dirty="0"/>
              <a:t> </a:t>
            </a:r>
            <a:r>
              <a:rPr lang="en-US" sz="2800" b="1" dirty="0">
                <a:solidFill>
                  <a:srgbClr val="C00000"/>
                </a:solidFill>
              </a:rPr>
              <a:t>Phase 3:</a:t>
            </a:r>
            <a:r>
              <a:rPr lang="en-US" sz="2800" dirty="0">
                <a:solidFill>
                  <a:srgbClr val="C00000"/>
                </a:solidFill>
              </a:rPr>
              <a:t> </a:t>
            </a:r>
            <a:r>
              <a:rPr lang="en-US" sz="2800" dirty="0"/>
              <a:t>repolarization.</a:t>
            </a:r>
          </a:p>
          <a:p>
            <a:pPr marL="457200" indent="-457200">
              <a:buFont typeface="Arial" panose="020B0604020202020204" pitchFamily="34" charset="0"/>
              <a:buChar char="•"/>
            </a:pPr>
            <a:r>
              <a:rPr lang="en-US" sz="2800" dirty="0"/>
              <a:t>Once the cell is completely repolarized at about -60 mV, the cycle is spontaneously repeated.</a:t>
            </a:r>
            <a:endParaRPr lang="ar-SA" sz="2800" dirty="0"/>
          </a:p>
        </p:txBody>
      </p:sp>
      <p:pic>
        <p:nvPicPr>
          <p:cNvPr id="2050" name="Picture 2" descr="cardiac pacemaker action potent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539" y="2057400"/>
            <a:ext cx="3329999"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991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reeform 4"/>
          <p:cNvSpPr/>
          <p:nvPr/>
        </p:nvSpPr>
        <p:spPr>
          <a:xfrm>
            <a:off x="-66780" y="5562600"/>
            <a:ext cx="9210780" cy="1295400"/>
          </a:xfrm>
          <a:custGeom>
            <a:avLst/>
            <a:gdLst>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964730 w 5466080"/>
              <a:gd name="connsiteY7" fmla="*/ 1558783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3 h 3291853"/>
              <a:gd name="connsiteX1" fmla="*/ 1625600 w 5466080"/>
              <a:gd name="connsiteY1" fmla="*/ 1706893 h 3291853"/>
              <a:gd name="connsiteX2" fmla="*/ 2133600 w 5466080"/>
              <a:gd name="connsiteY2" fmla="*/ 1595133 h 3291853"/>
              <a:gd name="connsiteX3" fmla="*/ 2397760 w 5466080"/>
              <a:gd name="connsiteY3" fmla="*/ 13 h 3291853"/>
              <a:gd name="connsiteX4" fmla="*/ 2804160 w 5466080"/>
              <a:gd name="connsiteY4" fmla="*/ 3291853 h 3291853"/>
              <a:gd name="connsiteX5" fmla="*/ 3048000 w 5466080"/>
              <a:gd name="connsiteY5" fmla="*/ 1666253 h 3291853"/>
              <a:gd name="connsiteX6" fmla="*/ 3661426 w 5466080"/>
              <a:gd name="connsiteY6" fmla="*/ 1198893 h 3291853"/>
              <a:gd name="connsiteX7" fmla="*/ 3867911 w 5466080"/>
              <a:gd name="connsiteY7" fmla="*/ 1583001 h 3291853"/>
              <a:gd name="connsiteX8" fmla="*/ 4003040 w 5466080"/>
              <a:gd name="connsiteY8" fmla="*/ 1666253 h 3291853"/>
              <a:gd name="connsiteX9" fmla="*/ 5466080 w 5466080"/>
              <a:gd name="connsiteY9" fmla="*/ 1666253 h 3291853"/>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364972 w 5466080"/>
              <a:gd name="connsiteY7" fmla="*/ 1936392 h 3291854"/>
              <a:gd name="connsiteX8" fmla="*/ 3661426 w 5466080"/>
              <a:gd name="connsiteY8" fmla="*/ 1198894 h 3291854"/>
              <a:gd name="connsiteX9" fmla="*/ 3867911 w 5466080"/>
              <a:gd name="connsiteY9" fmla="*/ 1583002 h 3291854"/>
              <a:gd name="connsiteX10" fmla="*/ 4003040 w 5466080"/>
              <a:gd name="connsiteY10" fmla="*/ 1666254 h 3291854"/>
              <a:gd name="connsiteX11" fmla="*/ 5466080 w 5466080"/>
              <a:gd name="connsiteY11" fmla="*/ 1666254 h 3291854"/>
              <a:gd name="connsiteX0" fmla="*/ 0 w 5466080"/>
              <a:gd name="connsiteY0" fmla="*/ 1706894 h 3291854"/>
              <a:gd name="connsiteX1" fmla="*/ 1625600 w 5466080"/>
              <a:gd name="connsiteY1" fmla="*/ 1706894 h 3291854"/>
              <a:gd name="connsiteX2" fmla="*/ 1673154 w 5466080"/>
              <a:gd name="connsiteY2" fmla="*/ 1655617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1550500 w 7752501"/>
              <a:gd name="connsiteY1" fmla="*/ 1706208 h 3291854"/>
              <a:gd name="connsiteX2" fmla="*/ 3912021 w 7752501"/>
              <a:gd name="connsiteY2" fmla="*/ 1706894 h 3291854"/>
              <a:gd name="connsiteX3" fmla="*/ 3972907 w 7752501"/>
              <a:gd name="connsiteY3" fmla="*/ 1660458 h 3291854"/>
              <a:gd name="connsiteX4" fmla="*/ 4072896 w 7752501"/>
              <a:gd name="connsiteY4" fmla="*/ 1425187 h 3291854"/>
              <a:gd name="connsiteX5" fmla="*/ 4420021 w 7752501"/>
              <a:gd name="connsiteY5" fmla="*/ 1595134 h 3291854"/>
              <a:gd name="connsiteX6" fmla="*/ 4684181 w 7752501"/>
              <a:gd name="connsiteY6" fmla="*/ 14 h 3291854"/>
              <a:gd name="connsiteX7" fmla="*/ 5090581 w 7752501"/>
              <a:gd name="connsiteY7" fmla="*/ 3291854 h 3291854"/>
              <a:gd name="connsiteX8" fmla="*/ 5334421 w 7752501"/>
              <a:gd name="connsiteY8" fmla="*/ 1666254 h 3291854"/>
              <a:gd name="connsiteX9" fmla="*/ 5651393 w 7752501"/>
              <a:gd name="connsiteY9" fmla="*/ 1936392 h 3291854"/>
              <a:gd name="connsiteX10" fmla="*/ 5947847 w 7752501"/>
              <a:gd name="connsiteY10" fmla="*/ 1198894 h 3291854"/>
              <a:gd name="connsiteX11" fmla="*/ 6154332 w 7752501"/>
              <a:gd name="connsiteY11" fmla="*/ 1583002 h 3291854"/>
              <a:gd name="connsiteX12" fmla="*/ 6289461 w 7752501"/>
              <a:gd name="connsiteY12" fmla="*/ 1666254 h 3291854"/>
              <a:gd name="connsiteX13" fmla="*/ 7752501 w 7752501"/>
              <a:gd name="connsiteY13" fmla="*/ 1666254 h 3291854"/>
              <a:gd name="connsiteX0" fmla="*/ 0 w 7752501"/>
              <a:gd name="connsiteY0" fmla="*/ 1704474 h 3291854"/>
              <a:gd name="connsiteX1" fmla="*/ 195979 w 7752501"/>
              <a:gd name="connsiteY1" fmla="*/ 1961810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1550500 w 7752501"/>
              <a:gd name="connsiteY3" fmla="*/ 1706208 h 3291854"/>
              <a:gd name="connsiteX4" fmla="*/ 3912021 w 7752501"/>
              <a:gd name="connsiteY4" fmla="*/ 1706894 h 3291854"/>
              <a:gd name="connsiteX5" fmla="*/ 3972907 w 7752501"/>
              <a:gd name="connsiteY5" fmla="*/ 1660458 h 3291854"/>
              <a:gd name="connsiteX6" fmla="*/ 4072896 w 7752501"/>
              <a:gd name="connsiteY6" fmla="*/ 1425187 h 3291854"/>
              <a:gd name="connsiteX7" fmla="*/ 4420021 w 7752501"/>
              <a:gd name="connsiteY7" fmla="*/ 1595134 h 3291854"/>
              <a:gd name="connsiteX8" fmla="*/ 4684181 w 7752501"/>
              <a:gd name="connsiteY8" fmla="*/ 14 h 3291854"/>
              <a:gd name="connsiteX9" fmla="*/ 5090581 w 7752501"/>
              <a:gd name="connsiteY9" fmla="*/ 3291854 h 3291854"/>
              <a:gd name="connsiteX10" fmla="*/ 5334421 w 7752501"/>
              <a:gd name="connsiteY10" fmla="*/ 1666254 h 3291854"/>
              <a:gd name="connsiteX11" fmla="*/ 5651393 w 7752501"/>
              <a:gd name="connsiteY11" fmla="*/ 1936392 h 3291854"/>
              <a:gd name="connsiteX12" fmla="*/ 5947847 w 7752501"/>
              <a:gd name="connsiteY12" fmla="*/ 1198894 h 3291854"/>
              <a:gd name="connsiteX13" fmla="*/ 6154332 w 7752501"/>
              <a:gd name="connsiteY13" fmla="*/ 1583002 h 3291854"/>
              <a:gd name="connsiteX14" fmla="*/ 6289461 w 7752501"/>
              <a:gd name="connsiteY14" fmla="*/ 1666254 h 3291854"/>
              <a:gd name="connsiteX15" fmla="*/ 7752501 w 7752501"/>
              <a:gd name="connsiteY15"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550500 w 7752501"/>
              <a:gd name="connsiteY4" fmla="*/ 1706208 h 3291854"/>
              <a:gd name="connsiteX5" fmla="*/ 3912021 w 7752501"/>
              <a:gd name="connsiteY5" fmla="*/ 1706894 h 3291854"/>
              <a:gd name="connsiteX6" fmla="*/ 3972907 w 7752501"/>
              <a:gd name="connsiteY6" fmla="*/ 1660458 h 3291854"/>
              <a:gd name="connsiteX7" fmla="*/ 4072896 w 7752501"/>
              <a:gd name="connsiteY7" fmla="*/ 1425187 h 3291854"/>
              <a:gd name="connsiteX8" fmla="*/ 4420021 w 7752501"/>
              <a:gd name="connsiteY8" fmla="*/ 1595134 h 3291854"/>
              <a:gd name="connsiteX9" fmla="*/ 4684181 w 7752501"/>
              <a:gd name="connsiteY9" fmla="*/ 14 h 3291854"/>
              <a:gd name="connsiteX10" fmla="*/ 5090581 w 7752501"/>
              <a:gd name="connsiteY10" fmla="*/ 3291854 h 3291854"/>
              <a:gd name="connsiteX11" fmla="*/ 5334421 w 7752501"/>
              <a:gd name="connsiteY11" fmla="*/ 1666254 h 3291854"/>
              <a:gd name="connsiteX12" fmla="*/ 5651393 w 7752501"/>
              <a:gd name="connsiteY12" fmla="*/ 1936392 h 3291854"/>
              <a:gd name="connsiteX13" fmla="*/ 5947847 w 7752501"/>
              <a:gd name="connsiteY13" fmla="*/ 1198894 h 3291854"/>
              <a:gd name="connsiteX14" fmla="*/ 6154332 w 7752501"/>
              <a:gd name="connsiteY14" fmla="*/ 1583002 h 3291854"/>
              <a:gd name="connsiteX15" fmla="*/ 6289461 w 7752501"/>
              <a:gd name="connsiteY15" fmla="*/ 1666254 h 3291854"/>
              <a:gd name="connsiteX16" fmla="*/ 7752501 w 7752501"/>
              <a:gd name="connsiteY16"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550500 w 7752501"/>
              <a:gd name="connsiteY5" fmla="*/ 1706208 h 3291854"/>
              <a:gd name="connsiteX6" fmla="*/ 3912021 w 7752501"/>
              <a:gd name="connsiteY6" fmla="*/ 1706894 h 3291854"/>
              <a:gd name="connsiteX7" fmla="*/ 3972907 w 7752501"/>
              <a:gd name="connsiteY7" fmla="*/ 1660458 h 3291854"/>
              <a:gd name="connsiteX8" fmla="*/ 4072896 w 7752501"/>
              <a:gd name="connsiteY8" fmla="*/ 1425187 h 3291854"/>
              <a:gd name="connsiteX9" fmla="*/ 4420021 w 7752501"/>
              <a:gd name="connsiteY9" fmla="*/ 1595134 h 3291854"/>
              <a:gd name="connsiteX10" fmla="*/ 4684181 w 7752501"/>
              <a:gd name="connsiteY10" fmla="*/ 14 h 3291854"/>
              <a:gd name="connsiteX11" fmla="*/ 5090581 w 7752501"/>
              <a:gd name="connsiteY11" fmla="*/ 3291854 h 3291854"/>
              <a:gd name="connsiteX12" fmla="*/ 5334421 w 7752501"/>
              <a:gd name="connsiteY12" fmla="*/ 1666254 h 3291854"/>
              <a:gd name="connsiteX13" fmla="*/ 5651393 w 7752501"/>
              <a:gd name="connsiteY13" fmla="*/ 1936392 h 3291854"/>
              <a:gd name="connsiteX14" fmla="*/ 5947847 w 7752501"/>
              <a:gd name="connsiteY14" fmla="*/ 1198894 h 3291854"/>
              <a:gd name="connsiteX15" fmla="*/ 6154332 w 7752501"/>
              <a:gd name="connsiteY15" fmla="*/ 1583002 h 3291854"/>
              <a:gd name="connsiteX16" fmla="*/ 6289461 w 7752501"/>
              <a:gd name="connsiteY16" fmla="*/ 1666254 h 3291854"/>
              <a:gd name="connsiteX17" fmla="*/ 7752501 w 7752501"/>
              <a:gd name="connsiteY17"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70638 w 7752501"/>
              <a:gd name="connsiteY1" fmla="*/ 1853373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78658 w 7752501"/>
              <a:gd name="connsiteY1" fmla="*/ 161326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99989 w 7752501"/>
              <a:gd name="connsiteY1" fmla="*/ 168297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86657 w 7752501"/>
              <a:gd name="connsiteY1" fmla="*/ 1709597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699915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707176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3119779 w 8732396"/>
              <a:gd name="connsiteY9" fmla="*/ 1704011 h 3291854"/>
              <a:gd name="connsiteX10" fmla="*/ 4891916 w 8732396"/>
              <a:gd name="connsiteY10" fmla="*/ 1706894 h 3291854"/>
              <a:gd name="connsiteX11" fmla="*/ 4952802 w 8732396"/>
              <a:gd name="connsiteY11" fmla="*/ 1660458 h 3291854"/>
              <a:gd name="connsiteX12" fmla="*/ 5052791 w 8732396"/>
              <a:gd name="connsiteY12" fmla="*/ 1425187 h 3291854"/>
              <a:gd name="connsiteX13" fmla="*/ 5399916 w 8732396"/>
              <a:gd name="connsiteY13" fmla="*/ 1595134 h 3291854"/>
              <a:gd name="connsiteX14" fmla="*/ 5664076 w 8732396"/>
              <a:gd name="connsiteY14" fmla="*/ 14 h 3291854"/>
              <a:gd name="connsiteX15" fmla="*/ 6070476 w 8732396"/>
              <a:gd name="connsiteY15" fmla="*/ 3291854 h 3291854"/>
              <a:gd name="connsiteX16" fmla="*/ 6314316 w 8732396"/>
              <a:gd name="connsiteY16" fmla="*/ 1666254 h 3291854"/>
              <a:gd name="connsiteX17" fmla="*/ 6631288 w 8732396"/>
              <a:gd name="connsiteY17" fmla="*/ 1936392 h 3291854"/>
              <a:gd name="connsiteX18" fmla="*/ 6927742 w 8732396"/>
              <a:gd name="connsiteY18" fmla="*/ 1198894 h 3291854"/>
              <a:gd name="connsiteX19" fmla="*/ 7134227 w 8732396"/>
              <a:gd name="connsiteY19" fmla="*/ 1583002 h 3291854"/>
              <a:gd name="connsiteX20" fmla="*/ 7269356 w 8732396"/>
              <a:gd name="connsiteY20" fmla="*/ 1666254 h 3291854"/>
              <a:gd name="connsiteX21" fmla="*/ 8732396 w 8732396"/>
              <a:gd name="connsiteY21"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3119779 w 8732396"/>
              <a:gd name="connsiteY8" fmla="*/ 1704011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3119779 w 8732396"/>
              <a:gd name="connsiteY7" fmla="*/ 1704011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3119779 w 8732396"/>
              <a:gd name="connsiteY6" fmla="*/ 1704011 h 3291854"/>
              <a:gd name="connsiteX7" fmla="*/ 4891916 w 8732396"/>
              <a:gd name="connsiteY7" fmla="*/ 1706894 h 3291854"/>
              <a:gd name="connsiteX8" fmla="*/ 4952802 w 8732396"/>
              <a:gd name="connsiteY8" fmla="*/ 1660458 h 3291854"/>
              <a:gd name="connsiteX9" fmla="*/ 5052791 w 8732396"/>
              <a:gd name="connsiteY9" fmla="*/ 1425187 h 3291854"/>
              <a:gd name="connsiteX10" fmla="*/ 5399916 w 8732396"/>
              <a:gd name="connsiteY10" fmla="*/ 1595134 h 3291854"/>
              <a:gd name="connsiteX11" fmla="*/ 5664076 w 8732396"/>
              <a:gd name="connsiteY11" fmla="*/ 14 h 3291854"/>
              <a:gd name="connsiteX12" fmla="*/ 6070476 w 8732396"/>
              <a:gd name="connsiteY12" fmla="*/ 3291854 h 3291854"/>
              <a:gd name="connsiteX13" fmla="*/ 6314316 w 8732396"/>
              <a:gd name="connsiteY13" fmla="*/ 1666254 h 3291854"/>
              <a:gd name="connsiteX14" fmla="*/ 6631288 w 8732396"/>
              <a:gd name="connsiteY14" fmla="*/ 1936392 h 3291854"/>
              <a:gd name="connsiteX15" fmla="*/ 6927742 w 8732396"/>
              <a:gd name="connsiteY15" fmla="*/ 1198894 h 3291854"/>
              <a:gd name="connsiteX16" fmla="*/ 7134227 w 8732396"/>
              <a:gd name="connsiteY16" fmla="*/ 1583002 h 3291854"/>
              <a:gd name="connsiteX17" fmla="*/ 7269356 w 8732396"/>
              <a:gd name="connsiteY17" fmla="*/ 1666254 h 3291854"/>
              <a:gd name="connsiteX18" fmla="*/ 8732396 w 8732396"/>
              <a:gd name="connsiteY18"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3119779 w 8732396"/>
              <a:gd name="connsiteY5" fmla="*/ 1704011 h 3291854"/>
              <a:gd name="connsiteX6" fmla="*/ 4891916 w 8732396"/>
              <a:gd name="connsiteY6" fmla="*/ 1706894 h 3291854"/>
              <a:gd name="connsiteX7" fmla="*/ 4952802 w 8732396"/>
              <a:gd name="connsiteY7" fmla="*/ 1660458 h 3291854"/>
              <a:gd name="connsiteX8" fmla="*/ 5052791 w 8732396"/>
              <a:gd name="connsiteY8" fmla="*/ 1425187 h 3291854"/>
              <a:gd name="connsiteX9" fmla="*/ 5399916 w 8732396"/>
              <a:gd name="connsiteY9" fmla="*/ 1595134 h 3291854"/>
              <a:gd name="connsiteX10" fmla="*/ 5664076 w 8732396"/>
              <a:gd name="connsiteY10" fmla="*/ 14 h 3291854"/>
              <a:gd name="connsiteX11" fmla="*/ 6070476 w 8732396"/>
              <a:gd name="connsiteY11" fmla="*/ 3291854 h 3291854"/>
              <a:gd name="connsiteX12" fmla="*/ 6314316 w 8732396"/>
              <a:gd name="connsiteY12" fmla="*/ 1666254 h 3291854"/>
              <a:gd name="connsiteX13" fmla="*/ 6631288 w 8732396"/>
              <a:gd name="connsiteY13" fmla="*/ 1936392 h 3291854"/>
              <a:gd name="connsiteX14" fmla="*/ 6927742 w 8732396"/>
              <a:gd name="connsiteY14" fmla="*/ 1198894 h 3291854"/>
              <a:gd name="connsiteX15" fmla="*/ 7134227 w 8732396"/>
              <a:gd name="connsiteY15" fmla="*/ 1583002 h 3291854"/>
              <a:gd name="connsiteX16" fmla="*/ 7269356 w 8732396"/>
              <a:gd name="connsiteY16" fmla="*/ 1666254 h 3291854"/>
              <a:gd name="connsiteX17" fmla="*/ 8732396 w 8732396"/>
              <a:gd name="connsiteY17"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3119779 w 8732396"/>
              <a:gd name="connsiteY4" fmla="*/ 1704011 h 3291854"/>
              <a:gd name="connsiteX5" fmla="*/ 4891916 w 8732396"/>
              <a:gd name="connsiteY5" fmla="*/ 1706894 h 3291854"/>
              <a:gd name="connsiteX6" fmla="*/ 4952802 w 8732396"/>
              <a:gd name="connsiteY6" fmla="*/ 1660458 h 3291854"/>
              <a:gd name="connsiteX7" fmla="*/ 5052791 w 8732396"/>
              <a:gd name="connsiteY7" fmla="*/ 1425187 h 3291854"/>
              <a:gd name="connsiteX8" fmla="*/ 5399916 w 8732396"/>
              <a:gd name="connsiteY8" fmla="*/ 1595134 h 3291854"/>
              <a:gd name="connsiteX9" fmla="*/ 5664076 w 8732396"/>
              <a:gd name="connsiteY9" fmla="*/ 14 h 3291854"/>
              <a:gd name="connsiteX10" fmla="*/ 6070476 w 8732396"/>
              <a:gd name="connsiteY10" fmla="*/ 3291854 h 3291854"/>
              <a:gd name="connsiteX11" fmla="*/ 6314316 w 8732396"/>
              <a:gd name="connsiteY11" fmla="*/ 1666254 h 3291854"/>
              <a:gd name="connsiteX12" fmla="*/ 6631288 w 8732396"/>
              <a:gd name="connsiteY12" fmla="*/ 1936392 h 3291854"/>
              <a:gd name="connsiteX13" fmla="*/ 6927742 w 8732396"/>
              <a:gd name="connsiteY13" fmla="*/ 1198894 h 3291854"/>
              <a:gd name="connsiteX14" fmla="*/ 7134227 w 8732396"/>
              <a:gd name="connsiteY14" fmla="*/ 1583002 h 3291854"/>
              <a:gd name="connsiteX15" fmla="*/ 7269356 w 8732396"/>
              <a:gd name="connsiteY15" fmla="*/ 1666254 h 3291854"/>
              <a:gd name="connsiteX16" fmla="*/ 8732396 w 8732396"/>
              <a:gd name="connsiteY16"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3119779 w 8732396"/>
              <a:gd name="connsiteY3" fmla="*/ 1704011 h 3291854"/>
              <a:gd name="connsiteX4" fmla="*/ 4891916 w 8732396"/>
              <a:gd name="connsiteY4" fmla="*/ 1706894 h 3291854"/>
              <a:gd name="connsiteX5" fmla="*/ 4952802 w 8732396"/>
              <a:gd name="connsiteY5" fmla="*/ 1660458 h 3291854"/>
              <a:gd name="connsiteX6" fmla="*/ 5052791 w 8732396"/>
              <a:gd name="connsiteY6" fmla="*/ 1425187 h 3291854"/>
              <a:gd name="connsiteX7" fmla="*/ 5399916 w 8732396"/>
              <a:gd name="connsiteY7" fmla="*/ 1595134 h 3291854"/>
              <a:gd name="connsiteX8" fmla="*/ 5664076 w 8732396"/>
              <a:gd name="connsiteY8" fmla="*/ 14 h 3291854"/>
              <a:gd name="connsiteX9" fmla="*/ 6070476 w 8732396"/>
              <a:gd name="connsiteY9" fmla="*/ 3291854 h 3291854"/>
              <a:gd name="connsiteX10" fmla="*/ 6314316 w 8732396"/>
              <a:gd name="connsiteY10" fmla="*/ 1666254 h 3291854"/>
              <a:gd name="connsiteX11" fmla="*/ 6631288 w 8732396"/>
              <a:gd name="connsiteY11" fmla="*/ 1936392 h 3291854"/>
              <a:gd name="connsiteX12" fmla="*/ 6927742 w 8732396"/>
              <a:gd name="connsiteY12" fmla="*/ 1198894 h 3291854"/>
              <a:gd name="connsiteX13" fmla="*/ 7134227 w 8732396"/>
              <a:gd name="connsiteY13" fmla="*/ 1583002 h 3291854"/>
              <a:gd name="connsiteX14" fmla="*/ 7269356 w 8732396"/>
              <a:gd name="connsiteY14" fmla="*/ 1666254 h 3291854"/>
              <a:gd name="connsiteX15" fmla="*/ 8732396 w 8732396"/>
              <a:gd name="connsiteY15" fmla="*/ 1666254 h 3291854"/>
              <a:gd name="connsiteX0" fmla="*/ 0 w 8732396"/>
              <a:gd name="connsiteY0" fmla="*/ 1706894 h 3291854"/>
              <a:gd name="connsiteX1" fmla="*/ 1009892 w 8732396"/>
              <a:gd name="connsiteY1" fmla="*/ 1707176 h 3291854"/>
              <a:gd name="connsiteX2" fmla="*/ 3119779 w 8732396"/>
              <a:gd name="connsiteY2" fmla="*/ 1704011 h 3291854"/>
              <a:gd name="connsiteX3" fmla="*/ 4891916 w 8732396"/>
              <a:gd name="connsiteY3" fmla="*/ 1706894 h 3291854"/>
              <a:gd name="connsiteX4" fmla="*/ 4952802 w 8732396"/>
              <a:gd name="connsiteY4" fmla="*/ 1660458 h 3291854"/>
              <a:gd name="connsiteX5" fmla="*/ 5052791 w 8732396"/>
              <a:gd name="connsiteY5" fmla="*/ 1425187 h 3291854"/>
              <a:gd name="connsiteX6" fmla="*/ 5399916 w 8732396"/>
              <a:gd name="connsiteY6" fmla="*/ 1595134 h 3291854"/>
              <a:gd name="connsiteX7" fmla="*/ 5664076 w 8732396"/>
              <a:gd name="connsiteY7" fmla="*/ 14 h 3291854"/>
              <a:gd name="connsiteX8" fmla="*/ 6070476 w 8732396"/>
              <a:gd name="connsiteY8" fmla="*/ 3291854 h 3291854"/>
              <a:gd name="connsiteX9" fmla="*/ 6314316 w 8732396"/>
              <a:gd name="connsiteY9" fmla="*/ 1666254 h 3291854"/>
              <a:gd name="connsiteX10" fmla="*/ 6631288 w 8732396"/>
              <a:gd name="connsiteY10" fmla="*/ 1936392 h 3291854"/>
              <a:gd name="connsiteX11" fmla="*/ 6927742 w 8732396"/>
              <a:gd name="connsiteY11" fmla="*/ 1198894 h 3291854"/>
              <a:gd name="connsiteX12" fmla="*/ 7134227 w 8732396"/>
              <a:gd name="connsiteY12" fmla="*/ 1583002 h 3291854"/>
              <a:gd name="connsiteX13" fmla="*/ 7269356 w 8732396"/>
              <a:gd name="connsiteY13" fmla="*/ 1666254 h 3291854"/>
              <a:gd name="connsiteX14" fmla="*/ 8732396 w 8732396"/>
              <a:gd name="connsiteY14" fmla="*/ 1666254 h 3291854"/>
              <a:gd name="connsiteX0" fmla="*/ 0 w 8732396"/>
              <a:gd name="connsiteY0" fmla="*/ 1706894 h 3291854"/>
              <a:gd name="connsiteX1" fmla="*/ 3119779 w 8732396"/>
              <a:gd name="connsiteY1" fmla="*/ 1704011 h 3291854"/>
              <a:gd name="connsiteX2" fmla="*/ 4891916 w 8732396"/>
              <a:gd name="connsiteY2" fmla="*/ 1706894 h 3291854"/>
              <a:gd name="connsiteX3" fmla="*/ 4952802 w 8732396"/>
              <a:gd name="connsiteY3" fmla="*/ 1660458 h 3291854"/>
              <a:gd name="connsiteX4" fmla="*/ 5052791 w 8732396"/>
              <a:gd name="connsiteY4" fmla="*/ 1425187 h 3291854"/>
              <a:gd name="connsiteX5" fmla="*/ 5399916 w 8732396"/>
              <a:gd name="connsiteY5" fmla="*/ 1595134 h 3291854"/>
              <a:gd name="connsiteX6" fmla="*/ 5664076 w 8732396"/>
              <a:gd name="connsiteY6" fmla="*/ 14 h 3291854"/>
              <a:gd name="connsiteX7" fmla="*/ 6070476 w 8732396"/>
              <a:gd name="connsiteY7" fmla="*/ 3291854 h 3291854"/>
              <a:gd name="connsiteX8" fmla="*/ 6314316 w 8732396"/>
              <a:gd name="connsiteY8" fmla="*/ 1666254 h 3291854"/>
              <a:gd name="connsiteX9" fmla="*/ 6631288 w 8732396"/>
              <a:gd name="connsiteY9" fmla="*/ 1936392 h 3291854"/>
              <a:gd name="connsiteX10" fmla="*/ 6927742 w 8732396"/>
              <a:gd name="connsiteY10" fmla="*/ 1198894 h 3291854"/>
              <a:gd name="connsiteX11" fmla="*/ 7134227 w 8732396"/>
              <a:gd name="connsiteY11" fmla="*/ 1583002 h 3291854"/>
              <a:gd name="connsiteX12" fmla="*/ 7269356 w 8732396"/>
              <a:gd name="connsiteY12" fmla="*/ 1666254 h 3291854"/>
              <a:gd name="connsiteX13" fmla="*/ 8732396 w 8732396"/>
              <a:gd name="connsiteY13" fmla="*/ 1666254 h 3291854"/>
              <a:gd name="connsiteX0" fmla="*/ 0 w 5612617"/>
              <a:gd name="connsiteY0" fmla="*/ 1704011 h 3291854"/>
              <a:gd name="connsiteX1" fmla="*/ 1772137 w 5612617"/>
              <a:gd name="connsiteY1" fmla="*/ 1706894 h 3291854"/>
              <a:gd name="connsiteX2" fmla="*/ 1833023 w 5612617"/>
              <a:gd name="connsiteY2" fmla="*/ 1660458 h 3291854"/>
              <a:gd name="connsiteX3" fmla="*/ 1933012 w 5612617"/>
              <a:gd name="connsiteY3" fmla="*/ 1425187 h 3291854"/>
              <a:gd name="connsiteX4" fmla="*/ 2280137 w 5612617"/>
              <a:gd name="connsiteY4" fmla="*/ 1595134 h 3291854"/>
              <a:gd name="connsiteX5" fmla="*/ 2544297 w 5612617"/>
              <a:gd name="connsiteY5" fmla="*/ 14 h 3291854"/>
              <a:gd name="connsiteX6" fmla="*/ 2950697 w 5612617"/>
              <a:gd name="connsiteY6" fmla="*/ 3291854 h 3291854"/>
              <a:gd name="connsiteX7" fmla="*/ 3194537 w 5612617"/>
              <a:gd name="connsiteY7" fmla="*/ 1666254 h 3291854"/>
              <a:gd name="connsiteX8" fmla="*/ 3511509 w 5612617"/>
              <a:gd name="connsiteY8" fmla="*/ 1936392 h 3291854"/>
              <a:gd name="connsiteX9" fmla="*/ 3807963 w 5612617"/>
              <a:gd name="connsiteY9" fmla="*/ 1198894 h 3291854"/>
              <a:gd name="connsiteX10" fmla="*/ 4014448 w 5612617"/>
              <a:gd name="connsiteY10" fmla="*/ 1583002 h 3291854"/>
              <a:gd name="connsiteX11" fmla="*/ 4149577 w 5612617"/>
              <a:gd name="connsiteY11" fmla="*/ 1666254 h 3291854"/>
              <a:gd name="connsiteX12" fmla="*/ 5612617 w 5612617"/>
              <a:gd name="connsiteY12" fmla="*/ 1666254 h 3291854"/>
              <a:gd name="connsiteX0" fmla="*/ 0 w 7254678"/>
              <a:gd name="connsiteY0" fmla="*/ 1704011 h 3291854"/>
              <a:gd name="connsiteX1" fmla="*/ 1772137 w 7254678"/>
              <a:gd name="connsiteY1" fmla="*/ 1706894 h 3291854"/>
              <a:gd name="connsiteX2" fmla="*/ 1833023 w 7254678"/>
              <a:gd name="connsiteY2" fmla="*/ 1660458 h 3291854"/>
              <a:gd name="connsiteX3" fmla="*/ 1933012 w 7254678"/>
              <a:gd name="connsiteY3" fmla="*/ 1425187 h 3291854"/>
              <a:gd name="connsiteX4" fmla="*/ 2280137 w 7254678"/>
              <a:gd name="connsiteY4" fmla="*/ 1595134 h 3291854"/>
              <a:gd name="connsiteX5" fmla="*/ 2544297 w 7254678"/>
              <a:gd name="connsiteY5" fmla="*/ 14 h 3291854"/>
              <a:gd name="connsiteX6" fmla="*/ 2950697 w 7254678"/>
              <a:gd name="connsiteY6" fmla="*/ 3291854 h 3291854"/>
              <a:gd name="connsiteX7" fmla="*/ 3194537 w 7254678"/>
              <a:gd name="connsiteY7" fmla="*/ 1666254 h 3291854"/>
              <a:gd name="connsiteX8" fmla="*/ 3511509 w 7254678"/>
              <a:gd name="connsiteY8" fmla="*/ 1936392 h 3291854"/>
              <a:gd name="connsiteX9" fmla="*/ 3807963 w 7254678"/>
              <a:gd name="connsiteY9" fmla="*/ 1198894 h 3291854"/>
              <a:gd name="connsiteX10" fmla="*/ 4014448 w 7254678"/>
              <a:gd name="connsiteY10" fmla="*/ 1583002 h 3291854"/>
              <a:gd name="connsiteX11" fmla="*/ 4149577 w 7254678"/>
              <a:gd name="connsiteY11" fmla="*/ 1666254 h 3291854"/>
              <a:gd name="connsiteX12" fmla="*/ 7254678 w 7254678"/>
              <a:gd name="connsiteY12" fmla="*/ 1666254 h 3291854"/>
              <a:gd name="connsiteX0" fmla="*/ 0 w 12436591"/>
              <a:gd name="connsiteY0" fmla="*/ 1704011 h 3291854"/>
              <a:gd name="connsiteX1" fmla="*/ 6954050 w 12436591"/>
              <a:gd name="connsiteY1" fmla="*/ 1706894 h 3291854"/>
              <a:gd name="connsiteX2" fmla="*/ 7014936 w 12436591"/>
              <a:gd name="connsiteY2" fmla="*/ 1660458 h 3291854"/>
              <a:gd name="connsiteX3" fmla="*/ 7114925 w 12436591"/>
              <a:gd name="connsiteY3" fmla="*/ 1425187 h 3291854"/>
              <a:gd name="connsiteX4" fmla="*/ 7462050 w 12436591"/>
              <a:gd name="connsiteY4" fmla="*/ 1595134 h 3291854"/>
              <a:gd name="connsiteX5" fmla="*/ 7726210 w 12436591"/>
              <a:gd name="connsiteY5" fmla="*/ 14 h 3291854"/>
              <a:gd name="connsiteX6" fmla="*/ 8132610 w 12436591"/>
              <a:gd name="connsiteY6" fmla="*/ 3291854 h 3291854"/>
              <a:gd name="connsiteX7" fmla="*/ 8376450 w 12436591"/>
              <a:gd name="connsiteY7" fmla="*/ 1666254 h 3291854"/>
              <a:gd name="connsiteX8" fmla="*/ 8693422 w 12436591"/>
              <a:gd name="connsiteY8" fmla="*/ 1936392 h 3291854"/>
              <a:gd name="connsiteX9" fmla="*/ 8989876 w 12436591"/>
              <a:gd name="connsiteY9" fmla="*/ 1198894 h 3291854"/>
              <a:gd name="connsiteX10" fmla="*/ 9196361 w 12436591"/>
              <a:gd name="connsiteY10" fmla="*/ 1583002 h 3291854"/>
              <a:gd name="connsiteX11" fmla="*/ 9331490 w 12436591"/>
              <a:gd name="connsiteY11" fmla="*/ 1666254 h 3291854"/>
              <a:gd name="connsiteX12" fmla="*/ 12436591 w 12436591"/>
              <a:gd name="connsiteY12" fmla="*/ 1666254 h 3291854"/>
              <a:gd name="connsiteX0" fmla="*/ 0 w 21863817"/>
              <a:gd name="connsiteY0" fmla="*/ 1729165 h 3291854"/>
              <a:gd name="connsiteX1" fmla="*/ 16381276 w 21863817"/>
              <a:gd name="connsiteY1" fmla="*/ 1706894 h 3291854"/>
              <a:gd name="connsiteX2" fmla="*/ 16442162 w 21863817"/>
              <a:gd name="connsiteY2" fmla="*/ 1660458 h 3291854"/>
              <a:gd name="connsiteX3" fmla="*/ 16542151 w 21863817"/>
              <a:gd name="connsiteY3" fmla="*/ 1425187 h 3291854"/>
              <a:gd name="connsiteX4" fmla="*/ 16889276 w 21863817"/>
              <a:gd name="connsiteY4" fmla="*/ 1595134 h 3291854"/>
              <a:gd name="connsiteX5" fmla="*/ 17153436 w 21863817"/>
              <a:gd name="connsiteY5" fmla="*/ 14 h 3291854"/>
              <a:gd name="connsiteX6" fmla="*/ 17559836 w 21863817"/>
              <a:gd name="connsiteY6" fmla="*/ 3291854 h 3291854"/>
              <a:gd name="connsiteX7" fmla="*/ 17803676 w 21863817"/>
              <a:gd name="connsiteY7" fmla="*/ 1666254 h 3291854"/>
              <a:gd name="connsiteX8" fmla="*/ 18120648 w 21863817"/>
              <a:gd name="connsiteY8" fmla="*/ 1936392 h 3291854"/>
              <a:gd name="connsiteX9" fmla="*/ 18417102 w 21863817"/>
              <a:gd name="connsiteY9" fmla="*/ 1198894 h 3291854"/>
              <a:gd name="connsiteX10" fmla="*/ 18623587 w 21863817"/>
              <a:gd name="connsiteY10" fmla="*/ 1583002 h 3291854"/>
              <a:gd name="connsiteX11" fmla="*/ 18758716 w 21863817"/>
              <a:gd name="connsiteY11" fmla="*/ 1666254 h 3291854"/>
              <a:gd name="connsiteX12" fmla="*/ 21863817 w 21863817"/>
              <a:gd name="connsiteY12" fmla="*/ 1666254 h 329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63817" h="3291854">
                <a:moveTo>
                  <a:pt x="0" y="1729165"/>
                </a:moveTo>
                <a:lnTo>
                  <a:pt x="16381276" y="1706894"/>
                </a:lnTo>
                <a:cubicBezTo>
                  <a:pt x="16420161" y="1703189"/>
                  <a:pt x="16428683" y="1685625"/>
                  <a:pt x="16442162" y="1660458"/>
                </a:cubicBezTo>
                <a:cubicBezTo>
                  <a:pt x="16455641" y="1635291"/>
                  <a:pt x="16465410" y="1435268"/>
                  <a:pt x="16542151" y="1425187"/>
                </a:cubicBezTo>
                <a:cubicBezTo>
                  <a:pt x="16618892" y="1415107"/>
                  <a:pt x="16787395" y="1832663"/>
                  <a:pt x="16889276" y="1595134"/>
                </a:cubicBezTo>
                <a:cubicBezTo>
                  <a:pt x="16991157" y="1357605"/>
                  <a:pt x="17028634" y="-5150"/>
                  <a:pt x="17153436" y="14"/>
                </a:cubicBezTo>
                <a:cubicBezTo>
                  <a:pt x="17278238" y="5178"/>
                  <a:pt x="17446559" y="3291535"/>
                  <a:pt x="17559836" y="3291854"/>
                </a:cubicBezTo>
                <a:cubicBezTo>
                  <a:pt x="17673113" y="3292173"/>
                  <a:pt x="17710207" y="1892164"/>
                  <a:pt x="17803676" y="1666254"/>
                </a:cubicBezTo>
                <a:cubicBezTo>
                  <a:pt x="17897145" y="1440344"/>
                  <a:pt x="18018410" y="2014285"/>
                  <a:pt x="18120648" y="1936392"/>
                </a:cubicBezTo>
                <a:cubicBezTo>
                  <a:pt x="18222886" y="1858499"/>
                  <a:pt x="18333279" y="1257792"/>
                  <a:pt x="18417102" y="1198894"/>
                </a:cubicBezTo>
                <a:cubicBezTo>
                  <a:pt x="18500925" y="1139996"/>
                  <a:pt x="18590856" y="1536575"/>
                  <a:pt x="18623587" y="1583002"/>
                </a:cubicBezTo>
                <a:cubicBezTo>
                  <a:pt x="18656318" y="1629429"/>
                  <a:pt x="18692447" y="1661255"/>
                  <a:pt x="18758716" y="1666254"/>
                </a:cubicBezTo>
                <a:lnTo>
                  <a:pt x="21863817" y="1666254"/>
                </a:lnTo>
              </a:path>
            </a:pathLst>
          </a:custGeom>
          <a:ln w="38100" cap="rnd">
            <a:solidFill>
              <a:srgbClr val="00E7E2"/>
            </a:solidFill>
          </a:ln>
          <a:effectLst>
            <a:outerShdw blurRad="88900" algn="ctr" rotWithShape="0">
              <a:srgbClr val="01FFFF"/>
            </a:outerShdw>
          </a:effectLst>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Title 8"/>
          <p:cNvSpPr>
            <a:spLocks noGrp="1"/>
          </p:cNvSpPr>
          <p:nvPr>
            <p:ph type="title"/>
          </p:nvPr>
        </p:nvSpPr>
        <p:spPr>
          <a:xfrm>
            <a:off x="381000" y="53181"/>
            <a:ext cx="8534400" cy="715962"/>
          </a:xfrm>
        </p:spPr>
        <p:txBody>
          <a:bodyPr>
            <a:noAutofit/>
          </a:bodyPr>
          <a:lstStyle/>
          <a:p>
            <a:r>
              <a:rPr lang="en-US" sz="3600" b="1" dirty="0">
                <a:solidFill>
                  <a:srgbClr val="00B0F0"/>
                </a:solidFill>
              </a:rPr>
              <a:t>Mechanism of pacemaker action potential</a:t>
            </a:r>
            <a:endParaRPr lang="en-US" sz="3600" dirty="0">
              <a:solidFill>
                <a:srgbClr val="00B0F0"/>
              </a:solidFill>
            </a:endParaRPr>
          </a:p>
        </p:txBody>
      </p:sp>
      <p:sp>
        <p:nvSpPr>
          <p:cNvPr id="15" name="Rectangle 14"/>
          <p:cNvSpPr/>
          <p:nvPr/>
        </p:nvSpPr>
        <p:spPr>
          <a:xfrm>
            <a:off x="838200" y="1676400"/>
            <a:ext cx="7010400" cy="3276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2800" i="1" dirty="0">
              <a:solidFill>
                <a:schemeClr val="tx1"/>
              </a:solidFill>
              <a:effectLst>
                <a:outerShdw blurRad="50800" dist="38100" dir="5400000" algn="t" rotWithShape="0">
                  <a:prstClr val="black">
                    <a:alpha val="40000"/>
                  </a:prstClr>
                </a:outerShdw>
              </a:effectLst>
              <a:latin typeface="Arial" pitchFamily="34" charset="0"/>
              <a:cs typeface="Arial" pitchFamily="34" charset="0"/>
            </a:endParaRPr>
          </a:p>
        </p:txBody>
      </p:sp>
      <p:sp>
        <p:nvSpPr>
          <p:cNvPr id="6" name="مستطيل 5"/>
          <p:cNvSpPr/>
          <p:nvPr/>
        </p:nvSpPr>
        <p:spPr>
          <a:xfrm>
            <a:off x="591450" y="1020762"/>
            <a:ext cx="4191000" cy="523220"/>
          </a:xfrm>
          <a:prstGeom prst="rect">
            <a:avLst/>
          </a:prstGeom>
        </p:spPr>
        <p:txBody>
          <a:bodyPr wrap="square">
            <a:spAutoFit/>
          </a:bodyPr>
          <a:lstStyle/>
          <a:p>
            <a:endParaRPr lang="en-US" sz="2800" dirty="0"/>
          </a:p>
        </p:txBody>
      </p:sp>
      <p:sp>
        <p:nvSpPr>
          <p:cNvPr id="7" name="عنصر نائب للتاريخ 6"/>
          <p:cNvSpPr>
            <a:spLocks noGrp="1"/>
          </p:cNvSpPr>
          <p:nvPr>
            <p:ph type="dt" sz="half" idx="10"/>
          </p:nvPr>
        </p:nvSpPr>
        <p:spPr/>
        <p:txBody>
          <a:bodyPr/>
          <a:lstStyle/>
          <a:p>
            <a:fld id="{E88681E6-B6CC-43AB-8DCB-69FDB5B51F70}" type="datetime1">
              <a:rPr lang="en-US" smtClean="0">
                <a:solidFill>
                  <a:schemeClr val="tx1"/>
                </a:solidFill>
              </a:rPr>
              <a:t>2/28/21</a:t>
            </a:fld>
            <a:endParaRPr lang="en-US">
              <a:solidFill>
                <a:schemeClr val="tx1"/>
              </a:solidFill>
            </a:endParaRPr>
          </a:p>
        </p:txBody>
      </p:sp>
      <p:sp>
        <p:nvSpPr>
          <p:cNvPr id="8" name="عنصر نائب لرقم الشريحة 7"/>
          <p:cNvSpPr>
            <a:spLocks noGrp="1"/>
          </p:cNvSpPr>
          <p:nvPr>
            <p:ph type="sldNum" sz="quarter" idx="12"/>
          </p:nvPr>
        </p:nvSpPr>
        <p:spPr/>
        <p:txBody>
          <a:bodyPr/>
          <a:lstStyle/>
          <a:p>
            <a:fld id="{BC490F8C-3D0D-4DB1-B2BD-1525EA5CE111}" type="slidenum">
              <a:rPr lang="en-US" smtClean="0">
                <a:solidFill>
                  <a:schemeClr val="tx1"/>
                </a:solidFill>
              </a:rPr>
              <a:pPr/>
              <a:t>12</a:t>
            </a:fld>
            <a:endParaRPr lang="en-US">
              <a:solidFill>
                <a:schemeClr val="tx1"/>
              </a:solidFill>
            </a:endParaRPr>
          </a:p>
        </p:txBody>
      </p:sp>
      <p:sp>
        <p:nvSpPr>
          <p:cNvPr id="10" name="عنصر نائب للتذييل 9"/>
          <p:cNvSpPr>
            <a:spLocks noGrp="1"/>
          </p:cNvSpPr>
          <p:nvPr>
            <p:ph type="ftr" sz="quarter" idx="11"/>
          </p:nvPr>
        </p:nvSpPr>
        <p:spPr/>
        <p:txBody>
          <a:bodyPr/>
          <a:lstStyle/>
          <a:p>
            <a:r>
              <a:rPr lang="en-US">
                <a:solidFill>
                  <a:schemeClr val="tx1"/>
                </a:solidFill>
              </a:rPr>
              <a:t>Excitation of the heart -Guyton and hall &amp; Linda</a:t>
            </a:r>
          </a:p>
        </p:txBody>
      </p:sp>
      <p:pic>
        <p:nvPicPr>
          <p:cNvPr id="11" name="Picture 2" descr="cardiac pacemaker action potent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589635"/>
            <a:ext cx="3076875" cy="26050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مربع نص 1"/>
          <p:cNvSpPr txBox="1"/>
          <p:nvPr/>
        </p:nvSpPr>
        <p:spPr>
          <a:xfrm>
            <a:off x="291328" y="1103480"/>
            <a:ext cx="5347472" cy="5262979"/>
          </a:xfrm>
          <a:prstGeom prst="rect">
            <a:avLst/>
          </a:prstGeom>
          <a:noFill/>
        </p:spPr>
        <p:txBody>
          <a:bodyPr wrap="square" rtlCol="1">
            <a:spAutoFit/>
          </a:bodyPr>
          <a:lstStyle/>
          <a:p>
            <a:r>
              <a:rPr lang="en-US" sz="2800" b="1" dirty="0">
                <a:solidFill>
                  <a:srgbClr val="C00000"/>
                </a:solidFill>
              </a:rPr>
              <a:t>Phase 4:</a:t>
            </a:r>
          </a:p>
          <a:p>
            <a:pPr marL="342900" indent="-342900">
              <a:buFont typeface="Arial" panose="020B0604020202020204" pitchFamily="34" charset="0"/>
              <a:buChar char="•"/>
            </a:pPr>
            <a:r>
              <a:rPr lang="en-US" sz="2800" dirty="0">
                <a:solidFill>
                  <a:srgbClr val="C00000"/>
                </a:solidFill>
              </a:rPr>
              <a:t>At -60 mV, </a:t>
            </a:r>
            <a:r>
              <a:rPr lang="en-US" sz="2800" dirty="0"/>
              <a:t>Na</a:t>
            </a:r>
            <a:r>
              <a:rPr lang="en-US" sz="2800" baseline="30000" dirty="0"/>
              <a:t>+</a:t>
            </a:r>
            <a:r>
              <a:rPr lang="en-US" sz="2800" dirty="0"/>
              <a:t>  </a:t>
            </a:r>
            <a:r>
              <a:rPr lang="en-US" sz="2800" b="1" dirty="0"/>
              <a:t>"funny" currents </a:t>
            </a:r>
            <a:r>
              <a:rPr lang="en-US" sz="2800" dirty="0"/>
              <a:t>enter (depolarizing) initiating </a:t>
            </a:r>
            <a:r>
              <a:rPr lang="en-US" sz="2800" b="1" dirty="0"/>
              <a:t>Phase 4</a:t>
            </a:r>
            <a:r>
              <a:rPr lang="en-US" sz="2800" dirty="0"/>
              <a:t>. </a:t>
            </a:r>
          </a:p>
          <a:p>
            <a:pPr marL="342900" indent="-342900">
              <a:buFont typeface="Arial" panose="020B0604020202020204" pitchFamily="34" charset="0"/>
              <a:buChar char="•"/>
            </a:pPr>
            <a:r>
              <a:rPr lang="en-US" sz="2800" dirty="0">
                <a:solidFill>
                  <a:srgbClr val="C00000"/>
                </a:solidFill>
              </a:rPr>
              <a:t>At -50 mV</a:t>
            </a:r>
            <a:r>
              <a:rPr lang="en-US" sz="2800" dirty="0"/>
              <a:t>, transient or </a:t>
            </a:r>
            <a:r>
              <a:rPr lang="en-US" sz="2800" b="1" dirty="0"/>
              <a:t>T-type </a:t>
            </a:r>
            <a:r>
              <a:rPr lang="en-US" sz="2800" b="1" dirty="0" err="1"/>
              <a:t>Ca</a:t>
            </a:r>
            <a:r>
              <a:rPr lang="en-US" sz="2800" b="1" baseline="30000" dirty="0"/>
              <a:t>++</a:t>
            </a:r>
            <a:r>
              <a:rPr lang="en-US" sz="2800" b="1" dirty="0"/>
              <a:t> channel  opens </a:t>
            </a:r>
            <a:r>
              <a:rPr lang="en-US" sz="2800" dirty="0"/>
              <a:t>. </a:t>
            </a:r>
            <a:r>
              <a:rPr lang="en-US" sz="2800" dirty="0" err="1"/>
              <a:t>Ca</a:t>
            </a:r>
            <a:r>
              <a:rPr lang="en-US" sz="2800" baseline="30000" dirty="0"/>
              <a:t>++</a:t>
            </a:r>
            <a:r>
              <a:rPr lang="en-US" sz="2800" dirty="0"/>
              <a:t>  enters depolarizing  cell.</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b="1" dirty="0"/>
          </a:p>
          <a:p>
            <a:pPr marL="342900" indent="-342900">
              <a:buFont typeface="Arial" panose="020B0604020202020204" pitchFamily="34" charset="0"/>
              <a:buChar char="•"/>
            </a:pPr>
            <a:endParaRPr lang="ar-SA" sz="2800" dirty="0"/>
          </a:p>
        </p:txBody>
      </p:sp>
      <p:sp>
        <p:nvSpPr>
          <p:cNvPr id="3" name="مستطيل 2"/>
          <p:cNvSpPr/>
          <p:nvPr/>
        </p:nvSpPr>
        <p:spPr>
          <a:xfrm>
            <a:off x="291328" y="4155694"/>
            <a:ext cx="8382000" cy="1815882"/>
          </a:xfrm>
          <a:prstGeom prst="rect">
            <a:avLst/>
          </a:prstGeom>
        </p:spPr>
        <p:txBody>
          <a:bodyPr wrap="square">
            <a:spAutoFit/>
          </a:bodyPr>
          <a:lstStyle/>
          <a:p>
            <a:pPr marL="342900" indent="-342900">
              <a:buFont typeface="Arial" panose="020B0604020202020204" pitchFamily="34" charset="0"/>
              <a:buChar char="•"/>
            </a:pPr>
            <a:r>
              <a:rPr lang="en-US" sz="2800" dirty="0">
                <a:solidFill>
                  <a:srgbClr val="C00000"/>
                </a:solidFill>
              </a:rPr>
              <a:t>At -40 mV, </a:t>
            </a:r>
            <a:r>
              <a:rPr lang="en-US" sz="2800" dirty="0"/>
              <a:t> long-lasting, or </a:t>
            </a:r>
            <a:r>
              <a:rPr lang="en-US" sz="2800" b="1" dirty="0"/>
              <a:t>L-type </a:t>
            </a:r>
            <a:r>
              <a:rPr lang="en-US" sz="2800" b="1" dirty="0" err="1"/>
              <a:t>Ca</a:t>
            </a:r>
            <a:r>
              <a:rPr lang="en-US" sz="2800" b="1" baseline="30000" dirty="0"/>
              <a:t>++</a:t>
            </a:r>
            <a:r>
              <a:rPr lang="en-US" sz="2800" b="1" dirty="0"/>
              <a:t> </a:t>
            </a:r>
          </a:p>
          <a:p>
            <a:r>
              <a:rPr lang="en-US" sz="2800" b="1" dirty="0"/>
              <a:t>channels</a:t>
            </a:r>
            <a:r>
              <a:rPr lang="en-US" sz="2800" dirty="0"/>
              <a:t> open causes more </a:t>
            </a:r>
            <a:r>
              <a:rPr lang="en-US" sz="2800" dirty="0" err="1"/>
              <a:t>Ca</a:t>
            </a:r>
            <a:r>
              <a:rPr lang="en-US" sz="2800" baseline="30000" dirty="0"/>
              <a:t>++</a:t>
            </a:r>
            <a:r>
              <a:rPr lang="en-US" sz="2800" dirty="0"/>
              <a:t> to enter and depolarize cell until an AP  threshold is reached (between -40 and</a:t>
            </a:r>
          </a:p>
          <a:p>
            <a:r>
              <a:rPr lang="en-US" sz="2800" dirty="0"/>
              <a:t> -30 mV). </a:t>
            </a:r>
          </a:p>
        </p:txBody>
      </p:sp>
    </p:spTree>
    <p:extLst>
      <p:ext uri="{BB962C8B-B14F-4D97-AF65-F5344CB8AC3E}">
        <p14:creationId xmlns:p14="http://schemas.microsoft.com/office/powerpoint/2010/main" val="128055031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reeform 4"/>
          <p:cNvSpPr/>
          <p:nvPr/>
        </p:nvSpPr>
        <p:spPr>
          <a:xfrm>
            <a:off x="-66780" y="5562600"/>
            <a:ext cx="9210780" cy="1295400"/>
          </a:xfrm>
          <a:custGeom>
            <a:avLst/>
            <a:gdLst>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964730 w 5466080"/>
              <a:gd name="connsiteY7" fmla="*/ 1558783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3 h 3291853"/>
              <a:gd name="connsiteX1" fmla="*/ 1625600 w 5466080"/>
              <a:gd name="connsiteY1" fmla="*/ 1706893 h 3291853"/>
              <a:gd name="connsiteX2" fmla="*/ 2133600 w 5466080"/>
              <a:gd name="connsiteY2" fmla="*/ 1595133 h 3291853"/>
              <a:gd name="connsiteX3" fmla="*/ 2397760 w 5466080"/>
              <a:gd name="connsiteY3" fmla="*/ 13 h 3291853"/>
              <a:gd name="connsiteX4" fmla="*/ 2804160 w 5466080"/>
              <a:gd name="connsiteY4" fmla="*/ 3291853 h 3291853"/>
              <a:gd name="connsiteX5" fmla="*/ 3048000 w 5466080"/>
              <a:gd name="connsiteY5" fmla="*/ 1666253 h 3291853"/>
              <a:gd name="connsiteX6" fmla="*/ 3661426 w 5466080"/>
              <a:gd name="connsiteY6" fmla="*/ 1198893 h 3291853"/>
              <a:gd name="connsiteX7" fmla="*/ 3867911 w 5466080"/>
              <a:gd name="connsiteY7" fmla="*/ 1583001 h 3291853"/>
              <a:gd name="connsiteX8" fmla="*/ 4003040 w 5466080"/>
              <a:gd name="connsiteY8" fmla="*/ 1666253 h 3291853"/>
              <a:gd name="connsiteX9" fmla="*/ 5466080 w 5466080"/>
              <a:gd name="connsiteY9" fmla="*/ 1666253 h 3291853"/>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364972 w 5466080"/>
              <a:gd name="connsiteY7" fmla="*/ 1936392 h 3291854"/>
              <a:gd name="connsiteX8" fmla="*/ 3661426 w 5466080"/>
              <a:gd name="connsiteY8" fmla="*/ 1198894 h 3291854"/>
              <a:gd name="connsiteX9" fmla="*/ 3867911 w 5466080"/>
              <a:gd name="connsiteY9" fmla="*/ 1583002 h 3291854"/>
              <a:gd name="connsiteX10" fmla="*/ 4003040 w 5466080"/>
              <a:gd name="connsiteY10" fmla="*/ 1666254 h 3291854"/>
              <a:gd name="connsiteX11" fmla="*/ 5466080 w 5466080"/>
              <a:gd name="connsiteY11" fmla="*/ 1666254 h 3291854"/>
              <a:gd name="connsiteX0" fmla="*/ 0 w 5466080"/>
              <a:gd name="connsiteY0" fmla="*/ 1706894 h 3291854"/>
              <a:gd name="connsiteX1" fmla="*/ 1625600 w 5466080"/>
              <a:gd name="connsiteY1" fmla="*/ 1706894 h 3291854"/>
              <a:gd name="connsiteX2" fmla="*/ 1673154 w 5466080"/>
              <a:gd name="connsiteY2" fmla="*/ 1655617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1550500 w 7752501"/>
              <a:gd name="connsiteY1" fmla="*/ 1706208 h 3291854"/>
              <a:gd name="connsiteX2" fmla="*/ 3912021 w 7752501"/>
              <a:gd name="connsiteY2" fmla="*/ 1706894 h 3291854"/>
              <a:gd name="connsiteX3" fmla="*/ 3972907 w 7752501"/>
              <a:gd name="connsiteY3" fmla="*/ 1660458 h 3291854"/>
              <a:gd name="connsiteX4" fmla="*/ 4072896 w 7752501"/>
              <a:gd name="connsiteY4" fmla="*/ 1425187 h 3291854"/>
              <a:gd name="connsiteX5" fmla="*/ 4420021 w 7752501"/>
              <a:gd name="connsiteY5" fmla="*/ 1595134 h 3291854"/>
              <a:gd name="connsiteX6" fmla="*/ 4684181 w 7752501"/>
              <a:gd name="connsiteY6" fmla="*/ 14 h 3291854"/>
              <a:gd name="connsiteX7" fmla="*/ 5090581 w 7752501"/>
              <a:gd name="connsiteY7" fmla="*/ 3291854 h 3291854"/>
              <a:gd name="connsiteX8" fmla="*/ 5334421 w 7752501"/>
              <a:gd name="connsiteY8" fmla="*/ 1666254 h 3291854"/>
              <a:gd name="connsiteX9" fmla="*/ 5651393 w 7752501"/>
              <a:gd name="connsiteY9" fmla="*/ 1936392 h 3291854"/>
              <a:gd name="connsiteX10" fmla="*/ 5947847 w 7752501"/>
              <a:gd name="connsiteY10" fmla="*/ 1198894 h 3291854"/>
              <a:gd name="connsiteX11" fmla="*/ 6154332 w 7752501"/>
              <a:gd name="connsiteY11" fmla="*/ 1583002 h 3291854"/>
              <a:gd name="connsiteX12" fmla="*/ 6289461 w 7752501"/>
              <a:gd name="connsiteY12" fmla="*/ 1666254 h 3291854"/>
              <a:gd name="connsiteX13" fmla="*/ 7752501 w 7752501"/>
              <a:gd name="connsiteY13" fmla="*/ 1666254 h 3291854"/>
              <a:gd name="connsiteX0" fmla="*/ 0 w 7752501"/>
              <a:gd name="connsiteY0" fmla="*/ 1704474 h 3291854"/>
              <a:gd name="connsiteX1" fmla="*/ 195979 w 7752501"/>
              <a:gd name="connsiteY1" fmla="*/ 1961810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1550500 w 7752501"/>
              <a:gd name="connsiteY3" fmla="*/ 1706208 h 3291854"/>
              <a:gd name="connsiteX4" fmla="*/ 3912021 w 7752501"/>
              <a:gd name="connsiteY4" fmla="*/ 1706894 h 3291854"/>
              <a:gd name="connsiteX5" fmla="*/ 3972907 w 7752501"/>
              <a:gd name="connsiteY5" fmla="*/ 1660458 h 3291854"/>
              <a:gd name="connsiteX6" fmla="*/ 4072896 w 7752501"/>
              <a:gd name="connsiteY6" fmla="*/ 1425187 h 3291854"/>
              <a:gd name="connsiteX7" fmla="*/ 4420021 w 7752501"/>
              <a:gd name="connsiteY7" fmla="*/ 1595134 h 3291854"/>
              <a:gd name="connsiteX8" fmla="*/ 4684181 w 7752501"/>
              <a:gd name="connsiteY8" fmla="*/ 14 h 3291854"/>
              <a:gd name="connsiteX9" fmla="*/ 5090581 w 7752501"/>
              <a:gd name="connsiteY9" fmla="*/ 3291854 h 3291854"/>
              <a:gd name="connsiteX10" fmla="*/ 5334421 w 7752501"/>
              <a:gd name="connsiteY10" fmla="*/ 1666254 h 3291854"/>
              <a:gd name="connsiteX11" fmla="*/ 5651393 w 7752501"/>
              <a:gd name="connsiteY11" fmla="*/ 1936392 h 3291854"/>
              <a:gd name="connsiteX12" fmla="*/ 5947847 w 7752501"/>
              <a:gd name="connsiteY12" fmla="*/ 1198894 h 3291854"/>
              <a:gd name="connsiteX13" fmla="*/ 6154332 w 7752501"/>
              <a:gd name="connsiteY13" fmla="*/ 1583002 h 3291854"/>
              <a:gd name="connsiteX14" fmla="*/ 6289461 w 7752501"/>
              <a:gd name="connsiteY14" fmla="*/ 1666254 h 3291854"/>
              <a:gd name="connsiteX15" fmla="*/ 7752501 w 7752501"/>
              <a:gd name="connsiteY15"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550500 w 7752501"/>
              <a:gd name="connsiteY4" fmla="*/ 1706208 h 3291854"/>
              <a:gd name="connsiteX5" fmla="*/ 3912021 w 7752501"/>
              <a:gd name="connsiteY5" fmla="*/ 1706894 h 3291854"/>
              <a:gd name="connsiteX6" fmla="*/ 3972907 w 7752501"/>
              <a:gd name="connsiteY6" fmla="*/ 1660458 h 3291854"/>
              <a:gd name="connsiteX7" fmla="*/ 4072896 w 7752501"/>
              <a:gd name="connsiteY7" fmla="*/ 1425187 h 3291854"/>
              <a:gd name="connsiteX8" fmla="*/ 4420021 w 7752501"/>
              <a:gd name="connsiteY8" fmla="*/ 1595134 h 3291854"/>
              <a:gd name="connsiteX9" fmla="*/ 4684181 w 7752501"/>
              <a:gd name="connsiteY9" fmla="*/ 14 h 3291854"/>
              <a:gd name="connsiteX10" fmla="*/ 5090581 w 7752501"/>
              <a:gd name="connsiteY10" fmla="*/ 3291854 h 3291854"/>
              <a:gd name="connsiteX11" fmla="*/ 5334421 w 7752501"/>
              <a:gd name="connsiteY11" fmla="*/ 1666254 h 3291854"/>
              <a:gd name="connsiteX12" fmla="*/ 5651393 w 7752501"/>
              <a:gd name="connsiteY12" fmla="*/ 1936392 h 3291854"/>
              <a:gd name="connsiteX13" fmla="*/ 5947847 w 7752501"/>
              <a:gd name="connsiteY13" fmla="*/ 1198894 h 3291854"/>
              <a:gd name="connsiteX14" fmla="*/ 6154332 w 7752501"/>
              <a:gd name="connsiteY14" fmla="*/ 1583002 h 3291854"/>
              <a:gd name="connsiteX15" fmla="*/ 6289461 w 7752501"/>
              <a:gd name="connsiteY15" fmla="*/ 1666254 h 3291854"/>
              <a:gd name="connsiteX16" fmla="*/ 7752501 w 7752501"/>
              <a:gd name="connsiteY16"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550500 w 7752501"/>
              <a:gd name="connsiteY5" fmla="*/ 1706208 h 3291854"/>
              <a:gd name="connsiteX6" fmla="*/ 3912021 w 7752501"/>
              <a:gd name="connsiteY6" fmla="*/ 1706894 h 3291854"/>
              <a:gd name="connsiteX7" fmla="*/ 3972907 w 7752501"/>
              <a:gd name="connsiteY7" fmla="*/ 1660458 h 3291854"/>
              <a:gd name="connsiteX8" fmla="*/ 4072896 w 7752501"/>
              <a:gd name="connsiteY8" fmla="*/ 1425187 h 3291854"/>
              <a:gd name="connsiteX9" fmla="*/ 4420021 w 7752501"/>
              <a:gd name="connsiteY9" fmla="*/ 1595134 h 3291854"/>
              <a:gd name="connsiteX10" fmla="*/ 4684181 w 7752501"/>
              <a:gd name="connsiteY10" fmla="*/ 14 h 3291854"/>
              <a:gd name="connsiteX11" fmla="*/ 5090581 w 7752501"/>
              <a:gd name="connsiteY11" fmla="*/ 3291854 h 3291854"/>
              <a:gd name="connsiteX12" fmla="*/ 5334421 w 7752501"/>
              <a:gd name="connsiteY12" fmla="*/ 1666254 h 3291854"/>
              <a:gd name="connsiteX13" fmla="*/ 5651393 w 7752501"/>
              <a:gd name="connsiteY13" fmla="*/ 1936392 h 3291854"/>
              <a:gd name="connsiteX14" fmla="*/ 5947847 w 7752501"/>
              <a:gd name="connsiteY14" fmla="*/ 1198894 h 3291854"/>
              <a:gd name="connsiteX15" fmla="*/ 6154332 w 7752501"/>
              <a:gd name="connsiteY15" fmla="*/ 1583002 h 3291854"/>
              <a:gd name="connsiteX16" fmla="*/ 6289461 w 7752501"/>
              <a:gd name="connsiteY16" fmla="*/ 1666254 h 3291854"/>
              <a:gd name="connsiteX17" fmla="*/ 7752501 w 7752501"/>
              <a:gd name="connsiteY17"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70638 w 7752501"/>
              <a:gd name="connsiteY1" fmla="*/ 1853373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78658 w 7752501"/>
              <a:gd name="connsiteY1" fmla="*/ 161326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99989 w 7752501"/>
              <a:gd name="connsiteY1" fmla="*/ 168297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86657 w 7752501"/>
              <a:gd name="connsiteY1" fmla="*/ 1709597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699915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707176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3119779 w 8732396"/>
              <a:gd name="connsiteY9" fmla="*/ 1704011 h 3291854"/>
              <a:gd name="connsiteX10" fmla="*/ 4891916 w 8732396"/>
              <a:gd name="connsiteY10" fmla="*/ 1706894 h 3291854"/>
              <a:gd name="connsiteX11" fmla="*/ 4952802 w 8732396"/>
              <a:gd name="connsiteY11" fmla="*/ 1660458 h 3291854"/>
              <a:gd name="connsiteX12" fmla="*/ 5052791 w 8732396"/>
              <a:gd name="connsiteY12" fmla="*/ 1425187 h 3291854"/>
              <a:gd name="connsiteX13" fmla="*/ 5399916 w 8732396"/>
              <a:gd name="connsiteY13" fmla="*/ 1595134 h 3291854"/>
              <a:gd name="connsiteX14" fmla="*/ 5664076 w 8732396"/>
              <a:gd name="connsiteY14" fmla="*/ 14 h 3291854"/>
              <a:gd name="connsiteX15" fmla="*/ 6070476 w 8732396"/>
              <a:gd name="connsiteY15" fmla="*/ 3291854 h 3291854"/>
              <a:gd name="connsiteX16" fmla="*/ 6314316 w 8732396"/>
              <a:gd name="connsiteY16" fmla="*/ 1666254 h 3291854"/>
              <a:gd name="connsiteX17" fmla="*/ 6631288 w 8732396"/>
              <a:gd name="connsiteY17" fmla="*/ 1936392 h 3291854"/>
              <a:gd name="connsiteX18" fmla="*/ 6927742 w 8732396"/>
              <a:gd name="connsiteY18" fmla="*/ 1198894 h 3291854"/>
              <a:gd name="connsiteX19" fmla="*/ 7134227 w 8732396"/>
              <a:gd name="connsiteY19" fmla="*/ 1583002 h 3291854"/>
              <a:gd name="connsiteX20" fmla="*/ 7269356 w 8732396"/>
              <a:gd name="connsiteY20" fmla="*/ 1666254 h 3291854"/>
              <a:gd name="connsiteX21" fmla="*/ 8732396 w 8732396"/>
              <a:gd name="connsiteY21"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3119779 w 8732396"/>
              <a:gd name="connsiteY8" fmla="*/ 1704011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3119779 w 8732396"/>
              <a:gd name="connsiteY7" fmla="*/ 1704011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3119779 w 8732396"/>
              <a:gd name="connsiteY6" fmla="*/ 1704011 h 3291854"/>
              <a:gd name="connsiteX7" fmla="*/ 4891916 w 8732396"/>
              <a:gd name="connsiteY7" fmla="*/ 1706894 h 3291854"/>
              <a:gd name="connsiteX8" fmla="*/ 4952802 w 8732396"/>
              <a:gd name="connsiteY8" fmla="*/ 1660458 h 3291854"/>
              <a:gd name="connsiteX9" fmla="*/ 5052791 w 8732396"/>
              <a:gd name="connsiteY9" fmla="*/ 1425187 h 3291854"/>
              <a:gd name="connsiteX10" fmla="*/ 5399916 w 8732396"/>
              <a:gd name="connsiteY10" fmla="*/ 1595134 h 3291854"/>
              <a:gd name="connsiteX11" fmla="*/ 5664076 w 8732396"/>
              <a:gd name="connsiteY11" fmla="*/ 14 h 3291854"/>
              <a:gd name="connsiteX12" fmla="*/ 6070476 w 8732396"/>
              <a:gd name="connsiteY12" fmla="*/ 3291854 h 3291854"/>
              <a:gd name="connsiteX13" fmla="*/ 6314316 w 8732396"/>
              <a:gd name="connsiteY13" fmla="*/ 1666254 h 3291854"/>
              <a:gd name="connsiteX14" fmla="*/ 6631288 w 8732396"/>
              <a:gd name="connsiteY14" fmla="*/ 1936392 h 3291854"/>
              <a:gd name="connsiteX15" fmla="*/ 6927742 w 8732396"/>
              <a:gd name="connsiteY15" fmla="*/ 1198894 h 3291854"/>
              <a:gd name="connsiteX16" fmla="*/ 7134227 w 8732396"/>
              <a:gd name="connsiteY16" fmla="*/ 1583002 h 3291854"/>
              <a:gd name="connsiteX17" fmla="*/ 7269356 w 8732396"/>
              <a:gd name="connsiteY17" fmla="*/ 1666254 h 3291854"/>
              <a:gd name="connsiteX18" fmla="*/ 8732396 w 8732396"/>
              <a:gd name="connsiteY18"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3119779 w 8732396"/>
              <a:gd name="connsiteY5" fmla="*/ 1704011 h 3291854"/>
              <a:gd name="connsiteX6" fmla="*/ 4891916 w 8732396"/>
              <a:gd name="connsiteY6" fmla="*/ 1706894 h 3291854"/>
              <a:gd name="connsiteX7" fmla="*/ 4952802 w 8732396"/>
              <a:gd name="connsiteY7" fmla="*/ 1660458 h 3291854"/>
              <a:gd name="connsiteX8" fmla="*/ 5052791 w 8732396"/>
              <a:gd name="connsiteY8" fmla="*/ 1425187 h 3291854"/>
              <a:gd name="connsiteX9" fmla="*/ 5399916 w 8732396"/>
              <a:gd name="connsiteY9" fmla="*/ 1595134 h 3291854"/>
              <a:gd name="connsiteX10" fmla="*/ 5664076 w 8732396"/>
              <a:gd name="connsiteY10" fmla="*/ 14 h 3291854"/>
              <a:gd name="connsiteX11" fmla="*/ 6070476 w 8732396"/>
              <a:gd name="connsiteY11" fmla="*/ 3291854 h 3291854"/>
              <a:gd name="connsiteX12" fmla="*/ 6314316 w 8732396"/>
              <a:gd name="connsiteY12" fmla="*/ 1666254 h 3291854"/>
              <a:gd name="connsiteX13" fmla="*/ 6631288 w 8732396"/>
              <a:gd name="connsiteY13" fmla="*/ 1936392 h 3291854"/>
              <a:gd name="connsiteX14" fmla="*/ 6927742 w 8732396"/>
              <a:gd name="connsiteY14" fmla="*/ 1198894 h 3291854"/>
              <a:gd name="connsiteX15" fmla="*/ 7134227 w 8732396"/>
              <a:gd name="connsiteY15" fmla="*/ 1583002 h 3291854"/>
              <a:gd name="connsiteX16" fmla="*/ 7269356 w 8732396"/>
              <a:gd name="connsiteY16" fmla="*/ 1666254 h 3291854"/>
              <a:gd name="connsiteX17" fmla="*/ 8732396 w 8732396"/>
              <a:gd name="connsiteY17"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3119779 w 8732396"/>
              <a:gd name="connsiteY4" fmla="*/ 1704011 h 3291854"/>
              <a:gd name="connsiteX5" fmla="*/ 4891916 w 8732396"/>
              <a:gd name="connsiteY5" fmla="*/ 1706894 h 3291854"/>
              <a:gd name="connsiteX6" fmla="*/ 4952802 w 8732396"/>
              <a:gd name="connsiteY6" fmla="*/ 1660458 h 3291854"/>
              <a:gd name="connsiteX7" fmla="*/ 5052791 w 8732396"/>
              <a:gd name="connsiteY7" fmla="*/ 1425187 h 3291854"/>
              <a:gd name="connsiteX8" fmla="*/ 5399916 w 8732396"/>
              <a:gd name="connsiteY8" fmla="*/ 1595134 h 3291854"/>
              <a:gd name="connsiteX9" fmla="*/ 5664076 w 8732396"/>
              <a:gd name="connsiteY9" fmla="*/ 14 h 3291854"/>
              <a:gd name="connsiteX10" fmla="*/ 6070476 w 8732396"/>
              <a:gd name="connsiteY10" fmla="*/ 3291854 h 3291854"/>
              <a:gd name="connsiteX11" fmla="*/ 6314316 w 8732396"/>
              <a:gd name="connsiteY11" fmla="*/ 1666254 h 3291854"/>
              <a:gd name="connsiteX12" fmla="*/ 6631288 w 8732396"/>
              <a:gd name="connsiteY12" fmla="*/ 1936392 h 3291854"/>
              <a:gd name="connsiteX13" fmla="*/ 6927742 w 8732396"/>
              <a:gd name="connsiteY13" fmla="*/ 1198894 h 3291854"/>
              <a:gd name="connsiteX14" fmla="*/ 7134227 w 8732396"/>
              <a:gd name="connsiteY14" fmla="*/ 1583002 h 3291854"/>
              <a:gd name="connsiteX15" fmla="*/ 7269356 w 8732396"/>
              <a:gd name="connsiteY15" fmla="*/ 1666254 h 3291854"/>
              <a:gd name="connsiteX16" fmla="*/ 8732396 w 8732396"/>
              <a:gd name="connsiteY16"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3119779 w 8732396"/>
              <a:gd name="connsiteY3" fmla="*/ 1704011 h 3291854"/>
              <a:gd name="connsiteX4" fmla="*/ 4891916 w 8732396"/>
              <a:gd name="connsiteY4" fmla="*/ 1706894 h 3291854"/>
              <a:gd name="connsiteX5" fmla="*/ 4952802 w 8732396"/>
              <a:gd name="connsiteY5" fmla="*/ 1660458 h 3291854"/>
              <a:gd name="connsiteX6" fmla="*/ 5052791 w 8732396"/>
              <a:gd name="connsiteY6" fmla="*/ 1425187 h 3291854"/>
              <a:gd name="connsiteX7" fmla="*/ 5399916 w 8732396"/>
              <a:gd name="connsiteY7" fmla="*/ 1595134 h 3291854"/>
              <a:gd name="connsiteX8" fmla="*/ 5664076 w 8732396"/>
              <a:gd name="connsiteY8" fmla="*/ 14 h 3291854"/>
              <a:gd name="connsiteX9" fmla="*/ 6070476 w 8732396"/>
              <a:gd name="connsiteY9" fmla="*/ 3291854 h 3291854"/>
              <a:gd name="connsiteX10" fmla="*/ 6314316 w 8732396"/>
              <a:gd name="connsiteY10" fmla="*/ 1666254 h 3291854"/>
              <a:gd name="connsiteX11" fmla="*/ 6631288 w 8732396"/>
              <a:gd name="connsiteY11" fmla="*/ 1936392 h 3291854"/>
              <a:gd name="connsiteX12" fmla="*/ 6927742 w 8732396"/>
              <a:gd name="connsiteY12" fmla="*/ 1198894 h 3291854"/>
              <a:gd name="connsiteX13" fmla="*/ 7134227 w 8732396"/>
              <a:gd name="connsiteY13" fmla="*/ 1583002 h 3291854"/>
              <a:gd name="connsiteX14" fmla="*/ 7269356 w 8732396"/>
              <a:gd name="connsiteY14" fmla="*/ 1666254 h 3291854"/>
              <a:gd name="connsiteX15" fmla="*/ 8732396 w 8732396"/>
              <a:gd name="connsiteY15" fmla="*/ 1666254 h 3291854"/>
              <a:gd name="connsiteX0" fmla="*/ 0 w 8732396"/>
              <a:gd name="connsiteY0" fmla="*/ 1706894 h 3291854"/>
              <a:gd name="connsiteX1" fmla="*/ 1009892 w 8732396"/>
              <a:gd name="connsiteY1" fmla="*/ 1707176 h 3291854"/>
              <a:gd name="connsiteX2" fmla="*/ 3119779 w 8732396"/>
              <a:gd name="connsiteY2" fmla="*/ 1704011 h 3291854"/>
              <a:gd name="connsiteX3" fmla="*/ 4891916 w 8732396"/>
              <a:gd name="connsiteY3" fmla="*/ 1706894 h 3291854"/>
              <a:gd name="connsiteX4" fmla="*/ 4952802 w 8732396"/>
              <a:gd name="connsiteY4" fmla="*/ 1660458 h 3291854"/>
              <a:gd name="connsiteX5" fmla="*/ 5052791 w 8732396"/>
              <a:gd name="connsiteY5" fmla="*/ 1425187 h 3291854"/>
              <a:gd name="connsiteX6" fmla="*/ 5399916 w 8732396"/>
              <a:gd name="connsiteY6" fmla="*/ 1595134 h 3291854"/>
              <a:gd name="connsiteX7" fmla="*/ 5664076 w 8732396"/>
              <a:gd name="connsiteY7" fmla="*/ 14 h 3291854"/>
              <a:gd name="connsiteX8" fmla="*/ 6070476 w 8732396"/>
              <a:gd name="connsiteY8" fmla="*/ 3291854 h 3291854"/>
              <a:gd name="connsiteX9" fmla="*/ 6314316 w 8732396"/>
              <a:gd name="connsiteY9" fmla="*/ 1666254 h 3291854"/>
              <a:gd name="connsiteX10" fmla="*/ 6631288 w 8732396"/>
              <a:gd name="connsiteY10" fmla="*/ 1936392 h 3291854"/>
              <a:gd name="connsiteX11" fmla="*/ 6927742 w 8732396"/>
              <a:gd name="connsiteY11" fmla="*/ 1198894 h 3291854"/>
              <a:gd name="connsiteX12" fmla="*/ 7134227 w 8732396"/>
              <a:gd name="connsiteY12" fmla="*/ 1583002 h 3291854"/>
              <a:gd name="connsiteX13" fmla="*/ 7269356 w 8732396"/>
              <a:gd name="connsiteY13" fmla="*/ 1666254 h 3291854"/>
              <a:gd name="connsiteX14" fmla="*/ 8732396 w 8732396"/>
              <a:gd name="connsiteY14" fmla="*/ 1666254 h 3291854"/>
              <a:gd name="connsiteX0" fmla="*/ 0 w 8732396"/>
              <a:gd name="connsiteY0" fmla="*/ 1706894 h 3291854"/>
              <a:gd name="connsiteX1" fmla="*/ 3119779 w 8732396"/>
              <a:gd name="connsiteY1" fmla="*/ 1704011 h 3291854"/>
              <a:gd name="connsiteX2" fmla="*/ 4891916 w 8732396"/>
              <a:gd name="connsiteY2" fmla="*/ 1706894 h 3291854"/>
              <a:gd name="connsiteX3" fmla="*/ 4952802 w 8732396"/>
              <a:gd name="connsiteY3" fmla="*/ 1660458 h 3291854"/>
              <a:gd name="connsiteX4" fmla="*/ 5052791 w 8732396"/>
              <a:gd name="connsiteY4" fmla="*/ 1425187 h 3291854"/>
              <a:gd name="connsiteX5" fmla="*/ 5399916 w 8732396"/>
              <a:gd name="connsiteY5" fmla="*/ 1595134 h 3291854"/>
              <a:gd name="connsiteX6" fmla="*/ 5664076 w 8732396"/>
              <a:gd name="connsiteY6" fmla="*/ 14 h 3291854"/>
              <a:gd name="connsiteX7" fmla="*/ 6070476 w 8732396"/>
              <a:gd name="connsiteY7" fmla="*/ 3291854 h 3291854"/>
              <a:gd name="connsiteX8" fmla="*/ 6314316 w 8732396"/>
              <a:gd name="connsiteY8" fmla="*/ 1666254 h 3291854"/>
              <a:gd name="connsiteX9" fmla="*/ 6631288 w 8732396"/>
              <a:gd name="connsiteY9" fmla="*/ 1936392 h 3291854"/>
              <a:gd name="connsiteX10" fmla="*/ 6927742 w 8732396"/>
              <a:gd name="connsiteY10" fmla="*/ 1198894 h 3291854"/>
              <a:gd name="connsiteX11" fmla="*/ 7134227 w 8732396"/>
              <a:gd name="connsiteY11" fmla="*/ 1583002 h 3291854"/>
              <a:gd name="connsiteX12" fmla="*/ 7269356 w 8732396"/>
              <a:gd name="connsiteY12" fmla="*/ 1666254 h 3291854"/>
              <a:gd name="connsiteX13" fmla="*/ 8732396 w 8732396"/>
              <a:gd name="connsiteY13" fmla="*/ 1666254 h 3291854"/>
              <a:gd name="connsiteX0" fmla="*/ 0 w 5612617"/>
              <a:gd name="connsiteY0" fmla="*/ 1704011 h 3291854"/>
              <a:gd name="connsiteX1" fmla="*/ 1772137 w 5612617"/>
              <a:gd name="connsiteY1" fmla="*/ 1706894 h 3291854"/>
              <a:gd name="connsiteX2" fmla="*/ 1833023 w 5612617"/>
              <a:gd name="connsiteY2" fmla="*/ 1660458 h 3291854"/>
              <a:gd name="connsiteX3" fmla="*/ 1933012 w 5612617"/>
              <a:gd name="connsiteY3" fmla="*/ 1425187 h 3291854"/>
              <a:gd name="connsiteX4" fmla="*/ 2280137 w 5612617"/>
              <a:gd name="connsiteY4" fmla="*/ 1595134 h 3291854"/>
              <a:gd name="connsiteX5" fmla="*/ 2544297 w 5612617"/>
              <a:gd name="connsiteY5" fmla="*/ 14 h 3291854"/>
              <a:gd name="connsiteX6" fmla="*/ 2950697 w 5612617"/>
              <a:gd name="connsiteY6" fmla="*/ 3291854 h 3291854"/>
              <a:gd name="connsiteX7" fmla="*/ 3194537 w 5612617"/>
              <a:gd name="connsiteY7" fmla="*/ 1666254 h 3291854"/>
              <a:gd name="connsiteX8" fmla="*/ 3511509 w 5612617"/>
              <a:gd name="connsiteY8" fmla="*/ 1936392 h 3291854"/>
              <a:gd name="connsiteX9" fmla="*/ 3807963 w 5612617"/>
              <a:gd name="connsiteY9" fmla="*/ 1198894 h 3291854"/>
              <a:gd name="connsiteX10" fmla="*/ 4014448 w 5612617"/>
              <a:gd name="connsiteY10" fmla="*/ 1583002 h 3291854"/>
              <a:gd name="connsiteX11" fmla="*/ 4149577 w 5612617"/>
              <a:gd name="connsiteY11" fmla="*/ 1666254 h 3291854"/>
              <a:gd name="connsiteX12" fmla="*/ 5612617 w 5612617"/>
              <a:gd name="connsiteY12" fmla="*/ 1666254 h 3291854"/>
              <a:gd name="connsiteX0" fmla="*/ 0 w 7254678"/>
              <a:gd name="connsiteY0" fmla="*/ 1704011 h 3291854"/>
              <a:gd name="connsiteX1" fmla="*/ 1772137 w 7254678"/>
              <a:gd name="connsiteY1" fmla="*/ 1706894 h 3291854"/>
              <a:gd name="connsiteX2" fmla="*/ 1833023 w 7254678"/>
              <a:gd name="connsiteY2" fmla="*/ 1660458 h 3291854"/>
              <a:gd name="connsiteX3" fmla="*/ 1933012 w 7254678"/>
              <a:gd name="connsiteY3" fmla="*/ 1425187 h 3291854"/>
              <a:gd name="connsiteX4" fmla="*/ 2280137 w 7254678"/>
              <a:gd name="connsiteY4" fmla="*/ 1595134 h 3291854"/>
              <a:gd name="connsiteX5" fmla="*/ 2544297 w 7254678"/>
              <a:gd name="connsiteY5" fmla="*/ 14 h 3291854"/>
              <a:gd name="connsiteX6" fmla="*/ 2950697 w 7254678"/>
              <a:gd name="connsiteY6" fmla="*/ 3291854 h 3291854"/>
              <a:gd name="connsiteX7" fmla="*/ 3194537 w 7254678"/>
              <a:gd name="connsiteY7" fmla="*/ 1666254 h 3291854"/>
              <a:gd name="connsiteX8" fmla="*/ 3511509 w 7254678"/>
              <a:gd name="connsiteY8" fmla="*/ 1936392 h 3291854"/>
              <a:gd name="connsiteX9" fmla="*/ 3807963 w 7254678"/>
              <a:gd name="connsiteY9" fmla="*/ 1198894 h 3291854"/>
              <a:gd name="connsiteX10" fmla="*/ 4014448 w 7254678"/>
              <a:gd name="connsiteY10" fmla="*/ 1583002 h 3291854"/>
              <a:gd name="connsiteX11" fmla="*/ 4149577 w 7254678"/>
              <a:gd name="connsiteY11" fmla="*/ 1666254 h 3291854"/>
              <a:gd name="connsiteX12" fmla="*/ 7254678 w 7254678"/>
              <a:gd name="connsiteY12" fmla="*/ 1666254 h 3291854"/>
              <a:gd name="connsiteX0" fmla="*/ 0 w 12436591"/>
              <a:gd name="connsiteY0" fmla="*/ 1704011 h 3291854"/>
              <a:gd name="connsiteX1" fmla="*/ 6954050 w 12436591"/>
              <a:gd name="connsiteY1" fmla="*/ 1706894 h 3291854"/>
              <a:gd name="connsiteX2" fmla="*/ 7014936 w 12436591"/>
              <a:gd name="connsiteY2" fmla="*/ 1660458 h 3291854"/>
              <a:gd name="connsiteX3" fmla="*/ 7114925 w 12436591"/>
              <a:gd name="connsiteY3" fmla="*/ 1425187 h 3291854"/>
              <a:gd name="connsiteX4" fmla="*/ 7462050 w 12436591"/>
              <a:gd name="connsiteY4" fmla="*/ 1595134 h 3291854"/>
              <a:gd name="connsiteX5" fmla="*/ 7726210 w 12436591"/>
              <a:gd name="connsiteY5" fmla="*/ 14 h 3291854"/>
              <a:gd name="connsiteX6" fmla="*/ 8132610 w 12436591"/>
              <a:gd name="connsiteY6" fmla="*/ 3291854 h 3291854"/>
              <a:gd name="connsiteX7" fmla="*/ 8376450 w 12436591"/>
              <a:gd name="connsiteY7" fmla="*/ 1666254 h 3291854"/>
              <a:gd name="connsiteX8" fmla="*/ 8693422 w 12436591"/>
              <a:gd name="connsiteY8" fmla="*/ 1936392 h 3291854"/>
              <a:gd name="connsiteX9" fmla="*/ 8989876 w 12436591"/>
              <a:gd name="connsiteY9" fmla="*/ 1198894 h 3291854"/>
              <a:gd name="connsiteX10" fmla="*/ 9196361 w 12436591"/>
              <a:gd name="connsiteY10" fmla="*/ 1583002 h 3291854"/>
              <a:gd name="connsiteX11" fmla="*/ 9331490 w 12436591"/>
              <a:gd name="connsiteY11" fmla="*/ 1666254 h 3291854"/>
              <a:gd name="connsiteX12" fmla="*/ 12436591 w 12436591"/>
              <a:gd name="connsiteY12" fmla="*/ 1666254 h 3291854"/>
              <a:gd name="connsiteX0" fmla="*/ 0 w 21863817"/>
              <a:gd name="connsiteY0" fmla="*/ 1729165 h 3291854"/>
              <a:gd name="connsiteX1" fmla="*/ 16381276 w 21863817"/>
              <a:gd name="connsiteY1" fmla="*/ 1706894 h 3291854"/>
              <a:gd name="connsiteX2" fmla="*/ 16442162 w 21863817"/>
              <a:gd name="connsiteY2" fmla="*/ 1660458 h 3291854"/>
              <a:gd name="connsiteX3" fmla="*/ 16542151 w 21863817"/>
              <a:gd name="connsiteY3" fmla="*/ 1425187 h 3291854"/>
              <a:gd name="connsiteX4" fmla="*/ 16889276 w 21863817"/>
              <a:gd name="connsiteY4" fmla="*/ 1595134 h 3291854"/>
              <a:gd name="connsiteX5" fmla="*/ 17153436 w 21863817"/>
              <a:gd name="connsiteY5" fmla="*/ 14 h 3291854"/>
              <a:gd name="connsiteX6" fmla="*/ 17559836 w 21863817"/>
              <a:gd name="connsiteY6" fmla="*/ 3291854 h 3291854"/>
              <a:gd name="connsiteX7" fmla="*/ 17803676 w 21863817"/>
              <a:gd name="connsiteY7" fmla="*/ 1666254 h 3291854"/>
              <a:gd name="connsiteX8" fmla="*/ 18120648 w 21863817"/>
              <a:gd name="connsiteY8" fmla="*/ 1936392 h 3291854"/>
              <a:gd name="connsiteX9" fmla="*/ 18417102 w 21863817"/>
              <a:gd name="connsiteY9" fmla="*/ 1198894 h 3291854"/>
              <a:gd name="connsiteX10" fmla="*/ 18623587 w 21863817"/>
              <a:gd name="connsiteY10" fmla="*/ 1583002 h 3291854"/>
              <a:gd name="connsiteX11" fmla="*/ 18758716 w 21863817"/>
              <a:gd name="connsiteY11" fmla="*/ 1666254 h 3291854"/>
              <a:gd name="connsiteX12" fmla="*/ 21863817 w 21863817"/>
              <a:gd name="connsiteY12" fmla="*/ 1666254 h 329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63817" h="3291854">
                <a:moveTo>
                  <a:pt x="0" y="1729165"/>
                </a:moveTo>
                <a:lnTo>
                  <a:pt x="16381276" y="1706894"/>
                </a:lnTo>
                <a:cubicBezTo>
                  <a:pt x="16420161" y="1703189"/>
                  <a:pt x="16428683" y="1685625"/>
                  <a:pt x="16442162" y="1660458"/>
                </a:cubicBezTo>
                <a:cubicBezTo>
                  <a:pt x="16455641" y="1635291"/>
                  <a:pt x="16465410" y="1435268"/>
                  <a:pt x="16542151" y="1425187"/>
                </a:cubicBezTo>
                <a:cubicBezTo>
                  <a:pt x="16618892" y="1415107"/>
                  <a:pt x="16787395" y="1832663"/>
                  <a:pt x="16889276" y="1595134"/>
                </a:cubicBezTo>
                <a:cubicBezTo>
                  <a:pt x="16991157" y="1357605"/>
                  <a:pt x="17028634" y="-5150"/>
                  <a:pt x="17153436" y="14"/>
                </a:cubicBezTo>
                <a:cubicBezTo>
                  <a:pt x="17278238" y="5178"/>
                  <a:pt x="17446559" y="3291535"/>
                  <a:pt x="17559836" y="3291854"/>
                </a:cubicBezTo>
                <a:cubicBezTo>
                  <a:pt x="17673113" y="3292173"/>
                  <a:pt x="17710207" y="1892164"/>
                  <a:pt x="17803676" y="1666254"/>
                </a:cubicBezTo>
                <a:cubicBezTo>
                  <a:pt x="17897145" y="1440344"/>
                  <a:pt x="18018410" y="2014285"/>
                  <a:pt x="18120648" y="1936392"/>
                </a:cubicBezTo>
                <a:cubicBezTo>
                  <a:pt x="18222886" y="1858499"/>
                  <a:pt x="18333279" y="1257792"/>
                  <a:pt x="18417102" y="1198894"/>
                </a:cubicBezTo>
                <a:cubicBezTo>
                  <a:pt x="18500925" y="1139996"/>
                  <a:pt x="18590856" y="1536575"/>
                  <a:pt x="18623587" y="1583002"/>
                </a:cubicBezTo>
                <a:cubicBezTo>
                  <a:pt x="18656318" y="1629429"/>
                  <a:pt x="18692447" y="1661255"/>
                  <a:pt x="18758716" y="1666254"/>
                </a:cubicBezTo>
                <a:lnTo>
                  <a:pt x="21863817" y="1666254"/>
                </a:lnTo>
              </a:path>
            </a:pathLst>
          </a:custGeom>
          <a:ln w="38100" cap="rnd">
            <a:solidFill>
              <a:srgbClr val="00E7E2"/>
            </a:solidFill>
          </a:ln>
          <a:effectLst>
            <a:outerShdw blurRad="88900" algn="ctr" rotWithShape="0">
              <a:srgbClr val="01FFFF"/>
            </a:outerShdw>
          </a:effectLst>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Title 8"/>
          <p:cNvSpPr>
            <a:spLocks noGrp="1"/>
          </p:cNvSpPr>
          <p:nvPr>
            <p:ph type="title"/>
          </p:nvPr>
        </p:nvSpPr>
        <p:spPr>
          <a:xfrm>
            <a:off x="533400" y="304800"/>
            <a:ext cx="8229600" cy="715962"/>
          </a:xfrm>
        </p:spPr>
        <p:txBody>
          <a:bodyPr>
            <a:noAutofit/>
          </a:bodyPr>
          <a:lstStyle/>
          <a:p>
            <a:r>
              <a:rPr lang="en-US" sz="3600" b="1" dirty="0">
                <a:solidFill>
                  <a:srgbClr val="00B0F0"/>
                </a:solidFill>
              </a:rPr>
              <a:t>Mechanism of pacemaker action potential</a:t>
            </a:r>
            <a:endParaRPr lang="en-US" sz="3600" dirty="0">
              <a:solidFill>
                <a:srgbClr val="00B0F0"/>
              </a:solidFill>
            </a:endParaRPr>
          </a:p>
        </p:txBody>
      </p:sp>
      <p:sp>
        <p:nvSpPr>
          <p:cNvPr id="15" name="Rectangle 14"/>
          <p:cNvSpPr/>
          <p:nvPr/>
        </p:nvSpPr>
        <p:spPr>
          <a:xfrm>
            <a:off x="838200" y="1676400"/>
            <a:ext cx="7010400" cy="3276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2800" i="1" dirty="0">
              <a:solidFill>
                <a:schemeClr val="tx1"/>
              </a:solidFill>
              <a:effectLst>
                <a:outerShdw blurRad="50800" dist="38100" dir="5400000" algn="t" rotWithShape="0">
                  <a:prstClr val="black">
                    <a:alpha val="40000"/>
                  </a:prstClr>
                </a:outerShdw>
              </a:effectLst>
              <a:latin typeface="Arial" pitchFamily="34" charset="0"/>
              <a:cs typeface="Arial" pitchFamily="34" charset="0"/>
            </a:endParaRPr>
          </a:p>
        </p:txBody>
      </p:sp>
      <p:sp>
        <p:nvSpPr>
          <p:cNvPr id="6" name="مستطيل 5"/>
          <p:cNvSpPr/>
          <p:nvPr/>
        </p:nvSpPr>
        <p:spPr>
          <a:xfrm>
            <a:off x="591450" y="1020762"/>
            <a:ext cx="4191000" cy="523220"/>
          </a:xfrm>
          <a:prstGeom prst="rect">
            <a:avLst/>
          </a:prstGeom>
        </p:spPr>
        <p:txBody>
          <a:bodyPr wrap="square">
            <a:spAutoFit/>
          </a:bodyPr>
          <a:lstStyle/>
          <a:p>
            <a:endParaRPr lang="en-US" sz="2800" dirty="0"/>
          </a:p>
        </p:txBody>
      </p:sp>
      <p:sp>
        <p:nvSpPr>
          <p:cNvPr id="7" name="عنصر نائب للتاريخ 6"/>
          <p:cNvSpPr>
            <a:spLocks noGrp="1"/>
          </p:cNvSpPr>
          <p:nvPr>
            <p:ph type="dt" sz="half" idx="10"/>
          </p:nvPr>
        </p:nvSpPr>
        <p:spPr/>
        <p:txBody>
          <a:bodyPr/>
          <a:lstStyle/>
          <a:p>
            <a:fld id="{FE4E8CAF-40E6-4663-84B0-B7D189121C28}" type="datetime1">
              <a:rPr lang="en-US" smtClean="0">
                <a:solidFill>
                  <a:schemeClr val="tx1"/>
                </a:solidFill>
              </a:rPr>
              <a:t>2/28/21</a:t>
            </a:fld>
            <a:endParaRPr lang="en-US">
              <a:solidFill>
                <a:schemeClr val="tx1"/>
              </a:solidFill>
            </a:endParaRPr>
          </a:p>
        </p:txBody>
      </p:sp>
      <p:sp>
        <p:nvSpPr>
          <p:cNvPr id="8" name="عنصر نائب لرقم الشريحة 7"/>
          <p:cNvSpPr>
            <a:spLocks noGrp="1"/>
          </p:cNvSpPr>
          <p:nvPr>
            <p:ph type="sldNum" sz="quarter" idx="12"/>
          </p:nvPr>
        </p:nvSpPr>
        <p:spPr/>
        <p:txBody>
          <a:bodyPr/>
          <a:lstStyle/>
          <a:p>
            <a:fld id="{BC490F8C-3D0D-4DB1-B2BD-1525EA5CE111}" type="slidenum">
              <a:rPr lang="en-US" smtClean="0">
                <a:solidFill>
                  <a:schemeClr val="tx1"/>
                </a:solidFill>
              </a:rPr>
              <a:pPr/>
              <a:t>13</a:t>
            </a:fld>
            <a:endParaRPr lang="en-US">
              <a:solidFill>
                <a:schemeClr val="tx1"/>
              </a:solidFill>
            </a:endParaRPr>
          </a:p>
        </p:txBody>
      </p:sp>
      <p:sp>
        <p:nvSpPr>
          <p:cNvPr id="10" name="عنصر نائب للتذييل 9"/>
          <p:cNvSpPr>
            <a:spLocks noGrp="1"/>
          </p:cNvSpPr>
          <p:nvPr>
            <p:ph type="ftr" sz="quarter" idx="11"/>
          </p:nvPr>
        </p:nvSpPr>
        <p:spPr/>
        <p:txBody>
          <a:bodyPr/>
          <a:lstStyle/>
          <a:p>
            <a:r>
              <a:rPr lang="en-US">
                <a:solidFill>
                  <a:schemeClr val="tx1"/>
                </a:solidFill>
              </a:rPr>
              <a:t>Excitation of the heart -Guyton and hall &amp; Linda</a:t>
            </a:r>
          </a:p>
        </p:txBody>
      </p:sp>
      <p:pic>
        <p:nvPicPr>
          <p:cNvPr id="11" name="Picture 2" descr="cardiac pacemaker action potent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6696" y="1419046"/>
            <a:ext cx="3329999"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مربع نص 1"/>
          <p:cNvSpPr txBox="1"/>
          <p:nvPr/>
        </p:nvSpPr>
        <p:spPr>
          <a:xfrm>
            <a:off x="304800" y="990600"/>
            <a:ext cx="5181600" cy="6124754"/>
          </a:xfrm>
          <a:prstGeom prst="rect">
            <a:avLst/>
          </a:prstGeom>
          <a:noFill/>
        </p:spPr>
        <p:txBody>
          <a:bodyPr wrap="square" rtlCol="1">
            <a:spAutoFit/>
          </a:bodyPr>
          <a:lstStyle/>
          <a:p>
            <a:r>
              <a:rPr lang="en-US" sz="2800" dirty="0"/>
              <a:t> </a:t>
            </a:r>
          </a:p>
          <a:p>
            <a:pPr marL="342900" indent="-342900">
              <a:buFont typeface="Arial" panose="020B0604020202020204" pitchFamily="34" charset="0"/>
              <a:buChar char="•"/>
            </a:pPr>
            <a:r>
              <a:rPr lang="en-US" sz="2800" b="1" dirty="0">
                <a:solidFill>
                  <a:srgbClr val="C00000"/>
                </a:solidFill>
              </a:rPr>
              <a:t>Phase 0</a:t>
            </a:r>
            <a:r>
              <a:rPr lang="en-US" sz="2800" dirty="0">
                <a:solidFill>
                  <a:srgbClr val="C00000"/>
                </a:solidFill>
              </a:rPr>
              <a:t>: </a:t>
            </a:r>
            <a:r>
              <a:rPr lang="en-US" sz="2800" dirty="0"/>
              <a:t>depolarization is caused by increased </a:t>
            </a:r>
            <a:r>
              <a:rPr lang="en-US" sz="2800" dirty="0" err="1"/>
              <a:t>Ca</a:t>
            </a:r>
            <a:r>
              <a:rPr lang="en-US" sz="2800" baseline="30000" dirty="0"/>
              <a:t>++</a:t>
            </a:r>
            <a:r>
              <a:rPr lang="en-US" sz="2800" dirty="0"/>
              <a:t> through the L-type </a:t>
            </a:r>
            <a:r>
              <a:rPr lang="en-US" sz="2800" dirty="0" err="1"/>
              <a:t>Ca</a:t>
            </a:r>
            <a:r>
              <a:rPr lang="en-US" sz="2800" baseline="30000" dirty="0"/>
              <a:t>++</a:t>
            </a:r>
            <a:r>
              <a:rPr lang="en-US" sz="2800" dirty="0"/>
              <a:t> channels that began to open toward the end of Phase 4.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ar-SA" sz="2800" dirty="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b="1" dirty="0"/>
          </a:p>
          <a:p>
            <a:pPr marL="342900" indent="-342900">
              <a:buFont typeface="Arial" panose="020B0604020202020204" pitchFamily="34" charset="0"/>
              <a:buChar char="•"/>
            </a:pPr>
            <a:endParaRPr lang="ar-SA" sz="2800" dirty="0"/>
          </a:p>
        </p:txBody>
      </p:sp>
      <p:sp>
        <p:nvSpPr>
          <p:cNvPr id="3" name="مربع نص 2"/>
          <p:cNvSpPr txBox="1"/>
          <p:nvPr/>
        </p:nvSpPr>
        <p:spPr>
          <a:xfrm>
            <a:off x="562425" y="4283114"/>
            <a:ext cx="8171550" cy="1815882"/>
          </a:xfrm>
          <a:prstGeom prst="rect">
            <a:avLst/>
          </a:prstGeom>
          <a:noFill/>
        </p:spPr>
        <p:txBody>
          <a:bodyPr wrap="square" rtlCol="1">
            <a:spAutoFit/>
          </a:bodyPr>
          <a:lstStyle/>
          <a:p>
            <a:r>
              <a:rPr lang="en-US" sz="2800" b="1" dirty="0">
                <a:solidFill>
                  <a:srgbClr val="C00000"/>
                </a:solidFill>
              </a:rPr>
              <a:t>Phase 3</a:t>
            </a:r>
            <a:r>
              <a:rPr lang="en-US" sz="2800" dirty="0">
                <a:solidFill>
                  <a:srgbClr val="C00000"/>
                </a:solidFill>
              </a:rPr>
              <a:t>: </a:t>
            </a:r>
            <a:r>
              <a:rPr lang="en-US" sz="2800" dirty="0"/>
              <a:t>Repolarization occurs as K</a:t>
            </a:r>
            <a:r>
              <a:rPr lang="en-US" sz="2800" baseline="30000" dirty="0"/>
              <a:t>+</a:t>
            </a:r>
            <a:r>
              <a:rPr lang="en-US" sz="2800" dirty="0"/>
              <a:t> channels open thereby increasing outward directed, hyperpolarizing K</a:t>
            </a:r>
            <a:r>
              <a:rPr lang="en-US" sz="2800" baseline="30000" dirty="0"/>
              <a:t>+</a:t>
            </a:r>
            <a:r>
              <a:rPr lang="en-US" sz="2800" dirty="0"/>
              <a:t> currents.</a:t>
            </a:r>
          </a:p>
          <a:p>
            <a:endParaRPr lang="ar-SA" sz="2800" dirty="0"/>
          </a:p>
        </p:txBody>
      </p:sp>
    </p:spTree>
    <p:extLst>
      <p:ext uri="{BB962C8B-B14F-4D97-AF65-F5344CB8AC3E}">
        <p14:creationId xmlns:p14="http://schemas.microsoft.com/office/powerpoint/2010/main" val="179703137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reeform 4"/>
          <p:cNvSpPr/>
          <p:nvPr/>
        </p:nvSpPr>
        <p:spPr>
          <a:xfrm>
            <a:off x="-66780" y="5930634"/>
            <a:ext cx="9210780" cy="1295400"/>
          </a:xfrm>
          <a:custGeom>
            <a:avLst/>
            <a:gdLst>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964730 w 5466080"/>
              <a:gd name="connsiteY7" fmla="*/ 1558783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3 h 3291853"/>
              <a:gd name="connsiteX1" fmla="*/ 1625600 w 5466080"/>
              <a:gd name="connsiteY1" fmla="*/ 1706893 h 3291853"/>
              <a:gd name="connsiteX2" fmla="*/ 2133600 w 5466080"/>
              <a:gd name="connsiteY2" fmla="*/ 1595133 h 3291853"/>
              <a:gd name="connsiteX3" fmla="*/ 2397760 w 5466080"/>
              <a:gd name="connsiteY3" fmla="*/ 13 h 3291853"/>
              <a:gd name="connsiteX4" fmla="*/ 2804160 w 5466080"/>
              <a:gd name="connsiteY4" fmla="*/ 3291853 h 3291853"/>
              <a:gd name="connsiteX5" fmla="*/ 3048000 w 5466080"/>
              <a:gd name="connsiteY5" fmla="*/ 1666253 h 3291853"/>
              <a:gd name="connsiteX6" fmla="*/ 3661426 w 5466080"/>
              <a:gd name="connsiteY6" fmla="*/ 1198893 h 3291853"/>
              <a:gd name="connsiteX7" fmla="*/ 3867911 w 5466080"/>
              <a:gd name="connsiteY7" fmla="*/ 1583001 h 3291853"/>
              <a:gd name="connsiteX8" fmla="*/ 4003040 w 5466080"/>
              <a:gd name="connsiteY8" fmla="*/ 1666253 h 3291853"/>
              <a:gd name="connsiteX9" fmla="*/ 5466080 w 5466080"/>
              <a:gd name="connsiteY9" fmla="*/ 1666253 h 3291853"/>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364972 w 5466080"/>
              <a:gd name="connsiteY7" fmla="*/ 1936392 h 3291854"/>
              <a:gd name="connsiteX8" fmla="*/ 3661426 w 5466080"/>
              <a:gd name="connsiteY8" fmla="*/ 1198894 h 3291854"/>
              <a:gd name="connsiteX9" fmla="*/ 3867911 w 5466080"/>
              <a:gd name="connsiteY9" fmla="*/ 1583002 h 3291854"/>
              <a:gd name="connsiteX10" fmla="*/ 4003040 w 5466080"/>
              <a:gd name="connsiteY10" fmla="*/ 1666254 h 3291854"/>
              <a:gd name="connsiteX11" fmla="*/ 5466080 w 5466080"/>
              <a:gd name="connsiteY11" fmla="*/ 1666254 h 3291854"/>
              <a:gd name="connsiteX0" fmla="*/ 0 w 5466080"/>
              <a:gd name="connsiteY0" fmla="*/ 1706894 h 3291854"/>
              <a:gd name="connsiteX1" fmla="*/ 1625600 w 5466080"/>
              <a:gd name="connsiteY1" fmla="*/ 1706894 h 3291854"/>
              <a:gd name="connsiteX2" fmla="*/ 1673154 w 5466080"/>
              <a:gd name="connsiteY2" fmla="*/ 1655617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1550500 w 7752501"/>
              <a:gd name="connsiteY1" fmla="*/ 1706208 h 3291854"/>
              <a:gd name="connsiteX2" fmla="*/ 3912021 w 7752501"/>
              <a:gd name="connsiteY2" fmla="*/ 1706894 h 3291854"/>
              <a:gd name="connsiteX3" fmla="*/ 3972907 w 7752501"/>
              <a:gd name="connsiteY3" fmla="*/ 1660458 h 3291854"/>
              <a:gd name="connsiteX4" fmla="*/ 4072896 w 7752501"/>
              <a:gd name="connsiteY4" fmla="*/ 1425187 h 3291854"/>
              <a:gd name="connsiteX5" fmla="*/ 4420021 w 7752501"/>
              <a:gd name="connsiteY5" fmla="*/ 1595134 h 3291854"/>
              <a:gd name="connsiteX6" fmla="*/ 4684181 w 7752501"/>
              <a:gd name="connsiteY6" fmla="*/ 14 h 3291854"/>
              <a:gd name="connsiteX7" fmla="*/ 5090581 w 7752501"/>
              <a:gd name="connsiteY7" fmla="*/ 3291854 h 3291854"/>
              <a:gd name="connsiteX8" fmla="*/ 5334421 w 7752501"/>
              <a:gd name="connsiteY8" fmla="*/ 1666254 h 3291854"/>
              <a:gd name="connsiteX9" fmla="*/ 5651393 w 7752501"/>
              <a:gd name="connsiteY9" fmla="*/ 1936392 h 3291854"/>
              <a:gd name="connsiteX10" fmla="*/ 5947847 w 7752501"/>
              <a:gd name="connsiteY10" fmla="*/ 1198894 h 3291854"/>
              <a:gd name="connsiteX11" fmla="*/ 6154332 w 7752501"/>
              <a:gd name="connsiteY11" fmla="*/ 1583002 h 3291854"/>
              <a:gd name="connsiteX12" fmla="*/ 6289461 w 7752501"/>
              <a:gd name="connsiteY12" fmla="*/ 1666254 h 3291854"/>
              <a:gd name="connsiteX13" fmla="*/ 7752501 w 7752501"/>
              <a:gd name="connsiteY13" fmla="*/ 1666254 h 3291854"/>
              <a:gd name="connsiteX0" fmla="*/ 0 w 7752501"/>
              <a:gd name="connsiteY0" fmla="*/ 1704474 h 3291854"/>
              <a:gd name="connsiteX1" fmla="*/ 195979 w 7752501"/>
              <a:gd name="connsiteY1" fmla="*/ 1961810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1550500 w 7752501"/>
              <a:gd name="connsiteY3" fmla="*/ 1706208 h 3291854"/>
              <a:gd name="connsiteX4" fmla="*/ 3912021 w 7752501"/>
              <a:gd name="connsiteY4" fmla="*/ 1706894 h 3291854"/>
              <a:gd name="connsiteX5" fmla="*/ 3972907 w 7752501"/>
              <a:gd name="connsiteY5" fmla="*/ 1660458 h 3291854"/>
              <a:gd name="connsiteX6" fmla="*/ 4072896 w 7752501"/>
              <a:gd name="connsiteY6" fmla="*/ 1425187 h 3291854"/>
              <a:gd name="connsiteX7" fmla="*/ 4420021 w 7752501"/>
              <a:gd name="connsiteY7" fmla="*/ 1595134 h 3291854"/>
              <a:gd name="connsiteX8" fmla="*/ 4684181 w 7752501"/>
              <a:gd name="connsiteY8" fmla="*/ 14 h 3291854"/>
              <a:gd name="connsiteX9" fmla="*/ 5090581 w 7752501"/>
              <a:gd name="connsiteY9" fmla="*/ 3291854 h 3291854"/>
              <a:gd name="connsiteX10" fmla="*/ 5334421 w 7752501"/>
              <a:gd name="connsiteY10" fmla="*/ 1666254 h 3291854"/>
              <a:gd name="connsiteX11" fmla="*/ 5651393 w 7752501"/>
              <a:gd name="connsiteY11" fmla="*/ 1936392 h 3291854"/>
              <a:gd name="connsiteX12" fmla="*/ 5947847 w 7752501"/>
              <a:gd name="connsiteY12" fmla="*/ 1198894 h 3291854"/>
              <a:gd name="connsiteX13" fmla="*/ 6154332 w 7752501"/>
              <a:gd name="connsiteY13" fmla="*/ 1583002 h 3291854"/>
              <a:gd name="connsiteX14" fmla="*/ 6289461 w 7752501"/>
              <a:gd name="connsiteY14" fmla="*/ 1666254 h 3291854"/>
              <a:gd name="connsiteX15" fmla="*/ 7752501 w 7752501"/>
              <a:gd name="connsiteY15"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550500 w 7752501"/>
              <a:gd name="connsiteY4" fmla="*/ 1706208 h 3291854"/>
              <a:gd name="connsiteX5" fmla="*/ 3912021 w 7752501"/>
              <a:gd name="connsiteY5" fmla="*/ 1706894 h 3291854"/>
              <a:gd name="connsiteX6" fmla="*/ 3972907 w 7752501"/>
              <a:gd name="connsiteY6" fmla="*/ 1660458 h 3291854"/>
              <a:gd name="connsiteX7" fmla="*/ 4072896 w 7752501"/>
              <a:gd name="connsiteY7" fmla="*/ 1425187 h 3291854"/>
              <a:gd name="connsiteX8" fmla="*/ 4420021 w 7752501"/>
              <a:gd name="connsiteY8" fmla="*/ 1595134 h 3291854"/>
              <a:gd name="connsiteX9" fmla="*/ 4684181 w 7752501"/>
              <a:gd name="connsiteY9" fmla="*/ 14 h 3291854"/>
              <a:gd name="connsiteX10" fmla="*/ 5090581 w 7752501"/>
              <a:gd name="connsiteY10" fmla="*/ 3291854 h 3291854"/>
              <a:gd name="connsiteX11" fmla="*/ 5334421 w 7752501"/>
              <a:gd name="connsiteY11" fmla="*/ 1666254 h 3291854"/>
              <a:gd name="connsiteX12" fmla="*/ 5651393 w 7752501"/>
              <a:gd name="connsiteY12" fmla="*/ 1936392 h 3291854"/>
              <a:gd name="connsiteX13" fmla="*/ 5947847 w 7752501"/>
              <a:gd name="connsiteY13" fmla="*/ 1198894 h 3291854"/>
              <a:gd name="connsiteX14" fmla="*/ 6154332 w 7752501"/>
              <a:gd name="connsiteY14" fmla="*/ 1583002 h 3291854"/>
              <a:gd name="connsiteX15" fmla="*/ 6289461 w 7752501"/>
              <a:gd name="connsiteY15" fmla="*/ 1666254 h 3291854"/>
              <a:gd name="connsiteX16" fmla="*/ 7752501 w 7752501"/>
              <a:gd name="connsiteY16"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550500 w 7752501"/>
              <a:gd name="connsiteY5" fmla="*/ 1706208 h 3291854"/>
              <a:gd name="connsiteX6" fmla="*/ 3912021 w 7752501"/>
              <a:gd name="connsiteY6" fmla="*/ 1706894 h 3291854"/>
              <a:gd name="connsiteX7" fmla="*/ 3972907 w 7752501"/>
              <a:gd name="connsiteY7" fmla="*/ 1660458 h 3291854"/>
              <a:gd name="connsiteX8" fmla="*/ 4072896 w 7752501"/>
              <a:gd name="connsiteY8" fmla="*/ 1425187 h 3291854"/>
              <a:gd name="connsiteX9" fmla="*/ 4420021 w 7752501"/>
              <a:gd name="connsiteY9" fmla="*/ 1595134 h 3291854"/>
              <a:gd name="connsiteX10" fmla="*/ 4684181 w 7752501"/>
              <a:gd name="connsiteY10" fmla="*/ 14 h 3291854"/>
              <a:gd name="connsiteX11" fmla="*/ 5090581 w 7752501"/>
              <a:gd name="connsiteY11" fmla="*/ 3291854 h 3291854"/>
              <a:gd name="connsiteX12" fmla="*/ 5334421 w 7752501"/>
              <a:gd name="connsiteY12" fmla="*/ 1666254 h 3291854"/>
              <a:gd name="connsiteX13" fmla="*/ 5651393 w 7752501"/>
              <a:gd name="connsiteY13" fmla="*/ 1936392 h 3291854"/>
              <a:gd name="connsiteX14" fmla="*/ 5947847 w 7752501"/>
              <a:gd name="connsiteY14" fmla="*/ 1198894 h 3291854"/>
              <a:gd name="connsiteX15" fmla="*/ 6154332 w 7752501"/>
              <a:gd name="connsiteY15" fmla="*/ 1583002 h 3291854"/>
              <a:gd name="connsiteX16" fmla="*/ 6289461 w 7752501"/>
              <a:gd name="connsiteY16" fmla="*/ 1666254 h 3291854"/>
              <a:gd name="connsiteX17" fmla="*/ 7752501 w 7752501"/>
              <a:gd name="connsiteY17"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70638 w 7752501"/>
              <a:gd name="connsiteY1" fmla="*/ 1853373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78658 w 7752501"/>
              <a:gd name="connsiteY1" fmla="*/ 161326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99989 w 7752501"/>
              <a:gd name="connsiteY1" fmla="*/ 168297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86657 w 7752501"/>
              <a:gd name="connsiteY1" fmla="*/ 1709597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699915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707176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3119779 w 8732396"/>
              <a:gd name="connsiteY9" fmla="*/ 1704011 h 3291854"/>
              <a:gd name="connsiteX10" fmla="*/ 4891916 w 8732396"/>
              <a:gd name="connsiteY10" fmla="*/ 1706894 h 3291854"/>
              <a:gd name="connsiteX11" fmla="*/ 4952802 w 8732396"/>
              <a:gd name="connsiteY11" fmla="*/ 1660458 h 3291854"/>
              <a:gd name="connsiteX12" fmla="*/ 5052791 w 8732396"/>
              <a:gd name="connsiteY12" fmla="*/ 1425187 h 3291854"/>
              <a:gd name="connsiteX13" fmla="*/ 5399916 w 8732396"/>
              <a:gd name="connsiteY13" fmla="*/ 1595134 h 3291854"/>
              <a:gd name="connsiteX14" fmla="*/ 5664076 w 8732396"/>
              <a:gd name="connsiteY14" fmla="*/ 14 h 3291854"/>
              <a:gd name="connsiteX15" fmla="*/ 6070476 w 8732396"/>
              <a:gd name="connsiteY15" fmla="*/ 3291854 h 3291854"/>
              <a:gd name="connsiteX16" fmla="*/ 6314316 w 8732396"/>
              <a:gd name="connsiteY16" fmla="*/ 1666254 h 3291854"/>
              <a:gd name="connsiteX17" fmla="*/ 6631288 w 8732396"/>
              <a:gd name="connsiteY17" fmla="*/ 1936392 h 3291854"/>
              <a:gd name="connsiteX18" fmla="*/ 6927742 w 8732396"/>
              <a:gd name="connsiteY18" fmla="*/ 1198894 h 3291854"/>
              <a:gd name="connsiteX19" fmla="*/ 7134227 w 8732396"/>
              <a:gd name="connsiteY19" fmla="*/ 1583002 h 3291854"/>
              <a:gd name="connsiteX20" fmla="*/ 7269356 w 8732396"/>
              <a:gd name="connsiteY20" fmla="*/ 1666254 h 3291854"/>
              <a:gd name="connsiteX21" fmla="*/ 8732396 w 8732396"/>
              <a:gd name="connsiteY21"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3119779 w 8732396"/>
              <a:gd name="connsiteY8" fmla="*/ 1704011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3119779 w 8732396"/>
              <a:gd name="connsiteY7" fmla="*/ 1704011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3119779 w 8732396"/>
              <a:gd name="connsiteY6" fmla="*/ 1704011 h 3291854"/>
              <a:gd name="connsiteX7" fmla="*/ 4891916 w 8732396"/>
              <a:gd name="connsiteY7" fmla="*/ 1706894 h 3291854"/>
              <a:gd name="connsiteX8" fmla="*/ 4952802 w 8732396"/>
              <a:gd name="connsiteY8" fmla="*/ 1660458 h 3291854"/>
              <a:gd name="connsiteX9" fmla="*/ 5052791 w 8732396"/>
              <a:gd name="connsiteY9" fmla="*/ 1425187 h 3291854"/>
              <a:gd name="connsiteX10" fmla="*/ 5399916 w 8732396"/>
              <a:gd name="connsiteY10" fmla="*/ 1595134 h 3291854"/>
              <a:gd name="connsiteX11" fmla="*/ 5664076 w 8732396"/>
              <a:gd name="connsiteY11" fmla="*/ 14 h 3291854"/>
              <a:gd name="connsiteX12" fmla="*/ 6070476 w 8732396"/>
              <a:gd name="connsiteY12" fmla="*/ 3291854 h 3291854"/>
              <a:gd name="connsiteX13" fmla="*/ 6314316 w 8732396"/>
              <a:gd name="connsiteY13" fmla="*/ 1666254 h 3291854"/>
              <a:gd name="connsiteX14" fmla="*/ 6631288 w 8732396"/>
              <a:gd name="connsiteY14" fmla="*/ 1936392 h 3291854"/>
              <a:gd name="connsiteX15" fmla="*/ 6927742 w 8732396"/>
              <a:gd name="connsiteY15" fmla="*/ 1198894 h 3291854"/>
              <a:gd name="connsiteX16" fmla="*/ 7134227 w 8732396"/>
              <a:gd name="connsiteY16" fmla="*/ 1583002 h 3291854"/>
              <a:gd name="connsiteX17" fmla="*/ 7269356 w 8732396"/>
              <a:gd name="connsiteY17" fmla="*/ 1666254 h 3291854"/>
              <a:gd name="connsiteX18" fmla="*/ 8732396 w 8732396"/>
              <a:gd name="connsiteY18"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3119779 w 8732396"/>
              <a:gd name="connsiteY5" fmla="*/ 1704011 h 3291854"/>
              <a:gd name="connsiteX6" fmla="*/ 4891916 w 8732396"/>
              <a:gd name="connsiteY6" fmla="*/ 1706894 h 3291854"/>
              <a:gd name="connsiteX7" fmla="*/ 4952802 w 8732396"/>
              <a:gd name="connsiteY7" fmla="*/ 1660458 h 3291854"/>
              <a:gd name="connsiteX8" fmla="*/ 5052791 w 8732396"/>
              <a:gd name="connsiteY8" fmla="*/ 1425187 h 3291854"/>
              <a:gd name="connsiteX9" fmla="*/ 5399916 w 8732396"/>
              <a:gd name="connsiteY9" fmla="*/ 1595134 h 3291854"/>
              <a:gd name="connsiteX10" fmla="*/ 5664076 w 8732396"/>
              <a:gd name="connsiteY10" fmla="*/ 14 h 3291854"/>
              <a:gd name="connsiteX11" fmla="*/ 6070476 w 8732396"/>
              <a:gd name="connsiteY11" fmla="*/ 3291854 h 3291854"/>
              <a:gd name="connsiteX12" fmla="*/ 6314316 w 8732396"/>
              <a:gd name="connsiteY12" fmla="*/ 1666254 h 3291854"/>
              <a:gd name="connsiteX13" fmla="*/ 6631288 w 8732396"/>
              <a:gd name="connsiteY13" fmla="*/ 1936392 h 3291854"/>
              <a:gd name="connsiteX14" fmla="*/ 6927742 w 8732396"/>
              <a:gd name="connsiteY14" fmla="*/ 1198894 h 3291854"/>
              <a:gd name="connsiteX15" fmla="*/ 7134227 w 8732396"/>
              <a:gd name="connsiteY15" fmla="*/ 1583002 h 3291854"/>
              <a:gd name="connsiteX16" fmla="*/ 7269356 w 8732396"/>
              <a:gd name="connsiteY16" fmla="*/ 1666254 h 3291854"/>
              <a:gd name="connsiteX17" fmla="*/ 8732396 w 8732396"/>
              <a:gd name="connsiteY17"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3119779 w 8732396"/>
              <a:gd name="connsiteY4" fmla="*/ 1704011 h 3291854"/>
              <a:gd name="connsiteX5" fmla="*/ 4891916 w 8732396"/>
              <a:gd name="connsiteY5" fmla="*/ 1706894 h 3291854"/>
              <a:gd name="connsiteX6" fmla="*/ 4952802 w 8732396"/>
              <a:gd name="connsiteY6" fmla="*/ 1660458 h 3291854"/>
              <a:gd name="connsiteX7" fmla="*/ 5052791 w 8732396"/>
              <a:gd name="connsiteY7" fmla="*/ 1425187 h 3291854"/>
              <a:gd name="connsiteX8" fmla="*/ 5399916 w 8732396"/>
              <a:gd name="connsiteY8" fmla="*/ 1595134 h 3291854"/>
              <a:gd name="connsiteX9" fmla="*/ 5664076 w 8732396"/>
              <a:gd name="connsiteY9" fmla="*/ 14 h 3291854"/>
              <a:gd name="connsiteX10" fmla="*/ 6070476 w 8732396"/>
              <a:gd name="connsiteY10" fmla="*/ 3291854 h 3291854"/>
              <a:gd name="connsiteX11" fmla="*/ 6314316 w 8732396"/>
              <a:gd name="connsiteY11" fmla="*/ 1666254 h 3291854"/>
              <a:gd name="connsiteX12" fmla="*/ 6631288 w 8732396"/>
              <a:gd name="connsiteY12" fmla="*/ 1936392 h 3291854"/>
              <a:gd name="connsiteX13" fmla="*/ 6927742 w 8732396"/>
              <a:gd name="connsiteY13" fmla="*/ 1198894 h 3291854"/>
              <a:gd name="connsiteX14" fmla="*/ 7134227 w 8732396"/>
              <a:gd name="connsiteY14" fmla="*/ 1583002 h 3291854"/>
              <a:gd name="connsiteX15" fmla="*/ 7269356 w 8732396"/>
              <a:gd name="connsiteY15" fmla="*/ 1666254 h 3291854"/>
              <a:gd name="connsiteX16" fmla="*/ 8732396 w 8732396"/>
              <a:gd name="connsiteY16"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3119779 w 8732396"/>
              <a:gd name="connsiteY3" fmla="*/ 1704011 h 3291854"/>
              <a:gd name="connsiteX4" fmla="*/ 4891916 w 8732396"/>
              <a:gd name="connsiteY4" fmla="*/ 1706894 h 3291854"/>
              <a:gd name="connsiteX5" fmla="*/ 4952802 w 8732396"/>
              <a:gd name="connsiteY5" fmla="*/ 1660458 h 3291854"/>
              <a:gd name="connsiteX6" fmla="*/ 5052791 w 8732396"/>
              <a:gd name="connsiteY6" fmla="*/ 1425187 h 3291854"/>
              <a:gd name="connsiteX7" fmla="*/ 5399916 w 8732396"/>
              <a:gd name="connsiteY7" fmla="*/ 1595134 h 3291854"/>
              <a:gd name="connsiteX8" fmla="*/ 5664076 w 8732396"/>
              <a:gd name="connsiteY8" fmla="*/ 14 h 3291854"/>
              <a:gd name="connsiteX9" fmla="*/ 6070476 w 8732396"/>
              <a:gd name="connsiteY9" fmla="*/ 3291854 h 3291854"/>
              <a:gd name="connsiteX10" fmla="*/ 6314316 w 8732396"/>
              <a:gd name="connsiteY10" fmla="*/ 1666254 h 3291854"/>
              <a:gd name="connsiteX11" fmla="*/ 6631288 w 8732396"/>
              <a:gd name="connsiteY11" fmla="*/ 1936392 h 3291854"/>
              <a:gd name="connsiteX12" fmla="*/ 6927742 w 8732396"/>
              <a:gd name="connsiteY12" fmla="*/ 1198894 h 3291854"/>
              <a:gd name="connsiteX13" fmla="*/ 7134227 w 8732396"/>
              <a:gd name="connsiteY13" fmla="*/ 1583002 h 3291854"/>
              <a:gd name="connsiteX14" fmla="*/ 7269356 w 8732396"/>
              <a:gd name="connsiteY14" fmla="*/ 1666254 h 3291854"/>
              <a:gd name="connsiteX15" fmla="*/ 8732396 w 8732396"/>
              <a:gd name="connsiteY15" fmla="*/ 1666254 h 3291854"/>
              <a:gd name="connsiteX0" fmla="*/ 0 w 8732396"/>
              <a:gd name="connsiteY0" fmla="*/ 1706894 h 3291854"/>
              <a:gd name="connsiteX1" fmla="*/ 1009892 w 8732396"/>
              <a:gd name="connsiteY1" fmla="*/ 1707176 h 3291854"/>
              <a:gd name="connsiteX2" fmla="*/ 3119779 w 8732396"/>
              <a:gd name="connsiteY2" fmla="*/ 1704011 h 3291854"/>
              <a:gd name="connsiteX3" fmla="*/ 4891916 w 8732396"/>
              <a:gd name="connsiteY3" fmla="*/ 1706894 h 3291854"/>
              <a:gd name="connsiteX4" fmla="*/ 4952802 w 8732396"/>
              <a:gd name="connsiteY4" fmla="*/ 1660458 h 3291854"/>
              <a:gd name="connsiteX5" fmla="*/ 5052791 w 8732396"/>
              <a:gd name="connsiteY5" fmla="*/ 1425187 h 3291854"/>
              <a:gd name="connsiteX6" fmla="*/ 5399916 w 8732396"/>
              <a:gd name="connsiteY6" fmla="*/ 1595134 h 3291854"/>
              <a:gd name="connsiteX7" fmla="*/ 5664076 w 8732396"/>
              <a:gd name="connsiteY7" fmla="*/ 14 h 3291854"/>
              <a:gd name="connsiteX8" fmla="*/ 6070476 w 8732396"/>
              <a:gd name="connsiteY8" fmla="*/ 3291854 h 3291854"/>
              <a:gd name="connsiteX9" fmla="*/ 6314316 w 8732396"/>
              <a:gd name="connsiteY9" fmla="*/ 1666254 h 3291854"/>
              <a:gd name="connsiteX10" fmla="*/ 6631288 w 8732396"/>
              <a:gd name="connsiteY10" fmla="*/ 1936392 h 3291854"/>
              <a:gd name="connsiteX11" fmla="*/ 6927742 w 8732396"/>
              <a:gd name="connsiteY11" fmla="*/ 1198894 h 3291854"/>
              <a:gd name="connsiteX12" fmla="*/ 7134227 w 8732396"/>
              <a:gd name="connsiteY12" fmla="*/ 1583002 h 3291854"/>
              <a:gd name="connsiteX13" fmla="*/ 7269356 w 8732396"/>
              <a:gd name="connsiteY13" fmla="*/ 1666254 h 3291854"/>
              <a:gd name="connsiteX14" fmla="*/ 8732396 w 8732396"/>
              <a:gd name="connsiteY14" fmla="*/ 1666254 h 3291854"/>
              <a:gd name="connsiteX0" fmla="*/ 0 w 8732396"/>
              <a:gd name="connsiteY0" fmla="*/ 1706894 h 3291854"/>
              <a:gd name="connsiteX1" fmla="*/ 3119779 w 8732396"/>
              <a:gd name="connsiteY1" fmla="*/ 1704011 h 3291854"/>
              <a:gd name="connsiteX2" fmla="*/ 4891916 w 8732396"/>
              <a:gd name="connsiteY2" fmla="*/ 1706894 h 3291854"/>
              <a:gd name="connsiteX3" fmla="*/ 4952802 w 8732396"/>
              <a:gd name="connsiteY3" fmla="*/ 1660458 h 3291854"/>
              <a:gd name="connsiteX4" fmla="*/ 5052791 w 8732396"/>
              <a:gd name="connsiteY4" fmla="*/ 1425187 h 3291854"/>
              <a:gd name="connsiteX5" fmla="*/ 5399916 w 8732396"/>
              <a:gd name="connsiteY5" fmla="*/ 1595134 h 3291854"/>
              <a:gd name="connsiteX6" fmla="*/ 5664076 w 8732396"/>
              <a:gd name="connsiteY6" fmla="*/ 14 h 3291854"/>
              <a:gd name="connsiteX7" fmla="*/ 6070476 w 8732396"/>
              <a:gd name="connsiteY7" fmla="*/ 3291854 h 3291854"/>
              <a:gd name="connsiteX8" fmla="*/ 6314316 w 8732396"/>
              <a:gd name="connsiteY8" fmla="*/ 1666254 h 3291854"/>
              <a:gd name="connsiteX9" fmla="*/ 6631288 w 8732396"/>
              <a:gd name="connsiteY9" fmla="*/ 1936392 h 3291854"/>
              <a:gd name="connsiteX10" fmla="*/ 6927742 w 8732396"/>
              <a:gd name="connsiteY10" fmla="*/ 1198894 h 3291854"/>
              <a:gd name="connsiteX11" fmla="*/ 7134227 w 8732396"/>
              <a:gd name="connsiteY11" fmla="*/ 1583002 h 3291854"/>
              <a:gd name="connsiteX12" fmla="*/ 7269356 w 8732396"/>
              <a:gd name="connsiteY12" fmla="*/ 1666254 h 3291854"/>
              <a:gd name="connsiteX13" fmla="*/ 8732396 w 8732396"/>
              <a:gd name="connsiteY13" fmla="*/ 1666254 h 3291854"/>
              <a:gd name="connsiteX0" fmla="*/ 0 w 5612617"/>
              <a:gd name="connsiteY0" fmla="*/ 1704011 h 3291854"/>
              <a:gd name="connsiteX1" fmla="*/ 1772137 w 5612617"/>
              <a:gd name="connsiteY1" fmla="*/ 1706894 h 3291854"/>
              <a:gd name="connsiteX2" fmla="*/ 1833023 w 5612617"/>
              <a:gd name="connsiteY2" fmla="*/ 1660458 h 3291854"/>
              <a:gd name="connsiteX3" fmla="*/ 1933012 w 5612617"/>
              <a:gd name="connsiteY3" fmla="*/ 1425187 h 3291854"/>
              <a:gd name="connsiteX4" fmla="*/ 2280137 w 5612617"/>
              <a:gd name="connsiteY4" fmla="*/ 1595134 h 3291854"/>
              <a:gd name="connsiteX5" fmla="*/ 2544297 w 5612617"/>
              <a:gd name="connsiteY5" fmla="*/ 14 h 3291854"/>
              <a:gd name="connsiteX6" fmla="*/ 2950697 w 5612617"/>
              <a:gd name="connsiteY6" fmla="*/ 3291854 h 3291854"/>
              <a:gd name="connsiteX7" fmla="*/ 3194537 w 5612617"/>
              <a:gd name="connsiteY7" fmla="*/ 1666254 h 3291854"/>
              <a:gd name="connsiteX8" fmla="*/ 3511509 w 5612617"/>
              <a:gd name="connsiteY8" fmla="*/ 1936392 h 3291854"/>
              <a:gd name="connsiteX9" fmla="*/ 3807963 w 5612617"/>
              <a:gd name="connsiteY9" fmla="*/ 1198894 h 3291854"/>
              <a:gd name="connsiteX10" fmla="*/ 4014448 w 5612617"/>
              <a:gd name="connsiteY10" fmla="*/ 1583002 h 3291854"/>
              <a:gd name="connsiteX11" fmla="*/ 4149577 w 5612617"/>
              <a:gd name="connsiteY11" fmla="*/ 1666254 h 3291854"/>
              <a:gd name="connsiteX12" fmla="*/ 5612617 w 5612617"/>
              <a:gd name="connsiteY12" fmla="*/ 1666254 h 3291854"/>
              <a:gd name="connsiteX0" fmla="*/ 0 w 7254678"/>
              <a:gd name="connsiteY0" fmla="*/ 1704011 h 3291854"/>
              <a:gd name="connsiteX1" fmla="*/ 1772137 w 7254678"/>
              <a:gd name="connsiteY1" fmla="*/ 1706894 h 3291854"/>
              <a:gd name="connsiteX2" fmla="*/ 1833023 w 7254678"/>
              <a:gd name="connsiteY2" fmla="*/ 1660458 h 3291854"/>
              <a:gd name="connsiteX3" fmla="*/ 1933012 w 7254678"/>
              <a:gd name="connsiteY3" fmla="*/ 1425187 h 3291854"/>
              <a:gd name="connsiteX4" fmla="*/ 2280137 w 7254678"/>
              <a:gd name="connsiteY4" fmla="*/ 1595134 h 3291854"/>
              <a:gd name="connsiteX5" fmla="*/ 2544297 w 7254678"/>
              <a:gd name="connsiteY5" fmla="*/ 14 h 3291854"/>
              <a:gd name="connsiteX6" fmla="*/ 2950697 w 7254678"/>
              <a:gd name="connsiteY6" fmla="*/ 3291854 h 3291854"/>
              <a:gd name="connsiteX7" fmla="*/ 3194537 w 7254678"/>
              <a:gd name="connsiteY7" fmla="*/ 1666254 h 3291854"/>
              <a:gd name="connsiteX8" fmla="*/ 3511509 w 7254678"/>
              <a:gd name="connsiteY8" fmla="*/ 1936392 h 3291854"/>
              <a:gd name="connsiteX9" fmla="*/ 3807963 w 7254678"/>
              <a:gd name="connsiteY9" fmla="*/ 1198894 h 3291854"/>
              <a:gd name="connsiteX10" fmla="*/ 4014448 w 7254678"/>
              <a:gd name="connsiteY10" fmla="*/ 1583002 h 3291854"/>
              <a:gd name="connsiteX11" fmla="*/ 4149577 w 7254678"/>
              <a:gd name="connsiteY11" fmla="*/ 1666254 h 3291854"/>
              <a:gd name="connsiteX12" fmla="*/ 7254678 w 7254678"/>
              <a:gd name="connsiteY12" fmla="*/ 1666254 h 3291854"/>
              <a:gd name="connsiteX0" fmla="*/ 0 w 12436591"/>
              <a:gd name="connsiteY0" fmla="*/ 1704011 h 3291854"/>
              <a:gd name="connsiteX1" fmla="*/ 6954050 w 12436591"/>
              <a:gd name="connsiteY1" fmla="*/ 1706894 h 3291854"/>
              <a:gd name="connsiteX2" fmla="*/ 7014936 w 12436591"/>
              <a:gd name="connsiteY2" fmla="*/ 1660458 h 3291854"/>
              <a:gd name="connsiteX3" fmla="*/ 7114925 w 12436591"/>
              <a:gd name="connsiteY3" fmla="*/ 1425187 h 3291854"/>
              <a:gd name="connsiteX4" fmla="*/ 7462050 w 12436591"/>
              <a:gd name="connsiteY4" fmla="*/ 1595134 h 3291854"/>
              <a:gd name="connsiteX5" fmla="*/ 7726210 w 12436591"/>
              <a:gd name="connsiteY5" fmla="*/ 14 h 3291854"/>
              <a:gd name="connsiteX6" fmla="*/ 8132610 w 12436591"/>
              <a:gd name="connsiteY6" fmla="*/ 3291854 h 3291854"/>
              <a:gd name="connsiteX7" fmla="*/ 8376450 w 12436591"/>
              <a:gd name="connsiteY7" fmla="*/ 1666254 h 3291854"/>
              <a:gd name="connsiteX8" fmla="*/ 8693422 w 12436591"/>
              <a:gd name="connsiteY8" fmla="*/ 1936392 h 3291854"/>
              <a:gd name="connsiteX9" fmla="*/ 8989876 w 12436591"/>
              <a:gd name="connsiteY9" fmla="*/ 1198894 h 3291854"/>
              <a:gd name="connsiteX10" fmla="*/ 9196361 w 12436591"/>
              <a:gd name="connsiteY10" fmla="*/ 1583002 h 3291854"/>
              <a:gd name="connsiteX11" fmla="*/ 9331490 w 12436591"/>
              <a:gd name="connsiteY11" fmla="*/ 1666254 h 3291854"/>
              <a:gd name="connsiteX12" fmla="*/ 12436591 w 12436591"/>
              <a:gd name="connsiteY12" fmla="*/ 1666254 h 3291854"/>
              <a:gd name="connsiteX0" fmla="*/ 0 w 21863817"/>
              <a:gd name="connsiteY0" fmla="*/ 1729165 h 3291854"/>
              <a:gd name="connsiteX1" fmla="*/ 16381276 w 21863817"/>
              <a:gd name="connsiteY1" fmla="*/ 1706894 h 3291854"/>
              <a:gd name="connsiteX2" fmla="*/ 16442162 w 21863817"/>
              <a:gd name="connsiteY2" fmla="*/ 1660458 h 3291854"/>
              <a:gd name="connsiteX3" fmla="*/ 16542151 w 21863817"/>
              <a:gd name="connsiteY3" fmla="*/ 1425187 h 3291854"/>
              <a:gd name="connsiteX4" fmla="*/ 16889276 w 21863817"/>
              <a:gd name="connsiteY4" fmla="*/ 1595134 h 3291854"/>
              <a:gd name="connsiteX5" fmla="*/ 17153436 w 21863817"/>
              <a:gd name="connsiteY5" fmla="*/ 14 h 3291854"/>
              <a:gd name="connsiteX6" fmla="*/ 17559836 w 21863817"/>
              <a:gd name="connsiteY6" fmla="*/ 3291854 h 3291854"/>
              <a:gd name="connsiteX7" fmla="*/ 17803676 w 21863817"/>
              <a:gd name="connsiteY7" fmla="*/ 1666254 h 3291854"/>
              <a:gd name="connsiteX8" fmla="*/ 18120648 w 21863817"/>
              <a:gd name="connsiteY8" fmla="*/ 1936392 h 3291854"/>
              <a:gd name="connsiteX9" fmla="*/ 18417102 w 21863817"/>
              <a:gd name="connsiteY9" fmla="*/ 1198894 h 3291854"/>
              <a:gd name="connsiteX10" fmla="*/ 18623587 w 21863817"/>
              <a:gd name="connsiteY10" fmla="*/ 1583002 h 3291854"/>
              <a:gd name="connsiteX11" fmla="*/ 18758716 w 21863817"/>
              <a:gd name="connsiteY11" fmla="*/ 1666254 h 3291854"/>
              <a:gd name="connsiteX12" fmla="*/ 21863817 w 21863817"/>
              <a:gd name="connsiteY12" fmla="*/ 1666254 h 329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63817" h="3291854">
                <a:moveTo>
                  <a:pt x="0" y="1729165"/>
                </a:moveTo>
                <a:lnTo>
                  <a:pt x="16381276" y="1706894"/>
                </a:lnTo>
                <a:cubicBezTo>
                  <a:pt x="16420161" y="1703189"/>
                  <a:pt x="16428683" y="1685625"/>
                  <a:pt x="16442162" y="1660458"/>
                </a:cubicBezTo>
                <a:cubicBezTo>
                  <a:pt x="16455641" y="1635291"/>
                  <a:pt x="16465410" y="1435268"/>
                  <a:pt x="16542151" y="1425187"/>
                </a:cubicBezTo>
                <a:cubicBezTo>
                  <a:pt x="16618892" y="1415107"/>
                  <a:pt x="16787395" y="1832663"/>
                  <a:pt x="16889276" y="1595134"/>
                </a:cubicBezTo>
                <a:cubicBezTo>
                  <a:pt x="16991157" y="1357605"/>
                  <a:pt x="17028634" y="-5150"/>
                  <a:pt x="17153436" y="14"/>
                </a:cubicBezTo>
                <a:cubicBezTo>
                  <a:pt x="17278238" y="5178"/>
                  <a:pt x="17446559" y="3291535"/>
                  <a:pt x="17559836" y="3291854"/>
                </a:cubicBezTo>
                <a:cubicBezTo>
                  <a:pt x="17673113" y="3292173"/>
                  <a:pt x="17710207" y="1892164"/>
                  <a:pt x="17803676" y="1666254"/>
                </a:cubicBezTo>
                <a:cubicBezTo>
                  <a:pt x="17897145" y="1440344"/>
                  <a:pt x="18018410" y="2014285"/>
                  <a:pt x="18120648" y="1936392"/>
                </a:cubicBezTo>
                <a:cubicBezTo>
                  <a:pt x="18222886" y="1858499"/>
                  <a:pt x="18333279" y="1257792"/>
                  <a:pt x="18417102" y="1198894"/>
                </a:cubicBezTo>
                <a:cubicBezTo>
                  <a:pt x="18500925" y="1139996"/>
                  <a:pt x="18590856" y="1536575"/>
                  <a:pt x="18623587" y="1583002"/>
                </a:cubicBezTo>
                <a:cubicBezTo>
                  <a:pt x="18656318" y="1629429"/>
                  <a:pt x="18692447" y="1661255"/>
                  <a:pt x="18758716" y="1666254"/>
                </a:cubicBezTo>
                <a:lnTo>
                  <a:pt x="21863817" y="1666254"/>
                </a:lnTo>
              </a:path>
            </a:pathLst>
          </a:custGeom>
          <a:ln w="38100" cap="rnd">
            <a:solidFill>
              <a:srgbClr val="00E7E2"/>
            </a:solidFill>
          </a:ln>
          <a:effectLst>
            <a:outerShdw blurRad="88900" algn="ctr" rotWithShape="0">
              <a:srgbClr val="01FFFF"/>
            </a:outerShdw>
          </a:effectLst>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Title 8"/>
          <p:cNvSpPr>
            <a:spLocks noGrp="1"/>
          </p:cNvSpPr>
          <p:nvPr>
            <p:ph type="title"/>
          </p:nvPr>
        </p:nvSpPr>
        <p:spPr>
          <a:xfrm>
            <a:off x="423810" y="51065"/>
            <a:ext cx="8229600" cy="715962"/>
          </a:xfrm>
        </p:spPr>
        <p:txBody>
          <a:bodyPr>
            <a:noAutofit/>
          </a:bodyPr>
          <a:lstStyle/>
          <a:p>
            <a:r>
              <a:rPr lang="en-US" sz="3600" b="1" dirty="0">
                <a:solidFill>
                  <a:srgbClr val="00B0F0"/>
                </a:solidFill>
              </a:rPr>
              <a:t>Mechanism of Sinus Nodal Rhythmicity..</a:t>
            </a:r>
            <a:endParaRPr lang="en-US" sz="3600" dirty="0">
              <a:solidFill>
                <a:srgbClr val="00B0F0"/>
              </a:solidFill>
            </a:endParaRPr>
          </a:p>
        </p:txBody>
      </p:sp>
      <p:sp>
        <p:nvSpPr>
          <p:cNvPr id="15" name="Rectangle 14"/>
          <p:cNvSpPr/>
          <p:nvPr/>
        </p:nvSpPr>
        <p:spPr>
          <a:xfrm>
            <a:off x="838200" y="1676400"/>
            <a:ext cx="7010400" cy="3276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2800" i="1" dirty="0">
              <a:solidFill>
                <a:schemeClr val="tx1"/>
              </a:solidFill>
              <a:effectLst>
                <a:outerShdw blurRad="50800" dist="38100" dir="5400000" algn="t" rotWithShape="0">
                  <a:prstClr val="black">
                    <a:alpha val="40000"/>
                  </a:prstClr>
                </a:outerShdw>
              </a:effectLst>
              <a:latin typeface="Arial" pitchFamily="34" charset="0"/>
              <a:cs typeface="Arial" pitchFamily="34" charset="0"/>
            </a:endParaRPr>
          </a:p>
        </p:txBody>
      </p:sp>
      <p:sp>
        <p:nvSpPr>
          <p:cNvPr id="6" name="مستطيل 5"/>
          <p:cNvSpPr/>
          <p:nvPr/>
        </p:nvSpPr>
        <p:spPr>
          <a:xfrm>
            <a:off x="609600" y="1676400"/>
            <a:ext cx="4038600" cy="2677656"/>
          </a:xfrm>
          <a:prstGeom prst="rect">
            <a:avLst/>
          </a:prstGeom>
        </p:spPr>
        <p:txBody>
          <a:bodyPr wrap="square">
            <a:spAutoFit/>
          </a:bodyPr>
          <a:lstStyle/>
          <a:p>
            <a:endParaRPr lang="en-US" sz="2800" dirty="0"/>
          </a:p>
          <a:p>
            <a:pPr>
              <a:buFont typeface="Wingdings" pitchFamily="2" charset="2"/>
              <a:buChar char="v"/>
            </a:pPr>
            <a:r>
              <a:rPr lang="en-US" sz="2800" dirty="0"/>
              <a:t>Return of AP to its negative state occurs </a:t>
            </a:r>
            <a:r>
              <a:rPr lang="en-US" sz="2800" dirty="0">
                <a:solidFill>
                  <a:srgbClr val="C00000"/>
                </a:solidFill>
              </a:rPr>
              <a:t>slowly</a:t>
            </a:r>
            <a:r>
              <a:rPr lang="en-US" sz="2800" dirty="0"/>
              <a:t>, rather than the abrupt return that occurs for ventricular fiber.</a:t>
            </a:r>
            <a:endParaRPr lang="ar-SA" sz="2800" dirty="0"/>
          </a:p>
        </p:txBody>
      </p:sp>
      <p:sp>
        <p:nvSpPr>
          <p:cNvPr id="7" name="عنصر نائب للتاريخ 6"/>
          <p:cNvSpPr>
            <a:spLocks noGrp="1"/>
          </p:cNvSpPr>
          <p:nvPr>
            <p:ph type="dt" sz="half" idx="10"/>
          </p:nvPr>
        </p:nvSpPr>
        <p:spPr>
          <a:xfrm>
            <a:off x="423810" y="6578334"/>
            <a:ext cx="2133600" cy="365125"/>
          </a:xfrm>
        </p:spPr>
        <p:txBody>
          <a:bodyPr/>
          <a:lstStyle/>
          <a:p>
            <a:fld id="{8B7EF183-8CDE-4931-954D-E29B0B8D1C15}" type="datetime1">
              <a:rPr lang="en-US" smtClean="0">
                <a:solidFill>
                  <a:schemeClr val="tx1"/>
                </a:solidFill>
              </a:rPr>
              <a:t>2/28/21</a:t>
            </a:fld>
            <a:endParaRPr lang="en-US">
              <a:solidFill>
                <a:schemeClr val="tx1"/>
              </a:solidFill>
            </a:endParaRPr>
          </a:p>
        </p:txBody>
      </p:sp>
      <p:sp>
        <p:nvSpPr>
          <p:cNvPr id="8" name="عنصر نائب لرقم الشريحة 7"/>
          <p:cNvSpPr>
            <a:spLocks noGrp="1"/>
          </p:cNvSpPr>
          <p:nvPr>
            <p:ph type="sldNum" sz="quarter" idx="12"/>
          </p:nvPr>
        </p:nvSpPr>
        <p:spPr>
          <a:xfrm>
            <a:off x="7010400" y="6538913"/>
            <a:ext cx="2133600" cy="404546"/>
          </a:xfrm>
        </p:spPr>
        <p:txBody>
          <a:bodyPr/>
          <a:lstStyle/>
          <a:p>
            <a:fld id="{BC490F8C-3D0D-4DB1-B2BD-1525EA5CE111}" type="slidenum">
              <a:rPr lang="en-US" smtClean="0">
                <a:solidFill>
                  <a:schemeClr val="tx1"/>
                </a:solidFill>
              </a:rPr>
              <a:pPr/>
              <a:t>14</a:t>
            </a:fld>
            <a:endParaRPr lang="en-US">
              <a:solidFill>
                <a:schemeClr val="tx1"/>
              </a:solidFill>
            </a:endParaRPr>
          </a:p>
        </p:txBody>
      </p:sp>
      <p:sp>
        <p:nvSpPr>
          <p:cNvPr id="10" name="عنصر نائب للتذييل 9"/>
          <p:cNvSpPr>
            <a:spLocks noGrp="1"/>
          </p:cNvSpPr>
          <p:nvPr>
            <p:ph type="ftr" sz="quarter" idx="11"/>
          </p:nvPr>
        </p:nvSpPr>
        <p:spPr>
          <a:xfrm>
            <a:off x="2933700" y="6569403"/>
            <a:ext cx="3429000" cy="432385"/>
          </a:xfrm>
        </p:spPr>
        <p:txBody>
          <a:bodyPr/>
          <a:lstStyle/>
          <a:p>
            <a:r>
              <a:rPr lang="en-US">
                <a:solidFill>
                  <a:schemeClr val="tx1"/>
                </a:solidFill>
              </a:rPr>
              <a:t>Excitation of the heart -Guyton and hall &amp; Linda</a:t>
            </a:r>
          </a:p>
        </p:txBody>
      </p:sp>
      <p:pic>
        <p:nvPicPr>
          <p:cNvPr id="12" name="صورة 11" descr="cardiac-automaticity-membrane-potential-action-potential-sa-av-node-ecg.jpg"/>
          <p:cNvPicPr>
            <a:picLocks noChangeAspect="1"/>
          </p:cNvPicPr>
          <p:nvPr/>
        </p:nvPicPr>
        <p:blipFill rotWithShape="1">
          <a:blip r:embed="rId3" cstate="print"/>
          <a:srcRect t="40092" r="74615"/>
          <a:stretch/>
        </p:blipFill>
        <p:spPr>
          <a:xfrm>
            <a:off x="5562600" y="753176"/>
            <a:ext cx="3124200" cy="51230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2172632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p>
            <a:fld id="{0CB9F662-3E9A-461F-A45F-793CB7B1B9D6}" type="datetime1">
              <a:rPr lang="en-US" smtClean="0">
                <a:solidFill>
                  <a:schemeClr val="tx1">
                    <a:lumMod val="90000"/>
                    <a:lumOff val="10000"/>
                  </a:schemeClr>
                </a:solidFill>
              </a:rPr>
              <a:t>2/28/21</a:t>
            </a:fld>
            <a:endParaRPr lang="en-US">
              <a:solidFill>
                <a:schemeClr val="tx1">
                  <a:lumMod val="90000"/>
                  <a:lumOff val="10000"/>
                </a:schemeClr>
              </a:solidFill>
            </a:endParaRPr>
          </a:p>
        </p:txBody>
      </p:sp>
      <p:sp>
        <p:nvSpPr>
          <p:cNvPr id="4" name="عنصر نائب للتذييل 3"/>
          <p:cNvSpPr>
            <a:spLocks noGrp="1"/>
          </p:cNvSpPr>
          <p:nvPr>
            <p:ph type="ftr" sz="quarter" idx="11"/>
          </p:nvPr>
        </p:nvSpPr>
        <p:spPr/>
        <p:txBody>
          <a:bodyPr/>
          <a:lstStyle/>
          <a:p>
            <a:r>
              <a:rPr lang="en-US">
                <a:solidFill>
                  <a:schemeClr val="tx1">
                    <a:lumMod val="90000"/>
                    <a:lumOff val="10000"/>
                  </a:schemeClr>
                </a:solidFill>
              </a:rPr>
              <a:t>Excitation of the heart -Guyton and hall &amp; Linda</a:t>
            </a:r>
          </a:p>
        </p:txBody>
      </p:sp>
      <p:sp>
        <p:nvSpPr>
          <p:cNvPr id="5" name="عنصر نائب لرقم الشريحة 4"/>
          <p:cNvSpPr>
            <a:spLocks noGrp="1"/>
          </p:cNvSpPr>
          <p:nvPr>
            <p:ph type="sldNum" sz="quarter" idx="12"/>
          </p:nvPr>
        </p:nvSpPr>
        <p:spPr/>
        <p:txBody>
          <a:bodyPr/>
          <a:lstStyle/>
          <a:p>
            <a:fld id="{BC490F8C-3D0D-4DB1-B2BD-1525EA5CE111}" type="slidenum">
              <a:rPr lang="en-US" smtClean="0">
                <a:solidFill>
                  <a:schemeClr val="tx1">
                    <a:lumMod val="90000"/>
                    <a:lumOff val="10000"/>
                  </a:schemeClr>
                </a:solidFill>
              </a:rPr>
              <a:pPr/>
              <a:t>15</a:t>
            </a:fld>
            <a:endParaRPr lang="en-US">
              <a:solidFill>
                <a:schemeClr val="tx1">
                  <a:lumMod val="90000"/>
                  <a:lumOff val="10000"/>
                </a:schemeClr>
              </a:solidFill>
            </a:endParaRPr>
          </a:p>
        </p:txBody>
      </p:sp>
      <p:pic>
        <p:nvPicPr>
          <p:cNvPr id="6" name="صورة 5" descr="cardiac-automaticity-membrane-potential-action-potential-sa-av-node-ecg.jpg"/>
          <p:cNvPicPr>
            <a:picLocks noChangeAspect="1"/>
          </p:cNvPicPr>
          <p:nvPr/>
        </p:nvPicPr>
        <p:blipFill>
          <a:blip r:embed="rId2" cstate="print"/>
          <a:stretch>
            <a:fillRect/>
          </a:stretch>
        </p:blipFill>
        <p:spPr>
          <a:xfrm>
            <a:off x="1524000" y="152400"/>
            <a:ext cx="6340368" cy="487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p:cNvPicPr>
            <a:picLocks noChangeAspect="1" noChangeArrowheads="1"/>
          </p:cNvPicPr>
          <p:nvPr/>
        </p:nvPicPr>
        <p:blipFill>
          <a:blip r:embed="rId3" cstate="print"/>
          <a:srcRect l="26429" t="44286" r="28571" b="43143"/>
          <a:stretch>
            <a:fillRect/>
          </a:stretch>
        </p:blipFill>
        <p:spPr bwMode="auto">
          <a:xfrm>
            <a:off x="1524000" y="5105399"/>
            <a:ext cx="6340368" cy="10377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88449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reeform 4"/>
          <p:cNvSpPr/>
          <p:nvPr/>
        </p:nvSpPr>
        <p:spPr>
          <a:xfrm>
            <a:off x="-118829" y="5749977"/>
            <a:ext cx="9210780" cy="1295400"/>
          </a:xfrm>
          <a:custGeom>
            <a:avLst/>
            <a:gdLst>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964730 w 5466080"/>
              <a:gd name="connsiteY7" fmla="*/ 1558783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3 h 3291853"/>
              <a:gd name="connsiteX1" fmla="*/ 1625600 w 5466080"/>
              <a:gd name="connsiteY1" fmla="*/ 1706893 h 3291853"/>
              <a:gd name="connsiteX2" fmla="*/ 2133600 w 5466080"/>
              <a:gd name="connsiteY2" fmla="*/ 1595133 h 3291853"/>
              <a:gd name="connsiteX3" fmla="*/ 2397760 w 5466080"/>
              <a:gd name="connsiteY3" fmla="*/ 13 h 3291853"/>
              <a:gd name="connsiteX4" fmla="*/ 2804160 w 5466080"/>
              <a:gd name="connsiteY4" fmla="*/ 3291853 h 3291853"/>
              <a:gd name="connsiteX5" fmla="*/ 3048000 w 5466080"/>
              <a:gd name="connsiteY5" fmla="*/ 1666253 h 3291853"/>
              <a:gd name="connsiteX6" fmla="*/ 3661426 w 5466080"/>
              <a:gd name="connsiteY6" fmla="*/ 1198893 h 3291853"/>
              <a:gd name="connsiteX7" fmla="*/ 3867911 w 5466080"/>
              <a:gd name="connsiteY7" fmla="*/ 1583001 h 3291853"/>
              <a:gd name="connsiteX8" fmla="*/ 4003040 w 5466080"/>
              <a:gd name="connsiteY8" fmla="*/ 1666253 h 3291853"/>
              <a:gd name="connsiteX9" fmla="*/ 5466080 w 5466080"/>
              <a:gd name="connsiteY9" fmla="*/ 1666253 h 3291853"/>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364972 w 5466080"/>
              <a:gd name="connsiteY7" fmla="*/ 1936392 h 3291854"/>
              <a:gd name="connsiteX8" fmla="*/ 3661426 w 5466080"/>
              <a:gd name="connsiteY8" fmla="*/ 1198894 h 3291854"/>
              <a:gd name="connsiteX9" fmla="*/ 3867911 w 5466080"/>
              <a:gd name="connsiteY9" fmla="*/ 1583002 h 3291854"/>
              <a:gd name="connsiteX10" fmla="*/ 4003040 w 5466080"/>
              <a:gd name="connsiteY10" fmla="*/ 1666254 h 3291854"/>
              <a:gd name="connsiteX11" fmla="*/ 5466080 w 5466080"/>
              <a:gd name="connsiteY11" fmla="*/ 1666254 h 3291854"/>
              <a:gd name="connsiteX0" fmla="*/ 0 w 5466080"/>
              <a:gd name="connsiteY0" fmla="*/ 1706894 h 3291854"/>
              <a:gd name="connsiteX1" fmla="*/ 1625600 w 5466080"/>
              <a:gd name="connsiteY1" fmla="*/ 1706894 h 3291854"/>
              <a:gd name="connsiteX2" fmla="*/ 1673154 w 5466080"/>
              <a:gd name="connsiteY2" fmla="*/ 1655617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1550500 w 7752501"/>
              <a:gd name="connsiteY1" fmla="*/ 1706208 h 3291854"/>
              <a:gd name="connsiteX2" fmla="*/ 3912021 w 7752501"/>
              <a:gd name="connsiteY2" fmla="*/ 1706894 h 3291854"/>
              <a:gd name="connsiteX3" fmla="*/ 3972907 w 7752501"/>
              <a:gd name="connsiteY3" fmla="*/ 1660458 h 3291854"/>
              <a:gd name="connsiteX4" fmla="*/ 4072896 w 7752501"/>
              <a:gd name="connsiteY4" fmla="*/ 1425187 h 3291854"/>
              <a:gd name="connsiteX5" fmla="*/ 4420021 w 7752501"/>
              <a:gd name="connsiteY5" fmla="*/ 1595134 h 3291854"/>
              <a:gd name="connsiteX6" fmla="*/ 4684181 w 7752501"/>
              <a:gd name="connsiteY6" fmla="*/ 14 h 3291854"/>
              <a:gd name="connsiteX7" fmla="*/ 5090581 w 7752501"/>
              <a:gd name="connsiteY7" fmla="*/ 3291854 h 3291854"/>
              <a:gd name="connsiteX8" fmla="*/ 5334421 w 7752501"/>
              <a:gd name="connsiteY8" fmla="*/ 1666254 h 3291854"/>
              <a:gd name="connsiteX9" fmla="*/ 5651393 w 7752501"/>
              <a:gd name="connsiteY9" fmla="*/ 1936392 h 3291854"/>
              <a:gd name="connsiteX10" fmla="*/ 5947847 w 7752501"/>
              <a:gd name="connsiteY10" fmla="*/ 1198894 h 3291854"/>
              <a:gd name="connsiteX11" fmla="*/ 6154332 w 7752501"/>
              <a:gd name="connsiteY11" fmla="*/ 1583002 h 3291854"/>
              <a:gd name="connsiteX12" fmla="*/ 6289461 w 7752501"/>
              <a:gd name="connsiteY12" fmla="*/ 1666254 h 3291854"/>
              <a:gd name="connsiteX13" fmla="*/ 7752501 w 7752501"/>
              <a:gd name="connsiteY13" fmla="*/ 1666254 h 3291854"/>
              <a:gd name="connsiteX0" fmla="*/ 0 w 7752501"/>
              <a:gd name="connsiteY0" fmla="*/ 1704474 h 3291854"/>
              <a:gd name="connsiteX1" fmla="*/ 195979 w 7752501"/>
              <a:gd name="connsiteY1" fmla="*/ 1961810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1550500 w 7752501"/>
              <a:gd name="connsiteY3" fmla="*/ 1706208 h 3291854"/>
              <a:gd name="connsiteX4" fmla="*/ 3912021 w 7752501"/>
              <a:gd name="connsiteY4" fmla="*/ 1706894 h 3291854"/>
              <a:gd name="connsiteX5" fmla="*/ 3972907 w 7752501"/>
              <a:gd name="connsiteY5" fmla="*/ 1660458 h 3291854"/>
              <a:gd name="connsiteX6" fmla="*/ 4072896 w 7752501"/>
              <a:gd name="connsiteY6" fmla="*/ 1425187 h 3291854"/>
              <a:gd name="connsiteX7" fmla="*/ 4420021 w 7752501"/>
              <a:gd name="connsiteY7" fmla="*/ 1595134 h 3291854"/>
              <a:gd name="connsiteX8" fmla="*/ 4684181 w 7752501"/>
              <a:gd name="connsiteY8" fmla="*/ 14 h 3291854"/>
              <a:gd name="connsiteX9" fmla="*/ 5090581 w 7752501"/>
              <a:gd name="connsiteY9" fmla="*/ 3291854 h 3291854"/>
              <a:gd name="connsiteX10" fmla="*/ 5334421 w 7752501"/>
              <a:gd name="connsiteY10" fmla="*/ 1666254 h 3291854"/>
              <a:gd name="connsiteX11" fmla="*/ 5651393 w 7752501"/>
              <a:gd name="connsiteY11" fmla="*/ 1936392 h 3291854"/>
              <a:gd name="connsiteX12" fmla="*/ 5947847 w 7752501"/>
              <a:gd name="connsiteY12" fmla="*/ 1198894 h 3291854"/>
              <a:gd name="connsiteX13" fmla="*/ 6154332 w 7752501"/>
              <a:gd name="connsiteY13" fmla="*/ 1583002 h 3291854"/>
              <a:gd name="connsiteX14" fmla="*/ 6289461 w 7752501"/>
              <a:gd name="connsiteY14" fmla="*/ 1666254 h 3291854"/>
              <a:gd name="connsiteX15" fmla="*/ 7752501 w 7752501"/>
              <a:gd name="connsiteY15"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550500 w 7752501"/>
              <a:gd name="connsiteY4" fmla="*/ 1706208 h 3291854"/>
              <a:gd name="connsiteX5" fmla="*/ 3912021 w 7752501"/>
              <a:gd name="connsiteY5" fmla="*/ 1706894 h 3291854"/>
              <a:gd name="connsiteX6" fmla="*/ 3972907 w 7752501"/>
              <a:gd name="connsiteY6" fmla="*/ 1660458 h 3291854"/>
              <a:gd name="connsiteX7" fmla="*/ 4072896 w 7752501"/>
              <a:gd name="connsiteY7" fmla="*/ 1425187 h 3291854"/>
              <a:gd name="connsiteX8" fmla="*/ 4420021 w 7752501"/>
              <a:gd name="connsiteY8" fmla="*/ 1595134 h 3291854"/>
              <a:gd name="connsiteX9" fmla="*/ 4684181 w 7752501"/>
              <a:gd name="connsiteY9" fmla="*/ 14 h 3291854"/>
              <a:gd name="connsiteX10" fmla="*/ 5090581 w 7752501"/>
              <a:gd name="connsiteY10" fmla="*/ 3291854 h 3291854"/>
              <a:gd name="connsiteX11" fmla="*/ 5334421 w 7752501"/>
              <a:gd name="connsiteY11" fmla="*/ 1666254 h 3291854"/>
              <a:gd name="connsiteX12" fmla="*/ 5651393 w 7752501"/>
              <a:gd name="connsiteY12" fmla="*/ 1936392 h 3291854"/>
              <a:gd name="connsiteX13" fmla="*/ 5947847 w 7752501"/>
              <a:gd name="connsiteY13" fmla="*/ 1198894 h 3291854"/>
              <a:gd name="connsiteX14" fmla="*/ 6154332 w 7752501"/>
              <a:gd name="connsiteY14" fmla="*/ 1583002 h 3291854"/>
              <a:gd name="connsiteX15" fmla="*/ 6289461 w 7752501"/>
              <a:gd name="connsiteY15" fmla="*/ 1666254 h 3291854"/>
              <a:gd name="connsiteX16" fmla="*/ 7752501 w 7752501"/>
              <a:gd name="connsiteY16"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550500 w 7752501"/>
              <a:gd name="connsiteY5" fmla="*/ 1706208 h 3291854"/>
              <a:gd name="connsiteX6" fmla="*/ 3912021 w 7752501"/>
              <a:gd name="connsiteY6" fmla="*/ 1706894 h 3291854"/>
              <a:gd name="connsiteX7" fmla="*/ 3972907 w 7752501"/>
              <a:gd name="connsiteY7" fmla="*/ 1660458 h 3291854"/>
              <a:gd name="connsiteX8" fmla="*/ 4072896 w 7752501"/>
              <a:gd name="connsiteY8" fmla="*/ 1425187 h 3291854"/>
              <a:gd name="connsiteX9" fmla="*/ 4420021 w 7752501"/>
              <a:gd name="connsiteY9" fmla="*/ 1595134 h 3291854"/>
              <a:gd name="connsiteX10" fmla="*/ 4684181 w 7752501"/>
              <a:gd name="connsiteY10" fmla="*/ 14 h 3291854"/>
              <a:gd name="connsiteX11" fmla="*/ 5090581 w 7752501"/>
              <a:gd name="connsiteY11" fmla="*/ 3291854 h 3291854"/>
              <a:gd name="connsiteX12" fmla="*/ 5334421 w 7752501"/>
              <a:gd name="connsiteY12" fmla="*/ 1666254 h 3291854"/>
              <a:gd name="connsiteX13" fmla="*/ 5651393 w 7752501"/>
              <a:gd name="connsiteY13" fmla="*/ 1936392 h 3291854"/>
              <a:gd name="connsiteX14" fmla="*/ 5947847 w 7752501"/>
              <a:gd name="connsiteY14" fmla="*/ 1198894 h 3291854"/>
              <a:gd name="connsiteX15" fmla="*/ 6154332 w 7752501"/>
              <a:gd name="connsiteY15" fmla="*/ 1583002 h 3291854"/>
              <a:gd name="connsiteX16" fmla="*/ 6289461 w 7752501"/>
              <a:gd name="connsiteY16" fmla="*/ 1666254 h 3291854"/>
              <a:gd name="connsiteX17" fmla="*/ 7752501 w 7752501"/>
              <a:gd name="connsiteY17"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70638 w 7752501"/>
              <a:gd name="connsiteY1" fmla="*/ 1853373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78658 w 7752501"/>
              <a:gd name="connsiteY1" fmla="*/ 161326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99989 w 7752501"/>
              <a:gd name="connsiteY1" fmla="*/ 168297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86657 w 7752501"/>
              <a:gd name="connsiteY1" fmla="*/ 1709597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699915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707176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3119779 w 8732396"/>
              <a:gd name="connsiteY9" fmla="*/ 1704011 h 3291854"/>
              <a:gd name="connsiteX10" fmla="*/ 4891916 w 8732396"/>
              <a:gd name="connsiteY10" fmla="*/ 1706894 h 3291854"/>
              <a:gd name="connsiteX11" fmla="*/ 4952802 w 8732396"/>
              <a:gd name="connsiteY11" fmla="*/ 1660458 h 3291854"/>
              <a:gd name="connsiteX12" fmla="*/ 5052791 w 8732396"/>
              <a:gd name="connsiteY12" fmla="*/ 1425187 h 3291854"/>
              <a:gd name="connsiteX13" fmla="*/ 5399916 w 8732396"/>
              <a:gd name="connsiteY13" fmla="*/ 1595134 h 3291854"/>
              <a:gd name="connsiteX14" fmla="*/ 5664076 w 8732396"/>
              <a:gd name="connsiteY14" fmla="*/ 14 h 3291854"/>
              <a:gd name="connsiteX15" fmla="*/ 6070476 w 8732396"/>
              <a:gd name="connsiteY15" fmla="*/ 3291854 h 3291854"/>
              <a:gd name="connsiteX16" fmla="*/ 6314316 w 8732396"/>
              <a:gd name="connsiteY16" fmla="*/ 1666254 h 3291854"/>
              <a:gd name="connsiteX17" fmla="*/ 6631288 w 8732396"/>
              <a:gd name="connsiteY17" fmla="*/ 1936392 h 3291854"/>
              <a:gd name="connsiteX18" fmla="*/ 6927742 w 8732396"/>
              <a:gd name="connsiteY18" fmla="*/ 1198894 h 3291854"/>
              <a:gd name="connsiteX19" fmla="*/ 7134227 w 8732396"/>
              <a:gd name="connsiteY19" fmla="*/ 1583002 h 3291854"/>
              <a:gd name="connsiteX20" fmla="*/ 7269356 w 8732396"/>
              <a:gd name="connsiteY20" fmla="*/ 1666254 h 3291854"/>
              <a:gd name="connsiteX21" fmla="*/ 8732396 w 8732396"/>
              <a:gd name="connsiteY21"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3119779 w 8732396"/>
              <a:gd name="connsiteY8" fmla="*/ 1704011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3119779 w 8732396"/>
              <a:gd name="connsiteY7" fmla="*/ 1704011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3119779 w 8732396"/>
              <a:gd name="connsiteY6" fmla="*/ 1704011 h 3291854"/>
              <a:gd name="connsiteX7" fmla="*/ 4891916 w 8732396"/>
              <a:gd name="connsiteY7" fmla="*/ 1706894 h 3291854"/>
              <a:gd name="connsiteX8" fmla="*/ 4952802 w 8732396"/>
              <a:gd name="connsiteY8" fmla="*/ 1660458 h 3291854"/>
              <a:gd name="connsiteX9" fmla="*/ 5052791 w 8732396"/>
              <a:gd name="connsiteY9" fmla="*/ 1425187 h 3291854"/>
              <a:gd name="connsiteX10" fmla="*/ 5399916 w 8732396"/>
              <a:gd name="connsiteY10" fmla="*/ 1595134 h 3291854"/>
              <a:gd name="connsiteX11" fmla="*/ 5664076 w 8732396"/>
              <a:gd name="connsiteY11" fmla="*/ 14 h 3291854"/>
              <a:gd name="connsiteX12" fmla="*/ 6070476 w 8732396"/>
              <a:gd name="connsiteY12" fmla="*/ 3291854 h 3291854"/>
              <a:gd name="connsiteX13" fmla="*/ 6314316 w 8732396"/>
              <a:gd name="connsiteY13" fmla="*/ 1666254 h 3291854"/>
              <a:gd name="connsiteX14" fmla="*/ 6631288 w 8732396"/>
              <a:gd name="connsiteY14" fmla="*/ 1936392 h 3291854"/>
              <a:gd name="connsiteX15" fmla="*/ 6927742 w 8732396"/>
              <a:gd name="connsiteY15" fmla="*/ 1198894 h 3291854"/>
              <a:gd name="connsiteX16" fmla="*/ 7134227 w 8732396"/>
              <a:gd name="connsiteY16" fmla="*/ 1583002 h 3291854"/>
              <a:gd name="connsiteX17" fmla="*/ 7269356 w 8732396"/>
              <a:gd name="connsiteY17" fmla="*/ 1666254 h 3291854"/>
              <a:gd name="connsiteX18" fmla="*/ 8732396 w 8732396"/>
              <a:gd name="connsiteY18"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3119779 w 8732396"/>
              <a:gd name="connsiteY5" fmla="*/ 1704011 h 3291854"/>
              <a:gd name="connsiteX6" fmla="*/ 4891916 w 8732396"/>
              <a:gd name="connsiteY6" fmla="*/ 1706894 h 3291854"/>
              <a:gd name="connsiteX7" fmla="*/ 4952802 w 8732396"/>
              <a:gd name="connsiteY7" fmla="*/ 1660458 h 3291854"/>
              <a:gd name="connsiteX8" fmla="*/ 5052791 w 8732396"/>
              <a:gd name="connsiteY8" fmla="*/ 1425187 h 3291854"/>
              <a:gd name="connsiteX9" fmla="*/ 5399916 w 8732396"/>
              <a:gd name="connsiteY9" fmla="*/ 1595134 h 3291854"/>
              <a:gd name="connsiteX10" fmla="*/ 5664076 w 8732396"/>
              <a:gd name="connsiteY10" fmla="*/ 14 h 3291854"/>
              <a:gd name="connsiteX11" fmla="*/ 6070476 w 8732396"/>
              <a:gd name="connsiteY11" fmla="*/ 3291854 h 3291854"/>
              <a:gd name="connsiteX12" fmla="*/ 6314316 w 8732396"/>
              <a:gd name="connsiteY12" fmla="*/ 1666254 h 3291854"/>
              <a:gd name="connsiteX13" fmla="*/ 6631288 w 8732396"/>
              <a:gd name="connsiteY13" fmla="*/ 1936392 h 3291854"/>
              <a:gd name="connsiteX14" fmla="*/ 6927742 w 8732396"/>
              <a:gd name="connsiteY14" fmla="*/ 1198894 h 3291854"/>
              <a:gd name="connsiteX15" fmla="*/ 7134227 w 8732396"/>
              <a:gd name="connsiteY15" fmla="*/ 1583002 h 3291854"/>
              <a:gd name="connsiteX16" fmla="*/ 7269356 w 8732396"/>
              <a:gd name="connsiteY16" fmla="*/ 1666254 h 3291854"/>
              <a:gd name="connsiteX17" fmla="*/ 8732396 w 8732396"/>
              <a:gd name="connsiteY17"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3119779 w 8732396"/>
              <a:gd name="connsiteY4" fmla="*/ 1704011 h 3291854"/>
              <a:gd name="connsiteX5" fmla="*/ 4891916 w 8732396"/>
              <a:gd name="connsiteY5" fmla="*/ 1706894 h 3291854"/>
              <a:gd name="connsiteX6" fmla="*/ 4952802 w 8732396"/>
              <a:gd name="connsiteY6" fmla="*/ 1660458 h 3291854"/>
              <a:gd name="connsiteX7" fmla="*/ 5052791 w 8732396"/>
              <a:gd name="connsiteY7" fmla="*/ 1425187 h 3291854"/>
              <a:gd name="connsiteX8" fmla="*/ 5399916 w 8732396"/>
              <a:gd name="connsiteY8" fmla="*/ 1595134 h 3291854"/>
              <a:gd name="connsiteX9" fmla="*/ 5664076 w 8732396"/>
              <a:gd name="connsiteY9" fmla="*/ 14 h 3291854"/>
              <a:gd name="connsiteX10" fmla="*/ 6070476 w 8732396"/>
              <a:gd name="connsiteY10" fmla="*/ 3291854 h 3291854"/>
              <a:gd name="connsiteX11" fmla="*/ 6314316 w 8732396"/>
              <a:gd name="connsiteY11" fmla="*/ 1666254 h 3291854"/>
              <a:gd name="connsiteX12" fmla="*/ 6631288 w 8732396"/>
              <a:gd name="connsiteY12" fmla="*/ 1936392 h 3291854"/>
              <a:gd name="connsiteX13" fmla="*/ 6927742 w 8732396"/>
              <a:gd name="connsiteY13" fmla="*/ 1198894 h 3291854"/>
              <a:gd name="connsiteX14" fmla="*/ 7134227 w 8732396"/>
              <a:gd name="connsiteY14" fmla="*/ 1583002 h 3291854"/>
              <a:gd name="connsiteX15" fmla="*/ 7269356 w 8732396"/>
              <a:gd name="connsiteY15" fmla="*/ 1666254 h 3291854"/>
              <a:gd name="connsiteX16" fmla="*/ 8732396 w 8732396"/>
              <a:gd name="connsiteY16"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3119779 w 8732396"/>
              <a:gd name="connsiteY3" fmla="*/ 1704011 h 3291854"/>
              <a:gd name="connsiteX4" fmla="*/ 4891916 w 8732396"/>
              <a:gd name="connsiteY4" fmla="*/ 1706894 h 3291854"/>
              <a:gd name="connsiteX5" fmla="*/ 4952802 w 8732396"/>
              <a:gd name="connsiteY5" fmla="*/ 1660458 h 3291854"/>
              <a:gd name="connsiteX6" fmla="*/ 5052791 w 8732396"/>
              <a:gd name="connsiteY6" fmla="*/ 1425187 h 3291854"/>
              <a:gd name="connsiteX7" fmla="*/ 5399916 w 8732396"/>
              <a:gd name="connsiteY7" fmla="*/ 1595134 h 3291854"/>
              <a:gd name="connsiteX8" fmla="*/ 5664076 w 8732396"/>
              <a:gd name="connsiteY8" fmla="*/ 14 h 3291854"/>
              <a:gd name="connsiteX9" fmla="*/ 6070476 w 8732396"/>
              <a:gd name="connsiteY9" fmla="*/ 3291854 h 3291854"/>
              <a:gd name="connsiteX10" fmla="*/ 6314316 w 8732396"/>
              <a:gd name="connsiteY10" fmla="*/ 1666254 h 3291854"/>
              <a:gd name="connsiteX11" fmla="*/ 6631288 w 8732396"/>
              <a:gd name="connsiteY11" fmla="*/ 1936392 h 3291854"/>
              <a:gd name="connsiteX12" fmla="*/ 6927742 w 8732396"/>
              <a:gd name="connsiteY12" fmla="*/ 1198894 h 3291854"/>
              <a:gd name="connsiteX13" fmla="*/ 7134227 w 8732396"/>
              <a:gd name="connsiteY13" fmla="*/ 1583002 h 3291854"/>
              <a:gd name="connsiteX14" fmla="*/ 7269356 w 8732396"/>
              <a:gd name="connsiteY14" fmla="*/ 1666254 h 3291854"/>
              <a:gd name="connsiteX15" fmla="*/ 8732396 w 8732396"/>
              <a:gd name="connsiteY15" fmla="*/ 1666254 h 3291854"/>
              <a:gd name="connsiteX0" fmla="*/ 0 w 8732396"/>
              <a:gd name="connsiteY0" fmla="*/ 1706894 h 3291854"/>
              <a:gd name="connsiteX1" fmla="*/ 1009892 w 8732396"/>
              <a:gd name="connsiteY1" fmla="*/ 1707176 h 3291854"/>
              <a:gd name="connsiteX2" fmla="*/ 3119779 w 8732396"/>
              <a:gd name="connsiteY2" fmla="*/ 1704011 h 3291854"/>
              <a:gd name="connsiteX3" fmla="*/ 4891916 w 8732396"/>
              <a:gd name="connsiteY3" fmla="*/ 1706894 h 3291854"/>
              <a:gd name="connsiteX4" fmla="*/ 4952802 w 8732396"/>
              <a:gd name="connsiteY4" fmla="*/ 1660458 h 3291854"/>
              <a:gd name="connsiteX5" fmla="*/ 5052791 w 8732396"/>
              <a:gd name="connsiteY5" fmla="*/ 1425187 h 3291854"/>
              <a:gd name="connsiteX6" fmla="*/ 5399916 w 8732396"/>
              <a:gd name="connsiteY6" fmla="*/ 1595134 h 3291854"/>
              <a:gd name="connsiteX7" fmla="*/ 5664076 w 8732396"/>
              <a:gd name="connsiteY7" fmla="*/ 14 h 3291854"/>
              <a:gd name="connsiteX8" fmla="*/ 6070476 w 8732396"/>
              <a:gd name="connsiteY8" fmla="*/ 3291854 h 3291854"/>
              <a:gd name="connsiteX9" fmla="*/ 6314316 w 8732396"/>
              <a:gd name="connsiteY9" fmla="*/ 1666254 h 3291854"/>
              <a:gd name="connsiteX10" fmla="*/ 6631288 w 8732396"/>
              <a:gd name="connsiteY10" fmla="*/ 1936392 h 3291854"/>
              <a:gd name="connsiteX11" fmla="*/ 6927742 w 8732396"/>
              <a:gd name="connsiteY11" fmla="*/ 1198894 h 3291854"/>
              <a:gd name="connsiteX12" fmla="*/ 7134227 w 8732396"/>
              <a:gd name="connsiteY12" fmla="*/ 1583002 h 3291854"/>
              <a:gd name="connsiteX13" fmla="*/ 7269356 w 8732396"/>
              <a:gd name="connsiteY13" fmla="*/ 1666254 h 3291854"/>
              <a:gd name="connsiteX14" fmla="*/ 8732396 w 8732396"/>
              <a:gd name="connsiteY14" fmla="*/ 1666254 h 3291854"/>
              <a:gd name="connsiteX0" fmla="*/ 0 w 8732396"/>
              <a:gd name="connsiteY0" fmla="*/ 1706894 h 3291854"/>
              <a:gd name="connsiteX1" fmla="*/ 3119779 w 8732396"/>
              <a:gd name="connsiteY1" fmla="*/ 1704011 h 3291854"/>
              <a:gd name="connsiteX2" fmla="*/ 4891916 w 8732396"/>
              <a:gd name="connsiteY2" fmla="*/ 1706894 h 3291854"/>
              <a:gd name="connsiteX3" fmla="*/ 4952802 w 8732396"/>
              <a:gd name="connsiteY3" fmla="*/ 1660458 h 3291854"/>
              <a:gd name="connsiteX4" fmla="*/ 5052791 w 8732396"/>
              <a:gd name="connsiteY4" fmla="*/ 1425187 h 3291854"/>
              <a:gd name="connsiteX5" fmla="*/ 5399916 w 8732396"/>
              <a:gd name="connsiteY5" fmla="*/ 1595134 h 3291854"/>
              <a:gd name="connsiteX6" fmla="*/ 5664076 w 8732396"/>
              <a:gd name="connsiteY6" fmla="*/ 14 h 3291854"/>
              <a:gd name="connsiteX7" fmla="*/ 6070476 w 8732396"/>
              <a:gd name="connsiteY7" fmla="*/ 3291854 h 3291854"/>
              <a:gd name="connsiteX8" fmla="*/ 6314316 w 8732396"/>
              <a:gd name="connsiteY8" fmla="*/ 1666254 h 3291854"/>
              <a:gd name="connsiteX9" fmla="*/ 6631288 w 8732396"/>
              <a:gd name="connsiteY9" fmla="*/ 1936392 h 3291854"/>
              <a:gd name="connsiteX10" fmla="*/ 6927742 w 8732396"/>
              <a:gd name="connsiteY10" fmla="*/ 1198894 h 3291854"/>
              <a:gd name="connsiteX11" fmla="*/ 7134227 w 8732396"/>
              <a:gd name="connsiteY11" fmla="*/ 1583002 h 3291854"/>
              <a:gd name="connsiteX12" fmla="*/ 7269356 w 8732396"/>
              <a:gd name="connsiteY12" fmla="*/ 1666254 h 3291854"/>
              <a:gd name="connsiteX13" fmla="*/ 8732396 w 8732396"/>
              <a:gd name="connsiteY13" fmla="*/ 1666254 h 3291854"/>
              <a:gd name="connsiteX0" fmla="*/ 0 w 5612617"/>
              <a:gd name="connsiteY0" fmla="*/ 1704011 h 3291854"/>
              <a:gd name="connsiteX1" fmla="*/ 1772137 w 5612617"/>
              <a:gd name="connsiteY1" fmla="*/ 1706894 h 3291854"/>
              <a:gd name="connsiteX2" fmla="*/ 1833023 w 5612617"/>
              <a:gd name="connsiteY2" fmla="*/ 1660458 h 3291854"/>
              <a:gd name="connsiteX3" fmla="*/ 1933012 w 5612617"/>
              <a:gd name="connsiteY3" fmla="*/ 1425187 h 3291854"/>
              <a:gd name="connsiteX4" fmla="*/ 2280137 w 5612617"/>
              <a:gd name="connsiteY4" fmla="*/ 1595134 h 3291854"/>
              <a:gd name="connsiteX5" fmla="*/ 2544297 w 5612617"/>
              <a:gd name="connsiteY5" fmla="*/ 14 h 3291854"/>
              <a:gd name="connsiteX6" fmla="*/ 2950697 w 5612617"/>
              <a:gd name="connsiteY6" fmla="*/ 3291854 h 3291854"/>
              <a:gd name="connsiteX7" fmla="*/ 3194537 w 5612617"/>
              <a:gd name="connsiteY7" fmla="*/ 1666254 h 3291854"/>
              <a:gd name="connsiteX8" fmla="*/ 3511509 w 5612617"/>
              <a:gd name="connsiteY8" fmla="*/ 1936392 h 3291854"/>
              <a:gd name="connsiteX9" fmla="*/ 3807963 w 5612617"/>
              <a:gd name="connsiteY9" fmla="*/ 1198894 h 3291854"/>
              <a:gd name="connsiteX10" fmla="*/ 4014448 w 5612617"/>
              <a:gd name="connsiteY10" fmla="*/ 1583002 h 3291854"/>
              <a:gd name="connsiteX11" fmla="*/ 4149577 w 5612617"/>
              <a:gd name="connsiteY11" fmla="*/ 1666254 h 3291854"/>
              <a:gd name="connsiteX12" fmla="*/ 5612617 w 5612617"/>
              <a:gd name="connsiteY12" fmla="*/ 1666254 h 3291854"/>
              <a:gd name="connsiteX0" fmla="*/ 0 w 7254678"/>
              <a:gd name="connsiteY0" fmla="*/ 1704011 h 3291854"/>
              <a:gd name="connsiteX1" fmla="*/ 1772137 w 7254678"/>
              <a:gd name="connsiteY1" fmla="*/ 1706894 h 3291854"/>
              <a:gd name="connsiteX2" fmla="*/ 1833023 w 7254678"/>
              <a:gd name="connsiteY2" fmla="*/ 1660458 h 3291854"/>
              <a:gd name="connsiteX3" fmla="*/ 1933012 w 7254678"/>
              <a:gd name="connsiteY3" fmla="*/ 1425187 h 3291854"/>
              <a:gd name="connsiteX4" fmla="*/ 2280137 w 7254678"/>
              <a:gd name="connsiteY4" fmla="*/ 1595134 h 3291854"/>
              <a:gd name="connsiteX5" fmla="*/ 2544297 w 7254678"/>
              <a:gd name="connsiteY5" fmla="*/ 14 h 3291854"/>
              <a:gd name="connsiteX6" fmla="*/ 2950697 w 7254678"/>
              <a:gd name="connsiteY6" fmla="*/ 3291854 h 3291854"/>
              <a:gd name="connsiteX7" fmla="*/ 3194537 w 7254678"/>
              <a:gd name="connsiteY7" fmla="*/ 1666254 h 3291854"/>
              <a:gd name="connsiteX8" fmla="*/ 3511509 w 7254678"/>
              <a:gd name="connsiteY8" fmla="*/ 1936392 h 3291854"/>
              <a:gd name="connsiteX9" fmla="*/ 3807963 w 7254678"/>
              <a:gd name="connsiteY9" fmla="*/ 1198894 h 3291854"/>
              <a:gd name="connsiteX10" fmla="*/ 4014448 w 7254678"/>
              <a:gd name="connsiteY10" fmla="*/ 1583002 h 3291854"/>
              <a:gd name="connsiteX11" fmla="*/ 4149577 w 7254678"/>
              <a:gd name="connsiteY11" fmla="*/ 1666254 h 3291854"/>
              <a:gd name="connsiteX12" fmla="*/ 7254678 w 7254678"/>
              <a:gd name="connsiteY12" fmla="*/ 1666254 h 3291854"/>
              <a:gd name="connsiteX0" fmla="*/ 0 w 12436591"/>
              <a:gd name="connsiteY0" fmla="*/ 1704011 h 3291854"/>
              <a:gd name="connsiteX1" fmla="*/ 6954050 w 12436591"/>
              <a:gd name="connsiteY1" fmla="*/ 1706894 h 3291854"/>
              <a:gd name="connsiteX2" fmla="*/ 7014936 w 12436591"/>
              <a:gd name="connsiteY2" fmla="*/ 1660458 h 3291854"/>
              <a:gd name="connsiteX3" fmla="*/ 7114925 w 12436591"/>
              <a:gd name="connsiteY3" fmla="*/ 1425187 h 3291854"/>
              <a:gd name="connsiteX4" fmla="*/ 7462050 w 12436591"/>
              <a:gd name="connsiteY4" fmla="*/ 1595134 h 3291854"/>
              <a:gd name="connsiteX5" fmla="*/ 7726210 w 12436591"/>
              <a:gd name="connsiteY5" fmla="*/ 14 h 3291854"/>
              <a:gd name="connsiteX6" fmla="*/ 8132610 w 12436591"/>
              <a:gd name="connsiteY6" fmla="*/ 3291854 h 3291854"/>
              <a:gd name="connsiteX7" fmla="*/ 8376450 w 12436591"/>
              <a:gd name="connsiteY7" fmla="*/ 1666254 h 3291854"/>
              <a:gd name="connsiteX8" fmla="*/ 8693422 w 12436591"/>
              <a:gd name="connsiteY8" fmla="*/ 1936392 h 3291854"/>
              <a:gd name="connsiteX9" fmla="*/ 8989876 w 12436591"/>
              <a:gd name="connsiteY9" fmla="*/ 1198894 h 3291854"/>
              <a:gd name="connsiteX10" fmla="*/ 9196361 w 12436591"/>
              <a:gd name="connsiteY10" fmla="*/ 1583002 h 3291854"/>
              <a:gd name="connsiteX11" fmla="*/ 9331490 w 12436591"/>
              <a:gd name="connsiteY11" fmla="*/ 1666254 h 3291854"/>
              <a:gd name="connsiteX12" fmla="*/ 12436591 w 12436591"/>
              <a:gd name="connsiteY12" fmla="*/ 1666254 h 3291854"/>
              <a:gd name="connsiteX0" fmla="*/ 0 w 21863817"/>
              <a:gd name="connsiteY0" fmla="*/ 1729165 h 3291854"/>
              <a:gd name="connsiteX1" fmla="*/ 16381276 w 21863817"/>
              <a:gd name="connsiteY1" fmla="*/ 1706894 h 3291854"/>
              <a:gd name="connsiteX2" fmla="*/ 16442162 w 21863817"/>
              <a:gd name="connsiteY2" fmla="*/ 1660458 h 3291854"/>
              <a:gd name="connsiteX3" fmla="*/ 16542151 w 21863817"/>
              <a:gd name="connsiteY3" fmla="*/ 1425187 h 3291854"/>
              <a:gd name="connsiteX4" fmla="*/ 16889276 w 21863817"/>
              <a:gd name="connsiteY4" fmla="*/ 1595134 h 3291854"/>
              <a:gd name="connsiteX5" fmla="*/ 17153436 w 21863817"/>
              <a:gd name="connsiteY5" fmla="*/ 14 h 3291854"/>
              <a:gd name="connsiteX6" fmla="*/ 17559836 w 21863817"/>
              <a:gd name="connsiteY6" fmla="*/ 3291854 h 3291854"/>
              <a:gd name="connsiteX7" fmla="*/ 17803676 w 21863817"/>
              <a:gd name="connsiteY7" fmla="*/ 1666254 h 3291854"/>
              <a:gd name="connsiteX8" fmla="*/ 18120648 w 21863817"/>
              <a:gd name="connsiteY8" fmla="*/ 1936392 h 3291854"/>
              <a:gd name="connsiteX9" fmla="*/ 18417102 w 21863817"/>
              <a:gd name="connsiteY9" fmla="*/ 1198894 h 3291854"/>
              <a:gd name="connsiteX10" fmla="*/ 18623587 w 21863817"/>
              <a:gd name="connsiteY10" fmla="*/ 1583002 h 3291854"/>
              <a:gd name="connsiteX11" fmla="*/ 18758716 w 21863817"/>
              <a:gd name="connsiteY11" fmla="*/ 1666254 h 3291854"/>
              <a:gd name="connsiteX12" fmla="*/ 21863817 w 21863817"/>
              <a:gd name="connsiteY12" fmla="*/ 1666254 h 329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63817" h="3291854">
                <a:moveTo>
                  <a:pt x="0" y="1729165"/>
                </a:moveTo>
                <a:lnTo>
                  <a:pt x="16381276" y="1706894"/>
                </a:lnTo>
                <a:cubicBezTo>
                  <a:pt x="16420161" y="1703189"/>
                  <a:pt x="16428683" y="1685625"/>
                  <a:pt x="16442162" y="1660458"/>
                </a:cubicBezTo>
                <a:cubicBezTo>
                  <a:pt x="16455641" y="1635291"/>
                  <a:pt x="16465410" y="1435268"/>
                  <a:pt x="16542151" y="1425187"/>
                </a:cubicBezTo>
                <a:cubicBezTo>
                  <a:pt x="16618892" y="1415107"/>
                  <a:pt x="16787395" y="1832663"/>
                  <a:pt x="16889276" y="1595134"/>
                </a:cubicBezTo>
                <a:cubicBezTo>
                  <a:pt x="16991157" y="1357605"/>
                  <a:pt x="17028634" y="-5150"/>
                  <a:pt x="17153436" y="14"/>
                </a:cubicBezTo>
                <a:cubicBezTo>
                  <a:pt x="17278238" y="5178"/>
                  <a:pt x="17446559" y="3291535"/>
                  <a:pt x="17559836" y="3291854"/>
                </a:cubicBezTo>
                <a:cubicBezTo>
                  <a:pt x="17673113" y="3292173"/>
                  <a:pt x="17710207" y="1892164"/>
                  <a:pt x="17803676" y="1666254"/>
                </a:cubicBezTo>
                <a:cubicBezTo>
                  <a:pt x="17897145" y="1440344"/>
                  <a:pt x="18018410" y="2014285"/>
                  <a:pt x="18120648" y="1936392"/>
                </a:cubicBezTo>
                <a:cubicBezTo>
                  <a:pt x="18222886" y="1858499"/>
                  <a:pt x="18333279" y="1257792"/>
                  <a:pt x="18417102" y="1198894"/>
                </a:cubicBezTo>
                <a:cubicBezTo>
                  <a:pt x="18500925" y="1139996"/>
                  <a:pt x="18590856" y="1536575"/>
                  <a:pt x="18623587" y="1583002"/>
                </a:cubicBezTo>
                <a:cubicBezTo>
                  <a:pt x="18656318" y="1629429"/>
                  <a:pt x="18692447" y="1661255"/>
                  <a:pt x="18758716" y="1666254"/>
                </a:cubicBezTo>
                <a:lnTo>
                  <a:pt x="21863817" y="1666254"/>
                </a:lnTo>
              </a:path>
            </a:pathLst>
          </a:custGeom>
          <a:ln w="38100" cap="rnd">
            <a:solidFill>
              <a:srgbClr val="00E7E2"/>
            </a:solidFill>
          </a:ln>
          <a:effectLst>
            <a:outerShdw blurRad="88900" algn="ctr" rotWithShape="0">
              <a:srgbClr val="01FFFF"/>
            </a:outerShdw>
          </a:effectLst>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Title 8"/>
          <p:cNvSpPr>
            <a:spLocks noGrp="1"/>
          </p:cNvSpPr>
          <p:nvPr>
            <p:ph type="title"/>
          </p:nvPr>
        </p:nvSpPr>
        <p:spPr>
          <a:xfrm>
            <a:off x="381000" y="421641"/>
            <a:ext cx="8229600" cy="715962"/>
          </a:xfrm>
        </p:spPr>
        <p:txBody>
          <a:bodyPr>
            <a:noAutofit/>
          </a:bodyPr>
          <a:lstStyle/>
          <a:p>
            <a:r>
              <a:rPr lang="en-US" sz="3200" b="1" dirty="0">
                <a:solidFill>
                  <a:srgbClr val="00B0F0"/>
                </a:solidFill>
              </a:rPr>
              <a:t>Why does leakiness to </a:t>
            </a:r>
            <a:r>
              <a:rPr lang="en-US" sz="3200" i="1" dirty="0">
                <a:solidFill>
                  <a:srgbClr val="00B0F0"/>
                </a:solidFill>
              </a:rPr>
              <a:t>Na</a:t>
            </a:r>
            <a:r>
              <a:rPr lang="en-US" sz="3200" i="1" baseline="30000" dirty="0">
                <a:solidFill>
                  <a:srgbClr val="00B0F0"/>
                </a:solidFill>
              </a:rPr>
              <a:t>+</a:t>
            </a:r>
            <a:r>
              <a:rPr lang="en-US" sz="3200" b="1" dirty="0">
                <a:solidFill>
                  <a:srgbClr val="00B0F0"/>
                </a:solidFill>
              </a:rPr>
              <a:t> and Ca+2 ions not cause the SA node fibers to remain depolarized all the time?</a:t>
            </a:r>
          </a:p>
        </p:txBody>
      </p:sp>
      <p:sp>
        <p:nvSpPr>
          <p:cNvPr id="15" name="Rectangle 14"/>
          <p:cNvSpPr/>
          <p:nvPr/>
        </p:nvSpPr>
        <p:spPr>
          <a:xfrm>
            <a:off x="838200" y="1676400"/>
            <a:ext cx="7010400" cy="3276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2800" i="1" dirty="0">
              <a:solidFill>
                <a:schemeClr val="tx1"/>
              </a:solidFill>
              <a:effectLst>
                <a:outerShdw blurRad="50800" dist="38100" dir="5400000" algn="t" rotWithShape="0">
                  <a:prstClr val="black">
                    <a:alpha val="40000"/>
                  </a:prstClr>
                </a:outerShdw>
              </a:effectLst>
              <a:latin typeface="Arial" pitchFamily="34" charset="0"/>
              <a:cs typeface="Arial" pitchFamily="34" charset="0"/>
            </a:endParaRPr>
          </a:p>
        </p:txBody>
      </p:sp>
      <p:sp>
        <p:nvSpPr>
          <p:cNvPr id="6" name="مستطيل 5"/>
          <p:cNvSpPr/>
          <p:nvPr/>
        </p:nvSpPr>
        <p:spPr>
          <a:xfrm>
            <a:off x="342900" y="1877763"/>
            <a:ext cx="5562600" cy="3785652"/>
          </a:xfrm>
          <a:prstGeom prst="rect">
            <a:avLst/>
          </a:prstGeom>
        </p:spPr>
        <p:txBody>
          <a:bodyPr wrap="square">
            <a:spAutoFit/>
          </a:bodyPr>
          <a:lstStyle/>
          <a:p>
            <a:pPr>
              <a:buFont typeface="Wingdings" pitchFamily="2" charset="2"/>
              <a:buChar char="v"/>
            </a:pPr>
            <a:r>
              <a:rPr lang="en-US" sz="2400" b="1" dirty="0">
                <a:solidFill>
                  <a:srgbClr val="C00000"/>
                </a:solidFill>
              </a:rPr>
              <a:t>Answer:</a:t>
            </a:r>
            <a:r>
              <a:rPr lang="en-US" sz="2400" dirty="0">
                <a:solidFill>
                  <a:srgbClr val="C00000"/>
                </a:solidFill>
              </a:rPr>
              <a:t> two events occur during the course of AP to prevent this.</a:t>
            </a:r>
          </a:p>
          <a:p>
            <a:pPr marL="514350" indent="-514350">
              <a:buFont typeface="+mj-lt"/>
              <a:buAutoNum type="arabicPeriod"/>
            </a:pPr>
            <a:r>
              <a:rPr lang="en-US" sz="2400" i="1" dirty="0"/>
              <a:t>Na</a:t>
            </a:r>
            <a:r>
              <a:rPr lang="en-US" sz="2400" i="1" baseline="30000" dirty="0"/>
              <a:t>+</a:t>
            </a:r>
            <a:r>
              <a:rPr lang="en-US" sz="2400" dirty="0"/>
              <a:t>-</a:t>
            </a:r>
            <a:r>
              <a:rPr lang="en-US" sz="2400" i="1" dirty="0"/>
              <a:t> Ca</a:t>
            </a:r>
            <a:r>
              <a:rPr lang="en-US" sz="2400" i="1" baseline="30000" dirty="0"/>
              <a:t>+2 </a:t>
            </a:r>
            <a:r>
              <a:rPr lang="en-US" sz="2400" dirty="0"/>
              <a:t> channels become inactivated (i.e., they close) within about 100 to 150 </a:t>
            </a:r>
            <a:r>
              <a:rPr lang="en-US" sz="2400" dirty="0" err="1"/>
              <a:t>millisec</a:t>
            </a:r>
            <a:r>
              <a:rPr lang="en-US" sz="2400" dirty="0"/>
              <a:t> after opening, </a:t>
            </a:r>
          </a:p>
          <a:p>
            <a:pPr marL="514350" indent="-514350">
              <a:buFont typeface="+mj-lt"/>
              <a:buAutoNum type="arabicPeriod"/>
            </a:pPr>
            <a:r>
              <a:rPr lang="en-US" sz="2400" dirty="0"/>
              <a:t>At the same time, increased numbers of K+ channels open. </a:t>
            </a:r>
          </a:p>
          <a:p>
            <a:pPr marL="514350" indent="-514350">
              <a:buFont typeface="+mj-lt"/>
              <a:buAutoNum type="arabicPeriod"/>
            </a:pPr>
            <a:r>
              <a:rPr lang="en-US" sz="2400" dirty="0"/>
              <a:t>K+ channels remain open with resultant excess negativity inside the fiber causing</a:t>
            </a:r>
            <a:r>
              <a:rPr lang="en-US" sz="2400" i="1" dirty="0"/>
              <a:t> </a:t>
            </a:r>
            <a:r>
              <a:rPr lang="en-US" sz="2400" i="1" dirty="0">
                <a:solidFill>
                  <a:srgbClr val="C00000"/>
                </a:solidFill>
              </a:rPr>
              <a:t>hyperpolarization</a:t>
            </a:r>
            <a:endParaRPr lang="en-US" sz="2400" dirty="0">
              <a:solidFill>
                <a:srgbClr val="C00000"/>
              </a:solidFill>
            </a:endParaRPr>
          </a:p>
        </p:txBody>
      </p:sp>
      <p:sp>
        <p:nvSpPr>
          <p:cNvPr id="7" name="عنصر نائب للتاريخ 6"/>
          <p:cNvSpPr>
            <a:spLocks noGrp="1"/>
          </p:cNvSpPr>
          <p:nvPr>
            <p:ph type="dt" sz="half" idx="10"/>
          </p:nvPr>
        </p:nvSpPr>
        <p:spPr/>
        <p:txBody>
          <a:bodyPr/>
          <a:lstStyle/>
          <a:p>
            <a:fld id="{56E64A3D-B639-4E90-A96F-943FD9F82EF4}" type="datetime1">
              <a:rPr lang="en-US" smtClean="0">
                <a:solidFill>
                  <a:schemeClr val="tx1"/>
                </a:solidFill>
              </a:rPr>
              <a:t>2/28/21</a:t>
            </a:fld>
            <a:endParaRPr lang="en-US" dirty="0">
              <a:solidFill>
                <a:schemeClr val="tx1"/>
              </a:solidFill>
            </a:endParaRPr>
          </a:p>
        </p:txBody>
      </p:sp>
      <p:sp>
        <p:nvSpPr>
          <p:cNvPr id="8" name="عنصر نائب لرقم الشريحة 7"/>
          <p:cNvSpPr>
            <a:spLocks noGrp="1"/>
          </p:cNvSpPr>
          <p:nvPr>
            <p:ph type="sldNum" sz="quarter" idx="12"/>
          </p:nvPr>
        </p:nvSpPr>
        <p:spPr/>
        <p:txBody>
          <a:bodyPr/>
          <a:lstStyle/>
          <a:p>
            <a:fld id="{BC490F8C-3D0D-4DB1-B2BD-1525EA5CE111}" type="slidenum">
              <a:rPr lang="en-US" smtClean="0">
                <a:solidFill>
                  <a:schemeClr val="tx1"/>
                </a:solidFill>
              </a:rPr>
              <a:pPr/>
              <a:t>16</a:t>
            </a:fld>
            <a:endParaRPr lang="en-US">
              <a:solidFill>
                <a:schemeClr val="tx1"/>
              </a:solidFill>
            </a:endParaRPr>
          </a:p>
        </p:txBody>
      </p:sp>
      <p:sp>
        <p:nvSpPr>
          <p:cNvPr id="10" name="عنصر نائب للتذييل 9"/>
          <p:cNvSpPr>
            <a:spLocks noGrp="1"/>
          </p:cNvSpPr>
          <p:nvPr>
            <p:ph type="ftr" sz="quarter" idx="11"/>
          </p:nvPr>
        </p:nvSpPr>
        <p:spPr>
          <a:xfrm>
            <a:off x="3124200" y="6460392"/>
            <a:ext cx="2895600" cy="365125"/>
          </a:xfrm>
        </p:spPr>
        <p:txBody>
          <a:bodyPr/>
          <a:lstStyle/>
          <a:p>
            <a:r>
              <a:rPr lang="en-US">
                <a:solidFill>
                  <a:schemeClr val="tx1"/>
                </a:solidFill>
              </a:rPr>
              <a:t>Excitation of the heart -Guyton and hall &amp; Linda</a:t>
            </a:r>
          </a:p>
        </p:txBody>
      </p:sp>
      <p:pic>
        <p:nvPicPr>
          <p:cNvPr id="11" name="صورة 10" descr="cardiac-automaticity-membrane-potential-action-potential-sa-av-node-ecg.jpg"/>
          <p:cNvPicPr>
            <a:picLocks noChangeAspect="1"/>
          </p:cNvPicPr>
          <p:nvPr/>
        </p:nvPicPr>
        <p:blipFill rotWithShape="1">
          <a:blip r:embed="rId3" cstate="print"/>
          <a:srcRect t="35377" r="73165"/>
          <a:stretch/>
        </p:blipFill>
        <p:spPr>
          <a:xfrm>
            <a:off x="6134100" y="1137603"/>
            <a:ext cx="2819400" cy="48730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2537555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reeform 4"/>
          <p:cNvSpPr/>
          <p:nvPr/>
        </p:nvSpPr>
        <p:spPr>
          <a:xfrm>
            <a:off x="-66780" y="5746895"/>
            <a:ext cx="9210780" cy="1295400"/>
          </a:xfrm>
          <a:custGeom>
            <a:avLst/>
            <a:gdLst>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964730 w 5466080"/>
              <a:gd name="connsiteY7" fmla="*/ 1558783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3 h 3291853"/>
              <a:gd name="connsiteX1" fmla="*/ 1625600 w 5466080"/>
              <a:gd name="connsiteY1" fmla="*/ 1706893 h 3291853"/>
              <a:gd name="connsiteX2" fmla="*/ 2133600 w 5466080"/>
              <a:gd name="connsiteY2" fmla="*/ 1595133 h 3291853"/>
              <a:gd name="connsiteX3" fmla="*/ 2397760 w 5466080"/>
              <a:gd name="connsiteY3" fmla="*/ 13 h 3291853"/>
              <a:gd name="connsiteX4" fmla="*/ 2804160 w 5466080"/>
              <a:gd name="connsiteY4" fmla="*/ 3291853 h 3291853"/>
              <a:gd name="connsiteX5" fmla="*/ 3048000 w 5466080"/>
              <a:gd name="connsiteY5" fmla="*/ 1666253 h 3291853"/>
              <a:gd name="connsiteX6" fmla="*/ 3661426 w 5466080"/>
              <a:gd name="connsiteY6" fmla="*/ 1198893 h 3291853"/>
              <a:gd name="connsiteX7" fmla="*/ 3867911 w 5466080"/>
              <a:gd name="connsiteY7" fmla="*/ 1583001 h 3291853"/>
              <a:gd name="connsiteX8" fmla="*/ 4003040 w 5466080"/>
              <a:gd name="connsiteY8" fmla="*/ 1666253 h 3291853"/>
              <a:gd name="connsiteX9" fmla="*/ 5466080 w 5466080"/>
              <a:gd name="connsiteY9" fmla="*/ 1666253 h 3291853"/>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364972 w 5466080"/>
              <a:gd name="connsiteY7" fmla="*/ 1936392 h 3291854"/>
              <a:gd name="connsiteX8" fmla="*/ 3661426 w 5466080"/>
              <a:gd name="connsiteY8" fmla="*/ 1198894 h 3291854"/>
              <a:gd name="connsiteX9" fmla="*/ 3867911 w 5466080"/>
              <a:gd name="connsiteY9" fmla="*/ 1583002 h 3291854"/>
              <a:gd name="connsiteX10" fmla="*/ 4003040 w 5466080"/>
              <a:gd name="connsiteY10" fmla="*/ 1666254 h 3291854"/>
              <a:gd name="connsiteX11" fmla="*/ 5466080 w 5466080"/>
              <a:gd name="connsiteY11" fmla="*/ 1666254 h 3291854"/>
              <a:gd name="connsiteX0" fmla="*/ 0 w 5466080"/>
              <a:gd name="connsiteY0" fmla="*/ 1706894 h 3291854"/>
              <a:gd name="connsiteX1" fmla="*/ 1625600 w 5466080"/>
              <a:gd name="connsiteY1" fmla="*/ 1706894 h 3291854"/>
              <a:gd name="connsiteX2" fmla="*/ 1673154 w 5466080"/>
              <a:gd name="connsiteY2" fmla="*/ 1655617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1550500 w 7752501"/>
              <a:gd name="connsiteY1" fmla="*/ 1706208 h 3291854"/>
              <a:gd name="connsiteX2" fmla="*/ 3912021 w 7752501"/>
              <a:gd name="connsiteY2" fmla="*/ 1706894 h 3291854"/>
              <a:gd name="connsiteX3" fmla="*/ 3972907 w 7752501"/>
              <a:gd name="connsiteY3" fmla="*/ 1660458 h 3291854"/>
              <a:gd name="connsiteX4" fmla="*/ 4072896 w 7752501"/>
              <a:gd name="connsiteY4" fmla="*/ 1425187 h 3291854"/>
              <a:gd name="connsiteX5" fmla="*/ 4420021 w 7752501"/>
              <a:gd name="connsiteY5" fmla="*/ 1595134 h 3291854"/>
              <a:gd name="connsiteX6" fmla="*/ 4684181 w 7752501"/>
              <a:gd name="connsiteY6" fmla="*/ 14 h 3291854"/>
              <a:gd name="connsiteX7" fmla="*/ 5090581 w 7752501"/>
              <a:gd name="connsiteY7" fmla="*/ 3291854 h 3291854"/>
              <a:gd name="connsiteX8" fmla="*/ 5334421 w 7752501"/>
              <a:gd name="connsiteY8" fmla="*/ 1666254 h 3291854"/>
              <a:gd name="connsiteX9" fmla="*/ 5651393 w 7752501"/>
              <a:gd name="connsiteY9" fmla="*/ 1936392 h 3291854"/>
              <a:gd name="connsiteX10" fmla="*/ 5947847 w 7752501"/>
              <a:gd name="connsiteY10" fmla="*/ 1198894 h 3291854"/>
              <a:gd name="connsiteX11" fmla="*/ 6154332 w 7752501"/>
              <a:gd name="connsiteY11" fmla="*/ 1583002 h 3291854"/>
              <a:gd name="connsiteX12" fmla="*/ 6289461 w 7752501"/>
              <a:gd name="connsiteY12" fmla="*/ 1666254 h 3291854"/>
              <a:gd name="connsiteX13" fmla="*/ 7752501 w 7752501"/>
              <a:gd name="connsiteY13" fmla="*/ 1666254 h 3291854"/>
              <a:gd name="connsiteX0" fmla="*/ 0 w 7752501"/>
              <a:gd name="connsiteY0" fmla="*/ 1704474 h 3291854"/>
              <a:gd name="connsiteX1" fmla="*/ 195979 w 7752501"/>
              <a:gd name="connsiteY1" fmla="*/ 1961810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1550500 w 7752501"/>
              <a:gd name="connsiteY3" fmla="*/ 1706208 h 3291854"/>
              <a:gd name="connsiteX4" fmla="*/ 3912021 w 7752501"/>
              <a:gd name="connsiteY4" fmla="*/ 1706894 h 3291854"/>
              <a:gd name="connsiteX5" fmla="*/ 3972907 w 7752501"/>
              <a:gd name="connsiteY5" fmla="*/ 1660458 h 3291854"/>
              <a:gd name="connsiteX6" fmla="*/ 4072896 w 7752501"/>
              <a:gd name="connsiteY6" fmla="*/ 1425187 h 3291854"/>
              <a:gd name="connsiteX7" fmla="*/ 4420021 w 7752501"/>
              <a:gd name="connsiteY7" fmla="*/ 1595134 h 3291854"/>
              <a:gd name="connsiteX8" fmla="*/ 4684181 w 7752501"/>
              <a:gd name="connsiteY8" fmla="*/ 14 h 3291854"/>
              <a:gd name="connsiteX9" fmla="*/ 5090581 w 7752501"/>
              <a:gd name="connsiteY9" fmla="*/ 3291854 h 3291854"/>
              <a:gd name="connsiteX10" fmla="*/ 5334421 w 7752501"/>
              <a:gd name="connsiteY10" fmla="*/ 1666254 h 3291854"/>
              <a:gd name="connsiteX11" fmla="*/ 5651393 w 7752501"/>
              <a:gd name="connsiteY11" fmla="*/ 1936392 h 3291854"/>
              <a:gd name="connsiteX12" fmla="*/ 5947847 w 7752501"/>
              <a:gd name="connsiteY12" fmla="*/ 1198894 h 3291854"/>
              <a:gd name="connsiteX13" fmla="*/ 6154332 w 7752501"/>
              <a:gd name="connsiteY13" fmla="*/ 1583002 h 3291854"/>
              <a:gd name="connsiteX14" fmla="*/ 6289461 w 7752501"/>
              <a:gd name="connsiteY14" fmla="*/ 1666254 h 3291854"/>
              <a:gd name="connsiteX15" fmla="*/ 7752501 w 7752501"/>
              <a:gd name="connsiteY15"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550500 w 7752501"/>
              <a:gd name="connsiteY4" fmla="*/ 1706208 h 3291854"/>
              <a:gd name="connsiteX5" fmla="*/ 3912021 w 7752501"/>
              <a:gd name="connsiteY5" fmla="*/ 1706894 h 3291854"/>
              <a:gd name="connsiteX6" fmla="*/ 3972907 w 7752501"/>
              <a:gd name="connsiteY6" fmla="*/ 1660458 h 3291854"/>
              <a:gd name="connsiteX7" fmla="*/ 4072896 w 7752501"/>
              <a:gd name="connsiteY7" fmla="*/ 1425187 h 3291854"/>
              <a:gd name="connsiteX8" fmla="*/ 4420021 w 7752501"/>
              <a:gd name="connsiteY8" fmla="*/ 1595134 h 3291854"/>
              <a:gd name="connsiteX9" fmla="*/ 4684181 w 7752501"/>
              <a:gd name="connsiteY9" fmla="*/ 14 h 3291854"/>
              <a:gd name="connsiteX10" fmla="*/ 5090581 w 7752501"/>
              <a:gd name="connsiteY10" fmla="*/ 3291854 h 3291854"/>
              <a:gd name="connsiteX11" fmla="*/ 5334421 w 7752501"/>
              <a:gd name="connsiteY11" fmla="*/ 1666254 h 3291854"/>
              <a:gd name="connsiteX12" fmla="*/ 5651393 w 7752501"/>
              <a:gd name="connsiteY12" fmla="*/ 1936392 h 3291854"/>
              <a:gd name="connsiteX13" fmla="*/ 5947847 w 7752501"/>
              <a:gd name="connsiteY13" fmla="*/ 1198894 h 3291854"/>
              <a:gd name="connsiteX14" fmla="*/ 6154332 w 7752501"/>
              <a:gd name="connsiteY14" fmla="*/ 1583002 h 3291854"/>
              <a:gd name="connsiteX15" fmla="*/ 6289461 w 7752501"/>
              <a:gd name="connsiteY15" fmla="*/ 1666254 h 3291854"/>
              <a:gd name="connsiteX16" fmla="*/ 7752501 w 7752501"/>
              <a:gd name="connsiteY16"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550500 w 7752501"/>
              <a:gd name="connsiteY5" fmla="*/ 1706208 h 3291854"/>
              <a:gd name="connsiteX6" fmla="*/ 3912021 w 7752501"/>
              <a:gd name="connsiteY6" fmla="*/ 1706894 h 3291854"/>
              <a:gd name="connsiteX7" fmla="*/ 3972907 w 7752501"/>
              <a:gd name="connsiteY7" fmla="*/ 1660458 h 3291854"/>
              <a:gd name="connsiteX8" fmla="*/ 4072896 w 7752501"/>
              <a:gd name="connsiteY8" fmla="*/ 1425187 h 3291854"/>
              <a:gd name="connsiteX9" fmla="*/ 4420021 w 7752501"/>
              <a:gd name="connsiteY9" fmla="*/ 1595134 h 3291854"/>
              <a:gd name="connsiteX10" fmla="*/ 4684181 w 7752501"/>
              <a:gd name="connsiteY10" fmla="*/ 14 h 3291854"/>
              <a:gd name="connsiteX11" fmla="*/ 5090581 w 7752501"/>
              <a:gd name="connsiteY11" fmla="*/ 3291854 h 3291854"/>
              <a:gd name="connsiteX12" fmla="*/ 5334421 w 7752501"/>
              <a:gd name="connsiteY12" fmla="*/ 1666254 h 3291854"/>
              <a:gd name="connsiteX13" fmla="*/ 5651393 w 7752501"/>
              <a:gd name="connsiteY13" fmla="*/ 1936392 h 3291854"/>
              <a:gd name="connsiteX14" fmla="*/ 5947847 w 7752501"/>
              <a:gd name="connsiteY14" fmla="*/ 1198894 h 3291854"/>
              <a:gd name="connsiteX15" fmla="*/ 6154332 w 7752501"/>
              <a:gd name="connsiteY15" fmla="*/ 1583002 h 3291854"/>
              <a:gd name="connsiteX16" fmla="*/ 6289461 w 7752501"/>
              <a:gd name="connsiteY16" fmla="*/ 1666254 h 3291854"/>
              <a:gd name="connsiteX17" fmla="*/ 7752501 w 7752501"/>
              <a:gd name="connsiteY17"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70638 w 7752501"/>
              <a:gd name="connsiteY1" fmla="*/ 1853373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78658 w 7752501"/>
              <a:gd name="connsiteY1" fmla="*/ 161326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99989 w 7752501"/>
              <a:gd name="connsiteY1" fmla="*/ 168297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86657 w 7752501"/>
              <a:gd name="connsiteY1" fmla="*/ 1709597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699915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707176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3119779 w 8732396"/>
              <a:gd name="connsiteY9" fmla="*/ 1704011 h 3291854"/>
              <a:gd name="connsiteX10" fmla="*/ 4891916 w 8732396"/>
              <a:gd name="connsiteY10" fmla="*/ 1706894 h 3291854"/>
              <a:gd name="connsiteX11" fmla="*/ 4952802 w 8732396"/>
              <a:gd name="connsiteY11" fmla="*/ 1660458 h 3291854"/>
              <a:gd name="connsiteX12" fmla="*/ 5052791 w 8732396"/>
              <a:gd name="connsiteY12" fmla="*/ 1425187 h 3291854"/>
              <a:gd name="connsiteX13" fmla="*/ 5399916 w 8732396"/>
              <a:gd name="connsiteY13" fmla="*/ 1595134 h 3291854"/>
              <a:gd name="connsiteX14" fmla="*/ 5664076 w 8732396"/>
              <a:gd name="connsiteY14" fmla="*/ 14 h 3291854"/>
              <a:gd name="connsiteX15" fmla="*/ 6070476 w 8732396"/>
              <a:gd name="connsiteY15" fmla="*/ 3291854 h 3291854"/>
              <a:gd name="connsiteX16" fmla="*/ 6314316 w 8732396"/>
              <a:gd name="connsiteY16" fmla="*/ 1666254 h 3291854"/>
              <a:gd name="connsiteX17" fmla="*/ 6631288 w 8732396"/>
              <a:gd name="connsiteY17" fmla="*/ 1936392 h 3291854"/>
              <a:gd name="connsiteX18" fmla="*/ 6927742 w 8732396"/>
              <a:gd name="connsiteY18" fmla="*/ 1198894 h 3291854"/>
              <a:gd name="connsiteX19" fmla="*/ 7134227 w 8732396"/>
              <a:gd name="connsiteY19" fmla="*/ 1583002 h 3291854"/>
              <a:gd name="connsiteX20" fmla="*/ 7269356 w 8732396"/>
              <a:gd name="connsiteY20" fmla="*/ 1666254 h 3291854"/>
              <a:gd name="connsiteX21" fmla="*/ 8732396 w 8732396"/>
              <a:gd name="connsiteY21"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3119779 w 8732396"/>
              <a:gd name="connsiteY8" fmla="*/ 1704011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3119779 w 8732396"/>
              <a:gd name="connsiteY7" fmla="*/ 1704011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3119779 w 8732396"/>
              <a:gd name="connsiteY6" fmla="*/ 1704011 h 3291854"/>
              <a:gd name="connsiteX7" fmla="*/ 4891916 w 8732396"/>
              <a:gd name="connsiteY7" fmla="*/ 1706894 h 3291854"/>
              <a:gd name="connsiteX8" fmla="*/ 4952802 w 8732396"/>
              <a:gd name="connsiteY8" fmla="*/ 1660458 h 3291854"/>
              <a:gd name="connsiteX9" fmla="*/ 5052791 w 8732396"/>
              <a:gd name="connsiteY9" fmla="*/ 1425187 h 3291854"/>
              <a:gd name="connsiteX10" fmla="*/ 5399916 w 8732396"/>
              <a:gd name="connsiteY10" fmla="*/ 1595134 h 3291854"/>
              <a:gd name="connsiteX11" fmla="*/ 5664076 w 8732396"/>
              <a:gd name="connsiteY11" fmla="*/ 14 h 3291854"/>
              <a:gd name="connsiteX12" fmla="*/ 6070476 w 8732396"/>
              <a:gd name="connsiteY12" fmla="*/ 3291854 h 3291854"/>
              <a:gd name="connsiteX13" fmla="*/ 6314316 w 8732396"/>
              <a:gd name="connsiteY13" fmla="*/ 1666254 h 3291854"/>
              <a:gd name="connsiteX14" fmla="*/ 6631288 w 8732396"/>
              <a:gd name="connsiteY14" fmla="*/ 1936392 h 3291854"/>
              <a:gd name="connsiteX15" fmla="*/ 6927742 w 8732396"/>
              <a:gd name="connsiteY15" fmla="*/ 1198894 h 3291854"/>
              <a:gd name="connsiteX16" fmla="*/ 7134227 w 8732396"/>
              <a:gd name="connsiteY16" fmla="*/ 1583002 h 3291854"/>
              <a:gd name="connsiteX17" fmla="*/ 7269356 w 8732396"/>
              <a:gd name="connsiteY17" fmla="*/ 1666254 h 3291854"/>
              <a:gd name="connsiteX18" fmla="*/ 8732396 w 8732396"/>
              <a:gd name="connsiteY18"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3119779 w 8732396"/>
              <a:gd name="connsiteY5" fmla="*/ 1704011 h 3291854"/>
              <a:gd name="connsiteX6" fmla="*/ 4891916 w 8732396"/>
              <a:gd name="connsiteY6" fmla="*/ 1706894 h 3291854"/>
              <a:gd name="connsiteX7" fmla="*/ 4952802 w 8732396"/>
              <a:gd name="connsiteY7" fmla="*/ 1660458 h 3291854"/>
              <a:gd name="connsiteX8" fmla="*/ 5052791 w 8732396"/>
              <a:gd name="connsiteY8" fmla="*/ 1425187 h 3291854"/>
              <a:gd name="connsiteX9" fmla="*/ 5399916 w 8732396"/>
              <a:gd name="connsiteY9" fmla="*/ 1595134 h 3291854"/>
              <a:gd name="connsiteX10" fmla="*/ 5664076 w 8732396"/>
              <a:gd name="connsiteY10" fmla="*/ 14 h 3291854"/>
              <a:gd name="connsiteX11" fmla="*/ 6070476 w 8732396"/>
              <a:gd name="connsiteY11" fmla="*/ 3291854 h 3291854"/>
              <a:gd name="connsiteX12" fmla="*/ 6314316 w 8732396"/>
              <a:gd name="connsiteY12" fmla="*/ 1666254 h 3291854"/>
              <a:gd name="connsiteX13" fmla="*/ 6631288 w 8732396"/>
              <a:gd name="connsiteY13" fmla="*/ 1936392 h 3291854"/>
              <a:gd name="connsiteX14" fmla="*/ 6927742 w 8732396"/>
              <a:gd name="connsiteY14" fmla="*/ 1198894 h 3291854"/>
              <a:gd name="connsiteX15" fmla="*/ 7134227 w 8732396"/>
              <a:gd name="connsiteY15" fmla="*/ 1583002 h 3291854"/>
              <a:gd name="connsiteX16" fmla="*/ 7269356 w 8732396"/>
              <a:gd name="connsiteY16" fmla="*/ 1666254 h 3291854"/>
              <a:gd name="connsiteX17" fmla="*/ 8732396 w 8732396"/>
              <a:gd name="connsiteY17"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3119779 w 8732396"/>
              <a:gd name="connsiteY4" fmla="*/ 1704011 h 3291854"/>
              <a:gd name="connsiteX5" fmla="*/ 4891916 w 8732396"/>
              <a:gd name="connsiteY5" fmla="*/ 1706894 h 3291854"/>
              <a:gd name="connsiteX6" fmla="*/ 4952802 w 8732396"/>
              <a:gd name="connsiteY6" fmla="*/ 1660458 h 3291854"/>
              <a:gd name="connsiteX7" fmla="*/ 5052791 w 8732396"/>
              <a:gd name="connsiteY7" fmla="*/ 1425187 h 3291854"/>
              <a:gd name="connsiteX8" fmla="*/ 5399916 w 8732396"/>
              <a:gd name="connsiteY8" fmla="*/ 1595134 h 3291854"/>
              <a:gd name="connsiteX9" fmla="*/ 5664076 w 8732396"/>
              <a:gd name="connsiteY9" fmla="*/ 14 h 3291854"/>
              <a:gd name="connsiteX10" fmla="*/ 6070476 w 8732396"/>
              <a:gd name="connsiteY10" fmla="*/ 3291854 h 3291854"/>
              <a:gd name="connsiteX11" fmla="*/ 6314316 w 8732396"/>
              <a:gd name="connsiteY11" fmla="*/ 1666254 h 3291854"/>
              <a:gd name="connsiteX12" fmla="*/ 6631288 w 8732396"/>
              <a:gd name="connsiteY12" fmla="*/ 1936392 h 3291854"/>
              <a:gd name="connsiteX13" fmla="*/ 6927742 w 8732396"/>
              <a:gd name="connsiteY13" fmla="*/ 1198894 h 3291854"/>
              <a:gd name="connsiteX14" fmla="*/ 7134227 w 8732396"/>
              <a:gd name="connsiteY14" fmla="*/ 1583002 h 3291854"/>
              <a:gd name="connsiteX15" fmla="*/ 7269356 w 8732396"/>
              <a:gd name="connsiteY15" fmla="*/ 1666254 h 3291854"/>
              <a:gd name="connsiteX16" fmla="*/ 8732396 w 8732396"/>
              <a:gd name="connsiteY16"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3119779 w 8732396"/>
              <a:gd name="connsiteY3" fmla="*/ 1704011 h 3291854"/>
              <a:gd name="connsiteX4" fmla="*/ 4891916 w 8732396"/>
              <a:gd name="connsiteY4" fmla="*/ 1706894 h 3291854"/>
              <a:gd name="connsiteX5" fmla="*/ 4952802 w 8732396"/>
              <a:gd name="connsiteY5" fmla="*/ 1660458 h 3291854"/>
              <a:gd name="connsiteX6" fmla="*/ 5052791 w 8732396"/>
              <a:gd name="connsiteY6" fmla="*/ 1425187 h 3291854"/>
              <a:gd name="connsiteX7" fmla="*/ 5399916 w 8732396"/>
              <a:gd name="connsiteY7" fmla="*/ 1595134 h 3291854"/>
              <a:gd name="connsiteX8" fmla="*/ 5664076 w 8732396"/>
              <a:gd name="connsiteY8" fmla="*/ 14 h 3291854"/>
              <a:gd name="connsiteX9" fmla="*/ 6070476 w 8732396"/>
              <a:gd name="connsiteY9" fmla="*/ 3291854 h 3291854"/>
              <a:gd name="connsiteX10" fmla="*/ 6314316 w 8732396"/>
              <a:gd name="connsiteY10" fmla="*/ 1666254 h 3291854"/>
              <a:gd name="connsiteX11" fmla="*/ 6631288 w 8732396"/>
              <a:gd name="connsiteY11" fmla="*/ 1936392 h 3291854"/>
              <a:gd name="connsiteX12" fmla="*/ 6927742 w 8732396"/>
              <a:gd name="connsiteY12" fmla="*/ 1198894 h 3291854"/>
              <a:gd name="connsiteX13" fmla="*/ 7134227 w 8732396"/>
              <a:gd name="connsiteY13" fmla="*/ 1583002 h 3291854"/>
              <a:gd name="connsiteX14" fmla="*/ 7269356 w 8732396"/>
              <a:gd name="connsiteY14" fmla="*/ 1666254 h 3291854"/>
              <a:gd name="connsiteX15" fmla="*/ 8732396 w 8732396"/>
              <a:gd name="connsiteY15" fmla="*/ 1666254 h 3291854"/>
              <a:gd name="connsiteX0" fmla="*/ 0 w 8732396"/>
              <a:gd name="connsiteY0" fmla="*/ 1706894 h 3291854"/>
              <a:gd name="connsiteX1" fmla="*/ 1009892 w 8732396"/>
              <a:gd name="connsiteY1" fmla="*/ 1707176 h 3291854"/>
              <a:gd name="connsiteX2" fmla="*/ 3119779 w 8732396"/>
              <a:gd name="connsiteY2" fmla="*/ 1704011 h 3291854"/>
              <a:gd name="connsiteX3" fmla="*/ 4891916 w 8732396"/>
              <a:gd name="connsiteY3" fmla="*/ 1706894 h 3291854"/>
              <a:gd name="connsiteX4" fmla="*/ 4952802 w 8732396"/>
              <a:gd name="connsiteY4" fmla="*/ 1660458 h 3291854"/>
              <a:gd name="connsiteX5" fmla="*/ 5052791 w 8732396"/>
              <a:gd name="connsiteY5" fmla="*/ 1425187 h 3291854"/>
              <a:gd name="connsiteX6" fmla="*/ 5399916 w 8732396"/>
              <a:gd name="connsiteY6" fmla="*/ 1595134 h 3291854"/>
              <a:gd name="connsiteX7" fmla="*/ 5664076 w 8732396"/>
              <a:gd name="connsiteY7" fmla="*/ 14 h 3291854"/>
              <a:gd name="connsiteX8" fmla="*/ 6070476 w 8732396"/>
              <a:gd name="connsiteY8" fmla="*/ 3291854 h 3291854"/>
              <a:gd name="connsiteX9" fmla="*/ 6314316 w 8732396"/>
              <a:gd name="connsiteY9" fmla="*/ 1666254 h 3291854"/>
              <a:gd name="connsiteX10" fmla="*/ 6631288 w 8732396"/>
              <a:gd name="connsiteY10" fmla="*/ 1936392 h 3291854"/>
              <a:gd name="connsiteX11" fmla="*/ 6927742 w 8732396"/>
              <a:gd name="connsiteY11" fmla="*/ 1198894 h 3291854"/>
              <a:gd name="connsiteX12" fmla="*/ 7134227 w 8732396"/>
              <a:gd name="connsiteY12" fmla="*/ 1583002 h 3291854"/>
              <a:gd name="connsiteX13" fmla="*/ 7269356 w 8732396"/>
              <a:gd name="connsiteY13" fmla="*/ 1666254 h 3291854"/>
              <a:gd name="connsiteX14" fmla="*/ 8732396 w 8732396"/>
              <a:gd name="connsiteY14" fmla="*/ 1666254 h 3291854"/>
              <a:gd name="connsiteX0" fmla="*/ 0 w 8732396"/>
              <a:gd name="connsiteY0" fmla="*/ 1706894 h 3291854"/>
              <a:gd name="connsiteX1" fmla="*/ 3119779 w 8732396"/>
              <a:gd name="connsiteY1" fmla="*/ 1704011 h 3291854"/>
              <a:gd name="connsiteX2" fmla="*/ 4891916 w 8732396"/>
              <a:gd name="connsiteY2" fmla="*/ 1706894 h 3291854"/>
              <a:gd name="connsiteX3" fmla="*/ 4952802 w 8732396"/>
              <a:gd name="connsiteY3" fmla="*/ 1660458 h 3291854"/>
              <a:gd name="connsiteX4" fmla="*/ 5052791 w 8732396"/>
              <a:gd name="connsiteY4" fmla="*/ 1425187 h 3291854"/>
              <a:gd name="connsiteX5" fmla="*/ 5399916 w 8732396"/>
              <a:gd name="connsiteY5" fmla="*/ 1595134 h 3291854"/>
              <a:gd name="connsiteX6" fmla="*/ 5664076 w 8732396"/>
              <a:gd name="connsiteY6" fmla="*/ 14 h 3291854"/>
              <a:gd name="connsiteX7" fmla="*/ 6070476 w 8732396"/>
              <a:gd name="connsiteY7" fmla="*/ 3291854 h 3291854"/>
              <a:gd name="connsiteX8" fmla="*/ 6314316 w 8732396"/>
              <a:gd name="connsiteY8" fmla="*/ 1666254 h 3291854"/>
              <a:gd name="connsiteX9" fmla="*/ 6631288 w 8732396"/>
              <a:gd name="connsiteY9" fmla="*/ 1936392 h 3291854"/>
              <a:gd name="connsiteX10" fmla="*/ 6927742 w 8732396"/>
              <a:gd name="connsiteY10" fmla="*/ 1198894 h 3291854"/>
              <a:gd name="connsiteX11" fmla="*/ 7134227 w 8732396"/>
              <a:gd name="connsiteY11" fmla="*/ 1583002 h 3291854"/>
              <a:gd name="connsiteX12" fmla="*/ 7269356 w 8732396"/>
              <a:gd name="connsiteY12" fmla="*/ 1666254 h 3291854"/>
              <a:gd name="connsiteX13" fmla="*/ 8732396 w 8732396"/>
              <a:gd name="connsiteY13" fmla="*/ 1666254 h 3291854"/>
              <a:gd name="connsiteX0" fmla="*/ 0 w 5612617"/>
              <a:gd name="connsiteY0" fmla="*/ 1704011 h 3291854"/>
              <a:gd name="connsiteX1" fmla="*/ 1772137 w 5612617"/>
              <a:gd name="connsiteY1" fmla="*/ 1706894 h 3291854"/>
              <a:gd name="connsiteX2" fmla="*/ 1833023 w 5612617"/>
              <a:gd name="connsiteY2" fmla="*/ 1660458 h 3291854"/>
              <a:gd name="connsiteX3" fmla="*/ 1933012 w 5612617"/>
              <a:gd name="connsiteY3" fmla="*/ 1425187 h 3291854"/>
              <a:gd name="connsiteX4" fmla="*/ 2280137 w 5612617"/>
              <a:gd name="connsiteY4" fmla="*/ 1595134 h 3291854"/>
              <a:gd name="connsiteX5" fmla="*/ 2544297 w 5612617"/>
              <a:gd name="connsiteY5" fmla="*/ 14 h 3291854"/>
              <a:gd name="connsiteX6" fmla="*/ 2950697 w 5612617"/>
              <a:gd name="connsiteY6" fmla="*/ 3291854 h 3291854"/>
              <a:gd name="connsiteX7" fmla="*/ 3194537 w 5612617"/>
              <a:gd name="connsiteY7" fmla="*/ 1666254 h 3291854"/>
              <a:gd name="connsiteX8" fmla="*/ 3511509 w 5612617"/>
              <a:gd name="connsiteY8" fmla="*/ 1936392 h 3291854"/>
              <a:gd name="connsiteX9" fmla="*/ 3807963 w 5612617"/>
              <a:gd name="connsiteY9" fmla="*/ 1198894 h 3291854"/>
              <a:gd name="connsiteX10" fmla="*/ 4014448 w 5612617"/>
              <a:gd name="connsiteY10" fmla="*/ 1583002 h 3291854"/>
              <a:gd name="connsiteX11" fmla="*/ 4149577 w 5612617"/>
              <a:gd name="connsiteY11" fmla="*/ 1666254 h 3291854"/>
              <a:gd name="connsiteX12" fmla="*/ 5612617 w 5612617"/>
              <a:gd name="connsiteY12" fmla="*/ 1666254 h 3291854"/>
              <a:gd name="connsiteX0" fmla="*/ 0 w 7254678"/>
              <a:gd name="connsiteY0" fmla="*/ 1704011 h 3291854"/>
              <a:gd name="connsiteX1" fmla="*/ 1772137 w 7254678"/>
              <a:gd name="connsiteY1" fmla="*/ 1706894 h 3291854"/>
              <a:gd name="connsiteX2" fmla="*/ 1833023 w 7254678"/>
              <a:gd name="connsiteY2" fmla="*/ 1660458 h 3291854"/>
              <a:gd name="connsiteX3" fmla="*/ 1933012 w 7254678"/>
              <a:gd name="connsiteY3" fmla="*/ 1425187 h 3291854"/>
              <a:gd name="connsiteX4" fmla="*/ 2280137 w 7254678"/>
              <a:gd name="connsiteY4" fmla="*/ 1595134 h 3291854"/>
              <a:gd name="connsiteX5" fmla="*/ 2544297 w 7254678"/>
              <a:gd name="connsiteY5" fmla="*/ 14 h 3291854"/>
              <a:gd name="connsiteX6" fmla="*/ 2950697 w 7254678"/>
              <a:gd name="connsiteY6" fmla="*/ 3291854 h 3291854"/>
              <a:gd name="connsiteX7" fmla="*/ 3194537 w 7254678"/>
              <a:gd name="connsiteY7" fmla="*/ 1666254 h 3291854"/>
              <a:gd name="connsiteX8" fmla="*/ 3511509 w 7254678"/>
              <a:gd name="connsiteY8" fmla="*/ 1936392 h 3291854"/>
              <a:gd name="connsiteX9" fmla="*/ 3807963 w 7254678"/>
              <a:gd name="connsiteY9" fmla="*/ 1198894 h 3291854"/>
              <a:gd name="connsiteX10" fmla="*/ 4014448 w 7254678"/>
              <a:gd name="connsiteY10" fmla="*/ 1583002 h 3291854"/>
              <a:gd name="connsiteX11" fmla="*/ 4149577 w 7254678"/>
              <a:gd name="connsiteY11" fmla="*/ 1666254 h 3291854"/>
              <a:gd name="connsiteX12" fmla="*/ 7254678 w 7254678"/>
              <a:gd name="connsiteY12" fmla="*/ 1666254 h 3291854"/>
              <a:gd name="connsiteX0" fmla="*/ 0 w 12436591"/>
              <a:gd name="connsiteY0" fmla="*/ 1704011 h 3291854"/>
              <a:gd name="connsiteX1" fmla="*/ 6954050 w 12436591"/>
              <a:gd name="connsiteY1" fmla="*/ 1706894 h 3291854"/>
              <a:gd name="connsiteX2" fmla="*/ 7014936 w 12436591"/>
              <a:gd name="connsiteY2" fmla="*/ 1660458 h 3291854"/>
              <a:gd name="connsiteX3" fmla="*/ 7114925 w 12436591"/>
              <a:gd name="connsiteY3" fmla="*/ 1425187 h 3291854"/>
              <a:gd name="connsiteX4" fmla="*/ 7462050 w 12436591"/>
              <a:gd name="connsiteY4" fmla="*/ 1595134 h 3291854"/>
              <a:gd name="connsiteX5" fmla="*/ 7726210 w 12436591"/>
              <a:gd name="connsiteY5" fmla="*/ 14 h 3291854"/>
              <a:gd name="connsiteX6" fmla="*/ 8132610 w 12436591"/>
              <a:gd name="connsiteY6" fmla="*/ 3291854 h 3291854"/>
              <a:gd name="connsiteX7" fmla="*/ 8376450 w 12436591"/>
              <a:gd name="connsiteY7" fmla="*/ 1666254 h 3291854"/>
              <a:gd name="connsiteX8" fmla="*/ 8693422 w 12436591"/>
              <a:gd name="connsiteY8" fmla="*/ 1936392 h 3291854"/>
              <a:gd name="connsiteX9" fmla="*/ 8989876 w 12436591"/>
              <a:gd name="connsiteY9" fmla="*/ 1198894 h 3291854"/>
              <a:gd name="connsiteX10" fmla="*/ 9196361 w 12436591"/>
              <a:gd name="connsiteY10" fmla="*/ 1583002 h 3291854"/>
              <a:gd name="connsiteX11" fmla="*/ 9331490 w 12436591"/>
              <a:gd name="connsiteY11" fmla="*/ 1666254 h 3291854"/>
              <a:gd name="connsiteX12" fmla="*/ 12436591 w 12436591"/>
              <a:gd name="connsiteY12" fmla="*/ 1666254 h 3291854"/>
              <a:gd name="connsiteX0" fmla="*/ 0 w 21863817"/>
              <a:gd name="connsiteY0" fmla="*/ 1729165 h 3291854"/>
              <a:gd name="connsiteX1" fmla="*/ 16381276 w 21863817"/>
              <a:gd name="connsiteY1" fmla="*/ 1706894 h 3291854"/>
              <a:gd name="connsiteX2" fmla="*/ 16442162 w 21863817"/>
              <a:gd name="connsiteY2" fmla="*/ 1660458 h 3291854"/>
              <a:gd name="connsiteX3" fmla="*/ 16542151 w 21863817"/>
              <a:gd name="connsiteY3" fmla="*/ 1425187 h 3291854"/>
              <a:gd name="connsiteX4" fmla="*/ 16889276 w 21863817"/>
              <a:gd name="connsiteY4" fmla="*/ 1595134 h 3291854"/>
              <a:gd name="connsiteX5" fmla="*/ 17153436 w 21863817"/>
              <a:gd name="connsiteY5" fmla="*/ 14 h 3291854"/>
              <a:gd name="connsiteX6" fmla="*/ 17559836 w 21863817"/>
              <a:gd name="connsiteY6" fmla="*/ 3291854 h 3291854"/>
              <a:gd name="connsiteX7" fmla="*/ 17803676 w 21863817"/>
              <a:gd name="connsiteY7" fmla="*/ 1666254 h 3291854"/>
              <a:gd name="connsiteX8" fmla="*/ 18120648 w 21863817"/>
              <a:gd name="connsiteY8" fmla="*/ 1936392 h 3291854"/>
              <a:gd name="connsiteX9" fmla="*/ 18417102 w 21863817"/>
              <a:gd name="connsiteY9" fmla="*/ 1198894 h 3291854"/>
              <a:gd name="connsiteX10" fmla="*/ 18623587 w 21863817"/>
              <a:gd name="connsiteY10" fmla="*/ 1583002 h 3291854"/>
              <a:gd name="connsiteX11" fmla="*/ 18758716 w 21863817"/>
              <a:gd name="connsiteY11" fmla="*/ 1666254 h 3291854"/>
              <a:gd name="connsiteX12" fmla="*/ 21863817 w 21863817"/>
              <a:gd name="connsiteY12" fmla="*/ 1666254 h 329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63817" h="3291854">
                <a:moveTo>
                  <a:pt x="0" y="1729165"/>
                </a:moveTo>
                <a:lnTo>
                  <a:pt x="16381276" y="1706894"/>
                </a:lnTo>
                <a:cubicBezTo>
                  <a:pt x="16420161" y="1703189"/>
                  <a:pt x="16428683" y="1685625"/>
                  <a:pt x="16442162" y="1660458"/>
                </a:cubicBezTo>
                <a:cubicBezTo>
                  <a:pt x="16455641" y="1635291"/>
                  <a:pt x="16465410" y="1435268"/>
                  <a:pt x="16542151" y="1425187"/>
                </a:cubicBezTo>
                <a:cubicBezTo>
                  <a:pt x="16618892" y="1415107"/>
                  <a:pt x="16787395" y="1832663"/>
                  <a:pt x="16889276" y="1595134"/>
                </a:cubicBezTo>
                <a:cubicBezTo>
                  <a:pt x="16991157" y="1357605"/>
                  <a:pt x="17028634" y="-5150"/>
                  <a:pt x="17153436" y="14"/>
                </a:cubicBezTo>
                <a:cubicBezTo>
                  <a:pt x="17278238" y="5178"/>
                  <a:pt x="17446559" y="3291535"/>
                  <a:pt x="17559836" y="3291854"/>
                </a:cubicBezTo>
                <a:cubicBezTo>
                  <a:pt x="17673113" y="3292173"/>
                  <a:pt x="17710207" y="1892164"/>
                  <a:pt x="17803676" y="1666254"/>
                </a:cubicBezTo>
                <a:cubicBezTo>
                  <a:pt x="17897145" y="1440344"/>
                  <a:pt x="18018410" y="2014285"/>
                  <a:pt x="18120648" y="1936392"/>
                </a:cubicBezTo>
                <a:cubicBezTo>
                  <a:pt x="18222886" y="1858499"/>
                  <a:pt x="18333279" y="1257792"/>
                  <a:pt x="18417102" y="1198894"/>
                </a:cubicBezTo>
                <a:cubicBezTo>
                  <a:pt x="18500925" y="1139996"/>
                  <a:pt x="18590856" y="1536575"/>
                  <a:pt x="18623587" y="1583002"/>
                </a:cubicBezTo>
                <a:cubicBezTo>
                  <a:pt x="18656318" y="1629429"/>
                  <a:pt x="18692447" y="1661255"/>
                  <a:pt x="18758716" y="1666254"/>
                </a:cubicBezTo>
                <a:lnTo>
                  <a:pt x="21863817" y="1666254"/>
                </a:lnTo>
              </a:path>
            </a:pathLst>
          </a:custGeom>
          <a:ln w="38100" cap="rnd">
            <a:solidFill>
              <a:srgbClr val="00E7E2"/>
            </a:solidFill>
          </a:ln>
          <a:effectLst>
            <a:outerShdw blurRad="88900" algn="ctr" rotWithShape="0">
              <a:srgbClr val="01FFFF"/>
            </a:outerShdw>
          </a:effectLst>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Title 8"/>
          <p:cNvSpPr>
            <a:spLocks noGrp="1"/>
          </p:cNvSpPr>
          <p:nvPr>
            <p:ph type="title"/>
          </p:nvPr>
        </p:nvSpPr>
        <p:spPr>
          <a:xfrm>
            <a:off x="533400" y="239886"/>
            <a:ext cx="8229600" cy="715962"/>
          </a:xfrm>
        </p:spPr>
        <p:txBody>
          <a:bodyPr>
            <a:noAutofit/>
          </a:bodyPr>
          <a:lstStyle/>
          <a:p>
            <a:r>
              <a:rPr lang="en-US" sz="3600" dirty="0">
                <a:solidFill>
                  <a:srgbClr val="00B0F0"/>
                </a:solidFill>
              </a:rPr>
              <a:t>Why is this new state of hyperpolarization not maintained forever?</a:t>
            </a:r>
          </a:p>
        </p:txBody>
      </p:sp>
      <p:sp>
        <p:nvSpPr>
          <p:cNvPr id="15" name="Rectangle 14"/>
          <p:cNvSpPr/>
          <p:nvPr/>
        </p:nvSpPr>
        <p:spPr>
          <a:xfrm>
            <a:off x="838200" y="1676400"/>
            <a:ext cx="7010400" cy="3276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2800" i="1" dirty="0">
              <a:solidFill>
                <a:schemeClr val="tx1"/>
              </a:solidFill>
              <a:effectLst>
                <a:outerShdw blurRad="50800" dist="38100" dir="5400000" algn="t" rotWithShape="0">
                  <a:prstClr val="black">
                    <a:alpha val="40000"/>
                  </a:prstClr>
                </a:outerShdw>
              </a:effectLst>
              <a:latin typeface="Arial" pitchFamily="34" charset="0"/>
              <a:cs typeface="Arial" pitchFamily="34" charset="0"/>
            </a:endParaRPr>
          </a:p>
        </p:txBody>
      </p:sp>
      <p:sp>
        <p:nvSpPr>
          <p:cNvPr id="6" name="مستطيل 5"/>
          <p:cNvSpPr/>
          <p:nvPr/>
        </p:nvSpPr>
        <p:spPr>
          <a:xfrm>
            <a:off x="533400" y="1642170"/>
            <a:ext cx="5181600" cy="4031873"/>
          </a:xfrm>
          <a:prstGeom prst="rect">
            <a:avLst/>
          </a:prstGeom>
        </p:spPr>
        <p:txBody>
          <a:bodyPr wrap="square">
            <a:spAutoFit/>
          </a:bodyPr>
          <a:lstStyle/>
          <a:p>
            <a:pPr>
              <a:buFont typeface="Wingdings" pitchFamily="2" charset="2"/>
              <a:buChar char="v"/>
            </a:pPr>
            <a:r>
              <a:rPr lang="en-US" sz="2800" dirty="0"/>
              <a:t>After AP is over, more K+ channels close.</a:t>
            </a:r>
          </a:p>
          <a:p>
            <a:pPr>
              <a:buFont typeface="Wingdings" pitchFamily="2" charset="2"/>
              <a:buChar char="v"/>
            </a:pPr>
            <a:r>
              <a:rPr lang="en-US" sz="2800" dirty="0"/>
              <a:t>Inward-leaking </a:t>
            </a:r>
            <a:r>
              <a:rPr lang="en-US" sz="2800" dirty="0">
                <a:solidFill>
                  <a:srgbClr val="C00000"/>
                </a:solidFill>
              </a:rPr>
              <a:t>Na</a:t>
            </a:r>
            <a:r>
              <a:rPr lang="en-US" sz="2800" baseline="30000" dirty="0">
                <a:solidFill>
                  <a:srgbClr val="C00000"/>
                </a:solidFill>
              </a:rPr>
              <a:t>+</a:t>
            </a:r>
            <a:r>
              <a:rPr lang="en-US" sz="2800" dirty="0">
                <a:solidFill>
                  <a:srgbClr val="C00000"/>
                </a:solidFill>
              </a:rPr>
              <a:t> </a:t>
            </a:r>
            <a:r>
              <a:rPr lang="en-US" sz="2800" dirty="0"/>
              <a:t>and </a:t>
            </a:r>
            <a:r>
              <a:rPr lang="en-US" sz="2800" dirty="0">
                <a:solidFill>
                  <a:srgbClr val="C00000"/>
                </a:solidFill>
              </a:rPr>
              <a:t>Ca</a:t>
            </a:r>
            <a:r>
              <a:rPr lang="en-US" sz="2800" baseline="30000" dirty="0">
                <a:solidFill>
                  <a:srgbClr val="C00000"/>
                </a:solidFill>
              </a:rPr>
              <a:t>+2</a:t>
            </a:r>
            <a:r>
              <a:rPr lang="en-US" sz="2800" dirty="0">
                <a:solidFill>
                  <a:srgbClr val="C00000"/>
                </a:solidFill>
              </a:rPr>
              <a:t> </a:t>
            </a:r>
            <a:r>
              <a:rPr lang="en-US" sz="2800" dirty="0"/>
              <a:t>overbalances outward flux of K+, </a:t>
            </a:r>
          </a:p>
          <a:p>
            <a:r>
              <a:rPr lang="en-US" sz="2800" dirty="0"/>
              <a:t>and this causes “resting” potential to drift upward once more, reaching threshold level for discharge at a potential of </a:t>
            </a:r>
            <a:r>
              <a:rPr lang="en-US" sz="2800" dirty="0">
                <a:solidFill>
                  <a:srgbClr val="C00000"/>
                </a:solidFill>
              </a:rPr>
              <a:t>about −40 mv. </a:t>
            </a:r>
          </a:p>
        </p:txBody>
      </p:sp>
      <p:sp>
        <p:nvSpPr>
          <p:cNvPr id="7" name="عنصر نائب للتاريخ 6"/>
          <p:cNvSpPr>
            <a:spLocks noGrp="1"/>
          </p:cNvSpPr>
          <p:nvPr>
            <p:ph type="dt" sz="half" idx="10"/>
          </p:nvPr>
        </p:nvSpPr>
        <p:spPr/>
        <p:txBody>
          <a:bodyPr/>
          <a:lstStyle/>
          <a:p>
            <a:fld id="{C7309461-43B0-4A32-A036-2223AF747D42}" type="datetime1">
              <a:rPr lang="en-US" smtClean="0">
                <a:solidFill>
                  <a:schemeClr val="tx1"/>
                </a:solidFill>
              </a:rPr>
              <a:t>2/28/21</a:t>
            </a:fld>
            <a:endParaRPr lang="en-US">
              <a:solidFill>
                <a:schemeClr val="tx1"/>
              </a:solidFill>
            </a:endParaRPr>
          </a:p>
        </p:txBody>
      </p:sp>
      <p:sp>
        <p:nvSpPr>
          <p:cNvPr id="8" name="عنصر نائب لرقم الشريحة 7"/>
          <p:cNvSpPr>
            <a:spLocks noGrp="1"/>
          </p:cNvSpPr>
          <p:nvPr>
            <p:ph type="sldNum" sz="quarter" idx="12"/>
          </p:nvPr>
        </p:nvSpPr>
        <p:spPr/>
        <p:txBody>
          <a:bodyPr/>
          <a:lstStyle/>
          <a:p>
            <a:fld id="{BC490F8C-3D0D-4DB1-B2BD-1525EA5CE111}" type="slidenum">
              <a:rPr lang="en-US" smtClean="0">
                <a:solidFill>
                  <a:schemeClr val="tx1"/>
                </a:solidFill>
              </a:rPr>
              <a:pPr/>
              <a:t>17</a:t>
            </a:fld>
            <a:endParaRPr lang="en-US">
              <a:solidFill>
                <a:schemeClr val="tx1"/>
              </a:solidFill>
            </a:endParaRPr>
          </a:p>
        </p:txBody>
      </p:sp>
      <p:sp>
        <p:nvSpPr>
          <p:cNvPr id="10" name="عنصر نائب للتذييل 9"/>
          <p:cNvSpPr>
            <a:spLocks noGrp="1"/>
          </p:cNvSpPr>
          <p:nvPr>
            <p:ph type="ftr" sz="quarter" idx="11"/>
          </p:nvPr>
        </p:nvSpPr>
        <p:spPr>
          <a:xfrm>
            <a:off x="3124200" y="6479952"/>
            <a:ext cx="3353506" cy="437832"/>
          </a:xfrm>
        </p:spPr>
        <p:txBody>
          <a:bodyPr/>
          <a:lstStyle/>
          <a:p>
            <a:r>
              <a:rPr lang="en-US">
                <a:solidFill>
                  <a:schemeClr val="tx1"/>
                </a:solidFill>
              </a:rPr>
              <a:t>Excitation of the heart -Guyton and hall &amp; Linda</a:t>
            </a:r>
          </a:p>
        </p:txBody>
      </p:sp>
      <p:pic>
        <p:nvPicPr>
          <p:cNvPr id="11" name="صورة 10" descr="cardiac-automaticity-membrane-potential-action-potential-sa-av-node-ecg.jpg"/>
          <p:cNvPicPr>
            <a:picLocks noChangeAspect="1"/>
          </p:cNvPicPr>
          <p:nvPr/>
        </p:nvPicPr>
        <p:blipFill rotWithShape="1">
          <a:blip r:embed="rId3" cstate="print"/>
          <a:srcRect t="35377" r="73165"/>
          <a:stretch/>
        </p:blipFill>
        <p:spPr>
          <a:xfrm>
            <a:off x="5867400" y="648096"/>
            <a:ext cx="2819400" cy="52222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8139074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reeform 4"/>
          <p:cNvSpPr/>
          <p:nvPr/>
        </p:nvSpPr>
        <p:spPr>
          <a:xfrm>
            <a:off x="-66780" y="5562600"/>
            <a:ext cx="9210780" cy="1295400"/>
          </a:xfrm>
          <a:custGeom>
            <a:avLst/>
            <a:gdLst>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964730 w 5466080"/>
              <a:gd name="connsiteY7" fmla="*/ 1558783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3 h 3291853"/>
              <a:gd name="connsiteX1" fmla="*/ 1625600 w 5466080"/>
              <a:gd name="connsiteY1" fmla="*/ 1706893 h 3291853"/>
              <a:gd name="connsiteX2" fmla="*/ 2133600 w 5466080"/>
              <a:gd name="connsiteY2" fmla="*/ 1595133 h 3291853"/>
              <a:gd name="connsiteX3" fmla="*/ 2397760 w 5466080"/>
              <a:gd name="connsiteY3" fmla="*/ 13 h 3291853"/>
              <a:gd name="connsiteX4" fmla="*/ 2804160 w 5466080"/>
              <a:gd name="connsiteY4" fmla="*/ 3291853 h 3291853"/>
              <a:gd name="connsiteX5" fmla="*/ 3048000 w 5466080"/>
              <a:gd name="connsiteY5" fmla="*/ 1666253 h 3291853"/>
              <a:gd name="connsiteX6" fmla="*/ 3661426 w 5466080"/>
              <a:gd name="connsiteY6" fmla="*/ 1198893 h 3291853"/>
              <a:gd name="connsiteX7" fmla="*/ 3867911 w 5466080"/>
              <a:gd name="connsiteY7" fmla="*/ 1583001 h 3291853"/>
              <a:gd name="connsiteX8" fmla="*/ 4003040 w 5466080"/>
              <a:gd name="connsiteY8" fmla="*/ 1666253 h 3291853"/>
              <a:gd name="connsiteX9" fmla="*/ 5466080 w 5466080"/>
              <a:gd name="connsiteY9" fmla="*/ 1666253 h 3291853"/>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364972 w 5466080"/>
              <a:gd name="connsiteY7" fmla="*/ 1936392 h 3291854"/>
              <a:gd name="connsiteX8" fmla="*/ 3661426 w 5466080"/>
              <a:gd name="connsiteY8" fmla="*/ 1198894 h 3291854"/>
              <a:gd name="connsiteX9" fmla="*/ 3867911 w 5466080"/>
              <a:gd name="connsiteY9" fmla="*/ 1583002 h 3291854"/>
              <a:gd name="connsiteX10" fmla="*/ 4003040 w 5466080"/>
              <a:gd name="connsiteY10" fmla="*/ 1666254 h 3291854"/>
              <a:gd name="connsiteX11" fmla="*/ 5466080 w 5466080"/>
              <a:gd name="connsiteY11" fmla="*/ 1666254 h 3291854"/>
              <a:gd name="connsiteX0" fmla="*/ 0 w 5466080"/>
              <a:gd name="connsiteY0" fmla="*/ 1706894 h 3291854"/>
              <a:gd name="connsiteX1" fmla="*/ 1625600 w 5466080"/>
              <a:gd name="connsiteY1" fmla="*/ 1706894 h 3291854"/>
              <a:gd name="connsiteX2" fmla="*/ 1673154 w 5466080"/>
              <a:gd name="connsiteY2" fmla="*/ 1655617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1550500 w 7752501"/>
              <a:gd name="connsiteY1" fmla="*/ 1706208 h 3291854"/>
              <a:gd name="connsiteX2" fmla="*/ 3912021 w 7752501"/>
              <a:gd name="connsiteY2" fmla="*/ 1706894 h 3291854"/>
              <a:gd name="connsiteX3" fmla="*/ 3972907 w 7752501"/>
              <a:gd name="connsiteY3" fmla="*/ 1660458 h 3291854"/>
              <a:gd name="connsiteX4" fmla="*/ 4072896 w 7752501"/>
              <a:gd name="connsiteY4" fmla="*/ 1425187 h 3291854"/>
              <a:gd name="connsiteX5" fmla="*/ 4420021 w 7752501"/>
              <a:gd name="connsiteY5" fmla="*/ 1595134 h 3291854"/>
              <a:gd name="connsiteX6" fmla="*/ 4684181 w 7752501"/>
              <a:gd name="connsiteY6" fmla="*/ 14 h 3291854"/>
              <a:gd name="connsiteX7" fmla="*/ 5090581 w 7752501"/>
              <a:gd name="connsiteY7" fmla="*/ 3291854 h 3291854"/>
              <a:gd name="connsiteX8" fmla="*/ 5334421 w 7752501"/>
              <a:gd name="connsiteY8" fmla="*/ 1666254 h 3291854"/>
              <a:gd name="connsiteX9" fmla="*/ 5651393 w 7752501"/>
              <a:gd name="connsiteY9" fmla="*/ 1936392 h 3291854"/>
              <a:gd name="connsiteX10" fmla="*/ 5947847 w 7752501"/>
              <a:gd name="connsiteY10" fmla="*/ 1198894 h 3291854"/>
              <a:gd name="connsiteX11" fmla="*/ 6154332 w 7752501"/>
              <a:gd name="connsiteY11" fmla="*/ 1583002 h 3291854"/>
              <a:gd name="connsiteX12" fmla="*/ 6289461 w 7752501"/>
              <a:gd name="connsiteY12" fmla="*/ 1666254 h 3291854"/>
              <a:gd name="connsiteX13" fmla="*/ 7752501 w 7752501"/>
              <a:gd name="connsiteY13" fmla="*/ 1666254 h 3291854"/>
              <a:gd name="connsiteX0" fmla="*/ 0 w 7752501"/>
              <a:gd name="connsiteY0" fmla="*/ 1704474 h 3291854"/>
              <a:gd name="connsiteX1" fmla="*/ 195979 w 7752501"/>
              <a:gd name="connsiteY1" fmla="*/ 1961810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1550500 w 7752501"/>
              <a:gd name="connsiteY3" fmla="*/ 1706208 h 3291854"/>
              <a:gd name="connsiteX4" fmla="*/ 3912021 w 7752501"/>
              <a:gd name="connsiteY4" fmla="*/ 1706894 h 3291854"/>
              <a:gd name="connsiteX5" fmla="*/ 3972907 w 7752501"/>
              <a:gd name="connsiteY5" fmla="*/ 1660458 h 3291854"/>
              <a:gd name="connsiteX6" fmla="*/ 4072896 w 7752501"/>
              <a:gd name="connsiteY6" fmla="*/ 1425187 h 3291854"/>
              <a:gd name="connsiteX7" fmla="*/ 4420021 w 7752501"/>
              <a:gd name="connsiteY7" fmla="*/ 1595134 h 3291854"/>
              <a:gd name="connsiteX8" fmla="*/ 4684181 w 7752501"/>
              <a:gd name="connsiteY8" fmla="*/ 14 h 3291854"/>
              <a:gd name="connsiteX9" fmla="*/ 5090581 w 7752501"/>
              <a:gd name="connsiteY9" fmla="*/ 3291854 h 3291854"/>
              <a:gd name="connsiteX10" fmla="*/ 5334421 w 7752501"/>
              <a:gd name="connsiteY10" fmla="*/ 1666254 h 3291854"/>
              <a:gd name="connsiteX11" fmla="*/ 5651393 w 7752501"/>
              <a:gd name="connsiteY11" fmla="*/ 1936392 h 3291854"/>
              <a:gd name="connsiteX12" fmla="*/ 5947847 w 7752501"/>
              <a:gd name="connsiteY12" fmla="*/ 1198894 h 3291854"/>
              <a:gd name="connsiteX13" fmla="*/ 6154332 w 7752501"/>
              <a:gd name="connsiteY13" fmla="*/ 1583002 h 3291854"/>
              <a:gd name="connsiteX14" fmla="*/ 6289461 w 7752501"/>
              <a:gd name="connsiteY14" fmla="*/ 1666254 h 3291854"/>
              <a:gd name="connsiteX15" fmla="*/ 7752501 w 7752501"/>
              <a:gd name="connsiteY15"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550500 w 7752501"/>
              <a:gd name="connsiteY4" fmla="*/ 1706208 h 3291854"/>
              <a:gd name="connsiteX5" fmla="*/ 3912021 w 7752501"/>
              <a:gd name="connsiteY5" fmla="*/ 1706894 h 3291854"/>
              <a:gd name="connsiteX6" fmla="*/ 3972907 w 7752501"/>
              <a:gd name="connsiteY6" fmla="*/ 1660458 h 3291854"/>
              <a:gd name="connsiteX7" fmla="*/ 4072896 w 7752501"/>
              <a:gd name="connsiteY7" fmla="*/ 1425187 h 3291854"/>
              <a:gd name="connsiteX8" fmla="*/ 4420021 w 7752501"/>
              <a:gd name="connsiteY8" fmla="*/ 1595134 h 3291854"/>
              <a:gd name="connsiteX9" fmla="*/ 4684181 w 7752501"/>
              <a:gd name="connsiteY9" fmla="*/ 14 h 3291854"/>
              <a:gd name="connsiteX10" fmla="*/ 5090581 w 7752501"/>
              <a:gd name="connsiteY10" fmla="*/ 3291854 h 3291854"/>
              <a:gd name="connsiteX11" fmla="*/ 5334421 w 7752501"/>
              <a:gd name="connsiteY11" fmla="*/ 1666254 h 3291854"/>
              <a:gd name="connsiteX12" fmla="*/ 5651393 w 7752501"/>
              <a:gd name="connsiteY12" fmla="*/ 1936392 h 3291854"/>
              <a:gd name="connsiteX13" fmla="*/ 5947847 w 7752501"/>
              <a:gd name="connsiteY13" fmla="*/ 1198894 h 3291854"/>
              <a:gd name="connsiteX14" fmla="*/ 6154332 w 7752501"/>
              <a:gd name="connsiteY14" fmla="*/ 1583002 h 3291854"/>
              <a:gd name="connsiteX15" fmla="*/ 6289461 w 7752501"/>
              <a:gd name="connsiteY15" fmla="*/ 1666254 h 3291854"/>
              <a:gd name="connsiteX16" fmla="*/ 7752501 w 7752501"/>
              <a:gd name="connsiteY16"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550500 w 7752501"/>
              <a:gd name="connsiteY5" fmla="*/ 1706208 h 3291854"/>
              <a:gd name="connsiteX6" fmla="*/ 3912021 w 7752501"/>
              <a:gd name="connsiteY6" fmla="*/ 1706894 h 3291854"/>
              <a:gd name="connsiteX7" fmla="*/ 3972907 w 7752501"/>
              <a:gd name="connsiteY7" fmla="*/ 1660458 h 3291854"/>
              <a:gd name="connsiteX8" fmla="*/ 4072896 w 7752501"/>
              <a:gd name="connsiteY8" fmla="*/ 1425187 h 3291854"/>
              <a:gd name="connsiteX9" fmla="*/ 4420021 w 7752501"/>
              <a:gd name="connsiteY9" fmla="*/ 1595134 h 3291854"/>
              <a:gd name="connsiteX10" fmla="*/ 4684181 w 7752501"/>
              <a:gd name="connsiteY10" fmla="*/ 14 h 3291854"/>
              <a:gd name="connsiteX11" fmla="*/ 5090581 w 7752501"/>
              <a:gd name="connsiteY11" fmla="*/ 3291854 h 3291854"/>
              <a:gd name="connsiteX12" fmla="*/ 5334421 w 7752501"/>
              <a:gd name="connsiteY12" fmla="*/ 1666254 h 3291854"/>
              <a:gd name="connsiteX13" fmla="*/ 5651393 w 7752501"/>
              <a:gd name="connsiteY13" fmla="*/ 1936392 h 3291854"/>
              <a:gd name="connsiteX14" fmla="*/ 5947847 w 7752501"/>
              <a:gd name="connsiteY14" fmla="*/ 1198894 h 3291854"/>
              <a:gd name="connsiteX15" fmla="*/ 6154332 w 7752501"/>
              <a:gd name="connsiteY15" fmla="*/ 1583002 h 3291854"/>
              <a:gd name="connsiteX16" fmla="*/ 6289461 w 7752501"/>
              <a:gd name="connsiteY16" fmla="*/ 1666254 h 3291854"/>
              <a:gd name="connsiteX17" fmla="*/ 7752501 w 7752501"/>
              <a:gd name="connsiteY17"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70638 w 7752501"/>
              <a:gd name="connsiteY1" fmla="*/ 1853373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78658 w 7752501"/>
              <a:gd name="connsiteY1" fmla="*/ 161326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99989 w 7752501"/>
              <a:gd name="connsiteY1" fmla="*/ 168297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86657 w 7752501"/>
              <a:gd name="connsiteY1" fmla="*/ 1709597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699915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707176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3119779 w 8732396"/>
              <a:gd name="connsiteY9" fmla="*/ 1704011 h 3291854"/>
              <a:gd name="connsiteX10" fmla="*/ 4891916 w 8732396"/>
              <a:gd name="connsiteY10" fmla="*/ 1706894 h 3291854"/>
              <a:gd name="connsiteX11" fmla="*/ 4952802 w 8732396"/>
              <a:gd name="connsiteY11" fmla="*/ 1660458 h 3291854"/>
              <a:gd name="connsiteX12" fmla="*/ 5052791 w 8732396"/>
              <a:gd name="connsiteY12" fmla="*/ 1425187 h 3291854"/>
              <a:gd name="connsiteX13" fmla="*/ 5399916 w 8732396"/>
              <a:gd name="connsiteY13" fmla="*/ 1595134 h 3291854"/>
              <a:gd name="connsiteX14" fmla="*/ 5664076 w 8732396"/>
              <a:gd name="connsiteY14" fmla="*/ 14 h 3291854"/>
              <a:gd name="connsiteX15" fmla="*/ 6070476 w 8732396"/>
              <a:gd name="connsiteY15" fmla="*/ 3291854 h 3291854"/>
              <a:gd name="connsiteX16" fmla="*/ 6314316 w 8732396"/>
              <a:gd name="connsiteY16" fmla="*/ 1666254 h 3291854"/>
              <a:gd name="connsiteX17" fmla="*/ 6631288 w 8732396"/>
              <a:gd name="connsiteY17" fmla="*/ 1936392 h 3291854"/>
              <a:gd name="connsiteX18" fmla="*/ 6927742 w 8732396"/>
              <a:gd name="connsiteY18" fmla="*/ 1198894 h 3291854"/>
              <a:gd name="connsiteX19" fmla="*/ 7134227 w 8732396"/>
              <a:gd name="connsiteY19" fmla="*/ 1583002 h 3291854"/>
              <a:gd name="connsiteX20" fmla="*/ 7269356 w 8732396"/>
              <a:gd name="connsiteY20" fmla="*/ 1666254 h 3291854"/>
              <a:gd name="connsiteX21" fmla="*/ 8732396 w 8732396"/>
              <a:gd name="connsiteY21"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3119779 w 8732396"/>
              <a:gd name="connsiteY8" fmla="*/ 1704011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3119779 w 8732396"/>
              <a:gd name="connsiteY7" fmla="*/ 1704011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3119779 w 8732396"/>
              <a:gd name="connsiteY6" fmla="*/ 1704011 h 3291854"/>
              <a:gd name="connsiteX7" fmla="*/ 4891916 w 8732396"/>
              <a:gd name="connsiteY7" fmla="*/ 1706894 h 3291854"/>
              <a:gd name="connsiteX8" fmla="*/ 4952802 w 8732396"/>
              <a:gd name="connsiteY8" fmla="*/ 1660458 h 3291854"/>
              <a:gd name="connsiteX9" fmla="*/ 5052791 w 8732396"/>
              <a:gd name="connsiteY9" fmla="*/ 1425187 h 3291854"/>
              <a:gd name="connsiteX10" fmla="*/ 5399916 w 8732396"/>
              <a:gd name="connsiteY10" fmla="*/ 1595134 h 3291854"/>
              <a:gd name="connsiteX11" fmla="*/ 5664076 w 8732396"/>
              <a:gd name="connsiteY11" fmla="*/ 14 h 3291854"/>
              <a:gd name="connsiteX12" fmla="*/ 6070476 w 8732396"/>
              <a:gd name="connsiteY12" fmla="*/ 3291854 h 3291854"/>
              <a:gd name="connsiteX13" fmla="*/ 6314316 w 8732396"/>
              <a:gd name="connsiteY13" fmla="*/ 1666254 h 3291854"/>
              <a:gd name="connsiteX14" fmla="*/ 6631288 w 8732396"/>
              <a:gd name="connsiteY14" fmla="*/ 1936392 h 3291854"/>
              <a:gd name="connsiteX15" fmla="*/ 6927742 w 8732396"/>
              <a:gd name="connsiteY15" fmla="*/ 1198894 h 3291854"/>
              <a:gd name="connsiteX16" fmla="*/ 7134227 w 8732396"/>
              <a:gd name="connsiteY16" fmla="*/ 1583002 h 3291854"/>
              <a:gd name="connsiteX17" fmla="*/ 7269356 w 8732396"/>
              <a:gd name="connsiteY17" fmla="*/ 1666254 h 3291854"/>
              <a:gd name="connsiteX18" fmla="*/ 8732396 w 8732396"/>
              <a:gd name="connsiteY18"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3119779 w 8732396"/>
              <a:gd name="connsiteY5" fmla="*/ 1704011 h 3291854"/>
              <a:gd name="connsiteX6" fmla="*/ 4891916 w 8732396"/>
              <a:gd name="connsiteY6" fmla="*/ 1706894 h 3291854"/>
              <a:gd name="connsiteX7" fmla="*/ 4952802 w 8732396"/>
              <a:gd name="connsiteY7" fmla="*/ 1660458 h 3291854"/>
              <a:gd name="connsiteX8" fmla="*/ 5052791 w 8732396"/>
              <a:gd name="connsiteY8" fmla="*/ 1425187 h 3291854"/>
              <a:gd name="connsiteX9" fmla="*/ 5399916 w 8732396"/>
              <a:gd name="connsiteY9" fmla="*/ 1595134 h 3291854"/>
              <a:gd name="connsiteX10" fmla="*/ 5664076 w 8732396"/>
              <a:gd name="connsiteY10" fmla="*/ 14 h 3291854"/>
              <a:gd name="connsiteX11" fmla="*/ 6070476 w 8732396"/>
              <a:gd name="connsiteY11" fmla="*/ 3291854 h 3291854"/>
              <a:gd name="connsiteX12" fmla="*/ 6314316 w 8732396"/>
              <a:gd name="connsiteY12" fmla="*/ 1666254 h 3291854"/>
              <a:gd name="connsiteX13" fmla="*/ 6631288 w 8732396"/>
              <a:gd name="connsiteY13" fmla="*/ 1936392 h 3291854"/>
              <a:gd name="connsiteX14" fmla="*/ 6927742 w 8732396"/>
              <a:gd name="connsiteY14" fmla="*/ 1198894 h 3291854"/>
              <a:gd name="connsiteX15" fmla="*/ 7134227 w 8732396"/>
              <a:gd name="connsiteY15" fmla="*/ 1583002 h 3291854"/>
              <a:gd name="connsiteX16" fmla="*/ 7269356 w 8732396"/>
              <a:gd name="connsiteY16" fmla="*/ 1666254 h 3291854"/>
              <a:gd name="connsiteX17" fmla="*/ 8732396 w 8732396"/>
              <a:gd name="connsiteY17"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3119779 w 8732396"/>
              <a:gd name="connsiteY4" fmla="*/ 1704011 h 3291854"/>
              <a:gd name="connsiteX5" fmla="*/ 4891916 w 8732396"/>
              <a:gd name="connsiteY5" fmla="*/ 1706894 h 3291854"/>
              <a:gd name="connsiteX6" fmla="*/ 4952802 w 8732396"/>
              <a:gd name="connsiteY6" fmla="*/ 1660458 h 3291854"/>
              <a:gd name="connsiteX7" fmla="*/ 5052791 w 8732396"/>
              <a:gd name="connsiteY7" fmla="*/ 1425187 h 3291854"/>
              <a:gd name="connsiteX8" fmla="*/ 5399916 w 8732396"/>
              <a:gd name="connsiteY8" fmla="*/ 1595134 h 3291854"/>
              <a:gd name="connsiteX9" fmla="*/ 5664076 w 8732396"/>
              <a:gd name="connsiteY9" fmla="*/ 14 h 3291854"/>
              <a:gd name="connsiteX10" fmla="*/ 6070476 w 8732396"/>
              <a:gd name="connsiteY10" fmla="*/ 3291854 h 3291854"/>
              <a:gd name="connsiteX11" fmla="*/ 6314316 w 8732396"/>
              <a:gd name="connsiteY11" fmla="*/ 1666254 h 3291854"/>
              <a:gd name="connsiteX12" fmla="*/ 6631288 w 8732396"/>
              <a:gd name="connsiteY12" fmla="*/ 1936392 h 3291854"/>
              <a:gd name="connsiteX13" fmla="*/ 6927742 w 8732396"/>
              <a:gd name="connsiteY13" fmla="*/ 1198894 h 3291854"/>
              <a:gd name="connsiteX14" fmla="*/ 7134227 w 8732396"/>
              <a:gd name="connsiteY14" fmla="*/ 1583002 h 3291854"/>
              <a:gd name="connsiteX15" fmla="*/ 7269356 w 8732396"/>
              <a:gd name="connsiteY15" fmla="*/ 1666254 h 3291854"/>
              <a:gd name="connsiteX16" fmla="*/ 8732396 w 8732396"/>
              <a:gd name="connsiteY16"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3119779 w 8732396"/>
              <a:gd name="connsiteY3" fmla="*/ 1704011 h 3291854"/>
              <a:gd name="connsiteX4" fmla="*/ 4891916 w 8732396"/>
              <a:gd name="connsiteY4" fmla="*/ 1706894 h 3291854"/>
              <a:gd name="connsiteX5" fmla="*/ 4952802 w 8732396"/>
              <a:gd name="connsiteY5" fmla="*/ 1660458 h 3291854"/>
              <a:gd name="connsiteX6" fmla="*/ 5052791 w 8732396"/>
              <a:gd name="connsiteY6" fmla="*/ 1425187 h 3291854"/>
              <a:gd name="connsiteX7" fmla="*/ 5399916 w 8732396"/>
              <a:gd name="connsiteY7" fmla="*/ 1595134 h 3291854"/>
              <a:gd name="connsiteX8" fmla="*/ 5664076 w 8732396"/>
              <a:gd name="connsiteY8" fmla="*/ 14 h 3291854"/>
              <a:gd name="connsiteX9" fmla="*/ 6070476 w 8732396"/>
              <a:gd name="connsiteY9" fmla="*/ 3291854 h 3291854"/>
              <a:gd name="connsiteX10" fmla="*/ 6314316 w 8732396"/>
              <a:gd name="connsiteY10" fmla="*/ 1666254 h 3291854"/>
              <a:gd name="connsiteX11" fmla="*/ 6631288 w 8732396"/>
              <a:gd name="connsiteY11" fmla="*/ 1936392 h 3291854"/>
              <a:gd name="connsiteX12" fmla="*/ 6927742 w 8732396"/>
              <a:gd name="connsiteY12" fmla="*/ 1198894 h 3291854"/>
              <a:gd name="connsiteX13" fmla="*/ 7134227 w 8732396"/>
              <a:gd name="connsiteY13" fmla="*/ 1583002 h 3291854"/>
              <a:gd name="connsiteX14" fmla="*/ 7269356 w 8732396"/>
              <a:gd name="connsiteY14" fmla="*/ 1666254 h 3291854"/>
              <a:gd name="connsiteX15" fmla="*/ 8732396 w 8732396"/>
              <a:gd name="connsiteY15" fmla="*/ 1666254 h 3291854"/>
              <a:gd name="connsiteX0" fmla="*/ 0 w 8732396"/>
              <a:gd name="connsiteY0" fmla="*/ 1706894 h 3291854"/>
              <a:gd name="connsiteX1" fmla="*/ 1009892 w 8732396"/>
              <a:gd name="connsiteY1" fmla="*/ 1707176 h 3291854"/>
              <a:gd name="connsiteX2" fmla="*/ 3119779 w 8732396"/>
              <a:gd name="connsiteY2" fmla="*/ 1704011 h 3291854"/>
              <a:gd name="connsiteX3" fmla="*/ 4891916 w 8732396"/>
              <a:gd name="connsiteY3" fmla="*/ 1706894 h 3291854"/>
              <a:gd name="connsiteX4" fmla="*/ 4952802 w 8732396"/>
              <a:gd name="connsiteY4" fmla="*/ 1660458 h 3291854"/>
              <a:gd name="connsiteX5" fmla="*/ 5052791 w 8732396"/>
              <a:gd name="connsiteY5" fmla="*/ 1425187 h 3291854"/>
              <a:gd name="connsiteX6" fmla="*/ 5399916 w 8732396"/>
              <a:gd name="connsiteY6" fmla="*/ 1595134 h 3291854"/>
              <a:gd name="connsiteX7" fmla="*/ 5664076 w 8732396"/>
              <a:gd name="connsiteY7" fmla="*/ 14 h 3291854"/>
              <a:gd name="connsiteX8" fmla="*/ 6070476 w 8732396"/>
              <a:gd name="connsiteY8" fmla="*/ 3291854 h 3291854"/>
              <a:gd name="connsiteX9" fmla="*/ 6314316 w 8732396"/>
              <a:gd name="connsiteY9" fmla="*/ 1666254 h 3291854"/>
              <a:gd name="connsiteX10" fmla="*/ 6631288 w 8732396"/>
              <a:gd name="connsiteY10" fmla="*/ 1936392 h 3291854"/>
              <a:gd name="connsiteX11" fmla="*/ 6927742 w 8732396"/>
              <a:gd name="connsiteY11" fmla="*/ 1198894 h 3291854"/>
              <a:gd name="connsiteX12" fmla="*/ 7134227 w 8732396"/>
              <a:gd name="connsiteY12" fmla="*/ 1583002 h 3291854"/>
              <a:gd name="connsiteX13" fmla="*/ 7269356 w 8732396"/>
              <a:gd name="connsiteY13" fmla="*/ 1666254 h 3291854"/>
              <a:gd name="connsiteX14" fmla="*/ 8732396 w 8732396"/>
              <a:gd name="connsiteY14" fmla="*/ 1666254 h 3291854"/>
              <a:gd name="connsiteX0" fmla="*/ 0 w 8732396"/>
              <a:gd name="connsiteY0" fmla="*/ 1706894 h 3291854"/>
              <a:gd name="connsiteX1" fmla="*/ 3119779 w 8732396"/>
              <a:gd name="connsiteY1" fmla="*/ 1704011 h 3291854"/>
              <a:gd name="connsiteX2" fmla="*/ 4891916 w 8732396"/>
              <a:gd name="connsiteY2" fmla="*/ 1706894 h 3291854"/>
              <a:gd name="connsiteX3" fmla="*/ 4952802 w 8732396"/>
              <a:gd name="connsiteY3" fmla="*/ 1660458 h 3291854"/>
              <a:gd name="connsiteX4" fmla="*/ 5052791 w 8732396"/>
              <a:gd name="connsiteY4" fmla="*/ 1425187 h 3291854"/>
              <a:gd name="connsiteX5" fmla="*/ 5399916 w 8732396"/>
              <a:gd name="connsiteY5" fmla="*/ 1595134 h 3291854"/>
              <a:gd name="connsiteX6" fmla="*/ 5664076 w 8732396"/>
              <a:gd name="connsiteY6" fmla="*/ 14 h 3291854"/>
              <a:gd name="connsiteX7" fmla="*/ 6070476 w 8732396"/>
              <a:gd name="connsiteY7" fmla="*/ 3291854 h 3291854"/>
              <a:gd name="connsiteX8" fmla="*/ 6314316 w 8732396"/>
              <a:gd name="connsiteY8" fmla="*/ 1666254 h 3291854"/>
              <a:gd name="connsiteX9" fmla="*/ 6631288 w 8732396"/>
              <a:gd name="connsiteY9" fmla="*/ 1936392 h 3291854"/>
              <a:gd name="connsiteX10" fmla="*/ 6927742 w 8732396"/>
              <a:gd name="connsiteY10" fmla="*/ 1198894 h 3291854"/>
              <a:gd name="connsiteX11" fmla="*/ 7134227 w 8732396"/>
              <a:gd name="connsiteY11" fmla="*/ 1583002 h 3291854"/>
              <a:gd name="connsiteX12" fmla="*/ 7269356 w 8732396"/>
              <a:gd name="connsiteY12" fmla="*/ 1666254 h 3291854"/>
              <a:gd name="connsiteX13" fmla="*/ 8732396 w 8732396"/>
              <a:gd name="connsiteY13" fmla="*/ 1666254 h 3291854"/>
              <a:gd name="connsiteX0" fmla="*/ 0 w 5612617"/>
              <a:gd name="connsiteY0" fmla="*/ 1704011 h 3291854"/>
              <a:gd name="connsiteX1" fmla="*/ 1772137 w 5612617"/>
              <a:gd name="connsiteY1" fmla="*/ 1706894 h 3291854"/>
              <a:gd name="connsiteX2" fmla="*/ 1833023 w 5612617"/>
              <a:gd name="connsiteY2" fmla="*/ 1660458 h 3291854"/>
              <a:gd name="connsiteX3" fmla="*/ 1933012 w 5612617"/>
              <a:gd name="connsiteY3" fmla="*/ 1425187 h 3291854"/>
              <a:gd name="connsiteX4" fmla="*/ 2280137 w 5612617"/>
              <a:gd name="connsiteY4" fmla="*/ 1595134 h 3291854"/>
              <a:gd name="connsiteX5" fmla="*/ 2544297 w 5612617"/>
              <a:gd name="connsiteY5" fmla="*/ 14 h 3291854"/>
              <a:gd name="connsiteX6" fmla="*/ 2950697 w 5612617"/>
              <a:gd name="connsiteY6" fmla="*/ 3291854 h 3291854"/>
              <a:gd name="connsiteX7" fmla="*/ 3194537 w 5612617"/>
              <a:gd name="connsiteY7" fmla="*/ 1666254 h 3291854"/>
              <a:gd name="connsiteX8" fmla="*/ 3511509 w 5612617"/>
              <a:gd name="connsiteY8" fmla="*/ 1936392 h 3291854"/>
              <a:gd name="connsiteX9" fmla="*/ 3807963 w 5612617"/>
              <a:gd name="connsiteY9" fmla="*/ 1198894 h 3291854"/>
              <a:gd name="connsiteX10" fmla="*/ 4014448 w 5612617"/>
              <a:gd name="connsiteY10" fmla="*/ 1583002 h 3291854"/>
              <a:gd name="connsiteX11" fmla="*/ 4149577 w 5612617"/>
              <a:gd name="connsiteY11" fmla="*/ 1666254 h 3291854"/>
              <a:gd name="connsiteX12" fmla="*/ 5612617 w 5612617"/>
              <a:gd name="connsiteY12" fmla="*/ 1666254 h 3291854"/>
              <a:gd name="connsiteX0" fmla="*/ 0 w 7254678"/>
              <a:gd name="connsiteY0" fmla="*/ 1704011 h 3291854"/>
              <a:gd name="connsiteX1" fmla="*/ 1772137 w 7254678"/>
              <a:gd name="connsiteY1" fmla="*/ 1706894 h 3291854"/>
              <a:gd name="connsiteX2" fmla="*/ 1833023 w 7254678"/>
              <a:gd name="connsiteY2" fmla="*/ 1660458 h 3291854"/>
              <a:gd name="connsiteX3" fmla="*/ 1933012 w 7254678"/>
              <a:gd name="connsiteY3" fmla="*/ 1425187 h 3291854"/>
              <a:gd name="connsiteX4" fmla="*/ 2280137 w 7254678"/>
              <a:gd name="connsiteY4" fmla="*/ 1595134 h 3291854"/>
              <a:gd name="connsiteX5" fmla="*/ 2544297 w 7254678"/>
              <a:gd name="connsiteY5" fmla="*/ 14 h 3291854"/>
              <a:gd name="connsiteX6" fmla="*/ 2950697 w 7254678"/>
              <a:gd name="connsiteY6" fmla="*/ 3291854 h 3291854"/>
              <a:gd name="connsiteX7" fmla="*/ 3194537 w 7254678"/>
              <a:gd name="connsiteY7" fmla="*/ 1666254 h 3291854"/>
              <a:gd name="connsiteX8" fmla="*/ 3511509 w 7254678"/>
              <a:gd name="connsiteY8" fmla="*/ 1936392 h 3291854"/>
              <a:gd name="connsiteX9" fmla="*/ 3807963 w 7254678"/>
              <a:gd name="connsiteY9" fmla="*/ 1198894 h 3291854"/>
              <a:gd name="connsiteX10" fmla="*/ 4014448 w 7254678"/>
              <a:gd name="connsiteY10" fmla="*/ 1583002 h 3291854"/>
              <a:gd name="connsiteX11" fmla="*/ 4149577 w 7254678"/>
              <a:gd name="connsiteY11" fmla="*/ 1666254 h 3291854"/>
              <a:gd name="connsiteX12" fmla="*/ 7254678 w 7254678"/>
              <a:gd name="connsiteY12" fmla="*/ 1666254 h 3291854"/>
              <a:gd name="connsiteX0" fmla="*/ 0 w 12436591"/>
              <a:gd name="connsiteY0" fmla="*/ 1704011 h 3291854"/>
              <a:gd name="connsiteX1" fmla="*/ 6954050 w 12436591"/>
              <a:gd name="connsiteY1" fmla="*/ 1706894 h 3291854"/>
              <a:gd name="connsiteX2" fmla="*/ 7014936 w 12436591"/>
              <a:gd name="connsiteY2" fmla="*/ 1660458 h 3291854"/>
              <a:gd name="connsiteX3" fmla="*/ 7114925 w 12436591"/>
              <a:gd name="connsiteY3" fmla="*/ 1425187 h 3291854"/>
              <a:gd name="connsiteX4" fmla="*/ 7462050 w 12436591"/>
              <a:gd name="connsiteY4" fmla="*/ 1595134 h 3291854"/>
              <a:gd name="connsiteX5" fmla="*/ 7726210 w 12436591"/>
              <a:gd name="connsiteY5" fmla="*/ 14 h 3291854"/>
              <a:gd name="connsiteX6" fmla="*/ 8132610 w 12436591"/>
              <a:gd name="connsiteY6" fmla="*/ 3291854 h 3291854"/>
              <a:gd name="connsiteX7" fmla="*/ 8376450 w 12436591"/>
              <a:gd name="connsiteY7" fmla="*/ 1666254 h 3291854"/>
              <a:gd name="connsiteX8" fmla="*/ 8693422 w 12436591"/>
              <a:gd name="connsiteY8" fmla="*/ 1936392 h 3291854"/>
              <a:gd name="connsiteX9" fmla="*/ 8989876 w 12436591"/>
              <a:gd name="connsiteY9" fmla="*/ 1198894 h 3291854"/>
              <a:gd name="connsiteX10" fmla="*/ 9196361 w 12436591"/>
              <a:gd name="connsiteY10" fmla="*/ 1583002 h 3291854"/>
              <a:gd name="connsiteX11" fmla="*/ 9331490 w 12436591"/>
              <a:gd name="connsiteY11" fmla="*/ 1666254 h 3291854"/>
              <a:gd name="connsiteX12" fmla="*/ 12436591 w 12436591"/>
              <a:gd name="connsiteY12" fmla="*/ 1666254 h 3291854"/>
              <a:gd name="connsiteX0" fmla="*/ 0 w 21863817"/>
              <a:gd name="connsiteY0" fmla="*/ 1729165 h 3291854"/>
              <a:gd name="connsiteX1" fmla="*/ 16381276 w 21863817"/>
              <a:gd name="connsiteY1" fmla="*/ 1706894 h 3291854"/>
              <a:gd name="connsiteX2" fmla="*/ 16442162 w 21863817"/>
              <a:gd name="connsiteY2" fmla="*/ 1660458 h 3291854"/>
              <a:gd name="connsiteX3" fmla="*/ 16542151 w 21863817"/>
              <a:gd name="connsiteY3" fmla="*/ 1425187 h 3291854"/>
              <a:gd name="connsiteX4" fmla="*/ 16889276 w 21863817"/>
              <a:gd name="connsiteY4" fmla="*/ 1595134 h 3291854"/>
              <a:gd name="connsiteX5" fmla="*/ 17153436 w 21863817"/>
              <a:gd name="connsiteY5" fmla="*/ 14 h 3291854"/>
              <a:gd name="connsiteX6" fmla="*/ 17559836 w 21863817"/>
              <a:gd name="connsiteY6" fmla="*/ 3291854 h 3291854"/>
              <a:gd name="connsiteX7" fmla="*/ 17803676 w 21863817"/>
              <a:gd name="connsiteY7" fmla="*/ 1666254 h 3291854"/>
              <a:gd name="connsiteX8" fmla="*/ 18120648 w 21863817"/>
              <a:gd name="connsiteY8" fmla="*/ 1936392 h 3291854"/>
              <a:gd name="connsiteX9" fmla="*/ 18417102 w 21863817"/>
              <a:gd name="connsiteY9" fmla="*/ 1198894 h 3291854"/>
              <a:gd name="connsiteX10" fmla="*/ 18623587 w 21863817"/>
              <a:gd name="connsiteY10" fmla="*/ 1583002 h 3291854"/>
              <a:gd name="connsiteX11" fmla="*/ 18758716 w 21863817"/>
              <a:gd name="connsiteY11" fmla="*/ 1666254 h 3291854"/>
              <a:gd name="connsiteX12" fmla="*/ 21863817 w 21863817"/>
              <a:gd name="connsiteY12" fmla="*/ 1666254 h 329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63817" h="3291854">
                <a:moveTo>
                  <a:pt x="0" y="1729165"/>
                </a:moveTo>
                <a:lnTo>
                  <a:pt x="16381276" y="1706894"/>
                </a:lnTo>
                <a:cubicBezTo>
                  <a:pt x="16420161" y="1703189"/>
                  <a:pt x="16428683" y="1685625"/>
                  <a:pt x="16442162" y="1660458"/>
                </a:cubicBezTo>
                <a:cubicBezTo>
                  <a:pt x="16455641" y="1635291"/>
                  <a:pt x="16465410" y="1435268"/>
                  <a:pt x="16542151" y="1425187"/>
                </a:cubicBezTo>
                <a:cubicBezTo>
                  <a:pt x="16618892" y="1415107"/>
                  <a:pt x="16787395" y="1832663"/>
                  <a:pt x="16889276" y="1595134"/>
                </a:cubicBezTo>
                <a:cubicBezTo>
                  <a:pt x="16991157" y="1357605"/>
                  <a:pt x="17028634" y="-5150"/>
                  <a:pt x="17153436" y="14"/>
                </a:cubicBezTo>
                <a:cubicBezTo>
                  <a:pt x="17278238" y="5178"/>
                  <a:pt x="17446559" y="3291535"/>
                  <a:pt x="17559836" y="3291854"/>
                </a:cubicBezTo>
                <a:cubicBezTo>
                  <a:pt x="17673113" y="3292173"/>
                  <a:pt x="17710207" y="1892164"/>
                  <a:pt x="17803676" y="1666254"/>
                </a:cubicBezTo>
                <a:cubicBezTo>
                  <a:pt x="17897145" y="1440344"/>
                  <a:pt x="18018410" y="2014285"/>
                  <a:pt x="18120648" y="1936392"/>
                </a:cubicBezTo>
                <a:cubicBezTo>
                  <a:pt x="18222886" y="1858499"/>
                  <a:pt x="18333279" y="1257792"/>
                  <a:pt x="18417102" y="1198894"/>
                </a:cubicBezTo>
                <a:cubicBezTo>
                  <a:pt x="18500925" y="1139996"/>
                  <a:pt x="18590856" y="1536575"/>
                  <a:pt x="18623587" y="1583002"/>
                </a:cubicBezTo>
                <a:cubicBezTo>
                  <a:pt x="18656318" y="1629429"/>
                  <a:pt x="18692447" y="1661255"/>
                  <a:pt x="18758716" y="1666254"/>
                </a:cubicBezTo>
                <a:lnTo>
                  <a:pt x="21863817" y="1666254"/>
                </a:lnTo>
              </a:path>
            </a:pathLst>
          </a:custGeom>
          <a:ln w="38100" cap="rnd">
            <a:solidFill>
              <a:srgbClr val="00E7E2"/>
            </a:solidFill>
          </a:ln>
          <a:effectLst>
            <a:outerShdw blurRad="88900" algn="ctr" rotWithShape="0">
              <a:srgbClr val="01FFFF"/>
            </a:outerShdw>
          </a:effectLst>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Title 8"/>
          <p:cNvSpPr>
            <a:spLocks noGrp="1"/>
          </p:cNvSpPr>
          <p:nvPr>
            <p:ph type="title"/>
          </p:nvPr>
        </p:nvSpPr>
        <p:spPr>
          <a:xfrm>
            <a:off x="533400" y="152400"/>
            <a:ext cx="8229600" cy="715962"/>
          </a:xfrm>
        </p:spPr>
        <p:txBody>
          <a:bodyPr>
            <a:noAutofit/>
          </a:bodyPr>
          <a:lstStyle/>
          <a:p>
            <a:pPr algn="ctr"/>
            <a:r>
              <a:rPr lang="en-US" sz="3200" dirty="0">
                <a:solidFill>
                  <a:schemeClr val="tx1"/>
                </a:solidFill>
              </a:rPr>
              <a:t>Rhythmical discharge of a sinus nodal fiber compared with that of a ventricular muscle fiber</a:t>
            </a:r>
          </a:p>
        </p:txBody>
      </p:sp>
      <p:sp>
        <p:nvSpPr>
          <p:cNvPr id="15" name="Rectangle 14"/>
          <p:cNvSpPr/>
          <p:nvPr/>
        </p:nvSpPr>
        <p:spPr>
          <a:xfrm>
            <a:off x="838200" y="1676400"/>
            <a:ext cx="7010400" cy="3276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2800" i="1" dirty="0">
              <a:solidFill>
                <a:schemeClr val="tx1"/>
              </a:solidFill>
              <a:effectLst>
                <a:outerShdw blurRad="50800" dist="38100" dir="5400000" algn="t" rotWithShape="0">
                  <a:prstClr val="black">
                    <a:alpha val="40000"/>
                  </a:prstClr>
                </a:outerShdw>
              </a:effectLst>
              <a:latin typeface="Arial" pitchFamily="34" charset="0"/>
              <a:cs typeface="Arial" pitchFamily="34" charset="0"/>
            </a:endParaRPr>
          </a:p>
        </p:txBody>
      </p:sp>
      <p:pic>
        <p:nvPicPr>
          <p:cNvPr id="7" name="صورة 6" descr="image145.jpg"/>
          <p:cNvPicPr>
            <a:picLocks noChangeAspect="1"/>
          </p:cNvPicPr>
          <p:nvPr/>
        </p:nvPicPr>
        <p:blipFill>
          <a:blip r:embed="rId2" cstate="print"/>
          <a:stretch>
            <a:fillRect/>
          </a:stretch>
        </p:blipFill>
        <p:spPr>
          <a:xfrm>
            <a:off x="1905000" y="1447800"/>
            <a:ext cx="5410200"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عنصر نائب للتاريخ 7"/>
          <p:cNvSpPr>
            <a:spLocks noGrp="1"/>
          </p:cNvSpPr>
          <p:nvPr>
            <p:ph type="dt" sz="half" idx="10"/>
          </p:nvPr>
        </p:nvSpPr>
        <p:spPr/>
        <p:txBody>
          <a:bodyPr/>
          <a:lstStyle/>
          <a:p>
            <a:fld id="{278888A2-0555-4885-97C5-4C293AA2C88B}" type="datetime1">
              <a:rPr lang="en-US" smtClean="0">
                <a:solidFill>
                  <a:schemeClr val="tx1"/>
                </a:solidFill>
              </a:rPr>
              <a:t>2/28/21</a:t>
            </a:fld>
            <a:endParaRPr lang="en-US">
              <a:solidFill>
                <a:schemeClr val="tx1"/>
              </a:solidFill>
            </a:endParaRPr>
          </a:p>
        </p:txBody>
      </p:sp>
      <p:sp>
        <p:nvSpPr>
          <p:cNvPr id="10" name="عنصر نائب لرقم الشريحة 9"/>
          <p:cNvSpPr>
            <a:spLocks noGrp="1"/>
          </p:cNvSpPr>
          <p:nvPr>
            <p:ph type="sldNum" sz="quarter" idx="12"/>
          </p:nvPr>
        </p:nvSpPr>
        <p:spPr/>
        <p:txBody>
          <a:bodyPr/>
          <a:lstStyle/>
          <a:p>
            <a:fld id="{BC490F8C-3D0D-4DB1-B2BD-1525EA5CE111}" type="slidenum">
              <a:rPr lang="en-US" smtClean="0">
                <a:solidFill>
                  <a:schemeClr val="tx1"/>
                </a:solidFill>
              </a:rPr>
              <a:pPr/>
              <a:t>18</a:t>
            </a:fld>
            <a:endParaRPr lang="en-US">
              <a:solidFill>
                <a:schemeClr val="tx1"/>
              </a:solidFill>
            </a:endParaRPr>
          </a:p>
        </p:txBody>
      </p:sp>
      <p:sp>
        <p:nvSpPr>
          <p:cNvPr id="11" name="عنصر نائب للتذييل 10"/>
          <p:cNvSpPr>
            <a:spLocks noGrp="1"/>
          </p:cNvSpPr>
          <p:nvPr>
            <p:ph type="ftr" sz="quarter" idx="11"/>
          </p:nvPr>
        </p:nvSpPr>
        <p:spPr/>
        <p:txBody>
          <a:bodyPr/>
          <a:lstStyle/>
          <a:p>
            <a:r>
              <a:rPr lang="en-US">
                <a:solidFill>
                  <a:schemeClr val="tx1"/>
                </a:solidFill>
              </a:rPr>
              <a:t>Excitation of the heart -Guyton and hall &amp; Linda</a:t>
            </a:r>
          </a:p>
        </p:txBody>
      </p:sp>
      <p:sp>
        <p:nvSpPr>
          <p:cNvPr id="12" name="مستطيل 11"/>
          <p:cNvSpPr/>
          <p:nvPr/>
        </p:nvSpPr>
        <p:spPr>
          <a:xfrm>
            <a:off x="228600" y="3048000"/>
            <a:ext cx="1524000" cy="1938992"/>
          </a:xfrm>
          <a:prstGeom prst="rect">
            <a:avLst/>
          </a:prstGeom>
          <a:solidFill>
            <a:schemeClr val="accent2">
              <a:lumMod val="60000"/>
              <a:lumOff val="40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wrap="square">
            <a:spAutoFit/>
          </a:bodyPr>
          <a:lstStyle/>
          <a:p>
            <a:r>
              <a:rPr lang="en-US" sz="2000" dirty="0">
                <a:solidFill>
                  <a:schemeClr val="tx1"/>
                </a:solidFill>
              </a:rPr>
              <a:t>Resting membrane potential of SA fiber is  −55 to −60 </a:t>
            </a:r>
            <a:r>
              <a:rPr lang="en-US" sz="2000" dirty="0" err="1">
                <a:solidFill>
                  <a:schemeClr val="tx1"/>
                </a:solidFill>
              </a:rPr>
              <a:t>mv</a:t>
            </a:r>
            <a:endParaRPr lang="en-US" sz="2000" dirty="0">
              <a:solidFill>
                <a:schemeClr val="tx1"/>
              </a:solidFill>
            </a:endParaRPr>
          </a:p>
        </p:txBody>
      </p:sp>
      <p:sp>
        <p:nvSpPr>
          <p:cNvPr id="13" name="مستطيل 12"/>
          <p:cNvSpPr/>
          <p:nvPr/>
        </p:nvSpPr>
        <p:spPr>
          <a:xfrm>
            <a:off x="7543800" y="4191000"/>
            <a:ext cx="1447800" cy="2246769"/>
          </a:xfrm>
          <a:prstGeom prst="rect">
            <a:avLst/>
          </a:prstGeom>
          <a:solidFill>
            <a:schemeClr val="accent2">
              <a:lumMod val="60000"/>
              <a:lumOff val="40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wrap="square">
            <a:spAutoFit/>
          </a:bodyPr>
          <a:lstStyle/>
          <a:p>
            <a:r>
              <a:rPr lang="en-US" sz="2000" dirty="0">
                <a:solidFill>
                  <a:schemeClr val="tx1"/>
                </a:solidFill>
              </a:rPr>
              <a:t>Resting membrane potential of ventricular muscle fiber is  −85 to −90 </a:t>
            </a:r>
            <a:r>
              <a:rPr lang="en-US" sz="2000" dirty="0" err="1">
                <a:solidFill>
                  <a:schemeClr val="tx1"/>
                </a:solidFill>
              </a:rPr>
              <a:t>mv</a:t>
            </a:r>
            <a:endParaRPr lang="en-US" sz="2000" dirty="0">
              <a:solidFill>
                <a:schemeClr val="tx1"/>
              </a:solidFill>
            </a:endParaRPr>
          </a:p>
        </p:txBody>
      </p:sp>
      <p:sp>
        <p:nvSpPr>
          <p:cNvPr id="14" name="مستطيل 13"/>
          <p:cNvSpPr/>
          <p:nvPr/>
        </p:nvSpPr>
        <p:spPr>
          <a:xfrm>
            <a:off x="152400" y="1524000"/>
            <a:ext cx="1600200" cy="1323439"/>
          </a:xfrm>
          <a:prstGeom prst="rect">
            <a:avLst/>
          </a:prstGeom>
          <a:solidFill>
            <a:schemeClr val="accent2">
              <a:lumMod val="60000"/>
              <a:lumOff val="40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wrap="square">
            <a:spAutoFit/>
          </a:bodyPr>
          <a:lstStyle/>
          <a:p>
            <a:r>
              <a:rPr lang="en-US" sz="2000" dirty="0">
                <a:solidFill>
                  <a:schemeClr val="tx1"/>
                </a:solidFill>
              </a:rPr>
              <a:t>Entering </a:t>
            </a:r>
            <a:r>
              <a:rPr lang="en-US" sz="2000" dirty="0">
                <a:solidFill>
                  <a:srgbClr val="00B0F0"/>
                </a:solidFill>
              </a:rPr>
              <a:t>Na</a:t>
            </a:r>
            <a:r>
              <a:rPr lang="en-US" sz="2000" baseline="30000" dirty="0">
                <a:solidFill>
                  <a:srgbClr val="00B0F0"/>
                </a:solidFill>
              </a:rPr>
              <a:t>+</a:t>
            </a:r>
            <a:r>
              <a:rPr lang="en-US" sz="2000" dirty="0">
                <a:solidFill>
                  <a:srgbClr val="00B0F0"/>
                </a:solidFill>
              </a:rPr>
              <a:t> </a:t>
            </a:r>
            <a:r>
              <a:rPr lang="en-US" sz="2000" dirty="0">
                <a:solidFill>
                  <a:schemeClr val="tx1"/>
                </a:solidFill>
              </a:rPr>
              <a:t>and Ca+2 reduce negativity.</a:t>
            </a:r>
            <a:endParaRPr lang="ar-SA" sz="2000" dirty="0">
              <a:solidFill>
                <a:schemeClr val="tx1"/>
              </a:solidFill>
            </a:endParaRPr>
          </a:p>
        </p:txBody>
      </p:sp>
      <p:sp>
        <p:nvSpPr>
          <p:cNvPr id="16" name="مربع نص 15"/>
          <p:cNvSpPr txBox="1"/>
          <p:nvPr/>
        </p:nvSpPr>
        <p:spPr>
          <a:xfrm>
            <a:off x="7543800" y="1143000"/>
            <a:ext cx="1371600" cy="2246769"/>
          </a:xfrm>
          <a:prstGeom prst="rect">
            <a:avLst/>
          </a:prstGeom>
          <a:solidFill>
            <a:schemeClr val="accent2">
              <a:lumMod val="60000"/>
              <a:lumOff val="40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wrap="square" rtlCol="1">
            <a:spAutoFit/>
          </a:bodyPr>
          <a:lstStyle/>
          <a:p>
            <a:r>
              <a:rPr lang="en-US" sz="2000" dirty="0">
                <a:solidFill>
                  <a:schemeClr val="tx1"/>
                </a:solidFill>
              </a:rPr>
              <a:t>Closing of </a:t>
            </a:r>
            <a:r>
              <a:rPr lang="en-US" sz="2000" dirty="0">
                <a:solidFill>
                  <a:srgbClr val="00B0F0"/>
                </a:solidFill>
              </a:rPr>
              <a:t>Na</a:t>
            </a:r>
            <a:r>
              <a:rPr lang="en-US" sz="2000" baseline="30000" dirty="0">
                <a:solidFill>
                  <a:srgbClr val="00B0F0"/>
                </a:solidFill>
              </a:rPr>
              <a:t>+</a:t>
            </a:r>
            <a:r>
              <a:rPr lang="en-US" sz="2000" dirty="0">
                <a:solidFill>
                  <a:srgbClr val="00B0F0"/>
                </a:solidFill>
              </a:rPr>
              <a:t> </a:t>
            </a:r>
            <a:r>
              <a:rPr lang="en-US" sz="2000" dirty="0">
                <a:solidFill>
                  <a:schemeClr val="tx1"/>
                </a:solidFill>
              </a:rPr>
              <a:t>-Ca+2 channels  and opening of K+ channels</a:t>
            </a:r>
            <a:endParaRPr lang="ar-SA" sz="2000" dirty="0">
              <a:solidFill>
                <a:schemeClr val="tx1"/>
              </a:solidFill>
            </a:endParaRPr>
          </a:p>
        </p:txBody>
      </p:sp>
      <p:cxnSp>
        <p:nvCxnSpPr>
          <p:cNvPr id="18" name="رابط كسهم مستقيم 17"/>
          <p:cNvCxnSpPr/>
          <p:nvPr/>
        </p:nvCxnSpPr>
        <p:spPr>
          <a:xfrm flipH="1">
            <a:off x="3733800" y="1143000"/>
            <a:ext cx="3733800" cy="1143000"/>
          </a:xfrm>
          <a:prstGeom prst="straightConnector1">
            <a:avLst/>
          </a:prstGeom>
          <a:ln>
            <a:solidFill>
              <a:schemeClr val="tx1"/>
            </a:solidFill>
            <a:tailEnd type="arrow"/>
          </a:ln>
        </p:spPr>
        <p:style>
          <a:lnRef idx="3">
            <a:schemeClr val="accent2"/>
          </a:lnRef>
          <a:fillRef idx="0">
            <a:schemeClr val="accent2"/>
          </a:fillRef>
          <a:effectRef idx="2">
            <a:schemeClr val="accent2"/>
          </a:effectRef>
          <a:fontRef idx="minor">
            <a:schemeClr val="tx1"/>
          </a:fontRef>
        </p:style>
      </p:cxnSp>
      <p:cxnSp>
        <p:nvCxnSpPr>
          <p:cNvPr id="19" name="رابط كسهم مستقيم 18"/>
          <p:cNvCxnSpPr/>
          <p:nvPr/>
        </p:nvCxnSpPr>
        <p:spPr>
          <a:xfrm>
            <a:off x="1828800" y="1905000"/>
            <a:ext cx="1600200" cy="1676400"/>
          </a:xfrm>
          <a:prstGeom prst="straightConnector1">
            <a:avLst/>
          </a:prstGeom>
          <a:ln>
            <a:solidFill>
              <a:schemeClr val="tx1"/>
            </a:solidFill>
            <a:tailEnd type="arrow"/>
          </a:ln>
        </p:spPr>
        <p:style>
          <a:lnRef idx="3">
            <a:schemeClr val="accent2"/>
          </a:lnRef>
          <a:fillRef idx="0">
            <a:schemeClr val="accent2"/>
          </a:fillRef>
          <a:effectRef idx="2">
            <a:schemeClr val="accent2"/>
          </a:effectRef>
          <a:fontRef idx="minor">
            <a:schemeClr val="tx1"/>
          </a:fontRef>
        </p:style>
      </p:cxnSp>
      <p:cxnSp>
        <p:nvCxnSpPr>
          <p:cNvPr id="20" name="رابط كسهم مستقيم 19"/>
          <p:cNvCxnSpPr/>
          <p:nvPr/>
        </p:nvCxnSpPr>
        <p:spPr>
          <a:xfrm>
            <a:off x="1752600" y="3276600"/>
            <a:ext cx="1143000" cy="609600"/>
          </a:xfrm>
          <a:prstGeom prst="straightConnector1">
            <a:avLst/>
          </a:prstGeom>
          <a:ln>
            <a:solidFill>
              <a:schemeClr val="tx1"/>
            </a:solidFill>
            <a:tailEnd type="arrow"/>
          </a:ln>
        </p:spPr>
        <p:style>
          <a:lnRef idx="3">
            <a:schemeClr val="accent2"/>
          </a:lnRef>
          <a:fillRef idx="0">
            <a:schemeClr val="accent2"/>
          </a:fillRef>
          <a:effectRef idx="2">
            <a:schemeClr val="accent2"/>
          </a:effectRef>
          <a:fontRef idx="minor">
            <a:schemeClr val="tx1"/>
          </a:fontRef>
        </p:style>
      </p:cxnSp>
      <p:sp>
        <p:nvSpPr>
          <p:cNvPr id="28" name="مربع نص 27"/>
          <p:cNvSpPr txBox="1"/>
          <p:nvPr/>
        </p:nvSpPr>
        <p:spPr>
          <a:xfrm>
            <a:off x="3657600" y="4343400"/>
            <a:ext cx="1295400" cy="1785104"/>
          </a:xfrm>
          <a:prstGeom prst="rect">
            <a:avLst/>
          </a:prstGeom>
          <a:solidFill>
            <a:schemeClr val="accent2">
              <a:lumMod val="60000"/>
              <a:lumOff val="40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wrap="square" rtlCol="1">
            <a:spAutoFit/>
          </a:bodyPr>
          <a:lstStyle/>
          <a:p>
            <a:r>
              <a:rPr lang="en-US" dirty="0">
                <a:solidFill>
                  <a:schemeClr val="tx1"/>
                </a:solidFill>
              </a:rPr>
              <a:t>K+ </a:t>
            </a:r>
            <a:r>
              <a:rPr lang="en-US" sz="2000" dirty="0">
                <a:solidFill>
                  <a:schemeClr val="tx1"/>
                </a:solidFill>
              </a:rPr>
              <a:t>channels</a:t>
            </a:r>
            <a:r>
              <a:rPr lang="en-US" dirty="0">
                <a:solidFill>
                  <a:schemeClr val="tx1"/>
                </a:solidFill>
              </a:rPr>
              <a:t> remain open (</a:t>
            </a:r>
            <a:r>
              <a:rPr lang="en-US" dirty="0" err="1">
                <a:solidFill>
                  <a:schemeClr val="tx1"/>
                </a:solidFill>
              </a:rPr>
              <a:t>hyperpolarization</a:t>
            </a:r>
            <a:r>
              <a:rPr lang="en-US" dirty="0">
                <a:solidFill>
                  <a:schemeClr val="tx1"/>
                </a:solidFill>
              </a:rPr>
              <a:t>)</a:t>
            </a:r>
            <a:endParaRPr lang="ar-SA" dirty="0">
              <a:solidFill>
                <a:schemeClr val="tx1"/>
              </a:solidFill>
            </a:endParaRPr>
          </a:p>
        </p:txBody>
      </p:sp>
      <p:cxnSp>
        <p:nvCxnSpPr>
          <p:cNvPr id="29" name="رابط كسهم مستقيم 28"/>
          <p:cNvCxnSpPr/>
          <p:nvPr/>
        </p:nvCxnSpPr>
        <p:spPr>
          <a:xfrm flipV="1">
            <a:off x="4038600" y="3962400"/>
            <a:ext cx="0" cy="457200"/>
          </a:xfrm>
          <a:prstGeom prst="straightConnector1">
            <a:avLst/>
          </a:prstGeom>
          <a:ln>
            <a:solidFill>
              <a:schemeClr val="tx1"/>
            </a:solidFill>
            <a:tailEnd type="arrow"/>
          </a:ln>
        </p:spPr>
        <p:style>
          <a:lnRef idx="3">
            <a:schemeClr val="accent2"/>
          </a:lnRef>
          <a:fillRef idx="0">
            <a:schemeClr val="accent2"/>
          </a:fillRef>
          <a:effectRef idx="2">
            <a:schemeClr val="accent2"/>
          </a:effectRef>
          <a:fontRef idx="minor">
            <a:schemeClr val="tx1"/>
          </a:fontRef>
        </p:style>
      </p:cxnSp>
      <p:sp>
        <p:nvSpPr>
          <p:cNvPr id="32" name="مربع نص 31"/>
          <p:cNvSpPr txBox="1"/>
          <p:nvPr/>
        </p:nvSpPr>
        <p:spPr>
          <a:xfrm>
            <a:off x="5410200" y="3962400"/>
            <a:ext cx="1524000" cy="707886"/>
          </a:xfrm>
          <a:prstGeom prst="rect">
            <a:avLst/>
          </a:prstGeom>
          <a:solidFill>
            <a:schemeClr val="accent2">
              <a:lumMod val="60000"/>
              <a:lumOff val="40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wrap="square" rtlCol="1">
            <a:spAutoFit/>
          </a:bodyPr>
          <a:lstStyle/>
          <a:p>
            <a:r>
              <a:rPr lang="en-US" sz="2000" dirty="0">
                <a:solidFill>
                  <a:schemeClr val="tx1"/>
                </a:solidFill>
              </a:rPr>
              <a:t>K+ channels close</a:t>
            </a:r>
            <a:endParaRPr lang="ar-SA" sz="2000" dirty="0">
              <a:solidFill>
                <a:schemeClr val="tx1"/>
              </a:solidFill>
            </a:endParaRPr>
          </a:p>
        </p:txBody>
      </p:sp>
      <p:cxnSp>
        <p:nvCxnSpPr>
          <p:cNvPr id="35" name="رابط كسهم مستقيم 34"/>
          <p:cNvCxnSpPr/>
          <p:nvPr/>
        </p:nvCxnSpPr>
        <p:spPr>
          <a:xfrm flipH="1" flipV="1">
            <a:off x="4572000" y="3429000"/>
            <a:ext cx="838200" cy="533400"/>
          </a:xfrm>
          <a:prstGeom prst="straightConnector1">
            <a:avLst/>
          </a:prstGeom>
          <a:ln>
            <a:solidFill>
              <a:schemeClr val="tx1"/>
            </a:solidFill>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65616915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solidFill>
                <a:schemeClr val="tx1"/>
              </a:solidFill>
            </a:endParaRPr>
          </a:p>
        </p:txBody>
      </p:sp>
      <p:sp>
        <p:nvSpPr>
          <p:cNvPr id="3" name="عنصر نائب للتاريخ 2"/>
          <p:cNvSpPr>
            <a:spLocks noGrp="1"/>
          </p:cNvSpPr>
          <p:nvPr>
            <p:ph type="dt" sz="half" idx="10"/>
          </p:nvPr>
        </p:nvSpPr>
        <p:spPr/>
        <p:txBody>
          <a:bodyPr/>
          <a:lstStyle/>
          <a:p>
            <a:fld id="{737E0C0E-4035-4A37-9EED-141407FF52C3}" type="datetime1">
              <a:rPr lang="en-US" smtClean="0">
                <a:solidFill>
                  <a:schemeClr val="tx1"/>
                </a:solidFill>
              </a:rPr>
              <a:pPr/>
              <a:t>2/28/21</a:t>
            </a:fld>
            <a:endParaRPr lang="en-US">
              <a:solidFill>
                <a:schemeClr val="tx1"/>
              </a:solidFill>
            </a:endParaRPr>
          </a:p>
        </p:txBody>
      </p:sp>
      <p:sp>
        <p:nvSpPr>
          <p:cNvPr id="4" name="عنصر نائب للتذييل 3"/>
          <p:cNvSpPr>
            <a:spLocks noGrp="1"/>
          </p:cNvSpPr>
          <p:nvPr>
            <p:ph type="ftr" sz="quarter" idx="11"/>
          </p:nvPr>
        </p:nvSpPr>
        <p:spPr/>
        <p:txBody>
          <a:bodyPr/>
          <a:lstStyle/>
          <a:p>
            <a:r>
              <a:rPr lang="en-US">
                <a:solidFill>
                  <a:schemeClr val="tx1"/>
                </a:solidFill>
              </a:rPr>
              <a:t>excitation of the heart -Guyton and hall</a:t>
            </a:r>
          </a:p>
        </p:txBody>
      </p:sp>
      <p:sp>
        <p:nvSpPr>
          <p:cNvPr id="5" name="عنصر نائب لرقم الشريحة 4"/>
          <p:cNvSpPr>
            <a:spLocks noGrp="1"/>
          </p:cNvSpPr>
          <p:nvPr>
            <p:ph type="sldNum" sz="quarter" idx="12"/>
          </p:nvPr>
        </p:nvSpPr>
        <p:spPr/>
        <p:txBody>
          <a:bodyPr/>
          <a:lstStyle/>
          <a:p>
            <a:fld id="{BC490F8C-3D0D-4DB1-B2BD-1525EA5CE111}" type="slidenum">
              <a:rPr lang="en-US" smtClean="0">
                <a:solidFill>
                  <a:schemeClr val="tx1"/>
                </a:solidFill>
              </a:rPr>
              <a:pPr/>
              <a:t>19</a:t>
            </a:fld>
            <a:endParaRPr lang="en-US">
              <a:solidFill>
                <a:schemeClr val="tx1"/>
              </a:solidFill>
            </a:endParaRPr>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t="23235" b="10088"/>
          <a:stretch>
            <a:fillRect/>
          </a:stretch>
        </p:blipFill>
        <p:spPr bwMode="auto">
          <a:xfrm>
            <a:off x="228600" y="1512887"/>
            <a:ext cx="8637588" cy="4321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355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b="1" dirty="0">
                <a:solidFill>
                  <a:srgbClr val="00B0F0"/>
                </a:solidFill>
              </a:rPr>
              <a:t>Objectives </a:t>
            </a:r>
          </a:p>
        </p:txBody>
      </p:sp>
      <p:sp>
        <p:nvSpPr>
          <p:cNvPr id="15" name="Rectangle 14"/>
          <p:cNvSpPr/>
          <p:nvPr/>
        </p:nvSpPr>
        <p:spPr>
          <a:xfrm>
            <a:off x="609600" y="1295400"/>
            <a:ext cx="8153400" cy="419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2400" i="1" dirty="0">
              <a:solidFill>
                <a:schemeClr val="tx1"/>
              </a:solidFill>
              <a:effectLst>
                <a:outerShdw blurRad="50800" dist="38100" dir="5400000" algn="t" rotWithShape="0">
                  <a:prstClr val="black">
                    <a:alpha val="40000"/>
                  </a:prstClr>
                </a:outerShdw>
              </a:effectLst>
              <a:latin typeface="Arial" pitchFamily="34" charset="0"/>
              <a:cs typeface="Arial" pitchFamily="34" charset="0"/>
            </a:endParaRPr>
          </a:p>
        </p:txBody>
      </p:sp>
      <p:sp>
        <p:nvSpPr>
          <p:cNvPr id="7" name="عنصر نائب للتاريخ 6"/>
          <p:cNvSpPr>
            <a:spLocks noGrp="1"/>
          </p:cNvSpPr>
          <p:nvPr>
            <p:ph type="dt" sz="half" idx="10"/>
          </p:nvPr>
        </p:nvSpPr>
        <p:spPr/>
        <p:txBody>
          <a:bodyPr/>
          <a:lstStyle/>
          <a:p>
            <a:fld id="{BA2DD85D-184B-4A68-8209-E6C7EBF918B0}" type="datetime1">
              <a:rPr lang="en-US" smtClean="0">
                <a:solidFill>
                  <a:schemeClr val="tx1"/>
                </a:solidFill>
              </a:rPr>
              <a:t>2/28/21</a:t>
            </a:fld>
            <a:endParaRPr lang="en-US">
              <a:solidFill>
                <a:schemeClr val="tx1"/>
              </a:solidFill>
            </a:endParaRPr>
          </a:p>
        </p:txBody>
      </p:sp>
      <p:sp>
        <p:nvSpPr>
          <p:cNvPr id="10" name="عنصر نائب لرقم الشريحة 9"/>
          <p:cNvSpPr>
            <a:spLocks noGrp="1"/>
          </p:cNvSpPr>
          <p:nvPr>
            <p:ph type="sldNum" sz="quarter" idx="12"/>
          </p:nvPr>
        </p:nvSpPr>
        <p:spPr/>
        <p:txBody>
          <a:bodyPr/>
          <a:lstStyle/>
          <a:p>
            <a:fld id="{BC490F8C-3D0D-4DB1-B2BD-1525EA5CE111}" type="slidenum">
              <a:rPr lang="en-US" smtClean="0">
                <a:solidFill>
                  <a:schemeClr val="tx1"/>
                </a:solidFill>
              </a:rPr>
              <a:pPr/>
              <a:t>2</a:t>
            </a:fld>
            <a:endParaRPr lang="en-US">
              <a:solidFill>
                <a:schemeClr val="tx1"/>
              </a:solidFill>
            </a:endParaRPr>
          </a:p>
        </p:txBody>
      </p:sp>
      <p:sp>
        <p:nvSpPr>
          <p:cNvPr id="11" name="عنصر نائب للتذييل 10"/>
          <p:cNvSpPr>
            <a:spLocks noGrp="1"/>
          </p:cNvSpPr>
          <p:nvPr>
            <p:ph type="ftr" sz="quarter" idx="11"/>
          </p:nvPr>
        </p:nvSpPr>
        <p:spPr/>
        <p:txBody>
          <a:bodyPr/>
          <a:lstStyle/>
          <a:p>
            <a:r>
              <a:rPr lang="en-US">
                <a:solidFill>
                  <a:schemeClr val="tx1"/>
                </a:solidFill>
              </a:rPr>
              <a:t>Excitation of the heart -Guyton and hall &amp; Linda</a:t>
            </a:r>
          </a:p>
        </p:txBody>
      </p:sp>
      <p:sp>
        <p:nvSpPr>
          <p:cNvPr id="14" name="Freeform 4"/>
          <p:cNvSpPr/>
          <p:nvPr/>
        </p:nvSpPr>
        <p:spPr>
          <a:xfrm>
            <a:off x="-66780" y="5562600"/>
            <a:ext cx="9210780" cy="1295400"/>
          </a:xfrm>
          <a:custGeom>
            <a:avLst/>
            <a:gdLst>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964730 w 5466080"/>
              <a:gd name="connsiteY7" fmla="*/ 1558783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3 h 3291853"/>
              <a:gd name="connsiteX1" fmla="*/ 1625600 w 5466080"/>
              <a:gd name="connsiteY1" fmla="*/ 1706893 h 3291853"/>
              <a:gd name="connsiteX2" fmla="*/ 2133600 w 5466080"/>
              <a:gd name="connsiteY2" fmla="*/ 1595133 h 3291853"/>
              <a:gd name="connsiteX3" fmla="*/ 2397760 w 5466080"/>
              <a:gd name="connsiteY3" fmla="*/ 13 h 3291853"/>
              <a:gd name="connsiteX4" fmla="*/ 2804160 w 5466080"/>
              <a:gd name="connsiteY4" fmla="*/ 3291853 h 3291853"/>
              <a:gd name="connsiteX5" fmla="*/ 3048000 w 5466080"/>
              <a:gd name="connsiteY5" fmla="*/ 1666253 h 3291853"/>
              <a:gd name="connsiteX6" fmla="*/ 3661426 w 5466080"/>
              <a:gd name="connsiteY6" fmla="*/ 1198893 h 3291853"/>
              <a:gd name="connsiteX7" fmla="*/ 3867911 w 5466080"/>
              <a:gd name="connsiteY7" fmla="*/ 1583001 h 3291853"/>
              <a:gd name="connsiteX8" fmla="*/ 4003040 w 5466080"/>
              <a:gd name="connsiteY8" fmla="*/ 1666253 h 3291853"/>
              <a:gd name="connsiteX9" fmla="*/ 5466080 w 5466080"/>
              <a:gd name="connsiteY9" fmla="*/ 1666253 h 3291853"/>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364972 w 5466080"/>
              <a:gd name="connsiteY7" fmla="*/ 1936392 h 3291854"/>
              <a:gd name="connsiteX8" fmla="*/ 3661426 w 5466080"/>
              <a:gd name="connsiteY8" fmla="*/ 1198894 h 3291854"/>
              <a:gd name="connsiteX9" fmla="*/ 3867911 w 5466080"/>
              <a:gd name="connsiteY9" fmla="*/ 1583002 h 3291854"/>
              <a:gd name="connsiteX10" fmla="*/ 4003040 w 5466080"/>
              <a:gd name="connsiteY10" fmla="*/ 1666254 h 3291854"/>
              <a:gd name="connsiteX11" fmla="*/ 5466080 w 5466080"/>
              <a:gd name="connsiteY11" fmla="*/ 1666254 h 3291854"/>
              <a:gd name="connsiteX0" fmla="*/ 0 w 5466080"/>
              <a:gd name="connsiteY0" fmla="*/ 1706894 h 3291854"/>
              <a:gd name="connsiteX1" fmla="*/ 1625600 w 5466080"/>
              <a:gd name="connsiteY1" fmla="*/ 1706894 h 3291854"/>
              <a:gd name="connsiteX2" fmla="*/ 1673154 w 5466080"/>
              <a:gd name="connsiteY2" fmla="*/ 1655617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1550500 w 7752501"/>
              <a:gd name="connsiteY1" fmla="*/ 1706208 h 3291854"/>
              <a:gd name="connsiteX2" fmla="*/ 3912021 w 7752501"/>
              <a:gd name="connsiteY2" fmla="*/ 1706894 h 3291854"/>
              <a:gd name="connsiteX3" fmla="*/ 3972907 w 7752501"/>
              <a:gd name="connsiteY3" fmla="*/ 1660458 h 3291854"/>
              <a:gd name="connsiteX4" fmla="*/ 4072896 w 7752501"/>
              <a:gd name="connsiteY4" fmla="*/ 1425187 h 3291854"/>
              <a:gd name="connsiteX5" fmla="*/ 4420021 w 7752501"/>
              <a:gd name="connsiteY5" fmla="*/ 1595134 h 3291854"/>
              <a:gd name="connsiteX6" fmla="*/ 4684181 w 7752501"/>
              <a:gd name="connsiteY6" fmla="*/ 14 h 3291854"/>
              <a:gd name="connsiteX7" fmla="*/ 5090581 w 7752501"/>
              <a:gd name="connsiteY7" fmla="*/ 3291854 h 3291854"/>
              <a:gd name="connsiteX8" fmla="*/ 5334421 w 7752501"/>
              <a:gd name="connsiteY8" fmla="*/ 1666254 h 3291854"/>
              <a:gd name="connsiteX9" fmla="*/ 5651393 w 7752501"/>
              <a:gd name="connsiteY9" fmla="*/ 1936392 h 3291854"/>
              <a:gd name="connsiteX10" fmla="*/ 5947847 w 7752501"/>
              <a:gd name="connsiteY10" fmla="*/ 1198894 h 3291854"/>
              <a:gd name="connsiteX11" fmla="*/ 6154332 w 7752501"/>
              <a:gd name="connsiteY11" fmla="*/ 1583002 h 3291854"/>
              <a:gd name="connsiteX12" fmla="*/ 6289461 w 7752501"/>
              <a:gd name="connsiteY12" fmla="*/ 1666254 h 3291854"/>
              <a:gd name="connsiteX13" fmla="*/ 7752501 w 7752501"/>
              <a:gd name="connsiteY13" fmla="*/ 1666254 h 3291854"/>
              <a:gd name="connsiteX0" fmla="*/ 0 w 7752501"/>
              <a:gd name="connsiteY0" fmla="*/ 1704474 h 3291854"/>
              <a:gd name="connsiteX1" fmla="*/ 195979 w 7752501"/>
              <a:gd name="connsiteY1" fmla="*/ 1961810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1550500 w 7752501"/>
              <a:gd name="connsiteY3" fmla="*/ 1706208 h 3291854"/>
              <a:gd name="connsiteX4" fmla="*/ 3912021 w 7752501"/>
              <a:gd name="connsiteY4" fmla="*/ 1706894 h 3291854"/>
              <a:gd name="connsiteX5" fmla="*/ 3972907 w 7752501"/>
              <a:gd name="connsiteY5" fmla="*/ 1660458 h 3291854"/>
              <a:gd name="connsiteX6" fmla="*/ 4072896 w 7752501"/>
              <a:gd name="connsiteY6" fmla="*/ 1425187 h 3291854"/>
              <a:gd name="connsiteX7" fmla="*/ 4420021 w 7752501"/>
              <a:gd name="connsiteY7" fmla="*/ 1595134 h 3291854"/>
              <a:gd name="connsiteX8" fmla="*/ 4684181 w 7752501"/>
              <a:gd name="connsiteY8" fmla="*/ 14 h 3291854"/>
              <a:gd name="connsiteX9" fmla="*/ 5090581 w 7752501"/>
              <a:gd name="connsiteY9" fmla="*/ 3291854 h 3291854"/>
              <a:gd name="connsiteX10" fmla="*/ 5334421 w 7752501"/>
              <a:gd name="connsiteY10" fmla="*/ 1666254 h 3291854"/>
              <a:gd name="connsiteX11" fmla="*/ 5651393 w 7752501"/>
              <a:gd name="connsiteY11" fmla="*/ 1936392 h 3291854"/>
              <a:gd name="connsiteX12" fmla="*/ 5947847 w 7752501"/>
              <a:gd name="connsiteY12" fmla="*/ 1198894 h 3291854"/>
              <a:gd name="connsiteX13" fmla="*/ 6154332 w 7752501"/>
              <a:gd name="connsiteY13" fmla="*/ 1583002 h 3291854"/>
              <a:gd name="connsiteX14" fmla="*/ 6289461 w 7752501"/>
              <a:gd name="connsiteY14" fmla="*/ 1666254 h 3291854"/>
              <a:gd name="connsiteX15" fmla="*/ 7752501 w 7752501"/>
              <a:gd name="connsiteY15"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550500 w 7752501"/>
              <a:gd name="connsiteY4" fmla="*/ 1706208 h 3291854"/>
              <a:gd name="connsiteX5" fmla="*/ 3912021 w 7752501"/>
              <a:gd name="connsiteY5" fmla="*/ 1706894 h 3291854"/>
              <a:gd name="connsiteX6" fmla="*/ 3972907 w 7752501"/>
              <a:gd name="connsiteY6" fmla="*/ 1660458 h 3291854"/>
              <a:gd name="connsiteX7" fmla="*/ 4072896 w 7752501"/>
              <a:gd name="connsiteY7" fmla="*/ 1425187 h 3291854"/>
              <a:gd name="connsiteX8" fmla="*/ 4420021 w 7752501"/>
              <a:gd name="connsiteY8" fmla="*/ 1595134 h 3291854"/>
              <a:gd name="connsiteX9" fmla="*/ 4684181 w 7752501"/>
              <a:gd name="connsiteY9" fmla="*/ 14 h 3291854"/>
              <a:gd name="connsiteX10" fmla="*/ 5090581 w 7752501"/>
              <a:gd name="connsiteY10" fmla="*/ 3291854 h 3291854"/>
              <a:gd name="connsiteX11" fmla="*/ 5334421 w 7752501"/>
              <a:gd name="connsiteY11" fmla="*/ 1666254 h 3291854"/>
              <a:gd name="connsiteX12" fmla="*/ 5651393 w 7752501"/>
              <a:gd name="connsiteY12" fmla="*/ 1936392 h 3291854"/>
              <a:gd name="connsiteX13" fmla="*/ 5947847 w 7752501"/>
              <a:gd name="connsiteY13" fmla="*/ 1198894 h 3291854"/>
              <a:gd name="connsiteX14" fmla="*/ 6154332 w 7752501"/>
              <a:gd name="connsiteY14" fmla="*/ 1583002 h 3291854"/>
              <a:gd name="connsiteX15" fmla="*/ 6289461 w 7752501"/>
              <a:gd name="connsiteY15" fmla="*/ 1666254 h 3291854"/>
              <a:gd name="connsiteX16" fmla="*/ 7752501 w 7752501"/>
              <a:gd name="connsiteY16"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550500 w 7752501"/>
              <a:gd name="connsiteY5" fmla="*/ 1706208 h 3291854"/>
              <a:gd name="connsiteX6" fmla="*/ 3912021 w 7752501"/>
              <a:gd name="connsiteY6" fmla="*/ 1706894 h 3291854"/>
              <a:gd name="connsiteX7" fmla="*/ 3972907 w 7752501"/>
              <a:gd name="connsiteY7" fmla="*/ 1660458 h 3291854"/>
              <a:gd name="connsiteX8" fmla="*/ 4072896 w 7752501"/>
              <a:gd name="connsiteY8" fmla="*/ 1425187 h 3291854"/>
              <a:gd name="connsiteX9" fmla="*/ 4420021 w 7752501"/>
              <a:gd name="connsiteY9" fmla="*/ 1595134 h 3291854"/>
              <a:gd name="connsiteX10" fmla="*/ 4684181 w 7752501"/>
              <a:gd name="connsiteY10" fmla="*/ 14 h 3291854"/>
              <a:gd name="connsiteX11" fmla="*/ 5090581 w 7752501"/>
              <a:gd name="connsiteY11" fmla="*/ 3291854 h 3291854"/>
              <a:gd name="connsiteX12" fmla="*/ 5334421 w 7752501"/>
              <a:gd name="connsiteY12" fmla="*/ 1666254 h 3291854"/>
              <a:gd name="connsiteX13" fmla="*/ 5651393 w 7752501"/>
              <a:gd name="connsiteY13" fmla="*/ 1936392 h 3291854"/>
              <a:gd name="connsiteX14" fmla="*/ 5947847 w 7752501"/>
              <a:gd name="connsiteY14" fmla="*/ 1198894 h 3291854"/>
              <a:gd name="connsiteX15" fmla="*/ 6154332 w 7752501"/>
              <a:gd name="connsiteY15" fmla="*/ 1583002 h 3291854"/>
              <a:gd name="connsiteX16" fmla="*/ 6289461 w 7752501"/>
              <a:gd name="connsiteY16" fmla="*/ 1666254 h 3291854"/>
              <a:gd name="connsiteX17" fmla="*/ 7752501 w 7752501"/>
              <a:gd name="connsiteY17"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70638 w 7752501"/>
              <a:gd name="connsiteY1" fmla="*/ 1853373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78658 w 7752501"/>
              <a:gd name="connsiteY1" fmla="*/ 161326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99989 w 7752501"/>
              <a:gd name="connsiteY1" fmla="*/ 168297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86657 w 7752501"/>
              <a:gd name="connsiteY1" fmla="*/ 1709597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699915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707176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3119779 w 8732396"/>
              <a:gd name="connsiteY9" fmla="*/ 1704011 h 3291854"/>
              <a:gd name="connsiteX10" fmla="*/ 4891916 w 8732396"/>
              <a:gd name="connsiteY10" fmla="*/ 1706894 h 3291854"/>
              <a:gd name="connsiteX11" fmla="*/ 4952802 w 8732396"/>
              <a:gd name="connsiteY11" fmla="*/ 1660458 h 3291854"/>
              <a:gd name="connsiteX12" fmla="*/ 5052791 w 8732396"/>
              <a:gd name="connsiteY12" fmla="*/ 1425187 h 3291854"/>
              <a:gd name="connsiteX13" fmla="*/ 5399916 w 8732396"/>
              <a:gd name="connsiteY13" fmla="*/ 1595134 h 3291854"/>
              <a:gd name="connsiteX14" fmla="*/ 5664076 w 8732396"/>
              <a:gd name="connsiteY14" fmla="*/ 14 h 3291854"/>
              <a:gd name="connsiteX15" fmla="*/ 6070476 w 8732396"/>
              <a:gd name="connsiteY15" fmla="*/ 3291854 h 3291854"/>
              <a:gd name="connsiteX16" fmla="*/ 6314316 w 8732396"/>
              <a:gd name="connsiteY16" fmla="*/ 1666254 h 3291854"/>
              <a:gd name="connsiteX17" fmla="*/ 6631288 w 8732396"/>
              <a:gd name="connsiteY17" fmla="*/ 1936392 h 3291854"/>
              <a:gd name="connsiteX18" fmla="*/ 6927742 w 8732396"/>
              <a:gd name="connsiteY18" fmla="*/ 1198894 h 3291854"/>
              <a:gd name="connsiteX19" fmla="*/ 7134227 w 8732396"/>
              <a:gd name="connsiteY19" fmla="*/ 1583002 h 3291854"/>
              <a:gd name="connsiteX20" fmla="*/ 7269356 w 8732396"/>
              <a:gd name="connsiteY20" fmla="*/ 1666254 h 3291854"/>
              <a:gd name="connsiteX21" fmla="*/ 8732396 w 8732396"/>
              <a:gd name="connsiteY21"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3119779 w 8732396"/>
              <a:gd name="connsiteY8" fmla="*/ 1704011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3119779 w 8732396"/>
              <a:gd name="connsiteY7" fmla="*/ 1704011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3119779 w 8732396"/>
              <a:gd name="connsiteY6" fmla="*/ 1704011 h 3291854"/>
              <a:gd name="connsiteX7" fmla="*/ 4891916 w 8732396"/>
              <a:gd name="connsiteY7" fmla="*/ 1706894 h 3291854"/>
              <a:gd name="connsiteX8" fmla="*/ 4952802 w 8732396"/>
              <a:gd name="connsiteY8" fmla="*/ 1660458 h 3291854"/>
              <a:gd name="connsiteX9" fmla="*/ 5052791 w 8732396"/>
              <a:gd name="connsiteY9" fmla="*/ 1425187 h 3291854"/>
              <a:gd name="connsiteX10" fmla="*/ 5399916 w 8732396"/>
              <a:gd name="connsiteY10" fmla="*/ 1595134 h 3291854"/>
              <a:gd name="connsiteX11" fmla="*/ 5664076 w 8732396"/>
              <a:gd name="connsiteY11" fmla="*/ 14 h 3291854"/>
              <a:gd name="connsiteX12" fmla="*/ 6070476 w 8732396"/>
              <a:gd name="connsiteY12" fmla="*/ 3291854 h 3291854"/>
              <a:gd name="connsiteX13" fmla="*/ 6314316 w 8732396"/>
              <a:gd name="connsiteY13" fmla="*/ 1666254 h 3291854"/>
              <a:gd name="connsiteX14" fmla="*/ 6631288 w 8732396"/>
              <a:gd name="connsiteY14" fmla="*/ 1936392 h 3291854"/>
              <a:gd name="connsiteX15" fmla="*/ 6927742 w 8732396"/>
              <a:gd name="connsiteY15" fmla="*/ 1198894 h 3291854"/>
              <a:gd name="connsiteX16" fmla="*/ 7134227 w 8732396"/>
              <a:gd name="connsiteY16" fmla="*/ 1583002 h 3291854"/>
              <a:gd name="connsiteX17" fmla="*/ 7269356 w 8732396"/>
              <a:gd name="connsiteY17" fmla="*/ 1666254 h 3291854"/>
              <a:gd name="connsiteX18" fmla="*/ 8732396 w 8732396"/>
              <a:gd name="connsiteY18"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3119779 w 8732396"/>
              <a:gd name="connsiteY5" fmla="*/ 1704011 h 3291854"/>
              <a:gd name="connsiteX6" fmla="*/ 4891916 w 8732396"/>
              <a:gd name="connsiteY6" fmla="*/ 1706894 h 3291854"/>
              <a:gd name="connsiteX7" fmla="*/ 4952802 w 8732396"/>
              <a:gd name="connsiteY7" fmla="*/ 1660458 h 3291854"/>
              <a:gd name="connsiteX8" fmla="*/ 5052791 w 8732396"/>
              <a:gd name="connsiteY8" fmla="*/ 1425187 h 3291854"/>
              <a:gd name="connsiteX9" fmla="*/ 5399916 w 8732396"/>
              <a:gd name="connsiteY9" fmla="*/ 1595134 h 3291854"/>
              <a:gd name="connsiteX10" fmla="*/ 5664076 w 8732396"/>
              <a:gd name="connsiteY10" fmla="*/ 14 h 3291854"/>
              <a:gd name="connsiteX11" fmla="*/ 6070476 w 8732396"/>
              <a:gd name="connsiteY11" fmla="*/ 3291854 h 3291854"/>
              <a:gd name="connsiteX12" fmla="*/ 6314316 w 8732396"/>
              <a:gd name="connsiteY12" fmla="*/ 1666254 h 3291854"/>
              <a:gd name="connsiteX13" fmla="*/ 6631288 w 8732396"/>
              <a:gd name="connsiteY13" fmla="*/ 1936392 h 3291854"/>
              <a:gd name="connsiteX14" fmla="*/ 6927742 w 8732396"/>
              <a:gd name="connsiteY14" fmla="*/ 1198894 h 3291854"/>
              <a:gd name="connsiteX15" fmla="*/ 7134227 w 8732396"/>
              <a:gd name="connsiteY15" fmla="*/ 1583002 h 3291854"/>
              <a:gd name="connsiteX16" fmla="*/ 7269356 w 8732396"/>
              <a:gd name="connsiteY16" fmla="*/ 1666254 h 3291854"/>
              <a:gd name="connsiteX17" fmla="*/ 8732396 w 8732396"/>
              <a:gd name="connsiteY17"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3119779 w 8732396"/>
              <a:gd name="connsiteY4" fmla="*/ 1704011 h 3291854"/>
              <a:gd name="connsiteX5" fmla="*/ 4891916 w 8732396"/>
              <a:gd name="connsiteY5" fmla="*/ 1706894 h 3291854"/>
              <a:gd name="connsiteX6" fmla="*/ 4952802 w 8732396"/>
              <a:gd name="connsiteY6" fmla="*/ 1660458 h 3291854"/>
              <a:gd name="connsiteX7" fmla="*/ 5052791 w 8732396"/>
              <a:gd name="connsiteY7" fmla="*/ 1425187 h 3291854"/>
              <a:gd name="connsiteX8" fmla="*/ 5399916 w 8732396"/>
              <a:gd name="connsiteY8" fmla="*/ 1595134 h 3291854"/>
              <a:gd name="connsiteX9" fmla="*/ 5664076 w 8732396"/>
              <a:gd name="connsiteY9" fmla="*/ 14 h 3291854"/>
              <a:gd name="connsiteX10" fmla="*/ 6070476 w 8732396"/>
              <a:gd name="connsiteY10" fmla="*/ 3291854 h 3291854"/>
              <a:gd name="connsiteX11" fmla="*/ 6314316 w 8732396"/>
              <a:gd name="connsiteY11" fmla="*/ 1666254 h 3291854"/>
              <a:gd name="connsiteX12" fmla="*/ 6631288 w 8732396"/>
              <a:gd name="connsiteY12" fmla="*/ 1936392 h 3291854"/>
              <a:gd name="connsiteX13" fmla="*/ 6927742 w 8732396"/>
              <a:gd name="connsiteY13" fmla="*/ 1198894 h 3291854"/>
              <a:gd name="connsiteX14" fmla="*/ 7134227 w 8732396"/>
              <a:gd name="connsiteY14" fmla="*/ 1583002 h 3291854"/>
              <a:gd name="connsiteX15" fmla="*/ 7269356 w 8732396"/>
              <a:gd name="connsiteY15" fmla="*/ 1666254 h 3291854"/>
              <a:gd name="connsiteX16" fmla="*/ 8732396 w 8732396"/>
              <a:gd name="connsiteY16"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3119779 w 8732396"/>
              <a:gd name="connsiteY3" fmla="*/ 1704011 h 3291854"/>
              <a:gd name="connsiteX4" fmla="*/ 4891916 w 8732396"/>
              <a:gd name="connsiteY4" fmla="*/ 1706894 h 3291854"/>
              <a:gd name="connsiteX5" fmla="*/ 4952802 w 8732396"/>
              <a:gd name="connsiteY5" fmla="*/ 1660458 h 3291854"/>
              <a:gd name="connsiteX6" fmla="*/ 5052791 w 8732396"/>
              <a:gd name="connsiteY6" fmla="*/ 1425187 h 3291854"/>
              <a:gd name="connsiteX7" fmla="*/ 5399916 w 8732396"/>
              <a:gd name="connsiteY7" fmla="*/ 1595134 h 3291854"/>
              <a:gd name="connsiteX8" fmla="*/ 5664076 w 8732396"/>
              <a:gd name="connsiteY8" fmla="*/ 14 h 3291854"/>
              <a:gd name="connsiteX9" fmla="*/ 6070476 w 8732396"/>
              <a:gd name="connsiteY9" fmla="*/ 3291854 h 3291854"/>
              <a:gd name="connsiteX10" fmla="*/ 6314316 w 8732396"/>
              <a:gd name="connsiteY10" fmla="*/ 1666254 h 3291854"/>
              <a:gd name="connsiteX11" fmla="*/ 6631288 w 8732396"/>
              <a:gd name="connsiteY11" fmla="*/ 1936392 h 3291854"/>
              <a:gd name="connsiteX12" fmla="*/ 6927742 w 8732396"/>
              <a:gd name="connsiteY12" fmla="*/ 1198894 h 3291854"/>
              <a:gd name="connsiteX13" fmla="*/ 7134227 w 8732396"/>
              <a:gd name="connsiteY13" fmla="*/ 1583002 h 3291854"/>
              <a:gd name="connsiteX14" fmla="*/ 7269356 w 8732396"/>
              <a:gd name="connsiteY14" fmla="*/ 1666254 h 3291854"/>
              <a:gd name="connsiteX15" fmla="*/ 8732396 w 8732396"/>
              <a:gd name="connsiteY15" fmla="*/ 1666254 h 3291854"/>
              <a:gd name="connsiteX0" fmla="*/ 0 w 8732396"/>
              <a:gd name="connsiteY0" fmla="*/ 1706894 h 3291854"/>
              <a:gd name="connsiteX1" fmla="*/ 1009892 w 8732396"/>
              <a:gd name="connsiteY1" fmla="*/ 1707176 h 3291854"/>
              <a:gd name="connsiteX2" fmla="*/ 3119779 w 8732396"/>
              <a:gd name="connsiteY2" fmla="*/ 1704011 h 3291854"/>
              <a:gd name="connsiteX3" fmla="*/ 4891916 w 8732396"/>
              <a:gd name="connsiteY3" fmla="*/ 1706894 h 3291854"/>
              <a:gd name="connsiteX4" fmla="*/ 4952802 w 8732396"/>
              <a:gd name="connsiteY4" fmla="*/ 1660458 h 3291854"/>
              <a:gd name="connsiteX5" fmla="*/ 5052791 w 8732396"/>
              <a:gd name="connsiteY5" fmla="*/ 1425187 h 3291854"/>
              <a:gd name="connsiteX6" fmla="*/ 5399916 w 8732396"/>
              <a:gd name="connsiteY6" fmla="*/ 1595134 h 3291854"/>
              <a:gd name="connsiteX7" fmla="*/ 5664076 w 8732396"/>
              <a:gd name="connsiteY7" fmla="*/ 14 h 3291854"/>
              <a:gd name="connsiteX8" fmla="*/ 6070476 w 8732396"/>
              <a:gd name="connsiteY8" fmla="*/ 3291854 h 3291854"/>
              <a:gd name="connsiteX9" fmla="*/ 6314316 w 8732396"/>
              <a:gd name="connsiteY9" fmla="*/ 1666254 h 3291854"/>
              <a:gd name="connsiteX10" fmla="*/ 6631288 w 8732396"/>
              <a:gd name="connsiteY10" fmla="*/ 1936392 h 3291854"/>
              <a:gd name="connsiteX11" fmla="*/ 6927742 w 8732396"/>
              <a:gd name="connsiteY11" fmla="*/ 1198894 h 3291854"/>
              <a:gd name="connsiteX12" fmla="*/ 7134227 w 8732396"/>
              <a:gd name="connsiteY12" fmla="*/ 1583002 h 3291854"/>
              <a:gd name="connsiteX13" fmla="*/ 7269356 w 8732396"/>
              <a:gd name="connsiteY13" fmla="*/ 1666254 h 3291854"/>
              <a:gd name="connsiteX14" fmla="*/ 8732396 w 8732396"/>
              <a:gd name="connsiteY14" fmla="*/ 1666254 h 3291854"/>
              <a:gd name="connsiteX0" fmla="*/ 0 w 8732396"/>
              <a:gd name="connsiteY0" fmla="*/ 1706894 h 3291854"/>
              <a:gd name="connsiteX1" fmla="*/ 3119779 w 8732396"/>
              <a:gd name="connsiteY1" fmla="*/ 1704011 h 3291854"/>
              <a:gd name="connsiteX2" fmla="*/ 4891916 w 8732396"/>
              <a:gd name="connsiteY2" fmla="*/ 1706894 h 3291854"/>
              <a:gd name="connsiteX3" fmla="*/ 4952802 w 8732396"/>
              <a:gd name="connsiteY3" fmla="*/ 1660458 h 3291854"/>
              <a:gd name="connsiteX4" fmla="*/ 5052791 w 8732396"/>
              <a:gd name="connsiteY4" fmla="*/ 1425187 h 3291854"/>
              <a:gd name="connsiteX5" fmla="*/ 5399916 w 8732396"/>
              <a:gd name="connsiteY5" fmla="*/ 1595134 h 3291854"/>
              <a:gd name="connsiteX6" fmla="*/ 5664076 w 8732396"/>
              <a:gd name="connsiteY6" fmla="*/ 14 h 3291854"/>
              <a:gd name="connsiteX7" fmla="*/ 6070476 w 8732396"/>
              <a:gd name="connsiteY7" fmla="*/ 3291854 h 3291854"/>
              <a:gd name="connsiteX8" fmla="*/ 6314316 w 8732396"/>
              <a:gd name="connsiteY8" fmla="*/ 1666254 h 3291854"/>
              <a:gd name="connsiteX9" fmla="*/ 6631288 w 8732396"/>
              <a:gd name="connsiteY9" fmla="*/ 1936392 h 3291854"/>
              <a:gd name="connsiteX10" fmla="*/ 6927742 w 8732396"/>
              <a:gd name="connsiteY10" fmla="*/ 1198894 h 3291854"/>
              <a:gd name="connsiteX11" fmla="*/ 7134227 w 8732396"/>
              <a:gd name="connsiteY11" fmla="*/ 1583002 h 3291854"/>
              <a:gd name="connsiteX12" fmla="*/ 7269356 w 8732396"/>
              <a:gd name="connsiteY12" fmla="*/ 1666254 h 3291854"/>
              <a:gd name="connsiteX13" fmla="*/ 8732396 w 8732396"/>
              <a:gd name="connsiteY13" fmla="*/ 1666254 h 3291854"/>
              <a:gd name="connsiteX0" fmla="*/ 0 w 5612617"/>
              <a:gd name="connsiteY0" fmla="*/ 1704011 h 3291854"/>
              <a:gd name="connsiteX1" fmla="*/ 1772137 w 5612617"/>
              <a:gd name="connsiteY1" fmla="*/ 1706894 h 3291854"/>
              <a:gd name="connsiteX2" fmla="*/ 1833023 w 5612617"/>
              <a:gd name="connsiteY2" fmla="*/ 1660458 h 3291854"/>
              <a:gd name="connsiteX3" fmla="*/ 1933012 w 5612617"/>
              <a:gd name="connsiteY3" fmla="*/ 1425187 h 3291854"/>
              <a:gd name="connsiteX4" fmla="*/ 2280137 w 5612617"/>
              <a:gd name="connsiteY4" fmla="*/ 1595134 h 3291854"/>
              <a:gd name="connsiteX5" fmla="*/ 2544297 w 5612617"/>
              <a:gd name="connsiteY5" fmla="*/ 14 h 3291854"/>
              <a:gd name="connsiteX6" fmla="*/ 2950697 w 5612617"/>
              <a:gd name="connsiteY6" fmla="*/ 3291854 h 3291854"/>
              <a:gd name="connsiteX7" fmla="*/ 3194537 w 5612617"/>
              <a:gd name="connsiteY7" fmla="*/ 1666254 h 3291854"/>
              <a:gd name="connsiteX8" fmla="*/ 3511509 w 5612617"/>
              <a:gd name="connsiteY8" fmla="*/ 1936392 h 3291854"/>
              <a:gd name="connsiteX9" fmla="*/ 3807963 w 5612617"/>
              <a:gd name="connsiteY9" fmla="*/ 1198894 h 3291854"/>
              <a:gd name="connsiteX10" fmla="*/ 4014448 w 5612617"/>
              <a:gd name="connsiteY10" fmla="*/ 1583002 h 3291854"/>
              <a:gd name="connsiteX11" fmla="*/ 4149577 w 5612617"/>
              <a:gd name="connsiteY11" fmla="*/ 1666254 h 3291854"/>
              <a:gd name="connsiteX12" fmla="*/ 5612617 w 5612617"/>
              <a:gd name="connsiteY12" fmla="*/ 1666254 h 3291854"/>
              <a:gd name="connsiteX0" fmla="*/ 0 w 7254678"/>
              <a:gd name="connsiteY0" fmla="*/ 1704011 h 3291854"/>
              <a:gd name="connsiteX1" fmla="*/ 1772137 w 7254678"/>
              <a:gd name="connsiteY1" fmla="*/ 1706894 h 3291854"/>
              <a:gd name="connsiteX2" fmla="*/ 1833023 w 7254678"/>
              <a:gd name="connsiteY2" fmla="*/ 1660458 h 3291854"/>
              <a:gd name="connsiteX3" fmla="*/ 1933012 w 7254678"/>
              <a:gd name="connsiteY3" fmla="*/ 1425187 h 3291854"/>
              <a:gd name="connsiteX4" fmla="*/ 2280137 w 7254678"/>
              <a:gd name="connsiteY4" fmla="*/ 1595134 h 3291854"/>
              <a:gd name="connsiteX5" fmla="*/ 2544297 w 7254678"/>
              <a:gd name="connsiteY5" fmla="*/ 14 h 3291854"/>
              <a:gd name="connsiteX6" fmla="*/ 2950697 w 7254678"/>
              <a:gd name="connsiteY6" fmla="*/ 3291854 h 3291854"/>
              <a:gd name="connsiteX7" fmla="*/ 3194537 w 7254678"/>
              <a:gd name="connsiteY7" fmla="*/ 1666254 h 3291854"/>
              <a:gd name="connsiteX8" fmla="*/ 3511509 w 7254678"/>
              <a:gd name="connsiteY8" fmla="*/ 1936392 h 3291854"/>
              <a:gd name="connsiteX9" fmla="*/ 3807963 w 7254678"/>
              <a:gd name="connsiteY9" fmla="*/ 1198894 h 3291854"/>
              <a:gd name="connsiteX10" fmla="*/ 4014448 w 7254678"/>
              <a:gd name="connsiteY10" fmla="*/ 1583002 h 3291854"/>
              <a:gd name="connsiteX11" fmla="*/ 4149577 w 7254678"/>
              <a:gd name="connsiteY11" fmla="*/ 1666254 h 3291854"/>
              <a:gd name="connsiteX12" fmla="*/ 7254678 w 7254678"/>
              <a:gd name="connsiteY12" fmla="*/ 1666254 h 3291854"/>
              <a:gd name="connsiteX0" fmla="*/ 0 w 12436591"/>
              <a:gd name="connsiteY0" fmla="*/ 1704011 h 3291854"/>
              <a:gd name="connsiteX1" fmla="*/ 6954050 w 12436591"/>
              <a:gd name="connsiteY1" fmla="*/ 1706894 h 3291854"/>
              <a:gd name="connsiteX2" fmla="*/ 7014936 w 12436591"/>
              <a:gd name="connsiteY2" fmla="*/ 1660458 h 3291854"/>
              <a:gd name="connsiteX3" fmla="*/ 7114925 w 12436591"/>
              <a:gd name="connsiteY3" fmla="*/ 1425187 h 3291854"/>
              <a:gd name="connsiteX4" fmla="*/ 7462050 w 12436591"/>
              <a:gd name="connsiteY4" fmla="*/ 1595134 h 3291854"/>
              <a:gd name="connsiteX5" fmla="*/ 7726210 w 12436591"/>
              <a:gd name="connsiteY5" fmla="*/ 14 h 3291854"/>
              <a:gd name="connsiteX6" fmla="*/ 8132610 w 12436591"/>
              <a:gd name="connsiteY6" fmla="*/ 3291854 h 3291854"/>
              <a:gd name="connsiteX7" fmla="*/ 8376450 w 12436591"/>
              <a:gd name="connsiteY7" fmla="*/ 1666254 h 3291854"/>
              <a:gd name="connsiteX8" fmla="*/ 8693422 w 12436591"/>
              <a:gd name="connsiteY8" fmla="*/ 1936392 h 3291854"/>
              <a:gd name="connsiteX9" fmla="*/ 8989876 w 12436591"/>
              <a:gd name="connsiteY9" fmla="*/ 1198894 h 3291854"/>
              <a:gd name="connsiteX10" fmla="*/ 9196361 w 12436591"/>
              <a:gd name="connsiteY10" fmla="*/ 1583002 h 3291854"/>
              <a:gd name="connsiteX11" fmla="*/ 9331490 w 12436591"/>
              <a:gd name="connsiteY11" fmla="*/ 1666254 h 3291854"/>
              <a:gd name="connsiteX12" fmla="*/ 12436591 w 12436591"/>
              <a:gd name="connsiteY12" fmla="*/ 1666254 h 3291854"/>
              <a:gd name="connsiteX0" fmla="*/ 0 w 21863817"/>
              <a:gd name="connsiteY0" fmla="*/ 1729165 h 3291854"/>
              <a:gd name="connsiteX1" fmla="*/ 16381276 w 21863817"/>
              <a:gd name="connsiteY1" fmla="*/ 1706894 h 3291854"/>
              <a:gd name="connsiteX2" fmla="*/ 16442162 w 21863817"/>
              <a:gd name="connsiteY2" fmla="*/ 1660458 h 3291854"/>
              <a:gd name="connsiteX3" fmla="*/ 16542151 w 21863817"/>
              <a:gd name="connsiteY3" fmla="*/ 1425187 h 3291854"/>
              <a:gd name="connsiteX4" fmla="*/ 16889276 w 21863817"/>
              <a:gd name="connsiteY4" fmla="*/ 1595134 h 3291854"/>
              <a:gd name="connsiteX5" fmla="*/ 17153436 w 21863817"/>
              <a:gd name="connsiteY5" fmla="*/ 14 h 3291854"/>
              <a:gd name="connsiteX6" fmla="*/ 17559836 w 21863817"/>
              <a:gd name="connsiteY6" fmla="*/ 3291854 h 3291854"/>
              <a:gd name="connsiteX7" fmla="*/ 17803676 w 21863817"/>
              <a:gd name="connsiteY7" fmla="*/ 1666254 h 3291854"/>
              <a:gd name="connsiteX8" fmla="*/ 18120648 w 21863817"/>
              <a:gd name="connsiteY8" fmla="*/ 1936392 h 3291854"/>
              <a:gd name="connsiteX9" fmla="*/ 18417102 w 21863817"/>
              <a:gd name="connsiteY9" fmla="*/ 1198894 h 3291854"/>
              <a:gd name="connsiteX10" fmla="*/ 18623587 w 21863817"/>
              <a:gd name="connsiteY10" fmla="*/ 1583002 h 3291854"/>
              <a:gd name="connsiteX11" fmla="*/ 18758716 w 21863817"/>
              <a:gd name="connsiteY11" fmla="*/ 1666254 h 3291854"/>
              <a:gd name="connsiteX12" fmla="*/ 21863817 w 21863817"/>
              <a:gd name="connsiteY12" fmla="*/ 1666254 h 329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63817" h="3291854">
                <a:moveTo>
                  <a:pt x="0" y="1729165"/>
                </a:moveTo>
                <a:lnTo>
                  <a:pt x="16381276" y="1706894"/>
                </a:lnTo>
                <a:cubicBezTo>
                  <a:pt x="16420161" y="1703189"/>
                  <a:pt x="16428683" y="1685625"/>
                  <a:pt x="16442162" y="1660458"/>
                </a:cubicBezTo>
                <a:cubicBezTo>
                  <a:pt x="16455641" y="1635291"/>
                  <a:pt x="16465410" y="1435268"/>
                  <a:pt x="16542151" y="1425187"/>
                </a:cubicBezTo>
                <a:cubicBezTo>
                  <a:pt x="16618892" y="1415107"/>
                  <a:pt x="16787395" y="1832663"/>
                  <a:pt x="16889276" y="1595134"/>
                </a:cubicBezTo>
                <a:cubicBezTo>
                  <a:pt x="16991157" y="1357605"/>
                  <a:pt x="17028634" y="-5150"/>
                  <a:pt x="17153436" y="14"/>
                </a:cubicBezTo>
                <a:cubicBezTo>
                  <a:pt x="17278238" y="5178"/>
                  <a:pt x="17446559" y="3291535"/>
                  <a:pt x="17559836" y="3291854"/>
                </a:cubicBezTo>
                <a:cubicBezTo>
                  <a:pt x="17673113" y="3292173"/>
                  <a:pt x="17710207" y="1892164"/>
                  <a:pt x="17803676" y="1666254"/>
                </a:cubicBezTo>
                <a:cubicBezTo>
                  <a:pt x="17897145" y="1440344"/>
                  <a:pt x="18018410" y="2014285"/>
                  <a:pt x="18120648" y="1936392"/>
                </a:cubicBezTo>
                <a:cubicBezTo>
                  <a:pt x="18222886" y="1858499"/>
                  <a:pt x="18333279" y="1257792"/>
                  <a:pt x="18417102" y="1198894"/>
                </a:cubicBezTo>
                <a:cubicBezTo>
                  <a:pt x="18500925" y="1139996"/>
                  <a:pt x="18590856" y="1536575"/>
                  <a:pt x="18623587" y="1583002"/>
                </a:cubicBezTo>
                <a:cubicBezTo>
                  <a:pt x="18656318" y="1629429"/>
                  <a:pt x="18692447" y="1661255"/>
                  <a:pt x="18758716" y="1666254"/>
                </a:cubicBezTo>
                <a:lnTo>
                  <a:pt x="21863817" y="1666254"/>
                </a:lnTo>
              </a:path>
            </a:pathLst>
          </a:custGeom>
          <a:ln w="38100" cap="rnd">
            <a:solidFill>
              <a:srgbClr val="00E7E2"/>
            </a:solidFill>
          </a:ln>
          <a:effectLst>
            <a:outerShdw blurRad="88900" algn="ctr" rotWithShape="0">
              <a:srgbClr val="01FFFF"/>
            </a:outerShdw>
          </a:effectLst>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مستطيل 1"/>
          <p:cNvSpPr/>
          <p:nvPr/>
        </p:nvSpPr>
        <p:spPr>
          <a:xfrm>
            <a:off x="609600" y="1184185"/>
            <a:ext cx="8077200" cy="4524315"/>
          </a:xfrm>
          <a:prstGeom prst="rect">
            <a:avLst/>
          </a:prstGeom>
        </p:spPr>
        <p:txBody>
          <a:bodyPr wrap="square">
            <a:spAutoFit/>
          </a:bodyPr>
          <a:lstStyle/>
          <a:p>
            <a:pPr marL="342900" indent="-342900" algn="just">
              <a:buFont typeface="Arial" panose="020B0604020202020204" pitchFamily="34" charset="0"/>
              <a:buChar char="•"/>
              <a:tabLst>
                <a:tab pos="95250" algn="l"/>
              </a:tabLst>
            </a:pPr>
            <a:r>
              <a:rPr lang="en-US" sz="2400" dirty="0">
                <a:latin typeface="Arial" charset="0"/>
              </a:rPr>
              <a:t>Know The Components of The Conducting System of The Heart, The  Conduction Velocities &amp; Spread of Cardiac Impulse Through The Heart</a:t>
            </a:r>
          </a:p>
          <a:p>
            <a:pPr marL="342900" indent="-342900" algn="just">
              <a:buFont typeface="Arial" panose="020B0604020202020204" pitchFamily="34" charset="0"/>
              <a:buChar char="•"/>
              <a:tabLst>
                <a:tab pos="95250" algn="l"/>
              </a:tabLst>
            </a:pPr>
            <a:r>
              <a:rPr lang="en-US" sz="2400" dirty="0">
                <a:latin typeface="Arial" charset="0"/>
              </a:rPr>
              <a:t>Understand Control of Excitation and Conduction in the Heart</a:t>
            </a:r>
          </a:p>
          <a:p>
            <a:pPr marL="342900" indent="-342900" algn="just">
              <a:buFont typeface="Arial" panose="020B0604020202020204" pitchFamily="34" charset="0"/>
              <a:buChar char="•"/>
              <a:tabLst>
                <a:tab pos="95250" algn="l"/>
              </a:tabLst>
            </a:pPr>
            <a:r>
              <a:rPr lang="en-US" sz="2400" dirty="0">
                <a:latin typeface="Arial" charset="0"/>
              </a:rPr>
              <a:t> Identify The Action Potential of The Pace Maker and The Differences Between Pace Maker Potential &amp; Action Potential of Myocardial Cells</a:t>
            </a:r>
          </a:p>
          <a:p>
            <a:pPr marL="342900" indent="-342900" algn="just">
              <a:buFont typeface="Arial" panose="020B0604020202020204" pitchFamily="34" charset="0"/>
              <a:buChar char="•"/>
              <a:tabLst>
                <a:tab pos="95250" algn="l"/>
              </a:tabLst>
            </a:pPr>
            <a:r>
              <a:rPr lang="en-US" sz="2400" dirty="0">
                <a:latin typeface="Arial" charset="0"/>
              </a:rPr>
              <a:t>Describe The Control Of Heart Rhythmicity and Impulse Conduction By The Cardiac Nerves, What is Latent and Abnormal Pacemakers</a:t>
            </a:r>
          </a:p>
          <a:p>
            <a:pPr marL="95250" indent="-95250" algn="just">
              <a:tabLst>
                <a:tab pos="95250" algn="l"/>
              </a:tabLst>
            </a:pPr>
            <a:endParaRPr lang="en-US" sz="2400" dirty="0">
              <a:latin typeface="Arial" charset="0"/>
            </a:endParaRPr>
          </a:p>
        </p:txBody>
      </p:sp>
    </p:spTree>
    <p:extLst>
      <p:ext uri="{BB962C8B-B14F-4D97-AF65-F5344CB8AC3E}">
        <p14:creationId xmlns:p14="http://schemas.microsoft.com/office/powerpoint/2010/main" val="162637768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reeform 4"/>
          <p:cNvSpPr/>
          <p:nvPr/>
        </p:nvSpPr>
        <p:spPr>
          <a:xfrm>
            <a:off x="-66780" y="5562600"/>
            <a:ext cx="9210780" cy="1295400"/>
          </a:xfrm>
          <a:custGeom>
            <a:avLst/>
            <a:gdLst>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964730 w 5466080"/>
              <a:gd name="connsiteY7" fmla="*/ 1558783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3 h 3291853"/>
              <a:gd name="connsiteX1" fmla="*/ 1625600 w 5466080"/>
              <a:gd name="connsiteY1" fmla="*/ 1706893 h 3291853"/>
              <a:gd name="connsiteX2" fmla="*/ 2133600 w 5466080"/>
              <a:gd name="connsiteY2" fmla="*/ 1595133 h 3291853"/>
              <a:gd name="connsiteX3" fmla="*/ 2397760 w 5466080"/>
              <a:gd name="connsiteY3" fmla="*/ 13 h 3291853"/>
              <a:gd name="connsiteX4" fmla="*/ 2804160 w 5466080"/>
              <a:gd name="connsiteY4" fmla="*/ 3291853 h 3291853"/>
              <a:gd name="connsiteX5" fmla="*/ 3048000 w 5466080"/>
              <a:gd name="connsiteY5" fmla="*/ 1666253 h 3291853"/>
              <a:gd name="connsiteX6" fmla="*/ 3661426 w 5466080"/>
              <a:gd name="connsiteY6" fmla="*/ 1198893 h 3291853"/>
              <a:gd name="connsiteX7" fmla="*/ 3867911 w 5466080"/>
              <a:gd name="connsiteY7" fmla="*/ 1583001 h 3291853"/>
              <a:gd name="connsiteX8" fmla="*/ 4003040 w 5466080"/>
              <a:gd name="connsiteY8" fmla="*/ 1666253 h 3291853"/>
              <a:gd name="connsiteX9" fmla="*/ 5466080 w 5466080"/>
              <a:gd name="connsiteY9" fmla="*/ 1666253 h 3291853"/>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364972 w 5466080"/>
              <a:gd name="connsiteY7" fmla="*/ 1936392 h 3291854"/>
              <a:gd name="connsiteX8" fmla="*/ 3661426 w 5466080"/>
              <a:gd name="connsiteY8" fmla="*/ 1198894 h 3291854"/>
              <a:gd name="connsiteX9" fmla="*/ 3867911 w 5466080"/>
              <a:gd name="connsiteY9" fmla="*/ 1583002 h 3291854"/>
              <a:gd name="connsiteX10" fmla="*/ 4003040 w 5466080"/>
              <a:gd name="connsiteY10" fmla="*/ 1666254 h 3291854"/>
              <a:gd name="connsiteX11" fmla="*/ 5466080 w 5466080"/>
              <a:gd name="connsiteY11" fmla="*/ 1666254 h 3291854"/>
              <a:gd name="connsiteX0" fmla="*/ 0 w 5466080"/>
              <a:gd name="connsiteY0" fmla="*/ 1706894 h 3291854"/>
              <a:gd name="connsiteX1" fmla="*/ 1625600 w 5466080"/>
              <a:gd name="connsiteY1" fmla="*/ 1706894 h 3291854"/>
              <a:gd name="connsiteX2" fmla="*/ 1673154 w 5466080"/>
              <a:gd name="connsiteY2" fmla="*/ 1655617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1550500 w 7752501"/>
              <a:gd name="connsiteY1" fmla="*/ 1706208 h 3291854"/>
              <a:gd name="connsiteX2" fmla="*/ 3912021 w 7752501"/>
              <a:gd name="connsiteY2" fmla="*/ 1706894 h 3291854"/>
              <a:gd name="connsiteX3" fmla="*/ 3972907 w 7752501"/>
              <a:gd name="connsiteY3" fmla="*/ 1660458 h 3291854"/>
              <a:gd name="connsiteX4" fmla="*/ 4072896 w 7752501"/>
              <a:gd name="connsiteY4" fmla="*/ 1425187 h 3291854"/>
              <a:gd name="connsiteX5" fmla="*/ 4420021 w 7752501"/>
              <a:gd name="connsiteY5" fmla="*/ 1595134 h 3291854"/>
              <a:gd name="connsiteX6" fmla="*/ 4684181 w 7752501"/>
              <a:gd name="connsiteY6" fmla="*/ 14 h 3291854"/>
              <a:gd name="connsiteX7" fmla="*/ 5090581 w 7752501"/>
              <a:gd name="connsiteY7" fmla="*/ 3291854 h 3291854"/>
              <a:gd name="connsiteX8" fmla="*/ 5334421 w 7752501"/>
              <a:gd name="connsiteY8" fmla="*/ 1666254 h 3291854"/>
              <a:gd name="connsiteX9" fmla="*/ 5651393 w 7752501"/>
              <a:gd name="connsiteY9" fmla="*/ 1936392 h 3291854"/>
              <a:gd name="connsiteX10" fmla="*/ 5947847 w 7752501"/>
              <a:gd name="connsiteY10" fmla="*/ 1198894 h 3291854"/>
              <a:gd name="connsiteX11" fmla="*/ 6154332 w 7752501"/>
              <a:gd name="connsiteY11" fmla="*/ 1583002 h 3291854"/>
              <a:gd name="connsiteX12" fmla="*/ 6289461 w 7752501"/>
              <a:gd name="connsiteY12" fmla="*/ 1666254 h 3291854"/>
              <a:gd name="connsiteX13" fmla="*/ 7752501 w 7752501"/>
              <a:gd name="connsiteY13" fmla="*/ 1666254 h 3291854"/>
              <a:gd name="connsiteX0" fmla="*/ 0 w 7752501"/>
              <a:gd name="connsiteY0" fmla="*/ 1704474 h 3291854"/>
              <a:gd name="connsiteX1" fmla="*/ 195979 w 7752501"/>
              <a:gd name="connsiteY1" fmla="*/ 1961810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1550500 w 7752501"/>
              <a:gd name="connsiteY3" fmla="*/ 1706208 h 3291854"/>
              <a:gd name="connsiteX4" fmla="*/ 3912021 w 7752501"/>
              <a:gd name="connsiteY4" fmla="*/ 1706894 h 3291854"/>
              <a:gd name="connsiteX5" fmla="*/ 3972907 w 7752501"/>
              <a:gd name="connsiteY5" fmla="*/ 1660458 h 3291854"/>
              <a:gd name="connsiteX6" fmla="*/ 4072896 w 7752501"/>
              <a:gd name="connsiteY6" fmla="*/ 1425187 h 3291854"/>
              <a:gd name="connsiteX7" fmla="*/ 4420021 w 7752501"/>
              <a:gd name="connsiteY7" fmla="*/ 1595134 h 3291854"/>
              <a:gd name="connsiteX8" fmla="*/ 4684181 w 7752501"/>
              <a:gd name="connsiteY8" fmla="*/ 14 h 3291854"/>
              <a:gd name="connsiteX9" fmla="*/ 5090581 w 7752501"/>
              <a:gd name="connsiteY9" fmla="*/ 3291854 h 3291854"/>
              <a:gd name="connsiteX10" fmla="*/ 5334421 w 7752501"/>
              <a:gd name="connsiteY10" fmla="*/ 1666254 h 3291854"/>
              <a:gd name="connsiteX11" fmla="*/ 5651393 w 7752501"/>
              <a:gd name="connsiteY11" fmla="*/ 1936392 h 3291854"/>
              <a:gd name="connsiteX12" fmla="*/ 5947847 w 7752501"/>
              <a:gd name="connsiteY12" fmla="*/ 1198894 h 3291854"/>
              <a:gd name="connsiteX13" fmla="*/ 6154332 w 7752501"/>
              <a:gd name="connsiteY13" fmla="*/ 1583002 h 3291854"/>
              <a:gd name="connsiteX14" fmla="*/ 6289461 w 7752501"/>
              <a:gd name="connsiteY14" fmla="*/ 1666254 h 3291854"/>
              <a:gd name="connsiteX15" fmla="*/ 7752501 w 7752501"/>
              <a:gd name="connsiteY15"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550500 w 7752501"/>
              <a:gd name="connsiteY4" fmla="*/ 1706208 h 3291854"/>
              <a:gd name="connsiteX5" fmla="*/ 3912021 w 7752501"/>
              <a:gd name="connsiteY5" fmla="*/ 1706894 h 3291854"/>
              <a:gd name="connsiteX6" fmla="*/ 3972907 w 7752501"/>
              <a:gd name="connsiteY6" fmla="*/ 1660458 h 3291854"/>
              <a:gd name="connsiteX7" fmla="*/ 4072896 w 7752501"/>
              <a:gd name="connsiteY7" fmla="*/ 1425187 h 3291854"/>
              <a:gd name="connsiteX8" fmla="*/ 4420021 w 7752501"/>
              <a:gd name="connsiteY8" fmla="*/ 1595134 h 3291854"/>
              <a:gd name="connsiteX9" fmla="*/ 4684181 w 7752501"/>
              <a:gd name="connsiteY9" fmla="*/ 14 h 3291854"/>
              <a:gd name="connsiteX10" fmla="*/ 5090581 w 7752501"/>
              <a:gd name="connsiteY10" fmla="*/ 3291854 h 3291854"/>
              <a:gd name="connsiteX11" fmla="*/ 5334421 w 7752501"/>
              <a:gd name="connsiteY11" fmla="*/ 1666254 h 3291854"/>
              <a:gd name="connsiteX12" fmla="*/ 5651393 w 7752501"/>
              <a:gd name="connsiteY12" fmla="*/ 1936392 h 3291854"/>
              <a:gd name="connsiteX13" fmla="*/ 5947847 w 7752501"/>
              <a:gd name="connsiteY13" fmla="*/ 1198894 h 3291854"/>
              <a:gd name="connsiteX14" fmla="*/ 6154332 w 7752501"/>
              <a:gd name="connsiteY14" fmla="*/ 1583002 h 3291854"/>
              <a:gd name="connsiteX15" fmla="*/ 6289461 w 7752501"/>
              <a:gd name="connsiteY15" fmla="*/ 1666254 h 3291854"/>
              <a:gd name="connsiteX16" fmla="*/ 7752501 w 7752501"/>
              <a:gd name="connsiteY16"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550500 w 7752501"/>
              <a:gd name="connsiteY5" fmla="*/ 1706208 h 3291854"/>
              <a:gd name="connsiteX6" fmla="*/ 3912021 w 7752501"/>
              <a:gd name="connsiteY6" fmla="*/ 1706894 h 3291854"/>
              <a:gd name="connsiteX7" fmla="*/ 3972907 w 7752501"/>
              <a:gd name="connsiteY7" fmla="*/ 1660458 h 3291854"/>
              <a:gd name="connsiteX8" fmla="*/ 4072896 w 7752501"/>
              <a:gd name="connsiteY8" fmla="*/ 1425187 h 3291854"/>
              <a:gd name="connsiteX9" fmla="*/ 4420021 w 7752501"/>
              <a:gd name="connsiteY9" fmla="*/ 1595134 h 3291854"/>
              <a:gd name="connsiteX10" fmla="*/ 4684181 w 7752501"/>
              <a:gd name="connsiteY10" fmla="*/ 14 h 3291854"/>
              <a:gd name="connsiteX11" fmla="*/ 5090581 w 7752501"/>
              <a:gd name="connsiteY11" fmla="*/ 3291854 h 3291854"/>
              <a:gd name="connsiteX12" fmla="*/ 5334421 w 7752501"/>
              <a:gd name="connsiteY12" fmla="*/ 1666254 h 3291854"/>
              <a:gd name="connsiteX13" fmla="*/ 5651393 w 7752501"/>
              <a:gd name="connsiteY13" fmla="*/ 1936392 h 3291854"/>
              <a:gd name="connsiteX14" fmla="*/ 5947847 w 7752501"/>
              <a:gd name="connsiteY14" fmla="*/ 1198894 h 3291854"/>
              <a:gd name="connsiteX15" fmla="*/ 6154332 w 7752501"/>
              <a:gd name="connsiteY15" fmla="*/ 1583002 h 3291854"/>
              <a:gd name="connsiteX16" fmla="*/ 6289461 w 7752501"/>
              <a:gd name="connsiteY16" fmla="*/ 1666254 h 3291854"/>
              <a:gd name="connsiteX17" fmla="*/ 7752501 w 7752501"/>
              <a:gd name="connsiteY17"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70638 w 7752501"/>
              <a:gd name="connsiteY1" fmla="*/ 1853373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78658 w 7752501"/>
              <a:gd name="connsiteY1" fmla="*/ 161326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99989 w 7752501"/>
              <a:gd name="connsiteY1" fmla="*/ 168297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86657 w 7752501"/>
              <a:gd name="connsiteY1" fmla="*/ 1709597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699915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707176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3119779 w 8732396"/>
              <a:gd name="connsiteY9" fmla="*/ 1704011 h 3291854"/>
              <a:gd name="connsiteX10" fmla="*/ 4891916 w 8732396"/>
              <a:gd name="connsiteY10" fmla="*/ 1706894 h 3291854"/>
              <a:gd name="connsiteX11" fmla="*/ 4952802 w 8732396"/>
              <a:gd name="connsiteY11" fmla="*/ 1660458 h 3291854"/>
              <a:gd name="connsiteX12" fmla="*/ 5052791 w 8732396"/>
              <a:gd name="connsiteY12" fmla="*/ 1425187 h 3291854"/>
              <a:gd name="connsiteX13" fmla="*/ 5399916 w 8732396"/>
              <a:gd name="connsiteY13" fmla="*/ 1595134 h 3291854"/>
              <a:gd name="connsiteX14" fmla="*/ 5664076 w 8732396"/>
              <a:gd name="connsiteY14" fmla="*/ 14 h 3291854"/>
              <a:gd name="connsiteX15" fmla="*/ 6070476 w 8732396"/>
              <a:gd name="connsiteY15" fmla="*/ 3291854 h 3291854"/>
              <a:gd name="connsiteX16" fmla="*/ 6314316 w 8732396"/>
              <a:gd name="connsiteY16" fmla="*/ 1666254 h 3291854"/>
              <a:gd name="connsiteX17" fmla="*/ 6631288 w 8732396"/>
              <a:gd name="connsiteY17" fmla="*/ 1936392 h 3291854"/>
              <a:gd name="connsiteX18" fmla="*/ 6927742 w 8732396"/>
              <a:gd name="connsiteY18" fmla="*/ 1198894 h 3291854"/>
              <a:gd name="connsiteX19" fmla="*/ 7134227 w 8732396"/>
              <a:gd name="connsiteY19" fmla="*/ 1583002 h 3291854"/>
              <a:gd name="connsiteX20" fmla="*/ 7269356 w 8732396"/>
              <a:gd name="connsiteY20" fmla="*/ 1666254 h 3291854"/>
              <a:gd name="connsiteX21" fmla="*/ 8732396 w 8732396"/>
              <a:gd name="connsiteY21"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3119779 w 8732396"/>
              <a:gd name="connsiteY8" fmla="*/ 1704011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3119779 w 8732396"/>
              <a:gd name="connsiteY7" fmla="*/ 1704011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3119779 w 8732396"/>
              <a:gd name="connsiteY6" fmla="*/ 1704011 h 3291854"/>
              <a:gd name="connsiteX7" fmla="*/ 4891916 w 8732396"/>
              <a:gd name="connsiteY7" fmla="*/ 1706894 h 3291854"/>
              <a:gd name="connsiteX8" fmla="*/ 4952802 w 8732396"/>
              <a:gd name="connsiteY8" fmla="*/ 1660458 h 3291854"/>
              <a:gd name="connsiteX9" fmla="*/ 5052791 w 8732396"/>
              <a:gd name="connsiteY9" fmla="*/ 1425187 h 3291854"/>
              <a:gd name="connsiteX10" fmla="*/ 5399916 w 8732396"/>
              <a:gd name="connsiteY10" fmla="*/ 1595134 h 3291854"/>
              <a:gd name="connsiteX11" fmla="*/ 5664076 w 8732396"/>
              <a:gd name="connsiteY11" fmla="*/ 14 h 3291854"/>
              <a:gd name="connsiteX12" fmla="*/ 6070476 w 8732396"/>
              <a:gd name="connsiteY12" fmla="*/ 3291854 h 3291854"/>
              <a:gd name="connsiteX13" fmla="*/ 6314316 w 8732396"/>
              <a:gd name="connsiteY13" fmla="*/ 1666254 h 3291854"/>
              <a:gd name="connsiteX14" fmla="*/ 6631288 w 8732396"/>
              <a:gd name="connsiteY14" fmla="*/ 1936392 h 3291854"/>
              <a:gd name="connsiteX15" fmla="*/ 6927742 w 8732396"/>
              <a:gd name="connsiteY15" fmla="*/ 1198894 h 3291854"/>
              <a:gd name="connsiteX16" fmla="*/ 7134227 w 8732396"/>
              <a:gd name="connsiteY16" fmla="*/ 1583002 h 3291854"/>
              <a:gd name="connsiteX17" fmla="*/ 7269356 w 8732396"/>
              <a:gd name="connsiteY17" fmla="*/ 1666254 h 3291854"/>
              <a:gd name="connsiteX18" fmla="*/ 8732396 w 8732396"/>
              <a:gd name="connsiteY18"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3119779 w 8732396"/>
              <a:gd name="connsiteY5" fmla="*/ 1704011 h 3291854"/>
              <a:gd name="connsiteX6" fmla="*/ 4891916 w 8732396"/>
              <a:gd name="connsiteY6" fmla="*/ 1706894 h 3291854"/>
              <a:gd name="connsiteX7" fmla="*/ 4952802 w 8732396"/>
              <a:gd name="connsiteY7" fmla="*/ 1660458 h 3291854"/>
              <a:gd name="connsiteX8" fmla="*/ 5052791 w 8732396"/>
              <a:gd name="connsiteY8" fmla="*/ 1425187 h 3291854"/>
              <a:gd name="connsiteX9" fmla="*/ 5399916 w 8732396"/>
              <a:gd name="connsiteY9" fmla="*/ 1595134 h 3291854"/>
              <a:gd name="connsiteX10" fmla="*/ 5664076 w 8732396"/>
              <a:gd name="connsiteY10" fmla="*/ 14 h 3291854"/>
              <a:gd name="connsiteX11" fmla="*/ 6070476 w 8732396"/>
              <a:gd name="connsiteY11" fmla="*/ 3291854 h 3291854"/>
              <a:gd name="connsiteX12" fmla="*/ 6314316 w 8732396"/>
              <a:gd name="connsiteY12" fmla="*/ 1666254 h 3291854"/>
              <a:gd name="connsiteX13" fmla="*/ 6631288 w 8732396"/>
              <a:gd name="connsiteY13" fmla="*/ 1936392 h 3291854"/>
              <a:gd name="connsiteX14" fmla="*/ 6927742 w 8732396"/>
              <a:gd name="connsiteY14" fmla="*/ 1198894 h 3291854"/>
              <a:gd name="connsiteX15" fmla="*/ 7134227 w 8732396"/>
              <a:gd name="connsiteY15" fmla="*/ 1583002 h 3291854"/>
              <a:gd name="connsiteX16" fmla="*/ 7269356 w 8732396"/>
              <a:gd name="connsiteY16" fmla="*/ 1666254 h 3291854"/>
              <a:gd name="connsiteX17" fmla="*/ 8732396 w 8732396"/>
              <a:gd name="connsiteY17"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3119779 w 8732396"/>
              <a:gd name="connsiteY4" fmla="*/ 1704011 h 3291854"/>
              <a:gd name="connsiteX5" fmla="*/ 4891916 w 8732396"/>
              <a:gd name="connsiteY5" fmla="*/ 1706894 h 3291854"/>
              <a:gd name="connsiteX6" fmla="*/ 4952802 w 8732396"/>
              <a:gd name="connsiteY6" fmla="*/ 1660458 h 3291854"/>
              <a:gd name="connsiteX7" fmla="*/ 5052791 w 8732396"/>
              <a:gd name="connsiteY7" fmla="*/ 1425187 h 3291854"/>
              <a:gd name="connsiteX8" fmla="*/ 5399916 w 8732396"/>
              <a:gd name="connsiteY8" fmla="*/ 1595134 h 3291854"/>
              <a:gd name="connsiteX9" fmla="*/ 5664076 w 8732396"/>
              <a:gd name="connsiteY9" fmla="*/ 14 h 3291854"/>
              <a:gd name="connsiteX10" fmla="*/ 6070476 w 8732396"/>
              <a:gd name="connsiteY10" fmla="*/ 3291854 h 3291854"/>
              <a:gd name="connsiteX11" fmla="*/ 6314316 w 8732396"/>
              <a:gd name="connsiteY11" fmla="*/ 1666254 h 3291854"/>
              <a:gd name="connsiteX12" fmla="*/ 6631288 w 8732396"/>
              <a:gd name="connsiteY12" fmla="*/ 1936392 h 3291854"/>
              <a:gd name="connsiteX13" fmla="*/ 6927742 w 8732396"/>
              <a:gd name="connsiteY13" fmla="*/ 1198894 h 3291854"/>
              <a:gd name="connsiteX14" fmla="*/ 7134227 w 8732396"/>
              <a:gd name="connsiteY14" fmla="*/ 1583002 h 3291854"/>
              <a:gd name="connsiteX15" fmla="*/ 7269356 w 8732396"/>
              <a:gd name="connsiteY15" fmla="*/ 1666254 h 3291854"/>
              <a:gd name="connsiteX16" fmla="*/ 8732396 w 8732396"/>
              <a:gd name="connsiteY16"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3119779 w 8732396"/>
              <a:gd name="connsiteY3" fmla="*/ 1704011 h 3291854"/>
              <a:gd name="connsiteX4" fmla="*/ 4891916 w 8732396"/>
              <a:gd name="connsiteY4" fmla="*/ 1706894 h 3291854"/>
              <a:gd name="connsiteX5" fmla="*/ 4952802 w 8732396"/>
              <a:gd name="connsiteY5" fmla="*/ 1660458 h 3291854"/>
              <a:gd name="connsiteX6" fmla="*/ 5052791 w 8732396"/>
              <a:gd name="connsiteY6" fmla="*/ 1425187 h 3291854"/>
              <a:gd name="connsiteX7" fmla="*/ 5399916 w 8732396"/>
              <a:gd name="connsiteY7" fmla="*/ 1595134 h 3291854"/>
              <a:gd name="connsiteX8" fmla="*/ 5664076 w 8732396"/>
              <a:gd name="connsiteY8" fmla="*/ 14 h 3291854"/>
              <a:gd name="connsiteX9" fmla="*/ 6070476 w 8732396"/>
              <a:gd name="connsiteY9" fmla="*/ 3291854 h 3291854"/>
              <a:gd name="connsiteX10" fmla="*/ 6314316 w 8732396"/>
              <a:gd name="connsiteY10" fmla="*/ 1666254 h 3291854"/>
              <a:gd name="connsiteX11" fmla="*/ 6631288 w 8732396"/>
              <a:gd name="connsiteY11" fmla="*/ 1936392 h 3291854"/>
              <a:gd name="connsiteX12" fmla="*/ 6927742 w 8732396"/>
              <a:gd name="connsiteY12" fmla="*/ 1198894 h 3291854"/>
              <a:gd name="connsiteX13" fmla="*/ 7134227 w 8732396"/>
              <a:gd name="connsiteY13" fmla="*/ 1583002 h 3291854"/>
              <a:gd name="connsiteX14" fmla="*/ 7269356 w 8732396"/>
              <a:gd name="connsiteY14" fmla="*/ 1666254 h 3291854"/>
              <a:gd name="connsiteX15" fmla="*/ 8732396 w 8732396"/>
              <a:gd name="connsiteY15" fmla="*/ 1666254 h 3291854"/>
              <a:gd name="connsiteX0" fmla="*/ 0 w 8732396"/>
              <a:gd name="connsiteY0" fmla="*/ 1706894 h 3291854"/>
              <a:gd name="connsiteX1" fmla="*/ 1009892 w 8732396"/>
              <a:gd name="connsiteY1" fmla="*/ 1707176 h 3291854"/>
              <a:gd name="connsiteX2" fmla="*/ 3119779 w 8732396"/>
              <a:gd name="connsiteY2" fmla="*/ 1704011 h 3291854"/>
              <a:gd name="connsiteX3" fmla="*/ 4891916 w 8732396"/>
              <a:gd name="connsiteY3" fmla="*/ 1706894 h 3291854"/>
              <a:gd name="connsiteX4" fmla="*/ 4952802 w 8732396"/>
              <a:gd name="connsiteY4" fmla="*/ 1660458 h 3291854"/>
              <a:gd name="connsiteX5" fmla="*/ 5052791 w 8732396"/>
              <a:gd name="connsiteY5" fmla="*/ 1425187 h 3291854"/>
              <a:gd name="connsiteX6" fmla="*/ 5399916 w 8732396"/>
              <a:gd name="connsiteY6" fmla="*/ 1595134 h 3291854"/>
              <a:gd name="connsiteX7" fmla="*/ 5664076 w 8732396"/>
              <a:gd name="connsiteY7" fmla="*/ 14 h 3291854"/>
              <a:gd name="connsiteX8" fmla="*/ 6070476 w 8732396"/>
              <a:gd name="connsiteY8" fmla="*/ 3291854 h 3291854"/>
              <a:gd name="connsiteX9" fmla="*/ 6314316 w 8732396"/>
              <a:gd name="connsiteY9" fmla="*/ 1666254 h 3291854"/>
              <a:gd name="connsiteX10" fmla="*/ 6631288 w 8732396"/>
              <a:gd name="connsiteY10" fmla="*/ 1936392 h 3291854"/>
              <a:gd name="connsiteX11" fmla="*/ 6927742 w 8732396"/>
              <a:gd name="connsiteY11" fmla="*/ 1198894 h 3291854"/>
              <a:gd name="connsiteX12" fmla="*/ 7134227 w 8732396"/>
              <a:gd name="connsiteY12" fmla="*/ 1583002 h 3291854"/>
              <a:gd name="connsiteX13" fmla="*/ 7269356 w 8732396"/>
              <a:gd name="connsiteY13" fmla="*/ 1666254 h 3291854"/>
              <a:gd name="connsiteX14" fmla="*/ 8732396 w 8732396"/>
              <a:gd name="connsiteY14" fmla="*/ 1666254 h 3291854"/>
              <a:gd name="connsiteX0" fmla="*/ 0 w 8732396"/>
              <a:gd name="connsiteY0" fmla="*/ 1706894 h 3291854"/>
              <a:gd name="connsiteX1" fmla="*/ 3119779 w 8732396"/>
              <a:gd name="connsiteY1" fmla="*/ 1704011 h 3291854"/>
              <a:gd name="connsiteX2" fmla="*/ 4891916 w 8732396"/>
              <a:gd name="connsiteY2" fmla="*/ 1706894 h 3291854"/>
              <a:gd name="connsiteX3" fmla="*/ 4952802 w 8732396"/>
              <a:gd name="connsiteY3" fmla="*/ 1660458 h 3291854"/>
              <a:gd name="connsiteX4" fmla="*/ 5052791 w 8732396"/>
              <a:gd name="connsiteY4" fmla="*/ 1425187 h 3291854"/>
              <a:gd name="connsiteX5" fmla="*/ 5399916 w 8732396"/>
              <a:gd name="connsiteY5" fmla="*/ 1595134 h 3291854"/>
              <a:gd name="connsiteX6" fmla="*/ 5664076 w 8732396"/>
              <a:gd name="connsiteY6" fmla="*/ 14 h 3291854"/>
              <a:gd name="connsiteX7" fmla="*/ 6070476 w 8732396"/>
              <a:gd name="connsiteY7" fmla="*/ 3291854 h 3291854"/>
              <a:gd name="connsiteX8" fmla="*/ 6314316 w 8732396"/>
              <a:gd name="connsiteY8" fmla="*/ 1666254 h 3291854"/>
              <a:gd name="connsiteX9" fmla="*/ 6631288 w 8732396"/>
              <a:gd name="connsiteY9" fmla="*/ 1936392 h 3291854"/>
              <a:gd name="connsiteX10" fmla="*/ 6927742 w 8732396"/>
              <a:gd name="connsiteY10" fmla="*/ 1198894 h 3291854"/>
              <a:gd name="connsiteX11" fmla="*/ 7134227 w 8732396"/>
              <a:gd name="connsiteY11" fmla="*/ 1583002 h 3291854"/>
              <a:gd name="connsiteX12" fmla="*/ 7269356 w 8732396"/>
              <a:gd name="connsiteY12" fmla="*/ 1666254 h 3291854"/>
              <a:gd name="connsiteX13" fmla="*/ 8732396 w 8732396"/>
              <a:gd name="connsiteY13" fmla="*/ 1666254 h 3291854"/>
              <a:gd name="connsiteX0" fmla="*/ 0 w 5612617"/>
              <a:gd name="connsiteY0" fmla="*/ 1704011 h 3291854"/>
              <a:gd name="connsiteX1" fmla="*/ 1772137 w 5612617"/>
              <a:gd name="connsiteY1" fmla="*/ 1706894 h 3291854"/>
              <a:gd name="connsiteX2" fmla="*/ 1833023 w 5612617"/>
              <a:gd name="connsiteY2" fmla="*/ 1660458 h 3291854"/>
              <a:gd name="connsiteX3" fmla="*/ 1933012 w 5612617"/>
              <a:gd name="connsiteY3" fmla="*/ 1425187 h 3291854"/>
              <a:gd name="connsiteX4" fmla="*/ 2280137 w 5612617"/>
              <a:gd name="connsiteY4" fmla="*/ 1595134 h 3291854"/>
              <a:gd name="connsiteX5" fmla="*/ 2544297 w 5612617"/>
              <a:gd name="connsiteY5" fmla="*/ 14 h 3291854"/>
              <a:gd name="connsiteX6" fmla="*/ 2950697 w 5612617"/>
              <a:gd name="connsiteY6" fmla="*/ 3291854 h 3291854"/>
              <a:gd name="connsiteX7" fmla="*/ 3194537 w 5612617"/>
              <a:gd name="connsiteY7" fmla="*/ 1666254 h 3291854"/>
              <a:gd name="connsiteX8" fmla="*/ 3511509 w 5612617"/>
              <a:gd name="connsiteY8" fmla="*/ 1936392 h 3291854"/>
              <a:gd name="connsiteX9" fmla="*/ 3807963 w 5612617"/>
              <a:gd name="connsiteY9" fmla="*/ 1198894 h 3291854"/>
              <a:gd name="connsiteX10" fmla="*/ 4014448 w 5612617"/>
              <a:gd name="connsiteY10" fmla="*/ 1583002 h 3291854"/>
              <a:gd name="connsiteX11" fmla="*/ 4149577 w 5612617"/>
              <a:gd name="connsiteY11" fmla="*/ 1666254 h 3291854"/>
              <a:gd name="connsiteX12" fmla="*/ 5612617 w 5612617"/>
              <a:gd name="connsiteY12" fmla="*/ 1666254 h 3291854"/>
              <a:gd name="connsiteX0" fmla="*/ 0 w 7254678"/>
              <a:gd name="connsiteY0" fmla="*/ 1704011 h 3291854"/>
              <a:gd name="connsiteX1" fmla="*/ 1772137 w 7254678"/>
              <a:gd name="connsiteY1" fmla="*/ 1706894 h 3291854"/>
              <a:gd name="connsiteX2" fmla="*/ 1833023 w 7254678"/>
              <a:gd name="connsiteY2" fmla="*/ 1660458 h 3291854"/>
              <a:gd name="connsiteX3" fmla="*/ 1933012 w 7254678"/>
              <a:gd name="connsiteY3" fmla="*/ 1425187 h 3291854"/>
              <a:gd name="connsiteX4" fmla="*/ 2280137 w 7254678"/>
              <a:gd name="connsiteY4" fmla="*/ 1595134 h 3291854"/>
              <a:gd name="connsiteX5" fmla="*/ 2544297 w 7254678"/>
              <a:gd name="connsiteY5" fmla="*/ 14 h 3291854"/>
              <a:gd name="connsiteX6" fmla="*/ 2950697 w 7254678"/>
              <a:gd name="connsiteY6" fmla="*/ 3291854 h 3291854"/>
              <a:gd name="connsiteX7" fmla="*/ 3194537 w 7254678"/>
              <a:gd name="connsiteY7" fmla="*/ 1666254 h 3291854"/>
              <a:gd name="connsiteX8" fmla="*/ 3511509 w 7254678"/>
              <a:gd name="connsiteY8" fmla="*/ 1936392 h 3291854"/>
              <a:gd name="connsiteX9" fmla="*/ 3807963 w 7254678"/>
              <a:gd name="connsiteY9" fmla="*/ 1198894 h 3291854"/>
              <a:gd name="connsiteX10" fmla="*/ 4014448 w 7254678"/>
              <a:gd name="connsiteY10" fmla="*/ 1583002 h 3291854"/>
              <a:gd name="connsiteX11" fmla="*/ 4149577 w 7254678"/>
              <a:gd name="connsiteY11" fmla="*/ 1666254 h 3291854"/>
              <a:gd name="connsiteX12" fmla="*/ 7254678 w 7254678"/>
              <a:gd name="connsiteY12" fmla="*/ 1666254 h 3291854"/>
              <a:gd name="connsiteX0" fmla="*/ 0 w 12436591"/>
              <a:gd name="connsiteY0" fmla="*/ 1704011 h 3291854"/>
              <a:gd name="connsiteX1" fmla="*/ 6954050 w 12436591"/>
              <a:gd name="connsiteY1" fmla="*/ 1706894 h 3291854"/>
              <a:gd name="connsiteX2" fmla="*/ 7014936 w 12436591"/>
              <a:gd name="connsiteY2" fmla="*/ 1660458 h 3291854"/>
              <a:gd name="connsiteX3" fmla="*/ 7114925 w 12436591"/>
              <a:gd name="connsiteY3" fmla="*/ 1425187 h 3291854"/>
              <a:gd name="connsiteX4" fmla="*/ 7462050 w 12436591"/>
              <a:gd name="connsiteY4" fmla="*/ 1595134 h 3291854"/>
              <a:gd name="connsiteX5" fmla="*/ 7726210 w 12436591"/>
              <a:gd name="connsiteY5" fmla="*/ 14 h 3291854"/>
              <a:gd name="connsiteX6" fmla="*/ 8132610 w 12436591"/>
              <a:gd name="connsiteY6" fmla="*/ 3291854 h 3291854"/>
              <a:gd name="connsiteX7" fmla="*/ 8376450 w 12436591"/>
              <a:gd name="connsiteY7" fmla="*/ 1666254 h 3291854"/>
              <a:gd name="connsiteX8" fmla="*/ 8693422 w 12436591"/>
              <a:gd name="connsiteY8" fmla="*/ 1936392 h 3291854"/>
              <a:gd name="connsiteX9" fmla="*/ 8989876 w 12436591"/>
              <a:gd name="connsiteY9" fmla="*/ 1198894 h 3291854"/>
              <a:gd name="connsiteX10" fmla="*/ 9196361 w 12436591"/>
              <a:gd name="connsiteY10" fmla="*/ 1583002 h 3291854"/>
              <a:gd name="connsiteX11" fmla="*/ 9331490 w 12436591"/>
              <a:gd name="connsiteY11" fmla="*/ 1666254 h 3291854"/>
              <a:gd name="connsiteX12" fmla="*/ 12436591 w 12436591"/>
              <a:gd name="connsiteY12" fmla="*/ 1666254 h 3291854"/>
              <a:gd name="connsiteX0" fmla="*/ 0 w 21863817"/>
              <a:gd name="connsiteY0" fmla="*/ 1729165 h 3291854"/>
              <a:gd name="connsiteX1" fmla="*/ 16381276 w 21863817"/>
              <a:gd name="connsiteY1" fmla="*/ 1706894 h 3291854"/>
              <a:gd name="connsiteX2" fmla="*/ 16442162 w 21863817"/>
              <a:gd name="connsiteY2" fmla="*/ 1660458 h 3291854"/>
              <a:gd name="connsiteX3" fmla="*/ 16542151 w 21863817"/>
              <a:gd name="connsiteY3" fmla="*/ 1425187 h 3291854"/>
              <a:gd name="connsiteX4" fmla="*/ 16889276 w 21863817"/>
              <a:gd name="connsiteY4" fmla="*/ 1595134 h 3291854"/>
              <a:gd name="connsiteX5" fmla="*/ 17153436 w 21863817"/>
              <a:gd name="connsiteY5" fmla="*/ 14 h 3291854"/>
              <a:gd name="connsiteX6" fmla="*/ 17559836 w 21863817"/>
              <a:gd name="connsiteY6" fmla="*/ 3291854 h 3291854"/>
              <a:gd name="connsiteX7" fmla="*/ 17803676 w 21863817"/>
              <a:gd name="connsiteY7" fmla="*/ 1666254 h 3291854"/>
              <a:gd name="connsiteX8" fmla="*/ 18120648 w 21863817"/>
              <a:gd name="connsiteY8" fmla="*/ 1936392 h 3291854"/>
              <a:gd name="connsiteX9" fmla="*/ 18417102 w 21863817"/>
              <a:gd name="connsiteY9" fmla="*/ 1198894 h 3291854"/>
              <a:gd name="connsiteX10" fmla="*/ 18623587 w 21863817"/>
              <a:gd name="connsiteY10" fmla="*/ 1583002 h 3291854"/>
              <a:gd name="connsiteX11" fmla="*/ 18758716 w 21863817"/>
              <a:gd name="connsiteY11" fmla="*/ 1666254 h 3291854"/>
              <a:gd name="connsiteX12" fmla="*/ 21863817 w 21863817"/>
              <a:gd name="connsiteY12" fmla="*/ 1666254 h 329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63817" h="3291854">
                <a:moveTo>
                  <a:pt x="0" y="1729165"/>
                </a:moveTo>
                <a:lnTo>
                  <a:pt x="16381276" y="1706894"/>
                </a:lnTo>
                <a:cubicBezTo>
                  <a:pt x="16420161" y="1703189"/>
                  <a:pt x="16428683" y="1685625"/>
                  <a:pt x="16442162" y="1660458"/>
                </a:cubicBezTo>
                <a:cubicBezTo>
                  <a:pt x="16455641" y="1635291"/>
                  <a:pt x="16465410" y="1435268"/>
                  <a:pt x="16542151" y="1425187"/>
                </a:cubicBezTo>
                <a:cubicBezTo>
                  <a:pt x="16618892" y="1415107"/>
                  <a:pt x="16787395" y="1832663"/>
                  <a:pt x="16889276" y="1595134"/>
                </a:cubicBezTo>
                <a:cubicBezTo>
                  <a:pt x="16991157" y="1357605"/>
                  <a:pt x="17028634" y="-5150"/>
                  <a:pt x="17153436" y="14"/>
                </a:cubicBezTo>
                <a:cubicBezTo>
                  <a:pt x="17278238" y="5178"/>
                  <a:pt x="17446559" y="3291535"/>
                  <a:pt x="17559836" y="3291854"/>
                </a:cubicBezTo>
                <a:cubicBezTo>
                  <a:pt x="17673113" y="3292173"/>
                  <a:pt x="17710207" y="1892164"/>
                  <a:pt x="17803676" y="1666254"/>
                </a:cubicBezTo>
                <a:cubicBezTo>
                  <a:pt x="17897145" y="1440344"/>
                  <a:pt x="18018410" y="2014285"/>
                  <a:pt x="18120648" y="1936392"/>
                </a:cubicBezTo>
                <a:cubicBezTo>
                  <a:pt x="18222886" y="1858499"/>
                  <a:pt x="18333279" y="1257792"/>
                  <a:pt x="18417102" y="1198894"/>
                </a:cubicBezTo>
                <a:cubicBezTo>
                  <a:pt x="18500925" y="1139996"/>
                  <a:pt x="18590856" y="1536575"/>
                  <a:pt x="18623587" y="1583002"/>
                </a:cubicBezTo>
                <a:cubicBezTo>
                  <a:pt x="18656318" y="1629429"/>
                  <a:pt x="18692447" y="1661255"/>
                  <a:pt x="18758716" y="1666254"/>
                </a:cubicBezTo>
                <a:lnTo>
                  <a:pt x="21863817" y="1666254"/>
                </a:lnTo>
              </a:path>
            </a:pathLst>
          </a:custGeom>
          <a:ln w="38100" cap="rnd">
            <a:solidFill>
              <a:srgbClr val="00E7E2"/>
            </a:solidFill>
          </a:ln>
          <a:effectLst>
            <a:outerShdw blurRad="88900" algn="ctr" rotWithShape="0">
              <a:srgbClr val="01FFFF"/>
            </a:outerShdw>
          </a:effectLst>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Rectangle 14"/>
          <p:cNvSpPr/>
          <p:nvPr/>
        </p:nvSpPr>
        <p:spPr>
          <a:xfrm>
            <a:off x="838200" y="1676400"/>
            <a:ext cx="7010400" cy="3276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2800" i="1" dirty="0">
              <a:solidFill>
                <a:schemeClr val="tx1"/>
              </a:solidFill>
              <a:effectLst>
                <a:outerShdw blurRad="50800" dist="38100" dir="5400000" algn="t" rotWithShape="0">
                  <a:prstClr val="black">
                    <a:alpha val="40000"/>
                  </a:prstClr>
                </a:outerShdw>
              </a:effectLst>
              <a:latin typeface="Arial" pitchFamily="34" charset="0"/>
              <a:cs typeface="Arial" pitchFamily="34" charset="0"/>
            </a:endParaRPr>
          </a:p>
        </p:txBody>
      </p:sp>
      <p:sp>
        <p:nvSpPr>
          <p:cNvPr id="6" name="مستطيل 5"/>
          <p:cNvSpPr/>
          <p:nvPr/>
        </p:nvSpPr>
        <p:spPr>
          <a:xfrm>
            <a:off x="381000" y="228600"/>
            <a:ext cx="8305800" cy="584775"/>
          </a:xfrm>
          <a:prstGeom prst="rect">
            <a:avLst/>
          </a:prstGeom>
        </p:spPr>
        <p:txBody>
          <a:bodyPr wrap="square">
            <a:spAutoFit/>
          </a:bodyPr>
          <a:lstStyle/>
          <a:p>
            <a:r>
              <a:rPr lang="en-US" sz="3200" b="1" dirty="0">
                <a:solidFill>
                  <a:srgbClr val="00B0F0"/>
                </a:solidFill>
              </a:rPr>
              <a:t>Summary SA node AP </a:t>
            </a:r>
          </a:p>
        </p:txBody>
      </p:sp>
      <p:sp>
        <p:nvSpPr>
          <p:cNvPr id="7" name="عنصر نائب للتاريخ 6"/>
          <p:cNvSpPr>
            <a:spLocks noGrp="1"/>
          </p:cNvSpPr>
          <p:nvPr>
            <p:ph type="dt" sz="half" idx="10"/>
          </p:nvPr>
        </p:nvSpPr>
        <p:spPr/>
        <p:txBody>
          <a:bodyPr/>
          <a:lstStyle/>
          <a:p>
            <a:fld id="{73132732-FF75-43FB-8163-A40C315556F6}" type="datetime1">
              <a:rPr lang="en-US" smtClean="0">
                <a:solidFill>
                  <a:schemeClr val="tx1"/>
                </a:solidFill>
              </a:rPr>
              <a:t>2/28/21</a:t>
            </a:fld>
            <a:endParaRPr lang="en-US">
              <a:solidFill>
                <a:schemeClr val="tx1"/>
              </a:solidFill>
            </a:endParaRPr>
          </a:p>
        </p:txBody>
      </p:sp>
      <p:sp>
        <p:nvSpPr>
          <p:cNvPr id="8" name="عنصر نائب لرقم الشريحة 7"/>
          <p:cNvSpPr>
            <a:spLocks noGrp="1"/>
          </p:cNvSpPr>
          <p:nvPr>
            <p:ph type="sldNum" sz="quarter" idx="12"/>
          </p:nvPr>
        </p:nvSpPr>
        <p:spPr/>
        <p:txBody>
          <a:bodyPr/>
          <a:lstStyle/>
          <a:p>
            <a:fld id="{BC490F8C-3D0D-4DB1-B2BD-1525EA5CE111}" type="slidenum">
              <a:rPr lang="en-US" smtClean="0">
                <a:solidFill>
                  <a:schemeClr val="tx1"/>
                </a:solidFill>
              </a:rPr>
              <a:pPr/>
              <a:t>20</a:t>
            </a:fld>
            <a:endParaRPr lang="en-US">
              <a:solidFill>
                <a:schemeClr val="tx1"/>
              </a:solidFill>
            </a:endParaRPr>
          </a:p>
        </p:txBody>
      </p:sp>
      <p:sp>
        <p:nvSpPr>
          <p:cNvPr id="10" name="عنصر نائب للتذييل 9"/>
          <p:cNvSpPr>
            <a:spLocks noGrp="1"/>
          </p:cNvSpPr>
          <p:nvPr>
            <p:ph type="ftr" sz="quarter" idx="11"/>
          </p:nvPr>
        </p:nvSpPr>
        <p:spPr/>
        <p:txBody>
          <a:bodyPr/>
          <a:lstStyle/>
          <a:p>
            <a:r>
              <a:rPr lang="en-US">
                <a:solidFill>
                  <a:schemeClr val="tx1"/>
                </a:solidFill>
              </a:rPr>
              <a:t>Excitation of the heart -Guyton and hall &amp; Linda</a:t>
            </a:r>
          </a:p>
        </p:txBody>
      </p:sp>
      <p:graphicFrame>
        <p:nvGraphicFramePr>
          <p:cNvPr id="2" name="رسم تخطيطي 1"/>
          <p:cNvGraphicFramePr/>
          <p:nvPr>
            <p:extLst>
              <p:ext uri="{D42A27DB-BD31-4B8C-83A1-F6EECF244321}">
                <p14:modId xmlns:p14="http://schemas.microsoft.com/office/powerpoint/2010/main" val="1785380078"/>
              </p:ext>
            </p:extLst>
          </p:nvPr>
        </p:nvGraphicFramePr>
        <p:xfrm>
          <a:off x="2819400" y="457200"/>
          <a:ext cx="6629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مستطيل 2"/>
          <p:cNvSpPr/>
          <p:nvPr/>
        </p:nvSpPr>
        <p:spPr>
          <a:xfrm>
            <a:off x="-533400" y="5085546"/>
            <a:ext cx="6629400" cy="954107"/>
          </a:xfrm>
          <a:prstGeom prst="rect">
            <a:avLst/>
          </a:prstGeom>
        </p:spPr>
        <p:txBody>
          <a:bodyPr wrap="square">
            <a:spAutoFit/>
          </a:bodyPr>
          <a:lstStyle/>
          <a:p>
            <a:pPr lvl="0" algn="ctr"/>
            <a:r>
              <a:rPr lang="en-US" sz="2800" b="1" dirty="0">
                <a:solidFill>
                  <a:srgbClr val="00B0F0"/>
                </a:solidFill>
              </a:rPr>
              <a:t>This process continues indefinitely throughout a person’s life.</a:t>
            </a:r>
            <a:endParaRPr lang="ar-SA" sz="2800" b="1" dirty="0">
              <a:solidFill>
                <a:srgbClr val="00B0F0"/>
              </a:solidFill>
            </a:endParaRPr>
          </a:p>
        </p:txBody>
      </p:sp>
      <p:pic>
        <p:nvPicPr>
          <p:cNvPr id="2050" name="Picture 2" descr="What Is a 'Mild Heart Attack' (and Is It a Big Deal, or Not)? – Health  Essentials from Cleveland Clinic"/>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88" b="89869" l="10000" r="94026"/>
                    </a14:imgEffect>
                  </a14:imgLayer>
                </a14:imgProps>
              </a:ext>
              <a:ext uri="{28A0092B-C50C-407E-A947-70E740481C1C}">
                <a14:useLocalDpi xmlns:a14="http://schemas.microsoft.com/office/drawing/2010/main" val="0"/>
              </a:ext>
            </a:extLst>
          </a:blip>
          <a:srcRect/>
          <a:stretch>
            <a:fillRect/>
          </a:stretch>
        </p:blipFill>
        <p:spPr bwMode="auto">
          <a:xfrm>
            <a:off x="5334000" y="2057400"/>
            <a:ext cx="2071550" cy="1433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80089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reeform 4"/>
          <p:cNvSpPr/>
          <p:nvPr/>
        </p:nvSpPr>
        <p:spPr>
          <a:xfrm>
            <a:off x="-66780" y="5562600"/>
            <a:ext cx="9210780" cy="1295400"/>
          </a:xfrm>
          <a:custGeom>
            <a:avLst/>
            <a:gdLst>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964730 w 5466080"/>
              <a:gd name="connsiteY7" fmla="*/ 1558783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3 h 3291853"/>
              <a:gd name="connsiteX1" fmla="*/ 1625600 w 5466080"/>
              <a:gd name="connsiteY1" fmla="*/ 1706893 h 3291853"/>
              <a:gd name="connsiteX2" fmla="*/ 2133600 w 5466080"/>
              <a:gd name="connsiteY2" fmla="*/ 1595133 h 3291853"/>
              <a:gd name="connsiteX3" fmla="*/ 2397760 w 5466080"/>
              <a:gd name="connsiteY3" fmla="*/ 13 h 3291853"/>
              <a:gd name="connsiteX4" fmla="*/ 2804160 w 5466080"/>
              <a:gd name="connsiteY4" fmla="*/ 3291853 h 3291853"/>
              <a:gd name="connsiteX5" fmla="*/ 3048000 w 5466080"/>
              <a:gd name="connsiteY5" fmla="*/ 1666253 h 3291853"/>
              <a:gd name="connsiteX6" fmla="*/ 3661426 w 5466080"/>
              <a:gd name="connsiteY6" fmla="*/ 1198893 h 3291853"/>
              <a:gd name="connsiteX7" fmla="*/ 3867911 w 5466080"/>
              <a:gd name="connsiteY7" fmla="*/ 1583001 h 3291853"/>
              <a:gd name="connsiteX8" fmla="*/ 4003040 w 5466080"/>
              <a:gd name="connsiteY8" fmla="*/ 1666253 h 3291853"/>
              <a:gd name="connsiteX9" fmla="*/ 5466080 w 5466080"/>
              <a:gd name="connsiteY9" fmla="*/ 1666253 h 3291853"/>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364972 w 5466080"/>
              <a:gd name="connsiteY7" fmla="*/ 1936392 h 3291854"/>
              <a:gd name="connsiteX8" fmla="*/ 3661426 w 5466080"/>
              <a:gd name="connsiteY8" fmla="*/ 1198894 h 3291854"/>
              <a:gd name="connsiteX9" fmla="*/ 3867911 w 5466080"/>
              <a:gd name="connsiteY9" fmla="*/ 1583002 h 3291854"/>
              <a:gd name="connsiteX10" fmla="*/ 4003040 w 5466080"/>
              <a:gd name="connsiteY10" fmla="*/ 1666254 h 3291854"/>
              <a:gd name="connsiteX11" fmla="*/ 5466080 w 5466080"/>
              <a:gd name="connsiteY11" fmla="*/ 1666254 h 3291854"/>
              <a:gd name="connsiteX0" fmla="*/ 0 w 5466080"/>
              <a:gd name="connsiteY0" fmla="*/ 1706894 h 3291854"/>
              <a:gd name="connsiteX1" fmla="*/ 1625600 w 5466080"/>
              <a:gd name="connsiteY1" fmla="*/ 1706894 h 3291854"/>
              <a:gd name="connsiteX2" fmla="*/ 1673154 w 5466080"/>
              <a:gd name="connsiteY2" fmla="*/ 1655617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1550500 w 7752501"/>
              <a:gd name="connsiteY1" fmla="*/ 1706208 h 3291854"/>
              <a:gd name="connsiteX2" fmla="*/ 3912021 w 7752501"/>
              <a:gd name="connsiteY2" fmla="*/ 1706894 h 3291854"/>
              <a:gd name="connsiteX3" fmla="*/ 3972907 w 7752501"/>
              <a:gd name="connsiteY3" fmla="*/ 1660458 h 3291854"/>
              <a:gd name="connsiteX4" fmla="*/ 4072896 w 7752501"/>
              <a:gd name="connsiteY4" fmla="*/ 1425187 h 3291854"/>
              <a:gd name="connsiteX5" fmla="*/ 4420021 w 7752501"/>
              <a:gd name="connsiteY5" fmla="*/ 1595134 h 3291854"/>
              <a:gd name="connsiteX6" fmla="*/ 4684181 w 7752501"/>
              <a:gd name="connsiteY6" fmla="*/ 14 h 3291854"/>
              <a:gd name="connsiteX7" fmla="*/ 5090581 w 7752501"/>
              <a:gd name="connsiteY7" fmla="*/ 3291854 h 3291854"/>
              <a:gd name="connsiteX8" fmla="*/ 5334421 w 7752501"/>
              <a:gd name="connsiteY8" fmla="*/ 1666254 h 3291854"/>
              <a:gd name="connsiteX9" fmla="*/ 5651393 w 7752501"/>
              <a:gd name="connsiteY9" fmla="*/ 1936392 h 3291854"/>
              <a:gd name="connsiteX10" fmla="*/ 5947847 w 7752501"/>
              <a:gd name="connsiteY10" fmla="*/ 1198894 h 3291854"/>
              <a:gd name="connsiteX11" fmla="*/ 6154332 w 7752501"/>
              <a:gd name="connsiteY11" fmla="*/ 1583002 h 3291854"/>
              <a:gd name="connsiteX12" fmla="*/ 6289461 w 7752501"/>
              <a:gd name="connsiteY12" fmla="*/ 1666254 h 3291854"/>
              <a:gd name="connsiteX13" fmla="*/ 7752501 w 7752501"/>
              <a:gd name="connsiteY13" fmla="*/ 1666254 h 3291854"/>
              <a:gd name="connsiteX0" fmla="*/ 0 w 7752501"/>
              <a:gd name="connsiteY0" fmla="*/ 1704474 h 3291854"/>
              <a:gd name="connsiteX1" fmla="*/ 195979 w 7752501"/>
              <a:gd name="connsiteY1" fmla="*/ 1961810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1550500 w 7752501"/>
              <a:gd name="connsiteY3" fmla="*/ 1706208 h 3291854"/>
              <a:gd name="connsiteX4" fmla="*/ 3912021 w 7752501"/>
              <a:gd name="connsiteY4" fmla="*/ 1706894 h 3291854"/>
              <a:gd name="connsiteX5" fmla="*/ 3972907 w 7752501"/>
              <a:gd name="connsiteY5" fmla="*/ 1660458 h 3291854"/>
              <a:gd name="connsiteX6" fmla="*/ 4072896 w 7752501"/>
              <a:gd name="connsiteY6" fmla="*/ 1425187 h 3291854"/>
              <a:gd name="connsiteX7" fmla="*/ 4420021 w 7752501"/>
              <a:gd name="connsiteY7" fmla="*/ 1595134 h 3291854"/>
              <a:gd name="connsiteX8" fmla="*/ 4684181 w 7752501"/>
              <a:gd name="connsiteY8" fmla="*/ 14 h 3291854"/>
              <a:gd name="connsiteX9" fmla="*/ 5090581 w 7752501"/>
              <a:gd name="connsiteY9" fmla="*/ 3291854 h 3291854"/>
              <a:gd name="connsiteX10" fmla="*/ 5334421 w 7752501"/>
              <a:gd name="connsiteY10" fmla="*/ 1666254 h 3291854"/>
              <a:gd name="connsiteX11" fmla="*/ 5651393 w 7752501"/>
              <a:gd name="connsiteY11" fmla="*/ 1936392 h 3291854"/>
              <a:gd name="connsiteX12" fmla="*/ 5947847 w 7752501"/>
              <a:gd name="connsiteY12" fmla="*/ 1198894 h 3291854"/>
              <a:gd name="connsiteX13" fmla="*/ 6154332 w 7752501"/>
              <a:gd name="connsiteY13" fmla="*/ 1583002 h 3291854"/>
              <a:gd name="connsiteX14" fmla="*/ 6289461 w 7752501"/>
              <a:gd name="connsiteY14" fmla="*/ 1666254 h 3291854"/>
              <a:gd name="connsiteX15" fmla="*/ 7752501 w 7752501"/>
              <a:gd name="connsiteY15"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550500 w 7752501"/>
              <a:gd name="connsiteY4" fmla="*/ 1706208 h 3291854"/>
              <a:gd name="connsiteX5" fmla="*/ 3912021 w 7752501"/>
              <a:gd name="connsiteY5" fmla="*/ 1706894 h 3291854"/>
              <a:gd name="connsiteX6" fmla="*/ 3972907 w 7752501"/>
              <a:gd name="connsiteY6" fmla="*/ 1660458 h 3291854"/>
              <a:gd name="connsiteX7" fmla="*/ 4072896 w 7752501"/>
              <a:gd name="connsiteY7" fmla="*/ 1425187 h 3291854"/>
              <a:gd name="connsiteX8" fmla="*/ 4420021 w 7752501"/>
              <a:gd name="connsiteY8" fmla="*/ 1595134 h 3291854"/>
              <a:gd name="connsiteX9" fmla="*/ 4684181 w 7752501"/>
              <a:gd name="connsiteY9" fmla="*/ 14 h 3291854"/>
              <a:gd name="connsiteX10" fmla="*/ 5090581 w 7752501"/>
              <a:gd name="connsiteY10" fmla="*/ 3291854 h 3291854"/>
              <a:gd name="connsiteX11" fmla="*/ 5334421 w 7752501"/>
              <a:gd name="connsiteY11" fmla="*/ 1666254 h 3291854"/>
              <a:gd name="connsiteX12" fmla="*/ 5651393 w 7752501"/>
              <a:gd name="connsiteY12" fmla="*/ 1936392 h 3291854"/>
              <a:gd name="connsiteX13" fmla="*/ 5947847 w 7752501"/>
              <a:gd name="connsiteY13" fmla="*/ 1198894 h 3291854"/>
              <a:gd name="connsiteX14" fmla="*/ 6154332 w 7752501"/>
              <a:gd name="connsiteY14" fmla="*/ 1583002 h 3291854"/>
              <a:gd name="connsiteX15" fmla="*/ 6289461 w 7752501"/>
              <a:gd name="connsiteY15" fmla="*/ 1666254 h 3291854"/>
              <a:gd name="connsiteX16" fmla="*/ 7752501 w 7752501"/>
              <a:gd name="connsiteY16"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550500 w 7752501"/>
              <a:gd name="connsiteY5" fmla="*/ 1706208 h 3291854"/>
              <a:gd name="connsiteX6" fmla="*/ 3912021 w 7752501"/>
              <a:gd name="connsiteY6" fmla="*/ 1706894 h 3291854"/>
              <a:gd name="connsiteX7" fmla="*/ 3972907 w 7752501"/>
              <a:gd name="connsiteY7" fmla="*/ 1660458 h 3291854"/>
              <a:gd name="connsiteX8" fmla="*/ 4072896 w 7752501"/>
              <a:gd name="connsiteY8" fmla="*/ 1425187 h 3291854"/>
              <a:gd name="connsiteX9" fmla="*/ 4420021 w 7752501"/>
              <a:gd name="connsiteY9" fmla="*/ 1595134 h 3291854"/>
              <a:gd name="connsiteX10" fmla="*/ 4684181 w 7752501"/>
              <a:gd name="connsiteY10" fmla="*/ 14 h 3291854"/>
              <a:gd name="connsiteX11" fmla="*/ 5090581 w 7752501"/>
              <a:gd name="connsiteY11" fmla="*/ 3291854 h 3291854"/>
              <a:gd name="connsiteX12" fmla="*/ 5334421 w 7752501"/>
              <a:gd name="connsiteY12" fmla="*/ 1666254 h 3291854"/>
              <a:gd name="connsiteX13" fmla="*/ 5651393 w 7752501"/>
              <a:gd name="connsiteY13" fmla="*/ 1936392 h 3291854"/>
              <a:gd name="connsiteX14" fmla="*/ 5947847 w 7752501"/>
              <a:gd name="connsiteY14" fmla="*/ 1198894 h 3291854"/>
              <a:gd name="connsiteX15" fmla="*/ 6154332 w 7752501"/>
              <a:gd name="connsiteY15" fmla="*/ 1583002 h 3291854"/>
              <a:gd name="connsiteX16" fmla="*/ 6289461 w 7752501"/>
              <a:gd name="connsiteY16" fmla="*/ 1666254 h 3291854"/>
              <a:gd name="connsiteX17" fmla="*/ 7752501 w 7752501"/>
              <a:gd name="connsiteY17"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70638 w 7752501"/>
              <a:gd name="connsiteY1" fmla="*/ 1853373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78658 w 7752501"/>
              <a:gd name="connsiteY1" fmla="*/ 161326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99989 w 7752501"/>
              <a:gd name="connsiteY1" fmla="*/ 168297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86657 w 7752501"/>
              <a:gd name="connsiteY1" fmla="*/ 1709597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699915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707176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3119779 w 8732396"/>
              <a:gd name="connsiteY9" fmla="*/ 1704011 h 3291854"/>
              <a:gd name="connsiteX10" fmla="*/ 4891916 w 8732396"/>
              <a:gd name="connsiteY10" fmla="*/ 1706894 h 3291854"/>
              <a:gd name="connsiteX11" fmla="*/ 4952802 w 8732396"/>
              <a:gd name="connsiteY11" fmla="*/ 1660458 h 3291854"/>
              <a:gd name="connsiteX12" fmla="*/ 5052791 w 8732396"/>
              <a:gd name="connsiteY12" fmla="*/ 1425187 h 3291854"/>
              <a:gd name="connsiteX13" fmla="*/ 5399916 w 8732396"/>
              <a:gd name="connsiteY13" fmla="*/ 1595134 h 3291854"/>
              <a:gd name="connsiteX14" fmla="*/ 5664076 w 8732396"/>
              <a:gd name="connsiteY14" fmla="*/ 14 h 3291854"/>
              <a:gd name="connsiteX15" fmla="*/ 6070476 w 8732396"/>
              <a:gd name="connsiteY15" fmla="*/ 3291854 h 3291854"/>
              <a:gd name="connsiteX16" fmla="*/ 6314316 w 8732396"/>
              <a:gd name="connsiteY16" fmla="*/ 1666254 h 3291854"/>
              <a:gd name="connsiteX17" fmla="*/ 6631288 w 8732396"/>
              <a:gd name="connsiteY17" fmla="*/ 1936392 h 3291854"/>
              <a:gd name="connsiteX18" fmla="*/ 6927742 w 8732396"/>
              <a:gd name="connsiteY18" fmla="*/ 1198894 h 3291854"/>
              <a:gd name="connsiteX19" fmla="*/ 7134227 w 8732396"/>
              <a:gd name="connsiteY19" fmla="*/ 1583002 h 3291854"/>
              <a:gd name="connsiteX20" fmla="*/ 7269356 w 8732396"/>
              <a:gd name="connsiteY20" fmla="*/ 1666254 h 3291854"/>
              <a:gd name="connsiteX21" fmla="*/ 8732396 w 8732396"/>
              <a:gd name="connsiteY21"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3119779 w 8732396"/>
              <a:gd name="connsiteY8" fmla="*/ 1704011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3119779 w 8732396"/>
              <a:gd name="connsiteY7" fmla="*/ 1704011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3119779 w 8732396"/>
              <a:gd name="connsiteY6" fmla="*/ 1704011 h 3291854"/>
              <a:gd name="connsiteX7" fmla="*/ 4891916 w 8732396"/>
              <a:gd name="connsiteY7" fmla="*/ 1706894 h 3291854"/>
              <a:gd name="connsiteX8" fmla="*/ 4952802 w 8732396"/>
              <a:gd name="connsiteY8" fmla="*/ 1660458 h 3291854"/>
              <a:gd name="connsiteX9" fmla="*/ 5052791 w 8732396"/>
              <a:gd name="connsiteY9" fmla="*/ 1425187 h 3291854"/>
              <a:gd name="connsiteX10" fmla="*/ 5399916 w 8732396"/>
              <a:gd name="connsiteY10" fmla="*/ 1595134 h 3291854"/>
              <a:gd name="connsiteX11" fmla="*/ 5664076 w 8732396"/>
              <a:gd name="connsiteY11" fmla="*/ 14 h 3291854"/>
              <a:gd name="connsiteX12" fmla="*/ 6070476 w 8732396"/>
              <a:gd name="connsiteY12" fmla="*/ 3291854 h 3291854"/>
              <a:gd name="connsiteX13" fmla="*/ 6314316 w 8732396"/>
              <a:gd name="connsiteY13" fmla="*/ 1666254 h 3291854"/>
              <a:gd name="connsiteX14" fmla="*/ 6631288 w 8732396"/>
              <a:gd name="connsiteY14" fmla="*/ 1936392 h 3291854"/>
              <a:gd name="connsiteX15" fmla="*/ 6927742 w 8732396"/>
              <a:gd name="connsiteY15" fmla="*/ 1198894 h 3291854"/>
              <a:gd name="connsiteX16" fmla="*/ 7134227 w 8732396"/>
              <a:gd name="connsiteY16" fmla="*/ 1583002 h 3291854"/>
              <a:gd name="connsiteX17" fmla="*/ 7269356 w 8732396"/>
              <a:gd name="connsiteY17" fmla="*/ 1666254 h 3291854"/>
              <a:gd name="connsiteX18" fmla="*/ 8732396 w 8732396"/>
              <a:gd name="connsiteY18"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3119779 w 8732396"/>
              <a:gd name="connsiteY5" fmla="*/ 1704011 h 3291854"/>
              <a:gd name="connsiteX6" fmla="*/ 4891916 w 8732396"/>
              <a:gd name="connsiteY6" fmla="*/ 1706894 h 3291854"/>
              <a:gd name="connsiteX7" fmla="*/ 4952802 w 8732396"/>
              <a:gd name="connsiteY7" fmla="*/ 1660458 h 3291854"/>
              <a:gd name="connsiteX8" fmla="*/ 5052791 w 8732396"/>
              <a:gd name="connsiteY8" fmla="*/ 1425187 h 3291854"/>
              <a:gd name="connsiteX9" fmla="*/ 5399916 w 8732396"/>
              <a:gd name="connsiteY9" fmla="*/ 1595134 h 3291854"/>
              <a:gd name="connsiteX10" fmla="*/ 5664076 w 8732396"/>
              <a:gd name="connsiteY10" fmla="*/ 14 h 3291854"/>
              <a:gd name="connsiteX11" fmla="*/ 6070476 w 8732396"/>
              <a:gd name="connsiteY11" fmla="*/ 3291854 h 3291854"/>
              <a:gd name="connsiteX12" fmla="*/ 6314316 w 8732396"/>
              <a:gd name="connsiteY12" fmla="*/ 1666254 h 3291854"/>
              <a:gd name="connsiteX13" fmla="*/ 6631288 w 8732396"/>
              <a:gd name="connsiteY13" fmla="*/ 1936392 h 3291854"/>
              <a:gd name="connsiteX14" fmla="*/ 6927742 w 8732396"/>
              <a:gd name="connsiteY14" fmla="*/ 1198894 h 3291854"/>
              <a:gd name="connsiteX15" fmla="*/ 7134227 w 8732396"/>
              <a:gd name="connsiteY15" fmla="*/ 1583002 h 3291854"/>
              <a:gd name="connsiteX16" fmla="*/ 7269356 w 8732396"/>
              <a:gd name="connsiteY16" fmla="*/ 1666254 h 3291854"/>
              <a:gd name="connsiteX17" fmla="*/ 8732396 w 8732396"/>
              <a:gd name="connsiteY17"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3119779 w 8732396"/>
              <a:gd name="connsiteY4" fmla="*/ 1704011 h 3291854"/>
              <a:gd name="connsiteX5" fmla="*/ 4891916 w 8732396"/>
              <a:gd name="connsiteY5" fmla="*/ 1706894 h 3291854"/>
              <a:gd name="connsiteX6" fmla="*/ 4952802 w 8732396"/>
              <a:gd name="connsiteY6" fmla="*/ 1660458 h 3291854"/>
              <a:gd name="connsiteX7" fmla="*/ 5052791 w 8732396"/>
              <a:gd name="connsiteY7" fmla="*/ 1425187 h 3291854"/>
              <a:gd name="connsiteX8" fmla="*/ 5399916 w 8732396"/>
              <a:gd name="connsiteY8" fmla="*/ 1595134 h 3291854"/>
              <a:gd name="connsiteX9" fmla="*/ 5664076 w 8732396"/>
              <a:gd name="connsiteY9" fmla="*/ 14 h 3291854"/>
              <a:gd name="connsiteX10" fmla="*/ 6070476 w 8732396"/>
              <a:gd name="connsiteY10" fmla="*/ 3291854 h 3291854"/>
              <a:gd name="connsiteX11" fmla="*/ 6314316 w 8732396"/>
              <a:gd name="connsiteY11" fmla="*/ 1666254 h 3291854"/>
              <a:gd name="connsiteX12" fmla="*/ 6631288 w 8732396"/>
              <a:gd name="connsiteY12" fmla="*/ 1936392 h 3291854"/>
              <a:gd name="connsiteX13" fmla="*/ 6927742 w 8732396"/>
              <a:gd name="connsiteY13" fmla="*/ 1198894 h 3291854"/>
              <a:gd name="connsiteX14" fmla="*/ 7134227 w 8732396"/>
              <a:gd name="connsiteY14" fmla="*/ 1583002 h 3291854"/>
              <a:gd name="connsiteX15" fmla="*/ 7269356 w 8732396"/>
              <a:gd name="connsiteY15" fmla="*/ 1666254 h 3291854"/>
              <a:gd name="connsiteX16" fmla="*/ 8732396 w 8732396"/>
              <a:gd name="connsiteY16"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3119779 w 8732396"/>
              <a:gd name="connsiteY3" fmla="*/ 1704011 h 3291854"/>
              <a:gd name="connsiteX4" fmla="*/ 4891916 w 8732396"/>
              <a:gd name="connsiteY4" fmla="*/ 1706894 h 3291854"/>
              <a:gd name="connsiteX5" fmla="*/ 4952802 w 8732396"/>
              <a:gd name="connsiteY5" fmla="*/ 1660458 h 3291854"/>
              <a:gd name="connsiteX6" fmla="*/ 5052791 w 8732396"/>
              <a:gd name="connsiteY6" fmla="*/ 1425187 h 3291854"/>
              <a:gd name="connsiteX7" fmla="*/ 5399916 w 8732396"/>
              <a:gd name="connsiteY7" fmla="*/ 1595134 h 3291854"/>
              <a:gd name="connsiteX8" fmla="*/ 5664076 w 8732396"/>
              <a:gd name="connsiteY8" fmla="*/ 14 h 3291854"/>
              <a:gd name="connsiteX9" fmla="*/ 6070476 w 8732396"/>
              <a:gd name="connsiteY9" fmla="*/ 3291854 h 3291854"/>
              <a:gd name="connsiteX10" fmla="*/ 6314316 w 8732396"/>
              <a:gd name="connsiteY10" fmla="*/ 1666254 h 3291854"/>
              <a:gd name="connsiteX11" fmla="*/ 6631288 w 8732396"/>
              <a:gd name="connsiteY11" fmla="*/ 1936392 h 3291854"/>
              <a:gd name="connsiteX12" fmla="*/ 6927742 w 8732396"/>
              <a:gd name="connsiteY12" fmla="*/ 1198894 h 3291854"/>
              <a:gd name="connsiteX13" fmla="*/ 7134227 w 8732396"/>
              <a:gd name="connsiteY13" fmla="*/ 1583002 h 3291854"/>
              <a:gd name="connsiteX14" fmla="*/ 7269356 w 8732396"/>
              <a:gd name="connsiteY14" fmla="*/ 1666254 h 3291854"/>
              <a:gd name="connsiteX15" fmla="*/ 8732396 w 8732396"/>
              <a:gd name="connsiteY15" fmla="*/ 1666254 h 3291854"/>
              <a:gd name="connsiteX0" fmla="*/ 0 w 8732396"/>
              <a:gd name="connsiteY0" fmla="*/ 1706894 h 3291854"/>
              <a:gd name="connsiteX1" fmla="*/ 1009892 w 8732396"/>
              <a:gd name="connsiteY1" fmla="*/ 1707176 h 3291854"/>
              <a:gd name="connsiteX2" fmla="*/ 3119779 w 8732396"/>
              <a:gd name="connsiteY2" fmla="*/ 1704011 h 3291854"/>
              <a:gd name="connsiteX3" fmla="*/ 4891916 w 8732396"/>
              <a:gd name="connsiteY3" fmla="*/ 1706894 h 3291854"/>
              <a:gd name="connsiteX4" fmla="*/ 4952802 w 8732396"/>
              <a:gd name="connsiteY4" fmla="*/ 1660458 h 3291854"/>
              <a:gd name="connsiteX5" fmla="*/ 5052791 w 8732396"/>
              <a:gd name="connsiteY5" fmla="*/ 1425187 h 3291854"/>
              <a:gd name="connsiteX6" fmla="*/ 5399916 w 8732396"/>
              <a:gd name="connsiteY6" fmla="*/ 1595134 h 3291854"/>
              <a:gd name="connsiteX7" fmla="*/ 5664076 w 8732396"/>
              <a:gd name="connsiteY7" fmla="*/ 14 h 3291854"/>
              <a:gd name="connsiteX8" fmla="*/ 6070476 w 8732396"/>
              <a:gd name="connsiteY8" fmla="*/ 3291854 h 3291854"/>
              <a:gd name="connsiteX9" fmla="*/ 6314316 w 8732396"/>
              <a:gd name="connsiteY9" fmla="*/ 1666254 h 3291854"/>
              <a:gd name="connsiteX10" fmla="*/ 6631288 w 8732396"/>
              <a:gd name="connsiteY10" fmla="*/ 1936392 h 3291854"/>
              <a:gd name="connsiteX11" fmla="*/ 6927742 w 8732396"/>
              <a:gd name="connsiteY11" fmla="*/ 1198894 h 3291854"/>
              <a:gd name="connsiteX12" fmla="*/ 7134227 w 8732396"/>
              <a:gd name="connsiteY12" fmla="*/ 1583002 h 3291854"/>
              <a:gd name="connsiteX13" fmla="*/ 7269356 w 8732396"/>
              <a:gd name="connsiteY13" fmla="*/ 1666254 h 3291854"/>
              <a:gd name="connsiteX14" fmla="*/ 8732396 w 8732396"/>
              <a:gd name="connsiteY14" fmla="*/ 1666254 h 3291854"/>
              <a:gd name="connsiteX0" fmla="*/ 0 w 8732396"/>
              <a:gd name="connsiteY0" fmla="*/ 1706894 h 3291854"/>
              <a:gd name="connsiteX1" fmla="*/ 3119779 w 8732396"/>
              <a:gd name="connsiteY1" fmla="*/ 1704011 h 3291854"/>
              <a:gd name="connsiteX2" fmla="*/ 4891916 w 8732396"/>
              <a:gd name="connsiteY2" fmla="*/ 1706894 h 3291854"/>
              <a:gd name="connsiteX3" fmla="*/ 4952802 w 8732396"/>
              <a:gd name="connsiteY3" fmla="*/ 1660458 h 3291854"/>
              <a:gd name="connsiteX4" fmla="*/ 5052791 w 8732396"/>
              <a:gd name="connsiteY4" fmla="*/ 1425187 h 3291854"/>
              <a:gd name="connsiteX5" fmla="*/ 5399916 w 8732396"/>
              <a:gd name="connsiteY5" fmla="*/ 1595134 h 3291854"/>
              <a:gd name="connsiteX6" fmla="*/ 5664076 w 8732396"/>
              <a:gd name="connsiteY6" fmla="*/ 14 h 3291854"/>
              <a:gd name="connsiteX7" fmla="*/ 6070476 w 8732396"/>
              <a:gd name="connsiteY7" fmla="*/ 3291854 h 3291854"/>
              <a:gd name="connsiteX8" fmla="*/ 6314316 w 8732396"/>
              <a:gd name="connsiteY8" fmla="*/ 1666254 h 3291854"/>
              <a:gd name="connsiteX9" fmla="*/ 6631288 w 8732396"/>
              <a:gd name="connsiteY9" fmla="*/ 1936392 h 3291854"/>
              <a:gd name="connsiteX10" fmla="*/ 6927742 w 8732396"/>
              <a:gd name="connsiteY10" fmla="*/ 1198894 h 3291854"/>
              <a:gd name="connsiteX11" fmla="*/ 7134227 w 8732396"/>
              <a:gd name="connsiteY11" fmla="*/ 1583002 h 3291854"/>
              <a:gd name="connsiteX12" fmla="*/ 7269356 w 8732396"/>
              <a:gd name="connsiteY12" fmla="*/ 1666254 h 3291854"/>
              <a:gd name="connsiteX13" fmla="*/ 8732396 w 8732396"/>
              <a:gd name="connsiteY13" fmla="*/ 1666254 h 3291854"/>
              <a:gd name="connsiteX0" fmla="*/ 0 w 5612617"/>
              <a:gd name="connsiteY0" fmla="*/ 1704011 h 3291854"/>
              <a:gd name="connsiteX1" fmla="*/ 1772137 w 5612617"/>
              <a:gd name="connsiteY1" fmla="*/ 1706894 h 3291854"/>
              <a:gd name="connsiteX2" fmla="*/ 1833023 w 5612617"/>
              <a:gd name="connsiteY2" fmla="*/ 1660458 h 3291854"/>
              <a:gd name="connsiteX3" fmla="*/ 1933012 w 5612617"/>
              <a:gd name="connsiteY3" fmla="*/ 1425187 h 3291854"/>
              <a:gd name="connsiteX4" fmla="*/ 2280137 w 5612617"/>
              <a:gd name="connsiteY4" fmla="*/ 1595134 h 3291854"/>
              <a:gd name="connsiteX5" fmla="*/ 2544297 w 5612617"/>
              <a:gd name="connsiteY5" fmla="*/ 14 h 3291854"/>
              <a:gd name="connsiteX6" fmla="*/ 2950697 w 5612617"/>
              <a:gd name="connsiteY6" fmla="*/ 3291854 h 3291854"/>
              <a:gd name="connsiteX7" fmla="*/ 3194537 w 5612617"/>
              <a:gd name="connsiteY7" fmla="*/ 1666254 h 3291854"/>
              <a:gd name="connsiteX8" fmla="*/ 3511509 w 5612617"/>
              <a:gd name="connsiteY8" fmla="*/ 1936392 h 3291854"/>
              <a:gd name="connsiteX9" fmla="*/ 3807963 w 5612617"/>
              <a:gd name="connsiteY9" fmla="*/ 1198894 h 3291854"/>
              <a:gd name="connsiteX10" fmla="*/ 4014448 w 5612617"/>
              <a:gd name="connsiteY10" fmla="*/ 1583002 h 3291854"/>
              <a:gd name="connsiteX11" fmla="*/ 4149577 w 5612617"/>
              <a:gd name="connsiteY11" fmla="*/ 1666254 h 3291854"/>
              <a:gd name="connsiteX12" fmla="*/ 5612617 w 5612617"/>
              <a:gd name="connsiteY12" fmla="*/ 1666254 h 3291854"/>
              <a:gd name="connsiteX0" fmla="*/ 0 w 7254678"/>
              <a:gd name="connsiteY0" fmla="*/ 1704011 h 3291854"/>
              <a:gd name="connsiteX1" fmla="*/ 1772137 w 7254678"/>
              <a:gd name="connsiteY1" fmla="*/ 1706894 h 3291854"/>
              <a:gd name="connsiteX2" fmla="*/ 1833023 w 7254678"/>
              <a:gd name="connsiteY2" fmla="*/ 1660458 h 3291854"/>
              <a:gd name="connsiteX3" fmla="*/ 1933012 w 7254678"/>
              <a:gd name="connsiteY3" fmla="*/ 1425187 h 3291854"/>
              <a:gd name="connsiteX4" fmla="*/ 2280137 w 7254678"/>
              <a:gd name="connsiteY4" fmla="*/ 1595134 h 3291854"/>
              <a:gd name="connsiteX5" fmla="*/ 2544297 w 7254678"/>
              <a:gd name="connsiteY5" fmla="*/ 14 h 3291854"/>
              <a:gd name="connsiteX6" fmla="*/ 2950697 w 7254678"/>
              <a:gd name="connsiteY6" fmla="*/ 3291854 h 3291854"/>
              <a:gd name="connsiteX7" fmla="*/ 3194537 w 7254678"/>
              <a:gd name="connsiteY7" fmla="*/ 1666254 h 3291854"/>
              <a:gd name="connsiteX8" fmla="*/ 3511509 w 7254678"/>
              <a:gd name="connsiteY8" fmla="*/ 1936392 h 3291854"/>
              <a:gd name="connsiteX9" fmla="*/ 3807963 w 7254678"/>
              <a:gd name="connsiteY9" fmla="*/ 1198894 h 3291854"/>
              <a:gd name="connsiteX10" fmla="*/ 4014448 w 7254678"/>
              <a:gd name="connsiteY10" fmla="*/ 1583002 h 3291854"/>
              <a:gd name="connsiteX11" fmla="*/ 4149577 w 7254678"/>
              <a:gd name="connsiteY11" fmla="*/ 1666254 h 3291854"/>
              <a:gd name="connsiteX12" fmla="*/ 7254678 w 7254678"/>
              <a:gd name="connsiteY12" fmla="*/ 1666254 h 3291854"/>
              <a:gd name="connsiteX0" fmla="*/ 0 w 12436591"/>
              <a:gd name="connsiteY0" fmla="*/ 1704011 h 3291854"/>
              <a:gd name="connsiteX1" fmla="*/ 6954050 w 12436591"/>
              <a:gd name="connsiteY1" fmla="*/ 1706894 h 3291854"/>
              <a:gd name="connsiteX2" fmla="*/ 7014936 w 12436591"/>
              <a:gd name="connsiteY2" fmla="*/ 1660458 h 3291854"/>
              <a:gd name="connsiteX3" fmla="*/ 7114925 w 12436591"/>
              <a:gd name="connsiteY3" fmla="*/ 1425187 h 3291854"/>
              <a:gd name="connsiteX4" fmla="*/ 7462050 w 12436591"/>
              <a:gd name="connsiteY4" fmla="*/ 1595134 h 3291854"/>
              <a:gd name="connsiteX5" fmla="*/ 7726210 w 12436591"/>
              <a:gd name="connsiteY5" fmla="*/ 14 h 3291854"/>
              <a:gd name="connsiteX6" fmla="*/ 8132610 w 12436591"/>
              <a:gd name="connsiteY6" fmla="*/ 3291854 h 3291854"/>
              <a:gd name="connsiteX7" fmla="*/ 8376450 w 12436591"/>
              <a:gd name="connsiteY7" fmla="*/ 1666254 h 3291854"/>
              <a:gd name="connsiteX8" fmla="*/ 8693422 w 12436591"/>
              <a:gd name="connsiteY8" fmla="*/ 1936392 h 3291854"/>
              <a:gd name="connsiteX9" fmla="*/ 8989876 w 12436591"/>
              <a:gd name="connsiteY9" fmla="*/ 1198894 h 3291854"/>
              <a:gd name="connsiteX10" fmla="*/ 9196361 w 12436591"/>
              <a:gd name="connsiteY10" fmla="*/ 1583002 h 3291854"/>
              <a:gd name="connsiteX11" fmla="*/ 9331490 w 12436591"/>
              <a:gd name="connsiteY11" fmla="*/ 1666254 h 3291854"/>
              <a:gd name="connsiteX12" fmla="*/ 12436591 w 12436591"/>
              <a:gd name="connsiteY12" fmla="*/ 1666254 h 3291854"/>
              <a:gd name="connsiteX0" fmla="*/ 0 w 21863817"/>
              <a:gd name="connsiteY0" fmla="*/ 1729165 h 3291854"/>
              <a:gd name="connsiteX1" fmla="*/ 16381276 w 21863817"/>
              <a:gd name="connsiteY1" fmla="*/ 1706894 h 3291854"/>
              <a:gd name="connsiteX2" fmla="*/ 16442162 w 21863817"/>
              <a:gd name="connsiteY2" fmla="*/ 1660458 h 3291854"/>
              <a:gd name="connsiteX3" fmla="*/ 16542151 w 21863817"/>
              <a:gd name="connsiteY3" fmla="*/ 1425187 h 3291854"/>
              <a:gd name="connsiteX4" fmla="*/ 16889276 w 21863817"/>
              <a:gd name="connsiteY4" fmla="*/ 1595134 h 3291854"/>
              <a:gd name="connsiteX5" fmla="*/ 17153436 w 21863817"/>
              <a:gd name="connsiteY5" fmla="*/ 14 h 3291854"/>
              <a:gd name="connsiteX6" fmla="*/ 17559836 w 21863817"/>
              <a:gd name="connsiteY6" fmla="*/ 3291854 h 3291854"/>
              <a:gd name="connsiteX7" fmla="*/ 17803676 w 21863817"/>
              <a:gd name="connsiteY7" fmla="*/ 1666254 h 3291854"/>
              <a:gd name="connsiteX8" fmla="*/ 18120648 w 21863817"/>
              <a:gd name="connsiteY8" fmla="*/ 1936392 h 3291854"/>
              <a:gd name="connsiteX9" fmla="*/ 18417102 w 21863817"/>
              <a:gd name="connsiteY9" fmla="*/ 1198894 h 3291854"/>
              <a:gd name="connsiteX10" fmla="*/ 18623587 w 21863817"/>
              <a:gd name="connsiteY10" fmla="*/ 1583002 h 3291854"/>
              <a:gd name="connsiteX11" fmla="*/ 18758716 w 21863817"/>
              <a:gd name="connsiteY11" fmla="*/ 1666254 h 3291854"/>
              <a:gd name="connsiteX12" fmla="*/ 21863817 w 21863817"/>
              <a:gd name="connsiteY12" fmla="*/ 1666254 h 329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63817" h="3291854">
                <a:moveTo>
                  <a:pt x="0" y="1729165"/>
                </a:moveTo>
                <a:lnTo>
                  <a:pt x="16381276" y="1706894"/>
                </a:lnTo>
                <a:cubicBezTo>
                  <a:pt x="16420161" y="1703189"/>
                  <a:pt x="16428683" y="1685625"/>
                  <a:pt x="16442162" y="1660458"/>
                </a:cubicBezTo>
                <a:cubicBezTo>
                  <a:pt x="16455641" y="1635291"/>
                  <a:pt x="16465410" y="1435268"/>
                  <a:pt x="16542151" y="1425187"/>
                </a:cubicBezTo>
                <a:cubicBezTo>
                  <a:pt x="16618892" y="1415107"/>
                  <a:pt x="16787395" y="1832663"/>
                  <a:pt x="16889276" y="1595134"/>
                </a:cubicBezTo>
                <a:cubicBezTo>
                  <a:pt x="16991157" y="1357605"/>
                  <a:pt x="17028634" y="-5150"/>
                  <a:pt x="17153436" y="14"/>
                </a:cubicBezTo>
                <a:cubicBezTo>
                  <a:pt x="17278238" y="5178"/>
                  <a:pt x="17446559" y="3291535"/>
                  <a:pt x="17559836" y="3291854"/>
                </a:cubicBezTo>
                <a:cubicBezTo>
                  <a:pt x="17673113" y="3292173"/>
                  <a:pt x="17710207" y="1892164"/>
                  <a:pt x="17803676" y="1666254"/>
                </a:cubicBezTo>
                <a:cubicBezTo>
                  <a:pt x="17897145" y="1440344"/>
                  <a:pt x="18018410" y="2014285"/>
                  <a:pt x="18120648" y="1936392"/>
                </a:cubicBezTo>
                <a:cubicBezTo>
                  <a:pt x="18222886" y="1858499"/>
                  <a:pt x="18333279" y="1257792"/>
                  <a:pt x="18417102" y="1198894"/>
                </a:cubicBezTo>
                <a:cubicBezTo>
                  <a:pt x="18500925" y="1139996"/>
                  <a:pt x="18590856" y="1536575"/>
                  <a:pt x="18623587" y="1583002"/>
                </a:cubicBezTo>
                <a:cubicBezTo>
                  <a:pt x="18656318" y="1629429"/>
                  <a:pt x="18692447" y="1661255"/>
                  <a:pt x="18758716" y="1666254"/>
                </a:cubicBezTo>
                <a:lnTo>
                  <a:pt x="21863817" y="1666254"/>
                </a:lnTo>
              </a:path>
            </a:pathLst>
          </a:custGeom>
          <a:ln w="38100" cap="rnd">
            <a:solidFill>
              <a:srgbClr val="00E7E2"/>
            </a:solidFill>
          </a:ln>
          <a:effectLst>
            <a:outerShdw blurRad="88900" algn="ctr" rotWithShape="0">
              <a:srgbClr val="01FFFF"/>
            </a:outerShdw>
          </a:effectLst>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Title 8"/>
          <p:cNvSpPr>
            <a:spLocks noGrp="1"/>
          </p:cNvSpPr>
          <p:nvPr>
            <p:ph type="title"/>
          </p:nvPr>
        </p:nvSpPr>
        <p:spPr>
          <a:xfrm>
            <a:off x="457200" y="350838"/>
            <a:ext cx="8229600" cy="715962"/>
          </a:xfrm>
        </p:spPr>
        <p:txBody>
          <a:bodyPr>
            <a:noAutofit/>
          </a:bodyPr>
          <a:lstStyle/>
          <a:p>
            <a:r>
              <a:rPr lang="en-US" sz="3600" b="1" dirty="0" err="1">
                <a:solidFill>
                  <a:srgbClr val="00B0F0"/>
                </a:solidFill>
              </a:rPr>
              <a:t>Atrioventricular</a:t>
            </a:r>
            <a:r>
              <a:rPr lang="en-US" sz="3600" b="1" dirty="0">
                <a:solidFill>
                  <a:srgbClr val="00B0F0"/>
                </a:solidFill>
              </a:rPr>
              <a:t> (AV) Node</a:t>
            </a:r>
            <a:endParaRPr lang="en-US" sz="3600" dirty="0">
              <a:solidFill>
                <a:srgbClr val="00B0F0"/>
              </a:solidFill>
            </a:endParaRPr>
          </a:p>
        </p:txBody>
      </p:sp>
      <p:sp>
        <p:nvSpPr>
          <p:cNvPr id="15" name="Rectangle 14"/>
          <p:cNvSpPr/>
          <p:nvPr/>
        </p:nvSpPr>
        <p:spPr>
          <a:xfrm>
            <a:off x="838200" y="1676400"/>
            <a:ext cx="7010400" cy="3276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2800" i="1" dirty="0">
              <a:solidFill>
                <a:schemeClr val="tx1"/>
              </a:solidFill>
              <a:effectLst>
                <a:outerShdw blurRad="50800" dist="38100" dir="5400000" algn="t" rotWithShape="0">
                  <a:prstClr val="black">
                    <a:alpha val="40000"/>
                  </a:prstClr>
                </a:outerShdw>
              </a:effectLst>
              <a:latin typeface="Arial" pitchFamily="34" charset="0"/>
              <a:cs typeface="Arial" pitchFamily="34" charset="0"/>
            </a:endParaRPr>
          </a:p>
        </p:txBody>
      </p:sp>
      <p:sp>
        <p:nvSpPr>
          <p:cNvPr id="6" name="مستطيل 5"/>
          <p:cNvSpPr/>
          <p:nvPr/>
        </p:nvSpPr>
        <p:spPr>
          <a:xfrm>
            <a:off x="609600" y="1828800"/>
            <a:ext cx="3657600" cy="2554545"/>
          </a:xfrm>
          <a:prstGeom prst="rect">
            <a:avLst/>
          </a:prstGeom>
        </p:spPr>
        <p:txBody>
          <a:bodyPr wrap="square">
            <a:spAutoFit/>
          </a:bodyPr>
          <a:lstStyle/>
          <a:p>
            <a:r>
              <a:rPr lang="en-US" sz="3200" dirty="0"/>
              <a:t>A-V node is located in the </a:t>
            </a:r>
            <a:r>
              <a:rPr lang="en-US" sz="3200" dirty="0">
                <a:solidFill>
                  <a:srgbClr val="C00000"/>
                </a:solidFill>
              </a:rPr>
              <a:t>posterior wall of the right atrium </a:t>
            </a:r>
            <a:r>
              <a:rPr lang="en-US" sz="3200" dirty="0"/>
              <a:t>immediately behind the tricuspid valve</a:t>
            </a:r>
            <a:endParaRPr lang="ar-SA" sz="3200" dirty="0"/>
          </a:p>
        </p:txBody>
      </p:sp>
      <p:pic>
        <p:nvPicPr>
          <p:cNvPr id="10" name="صورة 9" descr="image144.jpg"/>
          <p:cNvPicPr>
            <a:picLocks noChangeAspect="1"/>
          </p:cNvPicPr>
          <p:nvPr/>
        </p:nvPicPr>
        <p:blipFill>
          <a:blip r:embed="rId2" cstate="print"/>
          <a:stretch>
            <a:fillRect/>
          </a:stretch>
        </p:blipFill>
        <p:spPr>
          <a:xfrm>
            <a:off x="4572000" y="1368921"/>
            <a:ext cx="4387896" cy="40423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عنصر نائب للتاريخ 7"/>
          <p:cNvSpPr>
            <a:spLocks noGrp="1"/>
          </p:cNvSpPr>
          <p:nvPr>
            <p:ph type="dt" sz="half" idx="10"/>
          </p:nvPr>
        </p:nvSpPr>
        <p:spPr/>
        <p:txBody>
          <a:bodyPr/>
          <a:lstStyle/>
          <a:p>
            <a:fld id="{5118A3C6-8FAD-4062-947D-5B6DEC6C6C27}" type="datetime1">
              <a:rPr lang="en-US" smtClean="0">
                <a:solidFill>
                  <a:schemeClr val="tx1"/>
                </a:solidFill>
              </a:rPr>
              <a:t>2/28/21</a:t>
            </a:fld>
            <a:endParaRPr lang="en-US">
              <a:solidFill>
                <a:schemeClr val="tx1"/>
              </a:solidFill>
            </a:endParaRPr>
          </a:p>
        </p:txBody>
      </p:sp>
      <p:sp>
        <p:nvSpPr>
          <p:cNvPr id="11" name="عنصر نائب لرقم الشريحة 10"/>
          <p:cNvSpPr>
            <a:spLocks noGrp="1"/>
          </p:cNvSpPr>
          <p:nvPr>
            <p:ph type="sldNum" sz="quarter" idx="12"/>
          </p:nvPr>
        </p:nvSpPr>
        <p:spPr/>
        <p:txBody>
          <a:bodyPr/>
          <a:lstStyle/>
          <a:p>
            <a:fld id="{BC490F8C-3D0D-4DB1-B2BD-1525EA5CE111}" type="slidenum">
              <a:rPr lang="en-US" smtClean="0">
                <a:solidFill>
                  <a:schemeClr val="tx1"/>
                </a:solidFill>
              </a:rPr>
              <a:pPr/>
              <a:t>21</a:t>
            </a:fld>
            <a:endParaRPr lang="en-US">
              <a:solidFill>
                <a:schemeClr val="tx1"/>
              </a:solidFill>
            </a:endParaRPr>
          </a:p>
        </p:txBody>
      </p:sp>
      <p:sp>
        <p:nvSpPr>
          <p:cNvPr id="12" name="عنصر نائب للتذييل 11"/>
          <p:cNvSpPr>
            <a:spLocks noGrp="1"/>
          </p:cNvSpPr>
          <p:nvPr>
            <p:ph type="ftr" sz="quarter" idx="11"/>
          </p:nvPr>
        </p:nvSpPr>
        <p:spPr/>
        <p:txBody>
          <a:bodyPr/>
          <a:lstStyle/>
          <a:p>
            <a:r>
              <a:rPr lang="en-US">
                <a:solidFill>
                  <a:schemeClr val="tx1"/>
                </a:solidFill>
              </a:rPr>
              <a:t>Excitation of the heart -Guyton and hall &amp; Linda</a:t>
            </a:r>
          </a:p>
        </p:txBody>
      </p:sp>
      <p:sp>
        <p:nvSpPr>
          <p:cNvPr id="13" name="مستطيل 12"/>
          <p:cNvSpPr/>
          <p:nvPr/>
        </p:nvSpPr>
        <p:spPr>
          <a:xfrm>
            <a:off x="7924800" y="2514600"/>
            <a:ext cx="952330" cy="493524"/>
          </a:xfrm>
          <a:prstGeom prst="rect">
            <a:avLst/>
          </a:prstGeom>
          <a:noFill/>
          <a:ln>
            <a:solidFill>
              <a:srgbClr val="8A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Tree>
    <p:extLst>
      <p:ext uri="{BB962C8B-B14F-4D97-AF65-F5344CB8AC3E}">
        <p14:creationId xmlns:p14="http://schemas.microsoft.com/office/powerpoint/2010/main" val="114117488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reeform 4"/>
          <p:cNvSpPr/>
          <p:nvPr/>
        </p:nvSpPr>
        <p:spPr>
          <a:xfrm>
            <a:off x="-66780" y="5562600"/>
            <a:ext cx="9210780" cy="1295400"/>
          </a:xfrm>
          <a:custGeom>
            <a:avLst/>
            <a:gdLst>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964730 w 5466080"/>
              <a:gd name="connsiteY7" fmla="*/ 1558783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3 h 3291853"/>
              <a:gd name="connsiteX1" fmla="*/ 1625600 w 5466080"/>
              <a:gd name="connsiteY1" fmla="*/ 1706893 h 3291853"/>
              <a:gd name="connsiteX2" fmla="*/ 2133600 w 5466080"/>
              <a:gd name="connsiteY2" fmla="*/ 1595133 h 3291853"/>
              <a:gd name="connsiteX3" fmla="*/ 2397760 w 5466080"/>
              <a:gd name="connsiteY3" fmla="*/ 13 h 3291853"/>
              <a:gd name="connsiteX4" fmla="*/ 2804160 w 5466080"/>
              <a:gd name="connsiteY4" fmla="*/ 3291853 h 3291853"/>
              <a:gd name="connsiteX5" fmla="*/ 3048000 w 5466080"/>
              <a:gd name="connsiteY5" fmla="*/ 1666253 h 3291853"/>
              <a:gd name="connsiteX6" fmla="*/ 3661426 w 5466080"/>
              <a:gd name="connsiteY6" fmla="*/ 1198893 h 3291853"/>
              <a:gd name="connsiteX7" fmla="*/ 3867911 w 5466080"/>
              <a:gd name="connsiteY7" fmla="*/ 1583001 h 3291853"/>
              <a:gd name="connsiteX8" fmla="*/ 4003040 w 5466080"/>
              <a:gd name="connsiteY8" fmla="*/ 1666253 h 3291853"/>
              <a:gd name="connsiteX9" fmla="*/ 5466080 w 5466080"/>
              <a:gd name="connsiteY9" fmla="*/ 1666253 h 3291853"/>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364972 w 5466080"/>
              <a:gd name="connsiteY7" fmla="*/ 1936392 h 3291854"/>
              <a:gd name="connsiteX8" fmla="*/ 3661426 w 5466080"/>
              <a:gd name="connsiteY8" fmla="*/ 1198894 h 3291854"/>
              <a:gd name="connsiteX9" fmla="*/ 3867911 w 5466080"/>
              <a:gd name="connsiteY9" fmla="*/ 1583002 h 3291854"/>
              <a:gd name="connsiteX10" fmla="*/ 4003040 w 5466080"/>
              <a:gd name="connsiteY10" fmla="*/ 1666254 h 3291854"/>
              <a:gd name="connsiteX11" fmla="*/ 5466080 w 5466080"/>
              <a:gd name="connsiteY11" fmla="*/ 1666254 h 3291854"/>
              <a:gd name="connsiteX0" fmla="*/ 0 w 5466080"/>
              <a:gd name="connsiteY0" fmla="*/ 1706894 h 3291854"/>
              <a:gd name="connsiteX1" fmla="*/ 1625600 w 5466080"/>
              <a:gd name="connsiteY1" fmla="*/ 1706894 h 3291854"/>
              <a:gd name="connsiteX2" fmla="*/ 1673154 w 5466080"/>
              <a:gd name="connsiteY2" fmla="*/ 1655617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1550500 w 7752501"/>
              <a:gd name="connsiteY1" fmla="*/ 1706208 h 3291854"/>
              <a:gd name="connsiteX2" fmla="*/ 3912021 w 7752501"/>
              <a:gd name="connsiteY2" fmla="*/ 1706894 h 3291854"/>
              <a:gd name="connsiteX3" fmla="*/ 3972907 w 7752501"/>
              <a:gd name="connsiteY3" fmla="*/ 1660458 h 3291854"/>
              <a:gd name="connsiteX4" fmla="*/ 4072896 w 7752501"/>
              <a:gd name="connsiteY4" fmla="*/ 1425187 h 3291854"/>
              <a:gd name="connsiteX5" fmla="*/ 4420021 w 7752501"/>
              <a:gd name="connsiteY5" fmla="*/ 1595134 h 3291854"/>
              <a:gd name="connsiteX6" fmla="*/ 4684181 w 7752501"/>
              <a:gd name="connsiteY6" fmla="*/ 14 h 3291854"/>
              <a:gd name="connsiteX7" fmla="*/ 5090581 w 7752501"/>
              <a:gd name="connsiteY7" fmla="*/ 3291854 h 3291854"/>
              <a:gd name="connsiteX8" fmla="*/ 5334421 w 7752501"/>
              <a:gd name="connsiteY8" fmla="*/ 1666254 h 3291854"/>
              <a:gd name="connsiteX9" fmla="*/ 5651393 w 7752501"/>
              <a:gd name="connsiteY9" fmla="*/ 1936392 h 3291854"/>
              <a:gd name="connsiteX10" fmla="*/ 5947847 w 7752501"/>
              <a:gd name="connsiteY10" fmla="*/ 1198894 h 3291854"/>
              <a:gd name="connsiteX11" fmla="*/ 6154332 w 7752501"/>
              <a:gd name="connsiteY11" fmla="*/ 1583002 h 3291854"/>
              <a:gd name="connsiteX12" fmla="*/ 6289461 w 7752501"/>
              <a:gd name="connsiteY12" fmla="*/ 1666254 h 3291854"/>
              <a:gd name="connsiteX13" fmla="*/ 7752501 w 7752501"/>
              <a:gd name="connsiteY13" fmla="*/ 1666254 h 3291854"/>
              <a:gd name="connsiteX0" fmla="*/ 0 w 7752501"/>
              <a:gd name="connsiteY0" fmla="*/ 1704474 h 3291854"/>
              <a:gd name="connsiteX1" fmla="*/ 195979 w 7752501"/>
              <a:gd name="connsiteY1" fmla="*/ 1961810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1550500 w 7752501"/>
              <a:gd name="connsiteY3" fmla="*/ 1706208 h 3291854"/>
              <a:gd name="connsiteX4" fmla="*/ 3912021 w 7752501"/>
              <a:gd name="connsiteY4" fmla="*/ 1706894 h 3291854"/>
              <a:gd name="connsiteX5" fmla="*/ 3972907 w 7752501"/>
              <a:gd name="connsiteY5" fmla="*/ 1660458 h 3291854"/>
              <a:gd name="connsiteX6" fmla="*/ 4072896 w 7752501"/>
              <a:gd name="connsiteY6" fmla="*/ 1425187 h 3291854"/>
              <a:gd name="connsiteX7" fmla="*/ 4420021 w 7752501"/>
              <a:gd name="connsiteY7" fmla="*/ 1595134 h 3291854"/>
              <a:gd name="connsiteX8" fmla="*/ 4684181 w 7752501"/>
              <a:gd name="connsiteY8" fmla="*/ 14 h 3291854"/>
              <a:gd name="connsiteX9" fmla="*/ 5090581 w 7752501"/>
              <a:gd name="connsiteY9" fmla="*/ 3291854 h 3291854"/>
              <a:gd name="connsiteX10" fmla="*/ 5334421 w 7752501"/>
              <a:gd name="connsiteY10" fmla="*/ 1666254 h 3291854"/>
              <a:gd name="connsiteX11" fmla="*/ 5651393 w 7752501"/>
              <a:gd name="connsiteY11" fmla="*/ 1936392 h 3291854"/>
              <a:gd name="connsiteX12" fmla="*/ 5947847 w 7752501"/>
              <a:gd name="connsiteY12" fmla="*/ 1198894 h 3291854"/>
              <a:gd name="connsiteX13" fmla="*/ 6154332 w 7752501"/>
              <a:gd name="connsiteY13" fmla="*/ 1583002 h 3291854"/>
              <a:gd name="connsiteX14" fmla="*/ 6289461 w 7752501"/>
              <a:gd name="connsiteY14" fmla="*/ 1666254 h 3291854"/>
              <a:gd name="connsiteX15" fmla="*/ 7752501 w 7752501"/>
              <a:gd name="connsiteY15"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550500 w 7752501"/>
              <a:gd name="connsiteY4" fmla="*/ 1706208 h 3291854"/>
              <a:gd name="connsiteX5" fmla="*/ 3912021 w 7752501"/>
              <a:gd name="connsiteY5" fmla="*/ 1706894 h 3291854"/>
              <a:gd name="connsiteX6" fmla="*/ 3972907 w 7752501"/>
              <a:gd name="connsiteY6" fmla="*/ 1660458 h 3291854"/>
              <a:gd name="connsiteX7" fmla="*/ 4072896 w 7752501"/>
              <a:gd name="connsiteY7" fmla="*/ 1425187 h 3291854"/>
              <a:gd name="connsiteX8" fmla="*/ 4420021 w 7752501"/>
              <a:gd name="connsiteY8" fmla="*/ 1595134 h 3291854"/>
              <a:gd name="connsiteX9" fmla="*/ 4684181 w 7752501"/>
              <a:gd name="connsiteY9" fmla="*/ 14 h 3291854"/>
              <a:gd name="connsiteX10" fmla="*/ 5090581 w 7752501"/>
              <a:gd name="connsiteY10" fmla="*/ 3291854 h 3291854"/>
              <a:gd name="connsiteX11" fmla="*/ 5334421 w 7752501"/>
              <a:gd name="connsiteY11" fmla="*/ 1666254 h 3291854"/>
              <a:gd name="connsiteX12" fmla="*/ 5651393 w 7752501"/>
              <a:gd name="connsiteY12" fmla="*/ 1936392 h 3291854"/>
              <a:gd name="connsiteX13" fmla="*/ 5947847 w 7752501"/>
              <a:gd name="connsiteY13" fmla="*/ 1198894 h 3291854"/>
              <a:gd name="connsiteX14" fmla="*/ 6154332 w 7752501"/>
              <a:gd name="connsiteY14" fmla="*/ 1583002 h 3291854"/>
              <a:gd name="connsiteX15" fmla="*/ 6289461 w 7752501"/>
              <a:gd name="connsiteY15" fmla="*/ 1666254 h 3291854"/>
              <a:gd name="connsiteX16" fmla="*/ 7752501 w 7752501"/>
              <a:gd name="connsiteY16"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550500 w 7752501"/>
              <a:gd name="connsiteY5" fmla="*/ 1706208 h 3291854"/>
              <a:gd name="connsiteX6" fmla="*/ 3912021 w 7752501"/>
              <a:gd name="connsiteY6" fmla="*/ 1706894 h 3291854"/>
              <a:gd name="connsiteX7" fmla="*/ 3972907 w 7752501"/>
              <a:gd name="connsiteY7" fmla="*/ 1660458 h 3291854"/>
              <a:gd name="connsiteX8" fmla="*/ 4072896 w 7752501"/>
              <a:gd name="connsiteY8" fmla="*/ 1425187 h 3291854"/>
              <a:gd name="connsiteX9" fmla="*/ 4420021 w 7752501"/>
              <a:gd name="connsiteY9" fmla="*/ 1595134 h 3291854"/>
              <a:gd name="connsiteX10" fmla="*/ 4684181 w 7752501"/>
              <a:gd name="connsiteY10" fmla="*/ 14 h 3291854"/>
              <a:gd name="connsiteX11" fmla="*/ 5090581 w 7752501"/>
              <a:gd name="connsiteY11" fmla="*/ 3291854 h 3291854"/>
              <a:gd name="connsiteX12" fmla="*/ 5334421 w 7752501"/>
              <a:gd name="connsiteY12" fmla="*/ 1666254 h 3291854"/>
              <a:gd name="connsiteX13" fmla="*/ 5651393 w 7752501"/>
              <a:gd name="connsiteY13" fmla="*/ 1936392 h 3291854"/>
              <a:gd name="connsiteX14" fmla="*/ 5947847 w 7752501"/>
              <a:gd name="connsiteY14" fmla="*/ 1198894 h 3291854"/>
              <a:gd name="connsiteX15" fmla="*/ 6154332 w 7752501"/>
              <a:gd name="connsiteY15" fmla="*/ 1583002 h 3291854"/>
              <a:gd name="connsiteX16" fmla="*/ 6289461 w 7752501"/>
              <a:gd name="connsiteY16" fmla="*/ 1666254 h 3291854"/>
              <a:gd name="connsiteX17" fmla="*/ 7752501 w 7752501"/>
              <a:gd name="connsiteY17"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70638 w 7752501"/>
              <a:gd name="connsiteY1" fmla="*/ 1853373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78658 w 7752501"/>
              <a:gd name="connsiteY1" fmla="*/ 161326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99989 w 7752501"/>
              <a:gd name="connsiteY1" fmla="*/ 168297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86657 w 7752501"/>
              <a:gd name="connsiteY1" fmla="*/ 1709597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699915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707176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3119779 w 8732396"/>
              <a:gd name="connsiteY9" fmla="*/ 1704011 h 3291854"/>
              <a:gd name="connsiteX10" fmla="*/ 4891916 w 8732396"/>
              <a:gd name="connsiteY10" fmla="*/ 1706894 h 3291854"/>
              <a:gd name="connsiteX11" fmla="*/ 4952802 w 8732396"/>
              <a:gd name="connsiteY11" fmla="*/ 1660458 h 3291854"/>
              <a:gd name="connsiteX12" fmla="*/ 5052791 w 8732396"/>
              <a:gd name="connsiteY12" fmla="*/ 1425187 h 3291854"/>
              <a:gd name="connsiteX13" fmla="*/ 5399916 w 8732396"/>
              <a:gd name="connsiteY13" fmla="*/ 1595134 h 3291854"/>
              <a:gd name="connsiteX14" fmla="*/ 5664076 w 8732396"/>
              <a:gd name="connsiteY14" fmla="*/ 14 h 3291854"/>
              <a:gd name="connsiteX15" fmla="*/ 6070476 w 8732396"/>
              <a:gd name="connsiteY15" fmla="*/ 3291854 h 3291854"/>
              <a:gd name="connsiteX16" fmla="*/ 6314316 w 8732396"/>
              <a:gd name="connsiteY16" fmla="*/ 1666254 h 3291854"/>
              <a:gd name="connsiteX17" fmla="*/ 6631288 w 8732396"/>
              <a:gd name="connsiteY17" fmla="*/ 1936392 h 3291854"/>
              <a:gd name="connsiteX18" fmla="*/ 6927742 w 8732396"/>
              <a:gd name="connsiteY18" fmla="*/ 1198894 h 3291854"/>
              <a:gd name="connsiteX19" fmla="*/ 7134227 w 8732396"/>
              <a:gd name="connsiteY19" fmla="*/ 1583002 h 3291854"/>
              <a:gd name="connsiteX20" fmla="*/ 7269356 w 8732396"/>
              <a:gd name="connsiteY20" fmla="*/ 1666254 h 3291854"/>
              <a:gd name="connsiteX21" fmla="*/ 8732396 w 8732396"/>
              <a:gd name="connsiteY21"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3119779 w 8732396"/>
              <a:gd name="connsiteY8" fmla="*/ 1704011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3119779 w 8732396"/>
              <a:gd name="connsiteY7" fmla="*/ 1704011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3119779 w 8732396"/>
              <a:gd name="connsiteY6" fmla="*/ 1704011 h 3291854"/>
              <a:gd name="connsiteX7" fmla="*/ 4891916 w 8732396"/>
              <a:gd name="connsiteY7" fmla="*/ 1706894 h 3291854"/>
              <a:gd name="connsiteX8" fmla="*/ 4952802 w 8732396"/>
              <a:gd name="connsiteY8" fmla="*/ 1660458 h 3291854"/>
              <a:gd name="connsiteX9" fmla="*/ 5052791 w 8732396"/>
              <a:gd name="connsiteY9" fmla="*/ 1425187 h 3291854"/>
              <a:gd name="connsiteX10" fmla="*/ 5399916 w 8732396"/>
              <a:gd name="connsiteY10" fmla="*/ 1595134 h 3291854"/>
              <a:gd name="connsiteX11" fmla="*/ 5664076 w 8732396"/>
              <a:gd name="connsiteY11" fmla="*/ 14 h 3291854"/>
              <a:gd name="connsiteX12" fmla="*/ 6070476 w 8732396"/>
              <a:gd name="connsiteY12" fmla="*/ 3291854 h 3291854"/>
              <a:gd name="connsiteX13" fmla="*/ 6314316 w 8732396"/>
              <a:gd name="connsiteY13" fmla="*/ 1666254 h 3291854"/>
              <a:gd name="connsiteX14" fmla="*/ 6631288 w 8732396"/>
              <a:gd name="connsiteY14" fmla="*/ 1936392 h 3291854"/>
              <a:gd name="connsiteX15" fmla="*/ 6927742 w 8732396"/>
              <a:gd name="connsiteY15" fmla="*/ 1198894 h 3291854"/>
              <a:gd name="connsiteX16" fmla="*/ 7134227 w 8732396"/>
              <a:gd name="connsiteY16" fmla="*/ 1583002 h 3291854"/>
              <a:gd name="connsiteX17" fmla="*/ 7269356 w 8732396"/>
              <a:gd name="connsiteY17" fmla="*/ 1666254 h 3291854"/>
              <a:gd name="connsiteX18" fmla="*/ 8732396 w 8732396"/>
              <a:gd name="connsiteY18"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3119779 w 8732396"/>
              <a:gd name="connsiteY5" fmla="*/ 1704011 h 3291854"/>
              <a:gd name="connsiteX6" fmla="*/ 4891916 w 8732396"/>
              <a:gd name="connsiteY6" fmla="*/ 1706894 h 3291854"/>
              <a:gd name="connsiteX7" fmla="*/ 4952802 w 8732396"/>
              <a:gd name="connsiteY7" fmla="*/ 1660458 h 3291854"/>
              <a:gd name="connsiteX8" fmla="*/ 5052791 w 8732396"/>
              <a:gd name="connsiteY8" fmla="*/ 1425187 h 3291854"/>
              <a:gd name="connsiteX9" fmla="*/ 5399916 w 8732396"/>
              <a:gd name="connsiteY9" fmla="*/ 1595134 h 3291854"/>
              <a:gd name="connsiteX10" fmla="*/ 5664076 w 8732396"/>
              <a:gd name="connsiteY10" fmla="*/ 14 h 3291854"/>
              <a:gd name="connsiteX11" fmla="*/ 6070476 w 8732396"/>
              <a:gd name="connsiteY11" fmla="*/ 3291854 h 3291854"/>
              <a:gd name="connsiteX12" fmla="*/ 6314316 w 8732396"/>
              <a:gd name="connsiteY12" fmla="*/ 1666254 h 3291854"/>
              <a:gd name="connsiteX13" fmla="*/ 6631288 w 8732396"/>
              <a:gd name="connsiteY13" fmla="*/ 1936392 h 3291854"/>
              <a:gd name="connsiteX14" fmla="*/ 6927742 w 8732396"/>
              <a:gd name="connsiteY14" fmla="*/ 1198894 h 3291854"/>
              <a:gd name="connsiteX15" fmla="*/ 7134227 w 8732396"/>
              <a:gd name="connsiteY15" fmla="*/ 1583002 h 3291854"/>
              <a:gd name="connsiteX16" fmla="*/ 7269356 w 8732396"/>
              <a:gd name="connsiteY16" fmla="*/ 1666254 h 3291854"/>
              <a:gd name="connsiteX17" fmla="*/ 8732396 w 8732396"/>
              <a:gd name="connsiteY17"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3119779 w 8732396"/>
              <a:gd name="connsiteY4" fmla="*/ 1704011 h 3291854"/>
              <a:gd name="connsiteX5" fmla="*/ 4891916 w 8732396"/>
              <a:gd name="connsiteY5" fmla="*/ 1706894 h 3291854"/>
              <a:gd name="connsiteX6" fmla="*/ 4952802 w 8732396"/>
              <a:gd name="connsiteY6" fmla="*/ 1660458 h 3291854"/>
              <a:gd name="connsiteX7" fmla="*/ 5052791 w 8732396"/>
              <a:gd name="connsiteY7" fmla="*/ 1425187 h 3291854"/>
              <a:gd name="connsiteX8" fmla="*/ 5399916 w 8732396"/>
              <a:gd name="connsiteY8" fmla="*/ 1595134 h 3291854"/>
              <a:gd name="connsiteX9" fmla="*/ 5664076 w 8732396"/>
              <a:gd name="connsiteY9" fmla="*/ 14 h 3291854"/>
              <a:gd name="connsiteX10" fmla="*/ 6070476 w 8732396"/>
              <a:gd name="connsiteY10" fmla="*/ 3291854 h 3291854"/>
              <a:gd name="connsiteX11" fmla="*/ 6314316 w 8732396"/>
              <a:gd name="connsiteY11" fmla="*/ 1666254 h 3291854"/>
              <a:gd name="connsiteX12" fmla="*/ 6631288 w 8732396"/>
              <a:gd name="connsiteY12" fmla="*/ 1936392 h 3291854"/>
              <a:gd name="connsiteX13" fmla="*/ 6927742 w 8732396"/>
              <a:gd name="connsiteY13" fmla="*/ 1198894 h 3291854"/>
              <a:gd name="connsiteX14" fmla="*/ 7134227 w 8732396"/>
              <a:gd name="connsiteY14" fmla="*/ 1583002 h 3291854"/>
              <a:gd name="connsiteX15" fmla="*/ 7269356 w 8732396"/>
              <a:gd name="connsiteY15" fmla="*/ 1666254 h 3291854"/>
              <a:gd name="connsiteX16" fmla="*/ 8732396 w 8732396"/>
              <a:gd name="connsiteY16"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3119779 w 8732396"/>
              <a:gd name="connsiteY3" fmla="*/ 1704011 h 3291854"/>
              <a:gd name="connsiteX4" fmla="*/ 4891916 w 8732396"/>
              <a:gd name="connsiteY4" fmla="*/ 1706894 h 3291854"/>
              <a:gd name="connsiteX5" fmla="*/ 4952802 w 8732396"/>
              <a:gd name="connsiteY5" fmla="*/ 1660458 h 3291854"/>
              <a:gd name="connsiteX6" fmla="*/ 5052791 w 8732396"/>
              <a:gd name="connsiteY6" fmla="*/ 1425187 h 3291854"/>
              <a:gd name="connsiteX7" fmla="*/ 5399916 w 8732396"/>
              <a:gd name="connsiteY7" fmla="*/ 1595134 h 3291854"/>
              <a:gd name="connsiteX8" fmla="*/ 5664076 w 8732396"/>
              <a:gd name="connsiteY8" fmla="*/ 14 h 3291854"/>
              <a:gd name="connsiteX9" fmla="*/ 6070476 w 8732396"/>
              <a:gd name="connsiteY9" fmla="*/ 3291854 h 3291854"/>
              <a:gd name="connsiteX10" fmla="*/ 6314316 w 8732396"/>
              <a:gd name="connsiteY10" fmla="*/ 1666254 h 3291854"/>
              <a:gd name="connsiteX11" fmla="*/ 6631288 w 8732396"/>
              <a:gd name="connsiteY11" fmla="*/ 1936392 h 3291854"/>
              <a:gd name="connsiteX12" fmla="*/ 6927742 w 8732396"/>
              <a:gd name="connsiteY12" fmla="*/ 1198894 h 3291854"/>
              <a:gd name="connsiteX13" fmla="*/ 7134227 w 8732396"/>
              <a:gd name="connsiteY13" fmla="*/ 1583002 h 3291854"/>
              <a:gd name="connsiteX14" fmla="*/ 7269356 w 8732396"/>
              <a:gd name="connsiteY14" fmla="*/ 1666254 h 3291854"/>
              <a:gd name="connsiteX15" fmla="*/ 8732396 w 8732396"/>
              <a:gd name="connsiteY15" fmla="*/ 1666254 h 3291854"/>
              <a:gd name="connsiteX0" fmla="*/ 0 w 8732396"/>
              <a:gd name="connsiteY0" fmla="*/ 1706894 h 3291854"/>
              <a:gd name="connsiteX1" fmla="*/ 1009892 w 8732396"/>
              <a:gd name="connsiteY1" fmla="*/ 1707176 h 3291854"/>
              <a:gd name="connsiteX2" fmla="*/ 3119779 w 8732396"/>
              <a:gd name="connsiteY2" fmla="*/ 1704011 h 3291854"/>
              <a:gd name="connsiteX3" fmla="*/ 4891916 w 8732396"/>
              <a:gd name="connsiteY3" fmla="*/ 1706894 h 3291854"/>
              <a:gd name="connsiteX4" fmla="*/ 4952802 w 8732396"/>
              <a:gd name="connsiteY4" fmla="*/ 1660458 h 3291854"/>
              <a:gd name="connsiteX5" fmla="*/ 5052791 w 8732396"/>
              <a:gd name="connsiteY5" fmla="*/ 1425187 h 3291854"/>
              <a:gd name="connsiteX6" fmla="*/ 5399916 w 8732396"/>
              <a:gd name="connsiteY6" fmla="*/ 1595134 h 3291854"/>
              <a:gd name="connsiteX7" fmla="*/ 5664076 w 8732396"/>
              <a:gd name="connsiteY7" fmla="*/ 14 h 3291854"/>
              <a:gd name="connsiteX8" fmla="*/ 6070476 w 8732396"/>
              <a:gd name="connsiteY8" fmla="*/ 3291854 h 3291854"/>
              <a:gd name="connsiteX9" fmla="*/ 6314316 w 8732396"/>
              <a:gd name="connsiteY9" fmla="*/ 1666254 h 3291854"/>
              <a:gd name="connsiteX10" fmla="*/ 6631288 w 8732396"/>
              <a:gd name="connsiteY10" fmla="*/ 1936392 h 3291854"/>
              <a:gd name="connsiteX11" fmla="*/ 6927742 w 8732396"/>
              <a:gd name="connsiteY11" fmla="*/ 1198894 h 3291854"/>
              <a:gd name="connsiteX12" fmla="*/ 7134227 w 8732396"/>
              <a:gd name="connsiteY12" fmla="*/ 1583002 h 3291854"/>
              <a:gd name="connsiteX13" fmla="*/ 7269356 w 8732396"/>
              <a:gd name="connsiteY13" fmla="*/ 1666254 h 3291854"/>
              <a:gd name="connsiteX14" fmla="*/ 8732396 w 8732396"/>
              <a:gd name="connsiteY14" fmla="*/ 1666254 h 3291854"/>
              <a:gd name="connsiteX0" fmla="*/ 0 w 8732396"/>
              <a:gd name="connsiteY0" fmla="*/ 1706894 h 3291854"/>
              <a:gd name="connsiteX1" fmla="*/ 3119779 w 8732396"/>
              <a:gd name="connsiteY1" fmla="*/ 1704011 h 3291854"/>
              <a:gd name="connsiteX2" fmla="*/ 4891916 w 8732396"/>
              <a:gd name="connsiteY2" fmla="*/ 1706894 h 3291854"/>
              <a:gd name="connsiteX3" fmla="*/ 4952802 w 8732396"/>
              <a:gd name="connsiteY3" fmla="*/ 1660458 h 3291854"/>
              <a:gd name="connsiteX4" fmla="*/ 5052791 w 8732396"/>
              <a:gd name="connsiteY4" fmla="*/ 1425187 h 3291854"/>
              <a:gd name="connsiteX5" fmla="*/ 5399916 w 8732396"/>
              <a:gd name="connsiteY5" fmla="*/ 1595134 h 3291854"/>
              <a:gd name="connsiteX6" fmla="*/ 5664076 w 8732396"/>
              <a:gd name="connsiteY6" fmla="*/ 14 h 3291854"/>
              <a:gd name="connsiteX7" fmla="*/ 6070476 w 8732396"/>
              <a:gd name="connsiteY7" fmla="*/ 3291854 h 3291854"/>
              <a:gd name="connsiteX8" fmla="*/ 6314316 w 8732396"/>
              <a:gd name="connsiteY8" fmla="*/ 1666254 h 3291854"/>
              <a:gd name="connsiteX9" fmla="*/ 6631288 w 8732396"/>
              <a:gd name="connsiteY9" fmla="*/ 1936392 h 3291854"/>
              <a:gd name="connsiteX10" fmla="*/ 6927742 w 8732396"/>
              <a:gd name="connsiteY10" fmla="*/ 1198894 h 3291854"/>
              <a:gd name="connsiteX11" fmla="*/ 7134227 w 8732396"/>
              <a:gd name="connsiteY11" fmla="*/ 1583002 h 3291854"/>
              <a:gd name="connsiteX12" fmla="*/ 7269356 w 8732396"/>
              <a:gd name="connsiteY12" fmla="*/ 1666254 h 3291854"/>
              <a:gd name="connsiteX13" fmla="*/ 8732396 w 8732396"/>
              <a:gd name="connsiteY13" fmla="*/ 1666254 h 3291854"/>
              <a:gd name="connsiteX0" fmla="*/ 0 w 5612617"/>
              <a:gd name="connsiteY0" fmla="*/ 1704011 h 3291854"/>
              <a:gd name="connsiteX1" fmla="*/ 1772137 w 5612617"/>
              <a:gd name="connsiteY1" fmla="*/ 1706894 h 3291854"/>
              <a:gd name="connsiteX2" fmla="*/ 1833023 w 5612617"/>
              <a:gd name="connsiteY2" fmla="*/ 1660458 h 3291854"/>
              <a:gd name="connsiteX3" fmla="*/ 1933012 w 5612617"/>
              <a:gd name="connsiteY3" fmla="*/ 1425187 h 3291854"/>
              <a:gd name="connsiteX4" fmla="*/ 2280137 w 5612617"/>
              <a:gd name="connsiteY4" fmla="*/ 1595134 h 3291854"/>
              <a:gd name="connsiteX5" fmla="*/ 2544297 w 5612617"/>
              <a:gd name="connsiteY5" fmla="*/ 14 h 3291854"/>
              <a:gd name="connsiteX6" fmla="*/ 2950697 w 5612617"/>
              <a:gd name="connsiteY6" fmla="*/ 3291854 h 3291854"/>
              <a:gd name="connsiteX7" fmla="*/ 3194537 w 5612617"/>
              <a:gd name="connsiteY7" fmla="*/ 1666254 h 3291854"/>
              <a:gd name="connsiteX8" fmla="*/ 3511509 w 5612617"/>
              <a:gd name="connsiteY8" fmla="*/ 1936392 h 3291854"/>
              <a:gd name="connsiteX9" fmla="*/ 3807963 w 5612617"/>
              <a:gd name="connsiteY9" fmla="*/ 1198894 h 3291854"/>
              <a:gd name="connsiteX10" fmla="*/ 4014448 w 5612617"/>
              <a:gd name="connsiteY10" fmla="*/ 1583002 h 3291854"/>
              <a:gd name="connsiteX11" fmla="*/ 4149577 w 5612617"/>
              <a:gd name="connsiteY11" fmla="*/ 1666254 h 3291854"/>
              <a:gd name="connsiteX12" fmla="*/ 5612617 w 5612617"/>
              <a:gd name="connsiteY12" fmla="*/ 1666254 h 3291854"/>
              <a:gd name="connsiteX0" fmla="*/ 0 w 7254678"/>
              <a:gd name="connsiteY0" fmla="*/ 1704011 h 3291854"/>
              <a:gd name="connsiteX1" fmla="*/ 1772137 w 7254678"/>
              <a:gd name="connsiteY1" fmla="*/ 1706894 h 3291854"/>
              <a:gd name="connsiteX2" fmla="*/ 1833023 w 7254678"/>
              <a:gd name="connsiteY2" fmla="*/ 1660458 h 3291854"/>
              <a:gd name="connsiteX3" fmla="*/ 1933012 w 7254678"/>
              <a:gd name="connsiteY3" fmla="*/ 1425187 h 3291854"/>
              <a:gd name="connsiteX4" fmla="*/ 2280137 w 7254678"/>
              <a:gd name="connsiteY4" fmla="*/ 1595134 h 3291854"/>
              <a:gd name="connsiteX5" fmla="*/ 2544297 w 7254678"/>
              <a:gd name="connsiteY5" fmla="*/ 14 h 3291854"/>
              <a:gd name="connsiteX6" fmla="*/ 2950697 w 7254678"/>
              <a:gd name="connsiteY6" fmla="*/ 3291854 h 3291854"/>
              <a:gd name="connsiteX7" fmla="*/ 3194537 w 7254678"/>
              <a:gd name="connsiteY7" fmla="*/ 1666254 h 3291854"/>
              <a:gd name="connsiteX8" fmla="*/ 3511509 w 7254678"/>
              <a:gd name="connsiteY8" fmla="*/ 1936392 h 3291854"/>
              <a:gd name="connsiteX9" fmla="*/ 3807963 w 7254678"/>
              <a:gd name="connsiteY9" fmla="*/ 1198894 h 3291854"/>
              <a:gd name="connsiteX10" fmla="*/ 4014448 w 7254678"/>
              <a:gd name="connsiteY10" fmla="*/ 1583002 h 3291854"/>
              <a:gd name="connsiteX11" fmla="*/ 4149577 w 7254678"/>
              <a:gd name="connsiteY11" fmla="*/ 1666254 h 3291854"/>
              <a:gd name="connsiteX12" fmla="*/ 7254678 w 7254678"/>
              <a:gd name="connsiteY12" fmla="*/ 1666254 h 3291854"/>
              <a:gd name="connsiteX0" fmla="*/ 0 w 12436591"/>
              <a:gd name="connsiteY0" fmla="*/ 1704011 h 3291854"/>
              <a:gd name="connsiteX1" fmla="*/ 6954050 w 12436591"/>
              <a:gd name="connsiteY1" fmla="*/ 1706894 h 3291854"/>
              <a:gd name="connsiteX2" fmla="*/ 7014936 w 12436591"/>
              <a:gd name="connsiteY2" fmla="*/ 1660458 h 3291854"/>
              <a:gd name="connsiteX3" fmla="*/ 7114925 w 12436591"/>
              <a:gd name="connsiteY3" fmla="*/ 1425187 h 3291854"/>
              <a:gd name="connsiteX4" fmla="*/ 7462050 w 12436591"/>
              <a:gd name="connsiteY4" fmla="*/ 1595134 h 3291854"/>
              <a:gd name="connsiteX5" fmla="*/ 7726210 w 12436591"/>
              <a:gd name="connsiteY5" fmla="*/ 14 h 3291854"/>
              <a:gd name="connsiteX6" fmla="*/ 8132610 w 12436591"/>
              <a:gd name="connsiteY6" fmla="*/ 3291854 h 3291854"/>
              <a:gd name="connsiteX7" fmla="*/ 8376450 w 12436591"/>
              <a:gd name="connsiteY7" fmla="*/ 1666254 h 3291854"/>
              <a:gd name="connsiteX8" fmla="*/ 8693422 w 12436591"/>
              <a:gd name="connsiteY8" fmla="*/ 1936392 h 3291854"/>
              <a:gd name="connsiteX9" fmla="*/ 8989876 w 12436591"/>
              <a:gd name="connsiteY9" fmla="*/ 1198894 h 3291854"/>
              <a:gd name="connsiteX10" fmla="*/ 9196361 w 12436591"/>
              <a:gd name="connsiteY10" fmla="*/ 1583002 h 3291854"/>
              <a:gd name="connsiteX11" fmla="*/ 9331490 w 12436591"/>
              <a:gd name="connsiteY11" fmla="*/ 1666254 h 3291854"/>
              <a:gd name="connsiteX12" fmla="*/ 12436591 w 12436591"/>
              <a:gd name="connsiteY12" fmla="*/ 1666254 h 3291854"/>
              <a:gd name="connsiteX0" fmla="*/ 0 w 21863817"/>
              <a:gd name="connsiteY0" fmla="*/ 1729165 h 3291854"/>
              <a:gd name="connsiteX1" fmla="*/ 16381276 w 21863817"/>
              <a:gd name="connsiteY1" fmla="*/ 1706894 h 3291854"/>
              <a:gd name="connsiteX2" fmla="*/ 16442162 w 21863817"/>
              <a:gd name="connsiteY2" fmla="*/ 1660458 h 3291854"/>
              <a:gd name="connsiteX3" fmla="*/ 16542151 w 21863817"/>
              <a:gd name="connsiteY3" fmla="*/ 1425187 h 3291854"/>
              <a:gd name="connsiteX4" fmla="*/ 16889276 w 21863817"/>
              <a:gd name="connsiteY4" fmla="*/ 1595134 h 3291854"/>
              <a:gd name="connsiteX5" fmla="*/ 17153436 w 21863817"/>
              <a:gd name="connsiteY5" fmla="*/ 14 h 3291854"/>
              <a:gd name="connsiteX6" fmla="*/ 17559836 w 21863817"/>
              <a:gd name="connsiteY6" fmla="*/ 3291854 h 3291854"/>
              <a:gd name="connsiteX7" fmla="*/ 17803676 w 21863817"/>
              <a:gd name="connsiteY7" fmla="*/ 1666254 h 3291854"/>
              <a:gd name="connsiteX8" fmla="*/ 18120648 w 21863817"/>
              <a:gd name="connsiteY8" fmla="*/ 1936392 h 3291854"/>
              <a:gd name="connsiteX9" fmla="*/ 18417102 w 21863817"/>
              <a:gd name="connsiteY9" fmla="*/ 1198894 h 3291854"/>
              <a:gd name="connsiteX10" fmla="*/ 18623587 w 21863817"/>
              <a:gd name="connsiteY10" fmla="*/ 1583002 h 3291854"/>
              <a:gd name="connsiteX11" fmla="*/ 18758716 w 21863817"/>
              <a:gd name="connsiteY11" fmla="*/ 1666254 h 3291854"/>
              <a:gd name="connsiteX12" fmla="*/ 21863817 w 21863817"/>
              <a:gd name="connsiteY12" fmla="*/ 1666254 h 329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63817" h="3291854">
                <a:moveTo>
                  <a:pt x="0" y="1729165"/>
                </a:moveTo>
                <a:lnTo>
                  <a:pt x="16381276" y="1706894"/>
                </a:lnTo>
                <a:cubicBezTo>
                  <a:pt x="16420161" y="1703189"/>
                  <a:pt x="16428683" y="1685625"/>
                  <a:pt x="16442162" y="1660458"/>
                </a:cubicBezTo>
                <a:cubicBezTo>
                  <a:pt x="16455641" y="1635291"/>
                  <a:pt x="16465410" y="1435268"/>
                  <a:pt x="16542151" y="1425187"/>
                </a:cubicBezTo>
                <a:cubicBezTo>
                  <a:pt x="16618892" y="1415107"/>
                  <a:pt x="16787395" y="1832663"/>
                  <a:pt x="16889276" y="1595134"/>
                </a:cubicBezTo>
                <a:cubicBezTo>
                  <a:pt x="16991157" y="1357605"/>
                  <a:pt x="17028634" y="-5150"/>
                  <a:pt x="17153436" y="14"/>
                </a:cubicBezTo>
                <a:cubicBezTo>
                  <a:pt x="17278238" y="5178"/>
                  <a:pt x="17446559" y="3291535"/>
                  <a:pt x="17559836" y="3291854"/>
                </a:cubicBezTo>
                <a:cubicBezTo>
                  <a:pt x="17673113" y="3292173"/>
                  <a:pt x="17710207" y="1892164"/>
                  <a:pt x="17803676" y="1666254"/>
                </a:cubicBezTo>
                <a:cubicBezTo>
                  <a:pt x="17897145" y="1440344"/>
                  <a:pt x="18018410" y="2014285"/>
                  <a:pt x="18120648" y="1936392"/>
                </a:cubicBezTo>
                <a:cubicBezTo>
                  <a:pt x="18222886" y="1858499"/>
                  <a:pt x="18333279" y="1257792"/>
                  <a:pt x="18417102" y="1198894"/>
                </a:cubicBezTo>
                <a:cubicBezTo>
                  <a:pt x="18500925" y="1139996"/>
                  <a:pt x="18590856" y="1536575"/>
                  <a:pt x="18623587" y="1583002"/>
                </a:cubicBezTo>
                <a:cubicBezTo>
                  <a:pt x="18656318" y="1629429"/>
                  <a:pt x="18692447" y="1661255"/>
                  <a:pt x="18758716" y="1666254"/>
                </a:cubicBezTo>
                <a:lnTo>
                  <a:pt x="21863817" y="1666254"/>
                </a:lnTo>
              </a:path>
            </a:pathLst>
          </a:custGeom>
          <a:ln w="38100" cap="rnd">
            <a:solidFill>
              <a:srgbClr val="00E7E2"/>
            </a:solidFill>
          </a:ln>
          <a:effectLst>
            <a:outerShdw blurRad="88900" algn="ctr" rotWithShape="0">
              <a:srgbClr val="01FFFF"/>
            </a:outerShdw>
          </a:effectLst>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Title 8"/>
          <p:cNvSpPr>
            <a:spLocks noGrp="1"/>
          </p:cNvSpPr>
          <p:nvPr>
            <p:ph type="title"/>
          </p:nvPr>
        </p:nvSpPr>
        <p:spPr>
          <a:xfrm>
            <a:off x="533400" y="152400"/>
            <a:ext cx="8229600" cy="715962"/>
          </a:xfrm>
        </p:spPr>
        <p:txBody>
          <a:bodyPr>
            <a:noAutofit/>
          </a:bodyPr>
          <a:lstStyle/>
          <a:p>
            <a:r>
              <a:rPr lang="en-US" sz="3200" b="1" dirty="0" err="1">
                <a:solidFill>
                  <a:srgbClr val="00B0F0"/>
                </a:solidFill>
              </a:rPr>
              <a:t>Atrioventricular</a:t>
            </a:r>
            <a:r>
              <a:rPr lang="en-US" sz="3200" b="1" dirty="0">
                <a:solidFill>
                  <a:srgbClr val="00B0F0"/>
                </a:solidFill>
              </a:rPr>
              <a:t> Node and Delay of Impulse Conduction from the Atria to the Ventricle</a:t>
            </a:r>
            <a:endParaRPr lang="en-US" sz="3200" dirty="0">
              <a:solidFill>
                <a:srgbClr val="00B0F0"/>
              </a:solidFill>
            </a:endParaRPr>
          </a:p>
        </p:txBody>
      </p:sp>
      <p:sp>
        <p:nvSpPr>
          <p:cNvPr id="15" name="Rectangle 14"/>
          <p:cNvSpPr/>
          <p:nvPr/>
        </p:nvSpPr>
        <p:spPr>
          <a:xfrm>
            <a:off x="838200" y="1676400"/>
            <a:ext cx="7010400" cy="3276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2800" i="1" dirty="0">
              <a:solidFill>
                <a:schemeClr val="tx1"/>
              </a:solidFill>
              <a:effectLst>
                <a:outerShdw blurRad="50800" dist="38100" dir="5400000" algn="t" rotWithShape="0">
                  <a:prstClr val="black">
                    <a:alpha val="40000"/>
                  </a:prstClr>
                </a:outerShdw>
              </a:effectLst>
              <a:latin typeface="Arial" pitchFamily="34" charset="0"/>
              <a:cs typeface="Arial" pitchFamily="34" charset="0"/>
            </a:endParaRPr>
          </a:p>
        </p:txBody>
      </p:sp>
      <p:pic>
        <p:nvPicPr>
          <p:cNvPr id="6" name="صورة 5" descr="image146.jpg"/>
          <p:cNvPicPr>
            <a:picLocks noChangeAspect="1"/>
          </p:cNvPicPr>
          <p:nvPr/>
        </p:nvPicPr>
        <p:blipFill>
          <a:blip r:embed="rId3" cstate="print"/>
          <a:stretch>
            <a:fillRect/>
          </a:stretch>
        </p:blipFill>
        <p:spPr>
          <a:xfrm>
            <a:off x="5791200" y="1087275"/>
            <a:ext cx="3154680" cy="35099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عنصر نائب للتاريخ 7"/>
          <p:cNvSpPr>
            <a:spLocks noGrp="1"/>
          </p:cNvSpPr>
          <p:nvPr>
            <p:ph type="dt" sz="half" idx="10"/>
          </p:nvPr>
        </p:nvSpPr>
        <p:spPr/>
        <p:txBody>
          <a:bodyPr/>
          <a:lstStyle/>
          <a:p>
            <a:fld id="{EF7A0263-E615-44BA-83F4-1141774EFD01}" type="datetime1">
              <a:rPr lang="en-US" smtClean="0">
                <a:solidFill>
                  <a:schemeClr val="tx1"/>
                </a:solidFill>
              </a:rPr>
              <a:t>2/28/21</a:t>
            </a:fld>
            <a:endParaRPr lang="en-US">
              <a:solidFill>
                <a:schemeClr val="tx1"/>
              </a:solidFill>
            </a:endParaRPr>
          </a:p>
        </p:txBody>
      </p:sp>
      <p:sp>
        <p:nvSpPr>
          <p:cNvPr id="10" name="عنصر نائب لرقم الشريحة 9"/>
          <p:cNvSpPr>
            <a:spLocks noGrp="1"/>
          </p:cNvSpPr>
          <p:nvPr>
            <p:ph type="sldNum" sz="quarter" idx="12"/>
          </p:nvPr>
        </p:nvSpPr>
        <p:spPr/>
        <p:txBody>
          <a:bodyPr/>
          <a:lstStyle/>
          <a:p>
            <a:fld id="{BC490F8C-3D0D-4DB1-B2BD-1525EA5CE111}" type="slidenum">
              <a:rPr lang="en-US" smtClean="0">
                <a:solidFill>
                  <a:schemeClr val="tx1"/>
                </a:solidFill>
              </a:rPr>
              <a:pPr/>
              <a:t>22</a:t>
            </a:fld>
            <a:endParaRPr lang="en-US">
              <a:solidFill>
                <a:schemeClr val="tx1"/>
              </a:solidFill>
            </a:endParaRPr>
          </a:p>
        </p:txBody>
      </p:sp>
      <p:sp>
        <p:nvSpPr>
          <p:cNvPr id="11" name="عنصر نائب للتذييل 10"/>
          <p:cNvSpPr>
            <a:spLocks noGrp="1"/>
          </p:cNvSpPr>
          <p:nvPr>
            <p:ph type="ftr" sz="quarter" idx="11"/>
          </p:nvPr>
        </p:nvSpPr>
        <p:spPr/>
        <p:txBody>
          <a:bodyPr/>
          <a:lstStyle/>
          <a:p>
            <a:r>
              <a:rPr lang="en-US">
                <a:solidFill>
                  <a:schemeClr val="tx1"/>
                </a:solidFill>
              </a:rPr>
              <a:t>Excitation of the heart -Guyton and hall &amp; Linda</a:t>
            </a:r>
          </a:p>
        </p:txBody>
      </p:sp>
      <p:graphicFrame>
        <p:nvGraphicFramePr>
          <p:cNvPr id="12" name="رسم تخطيطي 11"/>
          <p:cNvGraphicFramePr/>
          <p:nvPr>
            <p:extLst>
              <p:ext uri="{D42A27DB-BD31-4B8C-83A1-F6EECF244321}">
                <p14:modId xmlns:p14="http://schemas.microsoft.com/office/powerpoint/2010/main" val="2238229866"/>
              </p:ext>
            </p:extLst>
          </p:nvPr>
        </p:nvGraphicFramePr>
        <p:xfrm>
          <a:off x="149490" y="1135538"/>
          <a:ext cx="5410200" cy="48239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مستطيل 12"/>
          <p:cNvSpPr/>
          <p:nvPr/>
        </p:nvSpPr>
        <p:spPr>
          <a:xfrm>
            <a:off x="5806440" y="4711397"/>
            <a:ext cx="3124200"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solidFill>
                  <a:srgbClr val="C00000"/>
                </a:solidFill>
              </a:rPr>
              <a:t>slow conduction in penetrating A-V bundle fibers is caused by </a:t>
            </a:r>
            <a:r>
              <a:rPr lang="en-US" u="sng" dirty="0">
                <a:solidFill>
                  <a:srgbClr val="C00000"/>
                </a:solidFill>
              </a:rPr>
              <a:t>diminished numbers of gap junctions between cells</a:t>
            </a:r>
          </a:p>
        </p:txBody>
      </p:sp>
    </p:spTree>
    <p:extLst>
      <p:ext uri="{BB962C8B-B14F-4D97-AF65-F5344CB8AC3E}">
        <p14:creationId xmlns:p14="http://schemas.microsoft.com/office/powerpoint/2010/main" val="285188233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reeform 4"/>
          <p:cNvSpPr/>
          <p:nvPr/>
        </p:nvSpPr>
        <p:spPr>
          <a:xfrm>
            <a:off x="-66780" y="5562600"/>
            <a:ext cx="9210780" cy="1295400"/>
          </a:xfrm>
          <a:custGeom>
            <a:avLst/>
            <a:gdLst>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964730 w 5466080"/>
              <a:gd name="connsiteY7" fmla="*/ 1558783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3 h 3291853"/>
              <a:gd name="connsiteX1" fmla="*/ 1625600 w 5466080"/>
              <a:gd name="connsiteY1" fmla="*/ 1706893 h 3291853"/>
              <a:gd name="connsiteX2" fmla="*/ 2133600 w 5466080"/>
              <a:gd name="connsiteY2" fmla="*/ 1595133 h 3291853"/>
              <a:gd name="connsiteX3" fmla="*/ 2397760 w 5466080"/>
              <a:gd name="connsiteY3" fmla="*/ 13 h 3291853"/>
              <a:gd name="connsiteX4" fmla="*/ 2804160 w 5466080"/>
              <a:gd name="connsiteY4" fmla="*/ 3291853 h 3291853"/>
              <a:gd name="connsiteX5" fmla="*/ 3048000 w 5466080"/>
              <a:gd name="connsiteY5" fmla="*/ 1666253 h 3291853"/>
              <a:gd name="connsiteX6" fmla="*/ 3661426 w 5466080"/>
              <a:gd name="connsiteY6" fmla="*/ 1198893 h 3291853"/>
              <a:gd name="connsiteX7" fmla="*/ 3867911 w 5466080"/>
              <a:gd name="connsiteY7" fmla="*/ 1583001 h 3291853"/>
              <a:gd name="connsiteX8" fmla="*/ 4003040 w 5466080"/>
              <a:gd name="connsiteY8" fmla="*/ 1666253 h 3291853"/>
              <a:gd name="connsiteX9" fmla="*/ 5466080 w 5466080"/>
              <a:gd name="connsiteY9" fmla="*/ 1666253 h 3291853"/>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364972 w 5466080"/>
              <a:gd name="connsiteY7" fmla="*/ 1936392 h 3291854"/>
              <a:gd name="connsiteX8" fmla="*/ 3661426 w 5466080"/>
              <a:gd name="connsiteY8" fmla="*/ 1198894 h 3291854"/>
              <a:gd name="connsiteX9" fmla="*/ 3867911 w 5466080"/>
              <a:gd name="connsiteY9" fmla="*/ 1583002 h 3291854"/>
              <a:gd name="connsiteX10" fmla="*/ 4003040 w 5466080"/>
              <a:gd name="connsiteY10" fmla="*/ 1666254 h 3291854"/>
              <a:gd name="connsiteX11" fmla="*/ 5466080 w 5466080"/>
              <a:gd name="connsiteY11" fmla="*/ 1666254 h 3291854"/>
              <a:gd name="connsiteX0" fmla="*/ 0 w 5466080"/>
              <a:gd name="connsiteY0" fmla="*/ 1706894 h 3291854"/>
              <a:gd name="connsiteX1" fmla="*/ 1625600 w 5466080"/>
              <a:gd name="connsiteY1" fmla="*/ 1706894 h 3291854"/>
              <a:gd name="connsiteX2" fmla="*/ 1673154 w 5466080"/>
              <a:gd name="connsiteY2" fmla="*/ 1655617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1550500 w 7752501"/>
              <a:gd name="connsiteY1" fmla="*/ 1706208 h 3291854"/>
              <a:gd name="connsiteX2" fmla="*/ 3912021 w 7752501"/>
              <a:gd name="connsiteY2" fmla="*/ 1706894 h 3291854"/>
              <a:gd name="connsiteX3" fmla="*/ 3972907 w 7752501"/>
              <a:gd name="connsiteY3" fmla="*/ 1660458 h 3291854"/>
              <a:gd name="connsiteX4" fmla="*/ 4072896 w 7752501"/>
              <a:gd name="connsiteY4" fmla="*/ 1425187 h 3291854"/>
              <a:gd name="connsiteX5" fmla="*/ 4420021 w 7752501"/>
              <a:gd name="connsiteY5" fmla="*/ 1595134 h 3291854"/>
              <a:gd name="connsiteX6" fmla="*/ 4684181 w 7752501"/>
              <a:gd name="connsiteY6" fmla="*/ 14 h 3291854"/>
              <a:gd name="connsiteX7" fmla="*/ 5090581 w 7752501"/>
              <a:gd name="connsiteY7" fmla="*/ 3291854 h 3291854"/>
              <a:gd name="connsiteX8" fmla="*/ 5334421 w 7752501"/>
              <a:gd name="connsiteY8" fmla="*/ 1666254 h 3291854"/>
              <a:gd name="connsiteX9" fmla="*/ 5651393 w 7752501"/>
              <a:gd name="connsiteY9" fmla="*/ 1936392 h 3291854"/>
              <a:gd name="connsiteX10" fmla="*/ 5947847 w 7752501"/>
              <a:gd name="connsiteY10" fmla="*/ 1198894 h 3291854"/>
              <a:gd name="connsiteX11" fmla="*/ 6154332 w 7752501"/>
              <a:gd name="connsiteY11" fmla="*/ 1583002 h 3291854"/>
              <a:gd name="connsiteX12" fmla="*/ 6289461 w 7752501"/>
              <a:gd name="connsiteY12" fmla="*/ 1666254 h 3291854"/>
              <a:gd name="connsiteX13" fmla="*/ 7752501 w 7752501"/>
              <a:gd name="connsiteY13" fmla="*/ 1666254 h 3291854"/>
              <a:gd name="connsiteX0" fmla="*/ 0 w 7752501"/>
              <a:gd name="connsiteY0" fmla="*/ 1704474 h 3291854"/>
              <a:gd name="connsiteX1" fmla="*/ 195979 w 7752501"/>
              <a:gd name="connsiteY1" fmla="*/ 1961810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1550500 w 7752501"/>
              <a:gd name="connsiteY3" fmla="*/ 1706208 h 3291854"/>
              <a:gd name="connsiteX4" fmla="*/ 3912021 w 7752501"/>
              <a:gd name="connsiteY4" fmla="*/ 1706894 h 3291854"/>
              <a:gd name="connsiteX5" fmla="*/ 3972907 w 7752501"/>
              <a:gd name="connsiteY5" fmla="*/ 1660458 h 3291854"/>
              <a:gd name="connsiteX6" fmla="*/ 4072896 w 7752501"/>
              <a:gd name="connsiteY6" fmla="*/ 1425187 h 3291854"/>
              <a:gd name="connsiteX7" fmla="*/ 4420021 w 7752501"/>
              <a:gd name="connsiteY7" fmla="*/ 1595134 h 3291854"/>
              <a:gd name="connsiteX8" fmla="*/ 4684181 w 7752501"/>
              <a:gd name="connsiteY8" fmla="*/ 14 h 3291854"/>
              <a:gd name="connsiteX9" fmla="*/ 5090581 w 7752501"/>
              <a:gd name="connsiteY9" fmla="*/ 3291854 h 3291854"/>
              <a:gd name="connsiteX10" fmla="*/ 5334421 w 7752501"/>
              <a:gd name="connsiteY10" fmla="*/ 1666254 h 3291854"/>
              <a:gd name="connsiteX11" fmla="*/ 5651393 w 7752501"/>
              <a:gd name="connsiteY11" fmla="*/ 1936392 h 3291854"/>
              <a:gd name="connsiteX12" fmla="*/ 5947847 w 7752501"/>
              <a:gd name="connsiteY12" fmla="*/ 1198894 h 3291854"/>
              <a:gd name="connsiteX13" fmla="*/ 6154332 w 7752501"/>
              <a:gd name="connsiteY13" fmla="*/ 1583002 h 3291854"/>
              <a:gd name="connsiteX14" fmla="*/ 6289461 w 7752501"/>
              <a:gd name="connsiteY14" fmla="*/ 1666254 h 3291854"/>
              <a:gd name="connsiteX15" fmla="*/ 7752501 w 7752501"/>
              <a:gd name="connsiteY15"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550500 w 7752501"/>
              <a:gd name="connsiteY4" fmla="*/ 1706208 h 3291854"/>
              <a:gd name="connsiteX5" fmla="*/ 3912021 w 7752501"/>
              <a:gd name="connsiteY5" fmla="*/ 1706894 h 3291854"/>
              <a:gd name="connsiteX6" fmla="*/ 3972907 w 7752501"/>
              <a:gd name="connsiteY6" fmla="*/ 1660458 h 3291854"/>
              <a:gd name="connsiteX7" fmla="*/ 4072896 w 7752501"/>
              <a:gd name="connsiteY7" fmla="*/ 1425187 h 3291854"/>
              <a:gd name="connsiteX8" fmla="*/ 4420021 w 7752501"/>
              <a:gd name="connsiteY8" fmla="*/ 1595134 h 3291854"/>
              <a:gd name="connsiteX9" fmla="*/ 4684181 w 7752501"/>
              <a:gd name="connsiteY9" fmla="*/ 14 h 3291854"/>
              <a:gd name="connsiteX10" fmla="*/ 5090581 w 7752501"/>
              <a:gd name="connsiteY10" fmla="*/ 3291854 h 3291854"/>
              <a:gd name="connsiteX11" fmla="*/ 5334421 w 7752501"/>
              <a:gd name="connsiteY11" fmla="*/ 1666254 h 3291854"/>
              <a:gd name="connsiteX12" fmla="*/ 5651393 w 7752501"/>
              <a:gd name="connsiteY12" fmla="*/ 1936392 h 3291854"/>
              <a:gd name="connsiteX13" fmla="*/ 5947847 w 7752501"/>
              <a:gd name="connsiteY13" fmla="*/ 1198894 h 3291854"/>
              <a:gd name="connsiteX14" fmla="*/ 6154332 w 7752501"/>
              <a:gd name="connsiteY14" fmla="*/ 1583002 h 3291854"/>
              <a:gd name="connsiteX15" fmla="*/ 6289461 w 7752501"/>
              <a:gd name="connsiteY15" fmla="*/ 1666254 h 3291854"/>
              <a:gd name="connsiteX16" fmla="*/ 7752501 w 7752501"/>
              <a:gd name="connsiteY16"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550500 w 7752501"/>
              <a:gd name="connsiteY5" fmla="*/ 1706208 h 3291854"/>
              <a:gd name="connsiteX6" fmla="*/ 3912021 w 7752501"/>
              <a:gd name="connsiteY6" fmla="*/ 1706894 h 3291854"/>
              <a:gd name="connsiteX7" fmla="*/ 3972907 w 7752501"/>
              <a:gd name="connsiteY7" fmla="*/ 1660458 h 3291854"/>
              <a:gd name="connsiteX8" fmla="*/ 4072896 w 7752501"/>
              <a:gd name="connsiteY8" fmla="*/ 1425187 h 3291854"/>
              <a:gd name="connsiteX9" fmla="*/ 4420021 w 7752501"/>
              <a:gd name="connsiteY9" fmla="*/ 1595134 h 3291854"/>
              <a:gd name="connsiteX10" fmla="*/ 4684181 w 7752501"/>
              <a:gd name="connsiteY10" fmla="*/ 14 h 3291854"/>
              <a:gd name="connsiteX11" fmla="*/ 5090581 w 7752501"/>
              <a:gd name="connsiteY11" fmla="*/ 3291854 h 3291854"/>
              <a:gd name="connsiteX12" fmla="*/ 5334421 w 7752501"/>
              <a:gd name="connsiteY12" fmla="*/ 1666254 h 3291854"/>
              <a:gd name="connsiteX13" fmla="*/ 5651393 w 7752501"/>
              <a:gd name="connsiteY13" fmla="*/ 1936392 h 3291854"/>
              <a:gd name="connsiteX14" fmla="*/ 5947847 w 7752501"/>
              <a:gd name="connsiteY14" fmla="*/ 1198894 h 3291854"/>
              <a:gd name="connsiteX15" fmla="*/ 6154332 w 7752501"/>
              <a:gd name="connsiteY15" fmla="*/ 1583002 h 3291854"/>
              <a:gd name="connsiteX16" fmla="*/ 6289461 w 7752501"/>
              <a:gd name="connsiteY16" fmla="*/ 1666254 h 3291854"/>
              <a:gd name="connsiteX17" fmla="*/ 7752501 w 7752501"/>
              <a:gd name="connsiteY17"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70638 w 7752501"/>
              <a:gd name="connsiteY1" fmla="*/ 1853373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78658 w 7752501"/>
              <a:gd name="connsiteY1" fmla="*/ 161326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99989 w 7752501"/>
              <a:gd name="connsiteY1" fmla="*/ 168297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86657 w 7752501"/>
              <a:gd name="connsiteY1" fmla="*/ 1709597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699915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707176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3119779 w 8732396"/>
              <a:gd name="connsiteY9" fmla="*/ 1704011 h 3291854"/>
              <a:gd name="connsiteX10" fmla="*/ 4891916 w 8732396"/>
              <a:gd name="connsiteY10" fmla="*/ 1706894 h 3291854"/>
              <a:gd name="connsiteX11" fmla="*/ 4952802 w 8732396"/>
              <a:gd name="connsiteY11" fmla="*/ 1660458 h 3291854"/>
              <a:gd name="connsiteX12" fmla="*/ 5052791 w 8732396"/>
              <a:gd name="connsiteY12" fmla="*/ 1425187 h 3291854"/>
              <a:gd name="connsiteX13" fmla="*/ 5399916 w 8732396"/>
              <a:gd name="connsiteY13" fmla="*/ 1595134 h 3291854"/>
              <a:gd name="connsiteX14" fmla="*/ 5664076 w 8732396"/>
              <a:gd name="connsiteY14" fmla="*/ 14 h 3291854"/>
              <a:gd name="connsiteX15" fmla="*/ 6070476 w 8732396"/>
              <a:gd name="connsiteY15" fmla="*/ 3291854 h 3291854"/>
              <a:gd name="connsiteX16" fmla="*/ 6314316 w 8732396"/>
              <a:gd name="connsiteY16" fmla="*/ 1666254 h 3291854"/>
              <a:gd name="connsiteX17" fmla="*/ 6631288 w 8732396"/>
              <a:gd name="connsiteY17" fmla="*/ 1936392 h 3291854"/>
              <a:gd name="connsiteX18" fmla="*/ 6927742 w 8732396"/>
              <a:gd name="connsiteY18" fmla="*/ 1198894 h 3291854"/>
              <a:gd name="connsiteX19" fmla="*/ 7134227 w 8732396"/>
              <a:gd name="connsiteY19" fmla="*/ 1583002 h 3291854"/>
              <a:gd name="connsiteX20" fmla="*/ 7269356 w 8732396"/>
              <a:gd name="connsiteY20" fmla="*/ 1666254 h 3291854"/>
              <a:gd name="connsiteX21" fmla="*/ 8732396 w 8732396"/>
              <a:gd name="connsiteY21"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3119779 w 8732396"/>
              <a:gd name="connsiteY8" fmla="*/ 1704011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3119779 w 8732396"/>
              <a:gd name="connsiteY7" fmla="*/ 1704011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3119779 w 8732396"/>
              <a:gd name="connsiteY6" fmla="*/ 1704011 h 3291854"/>
              <a:gd name="connsiteX7" fmla="*/ 4891916 w 8732396"/>
              <a:gd name="connsiteY7" fmla="*/ 1706894 h 3291854"/>
              <a:gd name="connsiteX8" fmla="*/ 4952802 w 8732396"/>
              <a:gd name="connsiteY8" fmla="*/ 1660458 h 3291854"/>
              <a:gd name="connsiteX9" fmla="*/ 5052791 w 8732396"/>
              <a:gd name="connsiteY9" fmla="*/ 1425187 h 3291854"/>
              <a:gd name="connsiteX10" fmla="*/ 5399916 w 8732396"/>
              <a:gd name="connsiteY10" fmla="*/ 1595134 h 3291854"/>
              <a:gd name="connsiteX11" fmla="*/ 5664076 w 8732396"/>
              <a:gd name="connsiteY11" fmla="*/ 14 h 3291854"/>
              <a:gd name="connsiteX12" fmla="*/ 6070476 w 8732396"/>
              <a:gd name="connsiteY12" fmla="*/ 3291854 h 3291854"/>
              <a:gd name="connsiteX13" fmla="*/ 6314316 w 8732396"/>
              <a:gd name="connsiteY13" fmla="*/ 1666254 h 3291854"/>
              <a:gd name="connsiteX14" fmla="*/ 6631288 w 8732396"/>
              <a:gd name="connsiteY14" fmla="*/ 1936392 h 3291854"/>
              <a:gd name="connsiteX15" fmla="*/ 6927742 w 8732396"/>
              <a:gd name="connsiteY15" fmla="*/ 1198894 h 3291854"/>
              <a:gd name="connsiteX16" fmla="*/ 7134227 w 8732396"/>
              <a:gd name="connsiteY16" fmla="*/ 1583002 h 3291854"/>
              <a:gd name="connsiteX17" fmla="*/ 7269356 w 8732396"/>
              <a:gd name="connsiteY17" fmla="*/ 1666254 h 3291854"/>
              <a:gd name="connsiteX18" fmla="*/ 8732396 w 8732396"/>
              <a:gd name="connsiteY18"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3119779 w 8732396"/>
              <a:gd name="connsiteY5" fmla="*/ 1704011 h 3291854"/>
              <a:gd name="connsiteX6" fmla="*/ 4891916 w 8732396"/>
              <a:gd name="connsiteY6" fmla="*/ 1706894 h 3291854"/>
              <a:gd name="connsiteX7" fmla="*/ 4952802 w 8732396"/>
              <a:gd name="connsiteY7" fmla="*/ 1660458 h 3291854"/>
              <a:gd name="connsiteX8" fmla="*/ 5052791 w 8732396"/>
              <a:gd name="connsiteY8" fmla="*/ 1425187 h 3291854"/>
              <a:gd name="connsiteX9" fmla="*/ 5399916 w 8732396"/>
              <a:gd name="connsiteY9" fmla="*/ 1595134 h 3291854"/>
              <a:gd name="connsiteX10" fmla="*/ 5664076 w 8732396"/>
              <a:gd name="connsiteY10" fmla="*/ 14 h 3291854"/>
              <a:gd name="connsiteX11" fmla="*/ 6070476 w 8732396"/>
              <a:gd name="connsiteY11" fmla="*/ 3291854 h 3291854"/>
              <a:gd name="connsiteX12" fmla="*/ 6314316 w 8732396"/>
              <a:gd name="connsiteY12" fmla="*/ 1666254 h 3291854"/>
              <a:gd name="connsiteX13" fmla="*/ 6631288 w 8732396"/>
              <a:gd name="connsiteY13" fmla="*/ 1936392 h 3291854"/>
              <a:gd name="connsiteX14" fmla="*/ 6927742 w 8732396"/>
              <a:gd name="connsiteY14" fmla="*/ 1198894 h 3291854"/>
              <a:gd name="connsiteX15" fmla="*/ 7134227 w 8732396"/>
              <a:gd name="connsiteY15" fmla="*/ 1583002 h 3291854"/>
              <a:gd name="connsiteX16" fmla="*/ 7269356 w 8732396"/>
              <a:gd name="connsiteY16" fmla="*/ 1666254 h 3291854"/>
              <a:gd name="connsiteX17" fmla="*/ 8732396 w 8732396"/>
              <a:gd name="connsiteY17"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3119779 w 8732396"/>
              <a:gd name="connsiteY4" fmla="*/ 1704011 h 3291854"/>
              <a:gd name="connsiteX5" fmla="*/ 4891916 w 8732396"/>
              <a:gd name="connsiteY5" fmla="*/ 1706894 h 3291854"/>
              <a:gd name="connsiteX6" fmla="*/ 4952802 w 8732396"/>
              <a:gd name="connsiteY6" fmla="*/ 1660458 h 3291854"/>
              <a:gd name="connsiteX7" fmla="*/ 5052791 w 8732396"/>
              <a:gd name="connsiteY7" fmla="*/ 1425187 h 3291854"/>
              <a:gd name="connsiteX8" fmla="*/ 5399916 w 8732396"/>
              <a:gd name="connsiteY8" fmla="*/ 1595134 h 3291854"/>
              <a:gd name="connsiteX9" fmla="*/ 5664076 w 8732396"/>
              <a:gd name="connsiteY9" fmla="*/ 14 h 3291854"/>
              <a:gd name="connsiteX10" fmla="*/ 6070476 w 8732396"/>
              <a:gd name="connsiteY10" fmla="*/ 3291854 h 3291854"/>
              <a:gd name="connsiteX11" fmla="*/ 6314316 w 8732396"/>
              <a:gd name="connsiteY11" fmla="*/ 1666254 h 3291854"/>
              <a:gd name="connsiteX12" fmla="*/ 6631288 w 8732396"/>
              <a:gd name="connsiteY12" fmla="*/ 1936392 h 3291854"/>
              <a:gd name="connsiteX13" fmla="*/ 6927742 w 8732396"/>
              <a:gd name="connsiteY13" fmla="*/ 1198894 h 3291854"/>
              <a:gd name="connsiteX14" fmla="*/ 7134227 w 8732396"/>
              <a:gd name="connsiteY14" fmla="*/ 1583002 h 3291854"/>
              <a:gd name="connsiteX15" fmla="*/ 7269356 w 8732396"/>
              <a:gd name="connsiteY15" fmla="*/ 1666254 h 3291854"/>
              <a:gd name="connsiteX16" fmla="*/ 8732396 w 8732396"/>
              <a:gd name="connsiteY16"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3119779 w 8732396"/>
              <a:gd name="connsiteY3" fmla="*/ 1704011 h 3291854"/>
              <a:gd name="connsiteX4" fmla="*/ 4891916 w 8732396"/>
              <a:gd name="connsiteY4" fmla="*/ 1706894 h 3291854"/>
              <a:gd name="connsiteX5" fmla="*/ 4952802 w 8732396"/>
              <a:gd name="connsiteY5" fmla="*/ 1660458 h 3291854"/>
              <a:gd name="connsiteX6" fmla="*/ 5052791 w 8732396"/>
              <a:gd name="connsiteY6" fmla="*/ 1425187 h 3291854"/>
              <a:gd name="connsiteX7" fmla="*/ 5399916 w 8732396"/>
              <a:gd name="connsiteY7" fmla="*/ 1595134 h 3291854"/>
              <a:gd name="connsiteX8" fmla="*/ 5664076 w 8732396"/>
              <a:gd name="connsiteY8" fmla="*/ 14 h 3291854"/>
              <a:gd name="connsiteX9" fmla="*/ 6070476 w 8732396"/>
              <a:gd name="connsiteY9" fmla="*/ 3291854 h 3291854"/>
              <a:gd name="connsiteX10" fmla="*/ 6314316 w 8732396"/>
              <a:gd name="connsiteY10" fmla="*/ 1666254 h 3291854"/>
              <a:gd name="connsiteX11" fmla="*/ 6631288 w 8732396"/>
              <a:gd name="connsiteY11" fmla="*/ 1936392 h 3291854"/>
              <a:gd name="connsiteX12" fmla="*/ 6927742 w 8732396"/>
              <a:gd name="connsiteY12" fmla="*/ 1198894 h 3291854"/>
              <a:gd name="connsiteX13" fmla="*/ 7134227 w 8732396"/>
              <a:gd name="connsiteY13" fmla="*/ 1583002 h 3291854"/>
              <a:gd name="connsiteX14" fmla="*/ 7269356 w 8732396"/>
              <a:gd name="connsiteY14" fmla="*/ 1666254 h 3291854"/>
              <a:gd name="connsiteX15" fmla="*/ 8732396 w 8732396"/>
              <a:gd name="connsiteY15" fmla="*/ 1666254 h 3291854"/>
              <a:gd name="connsiteX0" fmla="*/ 0 w 8732396"/>
              <a:gd name="connsiteY0" fmla="*/ 1706894 h 3291854"/>
              <a:gd name="connsiteX1" fmla="*/ 1009892 w 8732396"/>
              <a:gd name="connsiteY1" fmla="*/ 1707176 h 3291854"/>
              <a:gd name="connsiteX2" fmla="*/ 3119779 w 8732396"/>
              <a:gd name="connsiteY2" fmla="*/ 1704011 h 3291854"/>
              <a:gd name="connsiteX3" fmla="*/ 4891916 w 8732396"/>
              <a:gd name="connsiteY3" fmla="*/ 1706894 h 3291854"/>
              <a:gd name="connsiteX4" fmla="*/ 4952802 w 8732396"/>
              <a:gd name="connsiteY4" fmla="*/ 1660458 h 3291854"/>
              <a:gd name="connsiteX5" fmla="*/ 5052791 w 8732396"/>
              <a:gd name="connsiteY5" fmla="*/ 1425187 h 3291854"/>
              <a:gd name="connsiteX6" fmla="*/ 5399916 w 8732396"/>
              <a:gd name="connsiteY6" fmla="*/ 1595134 h 3291854"/>
              <a:gd name="connsiteX7" fmla="*/ 5664076 w 8732396"/>
              <a:gd name="connsiteY7" fmla="*/ 14 h 3291854"/>
              <a:gd name="connsiteX8" fmla="*/ 6070476 w 8732396"/>
              <a:gd name="connsiteY8" fmla="*/ 3291854 h 3291854"/>
              <a:gd name="connsiteX9" fmla="*/ 6314316 w 8732396"/>
              <a:gd name="connsiteY9" fmla="*/ 1666254 h 3291854"/>
              <a:gd name="connsiteX10" fmla="*/ 6631288 w 8732396"/>
              <a:gd name="connsiteY10" fmla="*/ 1936392 h 3291854"/>
              <a:gd name="connsiteX11" fmla="*/ 6927742 w 8732396"/>
              <a:gd name="connsiteY11" fmla="*/ 1198894 h 3291854"/>
              <a:gd name="connsiteX12" fmla="*/ 7134227 w 8732396"/>
              <a:gd name="connsiteY12" fmla="*/ 1583002 h 3291854"/>
              <a:gd name="connsiteX13" fmla="*/ 7269356 w 8732396"/>
              <a:gd name="connsiteY13" fmla="*/ 1666254 h 3291854"/>
              <a:gd name="connsiteX14" fmla="*/ 8732396 w 8732396"/>
              <a:gd name="connsiteY14" fmla="*/ 1666254 h 3291854"/>
              <a:gd name="connsiteX0" fmla="*/ 0 w 8732396"/>
              <a:gd name="connsiteY0" fmla="*/ 1706894 h 3291854"/>
              <a:gd name="connsiteX1" fmla="*/ 3119779 w 8732396"/>
              <a:gd name="connsiteY1" fmla="*/ 1704011 h 3291854"/>
              <a:gd name="connsiteX2" fmla="*/ 4891916 w 8732396"/>
              <a:gd name="connsiteY2" fmla="*/ 1706894 h 3291854"/>
              <a:gd name="connsiteX3" fmla="*/ 4952802 w 8732396"/>
              <a:gd name="connsiteY3" fmla="*/ 1660458 h 3291854"/>
              <a:gd name="connsiteX4" fmla="*/ 5052791 w 8732396"/>
              <a:gd name="connsiteY4" fmla="*/ 1425187 h 3291854"/>
              <a:gd name="connsiteX5" fmla="*/ 5399916 w 8732396"/>
              <a:gd name="connsiteY5" fmla="*/ 1595134 h 3291854"/>
              <a:gd name="connsiteX6" fmla="*/ 5664076 w 8732396"/>
              <a:gd name="connsiteY6" fmla="*/ 14 h 3291854"/>
              <a:gd name="connsiteX7" fmla="*/ 6070476 w 8732396"/>
              <a:gd name="connsiteY7" fmla="*/ 3291854 h 3291854"/>
              <a:gd name="connsiteX8" fmla="*/ 6314316 w 8732396"/>
              <a:gd name="connsiteY8" fmla="*/ 1666254 h 3291854"/>
              <a:gd name="connsiteX9" fmla="*/ 6631288 w 8732396"/>
              <a:gd name="connsiteY9" fmla="*/ 1936392 h 3291854"/>
              <a:gd name="connsiteX10" fmla="*/ 6927742 w 8732396"/>
              <a:gd name="connsiteY10" fmla="*/ 1198894 h 3291854"/>
              <a:gd name="connsiteX11" fmla="*/ 7134227 w 8732396"/>
              <a:gd name="connsiteY11" fmla="*/ 1583002 h 3291854"/>
              <a:gd name="connsiteX12" fmla="*/ 7269356 w 8732396"/>
              <a:gd name="connsiteY12" fmla="*/ 1666254 h 3291854"/>
              <a:gd name="connsiteX13" fmla="*/ 8732396 w 8732396"/>
              <a:gd name="connsiteY13" fmla="*/ 1666254 h 3291854"/>
              <a:gd name="connsiteX0" fmla="*/ 0 w 5612617"/>
              <a:gd name="connsiteY0" fmla="*/ 1704011 h 3291854"/>
              <a:gd name="connsiteX1" fmla="*/ 1772137 w 5612617"/>
              <a:gd name="connsiteY1" fmla="*/ 1706894 h 3291854"/>
              <a:gd name="connsiteX2" fmla="*/ 1833023 w 5612617"/>
              <a:gd name="connsiteY2" fmla="*/ 1660458 h 3291854"/>
              <a:gd name="connsiteX3" fmla="*/ 1933012 w 5612617"/>
              <a:gd name="connsiteY3" fmla="*/ 1425187 h 3291854"/>
              <a:gd name="connsiteX4" fmla="*/ 2280137 w 5612617"/>
              <a:gd name="connsiteY4" fmla="*/ 1595134 h 3291854"/>
              <a:gd name="connsiteX5" fmla="*/ 2544297 w 5612617"/>
              <a:gd name="connsiteY5" fmla="*/ 14 h 3291854"/>
              <a:gd name="connsiteX6" fmla="*/ 2950697 w 5612617"/>
              <a:gd name="connsiteY6" fmla="*/ 3291854 h 3291854"/>
              <a:gd name="connsiteX7" fmla="*/ 3194537 w 5612617"/>
              <a:gd name="connsiteY7" fmla="*/ 1666254 h 3291854"/>
              <a:gd name="connsiteX8" fmla="*/ 3511509 w 5612617"/>
              <a:gd name="connsiteY8" fmla="*/ 1936392 h 3291854"/>
              <a:gd name="connsiteX9" fmla="*/ 3807963 w 5612617"/>
              <a:gd name="connsiteY9" fmla="*/ 1198894 h 3291854"/>
              <a:gd name="connsiteX10" fmla="*/ 4014448 w 5612617"/>
              <a:gd name="connsiteY10" fmla="*/ 1583002 h 3291854"/>
              <a:gd name="connsiteX11" fmla="*/ 4149577 w 5612617"/>
              <a:gd name="connsiteY11" fmla="*/ 1666254 h 3291854"/>
              <a:gd name="connsiteX12" fmla="*/ 5612617 w 5612617"/>
              <a:gd name="connsiteY12" fmla="*/ 1666254 h 3291854"/>
              <a:gd name="connsiteX0" fmla="*/ 0 w 7254678"/>
              <a:gd name="connsiteY0" fmla="*/ 1704011 h 3291854"/>
              <a:gd name="connsiteX1" fmla="*/ 1772137 w 7254678"/>
              <a:gd name="connsiteY1" fmla="*/ 1706894 h 3291854"/>
              <a:gd name="connsiteX2" fmla="*/ 1833023 w 7254678"/>
              <a:gd name="connsiteY2" fmla="*/ 1660458 h 3291854"/>
              <a:gd name="connsiteX3" fmla="*/ 1933012 w 7254678"/>
              <a:gd name="connsiteY3" fmla="*/ 1425187 h 3291854"/>
              <a:gd name="connsiteX4" fmla="*/ 2280137 w 7254678"/>
              <a:gd name="connsiteY4" fmla="*/ 1595134 h 3291854"/>
              <a:gd name="connsiteX5" fmla="*/ 2544297 w 7254678"/>
              <a:gd name="connsiteY5" fmla="*/ 14 h 3291854"/>
              <a:gd name="connsiteX6" fmla="*/ 2950697 w 7254678"/>
              <a:gd name="connsiteY6" fmla="*/ 3291854 h 3291854"/>
              <a:gd name="connsiteX7" fmla="*/ 3194537 w 7254678"/>
              <a:gd name="connsiteY7" fmla="*/ 1666254 h 3291854"/>
              <a:gd name="connsiteX8" fmla="*/ 3511509 w 7254678"/>
              <a:gd name="connsiteY8" fmla="*/ 1936392 h 3291854"/>
              <a:gd name="connsiteX9" fmla="*/ 3807963 w 7254678"/>
              <a:gd name="connsiteY9" fmla="*/ 1198894 h 3291854"/>
              <a:gd name="connsiteX10" fmla="*/ 4014448 w 7254678"/>
              <a:gd name="connsiteY10" fmla="*/ 1583002 h 3291854"/>
              <a:gd name="connsiteX11" fmla="*/ 4149577 w 7254678"/>
              <a:gd name="connsiteY11" fmla="*/ 1666254 h 3291854"/>
              <a:gd name="connsiteX12" fmla="*/ 7254678 w 7254678"/>
              <a:gd name="connsiteY12" fmla="*/ 1666254 h 3291854"/>
              <a:gd name="connsiteX0" fmla="*/ 0 w 12436591"/>
              <a:gd name="connsiteY0" fmla="*/ 1704011 h 3291854"/>
              <a:gd name="connsiteX1" fmla="*/ 6954050 w 12436591"/>
              <a:gd name="connsiteY1" fmla="*/ 1706894 h 3291854"/>
              <a:gd name="connsiteX2" fmla="*/ 7014936 w 12436591"/>
              <a:gd name="connsiteY2" fmla="*/ 1660458 h 3291854"/>
              <a:gd name="connsiteX3" fmla="*/ 7114925 w 12436591"/>
              <a:gd name="connsiteY3" fmla="*/ 1425187 h 3291854"/>
              <a:gd name="connsiteX4" fmla="*/ 7462050 w 12436591"/>
              <a:gd name="connsiteY4" fmla="*/ 1595134 h 3291854"/>
              <a:gd name="connsiteX5" fmla="*/ 7726210 w 12436591"/>
              <a:gd name="connsiteY5" fmla="*/ 14 h 3291854"/>
              <a:gd name="connsiteX6" fmla="*/ 8132610 w 12436591"/>
              <a:gd name="connsiteY6" fmla="*/ 3291854 h 3291854"/>
              <a:gd name="connsiteX7" fmla="*/ 8376450 w 12436591"/>
              <a:gd name="connsiteY7" fmla="*/ 1666254 h 3291854"/>
              <a:gd name="connsiteX8" fmla="*/ 8693422 w 12436591"/>
              <a:gd name="connsiteY8" fmla="*/ 1936392 h 3291854"/>
              <a:gd name="connsiteX9" fmla="*/ 8989876 w 12436591"/>
              <a:gd name="connsiteY9" fmla="*/ 1198894 h 3291854"/>
              <a:gd name="connsiteX10" fmla="*/ 9196361 w 12436591"/>
              <a:gd name="connsiteY10" fmla="*/ 1583002 h 3291854"/>
              <a:gd name="connsiteX11" fmla="*/ 9331490 w 12436591"/>
              <a:gd name="connsiteY11" fmla="*/ 1666254 h 3291854"/>
              <a:gd name="connsiteX12" fmla="*/ 12436591 w 12436591"/>
              <a:gd name="connsiteY12" fmla="*/ 1666254 h 3291854"/>
              <a:gd name="connsiteX0" fmla="*/ 0 w 21863817"/>
              <a:gd name="connsiteY0" fmla="*/ 1729165 h 3291854"/>
              <a:gd name="connsiteX1" fmla="*/ 16381276 w 21863817"/>
              <a:gd name="connsiteY1" fmla="*/ 1706894 h 3291854"/>
              <a:gd name="connsiteX2" fmla="*/ 16442162 w 21863817"/>
              <a:gd name="connsiteY2" fmla="*/ 1660458 h 3291854"/>
              <a:gd name="connsiteX3" fmla="*/ 16542151 w 21863817"/>
              <a:gd name="connsiteY3" fmla="*/ 1425187 h 3291854"/>
              <a:gd name="connsiteX4" fmla="*/ 16889276 w 21863817"/>
              <a:gd name="connsiteY4" fmla="*/ 1595134 h 3291854"/>
              <a:gd name="connsiteX5" fmla="*/ 17153436 w 21863817"/>
              <a:gd name="connsiteY5" fmla="*/ 14 h 3291854"/>
              <a:gd name="connsiteX6" fmla="*/ 17559836 w 21863817"/>
              <a:gd name="connsiteY6" fmla="*/ 3291854 h 3291854"/>
              <a:gd name="connsiteX7" fmla="*/ 17803676 w 21863817"/>
              <a:gd name="connsiteY7" fmla="*/ 1666254 h 3291854"/>
              <a:gd name="connsiteX8" fmla="*/ 18120648 w 21863817"/>
              <a:gd name="connsiteY8" fmla="*/ 1936392 h 3291854"/>
              <a:gd name="connsiteX9" fmla="*/ 18417102 w 21863817"/>
              <a:gd name="connsiteY9" fmla="*/ 1198894 h 3291854"/>
              <a:gd name="connsiteX10" fmla="*/ 18623587 w 21863817"/>
              <a:gd name="connsiteY10" fmla="*/ 1583002 h 3291854"/>
              <a:gd name="connsiteX11" fmla="*/ 18758716 w 21863817"/>
              <a:gd name="connsiteY11" fmla="*/ 1666254 h 3291854"/>
              <a:gd name="connsiteX12" fmla="*/ 21863817 w 21863817"/>
              <a:gd name="connsiteY12" fmla="*/ 1666254 h 329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63817" h="3291854">
                <a:moveTo>
                  <a:pt x="0" y="1729165"/>
                </a:moveTo>
                <a:lnTo>
                  <a:pt x="16381276" y="1706894"/>
                </a:lnTo>
                <a:cubicBezTo>
                  <a:pt x="16420161" y="1703189"/>
                  <a:pt x="16428683" y="1685625"/>
                  <a:pt x="16442162" y="1660458"/>
                </a:cubicBezTo>
                <a:cubicBezTo>
                  <a:pt x="16455641" y="1635291"/>
                  <a:pt x="16465410" y="1435268"/>
                  <a:pt x="16542151" y="1425187"/>
                </a:cubicBezTo>
                <a:cubicBezTo>
                  <a:pt x="16618892" y="1415107"/>
                  <a:pt x="16787395" y="1832663"/>
                  <a:pt x="16889276" y="1595134"/>
                </a:cubicBezTo>
                <a:cubicBezTo>
                  <a:pt x="16991157" y="1357605"/>
                  <a:pt x="17028634" y="-5150"/>
                  <a:pt x="17153436" y="14"/>
                </a:cubicBezTo>
                <a:cubicBezTo>
                  <a:pt x="17278238" y="5178"/>
                  <a:pt x="17446559" y="3291535"/>
                  <a:pt x="17559836" y="3291854"/>
                </a:cubicBezTo>
                <a:cubicBezTo>
                  <a:pt x="17673113" y="3292173"/>
                  <a:pt x="17710207" y="1892164"/>
                  <a:pt x="17803676" y="1666254"/>
                </a:cubicBezTo>
                <a:cubicBezTo>
                  <a:pt x="17897145" y="1440344"/>
                  <a:pt x="18018410" y="2014285"/>
                  <a:pt x="18120648" y="1936392"/>
                </a:cubicBezTo>
                <a:cubicBezTo>
                  <a:pt x="18222886" y="1858499"/>
                  <a:pt x="18333279" y="1257792"/>
                  <a:pt x="18417102" y="1198894"/>
                </a:cubicBezTo>
                <a:cubicBezTo>
                  <a:pt x="18500925" y="1139996"/>
                  <a:pt x="18590856" y="1536575"/>
                  <a:pt x="18623587" y="1583002"/>
                </a:cubicBezTo>
                <a:cubicBezTo>
                  <a:pt x="18656318" y="1629429"/>
                  <a:pt x="18692447" y="1661255"/>
                  <a:pt x="18758716" y="1666254"/>
                </a:cubicBezTo>
                <a:lnTo>
                  <a:pt x="21863817" y="1666254"/>
                </a:lnTo>
              </a:path>
            </a:pathLst>
          </a:custGeom>
          <a:ln w="38100" cap="rnd">
            <a:solidFill>
              <a:srgbClr val="00E7E2"/>
            </a:solidFill>
          </a:ln>
          <a:effectLst>
            <a:outerShdw blurRad="88900" algn="ctr" rotWithShape="0">
              <a:srgbClr val="01FFFF"/>
            </a:outerShdw>
          </a:effectLst>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Title 8"/>
          <p:cNvSpPr>
            <a:spLocks noGrp="1"/>
          </p:cNvSpPr>
          <p:nvPr>
            <p:ph type="title"/>
          </p:nvPr>
        </p:nvSpPr>
        <p:spPr>
          <a:xfrm>
            <a:off x="282659" y="129215"/>
            <a:ext cx="8610600" cy="715962"/>
          </a:xfrm>
        </p:spPr>
        <p:txBody>
          <a:bodyPr>
            <a:noAutofit/>
          </a:bodyPr>
          <a:lstStyle/>
          <a:p>
            <a:pPr algn="ctr"/>
            <a:r>
              <a:rPr lang="en-US" sz="3200" b="1" dirty="0">
                <a:solidFill>
                  <a:srgbClr val="00B0F0"/>
                </a:solidFill>
              </a:rPr>
              <a:t>Transmission in Ventricular Purkinje System</a:t>
            </a:r>
            <a:endParaRPr lang="en-US" sz="3200" dirty="0">
              <a:solidFill>
                <a:srgbClr val="00B0F0"/>
              </a:solidFill>
            </a:endParaRPr>
          </a:p>
        </p:txBody>
      </p:sp>
      <p:sp>
        <p:nvSpPr>
          <p:cNvPr id="15" name="Rectangle 14"/>
          <p:cNvSpPr/>
          <p:nvPr/>
        </p:nvSpPr>
        <p:spPr>
          <a:xfrm>
            <a:off x="838200" y="1676400"/>
            <a:ext cx="7010400" cy="3276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2800" i="1" dirty="0">
              <a:solidFill>
                <a:schemeClr val="tx1"/>
              </a:solidFill>
              <a:effectLst>
                <a:outerShdw blurRad="50800" dist="38100" dir="5400000" algn="t" rotWithShape="0">
                  <a:prstClr val="black">
                    <a:alpha val="40000"/>
                  </a:prstClr>
                </a:outerShdw>
              </a:effectLst>
              <a:latin typeface="Arial" pitchFamily="34" charset="0"/>
              <a:cs typeface="Arial" pitchFamily="34" charset="0"/>
            </a:endParaRPr>
          </a:p>
        </p:txBody>
      </p:sp>
      <p:sp>
        <p:nvSpPr>
          <p:cNvPr id="6" name="مستطيل 5"/>
          <p:cNvSpPr/>
          <p:nvPr/>
        </p:nvSpPr>
        <p:spPr>
          <a:xfrm>
            <a:off x="427120" y="845177"/>
            <a:ext cx="8412079" cy="4401205"/>
          </a:xfrm>
          <a:prstGeom prst="rect">
            <a:avLst/>
          </a:prstGeom>
        </p:spPr>
        <p:txBody>
          <a:bodyPr wrap="square">
            <a:spAutoFit/>
          </a:bodyPr>
          <a:lstStyle/>
          <a:p>
            <a:r>
              <a:rPr lang="en-US" sz="2800" dirty="0">
                <a:solidFill>
                  <a:srgbClr val="C00000"/>
                </a:solidFill>
              </a:rPr>
              <a:t>Purkinje fibers</a:t>
            </a:r>
          </a:p>
          <a:p>
            <a:endParaRPr lang="en-US" sz="2800" dirty="0"/>
          </a:p>
          <a:p>
            <a:pPr>
              <a:buFont typeface="Wingdings" pitchFamily="2" charset="2"/>
              <a:buChar char="v"/>
            </a:pPr>
            <a:r>
              <a:rPr lang="en-US" sz="2800" dirty="0"/>
              <a:t>very large fibers</a:t>
            </a:r>
          </a:p>
          <a:p>
            <a:pPr>
              <a:buFont typeface="Wingdings" pitchFamily="2" charset="2"/>
              <a:buChar char="v"/>
            </a:pPr>
            <a:r>
              <a:rPr lang="en-US" sz="2800" dirty="0"/>
              <a:t>Transmit APs at a velocity of </a:t>
            </a:r>
            <a:r>
              <a:rPr lang="en-US" sz="2800" b="1" dirty="0">
                <a:solidFill>
                  <a:srgbClr val="C00000"/>
                </a:solidFill>
              </a:rPr>
              <a:t>1.5 - 4.0 m/sec</a:t>
            </a:r>
            <a:r>
              <a:rPr lang="en-US" sz="2800" dirty="0">
                <a:solidFill>
                  <a:srgbClr val="C00000"/>
                </a:solidFill>
              </a:rPr>
              <a:t> </a:t>
            </a:r>
            <a:r>
              <a:rPr lang="en-US" sz="2800" dirty="0"/>
              <a:t>(6 times that of ventricular muscle).</a:t>
            </a:r>
          </a:p>
          <a:p>
            <a:pPr>
              <a:buFont typeface="Wingdings" pitchFamily="2" charset="2"/>
              <a:buChar char="v"/>
            </a:pPr>
            <a:r>
              <a:rPr lang="en-US" sz="2800" dirty="0"/>
              <a:t>Allows instant transmission of cardiac impulse throughout entire ventricular muscle.</a:t>
            </a:r>
          </a:p>
          <a:p>
            <a:pPr>
              <a:buFont typeface="Wingdings" pitchFamily="2" charset="2"/>
              <a:buChar char="v"/>
            </a:pPr>
            <a:r>
              <a:rPr lang="en-US" sz="2800" dirty="0">
                <a:solidFill>
                  <a:srgbClr val="C00000"/>
                </a:solidFill>
              </a:rPr>
              <a:t>Rapid transmission is  caused by a high level of</a:t>
            </a:r>
          </a:p>
          <a:p>
            <a:r>
              <a:rPr lang="en-US" sz="2800" dirty="0">
                <a:solidFill>
                  <a:srgbClr val="C00000"/>
                </a:solidFill>
              </a:rPr>
              <a:t>permeability of gap junctions</a:t>
            </a:r>
            <a:endParaRPr lang="en-US" sz="2800" dirty="0"/>
          </a:p>
          <a:p>
            <a:pPr>
              <a:buFont typeface="Wingdings" pitchFamily="2" charset="2"/>
              <a:buChar char="v"/>
            </a:pPr>
            <a:endParaRPr lang="ar-SA" sz="2800" dirty="0"/>
          </a:p>
        </p:txBody>
      </p:sp>
      <p:sp>
        <p:nvSpPr>
          <p:cNvPr id="7" name="عنصر نائب للتاريخ 6"/>
          <p:cNvSpPr>
            <a:spLocks noGrp="1"/>
          </p:cNvSpPr>
          <p:nvPr>
            <p:ph type="dt" sz="half" idx="10"/>
          </p:nvPr>
        </p:nvSpPr>
        <p:spPr/>
        <p:txBody>
          <a:bodyPr/>
          <a:lstStyle/>
          <a:p>
            <a:fld id="{0ADFDCA7-1B67-45EC-8282-662B1750AA29}" type="datetime1">
              <a:rPr lang="en-US" smtClean="0">
                <a:solidFill>
                  <a:schemeClr val="tx1"/>
                </a:solidFill>
              </a:rPr>
              <a:t>2/28/21</a:t>
            </a:fld>
            <a:endParaRPr lang="en-US">
              <a:solidFill>
                <a:schemeClr val="tx1"/>
              </a:solidFill>
            </a:endParaRPr>
          </a:p>
        </p:txBody>
      </p:sp>
      <p:sp>
        <p:nvSpPr>
          <p:cNvPr id="8" name="عنصر نائب لرقم الشريحة 7"/>
          <p:cNvSpPr>
            <a:spLocks noGrp="1"/>
          </p:cNvSpPr>
          <p:nvPr>
            <p:ph type="sldNum" sz="quarter" idx="12"/>
          </p:nvPr>
        </p:nvSpPr>
        <p:spPr/>
        <p:txBody>
          <a:bodyPr/>
          <a:lstStyle/>
          <a:p>
            <a:fld id="{BC490F8C-3D0D-4DB1-B2BD-1525EA5CE111}" type="slidenum">
              <a:rPr lang="en-US" smtClean="0">
                <a:solidFill>
                  <a:schemeClr val="tx1"/>
                </a:solidFill>
              </a:rPr>
              <a:pPr/>
              <a:t>23</a:t>
            </a:fld>
            <a:endParaRPr lang="en-US">
              <a:solidFill>
                <a:schemeClr val="tx1"/>
              </a:solidFill>
            </a:endParaRPr>
          </a:p>
        </p:txBody>
      </p:sp>
      <p:sp>
        <p:nvSpPr>
          <p:cNvPr id="10" name="عنصر نائب للتذييل 9"/>
          <p:cNvSpPr>
            <a:spLocks noGrp="1"/>
          </p:cNvSpPr>
          <p:nvPr>
            <p:ph type="ftr" sz="quarter" idx="11"/>
          </p:nvPr>
        </p:nvSpPr>
        <p:spPr/>
        <p:txBody>
          <a:bodyPr/>
          <a:lstStyle/>
          <a:p>
            <a:r>
              <a:rPr lang="en-US">
                <a:solidFill>
                  <a:schemeClr val="tx1"/>
                </a:solidFill>
              </a:rPr>
              <a:t>Excitation of the heart -Guyton and hall &amp; Linda</a:t>
            </a:r>
          </a:p>
        </p:txBody>
      </p:sp>
      <p:sp>
        <p:nvSpPr>
          <p:cNvPr id="11266" name="AutoShape 2" descr="ÙØªÙØ¬Ø© Ø¨Ø­Ø« Ø§ÙØµÙØ± Ø¹Ù âªPurkinje fibersâ¬â"/>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11268" name="AutoShape 4" descr="ÙØªÙØ¬Ø© Ø¨Ø­Ø« Ø§ÙØµÙØ± Ø¹Ù âªPurkinje fibersâ¬â"/>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11270" name="AutoShape 6" descr="ÙØªÙØ¬Ø© Ø¨Ø­Ø« Ø§ÙØµÙØ± Ø¹Ù âªPurkinje fibersâ¬â"/>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11272" name="AutoShape 8" descr="ÙØªÙØ¬Ø© Ø¨Ø­Ø« Ø§ÙØµÙØ± Ø¹Ù âªPurkinje fibersâ¬â"/>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Tree>
    <p:extLst>
      <p:ext uri="{BB962C8B-B14F-4D97-AF65-F5344CB8AC3E}">
        <p14:creationId xmlns:p14="http://schemas.microsoft.com/office/powerpoint/2010/main" val="263414007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reeform 4"/>
          <p:cNvSpPr/>
          <p:nvPr/>
        </p:nvSpPr>
        <p:spPr>
          <a:xfrm>
            <a:off x="-66780" y="5562600"/>
            <a:ext cx="9210780" cy="1295400"/>
          </a:xfrm>
          <a:custGeom>
            <a:avLst/>
            <a:gdLst>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964730 w 5466080"/>
              <a:gd name="connsiteY7" fmla="*/ 1558783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3 h 3291853"/>
              <a:gd name="connsiteX1" fmla="*/ 1625600 w 5466080"/>
              <a:gd name="connsiteY1" fmla="*/ 1706893 h 3291853"/>
              <a:gd name="connsiteX2" fmla="*/ 2133600 w 5466080"/>
              <a:gd name="connsiteY2" fmla="*/ 1595133 h 3291853"/>
              <a:gd name="connsiteX3" fmla="*/ 2397760 w 5466080"/>
              <a:gd name="connsiteY3" fmla="*/ 13 h 3291853"/>
              <a:gd name="connsiteX4" fmla="*/ 2804160 w 5466080"/>
              <a:gd name="connsiteY4" fmla="*/ 3291853 h 3291853"/>
              <a:gd name="connsiteX5" fmla="*/ 3048000 w 5466080"/>
              <a:gd name="connsiteY5" fmla="*/ 1666253 h 3291853"/>
              <a:gd name="connsiteX6" fmla="*/ 3661426 w 5466080"/>
              <a:gd name="connsiteY6" fmla="*/ 1198893 h 3291853"/>
              <a:gd name="connsiteX7" fmla="*/ 3867911 w 5466080"/>
              <a:gd name="connsiteY7" fmla="*/ 1583001 h 3291853"/>
              <a:gd name="connsiteX8" fmla="*/ 4003040 w 5466080"/>
              <a:gd name="connsiteY8" fmla="*/ 1666253 h 3291853"/>
              <a:gd name="connsiteX9" fmla="*/ 5466080 w 5466080"/>
              <a:gd name="connsiteY9" fmla="*/ 1666253 h 3291853"/>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364972 w 5466080"/>
              <a:gd name="connsiteY7" fmla="*/ 1936392 h 3291854"/>
              <a:gd name="connsiteX8" fmla="*/ 3661426 w 5466080"/>
              <a:gd name="connsiteY8" fmla="*/ 1198894 h 3291854"/>
              <a:gd name="connsiteX9" fmla="*/ 3867911 w 5466080"/>
              <a:gd name="connsiteY9" fmla="*/ 1583002 h 3291854"/>
              <a:gd name="connsiteX10" fmla="*/ 4003040 w 5466080"/>
              <a:gd name="connsiteY10" fmla="*/ 1666254 h 3291854"/>
              <a:gd name="connsiteX11" fmla="*/ 5466080 w 5466080"/>
              <a:gd name="connsiteY11" fmla="*/ 1666254 h 3291854"/>
              <a:gd name="connsiteX0" fmla="*/ 0 w 5466080"/>
              <a:gd name="connsiteY0" fmla="*/ 1706894 h 3291854"/>
              <a:gd name="connsiteX1" fmla="*/ 1625600 w 5466080"/>
              <a:gd name="connsiteY1" fmla="*/ 1706894 h 3291854"/>
              <a:gd name="connsiteX2" fmla="*/ 1673154 w 5466080"/>
              <a:gd name="connsiteY2" fmla="*/ 1655617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1550500 w 7752501"/>
              <a:gd name="connsiteY1" fmla="*/ 1706208 h 3291854"/>
              <a:gd name="connsiteX2" fmla="*/ 3912021 w 7752501"/>
              <a:gd name="connsiteY2" fmla="*/ 1706894 h 3291854"/>
              <a:gd name="connsiteX3" fmla="*/ 3972907 w 7752501"/>
              <a:gd name="connsiteY3" fmla="*/ 1660458 h 3291854"/>
              <a:gd name="connsiteX4" fmla="*/ 4072896 w 7752501"/>
              <a:gd name="connsiteY4" fmla="*/ 1425187 h 3291854"/>
              <a:gd name="connsiteX5" fmla="*/ 4420021 w 7752501"/>
              <a:gd name="connsiteY5" fmla="*/ 1595134 h 3291854"/>
              <a:gd name="connsiteX6" fmla="*/ 4684181 w 7752501"/>
              <a:gd name="connsiteY6" fmla="*/ 14 h 3291854"/>
              <a:gd name="connsiteX7" fmla="*/ 5090581 w 7752501"/>
              <a:gd name="connsiteY7" fmla="*/ 3291854 h 3291854"/>
              <a:gd name="connsiteX8" fmla="*/ 5334421 w 7752501"/>
              <a:gd name="connsiteY8" fmla="*/ 1666254 h 3291854"/>
              <a:gd name="connsiteX9" fmla="*/ 5651393 w 7752501"/>
              <a:gd name="connsiteY9" fmla="*/ 1936392 h 3291854"/>
              <a:gd name="connsiteX10" fmla="*/ 5947847 w 7752501"/>
              <a:gd name="connsiteY10" fmla="*/ 1198894 h 3291854"/>
              <a:gd name="connsiteX11" fmla="*/ 6154332 w 7752501"/>
              <a:gd name="connsiteY11" fmla="*/ 1583002 h 3291854"/>
              <a:gd name="connsiteX12" fmla="*/ 6289461 w 7752501"/>
              <a:gd name="connsiteY12" fmla="*/ 1666254 h 3291854"/>
              <a:gd name="connsiteX13" fmla="*/ 7752501 w 7752501"/>
              <a:gd name="connsiteY13" fmla="*/ 1666254 h 3291854"/>
              <a:gd name="connsiteX0" fmla="*/ 0 w 7752501"/>
              <a:gd name="connsiteY0" fmla="*/ 1704474 h 3291854"/>
              <a:gd name="connsiteX1" fmla="*/ 195979 w 7752501"/>
              <a:gd name="connsiteY1" fmla="*/ 1961810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1550500 w 7752501"/>
              <a:gd name="connsiteY3" fmla="*/ 1706208 h 3291854"/>
              <a:gd name="connsiteX4" fmla="*/ 3912021 w 7752501"/>
              <a:gd name="connsiteY4" fmla="*/ 1706894 h 3291854"/>
              <a:gd name="connsiteX5" fmla="*/ 3972907 w 7752501"/>
              <a:gd name="connsiteY5" fmla="*/ 1660458 h 3291854"/>
              <a:gd name="connsiteX6" fmla="*/ 4072896 w 7752501"/>
              <a:gd name="connsiteY6" fmla="*/ 1425187 h 3291854"/>
              <a:gd name="connsiteX7" fmla="*/ 4420021 w 7752501"/>
              <a:gd name="connsiteY7" fmla="*/ 1595134 h 3291854"/>
              <a:gd name="connsiteX8" fmla="*/ 4684181 w 7752501"/>
              <a:gd name="connsiteY8" fmla="*/ 14 h 3291854"/>
              <a:gd name="connsiteX9" fmla="*/ 5090581 w 7752501"/>
              <a:gd name="connsiteY9" fmla="*/ 3291854 h 3291854"/>
              <a:gd name="connsiteX10" fmla="*/ 5334421 w 7752501"/>
              <a:gd name="connsiteY10" fmla="*/ 1666254 h 3291854"/>
              <a:gd name="connsiteX11" fmla="*/ 5651393 w 7752501"/>
              <a:gd name="connsiteY11" fmla="*/ 1936392 h 3291854"/>
              <a:gd name="connsiteX12" fmla="*/ 5947847 w 7752501"/>
              <a:gd name="connsiteY12" fmla="*/ 1198894 h 3291854"/>
              <a:gd name="connsiteX13" fmla="*/ 6154332 w 7752501"/>
              <a:gd name="connsiteY13" fmla="*/ 1583002 h 3291854"/>
              <a:gd name="connsiteX14" fmla="*/ 6289461 w 7752501"/>
              <a:gd name="connsiteY14" fmla="*/ 1666254 h 3291854"/>
              <a:gd name="connsiteX15" fmla="*/ 7752501 w 7752501"/>
              <a:gd name="connsiteY15"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550500 w 7752501"/>
              <a:gd name="connsiteY4" fmla="*/ 1706208 h 3291854"/>
              <a:gd name="connsiteX5" fmla="*/ 3912021 w 7752501"/>
              <a:gd name="connsiteY5" fmla="*/ 1706894 h 3291854"/>
              <a:gd name="connsiteX6" fmla="*/ 3972907 w 7752501"/>
              <a:gd name="connsiteY6" fmla="*/ 1660458 h 3291854"/>
              <a:gd name="connsiteX7" fmla="*/ 4072896 w 7752501"/>
              <a:gd name="connsiteY7" fmla="*/ 1425187 h 3291854"/>
              <a:gd name="connsiteX8" fmla="*/ 4420021 w 7752501"/>
              <a:gd name="connsiteY8" fmla="*/ 1595134 h 3291854"/>
              <a:gd name="connsiteX9" fmla="*/ 4684181 w 7752501"/>
              <a:gd name="connsiteY9" fmla="*/ 14 h 3291854"/>
              <a:gd name="connsiteX10" fmla="*/ 5090581 w 7752501"/>
              <a:gd name="connsiteY10" fmla="*/ 3291854 h 3291854"/>
              <a:gd name="connsiteX11" fmla="*/ 5334421 w 7752501"/>
              <a:gd name="connsiteY11" fmla="*/ 1666254 h 3291854"/>
              <a:gd name="connsiteX12" fmla="*/ 5651393 w 7752501"/>
              <a:gd name="connsiteY12" fmla="*/ 1936392 h 3291854"/>
              <a:gd name="connsiteX13" fmla="*/ 5947847 w 7752501"/>
              <a:gd name="connsiteY13" fmla="*/ 1198894 h 3291854"/>
              <a:gd name="connsiteX14" fmla="*/ 6154332 w 7752501"/>
              <a:gd name="connsiteY14" fmla="*/ 1583002 h 3291854"/>
              <a:gd name="connsiteX15" fmla="*/ 6289461 w 7752501"/>
              <a:gd name="connsiteY15" fmla="*/ 1666254 h 3291854"/>
              <a:gd name="connsiteX16" fmla="*/ 7752501 w 7752501"/>
              <a:gd name="connsiteY16"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550500 w 7752501"/>
              <a:gd name="connsiteY5" fmla="*/ 1706208 h 3291854"/>
              <a:gd name="connsiteX6" fmla="*/ 3912021 w 7752501"/>
              <a:gd name="connsiteY6" fmla="*/ 1706894 h 3291854"/>
              <a:gd name="connsiteX7" fmla="*/ 3972907 w 7752501"/>
              <a:gd name="connsiteY7" fmla="*/ 1660458 h 3291854"/>
              <a:gd name="connsiteX8" fmla="*/ 4072896 w 7752501"/>
              <a:gd name="connsiteY8" fmla="*/ 1425187 h 3291854"/>
              <a:gd name="connsiteX9" fmla="*/ 4420021 w 7752501"/>
              <a:gd name="connsiteY9" fmla="*/ 1595134 h 3291854"/>
              <a:gd name="connsiteX10" fmla="*/ 4684181 w 7752501"/>
              <a:gd name="connsiteY10" fmla="*/ 14 h 3291854"/>
              <a:gd name="connsiteX11" fmla="*/ 5090581 w 7752501"/>
              <a:gd name="connsiteY11" fmla="*/ 3291854 h 3291854"/>
              <a:gd name="connsiteX12" fmla="*/ 5334421 w 7752501"/>
              <a:gd name="connsiteY12" fmla="*/ 1666254 h 3291854"/>
              <a:gd name="connsiteX13" fmla="*/ 5651393 w 7752501"/>
              <a:gd name="connsiteY13" fmla="*/ 1936392 h 3291854"/>
              <a:gd name="connsiteX14" fmla="*/ 5947847 w 7752501"/>
              <a:gd name="connsiteY14" fmla="*/ 1198894 h 3291854"/>
              <a:gd name="connsiteX15" fmla="*/ 6154332 w 7752501"/>
              <a:gd name="connsiteY15" fmla="*/ 1583002 h 3291854"/>
              <a:gd name="connsiteX16" fmla="*/ 6289461 w 7752501"/>
              <a:gd name="connsiteY16" fmla="*/ 1666254 h 3291854"/>
              <a:gd name="connsiteX17" fmla="*/ 7752501 w 7752501"/>
              <a:gd name="connsiteY17"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70638 w 7752501"/>
              <a:gd name="connsiteY1" fmla="*/ 1853373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78658 w 7752501"/>
              <a:gd name="connsiteY1" fmla="*/ 161326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99989 w 7752501"/>
              <a:gd name="connsiteY1" fmla="*/ 168297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86657 w 7752501"/>
              <a:gd name="connsiteY1" fmla="*/ 1709597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699915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707176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3119779 w 8732396"/>
              <a:gd name="connsiteY9" fmla="*/ 1704011 h 3291854"/>
              <a:gd name="connsiteX10" fmla="*/ 4891916 w 8732396"/>
              <a:gd name="connsiteY10" fmla="*/ 1706894 h 3291854"/>
              <a:gd name="connsiteX11" fmla="*/ 4952802 w 8732396"/>
              <a:gd name="connsiteY11" fmla="*/ 1660458 h 3291854"/>
              <a:gd name="connsiteX12" fmla="*/ 5052791 w 8732396"/>
              <a:gd name="connsiteY12" fmla="*/ 1425187 h 3291854"/>
              <a:gd name="connsiteX13" fmla="*/ 5399916 w 8732396"/>
              <a:gd name="connsiteY13" fmla="*/ 1595134 h 3291854"/>
              <a:gd name="connsiteX14" fmla="*/ 5664076 w 8732396"/>
              <a:gd name="connsiteY14" fmla="*/ 14 h 3291854"/>
              <a:gd name="connsiteX15" fmla="*/ 6070476 w 8732396"/>
              <a:gd name="connsiteY15" fmla="*/ 3291854 h 3291854"/>
              <a:gd name="connsiteX16" fmla="*/ 6314316 w 8732396"/>
              <a:gd name="connsiteY16" fmla="*/ 1666254 h 3291854"/>
              <a:gd name="connsiteX17" fmla="*/ 6631288 w 8732396"/>
              <a:gd name="connsiteY17" fmla="*/ 1936392 h 3291854"/>
              <a:gd name="connsiteX18" fmla="*/ 6927742 w 8732396"/>
              <a:gd name="connsiteY18" fmla="*/ 1198894 h 3291854"/>
              <a:gd name="connsiteX19" fmla="*/ 7134227 w 8732396"/>
              <a:gd name="connsiteY19" fmla="*/ 1583002 h 3291854"/>
              <a:gd name="connsiteX20" fmla="*/ 7269356 w 8732396"/>
              <a:gd name="connsiteY20" fmla="*/ 1666254 h 3291854"/>
              <a:gd name="connsiteX21" fmla="*/ 8732396 w 8732396"/>
              <a:gd name="connsiteY21"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3119779 w 8732396"/>
              <a:gd name="connsiteY8" fmla="*/ 1704011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3119779 w 8732396"/>
              <a:gd name="connsiteY7" fmla="*/ 1704011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3119779 w 8732396"/>
              <a:gd name="connsiteY6" fmla="*/ 1704011 h 3291854"/>
              <a:gd name="connsiteX7" fmla="*/ 4891916 w 8732396"/>
              <a:gd name="connsiteY7" fmla="*/ 1706894 h 3291854"/>
              <a:gd name="connsiteX8" fmla="*/ 4952802 w 8732396"/>
              <a:gd name="connsiteY8" fmla="*/ 1660458 h 3291854"/>
              <a:gd name="connsiteX9" fmla="*/ 5052791 w 8732396"/>
              <a:gd name="connsiteY9" fmla="*/ 1425187 h 3291854"/>
              <a:gd name="connsiteX10" fmla="*/ 5399916 w 8732396"/>
              <a:gd name="connsiteY10" fmla="*/ 1595134 h 3291854"/>
              <a:gd name="connsiteX11" fmla="*/ 5664076 w 8732396"/>
              <a:gd name="connsiteY11" fmla="*/ 14 h 3291854"/>
              <a:gd name="connsiteX12" fmla="*/ 6070476 w 8732396"/>
              <a:gd name="connsiteY12" fmla="*/ 3291854 h 3291854"/>
              <a:gd name="connsiteX13" fmla="*/ 6314316 w 8732396"/>
              <a:gd name="connsiteY13" fmla="*/ 1666254 h 3291854"/>
              <a:gd name="connsiteX14" fmla="*/ 6631288 w 8732396"/>
              <a:gd name="connsiteY14" fmla="*/ 1936392 h 3291854"/>
              <a:gd name="connsiteX15" fmla="*/ 6927742 w 8732396"/>
              <a:gd name="connsiteY15" fmla="*/ 1198894 h 3291854"/>
              <a:gd name="connsiteX16" fmla="*/ 7134227 w 8732396"/>
              <a:gd name="connsiteY16" fmla="*/ 1583002 h 3291854"/>
              <a:gd name="connsiteX17" fmla="*/ 7269356 w 8732396"/>
              <a:gd name="connsiteY17" fmla="*/ 1666254 h 3291854"/>
              <a:gd name="connsiteX18" fmla="*/ 8732396 w 8732396"/>
              <a:gd name="connsiteY18"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3119779 w 8732396"/>
              <a:gd name="connsiteY5" fmla="*/ 1704011 h 3291854"/>
              <a:gd name="connsiteX6" fmla="*/ 4891916 w 8732396"/>
              <a:gd name="connsiteY6" fmla="*/ 1706894 h 3291854"/>
              <a:gd name="connsiteX7" fmla="*/ 4952802 w 8732396"/>
              <a:gd name="connsiteY7" fmla="*/ 1660458 h 3291854"/>
              <a:gd name="connsiteX8" fmla="*/ 5052791 w 8732396"/>
              <a:gd name="connsiteY8" fmla="*/ 1425187 h 3291854"/>
              <a:gd name="connsiteX9" fmla="*/ 5399916 w 8732396"/>
              <a:gd name="connsiteY9" fmla="*/ 1595134 h 3291854"/>
              <a:gd name="connsiteX10" fmla="*/ 5664076 w 8732396"/>
              <a:gd name="connsiteY10" fmla="*/ 14 h 3291854"/>
              <a:gd name="connsiteX11" fmla="*/ 6070476 w 8732396"/>
              <a:gd name="connsiteY11" fmla="*/ 3291854 h 3291854"/>
              <a:gd name="connsiteX12" fmla="*/ 6314316 w 8732396"/>
              <a:gd name="connsiteY12" fmla="*/ 1666254 h 3291854"/>
              <a:gd name="connsiteX13" fmla="*/ 6631288 w 8732396"/>
              <a:gd name="connsiteY13" fmla="*/ 1936392 h 3291854"/>
              <a:gd name="connsiteX14" fmla="*/ 6927742 w 8732396"/>
              <a:gd name="connsiteY14" fmla="*/ 1198894 h 3291854"/>
              <a:gd name="connsiteX15" fmla="*/ 7134227 w 8732396"/>
              <a:gd name="connsiteY15" fmla="*/ 1583002 h 3291854"/>
              <a:gd name="connsiteX16" fmla="*/ 7269356 w 8732396"/>
              <a:gd name="connsiteY16" fmla="*/ 1666254 h 3291854"/>
              <a:gd name="connsiteX17" fmla="*/ 8732396 w 8732396"/>
              <a:gd name="connsiteY17"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3119779 w 8732396"/>
              <a:gd name="connsiteY4" fmla="*/ 1704011 h 3291854"/>
              <a:gd name="connsiteX5" fmla="*/ 4891916 w 8732396"/>
              <a:gd name="connsiteY5" fmla="*/ 1706894 h 3291854"/>
              <a:gd name="connsiteX6" fmla="*/ 4952802 w 8732396"/>
              <a:gd name="connsiteY6" fmla="*/ 1660458 h 3291854"/>
              <a:gd name="connsiteX7" fmla="*/ 5052791 w 8732396"/>
              <a:gd name="connsiteY7" fmla="*/ 1425187 h 3291854"/>
              <a:gd name="connsiteX8" fmla="*/ 5399916 w 8732396"/>
              <a:gd name="connsiteY8" fmla="*/ 1595134 h 3291854"/>
              <a:gd name="connsiteX9" fmla="*/ 5664076 w 8732396"/>
              <a:gd name="connsiteY9" fmla="*/ 14 h 3291854"/>
              <a:gd name="connsiteX10" fmla="*/ 6070476 w 8732396"/>
              <a:gd name="connsiteY10" fmla="*/ 3291854 h 3291854"/>
              <a:gd name="connsiteX11" fmla="*/ 6314316 w 8732396"/>
              <a:gd name="connsiteY11" fmla="*/ 1666254 h 3291854"/>
              <a:gd name="connsiteX12" fmla="*/ 6631288 w 8732396"/>
              <a:gd name="connsiteY12" fmla="*/ 1936392 h 3291854"/>
              <a:gd name="connsiteX13" fmla="*/ 6927742 w 8732396"/>
              <a:gd name="connsiteY13" fmla="*/ 1198894 h 3291854"/>
              <a:gd name="connsiteX14" fmla="*/ 7134227 w 8732396"/>
              <a:gd name="connsiteY14" fmla="*/ 1583002 h 3291854"/>
              <a:gd name="connsiteX15" fmla="*/ 7269356 w 8732396"/>
              <a:gd name="connsiteY15" fmla="*/ 1666254 h 3291854"/>
              <a:gd name="connsiteX16" fmla="*/ 8732396 w 8732396"/>
              <a:gd name="connsiteY16"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3119779 w 8732396"/>
              <a:gd name="connsiteY3" fmla="*/ 1704011 h 3291854"/>
              <a:gd name="connsiteX4" fmla="*/ 4891916 w 8732396"/>
              <a:gd name="connsiteY4" fmla="*/ 1706894 h 3291854"/>
              <a:gd name="connsiteX5" fmla="*/ 4952802 w 8732396"/>
              <a:gd name="connsiteY5" fmla="*/ 1660458 h 3291854"/>
              <a:gd name="connsiteX6" fmla="*/ 5052791 w 8732396"/>
              <a:gd name="connsiteY6" fmla="*/ 1425187 h 3291854"/>
              <a:gd name="connsiteX7" fmla="*/ 5399916 w 8732396"/>
              <a:gd name="connsiteY7" fmla="*/ 1595134 h 3291854"/>
              <a:gd name="connsiteX8" fmla="*/ 5664076 w 8732396"/>
              <a:gd name="connsiteY8" fmla="*/ 14 h 3291854"/>
              <a:gd name="connsiteX9" fmla="*/ 6070476 w 8732396"/>
              <a:gd name="connsiteY9" fmla="*/ 3291854 h 3291854"/>
              <a:gd name="connsiteX10" fmla="*/ 6314316 w 8732396"/>
              <a:gd name="connsiteY10" fmla="*/ 1666254 h 3291854"/>
              <a:gd name="connsiteX11" fmla="*/ 6631288 w 8732396"/>
              <a:gd name="connsiteY11" fmla="*/ 1936392 h 3291854"/>
              <a:gd name="connsiteX12" fmla="*/ 6927742 w 8732396"/>
              <a:gd name="connsiteY12" fmla="*/ 1198894 h 3291854"/>
              <a:gd name="connsiteX13" fmla="*/ 7134227 w 8732396"/>
              <a:gd name="connsiteY13" fmla="*/ 1583002 h 3291854"/>
              <a:gd name="connsiteX14" fmla="*/ 7269356 w 8732396"/>
              <a:gd name="connsiteY14" fmla="*/ 1666254 h 3291854"/>
              <a:gd name="connsiteX15" fmla="*/ 8732396 w 8732396"/>
              <a:gd name="connsiteY15" fmla="*/ 1666254 h 3291854"/>
              <a:gd name="connsiteX0" fmla="*/ 0 w 8732396"/>
              <a:gd name="connsiteY0" fmla="*/ 1706894 h 3291854"/>
              <a:gd name="connsiteX1" fmla="*/ 1009892 w 8732396"/>
              <a:gd name="connsiteY1" fmla="*/ 1707176 h 3291854"/>
              <a:gd name="connsiteX2" fmla="*/ 3119779 w 8732396"/>
              <a:gd name="connsiteY2" fmla="*/ 1704011 h 3291854"/>
              <a:gd name="connsiteX3" fmla="*/ 4891916 w 8732396"/>
              <a:gd name="connsiteY3" fmla="*/ 1706894 h 3291854"/>
              <a:gd name="connsiteX4" fmla="*/ 4952802 w 8732396"/>
              <a:gd name="connsiteY4" fmla="*/ 1660458 h 3291854"/>
              <a:gd name="connsiteX5" fmla="*/ 5052791 w 8732396"/>
              <a:gd name="connsiteY5" fmla="*/ 1425187 h 3291854"/>
              <a:gd name="connsiteX6" fmla="*/ 5399916 w 8732396"/>
              <a:gd name="connsiteY6" fmla="*/ 1595134 h 3291854"/>
              <a:gd name="connsiteX7" fmla="*/ 5664076 w 8732396"/>
              <a:gd name="connsiteY7" fmla="*/ 14 h 3291854"/>
              <a:gd name="connsiteX8" fmla="*/ 6070476 w 8732396"/>
              <a:gd name="connsiteY8" fmla="*/ 3291854 h 3291854"/>
              <a:gd name="connsiteX9" fmla="*/ 6314316 w 8732396"/>
              <a:gd name="connsiteY9" fmla="*/ 1666254 h 3291854"/>
              <a:gd name="connsiteX10" fmla="*/ 6631288 w 8732396"/>
              <a:gd name="connsiteY10" fmla="*/ 1936392 h 3291854"/>
              <a:gd name="connsiteX11" fmla="*/ 6927742 w 8732396"/>
              <a:gd name="connsiteY11" fmla="*/ 1198894 h 3291854"/>
              <a:gd name="connsiteX12" fmla="*/ 7134227 w 8732396"/>
              <a:gd name="connsiteY12" fmla="*/ 1583002 h 3291854"/>
              <a:gd name="connsiteX13" fmla="*/ 7269356 w 8732396"/>
              <a:gd name="connsiteY13" fmla="*/ 1666254 h 3291854"/>
              <a:gd name="connsiteX14" fmla="*/ 8732396 w 8732396"/>
              <a:gd name="connsiteY14" fmla="*/ 1666254 h 3291854"/>
              <a:gd name="connsiteX0" fmla="*/ 0 w 8732396"/>
              <a:gd name="connsiteY0" fmla="*/ 1706894 h 3291854"/>
              <a:gd name="connsiteX1" fmla="*/ 3119779 w 8732396"/>
              <a:gd name="connsiteY1" fmla="*/ 1704011 h 3291854"/>
              <a:gd name="connsiteX2" fmla="*/ 4891916 w 8732396"/>
              <a:gd name="connsiteY2" fmla="*/ 1706894 h 3291854"/>
              <a:gd name="connsiteX3" fmla="*/ 4952802 w 8732396"/>
              <a:gd name="connsiteY3" fmla="*/ 1660458 h 3291854"/>
              <a:gd name="connsiteX4" fmla="*/ 5052791 w 8732396"/>
              <a:gd name="connsiteY4" fmla="*/ 1425187 h 3291854"/>
              <a:gd name="connsiteX5" fmla="*/ 5399916 w 8732396"/>
              <a:gd name="connsiteY5" fmla="*/ 1595134 h 3291854"/>
              <a:gd name="connsiteX6" fmla="*/ 5664076 w 8732396"/>
              <a:gd name="connsiteY6" fmla="*/ 14 h 3291854"/>
              <a:gd name="connsiteX7" fmla="*/ 6070476 w 8732396"/>
              <a:gd name="connsiteY7" fmla="*/ 3291854 h 3291854"/>
              <a:gd name="connsiteX8" fmla="*/ 6314316 w 8732396"/>
              <a:gd name="connsiteY8" fmla="*/ 1666254 h 3291854"/>
              <a:gd name="connsiteX9" fmla="*/ 6631288 w 8732396"/>
              <a:gd name="connsiteY9" fmla="*/ 1936392 h 3291854"/>
              <a:gd name="connsiteX10" fmla="*/ 6927742 w 8732396"/>
              <a:gd name="connsiteY10" fmla="*/ 1198894 h 3291854"/>
              <a:gd name="connsiteX11" fmla="*/ 7134227 w 8732396"/>
              <a:gd name="connsiteY11" fmla="*/ 1583002 h 3291854"/>
              <a:gd name="connsiteX12" fmla="*/ 7269356 w 8732396"/>
              <a:gd name="connsiteY12" fmla="*/ 1666254 h 3291854"/>
              <a:gd name="connsiteX13" fmla="*/ 8732396 w 8732396"/>
              <a:gd name="connsiteY13" fmla="*/ 1666254 h 3291854"/>
              <a:gd name="connsiteX0" fmla="*/ 0 w 5612617"/>
              <a:gd name="connsiteY0" fmla="*/ 1704011 h 3291854"/>
              <a:gd name="connsiteX1" fmla="*/ 1772137 w 5612617"/>
              <a:gd name="connsiteY1" fmla="*/ 1706894 h 3291854"/>
              <a:gd name="connsiteX2" fmla="*/ 1833023 w 5612617"/>
              <a:gd name="connsiteY2" fmla="*/ 1660458 h 3291854"/>
              <a:gd name="connsiteX3" fmla="*/ 1933012 w 5612617"/>
              <a:gd name="connsiteY3" fmla="*/ 1425187 h 3291854"/>
              <a:gd name="connsiteX4" fmla="*/ 2280137 w 5612617"/>
              <a:gd name="connsiteY4" fmla="*/ 1595134 h 3291854"/>
              <a:gd name="connsiteX5" fmla="*/ 2544297 w 5612617"/>
              <a:gd name="connsiteY5" fmla="*/ 14 h 3291854"/>
              <a:gd name="connsiteX6" fmla="*/ 2950697 w 5612617"/>
              <a:gd name="connsiteY6" fmla="*/ 3291854 h 3291854"/>
              <a:gd name="connsiteX7" fmla="*/ 3194537 w 5612617"/>
              <a:gd name="connsiteY7" fmla="*/ 1666254 h 3291854"/>
              <a:gd name="connsiteX8" fmla="*/ 3511509 w 5612617"/>
              <a:gd name="connsiteY8" fmla="*/ 1936392 h 3291854"/>
              <a:gd name="connsiteX9" fmla="*/ 3807963 w 5612617"/>
              <a:gd name="connsiteY9" fmla="*/ 1198894 h 3291854"/>
              <a:gd name="connsiteX10" fmla="*/ 4014448 w 5612617"/>
              <a:gd name="connsiteY10" fmla="*/ 1583002 h 3291854"/>
              <a:gd name="connsiteX11" fmla="*/ 4149577 w 5612617"/>
              <a:gd name="connsiteY11" fmla="*/ 1666254 h 3291854"/>
              <a:gd name="connsiteX12" fmla="*/ 5612617 w 5612617"/>
              <a:gd name="connsiteY12" fmla="*/ 1666254 h 3291854"/>
              <a:gd name="connsiteX0" fmla="*/ 0 w 7254678"/>
              <a:gd name="connsiteY0" fmla="*/ 1704011 h 3291854"/>
              <a:gd name="connsiteX1" fmla="*/ 1772137 w 7254678"/>
              <a:gd name="connsiteY1" fmla="*/ 1706894 h 3291854"/>
              <a:gd name="connsiteX2" fmla="*/ 1833023 w 7254678"/>
              <a:gd name="connsiteY2" fmla="*/ 1660458 h 3291854"/>
              <a:gd name="connsiteX3" fmla="*/ 1933012 w 7254678"/>
              <a:gd name="connsiteY3" fmla="*/ 1425187 h 3291854"/>
              <a:gd name="connsiteX4" fmla="*/ 2280137 w 7254678"/>
              <a:gd name="connsiteY4" fmla="*/ 1595134 h 3291854"/>
              <a:gd name="connsiteX5" fmla="*/ 2544297 w 7254678"/>
              <a:gd name="connsiteY5" fmla="*/ 14 h 3291854"/>
              <a:gd name="connsiteX6" fmla="*/ 2950697 w 7254678"/>
              <a:gd name="connsiteY6" fmla="*/ 3291854 h 3291854"/>
              <a:gd name="connsiteX7" fmla="*/ 3194537 w 7254678"/>
              <a:gd name="connsiteY7" fmla="*/ 1666254 h 3291854"/>
              <a:gd name="connsiteX8" fmla="*/ 3511509 w 7254678"/>
              <a:gd name="connsiteY8" fmla="*/ 1936392 h 3291854"/>
              <a:gd name="connsiteX9" fmla="*/ 3807963 w 7254678"/>
              <a:gd name="connsiteY9" fmla="*/ 1198894 h 3291854"/>
              <a:gd name="connsiteX10" fmla="*/ 4014448 w 7254678"/>
              <a:gd name="connsiteY10" fmla="*/ 1583002 h 3291854"/>
              <a:gd name="connsiteX11" fmla="*/ 4149577 w 7254678"/>
              <a:gd name="connsiteY11" fmla="*/ 1666254 h 3291854"/>
              <a:gd name="connsiteX12" fmla="*/ 7254678 w 7254678"/>
              <a:gd name="connsiteY12" fmla="*/ 1666254 h 3291854"/>
              <a:gd name="connsiteX0" fmla="*/ 0 w 12436591"/>
              <a:gd name="connsiteY0" fmla="*/ 1704011 h 3291854"/>
              <a:gd name="connsiteX1" fmla="*/ 6954050 w 12436591"/>
              <a:gd name="connsiteY1" fmla="*/ 1706894 h 3291854"/>
              <a:gd name="connsiteX2" fmla="*/ 7014936 w 12436591"/>
              <a:gd name="connsiteY2" fmla="*/ 1660458 h 3291854"/>
              <a:gd name="connsiteX3" fmla="*/ 7114925 w 12436591"/>
              <a:gd name="connsiteY3" fmla="*/ 1425187 h 3291854"/>
              <a:gd name="connsiteX4" fmla="*/ 7462050 w 12436591"/>
              <a:gd name="connsiteY4" fmla="*/ 1595134 h 3291854"/>
              <a:gd name="connsiteX5" fmla="*/ 7726210 w 12436591"/>
              <a:gd name="connsiteY5" fmla="*/ 14 h 3291854"/>
              <a:gd name="connsiteX6" fmla="*/ 8132610 w 12436591"/>
              <a:gd name="connsiteY6" fmla="*/ 3291854 h 3291854"/>
              <a:gd name="connsiteX7" fmla="*/ 8376450 w 12436591"/>
              <a:gd name="connsiteY7" fmla="*/ 1666254 h 3291854"/>
              <a:gd name="connsiteX8" fmla="*/ 8693422 w 12436591"/>
              <a:gd name="connsiteY8" fmla="*/ 1936392 h 3291854"/>
              <a:gd name="connsiteX9" fmla="*/ 8989876 w 12436591"/>
              <a:gd name="connsiteY9" fmla="*/ 1198894 h 3291854"/>
              <a:gd name="connsiteX10" fmla="*/ 9196361 w 12436591"/>
              <a:gd name="connsiteY10" fmla="*/ 1583002 h 3291854"/>
              <a:gd name="connsiteX11" fmla="*/ 9331490 w 12436591"/>
              <a:gd name="connsiteY11" fmla="*/ 1666254 h 3291854"/>
              <a:gd name="connsiteX12" fmla="*/ 12436591 w 12436591"/>
              <a:gd name="connsiteY12" fmla="*/ 1666254 h 3291854"/>
              <a:gd name="connsiteX0" fmla="*/ 0 w 21863817"/>
              <a:gd name="connsiteY0" fmla="*/ 1729165 h 3291854"/>
              <a:gd name="connsiteX1" fmla="*/ 16381276 w 21863817"/>
              <a:gd name="connsiteY1" fmla="*/ 1706894 h 3291854"/>
              <a:gd name="connsiteX2" fmla="*/ 16442162 w 21863817"/>
              <a:gd name="connsiteY2" fmla="*/ 1660458 h 3291854"/>
              <a:gd name="connsiteX3" fmla="*/ 16542151 w 21863817"/>
              <a:gd name="connsiteY3" fmla="*/ 1425187 h 3291854"/>
              <a:gd name="connsiteX4" fmla="*/ 16889276 w 21863817"/>
              <a:gd name="connsiteY4" fmla="*/ 1595134 h 3291854"/>
              <a:gd name="connsiteX5" fmla="*/ 17153436 w 21863817"/>
              <a:gd name="connsiteY5" fmla="*/ 14 h 3291854"/>
              <a:gd name="connsiteX6" fmla="*/ 17559836 w 21863817"/>
              <a:gd name="connsiteY6" fmla="*/ 3291854 h 3291854"/>
              <a:gd name="connsiteX7" fmla="*/ 17803676 w 21863817"/>
              <a:gd name="connsiteY7" fmla="*/ 1666254 h 3291854"/>
              <a:gd name="connsiteX8" fmla="*/ 18120648 w 21863817"/>
              <a:gd name="connsiteY8" fmla="*/ 1936392 h 3291854"/>
              <a:gd name="connsiteX9" fmla="*/ 18417102 w 21863817"/>
              <a:gd name="connsiteY9" fmla="*/ 1198894 h 3291854"/>
              <a:gd name="connsiteX10" fmla="*/ 18623587 w 21863817"/>
              <a:gd name="connsiteY10" fmla="*/ 1583002 h 3291854"/>
              <a:gd name="connsiteX11" fmla="*/ 18758716 w 21863817"/>
              <a:gd name="connsiteY11" fmla="*/ 1666254 h 3291854"/>
              <a:gd name="connsiteX12" fmla="*/ 21863817 w 21863817"/>
              <a:gd name="connsiteY12" fmla="*/ 1666254 h 329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63817" h="3291854">
                <a:moveTo>
                  <a:pt x="0" y="1729165"/>
                </a:moveTo>
                <a:lnTo>
                  <a:pt x="16381276" y="1706894"/>
                </a:lnTo>
                <a:cubicBezTo>
                  <a:pt x="16420161" y="1703189"/>
                  <a:pt x="16428683" y="1685625"/>
                  <a:pt x="16442162" y="1660458"/>
                </a:cubicBezTo>
                <a:cubicBezTo>
                  <a:pt x="16455641" y="1635291"/>
                  <a:pt x="16465410" y="1435268"/>
                  <a:pt x="16542151" y="1425187"/>
                </a:cubicBezTo>
                <a:cubicBezTo>
                  <a:pt x="16618892" y="1415107"/>
                  <a:pt x="16787395" y="1832663"/>
                  <a:pt x="16889276" y="1595134"/>
                </a:cubicBezTo>
                <a:cubicBezTo>
                  <a:pt x="16991157" y="1357605"/>
                  <a:pt x="17028634" y="-5150"/>
                  <a:pt x="17153436" y="14"/>
                </a:cubicBezTo>
                <a:cubicBezTo>
                  <a:pt x="17278238" y="5178"/>
                  <a:pt x="17446559" y="3291535"/>
                  <a:pt x="17559836" y="3291854"/>
                </a:cubicBezTo>
                <a:cubicBezTo>
                  <a:pt x="17673113" y="3292173"/>
                  <a:pt x="17710207" y="1892164"/>
                  <a:pt x="17803676" y="1666254"/>
                </a:cubicBezTo>
                <a:cubicBezTo>
                  <a:pt x="17897145" y="1440344"/>
                  <a:pt x="18018410" y="2014285"/>
                  <a:pt x="18120648" y="1936392"/>
                </a:cubicBezTo>
                <a:cubicBezTo>
                  <a:pt x="18222886" y="1858499"/>
                  <a:pt x="18333279" y="1257792"/>
                  <a:pt x="18417102" y="1198894"/>
                </a:cubicBezTo>
                <a:cubicBezTo>
                  <a:pt x="18500925" y="1139996"/>
                  <a:pt x="18590856" y="1536575"/>
                  <a:pt x="18623587" y="1583002"/>
                </a:cubicBezTo>
                <a:cubicBezTo>
                  <a:pt x="18656318" y="1629429"/>
                  <a:pt x="18692447" y="1661255"/>
                  <a:pt x="18758716" y="1666254"/>
                </a:cubicBezTo>
                <a:lnTo>
                  <a:pt x="21863817" y="1666254"/>
                </a:lnTo>
              </a:path>
            </a:pathLst>
          </a:custGeom>
          <a:ln w="38100" cap="rnd">
            <a:solidFill>
              <a:srgbClr val="00E7E2"/>
            </a:solidFill>
          </a:ln>
          <a:effectLst>
            <a:outerShdw blurRad="88900" algn="ctr" rotWithShape="0">
              <a:srgbClr val="01FFFF"/>
            </a:outerShdw>
          </a:effectLst>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Title 8"/>
          <p:cNvSpPr>
            <a:spLocks noGrp="1"/>
          </p:cNvSpPr>
          <p:nvPr>
            <p:ph type="title"/>
          </p:nvPr>
        </p:nvSpPr>
        <p:spPr>
          <a:xfrm>
            <a:off x="533400" y="457200"/>
            <a:ext cx="8229600" cy="715962"/>
          </a:xfrm>
        </p:spPr>
        <p:txBody>
          <a:bodyPr>
            <a:noAutofit/>
          </a:bodyPr>
          <a:lstStyle/>
          <a:p>
            <a:r>
              <a:rPr lang="en-US" sz="3600" b="1" dirty="0">
                <a:solidFill>
                  <a:srgbClr val="00B0F0"/>
                </a:solidFill>
              </a:rPr>
              <a:t>One-Way Conduction Through A-V Bundle</a:t>
            </a:r>
            <a:endParaRPr lang="en-US" sz="3600" dirty="0">
              <a:solidFill>
                <a:srgbClr val="00B0F0"/>
              </a:solidFill>
            </a:endParaRPr>
          </a:p>
        </p:txBody>
      </p:sp>
      <p:sp>
        <p:nvSpPr>
          <p:cNvPr id="15" name="Rectangle 14"/>
          <p:cNvSpPr/>
          <p:nvPr/>
        </p:nvSpPr>
        <p:spPr>
          <a:xfrm>
            <a:off x="838200" y="1676400"/>
            <a:ext cx="7010400" cy="3276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2800" i="1" dirty="0">
              <a:solidFill>
                <a:schemeClr val="tx1"/>
              </a:solidFill>
              <a:effectLst>
                <a:outerShdw blurRad="50800" dist="38100" dir="5400000" algn="t" rotWithShape="0">
                  <a:prstClr val="black">
                    <a:alpha val="40000"/>
                  </a:prstClr>
                </a:outerShdw>
              </a:effectLst>
              <a:latin typeface="Arial" pitchFamily="34" charset="0"/>
              <a:cs typeface="Arial" pitchFamily="34" charset="0"/>
            </a:endParaRPr>
          </a:p>
        </p:txBody>
      </p:sp>
      <p:sp>
        <p:nvSpPr>
          <p:cNvPr id="6" name="مستطيل 5"/>
          <p:cNvSpPr/>
          <p:nvPr/>
        </p:nvSpPr>
        <p:spPr>
          <a:xfrm>
            <a:off x="685800" y="1447800"/>
            <a:ext cx="8077200" cy="3539430"/>
          </a:xfrm>
          <a:prstGeom prst="rect">
            <a:avLst/>
          </a:prstGeom>
        </p:spPr>
        <p:txBody>
          <a:bodyPr wrap="square">
            <a:spAutoFit/>
          </a:bodyPr>
          <a:lstStyle/>
          <a:p>
            <a:pPr>
              <a:buFont typeface="Wingdings" pitchFamily="2" charset="2"/>
              <a:buChar char="v"/>
            </a:pPr>
            <a:r>
              <a:rPr lang="en-US" sz="3200" dirty="0"/>
              <a:t>Is a </a:t>
            </a:r>
            <a:r>
              <a:rPr lang="en-US" sz="3200" dirty="0">
                <a:solidFill>
                  <a:srgbClr val="C00000"/>
                </a:solidFill>
              </a:rPr>
              <a:t>characteristic of the A-V bundle</a:t>
            </a:r>
          </a:p>
          <a:p>
            <a:pPr>
              <a:buFont typeface="Wingdings" pitchFamily="2" charset="2"/>
              <a:buChar char="v"/>
            </a:pPr>
            <a:r>
              <a:rPr lang="en-US" sz="3200" dirty="0"/>
              <a:t>Allows only </a:t>
            </a:r>
            <a:r>
              <a:rPr lang="en-US" sz="3200" dirty="0">
                <a:solidFill>
                  <a:srgbClr val="C00000"/>
                </a:solidFill>
              </a:rPr>
              <a:t>forward conduction</a:t>
            </a:r>
            <a:r>
              <a:rPr lang="en-US" sz="3200" dirty="0"/>
              <a:t> from atria to ventricles.</a:t>
            </a:r>
          </a:p>
          <a:p>
            <a:pPr>
              <a:buFont typeface="Wingdings" pitchFamily="2" charset="2"/>
              <a:buChar char="v"/>
            </a:pPr>
            <a:r>
              <a:rPr lang="en-US" sz="3200" dirty="0"/>
              <a:t>Atrial muscle is separated from ventricular muscle by a </a:t>
            </a:r>
            <a:r>
              <a:rPr lang="en-US" sz="3200" dirty="0">
                <a:solidFill>
                  <a:srgbClr val="C00000"/>
                </a:solidFill>
              </a:rPr>
              <a:t>continuous fibrous barrier</a:t>
            </a:r>
            <a:r>
              <a:rPr lang="en-US" sz="3200" dirty="0"/>
              <a:t> except at A-V bundle, allowing only forward conduction through the A-V bundle itself. </a:t>
            </a:r>
          </a:p>
        </p:txBody>
      </p:sp>
      <p:sp>
        <p:nvSpPr>
          <p:cNvPr id="7" name="عنصر نائب للتاريخ 6"/>
          <p:cNvSpPr>
            <a:spLocks noGrp="1"/>
          </p:cNvSpPr>
          <p:nvPr>
            <p:ph type="dt" sz="half" idx="10"/>
          </p:nvPr>
        </p:nvSpPr>
        <p:spPr/>
        <p:txBody>
          <a:bodyPr/>
          <a:lstStyle/>
          <a:p>
            <a:fld id="{9EFA87CC-A903-4F9B-95B5-A725DA7C49FA}" type="datetime1">
              <a:rPr lang="en-US" smtClean="0">
                <a:solidFill>
                  <a:schemeClr val="tx1"/>
                </a:solidFill>
              </a:rPr>
              <a:t>2/28/21</a:t>
            </a:fld>
            <a:endParaRPr lang="en-US">
              <a:solidFill>
                <a:schemeClr val="tx1"/>
              </a:solidFill>
            </a:endParaRPr>
          </a:p>
        </p:txBody>
      </p:sp>
      <p:sp>
        <p:nvSpPr>
          <p:cNvPr id="8" name="عنصر نائب لرقم الشريحة 7"/>
          <p:cNvSpPr>
            <a:spLocks noGrp="1"/>
          </p:cNvSpPr>
          <p:nvPr>
            <p:ph type="sldNum" sz="quarter" idx="12"/>
          </p:nvPr>
        </p:nvSpPr>
        <p:spPr/>
        <p:txBody>
          <a:bodyPr/>
          <a:lstStyle/>
          <a:p>
            <a:fld id="{BC490F8C-3D0D-4DB1-B2BD-1525EA5CE111}" type="slidenum">
              <a:rPr lang="en-US" smtClean="0">
                <a:solidFill>
                  <a:schemeClr val="tx1"/>
                </a:solidFill>
              </a:rPr>
              <a:pPr/>
              <a:t>24</a:t>
            </a:fld>
            <a:endParaRPr lang="en-US">
              <a:solidFill>
                <a:schemeClr val="tx1"/>
              </a:solidFill>
            </a:endParaRPr>
          </a:p>
        </p:txBody>
      </p:sp>
      <p:sp>
        <p:nvSpPr>
          <p:cNvPr id="10" name="عنصر نائب للتذييل 9"/>
          <p:cNvSpPr>
            <a:spLocks noGrp="1"/>
          </p:cNvSpPr>
          <p:nvPr>
            <p:ph type="ftr" sz="quarter" idx="11"/>
          </p:nvPr>
        </p:nvSpPr>
        <p:spPr/>
        <p:txBody>
          <a:bodyPr/>
          <a:lstStyle/>
          <a:p>
            <a:r>
              <a:rPr lang="en-US">
                <a:solidFill>
                  <a:schemeClr val="tx1"/>
                </a:solidFill>
              </a:rPr>
              <a:t>Excitation of the heart -Guyton and hall &amp; Linda</a:t>
            </a:r>
          </a:p>
        </p:txBody>
      </p:sp>
    </p:spTree>
    <p:extLst>
      <p:ext uri="{BB962C8B-B14F-4D97-AF65-F5344CB8AC3E}">
        <p14:creationId xmlns:p14="http://schemas.microsoft.com/office/powerpoint/2010/main" val="406268718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reeform 4"/>
          <p:cNvSpPr/>
          <p:nvPr/>
        </p:nvSpPr>
        <p:spPr>
          <a:xfrm>
            <a:off x="-66780" y="5562600"/>
            <a:ext cx="9210780" cy="1295400"/>
          </a:xfrm>
          <a:custGeom>
            <a:avLst/>
            <a:gdLst>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964730 w 5466080"/>
              <a:gd name="connsiteY7" fmla="*/ 1558783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3 h 3291853"/>
              <a:gd name="connsiteX1" fmla="*/ 1625600 w 5466080"/>
              <a:gd name="connsiteY1" fmla="*/ 1706893 h 3291853"/>
              <a:gd name="connsiteX2" fmla="*/ 2133600 w 5466080"/>
              <a:gd name="connsiteY2" fmla="*/ 1595133 h 3291853"/>
              <a:gd name="connsiteX3" fmla="*/ 2397760 w 5466080"/>
              <a:gd name="connsiteY3" fmla="*/ 13 h 3291853"/>
              <a:gd name="connsiteX4" fmla="*/ 2804160 w 5466080"/>
              <a:gd name="connsiteY4" fmla="*/ 3291853 h 3291853"/>
              <a:gd name="connsiteX5" fmla="*/ 3048000 w 5466080"/>
              <a:gd name="connsiteY5" fmla="*/ 1666253 h 3291853"/>
              <a:gd name="connsiteX6" fmla="*/ 3661426 w 5466080"/>
              <a:gd name="connsiteY6" fmla="*/ 1198893 h 3291853"/>
              <a:gd name="connsiteX7" fmla="*/ 3867911 w 5466080"/>
              <a:gd name="connsiteY7" fmla="*/ 1583001 h 3291853"/>
              <a:gd name="connsiteX8" fmla="*/ 4003040 w 5466080"/>
              <a:gd name="connsiteY8" fmla="*/ 1666253 h 3291853"/>
              <a:gd name="connsiteX9" fmla="*/ 5466080 w 5466080"/>
              <a:gd name="connsiteY9" fmla="*/ 1666253 h 3291853"/>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364972 w 5466080"/>
              <a:gd name="connsiteY7" fmla="*/ 1936392 h 3291854"/>
              <a:gd name="connsiteX8" fmla="*/ 3661426 w 5466080"/>
              <a:gd name="connsiteY8" fmla="*/ 1198894 h 3291854"/>
              <a:gd name="connsiteX9" fmla="*/ 3867911 w 5466080"/>
              <a:gd name="connsiteY9" fmla="*/ 1583002 h 3291854"/>
              <a:gd name="connsiteX10" fmla="*/ 4003040 w 5466080"/>
              <a:gd name="connsiteY10" fmla="*/ 1666254 h 3291854"/>
              <a:gd name="connsiteX11" fmla="*/ 5466080 w 5466080"/>
              <a:gd name="connsiteY11" fmla="*/ 1666254 h 3291854"/>
              <a:gd name="connsiteX0" fmla="*/ 0 w 5466080"/>
              <a:gd name="connsiteY0" fmla="*/ 1706894 h 3291854"/>
              <a:gd name="connsiteX1" fmla="*/ 1625600 w 5466080"/>
              <a:gd name="connsiteY1" fmla="*/ 1706894 h 3291854"/>
              <a:gd name="connsiteX2" fmla="*/ 1673154 w 5466080"/>
              <a:gd name="connsiteY2" fmla="*/ 1655617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1550500 w 7752501"/>
              <a:gd name="connsiteY1" fmla="*/ 1706208 h 3291854"/>
              <a:gd name="connsiteX2" fmla="*/ 3912021 w 7752501"/>
              <a:gd name="connsiteY2" fmla="*/ 1706894 h 3291854"/>
              <a:gd name="connsiteX3" fmla="*/ 3972907 w 7752501"/>
              <a:gd name="connsiteY3" fmla="*/ 1660458 h 3291854"/>
              <a:gd name="connsiteX4" fmla="*/ 4072896 w 7752501"/>
              <a:gd name="connsiteY4" fmla="*/ 1425187 h 3291854"/>
              <a:gd name="connsiteX5" fmla="*/ 4420021 w 7752501"/>
              <a:gd name="connsiteY5" fmla="*/ 1595134 h 3291854"/>
              <a:gd name="connsiteX6" fmla="*/ 4684181 w 7752501"/>
              <a:gd name="connsiteY6" fmla="*/ 14 h 3291854"/>
              <a:gd name="connsiteX7" fmla="*/ 5090581 w 7752501"/>
              <a:gd name="connsiteY7" fmla="*/ 3291854 h 3291854"/>
              <a:gd name="connsiteX8" fmla="*/ 5334421 w 7752501"/>
              <a:gd name="connsiteY8" fmla="*/ 1666254 h 3291854"/>
              <a:gd name="connsiteX9" fmla="*/ 5651393 w 7752501"/>
              <a:gd name="connsiteY9" fmla="*/ 1936392 h 3291854"/>
              <a:gd name="connsiteX10" fmla="*/ 5947847 w 7752501"/>
              <a:gd name="connsiteY10" fmla="*/ 1198894 h 3291854"/>
              <a:gd name="connsiteX11" fmla="*/ 6154332 w 7752501"/>
              <a:gd name="connsiteY11" fmla="*/ 1583002 h 3291854"/>
              <a:gd name="connsiteX12" fmla="*/ 6289461 w 7752501"/>
              <a:gd name="connsiteY12" fmla="*/ 1666254 h 3291854"/>
              <a:gd name="connsiteX13" fmla="*/ 7752501 w 7752501"/>
              <a:gd name="connsiteY13" fmla="*/ 1666254 h 3291854"/>
              <a:gd name="connsiteX0" fmla="*/ 0 w 7752501"/>
              <a:gd name="connsiteY0" fmla="*/ 1704474 h 3291854"/>
              <a:gd name="connsiteX1" fmla="*/ 195979 w 7752501"/>
              <a:gd name="connsiteY1" fmla="*/ 1961810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1550500 w 7752501"/>
              <a:gd name="connsiteY3" fmla="*/ 1706208 h 3291854"/>
              <a:gd name="connsiteX4" fmla="*/ 3912021 w 7752501"/>
              <a:gd name="connsiteY4" fmla="*/ 1706894 h 3291854"/>
              <a:gd name="connsiteX5" fmla="*/ 3972907 w 7752501"/>
              <a:gd name="connsiteY5" fmla="*/ 1660458 h 3291854"/>
              <a:gd name="connsiteX6" fmla="*/ 4072896 w 7752501"/>
              <a:gd name="connsiteY6" fmla="*/ 1425187 h 3291854"/>
              <a:gd name="connsiteX7" fmla="*/ 4420021 w 7752501"/>
              <a:gd name="connsiteY7" fmla="*/ 1595134 h 3291854"/>
              <a:gd name="connsiteX8" fmla="*/ 4684181 w 7752501"/>
              <a:gd name="connsiteY8" fmla="*/ 14 h 3291854"/>
              <a:gd name="connsiteX9" fmla="*/ 5090581 w 7752501"/>
              <a:gd name="connsiteY9" fmla="*/ 3291854 h 3291854"/>
              <a:gd name="connsiteX10" fmla="*/ 5334421 w 7752501"/>
              <a:gd name="connsiteY10" fmla="*/ 1666254 h 3291854"/>
              <a:gd name="connsiteX11" fmla="*/ 5651393 w 7752501"/>
              <a:gd name="connsiteY11" fmla="*/ 1936392 h 3291854"/>
              <a:gd name="connsiteX12" fmla="*/ 5947847 w 7752501"/>
              <a:gd name="connsiteY12" fmla="*/ 1198894 h 3291854"/>
              <a:gd name="connsiteX13" fmla="*/ 6154332 w 7752501"/>
              <a:gd name="connsiteY13" fmla="*/ 1583002 h 3291854"/>
              <a:gd name="connsiteX14" fmla="*/ 6289461 w 7752501"/>
              <a:gd name="connsiteY14" fmla="*/ 1666254 h 3291854"/>
              <a:gd name="connsiteX15" fmla="*/ 7752501 w 7752501"/>
              <a:gd name="connsiteY15"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550500 w 7752501"/>
              <a:gd name="connsiteY4" fmla="*/ 1706208 h 3291854"/>
              <a:gd name="connsiteX5" fmla="*/ 3912021 w 7752501"/>
              <a:gd name="connsiteY5" fmla="*/ 1706894 h 3291854"/>
              <a:gd name="connsiteX6" fmla="*/ 3972907 w 7752501"/>
              <a:gd name="connsiteY6" fmla="*/ 1660458 h 3291854"/>
              <a:gd name="connsiteX7" fmla="*/ 4072896 w 7752501"/>
              <a:gd name="connsiteY7" fmla="*/ 1425187 h 3291854"/>
              <a:gd name="connsiteX8" fmla="*/ 4420021 w 7752501"/>
              <a:gd name="connsiteY8" fmla="*/ 1595134 h 3291854"/>
              <a:gd name="connsiteX9" fmla="*/ 4684181 w 7752501"/>
              <a:gd name="connsiteY9" fmla="*/ 14 h 3291854"/>
              <a:gd name="connsiteX10" fmla="*/ 5090581 w 7752501"/>
              <a:gd name="connsiteY10" fmla="*/ 3291854 h 3291854"/>
              <a:gd name="connsiteX11" fmla="*/ 5334421 w 7752501"/>
              <a:gd name="connsiteY11" fmla="*/ 1666254 h 3291854"/>
              <a:gd name="connsiteX12" fmla="*/ 5651393 w 7752501"/>
              <a:gd name="connsiteY12" fmla="*/ 1936392 h 3291854"/>
              <a:gd name="connsiteX13" fmla="*/ 5947847 w 7752501"/>
              <a:gd name="connsiteY13" fmla="*/ 1198894 h 3291854"/>
              <a:gd name="connsiteX14" fmla="*/ 6154332 w 7752501"/>
              <a:gd name="connsiteY14" fmla="*/ 1583002 h 3291854"/>
              <a:gd name="connsiteX15" fmla="*/ 6289461 w 7752501"/>
              <a:gd name="connsiteY15" fmla="*/ 1666254 h 3291854"/>
              <a:gd name="connsiteX16" fmla="*/ 7752501 w 7752501"/>
              <a:gd name="connsiteY16"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550500 w 7752501"/>
              <a:gd name="connsiteY5" fmla="*/ 1706208 h 3291854"/>
              <a:gd name="connsiteX6" fmla="*/ 3912021 w 7752501"/>
              <a:gd name="connsiteY6" fmla="*/ 1706894 h 3291854"/>
              <a:gd name="connsiteX7" fmla="*/ 3972907 w 7752501"/>
              <a:gd name="connsiteY7" fmla="*/ 1660458 h 3291854"/>
              <a:gd name="connsiteX8" fmla="*/ 4072896 w 7752501"/>
              <a:gd name="connsiteY8" fmla="*/ 1425187 h 3291854"/>
              <a:gd name="connsiteX9" fmla="*/ 4420021 w 7752501"/>
              <a:gd name="connsiteY9" fmla="*/ 1595134 h 3291854"/>
              <a:gd name="connsiteX10" fmla="*/ 4684181 w 7752501"/>
              <a:gd name="connsiteY10" fmla="*/ 14 h 3291854"/>
              <a:gd name="connsiteX11" fmla="*/ 5090581 w 7752501"/>
              <a:gd name="connsiteY11" fmla="*/ 3291854 h 3291854"/>
              <a:gd name="connsiteX12" fmla="*/ 5334421 w 7752501"/>
              <a:gd name="connsiteY12" fmla="*/ 1666254 h 3291854"/>
              <a:gd name="connsiteX13" fmla="*/ 5651393 w 7752501"/>
              <a:gd name="connsiteY13" fmla="*/ 1936392 h 3291854"/>
              <a:gd name="connsiteX14" fmla="*/ 5947847 w 7752501"/>
              <a:gd name="connsiteY14" fmla="*/ 1198894 h 3291854"/>
              <a:gd name="connsiteX15" fmla="*/ 6154332 w 7752501"/>
              <a:gd name="connsiteY15" fmla="*/ 1583002 h 3291854"/>
              <a:gd name="connsiteX16" fmla="*/ 6289461 w 7752501"/>
              <a:gd name="connsiteY16" fmla="*/ 1666254 h 3291854"/>
              <a:gd name="connsiteX17" fmla="*/ 7752501 w 7752501"/>
              <a:gd name="connsiteY17"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70638 w 7752501"/>
              <a:gd name="connsiteY1" fmla="*/ 1853373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78658 w 7752501"/>
              <a:gd name="connsiteY1" fmla="*/ 161326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99989 w 7752501"/>
              <a:gd name="connsiteY1" fmla="*/ 168297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86657 w 7752501"/>
              <a:gd name="connsiteY1" fmla="*/ 1709597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699915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707176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3119779 w 8732396"/>
              <a:gd name="connsiteY9" fmla="*/ 1704011 h 3291854"/>
              <a:gd name="connsiteX10" fmla="*/ 4891916 w 8732396"/>
              <a:gd name="connsiteY10" fmla="*/ 1706894 h 3291854"/>
              <a:gd name="connsiteX11" fmla="*/ 4952802 w 8732396"/>
              <a:gd name="connsiteY11" fmla="*/ 1660458 h 3291854"/>
              <a:gd name="connsiteX12" fmla="*/ 5052791 w 8732396"/>
              <a:gd name="connsiteY12" fmla="*/ 1425187 h 3291854"/>
              <a:gd name="connsiteX13" fmla="*/ 5399916 w 8732396"/>
              <a:gd name="connsiteY13" fmla="*/ 1595134 h 3291854"/>
              <a:gd name="connsiteX14" fmla="*/ 5664076 w 8732396"/>
              <a:gd name="connsiteY14" fmla="*/ 14 h 3291854"/>
              <a:gd name="connsiteX15" fmla="*/ 6070476 w 8732396"/>
              <a:gd name="connsiteY15" fmla="*/ 3291854 h 3291854"/>
              <a:gd name="connsiteX16" fmla="*/ 6314316 w 8732396"/>
              <a:gd name="connsiteY16" fmla="*/ 1666254 h 3291854"/>
              <a:gd name="connsiteX17" fmla="*/ 6631288 w 8732396"/>
              <a:gd name="connsiteY17" fmla="*/ 1936392 h 3291854"/>
              <a:gd name="connsiteX18" fmla="*/ 6927742 w 8732396"/>
              <a:gd name="connsiteY18" fmla="*/ 1198894 h 3291854"/>
              <a:gd name="connsiteX19" fmla="*/ 7134227 w 8732396"/>
              <a:gd name="connsiteY19" fmla="*/ 1583002 h 3291854"/>
              <a:gd name="connsiteX20" fmla="*/ 7269356 w 8732396"/>
              <a:gd name="connsiteY20" fmla="*/ 1666254 h 3291854"/>
              <a:gd name="connsiteX21" fmla="*/ 8732396 w 8732396"/>
              <a:gd name="connsiteY21"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3119779 w 8732396"/>
              <a:gd name="connsiteY8" fmla="*/ 1704011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3119779 w 8732396"/>
              <a:gd name="connsiteY7" fmla="*/ 1704011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3119779 w 8732396"/>
              <a:gd name="connsiteY6" fmla="*/ 1704011 h 3291854"/>
              <a:gd name="connsiteX7" fmla="*/ 4891916 w 8732396"/>
              <a:gd name="connsiteY7" fmla="*/ 1706894 h 3291854"/>
              <a:gd name="connsiteX8" fmla="*/ 4952802 w 8732396"/>
              <a:gd name="connsiteY8" fmla="*/ 1660458 h 3291854"/>
              <a:gd name="connsiteX9" fmla="*/ 5052791 w 8732396"/>
              <a:gd name="connsiteY9" fmla="*/ 1425187 h 3291854"/>
              <a:gd name="connsiteX10" fmla="*/ 5399916 w 8732396"/>
              <a:gd name="connsiteY10" fmla="*/ 1595134 h 3291854"/>
              <a:gd name="connsiteX11" fmla="*/ 5664076 w 8732396"/>
              <a:gd name="connsiteY11" fmla="*/ 14 h 3291854"/>
              <a:gd name="connsiteX12" fmla="*/ 6070476 w 8732396"/>
              <a:gd name="connsiteY12" fmla="*/ 3291854 h 3291854"/>
              <a:gd name="connsiteX13" fmla="*/ 6314316 w 8732396"/>
              <a:gd name="connsiteY13" fmla="*/ 1666254 h 3291854"/>
              <a:gd name="connsiteX14" fmla="*/ 6631288 w 8732396"/>
              <a:gd name="connsiteY14" fmla="*/ 1936392 h 3291854"/>
              <a:gd name="connsiteX15" fmla="*/ 6927742 w 8732396"/>
              <a:gd name="connsiteY15" fmla="*/ 1198894 h 3291854"/>
              <a:gd name="connsiteX16" fmla="*/ 7134227 w 8732396"/>
              <a:gd name="connsiteY16" fmla="*/ 1583002 h 3291854"/>
              <a:gd name="connsiteX17" fmla="*/ 7269356 w 8732396"/>
              <a:gd name="connsiteY17" fmla="*/ 1666254 h 3291854"/>
              <a:gd name="connsiteX18" fmla="*/ 8732396 w 8732396"/>
              <a:gd name="connsiteY18"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3119779 w 8732396"/>
              <a:gd name="connsiteY5" fmla="*/ 1704011 h 3291854"/>
              <a:gd name="connsiteX6" fmla="*/ 4891916 w 8732396"/>
              <a:gd name="connsiteY6" fmla="*/ 1706894 h 3291854"/>
              <a:gd name="connsiteX7" fmla="*/ 4952802 w 8732396"/>
              <a:gd name="connsiteY7" fmla="*/ 1660458 h 3291854"/>
              <a:gd name="connsiteX8" fmla="*/ 5052791 w 8732396"/>
              <a:gd name="connsiteY8" fmla="*/ 1425187 h 3291854"/>
              <a:gd name="connsiteX9" fmla="*/ 5399916 w 8732396"/>
              <a:gd name="connsiteY9" fmla="*/ 1595134 h 3291854"/>
              <a:gd name="connsiteX10" fmla="*/ 5664076 w 8732396"/>
              <a:gd name="connsiteY10" fmla="*/ 14 h 3291854"/>
              <a:gd name="connsiteX11" fmla="*/ 6070476 w 8732396"/>
              <a:gd name="connsiteY11" fmla="*/ 3291854 h 3291854"/>
              <a:gd name="connsiteX12" fmla="*/ 6314316 w 8732396"/>
              <a:gd name="connsiteY12" fmla="*/ 1666254 h 3291854"/>
              <a:gd name="connsiteX13" fmla="*/ 6631288 w 8732396"/>
              <a:gd name="connsiteY13" fmla="*/ 1936392 h 3291854"/>
              <a:gd name="connsiteX14" fmla="*/ 6927742 w 8732396"/>
              <a:gd name="connsiteY14" fmla="*/ 1198894 h 3291854"/>
              <a:gd name="connsiteX15" fmla="*/ 7134227 w 8732396"/>
              <a:gd name="connsiteY15" fmla="*/ 1583002 h 3291854"/>
              <a:gd name="connsiteX16" fmla="*/ 7269356 w 8732396"/>
              <a:gd name="connsiteY16" fmla="*/ 1666254 h 3291854"/>
              <a:gd name="connsiteX17" fmla="*/ 8732396 w 8732396"/>
              <a:gd name="connsiteY17"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3119779 w 8732396"/>
              <a:gd name="connsiteY4" fmla="*/ 1704011 h 3291854"/>
              <a:gd name="connsiteX5" fmla="*/ 4891916 w 8732396"/>
              <a:gd name="connsiteY5" fmla="*/ 1706894 h 3291854"/>
              <a:gd name="connsiteX6" fmla="*/ 4952802 w 8732396"/>
              <a:gd name="connsiteY6" fmla="*/ 1660458 h 3291854"/>
              <a:gd name="connsiteX7" fmla="*/ 5052791 w 8732396"/>
              <a:gd name="connsiteY7" fmla="*/ 1425187 h 3291854"/>
              <a:gd name="connsiteX8" fmla="*/ 5399916 w 8732396"/>
              <a:gd name="connsiteY8" fmla="*/ 1595134 h 3291854"/>
              <a:gd name="connsiteX9" fmla="*/ 5664076 w 8732396"/>
              <a:gd name="connsiteY9" fmla="*/ 14 h 3291854"/>
              <a:gd name="connsiteX10" fmla="*/ 6070476 w 8732396"/>
              <a:gd name="connsiteY10" fmla="*/ 3291854 h 3291854"/>
              <a:gd name="connsiteX11" fmla="*/ 6314316 w 8732396"/>
              <a:gd name="connsiteY11" fmla="*/ 1666254 h 3291854"/>
              <a:gd name="connsiteX12" fmla="*/ 6631288 w 8732396"/>
              <a:gd name="connsiteY12" fmla="*/ 1936392 h 3291854"/>
              <a:gd name="connsiteX13" fmla="*/ 6927742 w 8732396"/>
              <a:gd name="connsiteY13" fmla="*/ 1198894 h 3291854"/>
              <a:gd name="connsiteX14" fmla="*/ 7134227 w 8732396"/>
              <a:gd name="connsiteY14" fmla="*/ 1583002 h 3291854"/>
              <a:gd name="connsiteX15" fmla="*/ 7269356 w 8732396"/>
              <a:gd name="connsiteY15" fmla="*/ 1666254 h 3291854"/>
              <a:gd name="connsiteX16" fmla="*/ 8732396 w 8732396"/>
              <a:gd name="connsiteY16"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3119779 w 8732396"/>
              <a:gd name="connsiteY3" fmla="*/ 1704011 h 3291854"/>
              <a:gd name="connsiteX4" fmla="*/ 4891916 w 8732396"/>
              <a:gd name="connsiteY4" fmla="*/ 1706894 h 3291854"/>
              <a:gd name="connsiteX5" fmla="*/ 4952802 w 8732396"/>
              <a:gd name="connsiteY5" fmla="*/ 1660458 h 3291854"/>
              <a:gd name="connsiteX6" fmla="*/ 5052791 w 8732396"/>
              <a:gd name="connsiteY6" fmla="*/ 1425187 h 3291854"/>
              <a:gd name="connsiteX7" fmla="*/ 5399916 w 8732396"/>
              <a:gd name="connsiteY7" fmla="*/ 1595134 h 3291854"/>
              <a:gd name="connsiteX8" fmla="*/ 5664076 w 8732396"/>
              <a:gd name="connsiteY8" fmla="*/ 14 h 3291854"/>
              <a:gd name="connsiteX9" fmla="*/ 6070476 w 8732396"/>
              <a:gd name="connsiteY9" fmla="*/ 3291854 h 3291854"/>
              <a:gd name="connsiteX10" fmla="*/ 6314316 w 8732396"/>
              <a:gd name="connsiteY10" fmla="*/ 1666254 h 3291854"/>
              <a:gd name="connsiteX11" fmla="*/ 6631288 w 8732396"/>
              <a:gd name="connsiteY11" fmla="*/ 1936392 h 3291854"/>
              <a:gd name="connsiteX12" fmla="*/ 6927742 w 8732396"/>
              <a:gd name="connsiteY12" fmla="*/ 1198894 h 3291854"/>
              <a:gd name="connsiteX13" fmla="*/ 7134227 w 8732396"/>
              <a:gd name="connsiteY13" fmla="*/ 1583002 h 3291854"/>
              <a:gd name="connsiteX14" fmla="*/ 7269356 w 8732396"/>
              <a:gd name="connsiteY14" fmla="*/ 1666254 h 3291854"/>
              <a:gd name="connsiteX15" fmla="*/ 8732396 w 8732396"/>
              <a:gd name="connsiteY15" fmla="*/ 1666254 h 3291854"/>
              <a:gd name="connsiteX0" fmla="*/ 0 w 8732396"/>
              <a:gd name="connsiteY0" fmla="*/ 1706894 h 3291854"/>
              <a:gd name="connsiteX1" fmla="*/ 1009892 w 8732396"/>
              <a:gd name="connsiteY1" fmla="*/ 1707176 h 3291854"/>
              <a:gd name="connsiteX2" fmla="*/ 3119779 w 8732396"/>
              <a:gd name="connsiteY2" fmla="*/ 1704011 h 3291854"/>
              <a:gd name="connsiteX3" fmla="*/ 4891916 w 8732396"/>
              <a:gd name="connsiteY3" fmla="*/ 1706894 h 3291854"/>
              <a:gd name="connsiteX4" fmla="*/ 4952802 w 8732396"/>
              <a:gd name="connsiteY4" fmla="*/ 1660458 h 3291854"/>
              <a:gd name="connsiteX5" fmla="*/ 5052791 w 8732396"/>
              <a:gd name="connsiteY5" fmla="*/ 1425187 h 3291854"/>
              <a:gd name="connsiteX6" fmla="*/ 5399916 w 8732396"/>
              <a:gd name="connsiteY6" fmla="*/ 1595134 h 3291854"/>
              <a:gd name="connsiteX7" fmla="*/ 5664076 w 8732396"/>
              <a:gd name="connsiteY7" fmla="*/ 14 h 3291854"/>
              <a:gd name="connsiteX8" fmla="*/ 6070476 w 8732396"/>
              <a:gd name="connsiteY8" fmla="*/ 3291854 h 3291854"/>
              <a:gd name="connsiteX9" fmla="*/ 6314316 w 8732396"/>
              <a:gd name="connsiteY9" fmla="*/ 1666254 h 3291854"/>
              <a:gd name="connsiteX10" fmla="*/ 6631288 w 8732396"/>
              <a:gd name="connsiteY10" fmla="*/ 1936392 h 3291854"/>
              <a:gd name="connsiteX11" fmla="*/ 6927742 w 8732396"/>
              <a:gd name="connsiteY11" fmla="*/ 1198894 h 3291854"/>
              <a:gd name="connsiteX12" fmla="*/ 7134227 w 8732396"/>
              <a:gd name="connsiteY12" fmla="*/ 1583002 h 3291854"/>
              <a:gd name="connsiteX13" fmla="*/ 7269356 w 8732396"/>
              <a:gd name="connsiteY13" fmla="*/ 1666254 h 3291854"/>
              <a:gd name="connsiteX14" fmla="*/ 8732396 w 8732396"/>
              <a:gd name="connsiteY14" fmla="*/ 1666254 h 3291854"/>
              <a:gd name="connsiteX0" fmla="*/ 0 w 8732396"/>
              <a:gd name="connsiteY0" fmla="*/ 1706894 h 3291854"/>
              <a:gd name="connsiteX1" fmla="*/ 3119779 w 8732396"/>
              <a:gd name="connsiteY1" fmla="*/ 1704011 h 3291854"/>
              <a:gd name="connsiteX2" fmla="*/ 4891916 w 8732396"/>
              <a:gd name="connsiteY2" fmla="*/ 1706894 h 3291854"/>
              <a:gd name="connsiteX3" fmla="*/ 4952802 w 8732396"/>
              <a:gd name="connsiteY3" fmla="*/ 1660458 h 3291854"/>
              <a:gd name="connsiteX4" fmla="*/ 5052791 w 8732396"/>
              <a:gd name="connsiteY4" fmla="*/ 1425187 h 3291854"/>
              <a:gd name="connsiteX5" fmla="*/ 5399916 w 8732396"/>
              <a:gd name="connsiteY5" fmla="*/ 1595134 h 3291854"/>
              <a:gd name="connsiteX6" fmla="*/ 5664076 w 8732396"/>
              <a:gd name="connsiteY6" fmla="*/ 14 h 3291854"/>
              <a:gd name="connsiteX7" fmla="*/ 6070476 w 8732396"/>
              <a:gd name="connsiteY7" fmla="*/ 3291854 h 3291854"/>
              <a:gd name="connsiteX8" fmla="*/ 6314316 w 8732396"/>
              <a:gd name="connsiteY8" fmla="*/ 1666254 h 3291854"/>
              <a:gd name="connsiteX9" fmla="*/ 6631288 w 8732396"/>
              <a:gd name="connsiteY9" fmla="*/ 1936392 h 3291854"/>
              <a:gd name="connsiteX10" fmla="*/ 6927742 w 8732396"/>
              <a:gd name="connsiteY10" fmla="*/ 1198894 h 3291854"/>
              <a:gd name="connsiteX11" fmla="*/ 7134227 w 8732396"/>
              <a:gd name="connsiteY11" fmla="*/ 1583002 h 3291854"/>
              <a:gd name="connsiteX12" fmla="*/ 7269356 w 8732396"/>
              <a:gd name="connsiteY12" fmla="*/ 1666254 h 3291854"/>
              <a:gd name="connsiteX13" fmla="*/ 8732396 w 8732396"/>
              <a:gd name="connsiteY13" fmla="*/ 1666254 h 3291854"/>
              <a:gd name="connsiteX0" fmla="*/ 0 w 5612617"/>
              <a:gd name="connsiteY0" fmla="*/ 1704011 h 3291854"/>
              <a:gd name="connsiteX1" fmla="*/ 1772137 w 5612617"/>
              <a:gd name="connsiteY1" fmla="*/ 1706894 h 3291854"/>
              <a:gd name="connsiteX2" fmla="*/ 1833023 w 5612617"/>
              <a:gd name="connsiteY2" fmla="*/ 1660458 h 3291854"/>
              <a:gd name="connsiteX3" fmla="*/ 1933012 w 5612617"/>
              <a:gd name="connsiteY3" fmla="*/ 1425187 h 3291854"/>
              <a:gd name="connsiteX4" fmla="*/ 2280137 w 5612617"/>
              <a:gd name="connsiteY4" fmla="*/ 1595134 h 3291854"/>
              <a:gd name="connsiteX5" fmla="*/ 2544297 w 5612617"/>
              <a:gd name="connsiteY5" fmla="*/ 14 h 3291854"/>
              <a:gd name="connsiteX6" fmla="*/ 2950697 w 5612617"/>
              <a:gd name="connsiteY6" fmla="*/ 3291854 h 3291854"/>
              <a:gd name="connsiteX7" fmla="*/ 3194537 w 5612617"/>
              <a:gd name="connsiteY7" fmla="*/ 1666254 h 3291854"/>
              <a:gd name="connsiteX8" fmla="*/ 3511509 w 5612617"/>
              <a:gd name="connsiteY8" fmla="*/ 1936392 h 3291854"/>
              <a:gd name="connsiteX9" fmla="*/ 3807963 w 5612617"/>
              <a:gd name="connsiteY9" fmla="*/ 1198894 h 3291854"/>
              <a:gd name="connsiteX10" fmla="*/ 4014448 w 5612617"/>
              <a:gd name="connsiteY10" fmla="*/ 1583002 h 3291854"/>
              <a:gd name="connsiteX11" fmla="*/ 4149577 w 5612617"/>
              <a:gd name="connsiteY11" fmla="*/ 1666254 h 3291854"/>
              <a:gd name="connsiteX12" fmla="*/ 5612617 w 5612617"/>
              <a:gd name="connsiteY12" fmla="*/ 1666254 h 3291854"/>
              <a:gd name="connsiteX0" fmla="*/ 0 w 7254678"/>
              <a:gd name="connsiteY0" fmla="*/ 1704011 h 3291854"/>
              <a:gd name="connsiteX1" fmla="*/ 1772137 w 7254678"/>
              <a:gd name="connsiteY1" fmla="*/ 1706894 h 3291854"/>
              <a:gd name="connsiteX2" fmla="*/ 1833023 w 7254678"/>
              <a:gd name="connsiteY2" fmla="*/ 1660458 h 3291854"/>
              <a:gd name="connsiteX3" fmla="*/ 1933012 w 7254678"/>
              <a:gd name="connsiteY3" fmla="*/ 1425187 h 3291854"/>
              <a:gd name="connsiteX4" fmla="*/ 2280137 w 7254678"/>
              <a:gd name="connsiteY4" fmla="*/ 1595134 h 3291854"/>
              <a:gd name="connsiteX5" fmla="*/ 2544297 w 7254678"/>
              <a:gd name="connsiteY5" fmla="*/ 14 h 3291854"/>
              <a:gd name="connsiteX6" fmla="*/ 2950697 w 7254678"/>
              <a:gd name="connsiteY6" fmla="*/ 3291854 h 3291854"/>
              <a:gd name="connsiteX7" fmla="*/ 3194537 w 7254678"/>
              <a:gd name="connsiteY7" fmla="*/ 1666254 h 3291854"/>
              <a:gd name="connsiteX8" fmla="*/ 3511509 w 7254678"/>
              <a:gd name="connsiteY8" fmla="*/ 1936392 h 3291854"/>
              <a:gd name="connsiteX9" fmla="*/ 3807963 w 7254678"/>
              <a:gd name="connsiteY9" fmla="*/ 1198894 h 3291854"/>
              <a:gd name="connsiteX10" fmla="*/ 4014448 w 7254678"/>
              <a:gd name="connsiteY10" fmla="*/ 1583002 h 3291854"/>
              <a:gd name="connsiteX11" fmla="*/ 4149577 w 7254678"/>
              <a:gd name="connsiteY11" fmla="*/ 1666254 h 3291854"/>
              <a:gd name="connsiteX12" fmla="*/ 7254678 w 7254678"/>
              <a:gd name="connsiteY12" fmla="*/ 1666254 h 3291854"/>
              <a:gd name="connsiteX0" fmla="*/ 0 w 12436591"/>
              <a:gd name="connsiteY0" fmla="*/ 1704011 h 3291854"/>
              <a:gd name="connsiteX1" fmla="*/ 6954050 w 12436591"/>
              <a:gd name="connsiteY1" fmla="*/ 1706894 h 3291854"/>
              <a:gd name="connsiteX2" fmla="*/ 7014936 w 12436591"/>
              <a:gd name="connsiteY2" fmla="*/ 1660458 h 3291854"/>
              <a:gd name="connsiteX3" fmla="*/ 7114925 w 12436591"/>
              <a:gd name="connsiteY3" fmla="*/ 1425187 h 3291854"/>
              <a:gd name="connsiteX4" fmla="*/ 7462050 w 12436591"/>
              <a:gd name="connsiteY4" fmla="*/ 1595134 h 3291854"/>
              <a:gd name="connsiteX5" fmla="*/ 7726210 w 12436591"/>
              <a:gd name="connsiteY5" fmla="*/ 14 h 3291854"/>
              <a:gd name="connsiteX6" fmla="*/ 8132610 w 12436591"/>
              <a:gd name="connsiteY6" fmla="*/ 3291854 h 3291854"/>
              <a:gd name="connsiteX7" fmla="*/ 8376450 w 12436591"/>
              <a:gd name="connsiteY7" fmla="*/ 1666254 h 3291854"/>
              <a:gd name="connsiteX8" fmla="*/ 8693422 w 12436591"/>
              <a:gd name="connsiteY8" fmla="*/ 1936392 h 3291854"/>
              <a:gd name="connsiteX9" fmla="*/ 8989876 w 12436591"/>
              <a:gd name="connsiteY9" fmla="*/ 1198894 h 3291854"/>
              <a:gd name="connsiteX10" fmla="*/ 9196361 w 12436591"/>
              <a:gd name="connsiteY10" fmla="*/ 1583002 h 3291854"/>
              <a:gd name="connsiteX11" fmla="*/ 9331490 w 12436591"/>
              <a:gd name="connsiteY11" fmla="*/ 1666254 h 3291854"/>
              <a:gd name="connsiteX12" fmla="*/ 12436591 w 12436591"/>
              <a:gd name="connsiteY12" fmla="*/ 1666254 h 3291854"/>
              <a:gd name="connsiteX0" fmla="*/ 0 w 21863817"/>
              <a:gd name="connsiteY0" fmla="*/ 1729165 h 3291854"/>
              <a:gd name="connsiteX1" fmla="*/ 16381276 w 21863817"/>
              <a:gd name="connsiteY1" fmla="*/ 1706894 h 3291854"/>
              <a:gd name="connsiteX2" fmla="*/ 16442162 w 21863817"/>
              <a:gd name="connsiteY2" fmla="*/ 1660458 h 3291854"/>
              <a:gd name="connsiteX3" fmla="*/ 16542151 w 21863817"/>
              <a:gd name="connsiteY3" fmla="*/ 1425187 h 3291854"/>
              <a:gd name="connsiteX4" fmla="*/ 16889276 w 21863817"/>
              <a:gd name="connsiteY4" fmla="*/ 1595134 h 3291854"/>
              <a:gd name="connsiteX5" fmla="*/ 17153436 w 21863817"/>
              <a:gd name="connsiteY5" fmla="*/ 14 h 3291854"/>
              <a:gd name="connsiteX6" fmla="*/ 17559836 w 21863817"/>
              <a:gd name="connsiteY6" fmla="*/ 3291854 h 3291854"/>
              <a:gd name="connsiteX7" fmla="*/ 17803676 w 21863817"/>
              <a:gd name="connsiteY7" fmla="*/ 1666254 h 3291854"/>
              <a:gd name="connsiteX8" fmla="*/ 18120648 w 21863817"/>
              <a:gd name="connsiteY8" fmla="*/ 1936392 h 3291854"/>
              <a:gd name="connsiteX9" fmla="*/ 18417102 w 21863817"/>
              <a:gd name="connsiteY9" fmla="*/ 1198894 h 3291854"/>
              <a:gd name="connsiteX10" fmla="*/ 18623587 w 21863817"/>
              <a:gd name="connsiteY10" fmla="*/ 1583002 h 3291854"/>
              <a:gd name="connsiteX11" fmla="*/ 18758716 w 21863817"/>
              <a:gd name="connsiteY11" fmla="*/ 1666254 h 3291854"/>
              <a:gd name="connsiteX12" fmla="*/ 21863817 w 21863817"/>
              <a:gd name="connsiteY12" fmla="*/ 1666254 h 329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63817" h="3291854">
                <a:moveTo>
                  <a:pt x="0" y="1729165"/>
                </a:moveTo>
                <a:lnTo>
                  <a:pt x="16381276" y="1706894"/>
                </a:lnTo>
                <a:cubicBezTo>
                  <a:pt x="16420161" y="1703189"/>
                  <a:pt x="16428683" y="1685625"/>
                  <a:pt x="16442162" y="1660458"/>
                </a:cubicBezTo>
                <a:cubicBezTo>
                  <a:pt x="16455641" y="1635291"/>
                  <a:pt x="16465410" y="1435268"/>
                  <a:pt x="16542151" y="1425187"/>
                </a:cubicBezTo>
                <a:cubicBezTo>
                  <a:pt x="16618892" y="1415107"/>
                  <a:pt x="16787395" y="1832663"/>
                  <a:pt x="16889276" y="1595134"/>
                </a:cubicBezTo>
                <a:cubicBezTo>
                  <a:pt x="16991157" y="1357605"/>
                  <a:pt x="17028634" y="-5150"/>
                  <a:pt x="17153436" y="14"/>
                </a:cubicBezTo>
                <a:cubicBezTo>
                  <a:pt x="17278238" y="5178"/>
                  <a:pt x="17446559" y="3291535"/>
                  <a:pt x="17559836" y="3291854"/>
                </a:cubicBezTo>
                <a:cubicBezTo>
                  <a:pt x="17673113" y="3292173"/>
                  <a:pt x="17710207" y="1892164"/>
                  <a:pt x="17803676" y="1666254"/>
                </a:cubicBezTo>
                <a:cubicBezTo>
                  <a:pt x="17897145" y="1440344"/>
                  <a:pt x="18018410" y="2014285"/>
                  <a:pt x="18120648" y="1936392"/>
                </a:cubicBezTo>
                <a:cubicBezTo>
                  <a:pt x="18222886" y="1858499"/>
                  <a:pt x="18333279" y="1257792"/>
                  <a:pt x="18417102" y="1198894"/>
                </a:cubicBezTo>
                <a:cubicBezTo>
                  <a:pt x="18500925" y="1139996"/>
                  <a:pt x="18590856" y="1536575"/>
                  <a:pt x="18623587" y="1583002"/>
                </a:cubicBezTo>
                <a:cubicBezTo>
                  <a:pt x="18656318" y="1629429"/>
                  <a:pt x="18692447" y="1661255"/>
                  <a:pt x="18758716" y="1666254"/>
                </a:cubicBezTo>
                <a:lnTo>
                  <a:pt x="21863817" y="1666254"/>
                </a:lnTo>
              </a:path>
            </a:pathLst>
          </a:custGeom>
          <a:ln w="38100" cap="rnd">
            <a:solidFill>
              <a:srgbClr val="00E7E2"/>
            </a:solidFill>
          </a:ln>
          <a:effectLst>
            <a:outerShdw blurRad="88900" algn="ctr" rotWithShape="0">
              <a:srgbClr val="01FFFF"/>
            </a:outerShdw>
          </a:effectLst>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Title 8"/>
          <p:cNvSpPr>
            <a:spLocks noGrp="1"/>
          </p:cNvSpPr>
          <p:nvPr>
            <p:ph type="title"/>
          </p:nvPr>
        </p:nvSpPr>
        <p:spPr>
          <a:xfrm>
            <a:off x="533400" y="457200"/>
            <a:ext cx="8229600" cy="715962"/>
          </a:xfrm>
        </p:spPr>
        <p:txBody>
          <a:bodyPr>
            <a:noAutofit/>
          </a:bodyPr>
          <a:lstStyle/>
          <a:p>
            <a:pPr algn="ctr"/>
            <a:r>
              <a:rPr lang="en-US" sz="3600" b="1" dirty="0">
                <a:solidFill>
                  <a:srgbClr val="00B0F0"/>
                </a:solidFill>
              </a:rPr>
              <a:t>Transmission of the Cardiac Impulse in the Ventricular Muscle</a:t>
            </a:r>
            <a:endParaRPr lang="en-US" sz="3600" dirty="0">
              <a:solidFill>
                <a:srgbClr val="00B0F0"/>
              </a:solidFill>
            </a:endParaRPr>
          </a:p>
        </p:txBody>
      </p:sp>
      <p:sp>
        <p:nvSpPr>
          <p:cNvPr id="15" name="Rectangle 14"/>
          <p:cNvSpPr/>
          <p:nvPr/>
        </p:nvSpPr>
        <p:spPr>
          <a:xfrm>
            <a:off x="838200" y="1676400"/>
            <a:ext cx="7010400" cy="3276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2800" i="1" dirty="0">
              <a:solidFill>
                <a:schemeClr val="tx1"/>
              </a:solidFill>
              <a:effectLst>
                <a:outerShdw blurRad="50800" dist="38100" dir="5400000" algn="t" rotWithShape="0">
                  <a:prstClr val="black">
                    <a:alpha val="40000"/>
                  </a:prstClr>
                </a:outerShdw>
              </a:effectLst>
              <a:latin typeface="Arial" pitchFamily="34" charset="0"/>
              <a:cs typeface="Arial" pitchFamily="34" charset="0"/>
            </a:endParaRPr>
          </a:p>
        </p:txBody>
      </p:sp>
      <p:sp>
        <p:nvSpPr>
          <p:cNvPr id="6" name="مستطيل 5"/>
          <p:cNvSpPr/>
          <p:nvPr/>
        </p:nvSpPr>
        <p:spPr>
          <a:xfrm>
            <a:off x="1371600" y="2286000"/>
            <a:ext cx="6705600" cy="2246769"/>
          </a:xfrm>
          <a:prstGeom prst="rect">
            <a:avLst/>
          </a:prstGeom>
        </p:spPr>
        <p:txBody>
          <a:bodyPr wrap="square">
            <a:spAutoFit/>
          </a:bodyPr>
          <a:lstStyle/>
          <a:p>
            <a:pPr>
              <a:buFont typeface="Wingdings" pitchFamily="2" charset="2"/>
              <a:buChar char="v"/>
            </a:pPr>
            <a:r>
              <a:rPr lang="en-US" sz="2800" dirty="0"/>
              <a:t>Once impulse reaches ends of Purkinje fibers, it is transmitted through ventricular muscle mass by ventricular muscle fibers themselves. </a:t>
            </a:r>
          </a:p>
          <a:p>
            <a:pPr>
              <a:buFont typeface="Wingdings" pitchFamily="2" charset="2"/>
              <a:buChar char="v"/>
            </a:pPr>
            <a:endParaRPr lang="en-US" sz="2800" dirty="0"/>
          </a:p>
        </p:txBody>
      </p:sp>
      <p:sp>
        <p:nvSpPr>
          <p:cNvPr id="7" name="عنصر نائب للتاريخ 6"/>
          <p:cNvSpPr>
            <a:spLocks noGrp="1"/>
          </p:cNvSpPr>
          <p:nvPr>
            <p:ph type="dt" sz="half" idx="10"/>
          </p:nvPr>
        </p:nvSpPr>
        <p:spPr/>
        <p:txBody>
          <a:bodyPr/>
          <a:lstStyle/>
          <a:p>
            <a:fld id="{DC7CEFDD-AF4C-43F7-81A8-793C4FB1EB6E}" type="datetime1">
              <a:rPr lang="en-US" smtClean="0">
                <a:solidFill>
                  <a:schemeClr val="tx1"/>
                </a:solidFill>
              </a:rPr>
              <a:t>2/28/21</a:t>
            </a:fld>
            <a:endParaRPr lang="en-US">
              <a:solidFill>
                <a:schemeClr val="tx1"/>
              </a:solidFill>
            </a:endParaRPr>
          </a:p>
        </p:txBody>
      </p:sp>
      <p:sp>
        <p:nvSpPr>
          <p:cNvPr id="8" name="عنصر نائب لرقم الشريحة 7"/>
          <p:cNvSpPr>
            <a:spLocks noGrp="1"/>
          </p:cNvSpPr>
          <p:nvPr>
            <p:ph type="sldNum" sz="quarter" idx="12"/>
          </p:nvPr>
        </p:nvSpPr>
        <p:spPr/>
        <p:txBody>
          <a:bodyPr/>
          <a:lstStyle/>
          <a:p>
            <a:fld id="{BC490F8C-3D0D-4DB1-B2BD-1525EA5CE111}" type="slidenum">
              <a:rPr lang="en-US" smtClean="0">
                <a:solidFill>
                  <a:schemeClr val="tx1"/>
                </a:solidFill>
              </a:rPr>
              <a:pPr/>
              <a:t>25</a:t>
            </a:fld>
            <a:endParaRPr lang="en-US">
              <a:solidFill>
                <a:schemeClr val="tx1"/>
              </a:solidFill>
            </a:endParaRPr>
          </a:p>
        </p:txBody>
      </p:sp>
      <p:sp>
        <p:nvSpPr>
          <p:cNvPr id="10" name="عنصر نائب للتذييل 9"/>
          <p:cNvSpPr>
            <a:spLocks noGrp="1"/>
          </p:cNvSpPr>
          <p:nvPr>
            <p:ph type="ftr" sz="quarter" idx="11"/>
          </p:nvPr>
        </p:nvSpPr>
        <p:spPr/>
        <p:txBody>
          <a:bodyPr/>
          <a:lstStyle/>
          <a:p>
            <a:r>
              <a:rPr lang="en-US">
                <a:solidFill>
                  <a:schemeClr val="tx1"/>
                </a:solidFill>
              </a:rPr>
              <a:t>Excitation of the heart -Guyton and hall &amp; Linda</a:t>
            </a:r>
          </a:p>
        </p:txBody>
      </p:sp>
    </p:spTree>
    <p:extLst>
      <p:ext uri="{BB962C8B-B14F-4D97-AF65-F5344CB8AC3E}">
        <p14:creationId xmlns:p14="http://schemas.microsoft.com/office/powerpoint/2010/main" val="238524313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533400"/>
            <a:ext cx="8229600" cy="715962"/>
          </a:xfrm>
        </p:spPr>
        <p:txBody>
          <a:bodyPr>
            <a:normAutofit fontScale="90000"/>
          </a:bodyPr>
          <a:lstStyle/>
          <a:p>
            <a:pPr algn="ctr"/>
            <a:r>
              <a:rPr lang="en-US" b="1" dirty="0">
                <a:solidFill>
                  <a:srgbClr val="00B0F0"/>
                </a:solidFill>
              </a:rPr>
              <a:t>Conduction Velocity in different </a:t>
            </a:r>
            <a:br>
              <a:rPr lang="en-US" b="1" dirty="0">
                <a:solidFill>
                  <a:srgbClr val="00B0F0"/>
                </a:solidFill>
              </a:rPr>
            </a:br>
            <a:r>
              <a:rPr lang="en-US" b="1" dirty="0">
                <a:solidFill>
                  <a:srgbClr val="00B0F0"/>
                </a:solidFill>
              </a:rPr>
              <a:t>cardiac tissues</a:t>
            </a:r>
            <a:br>
              <a:rPr lang="en-US" b="1" dirty="0">
                <a:solidFill>
                  <a:srgbClr val="00B0F0"/>
                </a:solidFill>
              </a:rPr>
            </a:br>
            <a:endParaRPr lang="ar-SA" b="1" dirty="0">
              <a:solidFill>
                <a:srgbClr val="00B0F0"/>
              </a:solidFill>
            </a:endParaRPr>
          </a:p>
        </p:txBody>
      </p:sp>
      <p:sp>
        <p:nvSpPr>
          <p:cNvPr id="3" name="عنصر نائب للتاريخ 2"/>
          <p:cNvSpPr>
            <a:spLocks noGrp="1"/>
          </p:cNvSpPr>
          <p:nvPr>
            <p:ph type="dt" sz="half" idx="10"/>
          </p:nvPr>
        </p:nvSpPr>
        <p:spPr/>
        <p:txBody>
          <a:bodyPr/>
          <a:lstStyle/>
          <a:p>
            <a:fld id="{460B16BC-1A6B-4334-BB5A-1D9C27EFCD2A}" type="datetime1">
              <a:rPr lang="en-US" smtClean="0">
                <a:solidFill>
                  <a:schemeClr val="tx1"/>
                </a:solidFill>
              </a:rPr>
              <a:t>2/28/21</a:t>
            </a:fld>
            <a:endParaRPr lang="en-US">
              <a:solidFill>
                <a:schemeClr val="tx1"/>
              </a:solidFill>
            </a:endParaRPr>
          </a:p>
        </p:txBody>
      </p:sp>
      <p:sp>
        <p:nvSpPr>
          <p:cNvPr id="4" name="عنصر نائب للتذييل 3"/>
          <p:cNvSpPr>
            <a:spLocks noGrp="1"/>
          </p:cNvSpPr>
          <p:nvPr>
            <p:ph type="ftr" sz="quarter" idx="11"/>
          </p:nvPr>
        </p:nvSpPr>
        <p:spPr/>
        <p:txBody>
          <a:bodyPr/>
          <a:lstStyle/>
          <a:p>
            <a:r>
              <a:rPr lang="en-US">
                <a:solidFill>
                  <a:schemeClr val="tx1"/>
                </a:solidFill>
              </a:rPr>
              <a:t>Excitation of the heart -Guyton and hall &amp; Linda</a:t>
            </a:r>
          </a:p>
        </p:txBody>
      </p:sp>
      <p:sp>
        <p:nvSpPr>
          <p:cNvPr id="5" name="عنصر نائب لرقم الشريحة 4"/>
          <p:cNvSpPr>
            <a:spLocks noGrp="1"/>
          </p:cNvSpPr>
          <p:nvPr>
            <p:ph type="sldNum" sz="quarter" idx="12"/>
          </p:nvPr>
        </p:nvSpPr>
        <p:spPr/>
        <p:txBody>
          <a:bodyPr/>
          <a:lstStyle/>
          <a:p>
            <a:fld id="{BC490F8C-3D0D-4DB1-B2BD-1525EA5CE111}" type="slidenum">
              <a:rPr lang="en-US" smtClean="0">
                <a:solidFill>
                  <a:schemeClr val="tx1"/>
                </a:solidFill>
              </a:rPr>
              <a:pPr/>
              <a:t>26</a:t>
            </a:fld>
            <a:endParaRPr lang="en-US">
              <a:solidFill>
                <a:schemeClr val="tx1"/>
              </a:solidFill>
            </a:endParaRPr>
          </a:p>
        </p:txBody>
      </p:sp>
      <p:graphicFrame>
        <p:nvGraphicFramePr>
          <p:cNvPr id="7" name="جدول 6"/>
          <p:cNvGraphicFramePr>
            <a:graphicFrameLocks noGrp="1"/>
          </p:cNvGraphicFramePr>
          <p:nvPr>
            <p:extLst>
              <p:ext uri="{D42A27DB-BD31-4B8C-83A1-F6EECF244321}">
                <p14:modId xmlns:p14="http://schemas.microsoft.com/office/powerpoint/2010/main" val="867634024"/>
              </p:ext>
            </p:extLst>
          </p:nvPr>
        </p:nvGraphicFramePr>
        <p:xfrm>
          <a:off x="2209800" y="1231411"/>
          <a:ext cx="4495800" cy="3667920"/>
        </p:xfrm>
        <a:graphic>
          <a:graphicData uri="http://schemas.openxmlformats.org/drawingml/2006/table">
            <a:tbl>
              <a:tblPr rtl="1" firstRow="1" bandRow="1">
                <a:tableStyleId>{7DF18680-E054-41AD-8BC1-D1AEF772440D}</a:tableStyleId>
              </a:tblPr>
              <a:tblGrid>
                <a:gridCol w="2247900">
                  <a:extLst>
                    <a:ext uri="{9D8B030D-6E8A-4147-A177-3AD203B41FA5}">
                      <a16:colId xmlns:a16="http://schemas.microsoft.com/office/drawing/2014/main" val="20000"/>
                    </a:ext>
                  </a:extLst>
                </a:gridCol>
                <a:gridCol w="2247900">
                  <a:extLst>
                    <a:ext uri="{9D8B030D-6E8A-4147-A177-3AD203B41FA5}">
                      <a16:colId xmlns:a16="http://schemas.microsoft.com/office/drawing/2014/main" val="20001"/>
                    </a:ext>
                  </a:extLst>
                </a:gridCol>
              </a:tblGrid>
              <a:tr h="76200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u="none" strike="noStrike" kern="1200" baseline="0" dirty="0"/>
                        <a:t>Conduction Velocity (m/sec)</a:t>
                      </a:r>
                    </a:p>
                  </a:txBody>
                  <a:tcPr/>
                </a:tc>
                <a:tc hMerge="1">
                  <a:txBody>
                    <a:bodyPr/>
                    <a:lstStyle/>
                    <a:p>
                      <a:pPr rtl="1"/>
                      <a:endParaRPr lang="ar-SA" dirty="0"/>
                    </a:p>
                  </a:txBody>
                  <a:tcPr/>
                </a:tc>
                <a:extLst>
                  <a:ext uri="{0D108BD9-81ED-4DB2-BD59-A6C34878D82A}">
                    <a16:rowId xmlns:a16="http://schemas.microsoft.com/office/drawing/2014/main" val="10000"/>
                  </a:ext>
                </a:extLst>
              </a:tr>
              <a:tr h="406815">
                <a:tc>
                  <a:txBody>
                    <a:bodyPr/>
                    <a:lstStyle/>
                    <a:p>
                      <a:pPr algn="ctr" rtl="0"/>
                      <a:r>
                        <a:rPr lang="en-US" sz="2400" b="1" u="none" strike="noStrike" kern="1200" baseline="0" dirty="0"/>
                        <a:t>0.3-1</a:t>
                      </a:r>
                      <a:endParaRPr lang="ar-SA" sz="2400" b="1" dirty="0"/>
                    </a:p>
                  </a:txBody>
                  <a:tcPr/>
                </a:tc>
                <a:tc>
                  <a:txBody>
                    <a:bodyPr/>
                    <a:lstStyle/>
                    <a:p>
                      <a:pPr algn="ctr" rtl="0"/>
                      <a:r>
                        <a:rPr lang="en-US" sz="2400" b="1" u="none" strike="noStrike" kern="1200" baseline="0" dirty="0"/>
                        <a:t>Atria</a:t>
                      </a:r>
                      <a:endParaRPr lang="ar-SA" sz="2400" b="1" dirty="0"/>
                    </a:p>
                  </a:txBody>
                  <a:tcPr/>
                </a:tc>
                <a:extLst>
                  <a:ext uri="{0D108BD9-81ED-4DB2-BD59-A6C34878D82A}">
                    <a16:rowId xmlns:a16="http://schemas.microsoft.com/office/drawing/2014/main" val="10001"/>
                  </a:ext>
                </a:extLst>
              </a:tr>
              <a:tr h="609600">
                <a:tc>
                  <a:txBody>
                    <a:bodyPr/>
                    <a:lstStyle/>
                    <a:p>
                      <a:pPr algn="ctr" rtl="0"/>
                      <a:r>
                        <a:rPr lang="en-US" sz="2400" b="1" u="none" strike="noStrike" kern="1200" baseline="0" dirty="0"/>
                        <a:t>0.01–0.05</a:t>
                      </a:r>
                    </a:p>
                  </a:txBody>
                  <a:tcPr/>
                </a:tc>
                <a:tc>
                  <a:txBody>
                    <a:bodyPr/>
                    <a:lstStyle/>
                    <a:p>
                      <a:pPr algn="ctr" rtl="0"/>
                      <a:r>
                        <a:rPr lang="en-US" sz="2400" b="1" u="none" strike="noStrike" kern="1200" baseline="0" dirty="0"/>
                        <a:t>AV node</a:t>
                      </a:r>
                      <a:endParaRPr lang="ar-SA" sz="2400" b="1" dirty="0"/>
                    </a:p>
                  </a:txBody>
                  <a:tcPr/>
                </a:tc>
                <a:extLst>
                  <a:ext uri="{0D108BD9-81ED-4DB2-BD59-A6C34878D82A}">
                    <a16:rowId xmlns:a16="http://schemas.microsoft.com/office/drawing/2014/main" val="10002"/>
                  </a:ext>
                </a:extLst>
              </a:tr>
              <a:tr h="406815">
                <a:tc>
                  <a:txBody>
                    <a:bodyPr/>
                    <a:lstStyle/>
                    <a:p>
                      <a:pPr algn="ctr" rtl="0"/>
                      <a:r>
                        <a:rPr lang="en-US" sz="2400" b="1" u="none" strike="noStrike" kern="1200" baseline="0" dirty="0"/>
                        <a:t>1–2</a:t>
                      </a:r>
                      <a:endParaRPr lang="en-US" sz="2400" b="1" i="0" u="none" strike="noStrike" kern="1200" baseline="0" dirty="0">
                        <a:solidFill>
                          <a:schemeClr val="dk1"/>
                        </a:solidFill>
                        <a:latin typeface="+mn-lt"/>
                        <a:ea typeface="+mn-ea"/>
                        <a:cs typeface="+mn-cs"/>
                      </a:endParaRPr>
                    </a:p>
                  </a:txBody>
                  <a:tcPr/>
                </a:tc>
                <a:tc>
                  <a:txBody>
                    <a:bodyPr/>
                    <a:lstStyle/>
                    <a:p>
                      <a:pPr algn="ctr" rtl="0"/>
                      <a:r>
                        <a:rPr lang="en-US" sz="2400" b="1" u="none" strike="noStrike" kern="1200" baseline="0" dirty="0"/>
                        <a:t>Bundle of His</a:t>
                      </a:r>
                      <a:endParaRPr lang="ar-SA" sz="2400" b="1" dirty="0"/>
                    </a:p>
                  </a:txBody>
                  <a:tcPr/>
                </a:tc>
                <a:extLst>
                  <a:ext uri="{0D108BD9-81ED-4DB2-BD59-A6C34878D82A}">
                    <a16:rowId xmlns:a16="http://schemas.microsoft.com/office/drawing/2014/main" val="10003"/>
                  </a:ext>
                </a:extLst>
              </a:tr>
              <a:tr h="640080">
                <a:tc>
                  <a:txBody>
                    <a:bodyPr/>
                    <a:lstStyle/>
                    <a:p>
                      <a:pPr algn="ctr" rtl="0"/>
                      <a:r>
                        <a:rPr lang="en-US" sz="2400" b="1" i="0" u="none" strike="noStrike" kern="1200" baseline="0" dirty="0">
                          <a:solidFill>
                            <a:schemeClr val="dk1"/>
                          </a:solidFill>
                          <a:latin typeface="+mn-lt"/>
                          <a:ea typeface="+mn-ea"/>
                          <a:cs typeface="+mn-cs"/>
                        </a:rPr>
                        <a:t>2-4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u="none" strike="noStrike" kern="1200" baseline="0" dirty="0"/>
                        <a:t>Purkinje</a:t>
                      </a:r>
                      <a:endParaRPr lang="ar-SA" sz="2400" b="1" dirty="0"/>
                    </a:p>
                  </a:txBody>
                  <a:tcPr/>
                </a:tc>
                <a:extLst>
                  <a:ext uri="{0D108BD9-81ED-4DB2-BD59-A6C34878D82A}">
                    <a16:rowId xmlns:a16="http://schemas.microsoft.com/office/drawing/2014/main" val="10004"/>
                  </a:ext>
                </a:extLst>
              </a:tr>
              <a:tr h="741840">
                <a:tc>
                  <a:txBody>
                    <a:bodyPr/>
                    <a:lstStyle/>
                    <a:p>
                      <a:pPr algn="ctr" rtl="0"/>
                      <a:r>
                        <a:rPr lang="en-US" sz="2400" b="1" u="none" strike="noStrike" kern="1200" baseline="0" dirty="0"/>
                        <a:t>1 m/</a:t>
                      </a:r>
                      <a:endParaRPr lang="ar-SA" sz="2400" b="1" dirty="0"/>
                    </a:p>
                  </a:txBody>
                  <a:tcPr/>
                </a:tc>
                <a:tc>
                  <a:txBody>
                    <a:bodyPr/>
                    <a:lstStyle/>
                    <a:p>
                      <a:pPr algn="ctr" rtl="0"/>
                      <a:r>
                        <a:rPr lang="en-US" sz="2400" b="1" u="none" strike="noStrike" kern="1200" baseline="0" dirty="0"/>
                        <a:t>Ventricle</a:t>
                      </a:r>
                      <a:endParaRPr lang="ar-SA" sz="2400" b="1" dirty="0"/>
                    </a:p>
                  </a:txBody>
                  <a:tcPr/>
                </a:tc>
                <a:extLst>
                  <a:ext uri="{0D108BD9-81ED-4DB2-BD59-A6C34878D82A}">
                    <a16:rowId xmlns:a16="http://schemas.microsoft.com/office/drawing/2014/main" val="10005"/>
                  </a:ext>
                </a:extLst>
              </a:tr>
            </a:tbl>
          </a:graphicData>
        </a:graphic>
      </p:graphicFrame>
      <p:sp>
        <p:nvSpPr>
          <p:cNvPr id="6" name="مستطيل 5"/>
          <p:cNvSpPr/>
          <p:nvPr/>
        </p:nvSpPr>
        <p:spPr>
          <a:xfrm>
            <a:off x="457200" y="4978826"/>
            <a:ext cx="8229600" cy="830997"/>
          </a:xfrm>
          <a:prstGeom prst="rect">
            <a:avLst/>
          </a:prstGeom>
        </p:spPr>
        <p:txBody>
          <a:bodyPr wrap="square">
            <a:spAutoFit/>
          </a:bodyPr>
          <a:lstStyle/>
          <a:p>
            <a:r>
              <a:rPr lang="en-US" sz="2400" dirty="0">
                <a:solidFill>
                  <a:srgbClr val="C00000"/>
                </a:solidFill>
                <a:latin typeface="Slimbach-Book"/>
              </a:rPr>
              <a:t>Conduction velocity is not the same in all myocardial tissues: It is slowest in the AV node and fastest in the  Purkinje fibers</a:t>
            </a:r>
            <a:endParaRPr lang="ar-SA" sz="2400" dirty="0">
              <a:solidFill>
                <a:srgbClr val="C00000"/>
              </a:solidFill>
            </a:endParaRPr>
          </a:p>
        </p:txBody>
      </p:sp>
    </p:spTree>
    <p:extLst>
      <p:ext uri="{BB962C8B-B14F-4D97-AF65-F5344CB8AC3E}">
        <p14:creationId xmlns:p14="http://schemas.microsoft.com/office/powerpoint/2010/main" val="3053724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reeform 4"/>
          <p:cNvSpPr/>
          <p:nvPr/>
        </p:nvSpPr>
        <p:spPr>
          <a:xfrm>
            <a:off x="-66780" y="5562600"/>
            <a:ext cx="9210780" cy="1295400"/>
          </a:xfrm>
          <a:custGeom>
            <a:avLst/>
            <a:gdLst>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964730 w 5466080"/>
              <a:gd name="connsiteY7" fmla="*/ 1558783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3 h 3291853"/>
              <a:gd name="connsiteX1" fmla="*/ 1625600 w 5466080"/>
              <a:gd name="connsiteY1" fmla="*/ 1706893 h 3291853"/>
              <a:gd name="connsiteX2" fmla="*/ 2133600 w 5466080"/>
              <a:gd name="connsiteY2" fmla="*/ 1595133 h 3291853"/>
              <a:gd name="connsiteX3" fmla="*/ 2397760 w 5466080"/>
              <a:gd name="connsiteY3" fmla="*/ 13 h 3291853"/>
              <a:gd name="connsiteX4" fmla="*/ 2804160 w 5466080"/>
              <a:gd name="connsiteY4" fmla="*/ 3291853 h 3291853"/>
              <a:gd name="connsiteX5" fmla="*/ 3048000 w 5466080"/>
              <a:gd name="connsiteY5" fmla="*/ 1666253 h 3291853"/>
              <a:gd name="connsiteX6" fmla="*/ 3661426 w 5466080"/>
              <a:gd name="connsiteY6" fmla="*/ 1198893 h 3291853"/>
              <a:gd name="connsiteX7" fmla="*/ 3867911 w 5466080"/>
              <a:gd name="connsiteY7" fmla="*/ 1583001 h 3291853"/>
              <a:gd name="connsiteX8" fmla="*/ 4003040 w 5466080"/>
              <a:gd name="connsiteY8" fmla="*/ 1666253 h 3291853"/>
              <a:gd name="connsiteX9" fmla="*/ 5466080 w 5466080"/>
              <a:gd name="connsiteY9" fmla="*/ 1666253 h 3291853"/>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364972 w 5466080"/>
              <a:gd name="connsiteY7" fmla="*/ 1936392 h 3291854"/>
              <a:gd name="connsiteX8" fmla="*/ 3661426 w 5466080"/>
              <a:gd name="connsiteY8" fmla="*/ 1198894 h 3291854"/>
              <a:gd name="connsiteX9" fmla="*/ 3867911 w 5466080"/>
              <a:gd name="connsiteY9" fmla="*/ 1583002 h 3291854"/>
              <a:gd name="connsiteX10" fmla="*/ 4003040 w 5466080"/>
              <a:gd name="connsiteY10" fmla="*/ 1666254 h 3291854"/>
              <a:gd name="connsiteX11" fmla="*/ 5466080 w 5466080"/>
              <a:gd name="connsiteY11" fmla="*/ 1666254 h 3291854"/>
              <a:gd name="connsiteX0" fmla="*/ 0 w 5466080"/>
              <a:gd name="connsiteY0" fmla="*/ 1706894 h 3291854"/>
              <a:gd name="connsiteX1" fmla="*/ 1625600 w 5466080"/>
              <a:gd name="connsiteY1" fmla="*/ 1706894 h 3291854"/>
              <a:gd name="connsiteX2" fmla="*/ 1673154 w 5466080"/>
              <a:gd name="connsiteY2" fmla="*/ 1655617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1550500 w 7752501"/>
              <a:gd name="connsiteY1" fmla="*/ 1706208 h 3291854"/>
              <a:gd name="connsiteX2" fmla="*/ 3912021 w 7752501"/>
              <a:gd name="connsiteY2" fmla="*/ 1706894 h 3291854"/>
              <a:gd name="connsiteX3" fmla="*/ 3972907 w 7752501"/>
              <a:gd name="connsiteY3" fmla="*/ 1660458 h 3291854"/>
              <a:gd name="connsiteX4" fmla="*/ 4072896 w 7752501"/>
              <a:gd name="connsiteY4" fmla="*/ 1425187 h 3291854"/>
              <a:gd name="connsiteX5" fmla="*/ 4420021 w 7752501"/>
              <a:gd name="connsiteY5" fmla="*/ 1595134 h 3291854"/>
              <a:gd name="connsiteX6" fmla="*/ 4684181 w 7752501"/>
              <a:gd name="connsiteY6" fmla="*/ 14 h 3291854"/>
              <a:gd name="connsiteX7" fmla="*/ 5090581 w 7752501"/>
              <a:gd name="connsiteY7" fmla="*/ 3291854 h 3291854"/>
              <a:gd name="connsiteX8" fmla="*/ 5334421 w 7752501"/>
              <a:gd name="connsiteY8" fmla="*/ 1666254 h 3291854"/>
              <a:gd name="connsiteX9" fmla="*/ 5651393 w 7752501"/>
              <a:gd name="connsiteY9" fmla="*/ 1936392 h 3291854"/>
              <a:gd name="connsiteX10" fmla="*/ 5947847 w 7752501"/>
              <a:gd name="connsiteY10" fmla="*/ 1198894 h 3291854"/>
              <a:gd name="connsiteX11" fmla="*/ 6154332 w 7752501"/>
              <a:gd name="connsiteY11" fmla="*/ 1583002 h 3291854"/>
              <a:gd name="connsiteX12" fmla="*/ 6289461 w 7752501"/>
              <a:gd name="connsiteY12" fmla="*/ 1666254 h 3291854"/>
              <a:gd name="connsiteX13" fmla="*/ 7752501 w 7752501"/>
              <a:gd name="connsiteY13" fmla="*/ 1666254 h 3291854"/>
              <a:gd name="connsiteX0" fmla="*/ 0 w 7752501"/>
              <a:gd name="connsiteY0" fmla="*/ 1704474 h 3291854"/>
              <a:gd name="connsiteX1" fmla="*/ 195979 w 7752501"/>
              <a:gd name="connsiteY1" fmla="*/ 1961810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1550500 w 7752501"/>
              <a:gd name="connsiteY3" fmla="*/ 1706208 h 3291854"/>
              <a:gd name="connsiteX4" fmla="*/ 3912021 w 7752501"/>
              <a:gd name="connsiteY4" fmla="*/ 1706894 h 3291854"/>
              <a:gd name="connsiteX5" fmla="*/ 3972907 w 7752501"/>
              <a:gd name="connsiteY5" fmla="*/ 1660458 h 3291854"/>
              <a:gd name="connsiteX6" fmla="*/ 4072896 w 7752501"/>
              <a:gd name="connsiteY6" fmla="*/ 1425187 h 3291854"/>
              <a:gd name="connsiteX7" fmla="*/ 4420021 w 7752501"/>
              <a:gd name="connsiteY7" fmla="*/ 1595134 h 3291854"/>
              <a:gd name="connsiteX8" fmla="*/ 4684181 w 7752501"/>
              <a:gd name="connsiteY8" fmla="*/ 14 h 3291854"/>
              <a:gd name="connsiteX9" fmla="*/ 5090581 w 7752501"/>
              <a:gd name="connsiteY9" fmla="*/ 3291854 h 3291854"/>
              <a:gd name="connsiteX10" fmla="*/ 5334421 w 7752501"/>
              <a:gd name="connsiteY10" fmla="*/ 1666254 h 3291854"/>
              <a:gd name="connsiteX11" fmla="*/ 5651393 w 7752501"/>
              <a:gd name="connsiteY11" fmla="*/ 1936392 h 3291854"/>
              <a:gd name="connsiteX12" fmla="*/ 5947847 w 7752501"/>
              <a:gd name="connsiteY12" fmla="*/ 1198894 h 3291854"/>
              <a:gd name="connsiteX13" fmla="*/ 6154332 w 7752501"/>
              <a:gd name="connsiteY13" fmla="*/ 1583002 h 3291854"/>
              <a:gd name="connsiteX14" fmla="*/ 6289461 w 7752501"/>
              <a:gd name="connsiteY14" fmla="*/ 1666254 h 3291854"/>
              <a:gd name="connsiteX15" fmla="*/ 7752501 w 7752501"/>
              <a:gd name="connsiteY15"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550500 w 7752501"/>
              <a:gd name="connsiteY4" fmla="*/ 1706208 h 3291854"/>
              <a:gd name="connsiteX5" fmla="*/ 3912021 w 7752501"/>
              <a:gd name="connsiteY5" fmla="*/ 1706894 h 3291854"/>
              <a:gd name="connsiteX6" fmla="*/ 3972907 w 7752501"/>
              <a:gd name="connsiteY6" fmla="*/ 1660458 h 3291854"/>
              <a:gd name="connsiteX7" fmla="*/ 4072896 w 7752501"/>
              <a:gd name="connsiteY7" fmla="*/ 1425187 h 3291854"/>
              <a:gd name="connsiteX8" fmla="*/ 4420021 w 7752501"/>
              <a:gd name="connsiteY8" fmla="*/ 1595134 h 3291854"/>
              <a:gd name="connsiteX9" fmla="*/ 4684181 w 7752501"/>
              <a:gd name="connsiteY9" fmla="*/ 14 h 3291854"/>
              <a:gd name="connsiteX10" fmla="*/ 5090581 w 7752501"/>
              <a:gd name="connsiteY10" fmla="*/ 3291854 h 3291854"/>
              <a:gd name="connsiteX11" fmla="*/ 5334421 w 7752501"/>
              <a:gd name="connsiteY11" fmla="*/ 1666254 h 3291854"/>
              <a:gd name="connsiteX12" fmla="*/ 5651393 w 7752501"/>
              <a:gd name="connsiteY12" fmla="*/ 1936392 h 3291854"/>
              <a:gd name="connsiteX13" fmla="*/ 5947847 w 7752501"/>
              <a:gd name="connsiteY13" fmla="*/ 1198894 h 3291854"/>
              <a:gd name="connsiteX14" fmla="*/ 6154332 w 7752501"/>
              <a:gd name="connsiteY14" fmla="*/ 1583002 h 3291854"/>
              <a:gd name="connsiteX15" fmla="*/ 6289461 w 7752501"/>
              <a:gd name="connsiteY15" fmla="*/ 1666254 h 3291854"/>
              <a:gd name="connsiteX16" fmla="*/ 7752501 w 7752501"/>
              <a:gd name="connsiteY16"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550500 w 7752501"/>
              <a:gd name="connsiteY5" fmla="*/ 1706208 h 3291854"/>
              <a:gd name="connsiteX6" fmla="*/ 3912021 w 7752501"/>
              <a:gd name="connsiteY6" fmla="*/ 1706894 h 3291854"/>
              <a:gd name="connsiteX7" fmla="*/ 3972907 w 7752501"/>
              <a:gd name="connsiteY7" fmla="*/ 1660458 h 3291854"/>
              <a:gd name="connsiteX8" fmla="*/ 4072896 w 7752501"/>
              <a:gd name="connsiteY8" fmla="*/ 1425187 h 3291854"/>
              <a:gd name="connsiteX9" fmla="*/ 4420021 w 7752501"/>
              <a:gd name="connsiteY9" fmla="*/ 1595134 h 3291854"/>
              <a:gd name="connsiteX10" fmla="*/ 4684181 w 7752501"/>
              <a:gd name="connsiteY10" fmla="*/ 14 h 3291854"/>
              <a:gd name="connsiteX11" fmla="*/ 5090581 w 7752501"/>
              <a:gd name="connsiteY11" fmla="*/ 3291854 h 3291854"/>
              <a:gd name="connsiteX12" fmla="*/ 5334421 w 7752501"/>
              <a:gd name="connsiteY12" fmla="*/ 1666254 h 3291854"/>
              <a:gd name="connsiteX13" fmla="*/ 5651393 w 7752501"/>
              <a:gd name="connsiteY13" fmla="*/ 1936392 h 3291854"/>
              <a:gd name="connsiteX14" fmla="*/ 5947847 w 7752501"/>
              <a:gd name="connsiteY14" fmla="*/ 1198894 h 3291854"/>
              <a:gd name="connsiteX15" fmla="*/ 6154332 w 7752501"/>
              <a:gd name="connsiteY15" fmla="*/ 1583002 h 3291854"/>
              <a:gd name="connsiteX16" fmla="*/ 6289461 w 7752501"/>
              <a:gd name="connsiteY16" fmla="*/ 1666254 h 3291854"/>
              <a:gd name="connsiteX17" fmla="*/ 7752501 w 7752501"/>
              <a:gd name="connsiteY17"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70638 w 7752501"/>
              <a:gd name="connsiteY1" fmla="*/ 1853373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78658 w 7752501"/>
              <a:gd name="connsiteY1" fmla="*/ 161326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99989 w 7752501"/>
              <a:gd name="connsiteY1" fmla="*/ 168297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86657 w 7752501"/>
              <a:gd name="connsiteY1" fmla="*/ 1709597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699915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707176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3119779 w 8732396"/>
              <a:gd name="connsiteY9" fmla="*/ 1704011 h 3291854"/>
              <a:gd name="connsiteX10" fmla="*/ 4891916 w 8732396"/>
              <a:gd name="connsiteY10" fmla="*/ 1706894 h 3291854"/>
              <a:gd name="connsiteX11" fmla="*/ 4952802 w 8732396"/>
              <a:gd name="connsiteY11" fmla="*/ 1660458 h 3291854"/>
              <a:gd name="connsiteX12" fmla="*/ 5052791 w 8732396"/>
              <a:gd name="connsiteY12" fmla="*/ 1425187 h 3291854"/>
              <a:gd name="connsiteX13" fmla="*/ 5399916 w 8732396"/>
              <a:gd name="connsiteY13" fmla="*/ 1595134 h 3291854"/>
              <a:gd name="connsiteX14" fmla="*/ 5664076 w 8732396"/>
              <a:gd name="connsiteY14" fmla="*/ 14 h 3291854"/>
              <a:gd name="connsiteX15" fmla="*/ 6070476 w 8732396"/>
              <a:gd name="connsiteY15" fmla="*/ 3291854 h 3291854"/>
              <a:gd name="connsiteX16" fmla="*/ 6314316 w 8732396"/>
              <a:gd name="connsiteY16" fmla="*/ 1666254 h 3291854"/>
              <a:gd name="connsiteX17" fmla="*/ 6631288 w 8732396"/>
              <a:gd name="connsiteY17" fmla="*/ 1936392 h 3291854"/>
              <a:gd name="connsiteX18" fmla="*/ 6927742 w 8732396"/>
              <a:gd name="connsiteY18" fmla="*/ 1198894 h 3291854"/>
              <a:gd name="connsiteX19" fmla="*/ 7134227 w 8732396"/>
              <a:gd name="connsiteY19" fmla="*/ 1583002 h 3291854"/>
              <a:gd name="connsiteX20" fmla="*/ 7269356 w 8732396"/>
              <a:gd name="connsiteY20" fmla="*/ 1666254 h 3291854"/>
              <a:gd name="connsiteX21" fmla="*/ 8732396 w 8732396"/>
              <a:gd name="connsiteY21"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3119779 w 8732396"/>
              <a:gd name="connsiteY8" fmla="*/ 1704011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3119779 w 8732396"/>
              <a:gd name="connsiteY7" fmla="*/ 1704011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3119779 w 8732396"/>
              <a:gd name="connsiteY6" fmla="*/ 1704011 h 3291854"/>
              <a:gd name="connsiteX7" fmla="*/ 4891916 w 8732396"/>
              <a:gd name="connsiteY7" fmla="*/ 1706894 h 3291854"/>
              <a:gd name="connsiteX8" fmla="*/ 4952802 w 8732396"/>
              <a:gd name="connsiteY8" fmla="*/ 1660458 h 3291854"/>
              <a:gd name="connsiteX9" fmla="*/ 5052791 w 8732396"/>
              <a:gd name="connsiteY9" fmla="*/ 1425187 h 3291854"/>
              <a:gd name="connsiteX10" fmla="*/ 5399916 w 8732396"/>
              <a:gd name="connsiteY10" fmla="*/ 1595134 h 3291854"/>
              <a:gd name="connsiteX11" fmla="*/ 5664076 w 8732396"/>
              <a:gd name="connsiteY11" fmla="*/ 14 h 3291854"/>
              <a:gd name="connsiteX12" fmla="*/ 6070476 w 8732396"/>
              <a:gd name="connsiteY12" fmla="*/ 3291854 h 3291854"/>
              <a:gd name="connsiteX13" fmla="*/ 6314316 w 8732396"/>
              <a:gd name="connsiteY13" fmla="*/ 1666254 h 3291854"/>
              <a:gd name="connsiteX14" fmla="*/ 6631288 w 8732396"/>
              <a:gd name="connsiteY14" fmla="*/ 1936392 h 3291854"/>
              <a:gd name="connsiteX15" fmla="*/ 6927742 w 8732396"/>
              <a:gd name="connsiteY15" fmla="*/ 1198894 h 3291854"/>
              <a:gd name="connsiteX16" fmla="*/ 7134227 w 8732396"/>
              <a:gd name="connsiteY16" fmla="*/ 1583002 h 3291854"/>
              <a:gd name="connsiteX17" fmla="*/ 7269356 w 8732396"/>
              <a:gd name="connsiteY17" fmla="*/ 1666254 h 3291854"/>
              <a:gd name="connsiteX18" fmla="*/ 8732396 w 8732396"/>
              <a:gd name="connsiteY18"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3119779 w 8732396"/>
              <a:gd name="connsiteY5" fmla="*/ 1704011 h 3291854"/>
              <a:gd name="connsiteX6" fmla="*/ 4891916 w 8732396"/>
              <a:gd name="connsiteY6" fmla="*/ 1706894 h 3291854"/>
              <a:gd name="connsiteX7" fmla="*/ 4952802 w 8732396"/>
              <a:gd name="connsiteY7" fmla="*/ 1660458 h 3291854"/>
              <a:gd name="connsiteX8" fmla="*/ 5052791 w 8732396"/>
              <a:gd name="connsiteY8" fmla="*/ 1425187 h 3291854"/>
              <a:gd name="connsiteX9" fmla="*/ 5399916 w 8732396"/>
              <a:gd name="connsiteY9" fmla="*/ 1595134 h 3291854"/>
              <a:gd name="connsiteX10" fmla="*/ 5664076 w 8732396"/>
              <a:gd name="connsiteY10" fmla="*/ 14 h 3291854"/>
              <a:gd name="connsiteX11" fmla="*/ 6070476 w 8732396"/>
              <a:gd name="connsiteY11" fmla="*/ 3291854 h 3291854"/>
              <a:gd name="connsiteX12" fmla="*/ 6314316 w 8732396"/>
              <a:gd name="connsiteY12" fmla="*/ 1666254 h 3291854"/>
              <a:gd name="connsiteX13" fmla="*/ 6631288 w 8732396"/>
              <a:gd name="connsiteY13" fmla="*/ 1936392 h 3291854"/>
              <a:gd name="connsiteX14" fmla="*/ 6927742 w 8732396"/>
              <a:gd name="connsiteY14" fmla="*/ 1198894 h 3291854"/>
              <a:gd name="connsiteX15" fmla="*/ 7134227 w 8732396"/>
              <a:gd name="connsiteY15" fmla="*/ 1583002 h 3291854"/>
              <a:gd name="connsiteX16" fmla="*/ 7269356 w 8732396"/>
              <a:gd name="connsiteY16" fmla="*/ 1666254 h 3291854"/>
              <a:gd name="connsiteX17" fmla="*/ 8732396 w 8732396"/>
              <a:gd name="connsiteY17"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3119779 w 8732396"/>
              <a:gd name="connsiteY4" fmla="*/ 1704011 h 3291854"/>
              <a:gd name="connsiteX5" fmla="*/ 4891916 w 8732396"/>
              <a:gd name="connsiteY5" fmla="*/ 1706894 h 3291854"/>
              <a:gd name="connsiteX6" fmla="*/ 4952802 w 8732396"/>
              <a:gd name="connsiteY6" fmla="*/ 1660458 h 3291854"/>
              <a:gd name="connsiteX7" fmla="*/ 5052791 w 8732396"/>
              <a:gd name="connsiteY7" fmla="*/ 1425187 h 3291854"/>
              <a:gd name="connsiteX8" fmla="*/ 5399916 w 8732396"/>
              <a:gd name="connsiteY8" fmla="*/ 1595134 h 3291854"/>
              <a:gd name="connsiteX9" fmla="*/ 5664076 w 8732396"/>
              <a:gd name="connsiteY9" fmla="*/ 14 h 3291854"/>
              <a:gd name="connsiteX10" fmla="*/ 6070476 w 8732396"/>
              <a:gd name="connsiteY10" fmla="*/ 3291854 h 3291854"/>
              <a:gd name="connsiteX11" fmla="*/ 6314316 w 8732396"/>
              <a:gd name="connsiteY11" fmla="*/ 1666254 h 3291854"/>
              <a:gd name="connsiteX12" fmla="*/ 6631288 w 8732396"/>
              <a:gd name="connsiteY12" fmla="*/ 1936392 h 3291854"/>
              <a:gd name="connsiteX13" fmla="*/ 6927742 w 8732396"/>
              <a:gd name="connsiteY13" fmla="*/ 1198894 h 3291854"/>
              <a:gd name="connsiteX14" fmla="*/ 7134227 w 8732396"/>
              <a:gd name="connsiteY14" fmla="*/ 1583002 h 3291854"/>
              <a:gd name="connsiteX15" fmla="*/ 7269356 w 8732396"/>
              <a:gd name="connsiteY15" fmla="*/ 1666254 h 3291854"/>
              <a:gd name="connsiteX16" fmla="*/ 8732396 w 8732396"/>
              <a:gd name="connsiteY16"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3119779 w 8732396"/>
              <a:gd name="connsiteY3" fmla="*/ 1704011 h 3291854"/>
              <a:gd name="connsiteX4" fmla="*/ 4891916 w 8732396"/>
              <a:gd name="connsiteY4" fmla="*/ 1706894 h 3291854"/>
              <a:gd name="connsiteX5" fmla="*/ 4952802 w 8732396"/>
              <a:gd name="connsiteY5" fmla="*/ 1660458 h 3291854"/>
              <a:gd name="connsiteX6" fmla="*/ 5052791 w 8732396"/>
              <a:gd name="connsiteY6" fmla="*/ 1425187 h 3291854"/>
              <a:gd name="connsiteX7" fmla="*/ 5399916 w 8732396"/>
              <a:gd name="connsiteY7" fmla="*/ 1595134 h 3291854"/>
              <a:gd name="connsiteX8" fmla="*/ 5664076 w 8732396"/>
              <a:gd name="connsiteY8" fmla="*/ 14 h 3291854"/>
              <a:gd name="connsiteX9" fmla="*/ 6070476 w 8732396"/>
              <a:gd name="connsiteY9" fmla="*/ 3291854 h 3291854"/>
              <a:gd name="connsiteX10" fmla="*/ 6314316 w 8732396"/>
              <a:gd name="connsiteY10" fmla="*/ 1666254 h 3291854"/>
              <a:gd name="connsiteX11" fmla="*/ 6631288 w 8732396"/>
              <a:gd name="connsiteY11" fmla="*/ 1936392 h 3291854"/>
              <a:gd name="connsiteX12" fmla="*/ 6927742 w 8732396"/>
              <a:gd name="connsiteY12" fmla="*/ 1198894 h 3291854"/>
              <a:gd name="connsiteX13" fmla="*/ 7134227 w 8732396"/>
              <a:gd name="connsiteY13" fmla="*/ 1583002 h 3291854"/>
              <a:gd name="connsiteX14" fmla="*/ 7269356 w 8732396"/>
              <a:gd name="connsiteY14" fmla="*/ 1666254 h 3291854"/>
              <a:gd name="connsiteX15" fmla="*/ 8732396 w 8732396"/>
              <a:gd name="connsiteY15" fmla="*/ 1666254 h 3291854"/>
              <a:gd name="connsiteX0" fmla="*/ 0 w 8732396"/>
              <a:gd name="connsiteY0" fmla="*/ 1706894 h 3291854"/>
              <a:gd name="connsiteX1" fmla="*/ 1009892 w 8732396"/>
              <a:gd name="connsiteY1" fmla="*/ 1707176 h 3291854"/>
              <a:gd name="connsiteX2" fmla="*/ 3119779 w 8732396"/>
              <a:gd name="connsiteY2" fmla="*/ 1704011 h 3291854"/>
              <a:gd name="connsiteX3" fmla="*/ 4891916 w 8732396"/>
              <a:gd name="connsiteY3" fmla="*/ 1706894 h 3291854"/>
              <a:gd name="connsiteX4" fmla="*/ 4952802 w 8732396"/>
              <a:gd name="connsiteY4" fmla="*/ 1660458 h 3291854"/>
              <a:gd name="connsiteX5" fmla="*/ 5052791 w 8732396"/>
              <a:gd name="connsiteY5" fmla="*/ 1425187 h 3291854"/>
              <a:gd name="connsiteX6" fmla="*/ 5399916 w 8732396"/>
              <a:gd name="connsiteY6" fmla="*/ 1595134 h 3291854"/>
              <a:gd name="connsiteX7" fmla="*/ 5664076 w 8732396"/>
              <a:gd name="connsiteY7" fmla="*/ 14 h 3291854"/>
              <a:gd name="connsiteX8" fmla="*/ 6070476 w 8732396"/>
              <a:gd name="connsiteY8" fmla="*/ 3291854 h 3291854"/>
              <a:gd name="connsiteX9" fmla="*/ 6314316 w 8732396"/>
              <a:gd name="connsiteY9" fmla="*/ 1666254 h 3291854"/>
              <a:gd name="connsiteX10" fmla="*/ 6631288 w 8732396"/>
              <a:gd name="connsiteY10" fmla="*/ 1936392 h 3291854"/>
              <a:gd name="connsiteX11" fmla="*/ 6927742 w 8732396"/>
              <a:gd name="connsiteY11" fmla="*/ 1198894 h 3291854"/>
              <a:gd name="connsiteX12" fmla="*/ 7134227 w 8732396"/>
              <a:gd name="connsiteY12" fmla="*/ 1583002 h 3291854"/>
              <a:gd name="connsiteX13" fmla="*/ 7269356 w 8732396"/>
              <a:gd name="connsiteY13" fmla="*/ 1666254 h 3291854"/>
              <a:gd name="connsiteX14" fmla="*/ 8732396 w 8732396"/>
              <a:gd name="connsiteY14" fmla="*/ 1666254 h 3291854"/>
              <a:gd name="connsiteX0" fmla="*/ 0 w 8732396"/>
              <a:gd name="connsiteY0" fmla="*/ 1706894 h 3291854"/>
              <a:gd name="connsiteX1" fmla="*/ 3119779 w 8732396"/>
              <a:gd name="connsiteY1" fmla="*/ 1704011 h 3291854"/>
              <a:gd name="connsiteX2" fmla="*/ 4891916 w 8732396"/>
              <a:gd name="connsiteY2" fmla="*/ 1706894 h 3291854"/>
              <a:gd name="connsiteX3" fmla="*/ 4952802 w 8732396"/>
              <a:gd name="connsiteY3" fmla="*/ 1660458 h 3291854"/>
              <a:gd name="connsiteX4" fmla="*/ 5052791 w 8732396"/>
              <a:gd name="connsiteY4" fmla="*/ 1425187 h 3291854"/>
              <a:gd name="connsiteX5" fmla="*/ 5399916 w 8732396"/>
              <a:gd name="connsiteY5" fmla="*/ 1595134 h 3291854"/>
              <a:gd name="connsiteX6" fmla="*/ 5664076 w 8732396"/>
              <a:gd name="connsiteY6" fmla="*/ 14 h 3291854"/>
              <a:gd name="connsiteX7" fmla="*/ 6070476 w 8732396"/>
              <a:gd name="connsiteY7" fmla="*/ 3291854 h 3291854"/>
              <a:gd name="connsiteX8" fmla="*/ 6314316 w 8732396"/>
              <a:gd name="connsiteY8" fmla="*/ 1666254 h 3291854"/>
              <a:gd name="connsiteX9" fmla="*/ 6631288 w 8732396"/>
              <a:gd name="connsiteY9" fmla="*/ 1936392 h 3291854"/>
              <a:gd name="connsiteX10" fmla="*/ 6927742 w 8732396"/>
              <a:gd name="connsiteY10" fmla="*/ 1198894 h 3291854"/>
              <a:gd name="connsiteX11" fmla="*/ 7134227 w 8732396"/>
              <a:gd name="connsiteY11" fmla="*/ 1583002 h 3291854"/>
              <a:gd name="connsiteX12" fmla="*/ 7269356 w 8732396"/>
              <a:gd name="connsiteY12" fmla="*/ 1666254 h 3291854"/>
              <a:gd name="connsiteX13" fmla="*/ 8732396 w 8732396"/>
              <a:gd name="connsiteY13" fmla="*/ 1666254 h 3291854"/>
              <a:gd name="connsiteX0" fmla="*/ 0 w 5612617"/>
              <a:gd name="connsiteY0" fmla="*/ 1704011 h 3291854"/>
              <a:gd name="connsiteX1" fmla="*/ 1772137 w 5612617"/>
              <a:gd name="connsiteY1" fmla="*/ 1706894 h 3291854"/>
              <a:gd name="connsiteX2" fmla="*/ 1833023 w 5612617"/>
              <a:gd name="connsiteY2" fmla="*/ 1660458 h 3291854"/>
              <a:gd name="connsiteX3" fmla="*/ 1933012 w 5612617"/>
              <a:gd name="connsiteY3" fmla="*/ 1425187 h 3291854"/>
              <a:gd name="connsiteX4" fmla="*/ 2280137 w 5612617"/>
              <a:gd name="connsiteY4" fmla="*/ 1595134 h 3291854"/>
              <a:gd name="connsiteX5" fmla="*/ 2544297 w 5612617"/>
              <a:gd name="connsiteY5" fmla="*/ 14 h 3291854"/>
              <a:gd name="connsiteX6" fmla="*/ 2950697 w 5612617"/>
              <a:gd name="connsiteY6" fmla="*/ 3291854 h 3291854"/>
              <a:gd name="connsiteX7" fmla="*/ 3194537 w 5612617"/>
              <a:gd name="connsiteY7" fmla="*/ 1666254 h 3291854"/>
              <a:gd name="connsiteX8" fmla="*/ 3511509 w 5612617"/>
              <a:gd name="connsiteY8" fmla="*/ 1936392 h 3291854"/>
              <a:gd name="connsiteX9" fmla="*/ 3807963 w 5612617"/>
              <a:gd name="connsiteY9" fmla="*/ 1198894 h 3291854"/>
              <a:gd name="connsiteX10" fmla="*/ 4014448 w 5612617"/>
              <a:gd name="connsiteY10" fmla="*/ 1583002 h 3291854"/>
              <a:gd name="connsiteX11" fmla="*/ 4149577 w 5612617"/>
              <a:gd name="connsiteY11" fmla="*/ 1666254 h 3291854"/>
              <a:gd name="connsiteX12" fmla="*/ 5612617 w 5612617"/>
              <a:gd name="connsiteY12" fmla="*/ 1666254 h 3291854"/>
              <a:gd name="connsiteX0" fmla="*/ 0 w 7254678"/>
              <a:gd name="connsiteY0" fmla="*/ 1704011 h 3291854"/>
              <a:gd name="connsiteX1" fmla="*/ 1772137 w 7254678"/>
              <a:gd name="connsiteY1" fmla="*/ 1706894 h 3291854"/>
              <a:gd name="connsiteX2" fmla="*/ 1833023 w 7254678"/>
              <a:gd name="connsiteY2" fmla="*/ 1660458 h 3291854"/>
              <a:gd name="connsiteX3" fmla="*/ 1933012 w 7254678"/>
              <a:gd name="connsiteY3" fmla="*/ 1425187 h 3291854"/>
              <a:gd name="connsiteX4" fmla="*/ 2280137 w 7254678"/>
              <a:gd name="connsiteY4" fmla="*/ 1595134 h 3291854"/>
              <a:gd name="connsiteX5" fmla="*/ 2544297 w 7254678"/>
              <a:gd name="connsiteY5" fmla="*/ 14 h 3291854"/>
              <a:gd name="connsiteX6" fmla="*/ 2950697 w 7254678"/>
              <a:gd name="connsiteY6" fmla="*/ 3291854 h 3291854"/>
              <a:gd name="connsiteX7" fmla="*/ 3194537 w 7254678"/>
              <a:gd name="connsiteY7" fmla="*/ 1666254 h 3291854"/>
              <a:gd name="connsiteX8" fmla="*/ 3511509 w 7254678"/>
              <a:gd name="connsiteY8" fmla="*/ 1936392 h 3291854"/>
              <a:gd name="connsiteX9" fmla="*/ 3807963 w 7254678"/>
              <a:gd name="connsiteY9" fmla="*/ 1198894 h 3291854"/>
              <a:gd name="connsiteX10" fmla="*/ 4014448 w 7254678"/>
              <a:gd name="connsiteY10" fmla="*/ 1583002 h 3291854"/>
              <a:gd name="connsiteX11" fmla="*/ 4149577 w 7254678"/>
              <a:gd name="connsiteY11" fmla="*/ 1666254 h 3291854"/>
              <a:gd name="connsiteX12" fmla="*/ 7254678 w 7254678"/>
              <a:gd name="connsiteY12" fmla="*/ 1666254 h 3291854"/>
              <a:gd name="connsiteX0" fmla="*/ 0 w 12436591"/>
              <a:gd name="connsiteY0" fmla="*/ 1704011 h 3291854"/>
              <a:gd name="connsiteX1" fmla="*/ 6954050 w 12436591"/>
              <a:gd name="connsiteY1" fmla="*/ 1706894 h 3291854"/>
              <a:gd name="connsiteX2" fmla="*/ 7014936 w 12436591"/>
              <a:gd name="connsiteY2" fmla="*/ 1660458 h 3291854"/>
              <a:gd name="connsiteX3" fmla="*/ 7114925 w 12436591"/>
              <a:gd name="connsiteY3" fmla="*/ 1425187 h 3291854"/>
              <a:gd name="connsiteX4" fmla="*/ 7462050 w 12436591"/>
              <a:gd name="connsiteY4" fmla="*/ 1595134 h 3291854"/>
              <a:gd name="connsiteX5" fmla="*/ 7726210 w 12436591"/>
              <a:gd name="connsiteY5" fmla="*/ 14 h 3291854"/>
              <a:gd name="connsiteX6" fmla="*/ 8132610 w 12436591"/>
              <a:gd name="connsiteY6" fmla="*/ 3291854 h 3291854"/>
              <a:gd name="connsiteX7" fmla="*/ 8376450 w 12436591"/>
              <a:gd name="connsiteY7" fmla="*/ 1666254 h 3291854"/>
              <a:gd name="connsiteX8" fmla="*/ 8693422 w 12436591"/>
              <a:gd name="connsiteY8" fmla="*/ 1936392 h 3291854"/>
              <a:gd name="connsiteX9" fmla="*/ 8989876 w 12436591"/>
              <a:gd name="connsiteY9" fmla="*/ 1198894 h 3291854"/>
              <a:gd name="connsiteX10" fmla="*/ 9196361 w 12436591"/>
              <a:gd name="connsiteY10" fmla="*/ 1583002 h 3291854"/>
              <a:gd name="connsiteX11" fmla="*/ 9331490 w 12436591"/>
              <a:gd name="connsiteY11" fmla="*/ 1666254 h 3291854"/>
              <a:gd name="connsiteX12" fmla="*/ 12436591 w 12436591"/>
              <a:gd name="connsiteY12" fmla="*/ 1666254 h 3291854"/>
              <a:gd name="connsiteX0" fmla="*/ 0 w 21863817"/>
              <a:gd name="connsiteY0" fmla="*/ 1729165 h 3291854"/>
              <a:gd name="connsiteX1" fmla="*/ 16381276 w 21863817"/>
              <a:gd name="connsiteY1" fmla="*/ 1706894 h 3291854"/>
              <a:gd name="connsiteX2" fmla="*/ 16442162 w 21863817"/>
              <a:gd name="connsiteY2" fmla="*/ 1660458 h 3291854"/>
              <a:gd name="connsiteX3" fmla="*/ 16542151 w 21863817"/>
              <a:gd name="connsiteY3" fmla="*/ 1425187 h 3291854"/>
              <a:gd name="connsiteX4" fmla="*/ 16889276 w 21863817"/>
              <a:gd name="connsiteY4" fmla="*/ 1595134 h 3291854"/>
              <a:gd name="connsiteX5" fmla="*/ 17153436 w 21863817"/>
              <a:gd name="connsiteY5" fmla="*/ 14 h 3291854"/>
              <a:gd name="connsiteX6" fmla="*/ 17559836 w 21863817"/>
              <a:gd name="connsiteY6" fmla="*/ 3291854 h 3291854"/>
              <a:gd name="connsiteX7" fmla="*/ 17803676 w 21863817"/>
              <a:gd name="connsiteY7" fmla="*/ 1666254 h 3291854"/>
              <a:gd name="connsiteX8" fmla="*/ 18120648 w 21863817"/>
              <a:gd name="connsiteY8" fmla="*/ 1936392 h 3291854"/>
              <a:gd name="connsiteX9" fmla="*/ 18417102 w 21863817"/>
              <a:gd name="connsiteY9" fmla="*/ 1198894 h 3291854"/>
              <a:gd name="connsiteX10" fmla="*/ 18623587 w 21863817"/>
              <a:gd name="connsiteY10" fmla="*/ 1583002 h 3291854"/>
              <a:gd name="connsiteX11" fmla="*/ 18758716 w 21863817"/>
              <a:gd name="connsiteY11" fmla="*/ 1666254 h 3291854"/>
              <a:gd name="connsiteX12" fmla="*/ 21863817 w 21863817"/>
              <a:gd name="connsiteY12" fmla="*/ 1666254 h 329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63817" h="3291854">
                <a:moveTo>
                  <a:pt x="0" y="1729165"/>
                </a:moveTo>
                <a:lnTo>
                  <a:pt x="16381276" y="1706894"/>
                </a:lnTo>
                <a:cubicBezTo>
                  <a:pt x="16420161" y="1703189"/>
                  <a:pt x="16428683" y="1685625"/>
                  <a:pt x="16442162" y="1660458"/>
                </a:cubicBezTo>
                <a:cubicBezTo>
                  <a:pt x="16455641" y="1635291"/>
                  <a:pt x="16465410" y="1435268"/>
                  <a:pt x="16542151" y="1425187"/>
                </a:cubicBezTo>
                <a:cubicBezTo>
                  <a:pt x="16618892" y="1415107"/>
                  <a:pt x="16787395" y="1832663"/>
                  <a:pt x="16889276" y="1595134"/>
                </a:cubicBezTo>
                <a:cubicBezTo>
                  <a:pt x="16991157" y="1357605"/>
                  <a:pt x="17028634" y="-5150"/>
                  <a:pt x="17153436" y="14"/>
                </a:cubicBezTo>
                <a:cubicBezTo>
                  <a:pt x="17278238" y="5178"/>
                  <a:pt x="17446559" y="3291535"/>
                  <a:pt x="17559836" y="3291854"/>
                </a:cubicBezTo>
                <a:cubicBezTo>
                  <a:pt x="17673113" y="3292173"/>
                  <a:pt x="17710207" y="1892164"/>
                  <a:pt x="17803676" y="1666254"/>
                </a:cubicBezTo>
                <a:cubicBezTo>
                  <a:pt x="17897145" y="1440344"/>
                  <a:pt x="18018410" y="2014285"/>
                  <a:pt x="18120648" y="1936392"/>
                </a:cubicBezTo>
                <a:cubicBezTo>
                  <a:pt x="18222886" y="1858499"/>
                  <a:pt x="18333279" y="1257792"/>
                  <a:pt x="18417102" y="1198894"/>
                </a:cubicBezTo>
                <a:cubicBezTo>
                  <a:pt x="18500925" y="1139996"/>
                  <a:pt x="18590856" y="1536575"/>
                  <a:pt x="18623587" y="1583002"/>
                </a:cubicBezTo>
                <a:cubicBezTo>
                  <a:pt x="18656318" y="1629429"/>
                  <a:pt x="18692447" y="1661255"/>
                  <a:pt x="18758716" y="1666254"/>
                </a:cubicBezTo>
                <a:lnTo>
                  <a:pt x="21863817" y="1666254"/>
                </a:lnTo>
              </a:path>
            </a:pathLst>
          </a:custGeom>
          <a:ln w="38100" cap="rnd">
            <a:solidFill>
              <a:srgbClr val="00E7E2"/>
            </a:solidFill>
          </a:ln>
          <a:effectLst>
            <a:outerShdw blurRad="88900" algn="ctr" rotWithShape="0">
              <a:srgbClr val="01FFFF"/>
            </a:outerShdw>
          </a:effectLst>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Title 8"/>
          <p:cNvSpPr>
            <a:spLocks noGrp="1"/>
          </p:cNvSpPr>
          <p:nvPr>
            <p:ph type="title"/>
          </p:nvPr>
        </p:nvSpPr>
        <p:spPr>
          <a:xfrm>
            <a:off x="236582" y="228601"/>
            <a:ext cx="8610600" cy="715962"/>
          </a:xfrm>
        </p:spPr>
        <p:txBody>
          <a:bodyPr>
            <a:noAutofit/>
          </a:bodyPr>
          <a:lstStyle/>
          <a:p>
            <a:pPr algn="ctr"/>
            <a:r>
              <a:rPr lang="en-US" sz="3200" b="1" dirty="0">
                <a:solidFill>
                  <a:srgbClr val="00B0F0"/>
                </a:solidFill>
              </a:rPr>
              <a:t>Control of Excitation and Conduction in the Heart, Sinus Node as the Pacemaker of the Heart</a:t>
            </a:r>
            <a:endParaRPr lang="en-US" sz="3200" dirty="0">
              <a:solidFill>
                <a:srgbClr val="00B0F0"/>
              </a:solidFill>
            </a:endParaRPr>
          </a:p>
        </p:txBody>
      </p:sp>
      <p:sp>
        <p:nvSpPr>
          <p:cNvPr id="15" name="Rectangle 14"/>
          <p:cNvSpPr/>
          <p:nvPr/>
        </p:nvSpPr>
        <p:spPr>
          <a:xfrm>
            <a:off x="838200" y="1676400"/>
            <a:ext cx="7010400" cy="3276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2800" i="1" dirty="0">
              <a:solidFill>
                <a:schemeClr val="tx1"/>
              </a:solidFill>
              <a:effectLst>
                <a:outerShdw blurRad="50800" dist="38100" dir="5400000" algn="t" rotWithShape="0">
                  <a:prstClr val="black">
                    <a:alpha val="40000"/>
                  </a:prstClr>
                </a:outerShdw>
              </a:effectLst>
              <a:latin typeface="Arial" pitchFamily="34" charset="0"/>
              <a:cs typeface="Arial" pitchFamily="34" charset="0"/>
            </a:endParaRPr>
          </a:p>
        </p:txBody>
      </p:sp>
      <p:sp>
        <p:nvSpPr>
          <p:cNvPr id="6" name="مستطيل 5"/>
          <p:cNvSpPr/>
          <p:nvPr/>
        </p:nvSpPr>
        <p:spPr>
          <a:xfrm>
            <a:off x="379014" y="4349859"/>
            <a:ext cx="8385971" cy="1815882"/>
          </a:xfrm>
          <a:prstGeom prst="rect">
            <a:avLst/>
          </a:prstGeom>
        </p:spPr>
        <p:txBody>
          <a:bodyPr wrap="square">
            <a:spAutoFit/>
          </a:bodyPr>
          <a:lstStyle/>
          <a:p>
            <a:pPr algn="ctr"/>
            <a:r>
              <a:rPr lang="en-US" sz="2800" dirty="0">
                <a:solidFill>
                  <a:srgbClr val="C00000"/>
                </a:solidFill>
              </a:rPr>
              <a:t>Why does SA node rather than A-V node or Purkinje fibers control heart’s </a:t>
            </a:r>
            <a:r>
              <a:rPr lang="en-US" sz="2800" dirty="0" err="1">
                <a:solidFill>
                  <a:srgbClr val="C00000"/>
                </a:solidFill>
              </a:rPr>
              <a:t>rhythmicity</a:t>
            </a:r>
            <a:r>
              <a:rPr lang="en-US" sz="2800" dirty="0">
                <a:solidFill>
                  <a:srgbClr val="C00000"/>
                </a:solidFill>
              </a:rPr>
              <a:t>?</a:t>
            </a:r>
          </a:p>
          <a:p>
            <a:pPr algn="ctr"/>
            <a:r>
              <a:rPr lang="en-US" sz="2800" dirty="0">
                <a:solidFill>
                  <a:srgbClr val="C00000"/>
                </a:solidFill>
              </a:rPr>
              <a:t>Because its rate of rhythmical discharge is faster than any other part of heart.</a:t>
            </a:r>
          </a:p>
        </p:txBody>
      </p:sp>
      <p:sp>
        <p:nvSpPr>
          <p:cNvPr id="7" name="عنصر نائب للتاريخ 6"/>
          <p:cNvSpPr>
            <a:spLocks noGrp="1"/>
          </p:cNvSpPr>
          <p:nvPr>
            <p:ph type="dt" sz="half" idx="10"/>
          </p:nvPr>
        </p:nvSpPr>
        <p:spPr/>
        <p:txBody>
          <a:bodyPr/>
          <a:lstStyle/>
          <a:p>
            <a:fld id="{408CFB1F-7613-408F-9FF4-B09005110C43}" type="datetime1">
              <a:rPr lang="en-US" smtClean="0">
                <a:solidFill>
                  <a:schemeClr val="tx1"/>
                </a:solidFill>
              </a:rPr>
              <a:t>2/28/21</a:t>
            </a:fld>
            <a:endParaRPr lang="en-US">
              <a:solidFill>
                <a:schemeClr val="tx1"/>
              </a:solidFill>
            </a:endParaRPr>
          </a:p>
        </p:txBody>
      </p:sp>
      <p:sp>
        <p:nvSpPr>
          <p:cNvPr id="8" name="عنصر نائب لرقم الشريحة 7"/>
          <p:cNvSpPr>
            <a:spLocks noGrp="1"/>
          </p:cNvSpPr>
          <p:nvPr>
            <p:ph type="sldNum" sz="quarter" idx="12"/>
          </p:nvPr>
        </p:nvSpPr>
        <p:spPr/>
        <p:txBody>
          <a:bodyPr/>
          <a:lstStyle/>
          <a:p>
            <a:fld id="{BC490F8C-3D0D-4DB1-B2BD-1525EA5CE111}" type="slidenum">
              <a:rPr lang="en-US" smtClean="0">
                <a:solidFill>
                  <a:schemeClr val="tx1"/>
                </a:solidFill>
              </a:rPr>
              <a:pPr/>
              <a:t>27</a:t>
            </a:fld>
            <a:endParaRPr lang="en-US">
              <a:solidFill>
                <a:schemeClr val="tx1"/>
              </a:solidFill>
            </a:endParaRPr>
          </a:p>
        </p:txBody>
      </p:sp>
      <p:sp>
        <p:nvSpPr>
          <p:cNvPr id="10" name="عنصر نائب للتذييل 9"/>
          <p:cNvSpPr>
            <a:spLocks noGrp="1"/>
          </p:cNvSpPr>
          <p:nvPr>
            <p:ph type="ftr" sz="quarter" idx="11"/>
          </p:nvPr>
        </p:nvSpPr>
        <p:spPr/>
        <p:txBody>
          <a:bodyPr/>
          <a:lstStyle/>
          <a:p>
            <a:r>
              <a:rPr lang="en-US">
                <a:solidFill>
                  <a:schemeClr val="tx1"/>
                </a:solidFill>
              </a:rPr>
              <a:t>Excitation of the heart -Guyton and hall &amp; Linda</a:t>
            </a:r>
          </a:p>
        </p:txBody>
      </p:sp>
      <p:pic>
        <p:nvPicPr>
          <p:cNvPr id="11" name="عنصر نائب للمحتوى 4" descr="723563_orig.gif"/>
          <p:cNvPicPr>
            <a:picLocks noChangeAspect="1"/>
          </p:cNvPicPr>
          <p:nvPr/>
        </p:nvPicPr>
        <p:blipFill>
          <a:blip r:embed="rId2" cstate="print"/>
          <a:stretch>
            <a:fillRect/>
          </a:stretch>
        </p:blipFill>
        <p:spPr>
          <a:xfrm>
            <a:off x="2133600" y="1341772"/>
            <a:ext cx="4724400" cy="28776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0532861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reeform 4"/>
          <p:cNvSpPr/>
          <p:nvPr/>
        </p:nvSpPr>
        <p:spPr>
          <a:xfrm>
            <a:off x="-66780" y="5562600"/>
            <a:ext cx="9210780" cy="1295400"/>
          </a:xfrm>
          <a:custGeom>
            <a:avLst/>
            <a:gdLst>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964730 w 5466080"/>
              <a:gd name="connsiteY7" fmla="*/ 1558783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3 h 3291853"/>
              <a:gd name="connsiteX1" fmla="*/ 1625600 w 5466080"/>
              <a:gd name="connsiteY1" fmla="*/ 1706893 h 3291853"/>
              <a:gd name="connsiteX2" fmla="*/ 2133600 w 5466080"/>
              <a:gd name="connsiteY2" fmla="*/ 1595133 h 3291853"/>
              <a:gd name="connsiteX3" fmla="*/ 2397760 w 5466080"/>
              <a:gd name="connsiteY3" fmla="*/ 13 h 3291853"/>
              <a:gd name="connsiteX4" fmla="*/ 2804160 w 5466080"/>
              <a:gd name="connsiteY4" fmla="*/ 3291853 h 3291853"/>
              <a:gd name="connsiteX5" fmla="*/ 3048000 w 5466080"/>
              <a:gd name="connsiteY5" fmla="*/ 1666253 h 3291853"/>
              <a:gd name="connsiteX6" fmla="*/ 3661426 w 5466080"/>
              <a:gd name="connsiteY6" fmla="*/ 1198893 h 3291853"/>
              <a:gd name="connsiteX7" fmla="*/ 3867911 w 5466080"/>
              <a:gd name="connsiteY7" fmla="*/ 1583001 h 3291853"/>
              <a:gd name="connsiteX8" fmla="*/ 4003040 w 5466080"/>
              <a:gd name="connsiteY8" fmla="*/ 1666253 h 3291853"/>
              <a:gd name="connsiteX9" fmla="*/ 5466080 w 5466080"/>
              <a:gd name="connsiteY9" fmla="*/ 1666253 h 3291853"/>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364972 w 5466080"/>
              <a:gd name="connsiteY7" fmla="*/ 1936392 h 3291854"/>
              <a:gd name="connsiteX8" fmla="*/ 3661426 w 5466080"/>
              <a:gd name="connsiteY8" fmla="*/ 1198894 h 3291854"/>
              <a:gd name="connsiteX9" fmla="*/ 3867911 w 5466080"/>
              <a:gd name="connsiteY9" fmla="*/ 1583002 h 3291854"/>
              <a:gd name="connsiteX10" fmla="*/ 4003040 w 5466080"/>
              <a:gd name="connsiteY10" fmla="*/ 1666254 h 3291854"/>
              <a:gd name="connsiteX11" fmla="*/ 5466080 w 5466080"/>
              <a:gd name="connsiteY11" fmla="*/ 1666254 h 3291854"/>
              <a:gd name="connsiteX0" fmla="*/ 0 w 5466080"/>
              <a:gd name="connsiteY0" fmla="*/ 1706894 h 3291854"/>
              <a:gd name="connsiteX1" fmla="*/ 1625600 w 5466080"/>
              <a:gd name="connsiteY1" fmla="*/ 1706894 h 3291854"/>
              <a:gd name="connsiteX2" fmla="*/ 1673154 w 5466080"/>
              <a:gd name="connsiteY2" fmla="*/ 1655617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1550500 w 7752501"/>
              <a:gd name="connsiteY1" fmla="*/ 1706208 h 3291854"/>
              <a:gd name="connsiteX2" fmla="*/ 3912021 w 7752501"/>
              <a:gd name="connsiteY2" fmla="*/ 1706894 h 3291854"/>
              <a:gd name="connsiteX3" fmla="*/ 3972907 w 7752501"/>
              <a:gd name="connsiteY3" fmla="*/ 1660458 h 3291854"/>
              <a:gd name="connsiteX4" fmla="*/ 4072896 w 7752501"/>
              <a:gd name="connsiteY4" fmla="*/ 1425187 h 3291854"/>
              <a:gd name="connsiteX5" fmla="*/ 4420021 w 7752501"/>
              <a:gd name="connsiteY5" fmla="*/ 1595134 h 3291854"/>
              <a:gd name="connsiteX6" fmla="*/ 4684181 w 7752501"/>
              <a:gd name="connsiteY6" fmla="*/ 14 h 3291854"/>
              <a:gd name="connsiteX7" fmla="*/ 5090581 w 7752501"/>
              <a:gd name="connsiteY7" fmla="*/ 3291854 h 3291854"/>
              <a:gd name="connsiteX8" fmla="*/ 5334421 w 7752501"/>
              <a:gd name="connsiteY8" fmla="*/ 1666254 h 3291854"/>
              <a:gd name="connsiteX9" fmla="*/ 5651393 w 7752501"/>
              <a:gd name="connsiteY9" fmla="*/ 1936392 h 3291854"/>
              <a:gd name="connsiteX10" fmla="*/ 5947847 w 7752501"/>
              <a:gd name="connsiteY10" fmla="*/ 1198894 h 3291854"/>
              <a:gd name="connsiteX11" fmla="*/ 6154332 w 7752501"/>
              <a:gd name="connsiteY11" fmla="*/ 1583002 h 3291854"/>
              <a:gd name="connsiteX12" fmla="*/ 6289461 w 7752501"/>
              <a:gd name="connsiteY12" fmla="*/ 1666254 h 3291854"/>
              <a:gd name="connsiteX13" fmla="*/ 7752501 w 7752501"/>
              <a:gd name="connsiteY13" fmla="*/ 1666254 h 3291854"/>
              <a:gd name="connsiteX0" fmla="*/ 0 w 7752501"/>
              <a:gd name="connsiteY0" fmla="*/ 1704474 h 3291854"/>
              <a:gd name="connsiteX1" fmla="*/ 195979 w 7752501"/>
              <a:gd name="connsiteY1" fmla="*/ 1961810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1550500 w 7752501"/>
              <a:gd name="connsiteY3" fmla="*/ 1706208 h 3291854"/>
              <a:gd name="connsiteX4" fmla="*/ 3912021 w 7752501"/>
              <a:gd name="connsiteY4" fmla="*/ 1706894 h 3291854"/>
              <a:gd name="connsiteX5" fmla="*/ 3972907 w 7752501"/>
              <a:gd name="connsiteY5" fmla="*/ 1660458 h 3291854"/>
              <a:gd name="connsiteX6" fmla="*/ 4072896 w 7752501"/>
              <a:gd name="connsiteY6" fmla="*/ 1425187 h 3291854"/>
              <a:gd name="connsiteX7" fmla="*/ 4420021 w 7752501"/>
              <a:gd name="connsiteY7" fmla="*/ 1595134 h 3291854"/>
              <a:gd name="connsiteX8" fmla="*/ 4684181 w 7752501"/>
              <a:gd name="connsiteY8" fmla="*/ 14 h 3291854"/>
              <a:gd name="connsiteX9" fmla="*/ 5090581 w 7752501"/>
              <a:gd name="connsiteY9" fmla="*/ 3291854 h 3291854"/>
              <a:gd name="connsiteX10" fmla="*/ 5334421 w 7752501"/>
              <a:gd name="connsiteY10" fmla="*/ 1666254 h 3291854"/>
              <a:gd name="connsiteX11" fmla="*/ 5651393 w 7752501"/>
              <a:gd name="connsiteY11" fmla="*/ 1936392 h 3291854"/>
              <a:gd name="connsiteX12" fmla="*/ 5947847 w 7752501"/>
              <a:gd name="connsiteY12" fmla="*/ 1198894 h 3291854"/>
              <a:gd name="connsiteX13" fmla="*/ 6154332 w 7752501"/>
              <a:gd name="connsiteY13" fmla="*/ 1583002 h 3291854"/>
              <a:gd name="connsiteX14" fmla="*/ 6289461 w 7752501"/>
              <a:gd name="connsiteY14" fmla="*/ 1666254 h 3291854"/>
              <a:gd name="connsiteX15" fmla="*/ 7752501 w 7752501"/>
              <a:gd name="connsiteY15"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550500 w 7752501"/>
              <a:gd name="connsiteY4" fmla="*/ 1706208 h 3291854"/>
              <a:gd name="connsiteX5" fmla="*/ 3912021 w 7752501"/>
              <a:gd name="connsiteY5" fmla="*/ 1706894 h 3291854"/>
              <a:gd name="connsiteX6" fmla="*/ 3972907 w 7752501"/>
              <a:gd name="connsiteY6" fmla="*/ 1660458 h 3291854"/>
              <a:gd name="connsiteX7" fmla="*/ 4072896 w 7752501"/>
              <a:gd name="connsiteY7" fmla="*/ 1425187 h 3291854"/>
              <a:gd name="connsiteX8" fmla="*/ 4420021 w 7752501"/>
              <a:gd name="connsiteY8" fmla="*/ 1595134 h 3291854"/>
              <a:gd name="connsiteX9" fmla="*/ 4684181 w 7752501"/>
              <a:gd name="connsiteY9" fmla="*/ 14 h 3291854"/>
              <a:gd name="connsiteX10" fmla="*/ 5090581 w 7752501"/>
              <a:gd name="connsiteY10" fmla="*/ 3291854 h 3291854"/>
              <a:gd name="connsiteX11" fmla="*/ 5334421 w 7752501"/>
              <a:gd name="connsiteY11" fmla="*/ 1666254 h 3291854"/>
              <a:gd name="connsiteX12" fmla="*/ 5651393 w 7752501"/>
              <a:gd name="connsiteY12" fmla="*/ 1936392 h 3291854"/>
              <a:gd name="connsiteX13" fmla="*/ 5947847 w 7752501"/>
              <a:gd name="connsiteY13" fmla="*/ 1198894 h 3291854"/>
              <a:gd name="connsiteX14" fmla="*/ 6154332 w 7752501"/>
              <a:gd name="connsiteY14" fmla="*/ 1583002 h 3291854"/>
              <a:gd name="connsiteX15" fmla="*/ 6289461 w 7752501"/>
              <a:gd name="connsiteY15" fmla="*/ 1666254 h 3291854"/>
              <a:gd name="connsiteX16" fmla="*/ 7752501 w 7752501"/>
              <a:gd name="connsiteY16"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550500 w 7752501"/>
              <a:gd name="connsiteY5" fmla="*/ 1706208 h 3291854"/>
              <a:gd name="connsiteX6" fmla="*/ 3912021 w 7752501"/>
              <a:gd name="connsiteY6" fmla="*/ 1706894 h 3291854"/>
              <a:gd name="connsiteX7" fmla="*/ 3972907 w 7752501"/>
              <a:gd name="connsiteY7" fmla="*/ 1660458 h 3291854"/>
              <a:gd name="connsiteX8" fmla="*/ 4072896 w 7752501"/>
              <a:gd name="connsiteY8" fmla="*/ 1425187 h 3291854"/>
              <a:gd name="connsiteX9" fmla="*/ 4420021 w 7752501"/>
              <a:gd name="connsiteY9" fmla="*/ 1595134 h 3291854"/>
              <a:gd name="connsiteX10" fmla="*/ 4684181 w 7752501"/>
              <a:gd name="connsiteY10" fmla="*/ 14 h 3291854"/>
              <a:gd name="connsiteX11" fmla="*/ 5090581 w 7752501"/>
              <a:gd name="connsiteY11" fmla="*/ 3291854 h 3291854"/>
              <a:gd name="connsiteX12" fmla="*/ 5334421 w 7752501"/>
              <a:gd name="connsiteY12" fmla="*/ 1666254 h 3291854"/>
              <a:gd name="connsiteX13" fmla="*/ 5651393 w 7752501"/>
              <a:gd name="connsiteY13" fmla="*/ 1936392 h 3291854"/>
              <a:gd name="connsiteX14" fmla="*/ 5947847 w 7752501"/>
              <a:gd name="connsiteY14" fmla="*/ 1198894 h 3291854"/>
              <a:gd name="connsiteX15" fmla="*/ 6154332 w 7752501"/>
              <a:gd name="connsiteY15" fmla="*/ 1583002 h 3291854"/>
              <a:gd name="connsiteX16" fmla="*/ 6289461 w 7752501"/>
              <a:gd name="connsiteY16" fmla="*/ 1666254 h 3291854"/>
              <a:gd name="connsiteX17" fmla="*/ 7752501 w 7752501"/>
              <a:gd name="connsiteY17"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70638 w 7752501"/>
              <a:gd name="connsiteY1" fmla="*/ 1853373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78658 w 7752501"/>
              <a:gd name="connsiteY1" fmla="*/ 161326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99989 w 7752501"/>
              <a:gd name="connsiteY1" fmla="*/ 168297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86657 w 7752501"/>
              <a:gd name="connsiteY1" fmla="*/ 1709597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699915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707176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3119779 w 8732396"/>
              <a:gd name="connsiteY9" fmla="*/ 1704011 h 3291854"/>
              <a:gd name="connsiteX10" fmla="*/ 4891916 w 8732396"/>
              <a:gd name="connsiteY10" fmla="*/ 1706894 h 3291854"/>
              <a:gd name="connsiteX11" fmla="*/ 4952802 w 8732396"/>
              <a:gd name="connsiteY11" fmla="*/ 1660458 h 3291854"/>
              <a:gd name="connsiteX12" fmla="*/ 5052791 w 8732396"/>
              <a:gd name="connsiteY12" fmla="*/ 1425187 h 3291854"/>
              <a:gd name="connsiteX13" fmla="*/ 5399916 w 8732396"/>
              <a:gd name="connsiteY13" fmla="*/ 1595134 h 3291854"/>
              <a:gd name="connsiteX14" fmla="*/ 5664076 w 8732396"/>
              <a:gd name="connsiteY14" fmla="*/ 14 h 3291854"/>
              <a:gd name="connsiteX15" fmla="*/ 6070476 w 8732396"/>
              <a:gd name="connsiteY15" fmla="*/ 3291854 h 3291854"/>
              <a:gd name="connsiteX16" fmla="*/ 6314316 w 8732396"/>
              <a:gd name="connsiteY16" fmla="*/ 1666254 h 3291854"/>
              <a:gd name="connsiteX17" fmla="*/ 6631288 w 8732396"/>
              <a:gd name="connsiteY17" fmla="*/ 1936392 h 3291854"/>
              <a:gd name="connsiteX18" fmla="*/ 6927742 w 8732396"/>
              <a:gd name="connsiteY18" fmla="*/ 1198894 h 3291854"/>
              <a:gd name="connsiteX19" fmla="*/ 7134227 w 8732396"/>
              <a:gd name="connsiteY19" fmla="*/ 1583002 h 3291854"/>
              <a:gd name="connsiteX20" fmla="*/ 7269356 w 8732396"/>
              <a:gd name="connsiteY20" fmla="*/ 1666254 h 3291854"/>
              <a:gd name="connsiteX21" fmla="*/ 8732396 w 8732396"/>
              <a:gd name="connsiteY21"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3119779 w 8732396"/>
              <a:gd name="connsiteY8" fmla="*/ 1704011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3119779 w 8732396"/>
              <a:gd name="connsiteY7" fmla="*/ 1704011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3119779 w 8732396"/>
              <a:gd name="connsiteY6" fmla="*/ 1704011 h 3291854"/>
              <a:gd name="connsiteX7" fmla="*/ 4891916 w 8732396"/>
              <a:gd name="connsiteY7" fmla="*/ 1706894 h 3291854"/>
              <a:gd name="connsiteX8" fmla="*/ 4952802 w 8732396"/>
              <a:gd name="connsiteY8" fmla="*/ 1660458 h 3291854"/>
              <a:gd name="connsiteX9" fmla="*/ 5052791 w 8732396"/>
              <a:gd name="connsiteY9" fmla="*/ 1425187 h 3291854"/>
              <a:gd name="connsiteX10" fmla="*/ 5399916 w 8732396"/>
              <a:gd name="connsiteY10" fmla="*/ 1595134 h 3291854"/>
              <a:gd name="connsiteX11" fmla="*/ 5664076 w 8732396"/>
              <a:gd name="connsiteY11" fmla="*/ 14 h 3291854"/>
              <a:gd name="connsiteX12" fmla="*/ 6070476 w 8732396"/>
              <a:gd name="connsiteY12" fmla="*/ 3291854 h 3291854"/>
              <a:gd name="connsiteX13" fmla="*/ 6314316 w 8732396"/>
              <a:gd name="connsiteY13" fmla="*/ 1666254 h 3291854"/>
              <a:gd name="connsiteX14" fmla="*/ 6631288 w 8732396"/>
              <a:gd name="connsiteY14" fmla="*/ 1936392 h 3291854"/>
              <a:gd name="connsiteX15" fmla="*/ 6927742 w 8732396"/>
              <a:gd name="connsiteY15" fmla="*/ 1198894 h 3291854"/>
              <a:gd name="connsiteX16" fmla="*/ 7134227 w 8732396"/>
              <a:gd name="connsiteY16" fmla="*/ 1583002 h 3291854"/>
              <a:gd name="connsiteX17" fmla="*/ 7269356 w 8732396"/>
              <a:gd name="connsiteY17" fmla="*/ 1666254 h 3291854"/>
              <a:gd name="connsiteX18" fmla="*/ 8732396 w 8732396"/>
              <a:gd name="connsiteY18"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3119779 w 8732396"/>
              <a:gd name="connsiteY5" fmla="*/ 1704011 h 3291854"/>
              <a:gd name="connsiteX6" fmla="*/ 4891916 w 8732396"/>
              <a:gd name="connsiteY6" fmla="*/ 1706894 h 3291854"/>
              <a:gd name="connsiteX7" fmla="*/ 4952802 w 8732396"/>
              <a:gd name="connsiteY7" fmla="*/ 1660458 h 3291854"/>
              <a:gd name="connsiteX8" fmla="*/ 5052791 w 8732396"/>
              <a:gd name="connsiteY8" fmla="*/ 1425187 h 3291854"/>
              <a:gd name="connsiteX9" fmla="*/ 5399916 w 8732396"/>
              <a:gd name="connsiteY9" fmla="*/ 1595134 h 3291854"/>
              <a:gd name="connsiteX10" fmla="*/ 5664076 w 8732396"/>
              <a:gd name="connsiteY10" fmla="*/ 14 h 3291854"/>
              <a:gd name="connsiteX11" fmla="*/ 6070476 w 8732396"/>
              <a:gd name="connsiteY11" fmla="*/ 3291854 h 3291854"/>
              <a:gd name="connsiteX12" fmla="*/ 6314316 w 8732396"/>
              <a:gd name="connsiteY12" fmla="*/ 1666254 h 3291854"/>
              <a:gd name="connsiteX13" fmla="*/ 6631288 w 8732396"/>
              <a:gd name="connsiteY13" fmla="*/ 1936392 h 3291854"/>
              <a:gd name="connsiteX14" fmla="*/ 6927742 w 8732396"/>
              <a:gd name="connsiteY14" fmla="*/ 1198894 h 3291854"/>
              <a:gd name="connsiteX15" fmla="*/ 7134227 w 8732396"/>
              <a:gd name="connsiteY15" fmla="*/ 1583002 h 3291854"/>
              <a:gd name="connsiteX16" fmla="*/ 7269356 w 8732396"/>
              <a:gd name="connsiteY16" fmla="*/ 1666254 h 3291854"/>
              <a:gd name="connsiteX17" fmla="*/ 8732396 w 8732396"/>
              <a:gd name="connsiteY17"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3119779 w 8732396"/>
              <a:gd name="connsiteY4" fmla="*/ 1704011 h 3291854"/>
              <a:gd name="connsiteX5" fmla="*/ 4891916 w 8732396"/>
              <a:gd name="connsiteY5" fmla="*/ 1706894 h 3291854"/>
              <a:gd name="connsiteX6" fmla="*/ 4952802 w 8732396"/>
              <a:gd name="connsiteY6" fmla="*/ 1660458 h 3291854"/>
              <a:gd name="connsiteX7" fmla="*/ 5052791 w 8732396"/>
              <a:gd name="connsiteY7" fmla="*/ 1425187 h 3291854"/>
              <a:gd name="connsiteX8" fmla="*/ 5399916 w 8732396"/>
              <a:gd name="connsiteY8" fmla="*/ 1595134 h 3291854"/>
              <a:gd name="connsiteX9" fmla="*/ 5664076 w 8732396"/>
              <a:gd name="connsiteY9" fmla="*/ 14 h 3291854"/>
              <a:gd name="connsiteX10" fmla="*/ 6070476 w 8732396"/>
              <a:gd name="connsiteY10" fmla="*/ 3291854 h 3291854"/>
              <a:gd name="connsiteX11" fmla="*/ 6314316 w 8732396"/>
              <a:gd name="connsiteY11" fmla="*/ 1666254 h 3291854"/>
              <a:gd name="connsiteX12" fmla="*/ 6631288 w 8732396"/>
              <a:gd name="connsiteY12" fmla="*/ 1936392 h 3291854"/>
              <a:gd name="connsiteX13" fmla="*/ 6927742 w 8732396"/>
              <a:gd name="connsiteY13" fmla="*/ 1198894 h 3291854"/>
              <a:gd name="connsiteX14" fmla="*/ 7134227 w 8732396"/>
              <a:gd name="connsiteY14" fmla="*/ 1583002 h 3291854"/>
              <a:gd name="connsiteX15" fmla="*/ 7269356 w 8732396"/>
              <a:gd name="connsiteY15" fmla="*/ 1666254 h 3291854"/>
              <a:gd name="connsiteX16" fmla="*/ 8732396 w 8732396"/>
              <a:gd name="connsiteY16"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3119779 w 8732396"/>
              <a:gd name="connsiteY3" fmla="*/ 1704011 h 3291854"/>
              <a:gd name="connsiteX4" fmla="*/ 4891916 w 8732396"/>
              <a:gd name="connsiteY4" fmla="*/ 1706894 h 3291854"/>
              <a:gd name="connsiteX5" fmla="*/ 4952802 w 8732396"/>
              <a:gd name="connsiteY5" fmla="*/ 1660458 h 3291854"/>
              <a:gd name="connsiteX6" fmla="*/ 5052791 w 8732396"/>
              <a:gd name="connsiteY6" fmla="*/ 1425187 h 3291854"/>
              <a:gd name="connsiteX7" fmla="*/ 5399916 w 8732396"/>
              <a:gd name="connsiteY7" fmla="*/ 1595134 h 3291854"/>
              <a:gd name="connsiteX8" fmla="*/ 5664076 w 8732396"/>
              <a:gd name="connsiteY8" fmla="*/ 14 h 3291854"/>
              <a:gd name="connsiteX9" fmla="*/ 6070476 w 8732396"/>
              <a:gd name="connsiteY9" fmla="*/ 3291854 h 3291854"/>
              <a:gd name="connsiteX10" fmla="*/ 6314316 w 8732396"/>
              <a:gd name="connsiteY10" fmla="*/ 1666254 h 3291854"/>
              <a:gd name="connsiteX11" fmla="*/ 6631288 w 8732396"/>
              <a:gd name="connsiteY11" fmla="*/ 1936392 h 3291854"/>
              <a:gd name="connsiteX12" fmla="*/ 6927742 w 8732396"/>
              <a:gd name="connsiteY12" fmla="*/ 1198894 h 3291854"/>
              <a:gd name="connsiteX13" fmla="*/ 7134227 w 8732396"/>
              <a:gd name="connsiteY13" fmla="*/ 1583002 h 3291854"/>
              <a:gd name="connsiteX14" fmla="*/ 7269356 w 8732396"/>
              <a:gd name="connsiteY14" fmla="*/ 1666254 h 3291854"/>
              <a:gd name="connsiteX15" fmla="*/ 8732396 w 8732396"/>
              <a:gd name="connsiteY15" fmla="*/ 1666254 h 3291854"/>
              <a:gd name="connsiteX0" fmla="*/ 0 w 8732396"/>
              <a:gd name="connsiteY0" fmla="*/ 1706894 h 3291854"/>
              <a:gd name="connsiteX1" fmla="*/ 1009892 w 8732396"/>
              <a:gd name="connsiteY1" fmla="*/ 1707176 h 3291854"/>
              <a:gd name="connsiteX2" fmla="*/ 3119779 w 8732396"/>
              <a:gd name="connsiteY2" fmla="*/ 1704011 h 3291854"/>
              <a:gd name="connsiteX3" fmla="*/ 4891916 w 8732396"/>
              <a:gd name="connsiteY3" fmla="*/ 1706894 h 3291854"/>
              <a:gd name="connsiteX4" fmla="*/ 4952802 w 8732396"/>
              <a:gd name="connsiteY4" fmla="*/ 1660458 h 3291854"/>
              <a:gd name="connsiteX5" fmla="*/ 5052791 w 8732396"/>
              <a:gd name="connsiteY5" fmla="*/ 1425187 h 3291854"/>
              <a:gd name="connsiteX6" fmla="*/ 5399916 w 8732396"/>
              <a:gd name="connsiteY6" fmla="*/ 1595134 h 3291854"/>
              <a:gd name="connsiteX7" fmla="*/ 5664076 w 8732396"/>
              <a:gd name="connsiteY7" fmla="*/ 14 h 3291854"/>
              <a:gd name="connsiteX8" fmla="*/ 6070476 w 8732396"/>
              <a:gd name="connsiteY8" fmla="*/ 3291854 h 3291854"/>
              <a:gd name="connsiteX9" fmla="*/ 6314316 w 8732396"/>
              <a:gd name="connsiteY9" fmla="*/ 1666254 h 3291854"/>
              <a:gd name="connsiteX10" fmla="*/ 6631288 w 8732396"/>
              <a:gd name="connsiteY10" fmla="*/ 1936392 h 3291854"/>
              <a:gd name="connsiteX11" fmla="*/ 6927742 w 8732396"/>
              <a:gd name="connsiteY11" fmla="*/ 1198894 h 3291854"/>
              <a:gd name="connsiteX12" fmla="*/ 7134227 w 8732396"/>
              <a:gd name="connsiteY12" fmla="*/ 1583002 h 3291854"/>
              <a:gd name="connsiteX13" fmla="*/ 7269356 w 8732396"/>
              <a:gd name="connsiteY13" fmla="*/ 1666254 h 3291854"/>
              <a:gd name="connsiteX14" fmla="*/ 8732396 w 8732396"/>
              <a:gd name="connsiteY14" fmla="*/ 1666254 h 3291854"/>
              <a:gd name="connsiteX0" fmla="*/ 0 w 8732396"/>
              <a:gd name="connsiteY0" fmla="*/ 1706894 h 3291854"/>
              <a:gd name="connsiteX1" fmla="*/ 3119779 w 8732396"/>
              <a:gd name="connsiteY1" fmla="*/ 1704011 h 3291854"/>
              <a:gd name="connsiteX2" fmla="*/ 4891916 w 8732396"/>
              <a:gd name="connsiteY2" fmla="*/ 1706894 h 3291854"/>
              <a:gd name="connsiteX3" fmla="*/ 4952802 w 8732396"/>
              <a:gd name="connsiteY3" fmla="*/ 1660458 h 3291854"/>
              <a:gd name="connsiteX4" fmla="*/ 5052791 w 8732396"/>
              <a:gd name="connsiteY4" fmla="*/ 1425187 h 3291854"/>
              <a:gd name="connsiteX5" fmla="*/ 5399916 w 8732396"/>
              <a:gd name="connsiteY5" fmla="*/ 1595134 h 3291854"/>
              <a:gd name="connsiteX6" fmla="*/ 5664076 w 8732396"/>
              <a:gd name="connsiteY6" fmla="*/ 14 h 3291854"/>
              <a:gd name="connsiteX7" fmla="*/ 6070476 w 8732396"/>
              <a:gd name="connsiteY7" fmla="*/ 3291854 h 3291854"/>
              <a:gd name="connsiteX8" fmla="*/ 6314316 w 8732396"/>
              <a:gd name="connsiteY8" fmla="*/ 1666254 h 3291854"/>
              <a:gd name="connsiteX9" fmla="*/ 6631288 w 8732396"/>
              <a:gd name="connsiteY9" fmla="*/ 1936392 h 3291854"/>
              <a:gd name="connsiteX10" fmla="*/ 6927742 w 8732396"/>
              <a:gd name="connsiteY10" fmla="*/ 1198894 h 3291854"/>
              <a:gd name="connsiteX11" fmla="*/ 7134227 w 8732396"/>
              <a:gd name="connsiteY11" fmla="*/ 1583002 h 3291854"/>
              <a:gd name="connsiteX12" fmla="*/ 7269356 w 8732396"/>
              <a:gd name="connsiteY12" fmla="*/ 1666254 h 3291854"/>
              <a:gd name="connsiteX13" fmla="*/ 8732396 w 8732396"/>
              <a:gd name="connsiteY13" fmla="*/ 1666254 h 3291854"/>
              <a:gd name="connsiteX0" fmla="*/ 0 w 5612617"/>
              <a:gd name="connsiteY0" fmla="*/ 1704011 h 3291854"/>
              <a:gd name="connsiteX1" fmla="*/ 1772137 w 5612617"/>
              <a:gd name="connsiteY1" fmla="*/ 1706894 h 3291854"/>
              <a:gd name="connsiteX2" fmla="*/ 1833023 w 5612617"/>
              <a:gd name="connsiteY2" fmla="*/ 1660458 h 3291854"/>
              <a:gd name="connsiteX3" fmla="*/ 1933012 w 5612617"/>
              <a:gd name="connsiteY3" fmla="*/ 1425187 h 3291854"/>
              <a:gd name="connsiteX4" fmla="*/ 2280137 w 5612617"/>
              <a:gd name="connsiteY4" fmla="*/ 1595134 h 3291854"/>
              <a:gd name="connsiteX5" fmla="*/ 2544297 w 5612617"/>
              <a:gd name="connsiteY5" fmla="*/ 14 h 3291854"/>
              <a:gd name="connsiteX6" fmla="*/ 2950697 w 5612617"/>
              <a:gd name="connsiteY6" fmla="*/ 3291854 h 3291854"/>
              <a:gd name="connsiteX7" fmla="*/ 3194537 w 5612617"/>
              <a:gd name="connsiteY7" fmla="*/ 1666254 h 3291854"/>
              <a:gd name="connsiteX8" fmla="*/ 3511509 w 5612617"/>
              <a:gd name="connsiteY8" fmla="*/ 1936392 h 3291854"/>
              <a:gd name="connsiteX9" fmla="*/ 3807963 w 5612617"/>
              <a:gd name="connsiteY9" fmla="*/ 1198894 h 3291854"/>
              <a:gd name="connsiteX10" fmla="*/ 4014448 w 5612617"/>
              <a:gd name="connsiteY10" fmla="*/ 1583002 h 3291854"/>
              <a:gd name="connsiteX11" fmla="*/ 4149577 w 5612617"/>
              <a:gd name="connsiteY11" fmla="*/ 1666254 h 3291854"/>
              <a:gd name="connsiteX12" fmla="*/ 5612617 w 5612617"/>
              <a:gd name="connsiteY12" fmla="*/ 1666254 h 3291854"/>
              <a:gd name="connsiteX0" fmla="*/ 0 w 7254678"/>
              <a:gd name="connsiteY0" fmla="*/ 1704011 h 3291854"/>
              <a:gd name="connsiteX1" fmla="*/ 1772137 w 7254678"/>
              <a:gd name="connsiteY1" fmla="*/ 1706894 h 3291854"/>
              <a:gd name="connsiteX2" fmla="*/ 1833023 w 7254678"/>
              <a:gd name="connsiteY2" fmla="*/ 1660458 h 3291854"/>
              <a:gd name="connsiteX3" fmla="*/ 1933012 w 7254678"/>
              <a:gd name="connsiteY3" fmla="*/ 1425187 h 3291854"/>
              <a:gd name="connsiteX4" fmla="*/ 2280137 w 7254678"/>
              <a:gd name="connsiteY4" fmla="*/ 1595134 h 3291854"/>
              <a:gd name="connsiteX5" fmla="*/ 2544297 w 7254678"/>
              <a:gd name="connsiteY5" fmla="*/ 14 h 3291854"/>
              <a:gd name="connsiteX6" fmla="*/ 2950697 w 7254678"/>
              <a:gd name="connsiteY6" fmla="*/ 3291854 h 3291854"/>
              <a:gd name="connsiteX7" fmla="*/ 3194537 w 7254678"/>
              <a:gd name="connsiteY7" fmla="*/ 1666254 h 3291854"/>
              <a:gd name="connsiteX8" fmla="*/ 3511509 w 7254678"/>
              <a:gd name="connsiteY8" fmla="*/ 1936392 h 3291854"/>
              <a:gd name="connsiteX9" fmla="*/ 3807963 w 7254678"/>
              <a:gd name="connsiteY9" fmla="*/ 1198894 h 3291854"/>
              <a:gd name="connsiteX10" fmla="*/ 4014448 w 7254678"/>
              <a:gd name="connsiteY10" fmla="*/ 1583002 h 3291854"/>
              <a:gd name="connsiteX11" fmla="*/ 4149577 w 7254678"/>
              <a:gd name="connsiteY11" fmla="*/ 1666254 h 3291854"/>
              <a:gd name="connsiteX12" fmla="*/ 7254678 w 7254678"/>
              <a:gd name="connsiteY12" fmla="*/ 1666254 h 3291854"/>
              <a:gd name="connsiteX0" fmla="*/ 0 w 12436591"/>
              <a:gd name="connsiteY0" fmla="*/ 1704011 h 3291854"/>
              <a:gd name="connsiteX1" fmla="*/ 6954050 w 12436591"/>
              <a:gd name="connsiteY1" fmla="*/ 1706894 h 3291854"/>
              <a:gd name="connsiteX2" fmla="*/ 7014936 w 12436591"/>
              <a:gd name="connsiteY2" fmla="*/ 1660458 h 3291854"/>
              <a:gd name="connsiteX3" fmla="*/ 7114925 w 12436591"/>
              <a:gd name="connsiteY3" fmla="*/ 1425187 h 3291854"/>
              <a:gd name="connsiteX4" fmla="*/ 7462050 w 12436591"/>
              <a:gd name="connsiteY4" fmla="*/ 1595134 h 3291854"/>
              <a:gd name="connsiteX5" fmla="*/ 7726210 w 12436591"/>
              <a:gd name="connsiteY5" fmla="*/ 14 h 3291854"/>
              <a:gd name="connsiteX6" fmla="*/ 8132610 w 12436591"/>
              <a:gd name="connsiteY6" fmla="*/ 3291854 h 3291854"/>
              <a:gd name="connsiteX7" fmla="*/ 8376450 w 12436591"/>
              <a:gd name="connsiteY7" fmla="*/ 1666254 h 3291854"/>
              <a:gd name="connsiteX8" fmla="*/ 8693422 w 12436591"/>
              <a:gd name="connsiteY8" fmla="*/ 1936392 h 3291854"/>
              <a:gd name="connsiteX9" fmla="*/ 8989876 w 12436591"/>
              <a:gd name="connsiteY9" fmla="*/ 1198894 h 3291854"/>
              <a:gd name="connsiteX10" fmla="*/ 9196361 w 12436591"/>
              <a:gd name="connsiteY10" fmla="*/ 1583002 h 3291854"/>
              <a:gd name="connsiteX11" fmla="*/ 9331490 w 12436591"/>
              <a:gd name="connsiteY11" fmla="*/ 1666254 h 3291854"/>
              <a:gd name="connsiteX12" fmla="*/ 12436591 w 12436591"/>
              <a:gd name="connsiteY12" fmla="*/ 1666254 h 3291854"/>
              <a:gd name="connsiteX0" fmla="*/ 0 w 21863817"/>
              <a:gd name="connsiteY0" fmla="*/ 1729165 h 3291854"/>
              <a:gd name="connsiteX1" fmla="*/ 16381276 w 21863817"/>
              <a:gd name="connsiteY1" fmla="*/ 1706894 h 3291854"/>
              <a:gd name="connsiteX2" fmla="*/ 16442162 w 21863817"/>
              <a:gd name="connsiteY2" fmla="*/ 1660458 h 3291854"/>
              <a:gd name="connsiteX3" fmla="*/ 16542151 w 21863817"/>
              <a:gd name="connsiteY3" fmla="*/ 1425187 h 3291854"/>
              <a:gd name="connsiteX4" fmla="*/ 16889276 w 21863817"/>
              <a:gd name="connsiteY4" fmla="*/ 1595134 h 3291854"/>
              <a:gd name="connsiteX5" fmla="*/ 17153436 w 21863817"/>
              <a:gd name="connsiteY5" fmla="*/ 14 h 3291854"/>
              <a:gd name="connsiteX6" fmla="*/ 17559836 w 21863817"/>
              <a:gd name="connsiteY6" fmla="*/ 3291854 h 3291854"/>
              <a:gd name="connsiteX7" fmla="*/ 17803676 w 21863817"/>
              <a:gd name="connsiteY7" fmla="*/ 1666254 h 3291854"/>
              <a:gd name="connsiteX8" fmla="*/ 18120648 w 21863817"/>
              <a:gd name="connsiteY8" fmla="*/ 1936392 h 3291854"/>
              <a:gd name="connsiteX9" fmla="*/ 18417102 w 21863817"/>
              <a:gd name="connsiteY9" fmla="*/ 1198894 h 3291854"/>
              <a:gd name="connsiteX10" fmla="*/ 18623587 w 21863817"/>
              <a:gd name="connsiteY10" fmla="*/ 1583002 h 3291854"/>
              <a:gd name="connsiteX11" fmla="*/ 18758716 w 21863817"/>
              <a:gd name="connsiteY11" fmla="*/ 1666254 h 3291854"/>
              <a:gd name="connsiteX12" fmla="*/ 21863817 w 21863817"/>
              <a:gd name="connsiteY12" fmla="*/ 1666254 h 329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63817" h="3291854">
                <a:moveTo>
                  <a:pt x="0" y="1729165"/>
                </a:moveTo>
                <a:lnTo>
                  <a:pt x="16381276" y="1706894"/>
                </a:lnTo>
                <a:cubicBezTo>
                  <a:pt x="16420161" y="1703189"/>
                  <a:pt x="16428683" y="1685625"/>
                  <a:pt x="16442162" y="1660458"/>
                </a:cubicBezTo>
                <a:cubicBezTo>
                  <a:pt x="16455641" y="1635291"/>
                  <a:pt x="16465410" y="1435268"/>
                  <a:pt x="16542151" y="1425187"/>
                </a:cubicBezTo>
                <a:cubicBezTo>
                  <a:pt x="16618892" y="1415107"/>
                  <a:pt x="16787395" y="1832663"/>
                  <a:pt x="16889276" y="1595134"/>
                </a:cubicBezTo>
                <a:cubicBezTo>
                  <a:pt x="16991157" y="1357605"/>
                  <a:pt x="17028634" y="-5150"/>
                  <a:pt x="17153436" y="14"/>
                </a:cubicBezTo>
                <a:cubicBezTo>
                  <a:pt x="17278238" y="5178"/>
                  <a:pt x="17446559" y="3291535"/>
                  <a:pt x="17559836" y="3291854"/>
                </a:cubicBezTo>
                <a:cubicBezTo>
                  <a:pt x="17673113" y="3292173"/>
                  <a:pt x="17710207" y="1892164"/>
                  <a:pt x="17803676" y="1666254"/>
                </a:cubicBezTo>
                <a:cubicBezTo>
                  <a:pt x="17897145" y="1440344"/>
                  <a:pt x="18018410" y="2014285"/>
                  <a:pt x="18120648" y="1936392"/>
                </a:cubicBezTo>
                <a:cubicBezTo>
                  <a:pt x="18222886" y="1858499"/>
                  <a:pt x="18333279" y="1257792"/>
                  <a:pt x="18417102" y="1198894"/>
                </a:cubicBezTo>
                <a:cubicBezTo>
                  <a:pt x="18500925" y="1139996"/>
                  <a:pt x="18590856" y="1536575"/>
                  <a:pt x="18623587" y="1583002"/>
                </a:cubicBezTo>
                <a:cubicBezTo>
                  <a:pt x="18656318" y="1629429"/>
                  <a:pt x="18692447" y="1661255"/>
                  <a:pt x="18758716" y="1666254"/>
                </a:cubicBezTo>
                <a:lnTo>
                  <a:pt x="21863817" y="1666254"/>
                </a:lnTo>
              </a:path>
            </a:pathLst>
          </a:custGeom>
          <a:ln w="38100" cap="rnd">
            <a:solidFill>
              <a:srgbClr val="00E7E2"/>
            </a:solidFill>
          </a:ln>
          <a:effectLst>
            <a:outerShdw blurRad="88900" algn="ctr" rotWithShape="0">
              <a:srgbClr val="01FFFF"/>
            </a:outerShdw>
          </a:effectLst>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Title 8"/>
          <p:cNvSpPr>
            <a:spLocks noGrp="1"/>
          </p:cNvSpPr>
          <p:nvPr>
            <p:ph type="title"/>
          </p:nvPr>
        </p:nvSpPr>
        <p:spPr>
          <a:xfrm>
            <a:off x="381000" y="533400"/>
            <a:ext cx="8229600" cy="715962"/>
          </a:xfrm>
        </p:spPr>
        <p:txBody>
          <a:bodyPr>
            <a:noAutofit/>
          </a:bodyPr>
          <a:lstStyle/>
          <a:p>
            <a:pPr algn="ctr"/>
            <a:r>
              <a:rPr lang="en-US" sz="3200" b="1" dirty="0">
                <a:solidFill>
                  <a:srgbClr val="00B0F0"/>
                </a:solidFill>
              </a:rPr>
              <a:t>Effect of Sympathetic Stimulation on Cardiac Rhythm and Conduction</a:t>
            </a:r>
            <a:endParaRPr lang="en-US" sz="3200" dirty="0">
              <a:solidFill>
                <a:srgbClr val="00B0F0"/>
              </a:solidFill>
            </a:endParaRPr>
          </a:p>
        </p:txBody>
      </p:sp>
      <p:sp>
        <p:nvSpPr>
          <p:cNvPr id="15" name="Rectangle 14"/>
          <p:cNvSpPr/>
          <p:nvPr/>
        </p:nvSpPr>
        <p:spPr>
          <a:xfrm>
            <a:off x="533400" y="2267712"/>
            <a:ext cx="7010400" cy="3276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2800" i="1" dirty="0">
              <a:solidFill>
                <a:schemeClr val="tx1"/>
              </a:solidFill>
              <a:effectLst>
                <a:outerShdw blurRad="50800" dist="38100" dir="5400000" algn="t" rotWithShape="0">
                  <a:prstClr val="black">
                    <a:alpha val="40000"/>
                  </a:prstClr>
                </a:outerShdw>
              </a:effectLst>
              <a:latin typeface="Arial" pitchFamily="34" charset="0"/>
              <a:cs typeface="Arial" pitchFamily="34" charset="0"/>
            </a:endParaRPr>
          </a:p>
        </p:txBody>
      </p:sp>
      <p:sp>
        <p:nvSpPr>
          <p:cNvPr id="6" name="عنصر نائب للتاريخ 5"/>
          <p:cNvSpPr>
            <a:spLocks noGrp="1"/>
          </p:cNvSpPr>
          <p:nvPr>
            <p:ph type="dt" sz="half" idx="10"/>
          </p:nvPr>
        </p:nvSpPr>
        <p:spPr/>
        <p:txBody>
          <a:bodyPr/>
          <a:lstStyle/>
          <a:p>
            <a:fld id="{972FB1A2-3B23-48F9-8ED9-F8710D956260}" type="datetime1">
              <a:rPr lang="en-US" smtClean="0">
                <a:solidFill>
                  <a:schemeClr val="tx1"/>
                </a:solidFill>
              </a:rPr>
              <a:t>2/28/21</a:t>
            </a:fld>
            <a:endParaRPr lang="en-US">
              <a:solidFill>
                <a:schemeClr val="tx1"/>
              </a:solidFill>
            </a:endParaRPr>
          </a:p>
        </p:txBody>
      </p:sp>
      <p:sp>
        <p:nvSpPr>
          <p:cNvPr id="7" name="عنصر نائب لرقم الشريحة 6"/>
          <p:cNvSpPr>
            <a:spLocks noGrp="1"/>
          </p:cNvSpPr>
          <p:nvPr>
            <p:ph type="sldNum" sz="quarter" idx="12"/>
          </p:nvPr>
        </p:nvSpPr>
        <p:spPr/>
        <p:txBody>
          <a:bodyPr/>
          <a:lstStyle/>
          <a:p>
            <a:fld id="{BC490F8C-3D0D-4DB1-B2BD-1525EA5CE111}" type="slidenum">
              <a:rPr lang="en-US" smtClean="0">
                <a:solidFill>
                  <a:schemeClr val="tx1"/>
                </a:solidFill>
              </a:rPr>
              <a:pPr/>
              <a:t>28</a:t>
            </a:fld>
            <a:endParaRPr lang="en-US">
              <a:solidFill>
                <a:schemeClr val="tx1"/>
              </a:solidFill>
            </a:endParaRPr>
          </a:p>
        </p:txBody>
      </p:sp>
      <p:sp>
        <p:nvSpPr>
          <p:cNvPr id="8" name="عنصر نائب للتذييل 7"/>
          <p:cNvSpPr>
            <a:spLocks noGrp="1"/>
          </p:cNvSpPr>
          <p:nvPr>
            <p:ph type="ftr" sz="quarter" idx="11"/>
          </p:nvPr>
        </p:nvSpPr>
        <p:spPr/>
        <p:txBody>
          <a:bodyPr/>
          <a:lstStyle/>
          <a:p>
            <a:r>
              <a:rPr lang="en-US">
                <a:solidFill>
                  <a:schemeClr val="tx1"/>
                </a:solidFill>
              </a:rPr>
              <a:t>Excitation of the heart -Guyton and hall &amp; Linda</a:t>
            </a:r>
          </a:p>
        </p:txBody>
      </p:sp>
      <p:sp>
        <p:nvSpPr>
          <p:cNvPr id="10" name="مستطيل 9"/>
          <p:cNvSpPr/>
          <p:nvPr/>
        </p:nvSpPr>
        <p:spPr>
          <a:xfrm>
            <a:off x="990600" y="2131187"/>
            <a:ext cx="7315200" cy="2062103"/>
          </a:xfrm>
          <a:prstGeom prst="rect">
            <a:avLst/>
          </a:prstGeom>
        </p:spPr>
        <p:txBody>
          <a:bodyPr wrap="square">
            <a:spAutoFit/>
          </a:bodyPr>
          <a:lstStyle/>
          <a:p>
            <a:pPr>
              <a:buFont typeface="Wingdings" pitchFamily="2" charset="2"/>
              <a:buChar char="v"/>
            </a:pPr>
            <a:r>
              <a:rPr lang="en-US" sz="3200" dirty="0"/>
              <a:t>It increases rate of sinus nodal discharge. </a:t>
            </a:r>
          </a:p>
          <a:p>
            <a:pPr>
              <a:buFont typeface="Wingdings" pitchFamily="2" charset="2"/>
              <a:buChar char="v"/>
            </a:pPr>
            <a:r>
              <a:rPr lang="en-US" sz="3200" dirty="0"/>
              <a:t>It increases rate of conduction, as well as the level of excitability in all portions of the heart.</a:t>
            </a:r>
          </a:p>
        </p:txBody>
      </p:sp>
    </p:spTree>
    <p:extLst>
      <p:ext uri="{BB962C8B-B14F-4D97-AF65-F5344CB8AC3E}">
        <p14:creationId xmlns:p14="http://schemas.microsoft.com/office/powerpoint/2010/main" val="414746515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reeform 4"/>
          <p:cNvSpPr/>
          <p:nvPr/>
        </p:nvSpPr>
        <p:spPr>
          <a:xfrm>
            <a:off x="-66780" y="5562600"/>
            <a:ext cx="9210780" cy="1295400"/>
          </a:xfrm>
          <a:custGeom>
            <a:avLst/>
            <a:gdLst>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964730 w 5466080"/>
              <a:gd name="connsiteY7" fmla="*/ 1558783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3 h 3291853"/>
              <a:gd name="connsiteX1" fmla="*/ 1625600 w 5466080"/>
              <a:gd name="connsiteY1" fmla="*/ 1706893 h 3291853"/>
              <a:gd name="connsiteX2" fmla="*/ 2133600 w 5466080"/>
              <a:gd name="connsiteY2" fmla="*/ 1595133 h 3291853"/>
              <a:gd name="connsiteX3" fmla="*/ 2397760 w 5466080"/>
              <a:gd name="connsiteY3" fmla="*/ 13 h 3291853"/>
              <a:gd name="connsiteX4" fmla="*/ 2804160 w 5466080"/>
              <a:gd name="connsiteY4" fmla="*/ 3291853 h 3291853"/>
              <a:gd name="connsiteX5" fmla="*/ 3048000 w 5466080"/>
              <a:gd name="connsiteY5" fmla="*/ 1666253 h 3291853"/>
              <a:gd name="connsiteX6" fmla="*/ 3661426 w 5466080"/>
              <a:gd name="connsiteY6" fmla="*/ 1198893 h 3291853"/>
              <a:gd name="connsiteX7" fmla="*/ 3867911 w 5466080"/>
              <a:gd name="connsiteY7" fmla="*/ 1583001 h 3291853"/>
              <a:gd name="connsiteX8" fmla="*/ 4003040 w 5466080"/>
              <a:gd name="connsiteY8" fmla="*/ 1666253 h 3291853"/>
              <a:gd name="connsiteX9" fmla="*/ 5466080 w 5466080"/>
              <a:gd name="connsiteY9" fmla="*/ 1666253 h 3291853"/>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364972 w 5466080"/>
              <a:gd name="connsiteY7" fmla="*/ 1936392 h 3291854"/>
              <a:gd name="connsiteX8" fmla="*/ 3661426 w 5466080"/>
              <a:gd name="connsiteY8" fmla="*/ 1198894 h 3291854"/>
              <a:gd name="connsiteX9" fmla="*/ 3867911 w 5466080"/>
              <a:gd name="connsiteY9" fmla="*/ 1583002 h 3291854"/>
              <a:gd name="connsiteX10" fmla="*/ 4003040 w 5466080"/>
              <a:gd name="connsiteY10" fmla="*/ 1666254 h 3291854"/>
              <a:gd name="connsiteX11" fmla="*/ 5466080 w 5466080"/>
              <a:gd name="connsiteY11" fmla="*/ 1666254 h 3291854"/>
              <a:gd name="connsiteX0" fmla="*/ 0 w 5466080"/>
              <a:gd name="connsiteY0" fmla="*/ 1706894 h 3291854"/>
              <a:gd name="connsiteX1" fmla="*/ 1625600 w 5466080"/>
              <a:gd name="connsiteY1" fmla="*/ 1706894 h 3291854"/>
              <a:gd name="connsiteX2" fmla="*/ 1673154 w 5466080"/>
              <a:gd name="connsiteY2" fmla="*/ 1655617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1550500 w 7752501"/>
              <a:gd name="connsiteY1" fmla="*/ 1706208 h 3291854"/>
              <a:gd name="connsiteX2" fmla="*/ 3912021 w 7752501"/>
              <a:gd name="connsiteY2" fmla="*/ 1706894 h 3291854"/>
              <a:gd name="connsiteX3" fmla="*/ 3972907 w 7752501"/>
              <a:gd name="connsiteY3" fmla="*/ 1660458 h 3291854"/>
              <a:gd name="connsiteX4" fmla="*/ 4072896 w 7752501"/>
              <a:gd name="connsiteY4" fmla="*/ 1425187 h 3291854"/>
              <a:gd name="connsiteX5" fmla="*/ 4420021 w 7752501"/>
              <a:gd name="connsiteY5" fmla="*/ 1595134 h 3291854"/>
              <a:gd name="connsiteX6" fmla="*/ 4684181 w 7752501"/>
              <a:gd name="connsiteY6" fmla="*/ 14 h 3291854"/>
              <a:gd name="connsiteX7" fmla="*/ 5090581 w 7752501"/>
              <a:gd name="connsiteY7" fmla="*/ 3291854 h 3291854"/>
              <a:gd name="connsiteX8" fmla="*/ 5334421 w 7752501"/>
              <a:gd name="connsiteY8" fmla="*/ 1666254 h 3291854"/>
              <a:gd name="connsiteX9" fmla="*/ 5651393 w 7752501"/>
              <a:gd name="connsiteY9" fmla="*/ 1936392 h 3291854"/>
              <a:gd name="connsiteX10" fmla="*/ 5947847 w 7752501"/>
              <a:gd name="connsiteY10" fmla="*/ 1198894 h 3291854"/>
              <a:gd name="connsiteX11" fmla="*/ 6154332 w 7752501"/>
              <a:gd name="connsiteY11" fmla="*/ 1583002 h 3291854"/>
              <a:gd name="connsiteX12" fmla="*/ 6289461 w 7752501"/>
              <a:gd name="connsiteY12" fmla="*/ 1666254 h 3291854"/>
              <a:gd name="connsiteX13" fmla="*/ 7752501 w 7752501"/>
              <a:gd name="connsiteY13" fmla="*/ 1666254 h 3291854"/>
              <a:gd name="connsiteX0" fmla="*/ 0 w 7752501"/>
              <a:gd name="connsiteY0" fmla="*/ 1704474 h 3291854"/>
              <a:gd name="connsiteX1" fmla="*/ 195979 w 7752501"/>
              <a:gd name="connsiteY1" fmla="*/ 1961810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1550500 w 7752501"/>
              <a:gd name="connsiteY3" fmla="*/ 1706208 h 3291854"/>
              <a:gd name="connsiteX4" fmla="*/ 3912021 w 7752501"/>
              <a:gd name="connsiteY4" fmla="*/ 1706894 h 3291854"/>
              <a:gd name="connsiteX5" fmla="*/ 3972907 w 7752501"/>
              <a:gd name="connsiteY5" fmla="*/ 1660458 h 3291854"/>
              <a:gd name="connsiteX6" fmla="*/ 4072896 w 7752501"/>
              <a:gd name="connsiteY6" fmla="*/ 1425187 h 3291854"/>
              <a:gd name="connsiteX7" fmla="*/ 4420021 w 7752501"/>
              <a:gd name="connsiteY7" fmla="*/ 1595134 h 3291854"/>
              <a:gd name="connsiteX8" fmla="*/ 4684181 w 7752501"/>
              <a:gd name="connsiteY8" fmla="*/ 14 h 3291854"/>
              <a:gd name="connsiteX9" fmla="*/ 5090581 w 7752501"/>
              <a:gd name="connsiteY9" fmla="*/ 3291854 h 3291854"/>
              <a:gd name="connsiteX10" fmla="*/ 5334421 w 7752501"/>
              <a:gd name="connsiteY10" fmla="*/ 1666254 h 3291854"/>
              <a:gd name="connsiteX11" fmla="*/ 5651393 w 7752501"/>
              <a:gd name="connsiteY11" fmla="*/ 1936392 h 3291854"/>
              <a:gd name="connsiteX12" fmla="*/ 5947847 w 7752501"/>
              <a:gd name="connsiteY12" fmla="*/ 1198894 h 3291854"/>
              <a:gd name="connsiteX13" fmla="*/ 6154332 w 7752501"/>
              <a:gd name="connsiteY13" fmla="*/ 1583002 h 3291854"/>
              <a:gd name="connsiteX14" fmla="*/ 6289461 w 7752501"/>
              <a:gd name="connsiteY14" fmla="*/ 1666254 h 3291854"/>
              <a:gd name="connsiteX15" fmla="*/ 7752501 w 7752501"/>
              <a:gd name="connsiteY15"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550500 w 7752501"/>
              <a:gd name="connsiteY4" fmla="*/ 1706208 h 3291854"/>
              <a:gd name="connsiteX5" fmla="*/ 3912021 w 7752501"/>
              <a:gd name="connsiteY5" fmla="*/ 1706894 h 3291854"/>
              <a:gd name="connsiteX6" fmla="*/ 3972907 w 7752501"/>
              <a:gd name="connsiteY6" fmla="*/ 1660458 h 3291854"/>
              <a:gd name="connsiteX7" fmla="*/ 4072896 w 7752501"/>
              <a:gd name="connsiteY7" fmla="*/ 1425187 h 3291854"/>
              <a:gd name="connsiteX8" fmla="*/ 4420021 w 7752501"/>
              <a:gd name="connsiteY8" fmla="*/ 1595134 h 3291854"/>
              <a:gd name="connsiteX9" fmla="*/ 4684181 w 7752501"/>
              <a:gd name="connsiteY9" fmla="*/ 14 h 3291854"/>
              <a:gd name="connsiteX10" fmla="*/ 5090581 w 7752501"/>
              <a:gd name="connsiteY10" fmla="*/ 3291854 h 3291854"/>
              <a:gd name="connsiteX11" fmla="*/ 5334421 w 7752501"/>
              <a:gd name="connsiteY11" fmla="*/ 1666254 h 3291854"/>
              <a:gd name="connsiteX12" fmla="*/ 5651393 w 7752501"/>
              <a:gd name="connsiteY12" fmla="*/ 1936392 h 3291854"/>
              <a:gd name="connsiteX13" fmla="*/ 5947847 w 7752501"/>
              <a:gd name="connsiteY13" fmla="*/ 1198894 h 3291854"/>
              <a:gd name="connsiteX14" fmla="*/ 6154332 w 7752501"/>
              <a:gd name="connsiteY14" fmla="*/ 1583002 h 3291854"/>
              <a:gd name="connsiteX15" fmla="*/ 6289461 w 7752501"/>
              <a:gd name="connsiteY15" fmla="*/ 1666254 h 3291854"/>
              <a:gd name="connsiteX16" fmla="*/ 7752501 w 7752501"/>
              <a:gd name="connsiteY16"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550500 w 7752501"/>
              <a:gd name="connsiteY5" fmla="*/ 1706208 h 3291854"/>
              <a:gd name="connsiteX6" fmla="*/ 3912021 w 7752501"/>
              <a:gd name="connsiteY6" fmla="*/ 1706894 h 3291854"/>
              <a:gd name="connsiteX7" fmla="*/ 3972907 w 7752501"/>
              <a:gd name="connsiteY7" fmla="*/ 1660458 h 3291854"/>
              <a:gd name="connsiteX8" fmla="*/ 4072896 w 7752501"/>
              <a:gd name="connsiteY8" fmla="*/ 1425187 h 3291854"/>
              <a:gd name="connsiteX9" fmla="*/ 4420021 w 7752501"/>
              <a:gd name="connsiteY9" fmla="*/ 1595134 h 3291854"/>
              <a:gd name="connsiteX10" fmla="*/ 4684181 w 7752501"/>
              <a:gd name="connsiteY10" fmla="*/ 14 h 3291854"/>
              <a:gd name="connsiteX11" fmla="*/ 5090581 w 7752501"/>
              <a:gd name="connsiteY11" fmla="*/ 3291854 h 3291854"/>
              <a:gd name="connsiteX12" fmla="*/ 5334421 w 7752501"/>
              <a:gd name="connsiteY12" fmla="*/ 1666254 h 3291854"/>
              <a:gd name="connsiteX13" fmla="*/ 5651393 w 7752501"/>
              <a:gd name="connsiteY13" fmla="*/ 1936392 h 3291854"/>
              <a:gd name="connsiteX14" fmla="*/ 5947847 w 7752501"/>
              <a:gd name="connsiteY14" fmla="*/ 1198894 h 3291854"/>
              <a:gd name="connsiteX15" fmla="*/ 6154332 w 7752501"/>
              <a:gd name="connsiteY15" fmla="*/ 1583002 h 3291854"/>
              <a:gd name="connsiteX16" fmla="*/ 6289461 w 7752501"/>
              <a:gd name="connsiteY16" fmla="*/ 1666254 h 3291854"/>
              <a:gd name="connsiteX17" fmla="*/ 7752501 w 7752501"/>
              <a:gd name="connsiteY17"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70638 w 7752501"/>
              <a:gd name="connsiteY1" fmla="*/ 1853373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78658 w 7752501"/>
              <a:gd name="connsiteY1" fmla="*/ 161326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99989 w 7752501"/>
              <a:gd name="connsiteY1" fmla="*/ 168297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86657 w 7752501"/>
              <a:gd name="connsiteY1" fmla="*/ 1709597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699915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707176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3119779 w 8732396"/>
              <a:gd name="connsiteY9" fmla="*/ 1704011 h 3291854"/>
              <a:gd name="connsiteX10" fmla="*/ 4891916 w 8732396"/>
              <a:gd name="connsiteY10" fmla="*/ 1706894 h 3291854"/>
              <a:gd name="connsiteX11" fmla="*/ 4952802 w 8732396"/>
              <a:gd name="connsiteY11" fmla="*/ 1660458 h 3291854"/>
              <a:gd name="connsiteX12" fmla="*/ 5052791 w 8732396"/>
              <a:gd name="connsiteY12" fmla="*/ 1425187 h 3291854"/>
              <a:gd name="connsiteX13" fmla="*/ 5399916 w 8732396"/>
              <a:gd name="connsiteY13" fmla="*/ 1595134 h 3291854"/>
              <a:gd name="connsiteX14" fmla="*/ 5664076 w 8732396"/>
              <a:gd name="connsiteY14" fmla="*/ 14 h 3291854"/>
              <a:gd name="connsiteX15" fmla="*/ 6070476 w 8732396"/>
              <a:gd name="connsiteY15" fmla="*/ 3291854 h 3291854"/>
              <a:gd name="connsiteX16" fmla="*/ 6314316 w 8732396"/>
              <a:gd name="connsiteY16" fmla="*/ 1666254 h 3291854"/>
              <a:gd name="connsiteX17" fmla="*/ 6631288 w 8732396"/>
              <a:gd name="connsiteY17" fmla="*/ 1936392 h 3291854"/>
              <a:gd name="connsiteX18" fmla="*/ 6927742 w 8732396"/>
              <a:gd name="connsiteY18" fmla="*/ 1198894 h 3291854"/>
              <a:gd name="connsiteX19" fmla="*/ 7134227 w 8732396"/>
              <a:gd name="connsiteY19" fmla="*/ 1583002 h 3291854"/>
              <a:gd name="connsiteX20" fmla="*/ 7269356 w 8732396"/>
              <a:gd name="connsiteY20" fmla="*/ 1666254 h 3291854"/>
              <a:gd name="connsiteX21" fmla="*/ 8732396 w 8732396"/>
              <a:gd name="connsiteY21"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3119779 w 8732396"/>
              <a:gd name="connsiteY8" fmla="*/ 1704011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3119779 w 8732396"/>
              <a:gd name="connsiteY7" fmla="*/ 1704011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3119779 w 8732396"/>
              <a:gd name="connsiteY6" fmla="*/ 1704011 h 3291854"/>
              <a:gd name="connsiteX7" fmla="*/ 4891916 w 8732396"/>
              <a:gd name="connsiteY7" fmla="*/ 1706894 h 3291854"/>
              <a:gd name="connsiteX8" fmla="*/ 4952802 w 8732396"/>
              <a:gd name="connsiteY8" fmla="*/ 1660458 h 3291854"/>
              <a:gd name="connsiteX9" fmla="*/ 5052791 w 8732396"/>
              <a:gd name="connsiteY9" fmla="*/ 1425187 h 3291854"/>
              <a:gd name="connsiteX10" fmla="*/ 5399916 w 8732396"/>
              <a:gd name="connsiteY10" fmla="*/ 1595134 h 3291854"/>
              <a:gd name="connsiteX11" fmla="*/ 5664076 w 8732396"/>
              <a:gd name="connsiteY11" fmla="*/ 14 h 3291854"/>
              <a:gd name="connsiteX12" fmla="*/ 6070476 w 8732396"/>
              <a:gd name="connsiteY12" fmla="*/ 3291854 h 3291854"/>
              <a:gd name="connsiteX13" fmla="*/ 6314316 w 8732396"/>
              <a:gd name="connsiteY13" fmla="*/ 1666254 h 3291854"/>
              <a:gd name="connsiteX14" fmla="*/ 6631288 w 8732396"/>
              <a:gd name="connsiteY14" fmla="*/ 1936392 h 3291854"/>
              <a:gd name="connsiteX15" fmla="*/ 6927742 w 8732396"/>
              <a:gd name="connsiteY15" fmla="*/ 1198894 h 3291854"/>
              <a:gd name="connsiteX16" fmla="*/ 7134227 w 8732396"/>
              <a:gd name="connsiteY16" fmla="*/ 1583002 h 3291854"/>
              <a:gd name="connsiteX17" fmla="*/ 7269356 w 8732396"/>
              <a:gd name="connsiteY17" fmla="*/ 1666254 h 3291854"/>
              <a:gd name="connsiteX18" fmla="*/ 8732396 w 8732396"/>
              <a:gd name="connsiteY18"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3119779 w 8732396"/>
              <a:gd name="connsiteY5" fmla="*/ 1704011 h 3291854"/>
              <a:gd name="connsiteX6" fmla="*/ 4891916 w 8732396"/>
              <a:gd name="connsiteY6" fmla="*/ 1706894 h 3291854"/>
              <a:gd name="connsiteX7" fmla="*/ 4952802 w 8732396"/>
              <a:gd name="connsiteY7" fmla="*/ 1660458 h 3291854"/>
              <a:gd name="connsiteX8" fmla="*/ 5052791 w 8732396"/>
              <a:gd name="connsiteY8" fmla="*/ 1425187 h 3291854"/>
              <a:gd name="connsiteX9" fmla="*/ 5399916 w 8732396"/>
              <a:gd name="connsiteY9" fmla="*/ 1595134 h 3291854"/>
              <a:gd name="connsiteX10" fmla="*/ 5664076 w 8732396"/>
              <a:gd name="connsiteY10" fmla="*/ 14 h 3291854"/>
              <a:gd name="connsiteX11" fmla="*/ 6070476 w 8732396"/>
              <a:gd name="connsiteY11" fmla="*/ 3291854 h 3291854"/>
              <a:gd name="connsiteX12" fmla="*/ 6314316 w 8732396"/>
              <a:gd name="connsiteY12" fmla="*/ 1666254 h 3291854"/>
              <a:gd name="connsiteX13" fmla="*/ 6631288 w 8732396"/>
              <a:gd name="connsiteY13" fmla="*/ 1936392 h 3291854"/>
              <a:gd name="connsiteX14" fmla="*/ 6927742 w 8732396"/>
              <a:gd name="connsiteY14" fmla="*/ 1198894 h 3291854"/>
              <a:gd name="connsiteX15" fmla="*/ 7134227 w 8732396"/>
              <a:gd name="connsiteY15" fmla="*/ 1583002 h 3291854"/>
              <a:gd name="connsiteX16" fmla="*/ 7269356 w 8732396"/>
              <a:gd name="connsiteY16" fmla="*/ 1666254 h 3291854"/>
              <a:gd name="connsiteX17" fmla="*/ 8732396 w 8732396"/>
              <a:gd name="connsiteY17"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3119779 w 8732396"/>
              <a:gd name="connsiteY4" fmla="*/ 1704011 h 3291854"/>
              <a:gd name="connsiteX5" fmla="*/ 4891916 w 8732396"/>
              <a:gd name="connsiteY5" fmla="*/ 1706894 h 3291854"/>
              <a:gd name="connsiteX6" fmla="*/ 4952802 w 8732396"/>
              <a:gd name="connsiteY6" fmla="*/ 1660458 h 3291854"/>
              <a:gd name="connsiteX7" fmla="*/ 5052791 w 8732396"/>
              <a:gd name="connsiteY7" fmla="*/ 1425187 h 3291854"/>
              <a:gd name="connsiteX8" fmla="*/ 5399916 w 8732396"/>
              <a:gd name="connsiteY8" fmla="*/ 1595134 h 3291854"/>
              <a:gd name="connsiteX9" fmla="*/ 5664076 w 8732396"/>
              <a:gd name="connsiteY9" fmla="*/ 14 h 3291854"/>
              <a:gd name="connsiteX10" fmla="*/ 6070476 w 8732396"/>
              <a:gd name="connsiteY10" fmla="*/ 3291854 h 3291854"/>
              <a:gd name="connsiteX11" fmla="*/ 6314316 w 8732396"/>
              <a:gd name="connsiteY11" fmla="*/ 1666254 h 3291854"/>
              <a:gd name="connsiteX12" fmla="*/ 6631288 w 8732396"/>
              <a:gd name="connsiteY12" fmla="*/ 1936392 h 3291854"/>
              <a:gd name="connsiteX13" fmla="*/ 6927742 w 8732396"/>
              <a:gd name="connsiteY13" fmla="*/ 1198894 h 3291854"/>
              <a:gd name="connsiteX14" fmla="*/ 7134227 w 8732396"/>
              <a:gd name="connsiteY14" fmla="*/ 1583002 h 3291854"/>
              <a:gd name="connsiteX15" fmla="*/ 7269356 w 8732396"/>
              <a:gd name="connsiteY15" fmla="*/ 1666254 h 3291854"/>
              <a:gd name="connsiteX16" fmla="*/ 8732396 w 8732396"/>
              <a:gd name="connsiteY16"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3119779 w 8732396"/>
              <a:gd name="connsiteY3" fmla="*/ 1704011 h 3291854"/>
              <a:gd name="connsiteX4" fmla="*/ 4891916 w 8732396"/>
              <a:gd name="connsiteY4" fmla="*/ 1706894 h 3291854"/>
              <a:gd name="connsiteX5" fmla="*/ 4952802 w 8732396"/>
              <a:gd name="connsiteY5" fmla="*/ 1660458 h 3291854"/>
              <a:gd name="connsiteX6" fmla="*/ 5052791 w 8732396"/>
              <a:gd name="connsiteY6" fmla="*/ 1425187 h 3291854"/>
              <a:gd name="connsiteX7" fmla="*/ 5399916 w 8732396"/>
              <a:gd name="connsiteY7" fmla="*/ 1595134 h 3291854"/>
              <a:gd name="connsiteX8" fmla="*/ 5664076 w 8732396"/>
              <a:gd name="connsiteY8" fmla="*/ 14 h 3291854"/>
              <a:gd name="connsiteX9" fmla="*/ 6070476 w 8732396"/>
              <a:gd name="connsiteY9" fmla="*/ 3291854 h 3291854"/>
              <a:gd name="connsiteX10" fmla="*/ 6314316 w 8732396"/>
              <a:gd name="connsiteY10" fmla="*/ 1666254 h 3291854"/>
              <a:gd name="connsiteX11" fmla="*/ 6631288 w 8732396"/>
              <a:gd name="connsiteY11" fmla="*/ 1936392 h 3291854"/>
              <a:gd name="connsiteX12" fmla="*/ 6927742 w 8732396"/>
              <a:gd name="connsiteY12" fmla="*/ 1198894 h 3291854"/>
              <a:gd name="connsiteX13" fmla="*/ 7134227 w 8732396"/>
              <a:gd name="connsiteY13" fmla="*/ 1583002 h 3291854"/>
              <a:gd name="connsiteX14" fmla="*/ 7269356 w 8732396"/>
              <a:gd name="connsiteY14" fmla="*/ 1666254 h 3291854"/>
              <a:gd name="connsiteX15" fmla="*/ 8732396 w 8732396"/>
              <a:gd name="connsiteY15" fmla="*/ 1666254 h 3291854"/>
              <a:gd name="connsiteX0" fmla="*/ 0 w 8732396"/>
              <a:gd name="connsiteY0" fmla="*/ 1706894 h 3291854"/>
              <a:gd name="connsiteX1" fmla="*/ 1009892 w 8732396"/>
              <a:gd name="connsiteY1" fmla="*/ 1707176 h 3291854"/>
              <a:gd name="connsiteX2" fmla="*/ 3119779 w 8732396"/>
              <a:gd name="connsiteY2" fmla="*/ 1704011 h 3291854"/>
              <a:gd name="connsiteX3" fmla="*/ 4891916 w 8732396"/>
              <a:gd name="connsiteY3" fmla="*/ 1706894 h 3291854"/>
              <a:gd name="connsiteX4" fmla="*/ 4952802 w 8732396"/>
              <a:gd name="connsiteY4" fmla="*/ 1660458 h 3291854"/>
              <a:gd name="connsiteX5" fmla="*/ 5052791 w 8732396"/>
              <a:gd name="connsiteY5" fmla="*/ 1425187 h 3291854"/>
              <a:gd name="connsiteX6" fmla="*/ 5399916 w 8732396"/>
              <a:gd name="connsiteY6" fmla="*/ 1595134 h 3291854"/>
              <a:gd name="connsiteX7" fmla="*/ 5664076 w 8732396"/>
              <a:gd name="connsiteY7" fmla="*/ 14 h 3291854"/>
              <a:gd name="connsiteX8" fmla="*/ 6070476 w 8732396"/>
              <a:gd name="connsiteY8" fmla="*/ 3291854 h 3291854"/>
              <a:gd name="connsiteX9" fmla="*/ 6314316 w 8732396"/>
              <a:gd name="connsiteY9" fmla="*/ 1666254 h 3291854"/>
              <a:gd name="connsiteX10" fmla="*/ 6631288 w 8732396"/>
              <a:gd name="connsiteY10" fmla="*/ 1936392 h 3291854"/>
              <a:gd name="connsiteX11" fmla="*/ 6927742 w 8732396"/>
              <a:gd name="connsiteY11" fmla="*/ 1198894 h 3291854"/>
              <a:gd name="connsiteX12" fmla="*/ 7134227 w 8732396"/>
              <a:gd name="connsiteY12" fmla="*/ 1583002 h 3291854"/>
              <a:gd name="connsiteX13" fmla="*/ 7269356 w 8732396"/>
              <a:gd name="connsiteY13" fmla="*/ 1666254 h 3291854"/>
              <a:gd name="connsiteX14" fmla="*/ 8732396 w 8732396"/>
              <a:gd name="connsiteY14" fmla="*/ 1666254 h 3291854"/>
              <a:gd name="connsiteX0" fmla="*/ 0 w 8732396"/>
              <a:gd name="connsiteY0" fmla="*/ 1706894 h 3291854"/>
              <a:gd name="connsiteX1" fmla="*/ 3119779 w 8732396"/>
              <a:gd name="connsiteY1" fmla="*/ 1704011 h 3291854"/>
              <a:gd name="connsiteX2" fmla="*/ 4891916 w 8732396"/>
              <a:gd name="connsiteY2" fmla="*/ 1706894 h 3291854"/>
              <a:gd name="connsiteX3" fmla="*/ 4952802 w 8732396"/>
              <a:gd name="connsiteY3" fmla="*/ 1660458 h 3291854"/>
              <a:gd name="connsiteX4" fmla="*/ 5052791 w 8732396"/>
              <a:gd name="connsiteY4" fmla="*/ 1425187 h 3291854"/>
              <a:gd name="connsiteX5" fmla="*/ 5399916 w 8732396"/>
              <a:gd name="connsiteY5" fmla="*/ 1595134 h 3291854"/>
              <a:gd name="connsiteX6" fmla="*/ 5664076 w 8732396"/>
              <a:gd name="connsiteY6" fmla="*/ 14 h 3291854"/>
              <a:gd name="connsiteX7" fmla="*/ 6070476 w 8732396"/>
              <a:gd name="connsiteY7" fmla="*/ 3291854 h 3291854"/>
              <a:gd name="connsiteX8" fmla="*/ 6314316 w 8732396"/>
              <a:gd name="connsiteY8" fmla="*/ 1666254 h 3291854"/>
              <a:gd name="connsiteX9" fmla="*/ 6631288 w 8732396"/>
              <a:gd name="connsiteY9" fmla="*/ 1936392 h 3291854"/>
              <a:gd name="connsiteX10" fmla="*/ 6927742 w 8732396"/>
              <a:gd name="connsiteY10" fmla="*/ 1198894 h 3291854"/>
              <a:gd name="connsiteX11" fmla="*/ 7134227 w 8732396"/>
              <a:gd name="connsiteY11" fmla="*/ 1583002 h 3291854"/>
              <a:gd name="connsiteX12" fmla="*/ 7269356 w 8732396"/>
              <a:gd name="connsiteY12" fmla="*/ 1666254 h 3291854"/>
              <a:gd name="connsiteX13" fmla="*/ 8732396 w 8732396"/>
              <a:gd name="connsiteY13" fmla="*/ 1666254 h 3291854"/>
              <a:gd name="connsiteX0" fmla="*/ 0 w 5612617"/>
              <a:gd name="connsiteY0" fmla="*/ 1704011 h 3291854"/>
              <a:gd name="connsiteX1" fmla="*/ 1772137 w 5612617"/>
              <a:gd name="connsiteY1" fmla="*/ 1706894 h 3291854"/>
              <a:gd name="connsiteX2" fmla="*/ 1833023 w 5612617"/>
              <a:gd name="connsiteY2" fmla="*/ 1660458 h 3291854"/>
              <a:gd name="connsiteX3" fmla="*/ 1933012 w 5612617"/>
              <a:gd name="connsiteY3" fmla="*/ 1425187 h 3291854"/>
              <a:gd name="connsiteX4" fmla="*/ 2280137 w 5612617"/>
              <a:gd name="connsiteY4" fmla="*/ 1595134 h 3291854"/>
              <a:gd name="connsiteX5" fmla="*/ 2544297 w 5612617"/>
              <a:gd name="connsiteY5" fmla="*/ 14 h 3291854"/>
              <a:gd name="connsiteX6" fmla="*/ 2950697 w 5612617"/>
              <a:gd name="connsiteY6" fmla="*/ 3291854 h 3291854"/>
              <a:gd name="connsiteX7" fmla="*/ 3194537 w 5612617"/>
              <a:gd name="connsiteY7" fmla="*/ 1666254 h 3291854"/>
              <a:gd name="connsiteX8" fmla="*/ 3511509 w 5612617"/>
              <a:gd name="connsiteY8" fmla="*/ 1936392 h 3291854"/>
              <a:gd name="connsiteX9" fmla="*/ 3807963 w 5612617"/>
              <a:gd name="connsiteY9" fmla="*/ 1198894 h 3291854"/>
              <a:gd name="connsiteX10" fmla="*/ 4014448 w 5612617"/>
              <a:gd name="connsiteY10" fmla="*/ 1583002 h 3291854"/>
              <a:gd name="connsiteX11" fmla="*/ 4149577 w 5612617"/>
              <a:gd name="connsiteY11" fmla="*/ 1666254 h 3291854"/>
              <a:gd name="connsiteX12" fmla="*/ 5612617 w 5612617"/>
              <a:gd name="connsiteY12" fmla="*/ 1666254 h 3291854"/>
              <a:gd name="connsiteX0" fmla="*/ 0 w 7254678"/>
              <a:gd name="connsiteY0" fmla="*/ 1704011 h 3291854"/>
              <a:gd name="connsiteX1" fmla="*/ 1772137 w 7254678"/>
              <a:gd name="connsiteY1" fmla="*/ 1706894 h 3291854"/>
              <a:gd name="connsiteX2" fmla="*/ 1833023 w 7254678"/>
              <a:gd name="connsiteY2" fmla="*/ 1660458 h 3291854"/>
              <a:gd name="connsiteX3" fmla="*/ 1933012 w 7254678"/>
              <a:gd name="connsiteY3" fmla="*/ 1425187 h 3291854"/>
              <a:gd name="connsiteX4" fmla="*/ 2280137 w 7254678"/>
              <a:gd name="connsiteY4" fmla="*/ 1595134 h 3291854"/>
              <a:gd name="connsiteX5" fmla="*/ 2544297 w 7254678"/>
              <a:gd name="connsiteY5" fmla="*/ 14 h 3291854"/>
              <a:gd name="connsiteX6" fmla="*/ 2950697 w 7254678"/>
              <a:gd name="connsiteY6" fmla="*/ 3291854 h 3291854"/>
              <a:gd name="connsiteX7" fmla="*/ 3194537 w 7254678"/>
              <a:gd name="connsiteY7" fmla="*/ 1666254 h 3291854"/>
              <a:gd name="connsiteX8" fmla="*/ 3511509 w 7254678"/>
              <a:gd name="connsiteY8" fmla="*/ 1936392 h 3291854"/>
              <a:gd name="connsiteX9" fmla="*/ 3807963 w 7254678"/>
              <a:gd name="connsiteY9" fmla="*/ 1198894 h 3291854"/>
              <a:gd name="connsiteX10" fmla="*/ 4014448 w 7254678"/>
              <a:gd name="connsiteY10" fmla="*/ 1583002 h 3291854"/>
              <a:gd name="connsiteX11" fmla="*/ 4149577 w 7254678"/>
              <a:gd name="connsiteY11" fmla="*/ 1666254 h 3291854"/>
              <a:gd name="connsiteX12" fmla="*/ 7254678 w 7254678"/>
              <a:gd name="connsiteY12" fmla="*/ 1666254 h 3291854"/>
              <a:gd name="connsiteX0" fmla="*/ 0 w 12436591"/>
              <a:gd name="connsiteY0" fmla="*/ 1704011 h 3291854"/>
              <a:gd name="connsiteX1" fmla="*/ 6954050 w 12436591"/>
              <a:gd name="connsiteY1" fmla="*/ 1706894 h 3291854"/>
              <a:gd name="connsiteX2" fmla="*/ 7014936 w 12436591"/>
              <a:gd name="connsiteY2" fmla="*/ 1660458 h 3291854"/>
              <a:gd name="connsiteX3" fmla="*/ 7114925 w 12436591"/>
              <a:gd name="connsiteY3" fmla="*/ 1425187 h 3291854"/>
              <a:gd name="connsiteX4" fmla="*/ 7462050 w 12436591"/>
              <a:gd name="connsiteY4" fmla="*/ 1595134 h 3291854"/>
              <a:gd name="connsiteX5" fmla="*/ 7726210 w 12436591"/>
              <a:gd name="connsiteY5" fmla="*/ 14 h 3291854"/>
              <a:gd name="connsiteX6" fmla="*/ 8132610 w 12436591"/>
              <a:gd name="connsiteY6" fmla="*/ 3291854 h 3291854"/>
              <a:gd name="connsiteX7" fmla="*/ 8376450 w 12436591"/>
              <a:gd name="connsiteY7" fmla="*/ 1666254 h 3291854"/>
              <a:gd name="connsiteX8" fmla="*/ 8693422 w 12436591"/>
              <a:gd name="connsiteY8" fmla="*/ 1936392 h 3291854"/>
              <a:gd name="connsiteX9" fmla="*/ 8989876 w 12436591"/>
              <a:gd name="connsiteY9" fmla="*/ 1198894 h 3291854"/>
              <a:gd name="connsiteX10" fmla="*/ 9196361 w 12436591"/>
              <a:gd name="connsiteY10" fmla="*/ 1583002 h 3291854"/>
              <a:gd name="connsiteX11" fmla="*/ 9331490 w 12436591"/>
              <a:gd name="connsiteY11" fmla="*/ 1666254 h 3291854"/>
              <a:gd name="connsiteX12" fmla="*/ 12436591 w 12436591"/>
              <a:gd name="connsiteY12" fmla="*/ 1666254 h 3291854"/>
              <a:gd name="connsiteX0" fmla="*/ 0 w 21863817"/>
              <a:gd name="connsiteY0" fmla="*/ 1729165 h 3291854"/>
              <a:gd name="connsiteX1" fmla="*/ 16381276 w 21863817"/>
              <a:gd name="connsiteY1" fmla="*/ 1706894 h 3291854"/>
              <a:gd name="connsiteX2" fmla="*/ 16442162 w 21863817"/>
              <a:gd name="connsiteY2" fmla="*/ 1660458 h 3291854"/>
              <a:gd name="connsiteX3" fmla="*/ 16542151 w 21863817"/>
              <a:gd name="connsiteY3" fmla="*/ 1425187 h 3291854"/>
              <a:gd name="connsiteX4" fmla="*/ 16889276 w 21863817"/>
              <a:gd name="connsiteY4" fmla="*/ 1595134 h 3291854"/>
              <a:gd name="connsiteX5" fmla="*/ 17153436 w 21863817"/>
              <a:gd name="connsiteY5" fmla="*/ 14 h 3291854"/>
              <a:gd name="connsiteX6" fmla="*/ 17559836 w 21863817"/>
              <a:gd name="connsiteY6" fmla="*/ 3291854 h 3291854"/>
              <a:gd name="connsiteX7" fmla="*/ 17803676 w 21863817"/>
              <a:gd name="connsiteY7" fmla="*/ 1666254 h 3291854"/>
              <a:gd name="connsiteX8" fmla="*/ 18120648 w 21863817"/>
              <a:gd name="connsiteY8" fmla="*/ 1936392 h 3291854"/>
              <a:gd name="connsiteX9" fmla="*/ 18417102 w 21863817"/>
              <a:gd name="connsiteY9" fmla="*/ 1198894 h 3291854"/>
              <a:gd name="connsiteX10" fmla="*/ 18623587 w 21863817"/>
              <a:gd name="connsiteY10" fmla="*/ 1583002 h 3291854"/>
              <a:gd name="connsiteX11" fmla="*/ 18758716 w 21863817"/>
              <a:gd name="connsiteY11" fmla="*/ 1666254 h 3291854"/>
              <a:gd name="connsiteX12" fmla="*/ 21863817 w 21863817"/>
              <a:gd name="connsiteY12" fmla="*/ 1666254 h 329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63817" h="3291854">
                <a:moveTo>
                  <a:pt x="0" y="1729165"/>
                </a:moveTo>
                <a:lnTo>
                  <a:pt x="16381276" y="1706894"/>
                </a:lnTo>
                <a:cubicBezTo>
                  <a:pt x="16420161" y="1703189"/>
                  <a:pt x="16428683" y="1685625"/>
                  <a:pt x="16442162" y="1660458"/>
                </a:cubicBezTo>
                <a:cubicBezTo>
                  <a:pt x="16455641" y="1635291"/>
                  <a:pt x="16465410" y="1435268"/>
                  <a:pt x="16542151" y="1425187"/>
                </a:cubicBezTo>
                <a:cubicBezTo>
                  <a:pt x="16618892" y="1415107"/>
                  <a:pt x="16787395" y="1832663"/>
                  <a:pt x="16889276" y="1595134"/>
                </a:cubicBezTo>
                <a:cubicBezTo>
                  <a:pt x="16991157" y="1357605"/>
                  <a:pt x="17028634" y="-5150"/>
                  <a:pt x="17153436" y="14"/>
                </a:cubicBezTo>
                <a:cubicBezTo>
                  <a:pt x="17278238" y="5178"/>
                  <a:pt x="17446559" y="3291535"/>
                  <a:pt x="17559836" y="3291854"/>
                </a:cubicBezTo>
                <a:cubicBezTo>
                  <a:pt x="17673113" y="3292173"/>
                  <a:pt x="17710207" y="1892164"/>
                  <a:pt x="17803676" y="1666254"/>
                </a:cubicBezTo>
                <a:cubicBezTo>
                  <a:pt x="17897145" y="1440344"/>
                  <a:pt x="18018410" y="2014285"/>
                  <a:pt x="18120648" y="1936392"/>
                </a:cubicBezTo>
                <a:cubicBezTo>
                  <a:pt x="18222886" y="1858499"/>
                  <a:pt x="18333279" y="1257792"/>
                  <a:pt x="18417102" y="1198894"/>
                </a:cubicBezTo>
                <a:cubicBezTo>
                  <a:pt x="18500925" y="1139996"/>
                  <a:pt x="18590856" y="1536575"/>
                  <a:pt x="18623587" y="1583002"/>
                </a:cubicBezTo>
                <a:cubicBezTo>
                  <a:pt x="18656318" y="1629429"/>
                  <a:pt x="18692447" y="1661255"/>
                  <a:pt x="18758716" y="1666254"/>
                </a:cubicBezTo>
                <a:lnTo>
                  <a:pt x="21863817" y="1666254"/>
                </a:lnTo>
              </a:path>
            </a:pathLst>
          </a:custGeom>
          <a:ln w="38100" cap="rnd">
            <a:solidFill>
              <a:srgbClr val="00E7E2"/>
            </a:solidFill>
          </a:ln>
          <a:effectLst>
            <a:outerShdw blurRad="88900" algn="ctr" rotWithShape="0">
              <a:srgbClr val="01FFFF"/>
            </a:outerShdw>
          </a:effectLst>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Title 8"/>
          <p:cNvSpPr>
            <a:spLocks noGrp="1"/>
          </p:cNvSpPr>
          <p:nvPr>
            <p:ph type="title"/>
          </p:nvPr>
        </p:nvSpPr>
        <p:spPr>
          <a:xfrm>
            <a:off x="381000" y="0"/>
            <a:ext cx="8229600" cy="715962"/>
          </a:xfrm>
        </p:spPr>
        <p:txBody>
          <a:bodyPr>
            <a:noAutofit/>
          </a:bodyPr>
          <a:lstStyle/>
          <a:p>
            <a:r>
              <a:rPr lang="en-US" sz="2800" b="1" dirty="0">
                <a:solidFill>
                  <a:srgbClr val="00B0F0"/>
                </a:solidFill>
              </a:rPr>
              <a:t>Mechanism of the Sympathetic Effect</a:t>
            </a:r>
            <a:endParaRPr lang="en-US" sz="2800" dirty="0">
              <a:solidFill>
                <a:srgbClr val="00B0F0"/>
              </a:solidFill>
            </a:endParaRPr>
          </a:p>
        </p:txBody>
      </p:sp>
      <p:sp>
        <p:nvSpPr>
          <p:cNvPr id="15" name="Rectangle 14"/>
          <p:cNvSpPr/>
          <p:nvPr/>
        </p:nvSpPr>
        <p:spPr>
          <a:xfrm>
            <a:off x="838200" y="1676400"/>
            <a:ext cx="7010400" cy="3276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2800" i="1" dirty="0">
              <a:solidFill>
                <a:schemeClr val="tx1"/>
              </a:solidFill>
              <a:effectLst>
                <a:outerShdw blurRad="50800" dist="38100" dir="5400000" algn="t" rotWithShape="0">
                  <a:prstClr val="black">
                    <a:alpha val="40000"/>
                  </a:prstClr>
                </a:outerShdw>
              </a:effectLst>
              <a:latin typeface="Arial" pitchFamily="34" charset="0"/>
              <a:cs typeface="Arial" pitchFamily="34" charset="0"/>
            </a:endParaRPr>
          </a:p>
        </p:txBody>
      </p:sp>
      <p:sp>
        <p:nvSpPr>
          <p:cNvPr id="6" name="عنصر نائب للتاريخ 5"/>
          <p:cNvSpPr>
            <a:spLocks noGrp="1"/>
          </p:cNvSpPr>
          <p:nvPr>
            <p:ph type="dt" sz="half" idx="10"/>
          </p:nvPr>
        </p:nvSpPr>
        <p:spPr/>
        <p:txBody>
          <a:bodyPr/>
          <a:lstStyle/>
          <a:p>
            <a:fld id="{E81B867A-66CB-4047-BEB9-C50D6F9636FA}" type="datetime1">
              <a:rPr lang="en-US" smtClean="0">
                <a:solidFill>
                  <a:schemeClr val="tx1"/>
                </a:solidFill>
              </a:rPr>
              <a:t>2/28/21</a:t>
            </a:fld>
            <a:endParaRPr lang="en-US">
              <a:solidFill>
                <a:schemeClr val="tx1"/>
              </a:solidFill>
            </a:endParaRPr>
          </a:p>
        </p:txBody>
      </p:sp>
      <p:sp>
        <p:nvSpPr>
          <p:cNvPr id="7" name="عنصر نائب لرقم الشريحة 6"/>
          <p:cNvSpPr>
            <a:spLocks noGrp="1"/>
          </p:cNvSpPr>
          <p:nvPr>
            <p:ph type="sldNum" sz="quarter" idx="12"/>
          </p:nvPr>
        </p:nvSpPr>
        <p:spPr/>
        <p:txBody>
          <a:bodyPr/>
          <a:lstStyle/>
          <a:p>
            <a:fld id="{BC490F8C-3D0D-4DB1-B2BD-1525EA5CE111}" type="slidenum">
              <a:rPr lang="en-US" smtClean="0">
                <a:solidFill>
                  <a:schemeClr val="tx1"/>
                </a:solidFill>
              </a:rPr>
              <a:pPr/>
              <a:t>29</a:t>
            </a:fld>
            <a:endParaRPr lang="en-US">
              <a:solidFill>
                <a:schemeClr val="tx1"/>
              </a:solidFill>
            </a:endParaRPr>
          </a:p>
        </p:txBody>
      </p:sp>
      <p:sp>
        <p:nvSpPr>
          <p:cNvPr id="8" name="عنصر نائب للتذييل 7"/>
          <p:cNvSpPr>
            <a:spLocks noGrp="1"/>
          </p:cNvSpPr>
          <p:nvPr>
            <p:ph type="ftr" sz="quarter" idx="11"/>
          </p:nvPr>
        </p:nvSpPr>
        <p:spPr/>
        <p:txBody>
          <a:bodyPr/>
          <a:lstStyle/>
          <a:p>
            <a:r>
              <a:rPr lang="en-US">
                <a:solidFill>
                  <a:schemeClr val="tx1"/>
                </a:solidFill>
              </a:rPr>
              <a:t>Excitation of the heart -Guyton and hall &amp; Linda</a:t>
            </a:r>
          </a:p>
        </p:txBody>
      </p:sp>
      <p:graphicFrame>
        <p:nvGraphicFramePr>
          <p:cNvPr id="10" name="رسم تخطيطي 9"/>
          <p:cNvGraphicFramePr/>
          <p:nvPr>
            <p:extLst>
              <p:ext uri="{D42A27DB-BD31-4B8C-83A1-F6EECF244321}">
                <p14:modId xmlns:p14="http://schemas.microsoft.com/office/powerpoint/2010/main" val="3175921898"/>
              </p:ext>
            </p:extLst>
          </p:nvPr>
        </p:nvGraphicFramePr>
        <p:xfrm>
          <a:off x="381000" y="762000"/>
          <a:ext cx="85344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519241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762000" y="2362200"/>
            <a:ext cx="8229600" cy="715962"/>
          </a:xfrm>
        </p:spPr>
        <p:txBody>
          <a:bodyPr>
            <a:normAutofit fontScale="90000"/>
          </a:bodyPr>
          <a:lstStyle/>
          <a:p>
            <a:br>
              <a:rPr lang="en-US" b="1" dirty="0">
                <a:solidFill>
                  <a:schemeClr val="tx1"/>
                </a:solidFill>
              </a:rPr>
            </a:br>
            <a:r>
              <a:rPr lang="en-US" b="1" dirty="0">
                <a:solidFill>
                  <a:srgbClr val="00B0F0"/>
                </a:solidFill>
              </a:rPr>
              <a:t>Abbreviations</a:t>
            </a:r>
            <a:br>
              <a:rPr lang="en-US" dirty="0">
                <a:solidFill>
                  <a:schemeClr val="tx1"/>
                </a:solidFill>
              </a:rPr>
            </a:br>
            <a:br>
              <a:rPr lang="en-US" dirty="0">
                <a:solidFill>
                  <a:schemeClr val="tx1"/>
                </a:solidFill>
              </a:rPr>
            </a:br>
            <a:r>
              <a:rPr lang="en-US" dirty="0" err="1">
                <a:solidFill>
                  <a:schemeClr val="tx1"/>
                </a:solidFill>
              </a:rPr>
              <a:t>Actio</a:t>
            </a:r>
            <a:r>
              <a:rPr lang="en-US" dirty="0">
                <a:solidFill>
                  <a:schemeClr val="tx1"/>
                </a:solidFill>
              </a:rPr>
              <a:t> potential: AP</a:t>
            </a:r>
            <a:br>
              <a:rPr lang="en-US" dirty="0">
                <a:solidFill>
                  <a:schemeClr val="tx1"/>
                </a:solidFill>
              </a:rPr>
            </a:br>
            <a:r>
              <a:rPr lang="en-US" dirty="0" err="1">
                <a:solidFill>
                  <a:schemeClr val="tx1"/>
                </a:solidFill>
              </a:rPr>
              <a:t>Sinoatrial</a:t>
            </a:r>
            <a:r>
              <a:rPr lang="en-US" dirty="0">
                <a:solidFill>
                  <a:schemeClr val="tx1"/>
                </a:solidFill>
              </a:rPr>
              <a:t> : SA</a:t>
            </a:r>
            <a:br>
              <a:rPr lang="en-US" dirty="0">
                <a:solidFill>
                  <a:schemeClr val="tx1"/>
                </a:solidFill>
              </a:rPr>
            </a:br>
            <a:r>
              <a:rPr lang="en-US" dirty="0" err="1">
                <a:solidFill>
                  <a:schemeClr val="tx1"/>
                </a:solidFill>
              </a:rPr>
              <a:t>Atrioventricular</a:t>
            </a:r>
            <a:r>
              <a:rPr lang="en-US" dirty="0">
                <a:solidFill>
                  <a:schemeClr val="tx1"/>
                </a:solidFill>
              </a:rPr>
              <a:t>: AV</a:t>
            </a:r>
            <a:br>
              <a:rPr lang="en-US" dirty="0">
                <a:solidFill>
                  <a:schemeClr val="tx1"/>
                </a:solidFill>
              </a:rPr>
            </a:br>
            <a:r>
              <a:rPr lang="en-US" dirty="0">
                <a:solidFill>
                  <a:schemeClr val="tx1"/>
                </a:solidFill>
              </a:rPr>
              <a:t>Sodium ion: </a:t>
            </a:r>
            <a:r>
              <a:rPr lang="en-US" dirty="0">
                <a:solidFill>
                  <a:srgbClr val="C00000"/>
                </a:solidFill>
              </a:rPr>
              <a:t>Na</a:t>
            </a:r>
            <a:r>
              <a:rPr lang="en-US" baseline="30000" dirty="0">
                <a:solidFill>
                  <a:srgbClr val="C00000"/>
                </a:solidFill>
              </a:rPr>
              <a:t>+</a:t>
            </a:r>
            <a:r>
              <a:rPr lang="en-US" dirty="0">
                <a:solidFill>
                  <a:srgbClr val="C00000"/>
                </a:solidFill>
              </a:rPr>
              <a:t> </a:t>
            </a:r>
            <a:br>
              <a:rPr lang="en-US" dirty="0">
                <a:solidFill>
                  <a:schemeClr val="tx1"/>
                </a:solidFill>
              </a:rPr>
            </a:br>
            <a:r>
              <a:rPr lang="en-US" dirty="0">
                <a:solidFill>
                  <a:schemeClr val="tx1"/>
                </a:solidFill>
              </a:rPr>
              <a:t>Potassium  ion: K+</a:t>
            </a:r>
            <a:br>
              <a:rPr lang="en-US" dirty="0">
                <a:solidFill>
                  <a:schemeClr val="tx1"/>
                </a:solidFill>
              </a:rPr>
            </a:br>
            <a:r>
              <a:rPr lang="en-US" dirty="0">
                <a:solidFill>
                  <a:schemeClr val="tx1"/>
                </a:solidFill>
              </a:rPr>
              <a:t>Calcium ion:Ca+2</a:t>
            </a:r>
            <a:br>
              <a:rPr lang="en-US" dirty="0">
                <a:solidFill>
                  <a:schemeClr val="tx1"/>
                </a:solidFill>
              </a:rPr>
            </a:br>
            <a:r>
              <a:rPr lang="en-US" dirty="0">
                <a:solidFill>
                  <a:schemeClr val="tx1"/>
                </a:solidFill>
              </a:rPr>
              <a:t> Extracellular fluid: ECF  </a:t>
            </a:r>
          </a:p>
        </p:txBody>
      </p:sp>
      <p:sp>
        <p:nvSpPr>
          <p:cNvPr id="15" name="Rectangle 14"/>
          <p:cNvSpPr/>
          <p:nvPr/>
        </p:nvSpPr>
        <p:spPr>
          <a:xfrm>
            <a:off x="609600" y="1295400"/>
            <a:ext cx="8153400" cy="419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buFont typeface="Arial" pitchFamily="34" charset="0"/>
              <a:buChar char="•"/>
            </a:pPr>
            <a:endParaRPr lang="en-US" sz="3600" i="1" dirty="0">
              <a:solidFill>
                <a:schemeClr val="tx1"/>
              </a:solidFill>
              <a:effectLst>
                <a:outerShdw blurRad="50800" dist="38100" dir="5400000" algn="t" rotWithShape="0">
                  <a:prstClr val="black">
                    <a:alpha val="40000"/>
                  </a:prstClr>
                </a:outerShdw>
              </a:effectLst>
              <a:latin typeface="Arial" pitchFamily="34" charset="0"/>
              <a:cs typeface="Arial" pitchFamily="34" charset="0"/>
            </a:endParaRPr>
          </a:p>
        </p:txBody>
      </p:sp>
      <p:sp>
        <p:nvSpPr>
          <p:cNvPr id="10" name="عنصر نائب لرقم الشريحة 9"/>
          <p:cNvSpPr>
            <a:spLocks noGrp="1"/>
          </p:cNvSpPr>
          <p:nvPr>
            <p:ph type="sldNum" sz="quarter" idx="12"/>
          </p:nvPr>
        </p:nvSpPr>
        <p:spPr/>
        <p:txBody>
          <a:bodyPr/>
          <a:lstStyle/>
          <a:p>
            <a:fld id="{BC490F8C-3D0D-4DB1-B2BD-1525EA5CE111}" type="slidenum">
              <a:rPr lang="en-US" smtClean="0">
                <a:solidFill>
                  <a:schemeClr val="tx1"/>
                </a:solidFill>
              </a:rPr>
              <a:pPr/>
              <a:t>3</a:t>
            </a:fld>
            <a:endParaRPr lang="en-US">
              <a:solidFill>
                <a:schemeClr val="tx1"/>
              </a:solidFill>
            </a:endParaRPr>
          </a:p>
        </p:txBody>
      </p:sp>
      <p:sp>
        <p:nvSpPr>
          <p:cNvPr id="11" name="عنصر نائب للتذييل 10"/>
          <p:cNvSpPr>
            <a:spLocks noGrp="1"/>
          </p:cNvSpPr>
          <p:nvPr>
            <p:ph type="ftr" sz="quarter" idx="11"/>
          </p:nvPr>
        </p:nvSpPr>
        <p:spPr/>
        <p:txBody>
          <a:bodyPr/>
          <a:lstStyle/>
          <a:p>
            <a:r>
              <a:rPr lang="en-US">
                <a:solidFill>
                  <a:schemeClr val="tx1"/>
                </a:solidFill>
              </a:rPr>
              <a:t>Excitation of the heart -Guyton and hall &amp; Linda</a:t>
            </a:r>
          </a:p>
        </p:txBody>
      </p:sp>
      <p:sp>
        <p:nvSpPr>
          <p:cNvPr id="13" name="Freeform 4"/>
          <p:cNvSpPr/>
          <p:nvPr/>
        </p:nvSpPr>
        <p:spPr>
          <a:xfrm>
            <a:off x="-66780" y="5562600"/>
            <a:ext cx="9210780" cy="1295400"/>
          </a:xfrm>
          <a:custGeom>
            <a:avLst/>
            <a:gdLst>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964730 w 5466080"/>
              <a:gd name="connsiteY7" fmla="*/ 1558783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3 h 3291853"/>
              <a:gd name="connsiteX1" fmla="*/ 1625600 w 5466080"/>
              <a:gd name="connsiteY1" fmla="*/ 1706893 h 3291853"/>
              <a:gd name="connsiteX2" fmla="*/ 2133600 w 5466080"/>
              <a:gd name="connsiteY2" fmla="*/ 1595133 h 3291853"/>
              <a:gd name="connsiteX3" fmla="*/ 2397760 w 5466080"/>
              <a:gd name="connsiteY3" fmla="*/ 13 h 3291853"/>
              <a:gd name="connsiteX4" fmla="*/ 2804160 w 5466080"/>
              <a:gd name="connsiteY4" fmla="*/ 3291853 h 3291853"/>
              <a:gd name="connsiteX5" fmla="*/ 3048000 w 5466080"/>
              <a:gd name="connsiteY5" fmla="*/ 1666253 h 3291853"/>
              <a:gd name="connsiteX6" fmla="*/ 3661426 w 5466080"/>
              <a:gd name="connsiteY6" fmla="*/ 1198893 h 3291853"/>
              <a:gd name="connsiteX7" fmla="*/ 3867911 w 5466080"/>
              <a:gd name="connsiteY7" fmla="*/ 1583001 h 3291853"/>
              <a:gd name="connsiteX8" fmla="*/ 4003040 w 5466080"/>
              <a:gd name="connsiteY8" fmla="*/ 1666253 h 3291853"/>
              <a:gd name="connsiteX9" fmla="*/ 5466080 w 5466080"/>
              <a:gd name="connsiteY9" fmla="*/ 1666253 h 3291853"/>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364972 w 5466080"/>
              <a:gd name="connsiteY7" fmla="*/ 1936392 h 3291854"/>
              <a:gd name="connsiteX8" fmla="*/ 3661426 w 5466080"/>
              <a:gd name="connsiteY8" fmla="*/ 1198894 h 3291854"/>
              <a:gd name="connsiteX9" fmla="*/ 3867911 w 5466080"/>
              <a:gd name="connsiteY9" fmla="*/ 1583002 h 3291854"/>
              <a:gd name="connsiteX10" fmla="*/ 4003040 w 5466080"/>
              <a:gd name="connsiteY10" fmla="*/ 1666254 h 3291854"/>
              <a:gd name="connsiteX11" fmla="*/ 5466080 w 5466080"/>
              <a:gd name="connsiteY11" fmla="*/ 1666254 h 3291854"/>
              <a:gd name="connsiteX0" fmla="*/ 0 w 5466080"/>
              <a:gd name="connsiteY0" fmla="*/ 1706894 h 3291854"/>
              <a:gd name="connsiteX1" fmla="*/ 1625600 w 5466080"/>
              <a:gd name="connsiteY1" fmla="*/ 1706894 h 3291854"/>
              <a:gd name="connsiteX2" fmla="*/ 1673154 w 5466080"/>
              <a:gd name="connsiteY2" fmla="*/ 1655617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1550500 w 7752501"/>
              <a:gd name="connsiteY1" fmla="*/ 1706208 h 3291854"/>
              <a:gd name="connsiteX2" fmla="*/ 3912021 w 7752501"/>
              <a:gd name="connsiteY2" fmla="*/ 1706894 h 3291854"/>
              <a:gd name="connsiteX3" fmla="*/ 3972907 w 7752501"/>
              <a:gd name="connsiteY3" fmla="*/ 1660458 h 3291854"/>
              <a:gd name="connsiteX4" fmla="*/ 4072896 w 7752501"/>
              <a:gd name="connsiteY4" fmla="*/ 1425187 h 3291854"/>
              <a:gd name="connsiteX5" fmla="*/ 4420021 w 7752501"/>
              <a:gd name="connsiteY5" fmla="*/ 1595134 h 3291854"/>
              <a:gd name="connsiteX6" fmla="*/ 4684181 w 7752501"/>
              <a:gd name="connsiteY6" fmla="*/ 14 h 3291854"/>
              <a:gd name="connsiteX7" fmla="*/ 5090581 w 7752501"/>
              <a:gd name="connsiteY7" fmla="*/ 3291854 h 3291854"/>
              <a:gd name="connsiteX8" fmla="*/ 5334421 w 7752501"/>
              <a:gd name="connsiteY8" fmla="*/ 1666254 h 3291854"/>
              <a:gd name="connsiteX9" fmla="*/ 5651393 w 7752501"/>
              <a:gd name="connsiteY9" fmla="*/ 1936392 h 3291854"/>
              <a:gd name="connsiteX10" fmla="*/ 5947847 w 7752501"/>
              <a:gd name="connsiteY10" fmla="*/ 1198894 h 3291854"/>
              <a:gd name="connsiteX11" fmla="*/ 6154332 w 7752501"/>
              <a:gd name="connsiteY11" fmla="*/ 1583002 h 3291854"/>
              <a:gd name="connsiteX12" fmla="*/ 6289461 w 7752501"/>
              <a:gd name="connsiteY12" fmla="*/ 1666254 h 3291854"/>
              <a:gd name="connsiteX13" fmla="*/ 7752501 w 7752501"/>
              <a:gd name="connsiteY13" fmla="*/ 1666254 h 3291854"/>
              <a:gd name="connsiteX0" fmla="*/ 0 w 7752501"/>
              <a:gd name="connsiteY0" fmla="*/ 1704474 h 3291854"/>
              <a:gd name="connsiteX1" fmla="*/ 195979 w 7752501"/>
              <a:gd name="connsiteY1" fmla="*/ 1961810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1550500 w 7752501"/>
              <a:gd name="connsiteY3" fmla="*/ 1706208 h 3291854"/>
              <a:gd name="connsiteX4" fmla="*/ 3912021 w 7752501"/>
              <a:gd name="connsiteY4" fmla="*/ 1706894 h 3291854"/>
              <a:gd name="connsiteX5" fmla="*/ 3972907 w 7752501"/>
              <a:gd name="connsiteY5" fmla="*/ 1660458 h 3291854"/>
              <a:gd name="connsiteX6" fmla="*/ 4072896 w 7752501"/>
              <a:gd name="connsiteY6" fmla="*/ 1425187 h 3291854"/>
              <a:gd name="connsiteX7" fmla="*/ 4420021 w 7752501"/>
              <a:gd name="connsiteY7" fmla="*/ 1595134 h 3291854"/>
              <a:gd name="connsiteX8" fmla="*/ 4684181 w 7752501"/>
              <a:gd name="connsiteY8" fmla="*/ 14 h 3291854"/>
              <a:gd name="connsiteX9" fmla="*/ 5090581 w 7752501"/>
              <a:gd name="connsiteY9" fmla="*/ 3291854 h 3291854"/>
              <a:gd name="connsiteX10" fmla="*/ 5334421 w 7752501"/>
              <a:gd name="connsiteY10" fmla="*/ 1666254 h 3291854"/>
              <a:gd name="connsiteX11" fmla="*/ 5651393 w 7752501"/>
              <a:gd name="connsiteY11" fmla="*/ 1936392 h 3291854"/>
              <a:gd name="connsiteX12" fmla="*/ 5947847 w 7752501"/>
              <a:gd name="connsiteY12" fmla="*/ 1198894 h 3291854"/>
              <a:gd name="connsiteX13" fmla="*/ 6154332 w 7752501"/>
              <a:gd name="connsiteY13" fmla="*/ 1583002 h 3291854"/>
              <a:gd name="connsiteX14" fmla="*/ 6289461 w 7752501"/>
              <a:gd name="connsiteY14" fmla="*/ 1666254 h 3291854"/>
              <a:gd name="connsiteX15" fmla="*/ 7752501 w 7752501"/>
              <a:gd name="connsiteY15"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550500 w 7752501"/>
              <a:gd name="connsiteY4" fmla="*/ 1706208 h 3291854"/>
              <a:gd name="connsiteX5" fmla="*/ 3912021 w 7752501"/>
              <a:gd name="connsiteY5" fmla="*/ 1706894 h 3291854"/>
              <a:gd name="connsiteX6" fmla="*/ 3972907 w 7752501"/>
              <a:gd name="connsiteY6" fmla="*/ 1660458 h 3291854"/>
              <a:gd name="connsiteX7" fmla="*/ 4072896 w 7752501"/>
              <a:gd name="connsiteY7" fmla="*/ 1425187 h 3291854"/>
              <a:gd name="connsiteX8" fmla="*/ 4420021 w 7752501"/>
              <a:gd name="connsiteY8" fmla="*/ 1595134 h 3291854"/>
              <a:gd name="connsiteX9" fmla="*/ 4684181 w 7752501"/>
              <a:gd name="connsiteY9" fmla="*/ 14 h 3291854"/>
              <a:gd name="connsiteX10" fmla="*/ 5090581 w 7752501"/>
              <a:gd name="connsiteY10" fmla="*/ 3291854 h 3291854"/>
              <a:gd name="connsiteX11" fmla="*/ 5334421 w 7752501"/>
              <a:gd name="connsiteY11" fmla="*/ 1666254 h 3291854"/>
              <a:gd name="connsiteX12" fmla="*/ 5651393 w 7752501"/>
              <a:gd name="connsiteY12" fmla="*/ 1936392 h 3291854"/>
              <a:gd name="connsiteX13" fmla="*/ 5947847 w 7752501"/>
              <a:gd name="connsiteY13" fmla="*/ 1198894 h 3291854"/>
              <a:gd name="connsiteX14" fmla="*/ 6154332 w 7752501"/>
              <a:gd name="connsiteY14" fmla="*/ 1583002 h 3291854"/>
              <a:gd name="connsiteX15" fmla="*/ 6289461 w 7752501"/>
              <a:gd name="connsiteY15" fmla="*/ 1666254 h 3291854"/>
              <a:gd name="connsiteX16" fmla="*/ 7752501 w 7752501"/>
              <a:gd name="connsiteY16"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550500 w 7752501"/>
              <a:gd name="connsiteY5" fmla="*/ 1706208 h 3291854"/>
              <a:gd name="connsiteX6" fmla="*/ 3912021 w 7752501"/>
              <a:gd name="connsiteY6" fmla="*/ 1706894 h 3291854"/>
              <a:gd name="connsiteX7" fmla="*/ 3972907 w 7752501"/>
              <a:gd name="connsiteY7" fmla="*/ 1660458 h 3291854"/>
              <a:gd name="connsiteX8" fmla="*/ 4072896 w 7752501"/>
              <a:gd name="connsiteY8" fmla="*/ 1425187 h 3291854"/>
              <a:gd name="connsiteX9" fmla="*/ 4420021 w 7752501"/>
              <a:gd name="connsiteY9" fmla="*/ 1595134 h 3291854"/>
              <a:gd name="connsiteX10" fmla="*/ 4684181 w 7752501"/>
              <a:gd name="connsiteY10" fmla="*/ 14 h 3291854"/>
              <a:gd name="connsiteX11" fmla="*/ 5090581 w 7752501"/>
              <a:gd name="connsiteY11" fmla="*/ 3291854 h 3291854"/>
              <a:gd name="connsiteX12" fmla="*/ 5334421 w 7752501"/>
              <a:gd name="connsiteY12" fmla="*/ 1666254 h 3291854"/>
              <a:gd name="connsiteX13" fmla="*/ 5651393 w 7752501"/>
              <a:gd name="connsiteY13" fmla="*/ 1936392 h 3291854"/>
              <a:gd name="connsiteX14" fmla="*/ 5947847 w 7752501"/>
              <a:gd name="connsiteY14" fmla="*/ 1198894 h 3291854"/>
              <a:gd name="connsiteX15" fmla="*/ 6154332 w 7752501"/>
              <a:gd name="connsiteY15" fmla="*/ 1583002 h 3291854"/>
              <a:gd name="connsiteX16" fmla="*/ 6289461 w 7752501"/>
              <a:gd name="connsiteY16" fmla="*/ 1666254 h 3291854"/>
              <a:gd name="connsiteX17" fmla="*/ 7752501 w 7752501"/>
              <a:gd name="connsiteY17"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70638 w 7752501"/>
              <a:gd name="connsiteY1" fmla="*/ 1853373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78658 w 7752501"/>
              <a:gd name="connsiteY1" fmla="*/ 161326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99989 w 7752501"/>
              <a:gd name="connsiteY1" fmla="*/ 168297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86657 w 7752501"/>
              <a:gd name="connsiteY1" fmla="*/ 1709597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699915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707176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3119779 w 8732396"/>
              <a:gd name="connsiteY9" fmla="*/ 1704011 h 3291854"/>
              <a:gd name="connsiteX10" fmla="*/ 4891916 w 8732396"/>
              <a:gd name="connsiteY10" fmla="*/ 1706894 h 3291854"/>
              <a:gd name="connsiteX11" fmla="*/ 4952802 w 8732396"/>
              <a:gd name="connsiteY11" fmla="*/ 1660458 h 3291854"/>
              <a:gd name="connsiteX12" fmla="*/ 5052791 w 8732396"/>
              <a:gd name="connsiteY12" fmla="*/ 1425187 h 3291854"/>
              <a:gd name="connsiteX13" fmla="*/ 5399916 w 8732396"/>
              <a:gd name="connsiteY13" fmla="*/ 1595134 h 3291854"/>
              <a:gd name="connsiteX14" fmla="*/ 5664076 w 8732396"/>
              <a:gd name="connsiteY14" fmla="*/ 14 h 3291854"/>
              <a:gd name="connsiteX15" fmla="*/ 6070476 w 8732396"/>
              <a:gd name="connsiteY15" fmla="*/ 3291854 h 3291854"/>
              <a:gd name="connsiteX16" fmla="*/ 6314316 w 8732396"/>
              <a:gd name="connsiteY16" fmla="*/ 1666254 h 3291854"/>
              <a:gd name="connsiteX17" fmla="*/ 6631288 w 8732396"/>
              <a:gd name="connsiteY17" fmla="*/ 1936392 h 3291854"/>
              <a:gd name="connsiteX18" fmla="*/ 6927742 w 8732396"/>
              <a:gd name="connsiteY18" fmla="*/ 1198894 h 3291854"/>
              <a:gd name="connsiteX19" fmla="*/ 7134227 w 8732396"/>
              <a:gd name="connsiteY19" fmla="*/ 1583002 h 3291854"/>
              <a:gd name="connsiteX20" fmla="*/ 7269356 w 8732396"/>
              <a:gd name="connsiteY20" fmla="*/ 1666254 h 3291854"/>
              <a:gd name="connsiteX21" fmla="*/ 8732396 w 8732396"/>
              <a:gd name="connsiteY21"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3119779 w 8732396"/>
              <a:gd name="connsiteY8" fmla="*/ 1704011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3119779 w 8732396"/>
              <a:gd name="connsiteY7" fmla="*/ 1704011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3119779 w 8732396"/>
              <a:gd name="connsiteY6" fmla="*/ 1704011 h 3291854"/>
              <a:gd name="connsiteX7" fmla="*/ 4891916 w 8732396"/>
              <a:gd name="connsiteY7" fmla="*/ 1706894 h 3291854"/>
              <a:gd name="connsiteX8" fmla="*/ 4952802 w 8732396"/>
              <a:gd name="connsiteY8" fmla="*/ 1660458 h 3291854"/>
              <a:gd name="connsiteX9" fmla="*/ 5052791 w 8732396"/>
              <a:gd name="connsiteY9" fmla="*/ 1425187 h 3291854"/>
              <a:gd name="connsiteX10" fmla="*/ 5399916 w 8732396"/>
              <a:gd name="connsiteY10" fmla="*/ 1595134 h 3291854"/>
              <a:gd name="connsiteX11" fmla="*/ 5664076 w 8732396"/>
              <a:gd name="connsiteY11" fmla="*/ 14 h 3291854"/>
              <a:gd name="connsiteX12" fmla="*/ 6070476 w 8732396"/>
              <a:gd name="connsiteY12" fmla="*/ 3291854 h 3291854"/>
              <a:gd name="connsiteX13" fmla="*/ 6314316 w 8732396"/>
              <a:gd name="connsiteY13" fmla="*/ 1666254 h 3291854"/>
              <a:gd name="connsiteX14" fmla="*/ 6631288 w 8732396"/>
              <a:gd name="connsiteY14" fmla="*/ 1936392 h 3291854"/>
              <a:gd name="connsiteX15" fmla="*/ 6927742 w 8732396"/>
              <a:gd name="connsiteY15" fmla="*/ 1198894 h 3291854"/>
              <a:gd name="connsiteX16" fmla="*/ 7134227 w 8732396"/>
              <a:gd name="connsiteY16" fmla="*/ 1583002 h 3291854"/>
              <a:gd name="connsiteX17" fmla="*/ 7269356 w 8732396"/>
              <a:gd name="connsiteY17" fmla="*/ 1666254 h 3291854"/>
              <a:gd name="connsiteX18" fmla="*/ 8732396 w 8732396"/>
              <a:gd name="connsiteY18"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3119779 w 8732396"/>
              <a:gd name="connsiteY5" fmla="*/ 1704011 h 3291854"/>
              <a:gd name="connsiteX6" fmla="*/ 4891916 w 8732396"/>
              <a:gd name="connsiteY6" fmla="*/ 1706894 h 3291854"/>
              <a:gd name="connsiteX7" fmla="*/ 4952802 w 8732396"/>
              <a:gd name="connsiteY7" fmla="*/ 1660458 h 3291854"/>
              <a:gd name="connsiteX8" fmla="*/ 5052791 w 8732396"/>
              <a:gd name="connsiteY8" fmla="*/ 1425187 h 3291854"/>
              <a:gd name="connsiteX9" fmla="*/ 5399916 w 8732396"/>
              <a:gd name="connsiteY9" fmla="*/ 1595134 h 3291854"/>
              <a:gd name="connsiteX10" fmla="*/ 5664076 w 8732396"/>
              <a:gd name="connsiteY10" fmla="*/ 14 h 3291854"/>
              <a:gd name="connsiteX11" fmla="*/ 6070476 w 8732396"/>
              <a:gd name="connsiteY11" fmla="*/ 3291854 h 3291854"/>
              <a:gd name="connsiteX12" fmla="*/ 6314316 w 8732396"/>
              <a:gd name="connsiteY12" fmla="*/ 1666254 h 3291854"/>
              <a:gd name="connsiteX13" fmla="*/ 6631288 w 8732396"/>
              <a:gd name="connsiteY13" fmla="*/ 1936392 h 3291854"/>
              <a:gd name="connsiteX14" fmla="*/ 6927742 w 8732396"/>
              <a:gd name="connsiteY14" fmla="*/ 1198894 h 3291854"/>
              <a:gd name="connsiteX15" fmla="*/ 7134227 w 8732396"/>
              <a:gd name="connsiteY15" fmla="*/ 1583002 h 3291854"/>
              <a:gd name="connsiteX16" fmla="*/ 7269356 w 8732396"/>
              <a:gd name="connsiteY16" fmla="*/ 1666254 h 3291854"/>
              <a:gd name="connsiteX17" fmla="*/ 8732396 w 8732396"/>
              <a:gd name="connsiteY17"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3119779 w 8732396"/>
              <a:gd name="connsiteY4" fmla="*/ 1704011 h 3291854"/>
              <a:gd name="connsiteX5" fmla="*/ 4891916 w 8732396"/>
              <a:gd name="connsiteY5" fmla="*/ 1706894 h 3291854"/>
              <a:gd name="connsiteX6" fmla="*/ 4952802 w 8732396"/>
              <a:gd name="connsiteY6" fmla="*/ 1660458 h 3291854"/>
              <a:gd name="connsiteX7" fmla="*/ 5052791 w 8732396"/>
              <a:gd name="connsiteY7" fmla="*/ 1425187 h 3291854"/>
              <a:gd name="connsiteX8" fmla="*/ 5399916 w 8732396"/>
              <a:gd name="connsiteY8" fmla="*/ 1595134 h 3291854"/>
              <a:gd name="connsiteX9" fmla="*/ 5664076 w 8732396"/>
              <a:gd name="connsiteY9" fmla="*/ 14 h 3291854"/>
              <a:gd name="connsiteX10" fmla="*/ 6070476 w 8732396"/>
              <a:gd name="connsiteY10" fmla="*/ 3291854 h 3291854"/>
              <a:gd name="connsiteX11" fmla="*/ 6314316 w 8732396"/>
              <a:gd name="connsiteY11" fmla="*/ 1666254 h 3291854"/>
              <a:gd name="connsiteX12" fmla="*/ 6631288 w 8732396"/>
              <a:gd name="connsiteY12" fmla="*/ 1936392 h 3291854"/>
              <a:gd name="connsiteX13" fmla="*/ 6927742 w 8732396"/>
              <a:gd name="connsiteY13" fmla="*/ 1198894 h 3291854"/>
              <a:gd name="connsiteX14" fmla="*/ 7134227 w 8732396"/>
              <a:gd name="connsiteY14" fmla="*/ 1583002 h 3291854"/>
              <a:gd name="connsiteX15" fmla="*/ 7269356 w 8732396"/>
              <a:gd name="connsiteY15" fmla="*/ 1666254 h 3291854"/>
              <a:gd name="connsiteX16" fmla="*/ 8732396 w 8732396"/>
              <a:gd name="connsiteY16"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3119779 w 8732396"/>
              <a:gd name="connsiteY3" fmla="*/ 1704011 h 3291854"/>
              <a:gd name="connsiteX4" fmla="*/ 4891916 w 8732396"/>
              <a:gd name="connsiteY4" fmla="*/ 1706894 h 3291854"/>
              <a:gd name="connsiteX5" fmla="*/ 4952802 w 8732396"/>
              <a:gd name="connsiteY5" fmla="*/ 1660458 h 3291854"/>
              <a:gd name="connsiteX6" fmla="*/ 5052791 w 8732396"/>
              <a:gd name="connsiteY6" fmla="*/ 1425187 h 3291854"/>
              <a:gd name="connsiteX7" fmla="*/ 5399916 w 8732396"/>
              <a:gd name="connsiteY7" fmla="*/ 1595134 h 3291854"/>
              <a:gd name="connsiteX8" fmla="*/ 5664076 w 8732396"/>
              <a:gd name="connsiteY8" fmla="*/ 14 h 3291854"/>
              <a:gd name="connsiteX9" fmla="*/ 6070476 w 8732396"/>
              <a:gd name="connsiteY9" fmla="*/ 3291854 h 3291854"/>
              <a:gd name="connsiteX10" fmla="*/ 6314316 w 8732396"/>
              <a:gd name="connsiteY10" fmla="*/ 1666254 h 3291854"/>
              <a:gd name="connsiteX11" fmla="*/ 6631288 w 8732396"/>
              <a:gd name="connsiteY11" fmla="*/ 1936392 h 3291854"/>
              <a:gd name="connsiteX12" fmla="*/ 6927742 w 8732396"/>
              <a:gd name="connsiteY12" fmla="*/ 1198894 h 3291854"/>
              <a:gd name="connsiteX13" fmla="*/ 7134227 w 8732396"/>
              <a:gd name="connsiteY13" fmla="*/ 1583002 h 3291854"/>
              <a:gd name="connsiteX14" fmla="*/ 7269356 w 8732396"/>
              <a:gd name="connsiteY14" fmla="*/ 1666254 h 3291854"/>
              <a:gd name="connsiteX15" fmla="*/ 8732396 w 8732396"/>
              <a:gd name="connsiteY15" fmla="*/ 1666254 h 3291854"/>
              <a:gd name="connsiteX0" fmla="*/ 0 w 8732396"/>
              <a:gd name="connsiteY0" fmla="*/ 1706894 h 3291854"/>
              <a:gd name="connsiteX1" fmla="*/ 1009892 w 8732396"/>
              <a:gd name="connsiteY1" fmla="*/ 1707176 h 3291854"/>
              <a:gd name="connsiteX2" fmla="*/ 3119779 w 8732396"/>
              <a:gd name="connsiteY2" fmla="*/ 1704011 h 3291854"/>
              <a:gd name="connsiteX3" fmla="*/ 4891916 w 8732396"/>
              <a:gd name="connsiteY3" fmla="*/ 1706894 h 3291854"/>
              <a:gd name="connsiteX4" fmla="*/ 4952802 w 8732396"/>
              <a:gd name="connsiteY4" fmla="*/ 1660458 h 3291854"/>
              <a:gd name="connsiteX5" fmla="*/ 5052791 w 8732396"/>
              <a:gd name="connsiteY5" fmla="*/ 1425187 h 3291854"/>
              <a:gd name="connsiteX6" fmla="*/ 5399916 w 8732396"/>
              <a:gd name="connsiteY6" fmla="*/ 1595134 h 3291854"/>
              <a:gd name="connsiteX7" fmla="*/ 5664076 w 8732396"/>
              <a:gd name="connsiteY7" fmla="*/ 14 h 3291854"/>
              <a:gd name="connsiteX8" fmla="*/ 6070476 w 8732396"/>
              <a:gd name="connsiteY8" fmla="*/ 3291854 h 3291854"/>
              <a:gd name="connsiteX9" fmla="*/ 6314316 w 8732396"/>
              <a:gd name="connsiteY9" fmla="*/ 1666254 h 3291854"/>
              <a:gd name="connsiteX10" fmla="*/ 6631288 w 8732396"/>
              <a:gd name="connsiteY10" fmla="*/ 1936392 h 3291854"/>
              <a:gd name="connsiteX11" fmla="*/ 6927742 w 8732396"/>
              <a:gd name="connsiteY11" fmla="*/ 1198894 h 3291854"/>
              <a:gd name="connsiteX12" fmla="*/ 7134227 w 8732396"/>
              <a:gd name="connsiteY12" fmla="*/ 1583002 h 3291854"/>
              <a:gd name="connsiteX13" fmla="*/ 7269356 w 8732396"/>
              <a:gd name="connsiteY13" fmla="*/ 1666254 h 3291854"/>
              <a:gd name="connsiteX14" fmla="*/ 8732396 w 8732396"/>
              <a:gd name="connsiteY14" fmla="*/ 1666254 h 3291854"/>
              <a:gd name="connsiteX0" fmla="*/ 0 w 8732396"/>
              <a:gd name="connsiteY0" fmla="*/ 1706894 h 3291854"/>
              <a:gd name="connsiteX1" fmla="*/ 3119779 w 8732396"/>
              <a:gd name="connsiteY1" fmla="*/ 1704011 h 3291854"/>
              <a:gd name="connsiteX2" fmla="*/ 4891916 w 8732396"/>
              <a:gd name="connsiteY2" fmla="*/ 1706894 h 3291854"/>
              <a:gd name="connsiteX3" fmla="*/ 4952802 w 8732396"/>
              <a:gd name="connsiteY3" fmla="*/ 1660458 h 3291854"/>
              <a:gd name="connsiteX4" fmla="*/ 5052791 w 8732396"/>
              <a:gd name="connsiteY4" fmla="*/ 1425187 h 3291854"/>
              <a:gd name="connsiteX5" fmla="*/ 5399916 w 8732396"/>
              <a:gd name="connsiteY5" fmla="*/ 1595134 h 3291854"/>
              <a:gd name="connsiteX6" fmla="*/ 5664076 w 8732396"/>
              <a:gd name="connsiteY6" fmla="*/ 14 h 3291854"/>
              <a:gd name="connsiteX7" fmla="*/ 6070476 w 8732396"/>
              <a:gd name="connsiteY7" fmla="*/ 3291854 h 3291854"/>
              <a:gd name="connsiteX8" fmla="*/ 6314316 w 8732396"/>
              <a:gd name="connsiteY8" fmla="*/ 1666254 h 3291854"/>
              <a:gd name="connsiteX9" fmla="*/ 6631288 w 8732396"/>
              <a:gd name="connsiteY9" fmla="*/ 1936392 h 3291854"/>
              <a:gd name="connsiteX10" fmla="*/ 6927742 w 8732396"/>
              <a:gd name="connsiteY10" fmla="*/ 1198894 h 3291854"/>
              <a:gd name="connsiteX11" fmla="*/ 7134227 w 8732396"/>
              <a:gd name="connsiteY11" fmla="*/ 1583002 h 3291854"/>
              <a:gd name="connsiteX12" fmla="*/ 7269356 w 8732396"/>
              <a:gd name="connsiteY12" fmla="*/ 1666254 h 3291854"/>
              <a:gd name="connsiteX13" fmla="*/ 8732396 w 8732396"/>
              <a:gd name="connsiteY13" fmla="*/ 1666254 h 3291854"/>
              <a:gd name="connsiteX0" fmla="*/ 0 w 5612617"/>
              <a:gd name="connsiteY0" fmla="*/ 1704011 h 3291854"/>
              <a:gd name="connsiteX1" fmla="*/ 1772137 w 5612617"/>
              <a:gd name="connsiteY1" fmla="*/ 1706894 h 3291854"/>
              <a:gd name="connsiteX2" fmla="*/ 1833023 w 5612617"/>
              <a:gd name="connsiteY2" fmla="*/ 1660458 h 3291854"/>
              <a:gd name="connsiteX3" fmla="*/ 1933012 w 5612617"/>
              <a:gd name="connsiteY3" fmla="*/ 1425187 h 3291854"/>
              <a:gd name="connsiteX4" fmla="*/ 2280137 w 5612617"/>
              <a:gd name="connsiteY4" fmla="*/ 1595134 h 3291854"/>
              <a:gd name="connsiteX5" fmla="*/ 2544297 w 5612617"/>
              <a:gd name="connsiteY5" fmla="*/ 14 h 3291854"/>
              <a:gd name="connsiteX6" fmla="*/ 2950697 w 5612617"/>
              <a:gd name="connsiteY6" fmla="*/ 3291854 h 3291854"/>
              <a:gd name="connsiteX7" fmla="*/ 3194537 w 5612617"/>
              <a:gd name="connsiteY7" fmla="*/ 1666254 h 3291854"/>
              <a:gd name="connsiteX8" fmla="*/ 3511509 w 5612617"/>
              <a:gd name="connsiteY8" fmla="*/ 1936392 h 3291854"/>
              <a:gd name="connsiteX9" fmla="*/ 3807963 w 5612617"/>
              <a:gd name="connsiteY9" fmla="*/ 1198894 h 3291854"/>
              <a:gd name="connsiteX10" fmla="*/ 4014448 w 5612617"/>
              <a:gd name="connsiteY10" fmla="*/ 1583002 h 3291854"/>
              <a:gd name="connsiteX11" fmla="*/ 4149577 w 5612617"/>
              <a:gd name="connsiteY11" fmla="*/ 1666254 h 3291854"/>
              <a:gd name="connsiteX12" fmla="*/ 5612617 w 5612617"/>
              <a:gd name="connsiteY12" fmla="*/ 1666254 h 3291854"/>
              <a:gd name="connsiteX0" fmla="*/ 0 w 7254678"/>
              <a:gd name="connsiteY0" fmla="*/ 1704011 h 3291854"/>
              <a:gd name="connsiteX1" fmla="*/ 1772137 w 7254678"/>
              <a:gd name="connsiteY1" fmla="*/ 1706894 h 3291854"/>
              <a:gd name="connsiteX2" fmla="*/ 1833023 w 7254678"/>
              <a:gd name="connsiteY2" fmla="*/ 1660458 h 3291854"/>
              <a:gd name="connsiteX3" fmla="*/ 1933012 w 7254678"/>
              <a:gd name="connsiteY3" fmla="*/ 1425187 h 3291854"/>
              <a:gd name="connsiteX4" fmla="*/ 2280137 w 7254678"/>
              <a:gd name="connsiteY4" fmla="*/ 1595134 h 3291854"/>
              <a:gd name="connsiteX5" fmla="*/ 2544297 w 7254678"/>
              <a:gd name="connsiteY5" fmla="*/ 14 h 3291854"/>
              <a:gd name="connsiteX6" fmla="*/ 2950697 w 7254678"/>
              <a:gd name="connsiteY6" fmla="*/ 3291854 h 3291854"/>
              <a:gd name="connsiteX7" fmla="*/ 3194537 w 7254678"/>
              <a:gd name="connsiteY7" fmla="*/ 1666254 h 3291854"/>
              <a:gd name="connsiteX8" fmla="*/ 3511509 w 7254678"/>
              <a:gd name="connsiteY8" fmla="*/ 1936392 h 3291854"/>
              <a:gd name="connsiteX9" fmla="*/ 3807963 w 7254678"/>
              <a:gd name="connsiteY9" fmla="*/ 1198894 h 3291854"/>
              <a:gd name="connsiteX10" fmla="*/ 4014448 w 7254678"/>
              <a:gd name="connsiteY10" fmla="*/ 1583002 h 3291854"/>
              <a:gd name="connsiteX11" fmla="*/ 4149577 w 7254678"/>
              <a:gd name="connsiteY11" fmla="*/ 1666254 h 3291854"/>
              <a:gd name="connsiteX12" fmla="*/ 7254678 w 7254678"/>
              <a:gd name="connsiteY12" fmla="*/ 1666254 h 3291854"/>
              <a:gd name="connsiteX0" fmla="*/ 0 w 12436591"/>
              <a:gd name="connsiteY0" fmla="*/ 1704011 h 3291854"/>
              <a:gd name="connsiteX1" fmla="*/ 6954050 w 12436591"/>
              <a:gd name="connsiteY1" fmla="*/ 1706894 h 3291854"/>
              <a:gd name="connsiteX2" fmla="*/ 7014936 w 12436591"/>
              <a:gd name="connsiteY2" fmla="*/ 1660458 h 3291854"/>
              <a:gd name="connsiteX3" fmla="*/ 7114925 w 12436591"/>
              <a:gd name="connsiteY3" fmla="*/ 1425187 h 3291854"/>
              <a:gd name="connsiteX4" fmla="*/ 7462050 w 12436591"/>
              <a:gd name="connsiteY4" fmla="*/ 1595134 h 3291854"/>
              <a:gd name="connsiteX5" fmla="*/ 7726210 w 12436591"/>
              <a:gd name="connsiteY5" fmla="*/ 14 h 3291854"/>
              <a:gd name="connsiteX6" fmla="*/ 8132610 w 12436591"/>
              <a:gd name="connsiteY6" fmla="*/ 3291854 h 3291854"/>
              <a:gd name="connsiteX7" fmla="*/ 8376450 w 12436591"/>
              <a:gd name="connsiteY7" fmla="*/ 1666254 h 3291854"/>
              <a:gd name="connsiteX8" fmla="*/ 8693422 w 12436591"/>
              <a:gd name="connsiteY8" fmla="*/ 1936392 h 3291854"/>
              <a:gd name="connsiteX9" fmla="*/ 8989876 w 12436591"/>
              <a:gd name="connsiteY9" fmla="*/ 1198894 h 3291854"/>
              <a:gd name="connsiteX10" fmla="*/ 9196361 w 12436591"/>
              <a:gd name="connsiteY10" fmla="*/ 1583002 h 3291854"/>
              <a:gd name="connsiteX11" fmla="*/ 9331490 w 12436591"/>
              <a:gd name="connsiteY11" fmla="*/ 1666254 h 3291854"/>
              <a:gd name="connsiteX12" fmla="*/ 12436591 w 12436591"/>
              <a:gd name="connsiteY12" fmla="*/ 1666254 h 3291854"/>
              <a:gd name="connsiteX0" fmla="*/ 0 w 21863817"/>
              <a:gd name="connsiteY0" fmla="*/ 1729165 h 3291854"/>
              <a:gd name="connsiteX1" fmla="*/ 16381276 w 21863817"/>
              <a:gd name="connsiteY1" fmla="*/ 1706894 h 3291854"/>
              <a:gd name="connsiteX2" fmla="*/ 16442162 w 21863817"/>
              <a:gd name="connsiteY2" fmla="*/ 1660458 h 3291854"/>
              <a:gd name="connsiteX3" fmla="*/ 16542151 w 21863817"/>
              <a:gd name="connsiteY3" fmla="*/ 1425187 h 3291854"/>
              <a:gd name="connsiteX4" fmla="*/ 16889276 w 21863817"/>
              <a:gd name="connsiteY4" fmla="*/ 1595134 h 3291854"/>
              <a:gd name="connsiteX5" fmla="*/ 17153436 w 21863817"/>
              <a:gd name="connsiteY5" fmla="*/ 14 h 3291854"/>
              <a:gd name="connsiteX6" fmla="*/ 17559836 w 21863817"/>
              <a:gd name="connsiteY6" fmla="*/ 3291854 h 3291854"/>
              <a:gd name="connsiteX7" fmla="*/ 17803676 w 21863817"/>
              <a:gd name="connsiteY7" fmla="*/ 1666254 h 3291854"/>
              <a:gd name="connsiteX8" fmla="*/ 18120648 w 21863817"/>
              <a:gd name="connsiteY8" fmla="*/ 1936392 h 3291854"/>
              <a:gd name="connsiteX9" fmla="*/ 18417102 w 21863817"/>
              <a:gd name="connsiteY9" fmla="*/ 1198894 h 3291854"/>
              <a:gd name="connsiteX10" fmla="*/ 18623587 w 21863817"/>
              <a:gd name="connsiteY10" fmla="*/ 1583002 h 3291854"/>
              <a:gd name="connsiteX11" fmla="*/ 18758716 w 21863817"/>
              <a:gd name="connsiteY11" fmla="*/ 1666254 h 3291854"/>
              <a:gd name="connsiteX12" fmla="*/ 21863817 w 21863817"/>
              <a:gd name="connsiteY12" fmla="*/ 1666254 h 329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63817" h="3291854">
                <a:moveTo>
                  <a:pt x="0" y="1729165"/>
                </a:moveTo>
                <a:lnTo>
                  <a:pt x="16381276" y="1706894"/>
                </a:lnTo>
                <a:cubicBezTo>
                  <a:pt x="16420161" y="1703189"/>
                  <a:pt x="16428683" y="1685625"/>
                  <a:pt x="16442162" y="1660458"/>
                </a:cubicBezTo>
                <a:cubicBezTo>
                  <a:pt x="16455641" y="1635291"/>
                  <a:pt x="16465410" y="1435268"/>
                  <a:pt x="16542151" y="1425187"/>
                </a:cubicBezTo>
                <a:cubicBezTo>
                  <a:pt x="16618892" y="1415107"/>
                  <a:pt x="16787395" y="1832663"/>
                  <a:pt x="16889276" y="1595134"/>
                </a:cubicBezTo>
                <a:cubicBezTo>
                  <a:pt x="16991157" y="1357605"/>
                  <a:pt x="17028634" y="-5150"/>
                  <a:pt x="17153436" y="14"/>
                </a:cubicBezTo>
                <a:cubicBezTo>
                  <a:pt x="17278238" y="5178"/>
                  <a:pt x="17446559" y="3291535"/>
                  <a:pt x="17559836" y="3291854"/>
                </a:cubicBezTo>
                <a:cubicBezTo>
                  <a:pt x="17673113" y="3292173"/>
                  <a:pt x="17710207" y="1892164"/>
                  <a:pt x="17803676" y="1666254"/>
                </a:cubicBezTo>
                <a:cubicBezTo>
                  <a:pt x="17897145" y="1440344"/>
                  <a:pt x="18018410" y="2014285"/>
                  <a:pt x="18120648" y="1936392"/>
                </a:cubicBezTo>
                <a:cubicBezTo>
                  <a:pt x="18222886" y="1858499"/>
                  <a:pt x="18333279" y="1257792"/>
                  <a:pt x="18417102" y="1198894"/>
                </a:cubicBezTo>
                <a:cubicBezTo>
                  <a:pt x="18500925" y="1139996"/>
                  <a:pt x="18590856" y="1536575"/>
                  <a:pt x="18623587" y="1583002"/>
                </a:cubicBezTo>
                <a:cubicBezTo>
                  <a:pt x="18656318" y="1629429"/>
                  <a:pt x="18692447" y="1661255"/>
                  <a:pt x="18758716" y="1666254"/>
                </a:cubicBezTo>
                <a:lnTo>
                  <a:pt x="21863817" y="1666254"/>
                </a:lnTo>
              </a:path>
            </a:pathLst>
          </a:custGeom>
          <a:ln w="38100" cap="rnd">
            <a:solidFill>
              <a:srgbClr val="00E7E2"/>
            </a:solidFill>
          </a:ln>
          <a:effectLst>
            <a:outerShdw blurRad="88900" algn="ctr" rotWithShape="0">
              <a:srgbClr val="01FFFF"/>
            </a:outerShdw>
          </a:effectLst>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عنصر نائب للتاريخ 1"/>
          <p:cNvSpPr>
            <a:spLocks noGrp="1"/>
          </p:cNvSpPr>
          <p:nvPr>
            <p:ph type="dt" sz="half" idx="10"/>
          </p:nvPr>
        </p:nvSpPr>
        <p:spPr/>
        <p:txBody>
          <a:bodyPr/>
          <a:lstStyle/>
          <a:p>
            <a:fld id="{BCFF96CC-F01D-44FB-B1DC-D41846D3CC3A}" type="datetime1">
              <a:rPr lang="en-US" smtClean="0">
                <a:solidFill>
                  <a:schemeClr val="tx1"/>
                </a:solidFill>
              </a:rPr>
              <a:t>2/28/21</a:t>
            </a:fld>
            <a:endParaRPr lang="en-US">
              <a:solidFill>
                <a:schemeClr val="tx1"/>
              </a:solidFill>
            </a:endParaRPr>
          </a:p>
        </p:txBody>
      </p:sp>
    </p:spTree>
    <p:extLst>
      <p:ext uri="{BB962C8B-B14F-4D97-AF65-F5344CB8AC3E}">
        <p14:creationId xmlns:p14="http://schemas.microsoft.com/office/powerpoint/2010/main" val="92219172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solidFill>
                  <a:srgbClr val="00B0F0"/>
                </a:solidFill>
              </a:rPr>
              <a:t>Effect of parasympathetic Stimulation on Cardiac Rhythm and Conduction</a:t>
            </a:r>
            <a:endParaRPr lang="ar-SA" dirty="0">
              <a:solidFill>
                <a:srgbClr val="00B0F0"/>
              </a:solidFill>
            </a:endParaRPr>
          </a:p>
        </p:txBody>
      </p:sp>
      <p:sp>
        <p:nvSpPr>
          <p:cNvPr id="3" name="عنصر نائب للتاريخ 2"/>
          <p:cNvSpPr>
            <a:spLocks noGrp="1"/>
          </p:cNvSpPr>
          <p:nvPr>
            <p:ph type="dt" sz="half" idx="10"/>
          </p:nvPr>
        </p:nvSpPr>
        <p:spPr/>
        <p:txBody>
          <a:bodyPr/>
          <a:lstStyle/>
          <a:p>
            <a:fld id="{737E0C0E-4035-4A37-9EED-141407FF52C3}" type="datetime1">
              <a:rPr lang="en-US" smtClean="0">
                <a:solidFill>
                  <a:schemeClr val="tx1"/>
                </a:solidFill>
              </a:rPr>
              <a:pPr/>
              <a:t>2/28/21</a:t>
            </a:fld>
            <a:endParaRPr lang="en-US">
              <a:solidFill>
                <a:schemeClr val="tx1"/>
              </a:solidFill>
            </a:endParaRPr>
          </a:p>
        </p:txBody>
      </p:sp>
      <p:sp>
        <p:nvSpPr>
          <p:cNvPr id="4" name="عنصر نائب للتذييل 3"/>
          <p:cNvSpPr>
            <a:spLocks noGrp="1"/>
          </p:cNvSpPr>
          <p:nvPr>
            <p:ph type="ftr" sz="quarter" idx="11"/>
          </p:nvPr>
        </p:nvSpPr>
        <p:spPr/>
        <p:txBody>
          <a:bodyPr/>
          <a:lstStyle/>
          <a:p>
            <a:r>
              <a:rPr lang="en-US">
                <a:solidFill>
                  <a:schemeClr val="tx1"/>
                </a:solidFill>
              </a:rPr>
              <a:t>excitation of the heart -Guyton and hall</a:t>
            </a:r>
          </a:p>
        </p:txBody>
      </p:sp>
      <p:sp>
        <p:nvSpPr>
          <p:cNvPr id="5" name="عنصر نائب لرقم الشريحة 4"/>
          <p:cNvSpPr>
            <a:spLocks noGrp="1"/>
          </p:cNvSpPr>
          <p:nvPr>
            <p:ph type="sldNum" sz="quarter" idx="12"/>
          </p:nvPr>
        </p:nvSpPr>
        <p:spPr/>
        <p:txBody>
          <a:bodyPr/>
          <a:lstStyle/>
          <a:p>
            <a:fld id="{BC490F8C-3D0D-4DB1-B2BD-1525EA5CE111}" type="slidenum">
              <a:rPr lang="en-US" smtClean="0">
                <a:solidFill>
                  <a:schemeClr val="tx1"/>
                </a:solidFill>
              </a:rPr>
              <a:pPr/>
              <a:t>30</a:t>
            </a:fld>
            <a:endParaRPr lang="en-US">
              <a:solidFill>
                <a:schemeClr val="tx1"/>
              </a:solidFill>
            </a:endParaRPr>
          </a:p>
        </p:txBody>
      </p:sp>
      <p:sp>
        <p:nvSpPr>
          <p:cNvPr id="6" name="مستطيل 5"/>
          <p:cNvSpPr/>
          <p:nvPr/>
        </p:nvSpPr>
        <p:spPr>
          <a:xfrm>
            <a:off x="1295400" y="2438400"/>
            <a:ext cx="7239000" cy="3108543"/>
          </a:xfrm>
          <a:prstGeom prst="rect">
            <a:avLst/>
          </a:prstGeom>
        </p:spPr>
        <p:txBody>
          <a:bodyPr wrap="square">
            <a:spAutoFit/>
          </a:bodyPr>
          <a:lstStyle/>
          <a:p>
            <a:pPr>
              <a:buFont typeface="Wingdings" pitchFamily="2" charset="2"/>
              <a:buChar char="v"/>
            </a:pPr>
            <a:r>
              <a:rPr lang="en-US" sz="2800" dirty="0"/>
              <a:t>It decreases rate of sinus nodal discharge. </a:t>
            </a:r>
          </a:p>
          <a:p>
            <a:pPr>
              <a:buFont typeface="Wingdings" pitchFamily="2" charset="2"/>
              <a:buChar char="v"/>
            </a:pPr>
            <a:r>
              <a:rPr lang="en-US" sz="2800" dirty="0"/>
              <a:t>It reduces rate of conduction</a:t>
            </a:r>
          </a:p>
          <a:p>
            <a:pPr>
              <a:defRPr/>
            </a:pPr>
            <a:r>
              <a:rPr lang="en-US" sz="2800" dirty="0">
                <a:solidFill>
                  <a:srgbClr val="C00000"/>
                </a:solidFill>
              </a:rPr>
              <a:t>Strong stimulation</a:t>
            </a:r>
            <a:r>
              <a:rPr lang="en-US" sz="2800" dirty="0"/>
              <a:t> of </a:t>
            </a:r>
            <a:r>
              <a:rPr lang="en-US" sz="2800" dirty="0" err="1"/>
              <a:t>vagi</a:t>
            </a:r>
            <a:r>
              <a:rPr lang="en-US" sz="2800" dirty="0"/>
              <a:t> </a:t>
            </a:r>
            <a:r>
              <a:rPr lang="en-US" sz="2800" dirty="0">
                <a:solidFill>
                  <a:srgbClr val="C00000"/>
                </a:solidFill>
              </a:rPr>
              <a:t>stops</a:t>
            </a:r>
            <a:r>
              <a:rPr lang="en-US" sz="2800" dirty="0"/>
              <a:t> rhythmical excitation by SA node or blocks transmission of cardiac impulse from atria into ventricles. </a:t>
            </a:r>
          </a:p>
          <a:p>
            <a:endParaRPr lang="ar-SA" sz="2800" dirty="0"/>
          </a:p>
          <a:p>
            <a:pPr>
              <a:buFont typeface="Wingdings" pitchFamily="2" charset="2"/>
              <a:buChar char="v"/>
            </a:pPr>
            <a:endParaRPr lang="en-US" sz="2800" dirty="0"/>
          </a:p>
        </p:txBody>
      </p:sp>
    </p:spTree>
    <p:extLst>
      <p:ext uri="{BB962C8B-B14F-4D97-AF65-F5344CB8AC3E}">
        <p14:creationId xmlns:p14="http://schemas.microsoft.com/office/powerpoint/2010/main" val="3157306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reeform 4"/>
          <p:cNvSpPr/>
          <p:nvPr/>
        </p:nvSpPr>
        <p:spPr>
          <a:xfrm>
            <a:off x="-66780" y="5562600"/>
            <a:ext cx="9210780" cy="1295400"/>
          </a:xfrm>
          <a:custGeom>
            <a:avLst/>
            <a:gdLst>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964730 w 5466080"/>
              <a:gd name="connsiteY7" fmla="*/ 1558783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3 h 3291853"/>
              <a:gd name="connsiteX1" fmla="*/ 1625600 w 5466080"/>
              <a:gd name="connsiteY1" fmla="*/ 1706893 h 3291853"/>
              <a:gd name="connsiteX2" fmla="*/ 2133600 w 5466080"/>
              <a:gd name="connsiteY2" fmla="*/ 1595133 h 3291853"/>
              <a:gd name="connsiteX3" fmla="*/ 2397760 w 5466080"/>
              <a:gd name="connsiteY3" fmla="*/ 13 h 3291853"/>
              <a:gd name="connsiteX4" fmla="*/ 2804160 w 5466080"/>
              <a:gd name="connsiteY4" fmla="*/ 3291853 h 3291853"/>
              <a:gd name="connsiteX5" fmla="*/ 3048000 w 5466080"/>
              <a:gd name="connsiteY5" fmla="*/ 1666253 h 3291853"/>
              <a:gd name="connsiteX6" fmla="*/ 3661426 w 5466080"/>
              <a:gd name="connsiteY6" fmla="*/ 1198893 h 3291853"/>
              <a:gd name="connsiteX7" fmla="*/ 3867911 w 5466080"/>
              <a:gd name="connsiteY7" fmla="*/ 1583001 h 3291853"/>
              <a:gd name="connsiteX8" fmla="*/ 4003040 w 5466080"/>
              <a:gd name="connsiteY8" fmla="*/ 1666253 h 3291853"/>
              <a:gd name="connsiteX9" fmla="*/ 5466080 w 5466080"/>
              <a:gd name="connsiteY9" fmla="*/ 1666253 h 3291853"/>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364972 w 5466080"/>
              <a:gd name="connsiteY7" fmla="*/ 1936392 h 3291854"/>
              <a:gd name="connsiteX8" fmla="*/ 3661426 w 5466080"/>
              <a:gd name="connsiteY8" fmla="*/ 1198894 h 3291854"/>
              <a:gd name="connsiteX9" fmla="*/ 3867911 w 5466080"/>
              <a:gd name="connsiteY9" fmla="*/ 1583002 h 3291854"/>
              <a:gd name="connsiteX10" fmla="*/ 4003040 w 5466080"/>
              <a:gd name="connsiteY10" fmla="*/ 1666254 h 3291854"/>
              <a:gd name="connsiteX11" fmla="*/ 5466080 w 5466080"/>
              <a:gd name="connsiteY11" fmla="*/ 1666254 h 3291854"/>
              <a:gd name="connsiteX0" fmla="*/ 0 w 5466080"/>
              <a:gd name="connsiteY0" fmla="*/ 1706894 h 3291854"/>
              <a:gd name="connsiteX1" fmla="*/ 1625600 w 5466080"/>
              <a:gd name="connsiteY1" fmla="*/ 1706894 h 3291854"/>
              <a:gd name="connsiteX2" fmla="*/ 1673154 w 5466080"/>
              <a:gd name="connsiteY2" fmla="*/ 1655617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1550500 w 7752501"/>
              <a:gd name="connsiteY1" fmla="*/ 1706208 h 3291854"/>
              <a:gd name="connsiteX2" fmla="*/ 3912021 w 7752501"/>
              <a:gd name="connsiteY2" fmla="*/ 1706894 h 3291854"/>
              <a:gd name="connsiteX3" fmla="*/ 3972907 w 7752501"/>
              <a:gd name="connsiteY3" fmla="*/ 1660458 h 3291854"/>
              <a:gd name="connsiteX4" fmla="*/ 4072896 w 7752501"/>
              <a:gd name="connsiteY4" fmla="*/ 1425187 h 3291854"/>
              <a:gd name="connsiteX5" fmla="*/ 4420021 w 7752501"/>
              <a:gd name="connsiteY5" fmla="*/ 1595134 h 3291854"/>
              <a:gd name="connsiteX6" fmla="*/ 4684181 w 7752501"/>
              <a:gd name="connsiteY6" fmla="*/ 14 h 3291854"/>
              <a:gd name="connsiteX7" fmla="*/ 5090581 w 7752501"/>
              <a:gd name="connsiteY7" fmla="*/ 3291854 h 3291854"/>
              <a:gd name="connsiteX8" fmla="*/ 5334421 w 7752501"/>
              <a:gd name="connsiteY8" fmla="*/ 1666254 h 3291854"/>
              <a:gd name="connsiteX9" fmla="*/ 5651393 w 7752501"/>
              <a:gd name="connsiteY9" fmla="*/ 1936392 h 3291854"/>
              <a:gd name="connsiteX10" fmla="*/ 5947847 w 7752501"/>
              <a:gd name="connsiteY10" fmla="*/ 1198894 h 3291854"/>
              <a:gd name="connsiteX11" fmla="*/ 6154332 w 7752501"/>
              <a:gd name="connsiteY11" fmla="*/ 1583002 h 3291854"/>
              <a:gd name="connsiteX12" fmla="*/ 6289461 w 7752501"/>
              <a:gd name="connsiteY12" fmla="*/ 1666254 h 3291854"/>
              <a:gd name="connsiteX13" fmla="*/ 7752501 w 7752501"/>
              <a:gd name="connsiteY13" fmla="*/ 1666254 h 3291854"/>
              <a:gd name="connsiteX0" fmla="*/ 0 w 7752501"/>
              <a:gd name="connsiteY0" fmla="*/ 1704474 h 3291854"/>
              <a:gd name="connsiteX1" fmla="*/ 195979 w 7752501"/>
              <a:gd name="connsiteY1" fmla="*/ 1961810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1550500 w 7752501"/>
              <a:gd name="connsiteY3" fmla="*/ 1706208 h 3291854"/>
              <a:gd name="connsiteX4" fmla="*/ 3912021 w 7752501"/>
              <a:gd name="connsiteY4" fmla="*/ 1706894 h 3291854"/>
              <a:gd name="connsiteX5" fmla="*/ 3972907 w 7752501"/>
              <a:gd name="connsiteY5" fmla="*/ 1660458 h 3291854"/>
              <a:gd name="connsiteX6" fmla="*/ 4072896 w 7752501"/>
              <a:gd name="connsiteY6" fmla="*/ 1425187 h 3291854"/>
              <a:gd name="connsiteX7" fmla="*/ 4420021 w 7752501"/>
              <a:gd name="connsiteY7" fmla="*/ 1595134 h 3291854"/>
              <a:gd name="connsiteX8" fmla="*/ 4684181 w 7752501"/>
              <a:gd name="connsiteY8" fmla="*/ 14 h 3291854"/>
              <a:gd name="connsiteX9" fmla="*/ 5090581 w 7752501"/>
              <a:gd name="connsiteY9" fmla="*/ 3291854 h 3291854"/>
              <a:gd name="connsiteX10" fmla="*/ 5334421 w 7752501"/>
              <a:gd name="connsiteY10" fmla="*/ 1666254 h 3291854"/>
              <a:gd name="connsiteX11" fmla="*/ 5651393 w 7752501"/>
              <a:gd name="connsiteY11" fmla="*/ 1936392 h 3291854"/>
              <a:gd name="connsiteX12" fmla="*/ 5947847 w 7752501"/>
              <a:gd name="connsiteY12" fmla="*/ 1198894 h 3291854"/>
              <a:gd name="connsiteX13" fmla="*/ 6154332 w 7752501"/>
              <a:gd name="connsiteY13" fmla="*/ 1583002 h 3291854"/>
              <a:gd name="connsiteX14" fmla="*/ 6289461 w 7752501"/>
              <a:gd name="connsiteY14" fmla="*/ 1666254 h 3291854"/>
              <a:gd name="connsiteX15" fmla="*/ 7752501 w 7752501"/>
              <a:gd name="connsiteY15"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550500 w 7752501"/>
              <a:gd name="connsiteY4" fmla="*/ 1706208 h 3291854"/>
              <a:gd name="connsiteX5" fmla="*/ 3912021 w 7752501"/>
              <a:gd name="connsiteY5" fmla="*/ 1706894 h 3291854"/>
              <a:gd name="connsiteX6" fmla="*/ 3972907 w 7752501"/>
              <a:gd name="connsiteY6" fmla="*/ 1660458 h 3291854"/>
              <a:gd name="connsiteX7" fmla="*/ 4072896 w 7752501"/>
              <a:gd name="connsiteY7" fmla="*/ 1425187 h 3291854"/>
              <a:gd name="connsiteX8" fmla="*/ 4420021 w 7752501"/>
              <a:gd name="connsiteY8" fmla="*/ 1595134 h 3291854"/>
              <a:gd name="connsiteX9" fmla="*/ 4684181 w 7752501"/>
              <a:gd name="connsiteY9" fmla="*/ 14 h 3291854"/>
              <a:gd name="connsiteX10" fmla="*/ 5090581 w 7752501"/>
              <a:gd name="connsiteY10" fmla="*/ 3291854 h 3291854"/>
              <a:gd name="connsiteX11" fmla="*/ 5334421 w 7752501"/>
              <a:gd name="connsiteY11" fmla="*/ 1666254 h 3291854"/>
              <a:gd name="connsiteX12" fmla="*/ 5651393 w 7752501"/>
              <a:gd name="connsiteY12" fmla="*/ 1936392 h 3291854"/>
              <a:gd name="connsiteX13" fmla="*/ 5947847 w 7752501"/>
              <a:gd name="connsiteY13" fmla="*/ 1198894 h 3291854"/>
              <a:gd name="connsiteX14" fmla="*/ 6154332 w 7752501"/>
              <a:gd name="connsiteY14" fmla="*/ 1583002 h 3291854"/>
              <a:gd name="connsiteX15" fmla="*/ 6289461 w 7752501"/>
              <a:gd name="connsiteY15" fmla="*/ 1666254 h 3291854"/>
              <a:gd name="connsiteX16" fmla="*/ 7752501 w 7752501"/>
              <a:gd name="connsiteY16"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550500 w 7752501"/>
              <a:gd name="connsiteY5" fmla="*/ 1706208 h 3291854"/>
              <a:gd name="connsiteX6" fmla="*/ 3912021 w 7752501"/>
              <a:gd name="connsiteY6" fmla="*/ 1706894 h 3291854"/>
              <a:gd name="connsiteX7" fmla="*/ 3972907 w 7752501"/>
              <a:gd name="connsiteY7" fmla="*/ 1660458 h 3291854"/>
              <a:gd name="connsiteX8" fmla="*/ 4072896 w 7752501"/>
              <a:gd name="connsiteY8" fmla="*/ 1425187 h 3291854"/>
              <a:gd name="connsiteX9" fmla="*/ 4420021 w 7752501"/>
              <a:gd name="connsiteY9" fmla="*/ 1595134 h 3291854"/>
              <a:gd name="connsiteX10" fmla="*/ 4684181 w 7752501"/>
              <a:gd name="connsiteY10" fmla="*/ 14 h 3291854"/>
              <a:gd name="connsiteX11" fmla="*/ 5090581 w 7752501"/>
              <a:gd name="connsiteY11" fmla="*/ 3291854 h 3291854"/>
              <a:gd name="connsiteX12" fmla="*/ 5334421 w 7752501"/>
              <a:gd name="connsiteY12" fmla="*/ 1666254 h 3291854"/>
              <a:gd name="connsiteX13" fmla="*/ 5651393 w 7752501"/>
              <a:gd name="connsiteY13" fmla="*/ 1936392 h 3291854"/>
              <a:gd name="connsiteX14" fmla="*/ 5947847 w 7752501"/>
              <a:gd name="connsiteY14" fmla="*/ 1198894 h 3291854"/>
              <a:gd name="connsiteX15" fmla="*/ 6154332 w 7752501"/>
              <a:gd name="connsiteY15" fmla="*/ 1583002 h 3291854"/>
              <a:gd name="connsiteX16" fmla="*/ 6289461 w 7752501"/>
              <a:gd name="connsiteY16" fmla="*/ 1666254 h 3291854"/>
              <a:gd name="connsiteX17" fmla="*/ 7752501 w 7752501"/>
              <a:gd name="connsiteY17"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70638 w 7752501"/>
              <a:gd name="connsiteY1" fmla="*/ 1853373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78658 w 7752501"/>
              <a:gd name="connsiteY1" fmla="*/ 161326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99989 w 7752501"/>
              <a:gd name="connsiteY1" fmla="*/ 168297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86657 w 7752501"/>
              <a:gd name="connsiteY1" fmla="*/ 1709597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699915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707176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3119779 w 8732396"/>
              <a:gd name="connsiteY9" fmla="*/ 1704011 h 3291854"/>
              <a:gd name="connsiteX10" fmla="*/ 4891916 w 8732396"/>
              <a:gd name="connsiteY10" fmla="*/ 1706894 h 3291854"/>
              <a:gd name="connsiteX11" fmla="*/ 4952802 w 8732396"/>
              <a:gd name="connsiteY11" fmla="*/ 1660458 h 3291854"/>
              <a:gd name="connsiteX12" fmla="*/ 5052791 w 8732396"/>
              <a:gd name="connsiteY12" fmla="*/ 1425187 h 3291854"/>
              <a:gd name="connsiteX13" fmla="*/ 5399916 w 8732396"/>
              <a:gd name="connsiteY13" fmla="*/ 1595134 h 3291854"/>
              <a:gd name="connsiteX14" fmla="*/ 5664076 w 8732396"/>
              <a:gd name="connsiteY14" fmla="*/ 14 h 3291854"/>
              <a:gd name="connsiteX15" fmla="*/ 6070476 w 8732396"/>
              <a:gd name="connsiteY15" fmla="*/ 3291854 h 3291854"/>
              <a:gd name="connsiteX16" fmla="*/ 6314316 w 8732396"/>
              <a:gd name="connsiteY16" fmla="*/ 1666254 h 3291854"/>
              <a:gd name="connsiteX17" fmla="*/ 6631288 w 8732396"/>
              <a:gd name="connsiteY17" fmla="*/ 1936392 h 3291854"/>
              <a:gd name="connsiteX18" fmla="*/ 6927742 w 8732396"/>
              <a:gd name="connsiteY18" fmla="*/ 1198894 h 3291854"/>
              <a:gd name="connsiteX19" fmla="*/ 7134227 w 8732396"/>
              <a:gd name="connsiteY19" fmla="*/ 1583002 h 3291854"/>
              <a:gd name="connsiteX20" fmla="*/ 7269356 w 8732396"/>
              <a:gd name="connsiteY20" fmla="*/ 1666254 h 3291854"/>
              <a:gd name="connsiteX21" fmla="*/ 8732396 w 8732396"/>
              <a:gd name="connsiteY21"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3119779 w 8732396"/>
              <a:gd name="connsiteY8" fmla="*/ 1704011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3119779 w 8732396"/>
              <a:gd name="connsiteY7" fmla="*/ 1704011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3119779 w 8732396"/>
              <a:gd name="connsiteY6" fmla="*/ 1704011 h 3291854"/>
              <a:gd name="connsiteX7" fmla="*/ 4891916 w 8732396"/>
              <a:gd name="connsiteY7" fmla="*/ 1706894 h 3291854"/>
              <a:gd name="connsiteX8" fmla="*/ 4952802 w 8732396"/>
              <a:gd name="connsiteY8" fmla="*/ 1660458 h 3291854"/>
              <a:gd name="connsiteX9" fmla="*/ 5052791 w 8732396"/>
              <a:gd name="connsiteY9" fmla="*/ 1425187 h 3291854"/>
              <a:gd name="connsiteX10" fmla="*/ 5399916 w 8732396"/>
              <a:gd name="connsiteY10" fmla="*/ 1595134 h 3291854"/>
              <a:gd name="connsiteX11" fmla="*/ 5664076 w 8732396"/>
              <a:gd name="connsiteY11" fmla="*/ 14 h 3291854"/>
              <a:gd name="connsiteX12" fmla="*/ 6070476 w 8732396"/>
              <a:gd name="connsiteY12" fmla="*/ 3291854 h 3291854"/>
              <a:gd name="connsiteX13" fmla="*/ 6314316 w 8732396"/>
              <a:gd name="connsiteY13" fmla="*/ 1666254 h 3291854"/>
              <a:gd name="connsiteX14" fmla="*/ 6631288 w 8732396"/>
              <a:gd name="connsiteY14" fmla="*/ 1936392 h 3291854"/>
              <a:gd name="connsiteX15" fmla="*/ 6927742 w 8732396"/>
              <a:gd name="connsiteY15" fmla="*/ 1198894 h 3291854"/>
              <a:gd name="connsiteX16" fmla="*/ 7134227 w 8732396"/>
              <a:gd name="connsiteY16" fmla="*/ 1583002 h 3291854"/>
              <a:gd name="connsiteX17" fmla="*/ 7269356 w 8732396"/>
              <a:gd name="connsiteY17" fmla="*/ 1666254 h 3291854"/>
              <a:gd name="connsiteX18" fmla="*/ 8732396 w 8732396"/>
              <a:gd name="connsiteY18"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3119779 w 8732396"/>
              <a:gd name="connsiteY5" fmla="*/ 1704011 h 3291854"/>
              <a:gd name="connsiteX6" fmla="*/ 4891916 w 8732396"/>
              <a:gd name="connsiteY6" fmla="*/ 1706894 h 3291854"/>
              <a:gd name="connsiteX7" fmla="*/ 4952802 w 8732396"/>
              <a:gd name="connsiteY7" fmla="*/ 1660458 h 3291854"/>
              <a:gd name="connsiteX8" fmla="*/ 5052791 w 8732396"/>
              <a:gd name="connsiteY8" fmla="*/ 1425187 h 3291854"/>
              <a:gd name="connsiteX9" fmla="*/ 5399916 w 8732396"/>
              <a:gd name="connsiteY9" fmla="*/ 1595134 h 3291854"/>
              <a:gd name="connsiteX10" fmla="*/ 5664076 w 8732396"/>
              <a:gd name="connsiteY10" fmla="*/ 14 h 3291854"/>
              <a:gd name="connsiteX11" fmla="*/ 6070476 w 8732396"/>
              <a:gd name="connsiteY11" fmla="*/ 3291854 h 3291854"/>
              <a:gd name="connsiteX12" fmla="*/ 6314316 w 8732396"/>
              <a:gd name="connsiteY12" fmla="*/ 1666254 h 3291854"/>
              <a:gd name="connsiteX13" fmla="*/ 6631288 w 8732396"/>
              <a:gd name="connsiteY13" fmla="*/ 1936392 h 3291854"/>
              <a:gd name="connsiteX14" fmla="*/ 6927742 w 8732396"/>
              <a:gd name="connsiteY14" fmla="*/ 1198894 h 3291854"/>
              <a:gd name="connsiteX15" fmla="*/ 7134227 w 8732396"/>
              <a:gd name="connsiteY15" fmla="*/ 1583002 h 3291854"/>
              <a:gd name="connsiteX16" fmla="*/ 7269356 w 8732396"/>
              <a:gd name="connsiteY16" fmla="*/ 1666254 h 3291854"/>
              <a:gd name="connsiteX17" fmla="*/ 8732396 w 8732396"/>
              <a:gd name="connsiteY17"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3119779 w 8732396"/>
              <a:gd name="connsiteY4" fmla="*/ 1704011 h 3291854"/>
              <a:gd name="connsiteX5" fmla="*/ 4891916 w 8732396"/>
              <a:gd name="connsiteY5" fmla="*/ 1706894 h 3291854"/>
              <a:gd name="connsiteX6" fmla="*/ 4952802 w 8732396"/>
              <a:gd name="connsiteY6" fmla="*/ 1660458 h 3291854"/>
              <a:gd name="connsiteX7" fmla="*/ 5052791 w 8732396"/>
              <a:gd name="connsiteY7" fmla="*/ 1425187 h 3291854"/>
              <a:gd name="connsiteX8" fmla="*/ 5399916 w 8732396"/>
              <a:gd name="connsiteY8" fmla="*/ 1595134 h 3291854"/>
              <a:gd name="connsiteX9" fmla="*/ 5664076 w 8732396"/>
              <a:gd name="connsiteY9" fmla="*/ 14 h 3291854"/>
              <a:gd name="connsiteX10" fmla="*/ 6070476 w 8732396"/>
              <a:gd name="connsiteY10" fmla="*/ 3291854 h 3291854"/>
              <a:gd name="connsiteX11" fmla="*/ 6314316 w 8732396"/>
              <a:gd name="connsiteY11" fmla="*/ 1666254 h 3291854"/>
              <a:gd name="connsiteX12" fmla="*/ 6631288 w 8732396"/>
              <a:gd name="connsiteY12" fmla="*/ 1936392 h 3291854"/>
              <a:gd name="connsiteX13" fmla="*/ 6927742 w 8732396"/>
              <a:gd name="connsiteY13" fmla="*/ 1198894 h 3291854"/>
              <a:gd name="connsiteX14" fmla="*/ 7134227 w 8732396"/>
              <a:gd name="connsiteY14" fmla="*/ 1583002 h 3291854"/>
              <a:gd name="connsiteX15" fmla="*/ 7269356 w 8732396"/>
              <a:gd name="connsiteY15" fmla="*/ 1666254 h 3291854"/>
              <a:gd name="connsiteX16" fmla="*/ 8732396 w 8732396"/>
              <a:gd name="connsiteY16"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3119779 w 8732396"/>
              <a:gd name="connsiteY3" fmla="*/ 1704011 h 3291854"/>
              <a:gd name="connsiteX4" fmla="*/ 4891916 w 8732396"/>
              <a:gd name="connsiteY4" fmla="*/ 1706894 h 3291854"/>
              <a:gd name="connsiteX5" fmla="*/ 4952802 w 8732396"/>
              <a:gd name="connsiteY5" fmla="*/ 1660458 h 3291854"/>
              <a:gd name="connsiteX6" fmla="*/ 5052791 w 8732396"/>
              <a:gd name="connsiteY6" fmla="*/ 1425187 h 3291854"/>
              <a:gd name="connsiteX7" fmla="*/ 5399916 w 8732396"/>
              <a:gd name="connsiteY7" fmla="*/ 1595134 h 3291854"/>
              <a:gd name="connsiteX8" fmla="*/ 5664076 w 8732396"/>
              <a:gd name="connsiteY8" fmla="*/ 14 h 3291854"/>
              <a:gd name="connsiteX9" fmla="*/ 6070476 w 8732396"/>
              <a:gd name="connsiteY9" fmla="*/ 3291854 h 3291854"/>
              <a:gd name="connsiteX10" fmla="*/ 6314316 w 8732396"/>
              <a:gd name="connsiteY10" fmla="*/ 1666254 h 3291854"/>
              <a:gd name="connsiteX11" fmla="*/ 6631288 w 8732396"/>
              <a:gd name="connsiteY11" fmla="*/ 1936392 h 3291854"/>
              <a:gd name="connsiteX12" fmla="*/ 6927742 w 8732396"/>
              <a:gd name="connsiteY12" fmla="*/ 1198894 h 3291854"/>
              <a:gd name="connsiteX13" fmla="*/ 7134227 w 8732396"/>
              <a:gd name="connsiteY13" fmla="*/ 1583002 h 3291854"/>
              <a:gd name="connsiteX14" fmla="*/ 7269356 w 8732396"/>
              <a:gd name="connsiteY14" fmla="*/ 1666254 h 3291854"/>
              <a:gd name="connsiteX15" fmla="*/ 8732396 w 8732396"/>
              <a:gd name="connsiteY15" fmla="*/ 1666254 h 3291854"/>
              <a:gd name="connsiteX0" fmla="*/ 0 w 8732396"/>
              <a:gd name="connsiteY0" fmla="*/ 1706894 h 3291854"/>
              <a:gd name="connsiteX1" fmla="*/ 1009892 w 8732396"/>
              <a:gd name="connsiteY1" fmla="*/ 1707176 h 3291854"/>
              <a:gd name="connsiteX2" fmla="*/ 3119779 w 8732396"/>
              <a:gd name="connsiteY2" fmla="*/ 1704011 h 3291854"/>
              <a:gd name="connsiteX3" fmla="*/ 4891916 w 8732396"/>
              <a:gd name="connsiteY3" fmla="*/ 1706894 h 3291854"/>
              <a:gd name="connsiteX4" fmla="*/ 4952802 w 8732396"/>
              <a:gd name="connsiteY4" fmla="*/ 1660458 h 3291854"/>
              <a:gd name="connsiteX5" fmla="*/ 5052791 w 8732396"/>
              <a:gd name="connsiteY5" fmla="*/ 1425187 h 3291854"/>
              <a:gd name="connsiteX6" fmla="*/ 5399916 w 8732396"/>
              <a:gd name="connsiteY6" fmla="*/ 1595134 h 3291854"/>
              <a:gd name="connsiteX7" fmla="*/ 5664076 w 8732396"/>
              <a:gd name="connsiteY7" fmla="*/ 14 h 3291854"/>
              <a:gd name="connsiteX8" fmla="*/ 6070476 w 8732396"/>
              <a:gd name="connsiteY8" fmla="*/ 3291854 h 3291854"/>
              <a:gd name="connsiteX9" fmla="*/ 6314316 w 8732396"/>
              <a:gd name="connsiteY9" fmla="*/ 1666254 h 3291854"/>
              <a:gd name="connsiteX10" fmla="*/ 6631288 w 8732396"/>
              <a:gd name="connsiteY10" fmla="*/ 1936392 h 3291854"/>
              <a:gd name="connsiteX11" fmla="*/ 6927742 w 8732396"/>
              <a:gd name="connsiteY11" fmla="*/ 1198894 h 3291854"/>
              <a:gd name="connsiteX12" fmla="*/ 7134227 w 8732396"/>
              <a:gd name="connsiteY12" fmla="*/ 1583002 h 3291854"/>
              <a:gd name="connsiteX13" fmla="*/ 7269356 w 8732396"/>
              <a:gd name="connsiteY13" fmla="*/ 1666254 h 3291854"/>
              <a:gd name="connsiteX14" fmla="*/ 8732396 w 8732396"/>
              <a:gd name="connsiteY14" fmla="*/ 1666254 h 3291854"/>
              <a:gd name="connsiteX0" fmla="*/ 0 w 8732396"/>
              <a:gd name="connsiteY0" fmla="*/ 1706894 h 3291854"/>
              <a:gd name="connsiteX1" fmla="*/ 3119779 w 8732396"/>
              <a:gd name="connsiteY1" fmla="*/ 1704011 h 3291854"/>
              <a:gd name="connsiteX2" fmla="*/ 4891916 w 8732396"/>
              <a:gd name="connsiteY2" fmla="*/ 1706894 h 3291854"/>
              <a:gd name="connsiteX3" fmla="*/ 4952802 w 8732396"/>
              <a:gd name="connsiteY3" fmla="*/ 1660458 h 3291854"/>
              <a:gd name="connsiteX4" fmla="*/ 5052791 w 8732396"/>
              <a:gd name="connsiteY4" fmla="*/ 1425187 h 3291854"/>
              <a:gd name="connsiteX5" fmla="*/ 5399916 w 8732396"/>
              <a:gd name="connsiteY5" fmla="*/ 1595134 h 3291854"/>
              <a:gd name="connsiteX6" fmla="*/ 5664076 w 8732396"/>
              <a:gd name="connsiteY6" fmla="*/ 14 h 3291854"/>
              <a:gd name="connsiteX7" fmla="*/ 6070476 w 8732396"/>
              <a:gd name="connsiteY7" fmla="*/ 3291854 h 3291854"/>
              <a:gd name="connsiteX8" fmla="*/ 6314316 w 8732396"/>
              <a:gd name="connsiteY8" fmla="*/ 1666254 h 3291854"/>
              <a:gd name="connsiteX9" fmla="*/ 6631288 w 8732396"/>
              <a:gd name="connsiteY9" fmla="*/ 1936392 h 3291854"/>
              <a:gd name="connsiteX10" fmla="*/ 6927742 w 8732396"/>
              <a:gd name="connsiteY10" fmla="*/ 1198894 h 3291854"/>
              <a:gd name="connsiteX11" fmla="*/ 7134227 w 8732396"/>
              <a:gd name="connsiteY11" fmla="*/ 1583002 h 3291854"/>
              <a:gd name="connsiteX12" fmla="*/ 7269356 w 8732396"/>
              <a:gd name="connsiteY12" fmla="*/ 1666254 h 3291854"/>
              <a:gd name="connsiteX13" fmla="*/ 8732396 w 8732396"/>
              <a:gd name="connsiteY13" fmla="*/ 1666254 h 3291854"/>
              <a:gd name="connsiteX0" fmla="*/ 0 w 5612617"/>
              <a:gd name="connsiteY0" fmla="*/ 1704011 h 3291854"/>
              <a:gd name="connsiteX1" fmla="*/ 1772137 w 5612617"/>
              <a:gd name="connsiteY1" fmla="*/ 1706894 h 3291854"/>
              <a:gd name="connsiteX2" fmla="*/ 1833023 w 5612617"/>
              <a:gd name="connsiteY2" fmla="*/ 1660458 h 3291854"/>
              <a:gd name="connsiteX3" fmla="*/ 1933012 w 5612617"/>
              <a:gd name="connsiteY3" fmla="*/ 1425187 h 3291854"/>
              <a:gd name="connsiteX4" fmla="*/ 2280137 w 5612617"/>
              <a:gd name="connsiteY4" fmla="*/ 1595134 h 3291854"/>
              <a:gd name="connsiteX5" fmla="*/ 2544297 w 5612617"/>
              <a:gd name="connsiteY5" fmla="*/ 14 h 3291854"/>
              <a:gd name="connsiteX6" fmla="*/ 2950697 w 5612617"/>
              <a:gd name="connsiteY6" fmla="*/ 3291854 h 3291854"/>
              <a:gd name="connsiteX7" fmla="*/ 3194537 w 5612617"/>
              <a:gd name="connsiteY7" fmla="*/ 1666254 h 3291854"/>
              <a:gd name="connsiteX8" fmla="*/ 3511509 w 5612617"/>
              <a:gd name="connsiteY8" fmla="*/ 1936392 h 3291854"/>
              <a:gd name="connsiteX9" fmla="*/ 3807963 w 5612617"/>
              <a:gd name="connsiteY9" fmla="*/ 1198894 h 3291854"/>
              <a:gd name="connsiteX10" fmla="*/ 4014448 w 5612617"/>
              <a:gd name="connsiteY10" fmla="*/ 1583002 h 3291854"/>
              <a:gd name="connsiteX11" fmla="*/ 4149577 w 5612617"/>
              <a:gd name="connsiteY11" fmla="*/ 1666254 h 3291854"/>
              <a:gd name="connsiteX12" fmla="*/ 5612617 w 5612617"/>
              <a:gd name="connsiteY12" fmla="*/ 1666254 h 3291854"/>
              <a:gd name="connsiteX0" fmla="*/ 0 w 7254678"/>
              <a:gd name="connsiteY0" fmla="*/ 1704011 h 3291854"/>
              <a:gd name="connsiteX1" fmla="*/ 1772137 w 7254678"/>
              <a:gd name="connsiteY1" fmla="*/ 1706894 h 3291854"/>
              <a:gd name="connsiteX2" fmla="*/ 1833023 w 7254678"/>
              <a:gd name="connsiteY2" fmla="*/ 1660458 h 3291854"/>
              <a:gd name="connsiteX3" fmla="*/ 1933012 w 7254678"/>
              <a:gd name="connsiteY3" fmla="*/ 1425187 h 3291854"/>
              <a:gd name="connsiteX4" fmla="*/ 2280137 w 7254678"/>
              <a:gd name="connsiteY4" fmla="*/ 1595134 h 3291854"/>
              <a:gd name="connsiteX5" fmla="*/ 2544297 w 7254678"/>
              <a:gd name="connsiteY5" fmla="*/ 14 h 3291854"/>
              <a:gd name="connsiteX6" fmla="*/ 2950697 w 7254678"/>
              <a:gd name="connsiteY6" fmla="*/ 3291854 h 3291854"/>
              <a:gd name="connsiteX7" fmla="*/ 3194537 w 7254678"/>
              <a:gd name="connsiteY7" fmla="*/ 1666254 h 3291854"/>
              <a:gd name="connsiteX8" fmla="*/ 3511509 w 7254678"/>
              <a:gd name="connsiteY8" fmla="*/ 1936392 h 3291854"/>
              <a:gd name="connsiteX9" fmla="*/ 3807963 w 7254678"/>
              <a:gd name="connsiteY9" fmla="*/ 1198894 h 3291854"/>
              <a:gd name="connsiteX10" fmla="*/ 4014448 w 7254678"/>
              <a:gd name="connsiteY10" fmla="*/ 1583002 h 3291854"/>
              <a:gd name="connsiteX11" fmla="*/ 4149577 w 7254678"/>
              <a:gd name="connsiteY11" fmla="*/ 1666254 h 3291854"/>
              <a:gd name="connsiteX12" fmla="*/ 7254678 w 7254678"/>
              <a:gd name="connsiteY12" fmla="*/ 1666254 h 3291854"/>
              <a:gd name="connsiteX0" fmla="*/ 0 w 12436591"/>
              <a:gd name="connsiteY0" fmla="*/ 1704011 h 3291854"/>
              <a:gd name="connsiteX1" fmla="*/ 6954050 w 12436591"/>
              <a:gd name="connsiteY1" fmla="*/ 1706894 h 3291854"/>
              <a:gd name="connsiteX2" fmla="*/ 7014936 w 12436591"/>
              <a:gd name="connsiteY2" fmla="*/ 1660458 h 3291854"/>
              <a:gd name="connsiteX3" fmla="*/ 7114925 w 12436591"/>
              <a:gd name="connsiteY3" fmla="*/ 1425187 h 3291854"/>
              <a:gd name="connsiteX4" fmla="*/ 7462050 w 12436591"/>
              <a:gd name="connsiteY4" fmla="*/ 1595134 h 3291854"/>
              <a:gd name="connsiteX5" fmla="*/ 7726210 w 12436591"/>
              <a:gd name="connsiteY5" fmla="*/ 14 h 3291854"/>
              <a:gd name="connsiteX6" fmla="*/ 8132610 w 12436591"/>
              <a:gd name="connsiteY6" fmla="*/ 3291854 h 3291854"/>
              <a:gd name="connsiteX7" fmla="*/ 8376450 w 12436591"/>
              <a:gd name="connsiteY7" fmla="*/ 1666254 h 3291854"/>
              <a:gd name="connsiteX8" fmla="*/ 8693422 w 12436591"/>
              <a:gd name="connsiteY8" fmla="*/ 1936392 h 3291854"/>
              <a:gd name="connsiteX9" fmla="*/ 8989876 w 12436591"/>
              <a:gd name="connsiteY9" fmla="*/ 1198894 h 3291854"/>
              <a:gd name="connsiteX10" fmla="*/ 9196361 w 12436591"/>
              <a:gd name="connsiteY10" fmla="*/ 1583002 h 3291854"/>
              <a:gd name="connsiteX11" fmla="*/ 9331490 w 12436591"/>
              <a:gd name="connsiteY11" fmla="*/ 1666254 h 3291854"/>
              <a:gd name="connsiteX12" fmla="*/ 12436591 w 12436591"/>
              <a:gd name="connsiteY12" fmla="*/ 1666254 h 3291854"/>
              <a:gd name="connsiteX0" fmla="*/ 0 w 21863817"/>
              <a:gd name="connsiteY0" fmla="*/ 1729165 h 3291854"/>
              <a:gd name="connsiteX1" fmla="*/ 16381276 w 21863817"/>
              <a:gd name="connsiteY1" fmla="*/ 1706894 h 3291854"/>
              <a:gd name="connsiteX2" fmla="*/ 16442162 w 21863817"/>
              <a:gd name="connsiteY2" fmla="*/ 1660458 h 3291854"/>
              <a:gd name="connsiteX3" fmla="*/ 16542151 w 21863817"/>
              <a:gd name="connsiteY3" fmla="*/ 1425187 h 3291854"/>
              <a:gd name="connsiteX4" fmla="*/ 16889276 w 21863817"/>
              <a:gd name="connsiteY4" fmla="*/ 1595134 h 3291854"/>
              <a:gd name="connsiteX5" fmla="*/ 17153436 w 21863817"/>
              <a:gd name="connsiteY5" fmla="*/ 14 h 3291854"/>
              <a:gd name="connsiteX6" fmla="*/ 17559836 w 21863817"/>
              <a:gd name="connsiteY6" fmla="*/ 3291854 h 3291854"/>
              <a:gd name="connsiteX7" fmla="*/ 17803676 w 21863817"/>
              <a:gd name="connsiteY7" fmla="*/ 1666254 h 3291854"/>
              <a:gd name="connsiteX8" fmla="*/ 18120648 w 21863817"/>
              <a:gd name="connsiteY8" fmla="*/ 1936392 h 3291854"/>
              <a:gd name="connsiteX9" fmla="*/ 18417102 w 21863817"/>
              <a:gd name="connsiteY9" fmla="*/ 1198894 h 3291854"/>
              <a:gd name="connsiteX10" fmla="*/ 18623587 w 21863817"/>
              <a:gd name="connsiteY10" fmla="*/ 1583002 h 3291854"/>
              <a:gd name="connsiteX11" fmla="*/ 18758716 w 21863817"/>
              <a:gd name="connsiteY11" fmla="*/ 1666254 h 3291854"/>
              <a:gd name="connsiteX12" fmla="*/ 21863817 w 21863817"/>
              <a:gd name="connsiteY12" fmla="*/ 1666254 h 329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63817" h="3291854">
                <a:moveTo>
                  <a:pt x="0" y="1729165"/>
                </a:moveTo>
                <a:lnTo>
                  <a:pt x="16381276" y="1706894"/>
                </a:lnTo>
                <a:cubicBezTo>
                  <a:pt x="16420161" y="1703189"/>
                  <a:pt x="16428683" y="1685625"/>
                  <a:pt x="16442162" y="1660458"/>
                </a:cubicBezTo>
                <a:cubicBezTo>
                  <a:pt x="16455641" y="1635291"/>
                  <a:pt x="16465410" y="1435268"/>
                  <a:pt x="16542151" y="1425187"/>
                </a:cubicBezTo>
                <a:cubicBezTo>
                  <a:pt x="16618892" y="1415107"/>
                  <a:pt x="16787395" y="1832663"/>
                  <a:pt x="16889276" y="1595134"/>
                </a:cubicBezTo>
                <a:cubicBezTo>
                  <a:pt x="16991157" y="1357605"/>
                  <a:pt x="17028634" y="-5150"/>
                  <a:pt x="17153436" y="14"/>
                </a:cubicBezTo>
                <a:cubicBezTo>
                  <a:pt x="17278238" y="5178"/>
                  <a:pt x="17446559" y="3291535"/>
                  <a:pt x="17559836" y="3291854"/>
                </a:cubicBezTo>
                <a:cubicBezTo>
                  <a:pt x="17673113" y="3292173"/>
                  <a:pt x="17710207" y="1892164"/>
                  <a:pt x="17803676" y="1666254"/>
                </a:cubicBezTo>
                <a:cubicBezTo>
                  <a:pt x="17897145" y="1440344"/>
                  <a:pt x="18018410" y="2014285"/>
                  <a:pt x="18120648" y="1936392"/>
                </a:cubicBezTo>
                <a:cubicBezTo>
                  <a:pt x="18222886" y="1858499"/>
                  <a:pt x="18333279" y="1257792"/>
                  <a:pt x="18417102" y="1198894"/>
                </a:cubicBezTo>
                <a:cubicBezTo>
                  <a:pt x="18500925" y="1139996"/>
                  <a:pt x="18590856" y="1536575"/>
                  <a:pt x="18623587" y="1583002"/>
                </a:cubicBezTo>
                <a:cubicBezTo>
                  <a:pt x="18656318" y="1629429"/>
                  <a:pt x="18692447" y="1661255"/>
                  <a:pt x="18758716" y="1666254"/>
                </a:cubicBezTo>
                <a:lnTo>
                  <a:pt x="21863817" y="1666254"/>
                </a:lnTo>
              </a:path>
            </a:pathLst>
          </a:custGeom>
          <a:ln w="38100" cap="rnd">
            <a:solidFill>
              <a:srgbClr val="00E7E2"/>
            </a:solidFill>
          </a:ln>
          <a:effectLst>
            <a:outerShdw blurRad="88900" algn="ctr" rotWithShape="0">
              <a:srgbClr val="01FFFF"/>
            </a:outerShdw>
          </a:effectLst>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Title 8"/>
          <p:cNvSpPr>
            <a:spLocks noGrp="1"/>
          </p:cNvSpPr>
          <p:nvPr>
            <p:ph type="title"/>
          </p:nvPr>
        </p:nvSpPr>
        <p:spPr>
          <a:xfrm>
            <a:off x="304800" y="76200"/>
            <a:ext cx="8229600" cy="715962"/>
          </a:xfrm>
        </p:spPr>
        <p:txBody>
          <a:bodyPr>
            <a:noAutofit/>
          </a:bodyPr>
          <a:lstStyle/>
          <a:p>
            <a:r>
              <a:rPr lang="en-US" sz="3600" b="1" dirty="0">
                <a:solidFill>
                  <a:srgbClr val="00B0F0"/>
                </a:solidFill>
              </a:rPr>
              <a:t>Mechanism of the </a:t>
            </a:r>
            <a:r>
              <a:rPr lang="en-US" sz="3600" b="1" dirty="0" err="1">
                <a:solidFill>
                  <a:srgbClr val="00B0F0"/>
                </a:solidFill>
              </a:rPr>
              <a:t>Vagal</a:t>
            </a:r>
            <a:r>
              <a:rPr lang="en-US" sz="3600" b="1" dirty="0">
                <a:solidFill>
                  <a:srgbClr val="00B0F0"/>
                </a:solidFill>
              </a:rPr>
              <a:t> Effects</a:t>
            </a:r>
            <a:endParaRPr lang="en-US" sz="3600" dirty="0">
              <a:solidFill>
                <a:srgbClr val="00B0F0"/>
              </a:solidFill>
            </a:endParaRPr>
          </a:p>
        </p:txBody>
      </p:sp>
      <p:sp>
        <p:nvSpPr>
          <p:cNvPr id="15" name="Rectangle 14"/>
          <p:cNvSpPr/>
          <p:nvPr/>
        </p:nvSpPr>
        <p:spPr>
          <a:xfrm>
            <a:off x="838200" y="1676400"/>
            <a:ext cx="7010400" cy="3276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2800" i="1" dirty="0">
              <a:solidFill>
                <a:schemeClr val="tx1"/>
              </a:solidFill>
              <a:effectLst>
                <a:outerShdw blurRad="50800" dist="38100" dir="5400000" algn="t" rotWithShape="0">
                  <a:prstClr val="black">
                    <a:alpha val="40000"/>
                  </a:prstClr>
                </a:outerShdw>
              </a:effectLst>
              <a:latin typeface="Arial" pitchFamily="34" charset="0"/>
              <a:cs typeface="Arial" pitchFamily="34" charset="0"/>
            </a:endParaRPr>
          </a:p>
        </p:txBody>
      </p:sp>
      <p:sp>
        <p:nvSpPr>
          <p:cNvPr id="6" name="عنصر نائب للتاريخ 5"/>
          <p:cNvSpPr>
            <a:spLocks noGrp="1"/>
          </p:cNvSpPr>
          <p:nvPr>
            <p:ph type="dt" sz="half" idx="10"/>
          </p:nvPr>
        </p:nvSpPr>
        <p:spPr/>
        <p:txBody>
          <a:bodyPr/>
          <a:lstStyle/>
          <a:p>
            <a:fld id="{019FED02-190D-4407-969C-FAADD24AE1E5}" type="datetime1">
              <a:rPr lang="en-US" smtClean="0">
                <a:solidFill>
                  <a:schemeClr val="tx1"/>
                </a:solidFill>
              </a:rPr>
              <a:t>2/28/21</a:t>
            </a:fld>
            <a:endParaRPr lang="en-US">
              <a:solidFill>
                <a:schemeClr val="tx1"/>
              </a:solidFill>
            </a:endParaRPr>
          </a:p>
        </p:txBody>
      </p:sp>
      <p:sp>
        <p:nvSpPr>
          <p:cNvPr id="7" name="عنصر نائب لرقم الشريحة 6"/>
          <p:cNvSpPr>
            <a:spLocks noGrp="1"/>
          </p:cNvSpPr>
          <p:nvPr>
            <p:ph type="sldNum" sz="quarter" idx="12"/>
          </p:nvPr>
        </p:nvSpPr>
        <p:spPr/>
        <p:txBody>
          <a:bodyPr/>
          <a:lstStyle/>
          <a:p>
            <a:fld id="{BC490F8C-3D0D-4DB1-B2BD-1525EA5CE111}" type="slidenum">
              <a:rPr lang="en-US" smtClean="0">
                <a:solidFill>
                  <a:schemeClr val="tx1"/>
                </a:solidFill>
              </a:rPr>
              <a:pPr/>
              <a:t>31</a:t>
            </a:fld>
            <a:endParaRPr lang="en-US">
              <a:solidFill>
                <a:schemeClr val="tx1"/>
              </a:solidFill>
            </a:endParaRPr>
          </a:p>
        </p:txBody>
      </p:sp>
      <p:sp>
        <p:nvSpPr>
          <p:cNvPr id="8" name="عنصر نائب للتذييل 7"/>
          <p:cNvSpPr>
            <a:spLocks noGrp="1"/>
          </p:cNvSpPr>
          <p:nvPr>
            <p:ph type="ftr" sz="quarter" idx="11"/>
          </p:nvPr>
        </p:nvSpPr>
        <p:spPr/>
        <p:txBody>
          <a:bodyPr/>
          <a:lstStyle/>
          <a:p>
            <a:r>
              <a:rPr lang="en-US">
                <a:solidFill>
                  <a:schemeClr val="tx1"/>
                </a:solidFill>
              </a:rPr>
              <a:t>Excitation of the heart -Guyton and hall &amp; Linda</a:t>
            </a:r>
          </a:p>
        </p:txBody>
      </p:sp>
      <p:graphicFrame>
        <p:nvGraphicFramePr>
          <p:cNvPr id="10" name="رسم تخطيطي 9"/>
          <p:cNvGraphicFramePr/>
          <p:nvPr>
            <p:extLst>
              <p:ext uri="{D42A27DB-BD31-4B8C-83A1-F6EECF244321}">
                <p14:modId xmlns:p14="http://schemas.microsoft.com/office/powerpoint/2010/main" val="299310025"/>
              </p:ext>
            </p:extLst>
          </p:nvPr>
        </p:nvGraphicFramePr>
        <p:xfrm>
          <a:off x="381000" y="838200"/>
          <a:ext cx="85344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682608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rtl="1"/>
            <a:r>
              <a:rPr lang="en-US" b="1" dirty="0">
                <a:solidFill>
                  <a:srgbClr val="00B0F0"/>
                </a:solidFill>
              </a:rPr>
              <a:t>Summary of Effects of Autonomic Nervous System on the</a:t>
            </a:r>
            <a:r>
              <a:rPr lang="en-US" b="1" dirty="0">
                <a:solidFill>
                  <a:schemeClr val="tx1"/>
                </a:solidFill>
              </a:rPr>
              <a:t> </a:t>
            </a:r>
            <a:r>
              <a:rPr lang="en-US" dirty="0">
                <a:solidFill>
                  <a:schemeClr val="tx1"/>
                </a:solidFill>
              </a:rPr>
              <a:t>Conduction velocity</a:t>
            </a:r>
            <a:endParaRPr lang="ar-SA" dirty="0">
              <a:solidFill>
                <a:schemeClr val="tx1"/>
              </a:solidFill>
            </a:endParaRPr>
          </a:p>
        </p:txBody>
      </p:sp>
      <p:sp>
        <p:nvSpPr>
          <p:cNvPr id="3" name="عنصر نائب للتاريخ 2"/>
          <p:cNvSpPr>
            <a:spLocks noGrp="1"/>
          </p:cNvSpPr>
          <p:nvPr>
            <p:ph type="dt" sz="half" idx="10"/>
          </p:nvPr>
        </p:nvSpPr>
        <p:spPr/>
        <p:txBody>
          <a:bodyPr/>
          <a:lstStyle/>
          <a:p>
            <a:fld id="{662AD421-842F-4E27-AF8B-C23F72293EF4}" type="datetime1">
              <a:rPr lang="en-US" smtClean="0">
                <a:solidFill>
                  <a:schemeClr val="tx1"/>
                </a:solidFill>
              </a:rPr>
              <a:t>2/28/21</a:t>
            </a:fld>
            <a:endParaRPr lang="en-US">
              <a:solidFill>
                <a:schemeClr val="tx1"/>
              </a:solidFill>
            </a:endParaRPr>
          </a:p>
        </p:txBody>
      </p:sp>
      <p:sp>
        <p:nvSpPr>
          <p:cNvPr id="4" name="عنصر نائب للتذييل 3"/>
          <p:cNvSpPr>
            <a:spLocks noGrp="1"/>
          </p:cNvSpPr>
          <p:nvPr>
            <p:ph type="ftr" sz="quarter" idx="11"/>
          </p:nvPr>
        </p:nvSpPr>
        <p:spPr/>
        <p:txBody>
          <a:bodyPr/>
          <a:lstStyle/>
          <a:p>
            <a:r>
              <a:rPr lang="en-US">
                <a:solidFill>
                  <a:schemeClr val="tx1"/>
                </a:solidFill>
              </a:rPr>
              <a:t>Excitation of the heart -Guyton and hall &amp; Linda</a:t>
            </a:r>
          </a:p>
        </p:txBody>
      </p:sp>
      <p:sp>
        <p:nvSpPr>
          <p:cNvPr id="5" name="عنصر نائب لرقم الشريحة 4"/>
          <p:cNvSpPr>
            <a:spLocks noGrp="1"/>
          </p:cNvSpPr>
          <p:nvPr>
            <p:ph type="sldNum" sz="quarter" idx="12"/>
          </p:nvPr>
        </p:nvSpPr>
        <p:spPr/>
        <p:txBody>
          <a:bodyPr/>
          <a:lstStyle/>
          <a:p>
            <a:fld id="{BC490F8C-3D0D-4DB1-B2BD-1525EA5CE111}" type="slidenum">
              <a:rPr lang="en-US" smtClean="0">
                <a:solidFill>
                  <a:schemeClr val="tx1"/>
                </a:solidFill>
              </a:rPr>
              <a:pPr/>
              <a:t>32</a:t>
            </a:fld>
            <a:endParaRPr lang="en-US">
              <a:solidFill>
                <a:schemeClr val="tx1"/>
              </a:solidFill>
            </a:endParaRPr>
          </a:p>
        </p:txBody>
      </p:sp>
      <p:graphicFrame>
        <p:nvGraphicFramePr>
          <p:cNvPr id="6" name="جدول 5"/>
          <p:cNvGraphicFramePr>
            <a:graphicFrameLocks noGrp="1"/>
          </p:cNvGraphicFramePr>
          <p:nvPr>
            <p:extLst>
              <p:ext uri="{D42A27DB-BD31-4B8C-83A1-F6EECF244321}">
                <p14:modId xmlns:p14="http://schemas.microsoft.com/office/powerpoint/2010/main" val="220244397"/>
              </p:ext>
            </p:extLst>
          </p:nvPr>
        </p:nvGraphicFramePr>
        <p:xfrm>
          <a:off x="685800" y="1828800"/>
          <a:ext cx="8077200" cy="2316480"/>
        </p:xfrm>
        <a:graphic>
          <a:graphicData uri="http://schemas.openxmlformats.org/drawingml/2006/table">
            <a:tbl>
              <a:tblPr rtl="1" firstRow="1" bandRow="1">
                <a:tableStyleId>{7DF18680-E054-41AD-8BC1-D1AEF772440D}</a:tableStyleId>
              </a:tblPr>
              <a:tblGrid>
                <a:gridCol w="2692400">
                  <a:extLst>
                    <a:ext uri="{9D8B030D-6E8A-4147-A177-3AD203B41FA5}">
                      <a16:colId xmlns:a16="http://schemas.microsoft.com/office/drawing/2014/main" val="20000"/>
                    </a:ext>
                  </a:extLst>
                </a:gridCol>
                <a:gridCol w="2692400">
                  <a:extLst>
                    <a:ext uri="{9D8B030D-6E8A-4147-A177-3AD203B41FA5}">
                      <a16:colId xmlns:a16="http://schemas.microsoft.com/office/drawing/2014/main" val="20001"/>
                    </a:ext>
                  </a:extLst>
                </a:gridCol>
                <a:gridCol w="2692400">
                  <a:extLst>
                    <a:ext uri="{9D8B030D-6E8A-4147-A177-3AD203B41FA5}">
                      <a16:colId xmlns:a16="http://schemas.microsoft.com/office/drawing/2014/main" val="20002"/>
                    </a:ext>
                  </a:extLst>
                </a:gridCol>
              </a:tblGrid>
              <a:tr h="370840">
                <a:tc>
                  <a:txBody>
                    <a:bodyPr/>
                    <a:lstStyle/>
                    <a:p>
                      <a:pPr algn="ctr" rtl="1"/>
                      <a:endParaRPr lang="en-US" sz="2800" dirty="0"/>
                    </a:p>
                    <a:p>
                      <a:pPr algn="ctr" rtl="1"/>
                      <a:r>
                        <a:rPr lang="en-US" sz="2800" dirty="0"/>
                        <a:t>Parasympathetic</a:t>
                      </a:r>
                      <a:r>
                        <a:rPr lang="en-US" sz="2800" baseline="0" dirty="0"/>
                        <a:t> </a:t>
                      </a:r>
                      <a:endParaRPr lang="ar-SA" sz="2800" dirty="0"/>
                    </a:p>
                  </a:txBody>
                  <a:tcPr anchor="ctr"/>
                </a:tc>
                <a:tc>
                  <a:txBody>
                    <a:bodyPr/>
                    <a:lstStyle/>
                    <a:p>
                      <a:pPr algn="ctr" rtl="1"/>
                      <a:r>
                        <a:rPr lang="en-US" sz="2800" dirty="0"/>
                        <a:t>Sympathetic </a:t>
                      </a:r>
                      <a:endParaRPr lang="ar-SA" sz="2800" dirty="0"/>
                    </a:p>
                  </a:txBody>
                  <a:tcPr anchor="ctr"/>
                </a:tc>
                <a:tc>
                  <a:txBody>
                    <a:bodyPr/>
                    <a:lstStyle/>
                    <a:p>
                      <a:pPr algn="ctr" rtl="1"/>
                      <a:endParaRPr lang="ar-SA" sz="2800"/>
                    </a:p>
                  </a:txBody>
                  <a:tcPr anchor="ctr"/>
                </a:tc>
                <a:extLst>
                  <a:ext uri="{0D108BD9-81ED-4DB2-BD59-A6C34878D82A}">
                    <a16:rowId xmlns:a16="http://schemas.microsoft.com/office/drawing/2014/main" val="10000"/>
                  </a:ext>
                </a:extLst>
              </a:tr>
              <a:tr h="370840">
                <a:tc>
                  <a:txBody>
                    <a:bodyPr/>
                    <a:lstStyle/>
                    <a:p>
                      <a:pPr algn="ctr" rtl="1"/>
                      <a:r>
                        <a:rPr lang="ar-SA" sz="2800" u="none" strike="noStrike" kern="1200" baseline="0" dirty="0"/>
                        <a:t>↓</a:t>
                      </a:r>
                      <a:endParaRPr lang="ar-SA" sz="2800" dirty="0"/>
                    </a:p>
                  </a:txBody>
                  <a:tcPr anchor="ctr"/>
                </a:tc>
                <a:tc>
                  <a:txBody>
                    <a:bodyPr/>
                    <a:lstStyle/>
                    <a:p>
                      <a:pPr algn="ctr" rtl="1"/>
                      <a:r>
                        <a:rPr lang="ar-SA" sz="2800" u="none" strike="noStrike" kern="1200" baseline="0" dirty="0"/>
                        <a:t>↑</a:t>
                      </a:r>
                      <a:endParaRPr lang="ar-SA" sz="2800" dirty="0"/>
                    </a:p>
                  </a:txBody>
                  <a:tcPr anchor="ctr"/>
                </a:tc>
                <a:tc>
                  <a:txBody>
                    <a:bodyPr/>
                    <a:lstStyle/>
                    <a:p>
                      <a:pPr algn="ctr" rtl="1"/>
                      <a:r>
                        <a:rPr lang="en-US" sz="2800" u="none" strike="noStrike" kern="1200" baseline="0" dirty="0"/>
                        <a:t>Conduction velocity</a:t>
                      </a:r>
                      <a:endParaRPr lang="ar-SA" sz="2800" dirty="0"/>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0064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222887" y="779739"/>
            <a:ext cx="3675505" cy="792709"/>
          </a:xfrm>
        </p:spPr>
        <p:txBody>
          <a:bodyPr>
            <a:noAutofit/>
          </a:bodyPr>
          <a:lstStyle/>
          <a:p>
            <a:pPr algn="ctr"/>
            <a:r>
              <a:rPr lang="en-US" sz="2800" b="1" dirty="0">
                <a:solidFill>
                  <a:srgbClr val="00B0F0"/>
                </a:solidFill>
              </a:rPr>
              <a:t>Effect of sympathetic and parasympathetic stimulation on the SA node action</a:t>
            </a:r>
            <a:br>
              <a:rPr lang="en-US" sz="2800" b="1" dirty="0">
                <a:solidFill>
                  <a:srgbClr val="00B0F0"/>
                </a:solidFill>
              </a:rPr>
            </a:br>
            <a:r>
              <a:rPr lang="en-US" sz="2800" b="1" dirty="0">
                <a:solidFill>
                  <a:srgbClr val="00B0F0"/>
                </a:solidFill>
              </a:rPr>
              <a:t>potential.</a:t>
            </a:r>
            <a:endParaRPr lang="ar-SA" sz="2800" dirty="0">
              <a:solidFill>
                <a:srgbClr val="00B0F0"/>
              </a:solidFill>
            </a:endParaRPr>
          </a:p>
        </p:txBody>
      </p:sp>
      <p:sp>
        <p:nvSpPr>
          <p:cNvPr id="3" name="عنصر نائب للتاريخ 2"/>
          <p:cNvSpPr>
            <a:spLocks noGrp="1"/>
          </p:cNvSpPr>
          <p:nvPr>
            <p:ph type="dt" sz="half" idx="10"/>
          </p:nvPr>
        </p:nvSpPr>
        <p:spPr/>
        <p:txBody>
          <a:bodyPr/>
          <a:lstStyle/>
          <a:p>
            <a:fld id="{737E0C0E-4035-4A37-9EED-141407FF52C3}" type="datetime1">
              <a:rPr lang="en-US" smtClean="0">
                <a:solidFill>
                  <a:schemeClr val="tx1"/>
                </a:solidFill>
              </a:rPr>
              <a:pPr/>
              <a:t>2/28/21</a:t>
            </a:fld>
            <a:endParaRPr lang="en-US">
              <a:solidFill>
                <a:schemeClr val="tx1"/>
              </a:solidFill>
            </a:endParaRPr>
          </a:p>
        </p:txBody>
      </p:sp>
      <p:sp>
        <p:nvSpPr>
          <p:cNvPr id="4" name="عنصر نائب للتذييل 3"/>
          <p:cNvSpPr>
            <a:spLocks noGrp="1"/>
          </p:cNvSpPr>
          <p:nvPr>
            <p:ph type="ftr" sz="quarter" idx="11"/>
          </p:nvPr>
        </p:nvSpPr>
        <p:spPr>
          <a:xfrm>
            <a:off x="3276600" y="6356349"/>
            <a:ext cx="2895600" cy="365125"/>
          </a:xfrm>
        </p:spPr>
        <p:txBody>
          <a:bodyPr/>
          <a:lstStyle/>
          <a:p>
            <a:r>
              <a:rPr lang="en-US">
                <a:solidFill>
                  <a:schemeClr val="tx1"/>
                </a:solidFill>
              </a:rPr>
              <a:t>excitation of the heart -Guyton and hall</a:t>
            </a:r>
          </a:p>
        </p:txBody>
      </p:sp>
      <p:sp>
        <p:nvSpPr>
          <p:cNvPr id="5" name="عنصر نائب لرقم الشريحة 4"/>
          <p:cNvSpPr>
            <a:spLocks noGrp="1"/>
          </p:cNvSpPr>
          <p:nvPr>
            <p:ph type="sldNum" sz="quarter" idx="12"/>
          </p:nvPr>
        </p:nvSpPr>
        <p:spPr/>
        <p:txBody>
          <a:bodyPr/>
          <a:lstStyle/>
          <a:p>
            <a:fld id="{BC490F8C-3D0D-4DB1-B2BD-1525EA5CE111}" type="slidenum">
              <a:rPr lang="en-US" smtClean="0">
                <a:solidFill>
                  <a:schemeClr val="tx1"/>
                </a:solidFill>
              </a:rPr>
              <a:pPr/>
              <a:t>33</a:t>
            </a:fld>
            <a:endParaRPr lang="en-US">
              <a:solidFill>
                <a:schemeClr val="tx1"/>
              </a:solidFill>
            </a:endParaRPr>
          </a:p>
        </p:txBody>
      </p:sp>
      <p:pic>
        <p:nvPicPr>
          <p:cNvPr id="6" name="صورة 5"/>
          <p:cNvPicPr>
            <a:picLocks noChangeAspect="1"/>
          </p:cNvPicPr>
          <p:nvPr/>
        </p:nvPicPr>
        <p:blipFill rotWithShape="1">
          <a:blip r:embed="rId2"/>
          <a:srcRect l="43015" t="10295" r="28860" b="22058"/>
          <a:stretch/>
        </p:blipFill>
        <p:spPr>
          <a:xfrm>
            <a:off x="4308548" y="228600"/>
            <a:ext cx="4489304" cy="60737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مستطيل 6"/>
          <p:cNvSpPr/>
          <p:nvPr/>
        </p:nvSpPr>
        <p:spPr>
          <a:xfrm>
            <a:off x="533400" y="2866020"/>
            <a:ext cx="3352800" cy="954107"/>
          </a:xfrm>
          <a:prstGeom prst="rect">
            <a:avLst/>
          </a:prstGeom>
        </p:spPr>
        <p:txBody>
          <a:bodyPr wrap="square">
            <a:spAutoFit/>
          </a:bodyPr>
          <a:lstStyle/>
          <a:p>
            <a:r>
              <a:rPr lang="en-US" sz="1400" b="1" dirty="0">
                <a:solidFill>
                  <a:srgbClr val="C00000"/>
                </a:solidFill>
                <a:latin typeface="AntiqueOlive-Light"/>
              </a:rPr>
              <a:t>Sympathetic stimulation increases</a:t>
            </a:r>
          </a:p>
          <a:p>
            <a:r>
              <a:rPr lang="en-US" sz="1400" b="1" dirty="0">
                <a:solidFill>
                  <a:srgbClr val="C00000"/>
                </a:solidFill>
                <a:latin typeface="AntiqueOlive-Light"/>
              </a:rPr>
              <a:t>the rate of phase 4 depolarization and increases the frequency of action potentials</a:t>
            </a:r>
            <a:endParaRPr lang="ar-SA" sz="1400" b="1" dirty="0">
              <a:solidFill>
                <a:srgbClr val="C00000"/>
              </a:solidFill>
            </a:endParaRPr>
          </a:p>
        </p:txBody>
      </p:sp>
      <p:sp>
        <p:nvSpPr>
          <p:cNvPr id="8" name="مستطيل 7"/>
          <p:cNvSpPr/>
          <p:nvPr/>
        </p:nvSpPr>
        <p:spPr>
          <a:xfrm>
            <a:off x="545592" y="4419600"/>
            <a:ext cx="3352800" cy="738664"/>
          </a:xfrm>
          <a:prstGeom prst="rect">
            <a:avLst/>
          </a:prstGeom>
        </p:spPr>
        <p:txBody>
          <a:bodyPr wrap="square">
            <a:spAutoFit/>
          </a:bodyPr>
          <a:lstStyle/>
          <a:p>
            <a:r>
              <a:rPr lang="en-US" sz="1400" b="1" dirty="0">
                <a:solidFill>
                  <a:srgbClr val="C00000"/>
                </a:solidFill>
                <a:latin typeface="AntiqueOlive-Light"/>
              </a:rPr>
              <a:t>Parasympathetic</a:t>
            </a:r>
          </a:p>
          <a:p>
            <a:r>
              <a:rPr lang="en-US" sz="1400" b="1" dirty="0">
                <a:solidFill>
                  <a:srgbClr val="C00000"/>
                </a:solidFill>
                <a:latin typeface="AntiqueOlive-Light"/>
              </a:rPr>
              <a:t>stimulation decreases the rate of phase 4 depolarization and hyperpolarizes</a:t>
            </a:r>
            <a:endParaRPr lang="ar-SA" sz="1400" b="1" dirty="0">
              <a:solidFill>
                <a:srgbClr val="C00000"/>
              </a:solidFill>
              <a:latin typeface="AntiqueOlive-Light"/>
            </a:endParaRPr>
          </a:p>
        </p:txBody>
      </p:sp>
    </p:spTree>
    <p:extLst>
      <p:ext uri="{BB962C8B-B14F-4D97-AF65-F5344CB8AC3E}">
        <p14:creationId xmlns:p14="http://schemas.microsoft.com/office/powerpoint/2010/main" val="3292677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solidFill>
                  <a:srgbClr val="00B0F0"/>
                </a:solidFill>
              </a:rPr>
              <a:t>Latent Pacemakers</a:t>
            </a:r>
            <a:endParaRPr lang="ar-SA" dirty="0">
              <a:solidFill>
                <a:srgbClr val="00B0F0"/>
              </a:solidFill>
            </a:endParaRPr>
          </a:p>
        </p:txBody>
      </p:sp>
      <p:sp>
        <p:nvSpPr>
          <p:cNvPr id="3" name="عنصر نائب للتاريخ 2"/>
          <p:cNvSpPr>
            <a:spLocks noGrp="1"/>
          </p:cNvSpPr>
          <p:nvPr>
            <p:ph type="dt" sz="half" idx="10"/>
          </p:nvPr>
        </p:nvSpPr>
        <p:spPr/>
        <p:txBody>
          <a:bodyPr/>
          <a:lstStyle/>
          <a:p>
            <a:fld id="{737E0C0E-4035-4A37-9EED-141407FF52C3}" type="datetime1">
              <a:rPr lang="en-US" smtClean="0">
                <a:solidFill>
                  <a:schemeClr val="tx1"/>
                </a:solidFill>
              </a:rPr>
              <a:pPr/>
              <a:t>2/28/21</a:t>
            </a:fld>
            <a:endParaRPr lang="en-US">
              <a:solidFill>
                <a:schemeClr val="tx1"/>
              </a:solidFill>
            </a:endParaRPr>
          </a:p>
        </p:txBody>
      </p:sp>
      <p:sp>
        <p:nvSpPr>
          <p:cNvPr id="4" name="عنصر نائب للتذييل 3"/>
          <p:cNvSpPr>
            <a:spLocks noGrp="1"/>
          </p:cNvSpPr>
          <p:nvPr>
            <p:ph type="ftr" sz="quarter" idx="11"/>
          </p:nvPr>
        </p:nvSpPr>
        <p:spPr/>
        <p:txBody>
          <a:bodyPr/>
          <a:lstStyle/>
          <a:p>
            <a:r>
              <a:rPr lang="en-US">
                <a:solidFill>
                  <a:schemeClr val="tx1"/>
                </a:solidFill>
              </a:rPr>
              <a:t>excitation of the heart -Guyton and hall</a:t>
            </a:r>
          </a:p>
        </p:txBody>
      </p:sp>
      <p:sp>
        <p:nvSpPr>
          <p:cNvPr id="5" name="عنصر نائب لرقم الشريحة 4"/>
          <p:cNvSpPr>
            <a:spLocks noGrp="1"/>
          </p:cNvSpPr>
          <p:nvPr>
            <p:ph type="sldNum" sz="quarter" idx="12"/>
          </p:nvPr>
        </p:nvSpPr>
        <p:spPr/>
        <p:txBody>
          <a:bodyPr/>
          <a:lstStyle/>
          <a:p>
            <a:fld id="{BC490F8C-3D0D-4DB1-B2BD-1525EA5CE111}" type="slidenum">
              <a:rPr lang="en-US" smtClean="0">
                <a:solidFill>
                  <a:schemeClr val="tx1"/>
                </a:solidFill>
              </a:rPr>
              <a:pPr/>
              <a:t>34</a:t>
            </a:fld>
            <a:endParaRPr lang="en-US">
              <a:solidFill>
                <a:schemeClr val="tx1"/>
              </a:solidFill>
            </a:endParaRPr>
          </a:p>
        </p:txBody>
      </p:sp>
      <p:pic>
        <p:nvPicPr>
          <p:cNvPr id="6" name="صورة 5"/>
          <p:cNvPicPr>
            <a:picLocks noChangeAspect="1"/>
          </p:cNvPicPr>
          <p:nvPr/>
        </p:nvPicPr>
        <p:blipFill rotWithShape="1">
          <a:blip r:embed="rId3"/>
          <a:srcRect l="26198" t="60274" r="42980" b="10959"/>
          <a:stretch/>
        </p:blipFill>
        <p:spPr>
          <a:xfrm>
            <a:off x="1676400" y="1300381"/>
            <a:ext cx="6096000"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مستطيل 6"/>
          <p:cNvSpPr/>
          <p:nvPr/>
        </p:nvSpPr>
        <p:spPr>
          <a:xfrm>
            <a:off x="2286000" y="4724400"/>
            <a:ext cx="4572000" cy="954107"/>
          </a:xfrm>
          <a:prstGeom prst="rect">
            <a:avLst/>
          </a:prstGeom>
        </p:spPr>
        <p:txBody>
          <a:bodyPr>
            <a:spAutoFit/>
          </a:bodyPr>
          <a:lstStyle/>
          <a:p>
            <a:pPr algn="ctr"/>
            <a:r>
              <a:rPr lang="en-US" sz="2800" b="1" dirty="0">
                <a:solidFill>
                  <a:srgbClr val="C00000"/>
                </a:solidFill>
              </a:rPr>
              <a:t>The lower you go in the heart the lower the rate</a:t>
            </a:r>
          </a:p>
        </p:txBody>
      </p:sp>
    </p:spTree>
    <p:extLst>
      <p:ext uri="{BB962C8B-B14F-4D97-AF65-F5344CB8AC3E}">
        <p14:creationId xmlns:p14="http://schemas.microsoft.com/office/powerpoint/2010/main" val="29947880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reeform 3"/>
          <p:cNvSpPr/>
          <p:nvPr/>
        </p:nvSpPr>
        <p:spPr>
          <a:xfrm>
            <a:off x="6705600" y="5715000"/>
            <a:ext cx="1219200" cy="1143000"/>
          </a:xfrm>
          <a:custGeom>
            <a:avLst/>
            <a:gdLst>
              <a:gd name="connsiteX0" fmla="*/ 2074460 w 4148919"/>
              <a:gd name="connsiteY0" fmla="*/ 368490 h 3425589"/>
              <a:gd name="connsiteX1" fmla="*/ 3098042 w 4148919"/>
              <a:gd name="connsiteY1" fmla="*/ 0 h 3425589"/>
              <a:gd name="connsiteX2" fmla="*/ 4148919 w 4148919"/>
              <a:gd name="connsiteY2" fmla="*/ 846162 h 3425589"/>
              <a:gd name="connsiteX3" fmla="*/ 3234519 w 4148919"/>
              <a:gd name="connsiteY3" fmla="*/ 2756848 h 3425589"/>
              <a:gd name="connsiteX4" fmla="*/ 2074460 w 4148919"/>
              <a:gd name="connsiteY4" fmla="*/ 3425589 h 3425589"/>
              <a:gd name="connsiteX5" fmla="*/ 941695 w 4148919"/>
              <a:gd name="connsiteY5" fmla="*/ 2784144 h 3425589"/>
              <a:gd name="connsiteX6" fmla="*/ 0 w 4148919"/>
              <a:gd name="connsiteY6" fmla="*/ 846162 h 3425589"/>
              <a:gd name="connsiteX7" fmla="*/ 1132764 w 4148919"/>
              <a:gd name="connsiteY7" fmla="*/ 0 h 3425589"/>
              <a:gd name="connsiteX8" fmla="*/ 2074460 w 4148919"/>
              <a:gd name="connsiteY8" fmla="*/ 368490 h 3425589"/>
              <a:gd name="connsiteX0" fmla="*/ 2074460 w 4148919"/>
              <a:gd name="connsiteY0" fmla="*/ 368517 h 3425616"/>
              <a:gd name="connsiteX1" fmla="*/ 3098042 w 4148919"/>
              <a:gd name="connsiteY1" fmla="*/ 27 h 3425616"/>
              <a:gd name="connsiteX2" fmla="*/ 4148919 w 4148919"/>
              <a:gd name="connsiteY2" fmla="*/ 846189 h 3425616"/>
              <a:gd name="connsiteX3" fmla="*/ 3234519 w 4148919"/>
              <a:gd name="connsiteY3" fmla="*/ 2756875 h 3425616"/>
              <a:gd name="connsiteX4" fmla="*/ 2074460 w 4148919"/>
              <a:gd name="connsiteY4" fmla="*/ 3425616 h 3425616"/>
              <a:gd name="connsiteX5" fmla="*/ 941695 w 4148919"/>
              <a:gd name="connsiteY5" fmla="*/ 2784171 h 3425616"/>
              <a:gd name="connsiteX6" fmla="*/ 0 w 4148919"/>
              <a:gd name="connsiteY6" fmla="*/ 846189 h 3425616"/>
              <a:gd name="connsiteX7" fmla="*/ 1132764 w 4148919"/>
              <a:gd name="connsiteY7" fmla="*/ 27 h 3425616"/>
              <a:gd name="connsiteX8" fmla="*/ 2074460 w 4148919"/>
              <a:gd name="connsiteY8" fmla="*/ 368517 h 3425616"/>
              <a:gd name="connsiteX0" fmla="*/ 2074460 w 4167351"/>
              <a:gd name="connsiteY0" fmla="*/ 368527 h 3425626"/>
              <a:gd name="connsiteX1" fmla="*/ 3098042 w 4167351"/>
              <a:gd name="connsiteY1" fmla="*/ 37 h 3425626"/>
              <a:gd name="connsiteX2" fmla="*/ 4148919 w 4167351"/>
              <a:gd name="connsiteY2" fmla="*/ 846199 h 3425626"/>
              <a:gd name="connsiteX3" fmla="*/ 3234519 w 4167351"/>
              <a:gd name="connsiteY3" fmla="*/ 2756885 h 3425626"/>
              <a:gd name="connsiteX4" fmla="*/ 2074460 w 4167351"/>
              <a:gd name="connsiteY4" fmla="*/ 3425626 h 3425626"/>
              <a:gd name="connsiteX5" fmla="*/ 941695 w 4167351"/>
              <a:gd name="connsiteY5" fmla="*/ 2784181 h 3425626"/>
              <a:gd name="connsiteX6" fmla="*/ 0 w 4167351"/>
              <a:gd name="connsiteY6" fmla="*/ 846199 h 3425626"/>
              <a:gd name="connsiteX7" fmla="*/ 1132764 w 4167351"/>
              <a:gd name="connsiteY7" fmla="*/ 37 h 3425626"/>
              <a:gd name="connsiteX8" fmla="*/ 2074460 w 4167351"/>
              <a:gd name="connsiteY8" fmla="*/ 368527 h 3425626"/>
              <a:gd name="connsiteX0" fmla="*/ 2074460 w 4180157"/>
              <a:gd name="connsiteY0" fmla="*/ 368527 h 3425626"/>
              <a:gd name="connsiteX1" fmla="*/ 3098042 w 4180157"/>
              <a:gd name="connsiteY1" fmla="*/ 37 h 3425626"/>
              <a:gd name="connsiteX2" fmla="*/ 4148919 w 4180157"/>
              <a:gd name="connsiteY2" fmla="*/ 846199 h 3425626"/>
              <a:gd name="connsiteX3" fmla="*/ 3234519 w 4180157"/>
              <a:gd name="connsiteY3" fmla="*/ 2756885 h 3425626"/>
              <a:gd name="connsiteX4" fmla="*/ 2074460 w 4180157"/>
              <a:gd name="connsiteY4" fmla="*/ 3425626 h 3425626"/>
              <a:gd name="connsiteX5" fmla="*/ 941695 w 4180157"/>
              <a:gd name="connsiteY5" fmla="*/ 2784181 h 3425626"/>
              <a:gd name="connsiteX6" fmla="*/ 0 w 4180157"/>
              <a:gd name="connsiteY6" fmla="*/ 846199 h 3425626"/>
              <a:gd name="connsiteX7" fmla="*/ 1132764 w 4180157"/>
              <a:gd name="connsiteY7" fmla="*/ 37 h 3425626"/>
              <a:gd name="connsiteX8" fmla="*/ 2074460 w 4180157"/>
              <a:gd name="connsiteY8" fmla="*/ 368527 h 3425626"/>
              <a:gd name="connsiteX0" fmla="*/ 2074460 w 4180157"/>
              <a:gd name="connsiteY0" fmla="*/ 368527 h 3425632"/>
              <a:gd name="connsiteX1" fmla="*/ 3098042 w 4180157"/>
              <a:gd name="connsiteY1" fmla="*/ 37 h 3425632"/>
              <a:gd name="connsiteX2" fmla="*/ 4148919 w 4180157"/>
              <a:gd name="connsiteY2" fmla="*/ 846199 h 3425632"/>
              <a:gd name="connsiteX3" fmla="*/ 3234519 w 4180157"/>
              <a:gd name="connsiteY3" fmla="*/ 2756885 h 3425632"/>
              <a:gd name="connsiteX4" fmla="*/ 2074460 w 4180157"/>
              <a:gd name="connsiteY4" fmla="*/ 3425626 h 3425632"/>
              <a:gd name="connsiteX5" fmla="*/ 941695 w 4180157"/>
              <a:gd name="connsiteY5" fmla="*/ 2784181 h 3425632"/>
              <a:gd name="connsiteX6" fmla="*/ 0 w 4180157"/>
              <a:gd name="connsiteY6" fmla="*/ 846199 h 3425632"/>
              <a:gd name="connsiteX7" fmla="*/ 1132764 w 4180157"/>
              <a:gd name="connsiteY7" fmla="*/ 37 h 3425632"/>
              <a:gd name="connsiteX8" fmla="*/ 2074460 w 4180157"/>
              <a:gd name="connsiteY8" fmla="*/ 368527 h 3425632"/>
              <a:gd name="connsiteX0" fmla="*/ 2074460 w 4180157"/>
              <a:gd name="connsiteY0" fmla="*/ 368527 h 3425632"/>
              <a:gd name="connsiteX1" fmla="*/ 3098042 w 4180157"/>
              <a:gd name="connsiteY1" fmla="*/ 37 h 3425632"/>
              <a:gd name="connsiteX2" fmla="*/ 4148919 w 4180157"/>
              <a:gd name="connsiteY2" fmla="*/ 846199 h 3425632"/>
              <a:gd name="connsiteX3" fmla="*/ 3234519 w 4180157"/>
              <a:gd name="connsiteY3" fmla="*/ 2756885 h 3425632"/>
              <a:gd name="connsiteX4" fmla="*/ 2074460 w 4180157"/>
              <a:gd name="connsiteY4" fmla="*/ 3425626 h 3425632"/>
              <a:gd name="connsiteX5" fmla="*/ 941695 w 4180157"/>
              <a:gd name="connsiteY5" fmla="*/ 2784181 h 3425632"/>
              <a:gd name="connsiteX6" fmla="*/ 0 w 4180157"/>
              <a:gd name="connsiteY6" fmla="*/ 846199 h 3425632"/>
              <a:gd name="connsiteX7" fmla="*/ 1132764 w 4180157"/>
              <a:gd name="connsiteY7" fmla="*/ 37 h 3425632"/>
              <a:gd name="connsiteX8" fmla="*/ 2074460 w 4180157"/>
              <a:gd name="connsiteY8" fmla="*/ 368527 h 3425632"/>
              <a:gd name="connsiteX0" fmla="*/ 2074460 w 4181865"/>
              <a:gd name="connsiteY0" fmla="*/ 368527 h 3425632"/>
              <a:gd name="connsiteX1" fmla="*/ 3098042 w 4181865"/>
              <a:gd name="connsiteY1" fmla="*/ 37 h 3425632"/>
              <a:gd name="connsiteX2" fmla="*/ 4148919 w 4181865"/>
              <a:gd name="connsiteY2" fmla="*/ 846199 h 3425632"/>
              <a:gd name="connsiteX3" fmla="*/ 3234519 w 4181865"/>
              <a:gd name="connsiteY3" fmla="*/ 2756885 h 3425632"/>
              <a:gd name="connsiteX4" fmla="*/ 2074460 w 4181865"/>
              <a:gd name="connsiteY4" fmla="*/ 3425626 h 3425632"/>
              <a:gd name="connsiteX5" fmla="*/ 941695 w 4181865"/>
              <a:gd name="connsiteY5" fmla="*/ 2784181 h 3425632"/>
              <a:gd name="connsiteX6" fmla="*/ 0 w 4181865"/>
              <a:gd name="connsiteY6" fmla="*/ 846199 h 3425632"/>
              <a:gd name="connsiteX7" fmla="*/ 1132764 w 4181865"/>
              <a:gd name="connsiteY7" fmla="*/ 37 h 3425632"/>
              <a:gd name="connsiteX8" fmla="*/ 2074460 w 4181865"/>
              <a:gd name="connsiteY8" fmla="*/ 368527 h 3425632"/>
              <a:gd name="connsiteX0" fmla="*/ 2074460 w 4161467"/>
              <a:gd name="connsiteY0" fmla="*/ 368531 h 3425636"/>
              <a:gd name="connsiteX1" fmla="*/ 3098042 w 4161467"/>
              <a:gd name="connsiteY1" fmla="*/ 41 h 3425636"/>
              <a:gd name="connsiteX2" fmla="*/ 4148919 w 4161467"/>
              <a:gd name="connsiteY2" fmla="*/ 846203 h 3425636"/>
              <a:gd name="connsiteX3" fmla="*/ 3234519 w 4161467"/>
              <a:gd name="connsiteY3" fmla="*/ 2756889 h 3425636"/>
              <a:gd name="connsiteX4" fmla="*/ 2074460 w 4161467"/>
              <a:gd name="connsiteY4" fmla="*/ 3425630 h 3425636"/>
              <a:gd name="connsiteX5" fmla="*/ 941695 w 4161467"/>
              <a:gd name="connsiteY5" fmla="*/ 2784185 h 3425636"/>
              <a:gd name="connsiteX6" fmla="*/ 0 w 4161467"/>
              <a:gd name="connsiteY6" fmla="*/ 846203 h 3425636"/>
              <a:gd name="connsiteX7" fmla="*/ 1132764 w 4161467"/>
              <a:gd name="connsiteY7" fmla="*/ 41 h 3425636"/>
              <a:gd name="connsiteX8" fmla="*/ 2074460 w 4161467"/>
              <a:gd name="connsiteY8" fmla="*/ 368531 h 3425636"/>
              <a:gd name="connsiteX0" fmla="*/ 2074460 w 4157668"/>
              <a:gd name="connsiteY0" fmla="*/ 368531 h 3425636"/>
              <a:gd name="connsiteX1" fmla="*/ 3098042 w 4157668"/>
              <a:gd name="connsiteY1" fmla="*/ 41 h 3425636"/>
              <a:gd name="connsiteX2" fmla="*/ 4148919 w 4157668"/>
              <a:gd name="connsiteY2" fmla="*/ 846203 h 3425636"/>
              <a:gd name="connsiteX3" fmla="*/ 3234519 w 4157668"/>
              <a:gd name="connsiteY3" fmla="*/ 2756889 h 3425636"/>
              <a:gd name="connsiteX4" fmla="*/ 2074460 w 4157668"/>
              <a:gd name="connsiteY4" fmla="*/ 3425630 h 3425636"/>
              <a:gd name="connsiteX5" fmla="*/ 941695 w 4157668"/>
              <a:gd name="connsiteY5" fmla="*/ 2784185 h 3425636"/>
              <a:gd name="connsiteX6" fmla="*/ 0 w 4157668"/>
              <a:gd name="connsiteY6" fmla="*/ 846203 h 3425636"/>
              <a:gd name="connsiteX7" fmla="*/ 1132764 w 4157668"/>
              <a:gd name="connsiteY7" fmla="*/ 41 h 3425636"/>
              <a:gd name="connsiteX8" fmla="*/ 2074460 w 4157668"/>
              <a:gd name="connsiteY8" fmla="*/ 368531 h 3425636"/>
              <a:gd name="connsiteX0" fmla="*/ 2074460 w 4161467"/>
              <a:gd name="connsiteY0" fmla="*/ 368531 h 3425636"/>
              <a:gd name="connsiteX1" fmla="*/ 3098042 w 4161467"/>
              <a:gd name="connsiteY1" fmla="*/ 41 h 3425636"/>
              <a:gd name="connsiteX2" fmla="*/ 4148919 w 4161467"/>
              <a:gd name="connsiteY2" fmla="*/ 846203 h 3425636"/>
              <a:gd name="connsiteX3" fmla="*/ 3234519 w 4161467"/>
              <a:gd name="connsiteY3" fmla="*/ 2756889 h 3425636"/>
              <a:gd name="connsiteX4" fmla="*/ 2074460 w 4161467"/>
              <a:gd name="connsiteY4" fmla="*/ 3425630 h 3425636"/>
              <a:gd name="connsiteX5" fmla="*/ 941695 w 4161467"/>
              <a:gd name="connsiteY5" fmla="*/ 2784185 h 3425636"/>
              <a:gd name="connsiteX6" fmla="*/ 0 w 4161467"/>
              <a:gd name="connsiteY6" fmla="*/ 846203 h 3425636"/>
              <a:gd name="connsiteX7" fmla="*/ 1132764 w 4161467"/>
              <a:gd name="connsiteY7" fmla="*/ 41 h 3425636"/>
              <a:gd name="connsiteX8" fmla="*/ 2074460 w 4161467"/>
              <a:gd name="connsiteY8" fmla="*/ 368531 h 3425636"/>
              <a:gd name="connsiteX0" fmla="*/ 2074460 w 4161467"/>
              <a:gd name="connsiteY0" fmla="*/ 368531 h 3425642"/>
              <a:gd name="connsiteX1" fmla="*/ 3098042 w 4161467"/>
              <a:gd name="connsiteY1" fmla="*/ 41 h 3425642"/>
              <a:gd name="connsiteX2" fmla="*/ 4148919 w 4161467"/>
              <a:gd name="connsiteY2" fmla="*/ 846203 h 3425642"/>
              <a:gd name="connsiteX3" fmla="*/ 3234519 w 4161467"/>
              <a:gd name="connsiteY3" fmla="*/ 2756889 h 3425642"/>
              <a:gd name="connsiteX4" fmla="*/ 2074460 w 4161467"/>
              <a:gd name="connsiteY4" fmla="*/ 3425630 h 3425642"/>
              <a:gd name="connsiteX5" fmla="*/ 941695 w 4161467"/>
              <a:gd name="connsiteY5" fmla="*/ 2784185 h 3425642"/>
              <a:gd name="connsiteX6" fmla="*/ 0 w 4161467"/>
              <a:gd name="connsiteY6" fmla="*/ 846203 h 3425642"/>
              <a:gd name="connsiteX7" fmla="*/ 1132764 w 4161467"/>
              <a:gd name="connsiteY7" fmla="*/ 41 h 3425642"/>
              <a:gd name="connsiteX8" fmla="*/ 2074460 w 4161467"/>
              <a:gd name="connsiteY8" fmla="*/ 368531 h 3425642"/>
              <a:gd name="connsiteX0" fmla="*/ 2080011 w 4167018"/>
              <a:gd name="connsiteY0" fmla="*/ 368531 h 3425642"/>
              <a:gd name="connsiteX1" fmla="*/ 3103593 w 4167018"/>
              <a:gd name="connsiteY1" fmla="*/ 41 h 3425642"/>
              <a:gd name="connsiteX2" fmla="*/ 4154470 w 4167018"/>
              <a:gd name="connsiteY2" fmla="*/ 846203 h 3425642"/>
              <a:gd name="connsiteX3" fmla="*/ 3240070 w 4167018"/>
              <a:gd name="connsiteY3" fmla="*/ 2756889 h 3425642"/>
              <a:gd name="connsiteX4" fmla="*/ 2080011 w 4167018"/>
              <a:gd name="connsiteY4" fmla="*/ 3425630 h 3425642"/>
              <a:gd name="connsiteX5" fmla="*/ 947246 w 4167018"/>
              <a:gd name="connsiteY5" fmla="*/ 2784185 h 3425642"/>
              <a:gd name="connsiteX6" fmla="*/ 5551 w 4167018"/>
              <a:gd name="connsiteY6" fmla="*/ 846203 h 3425642"/>
              <a:gd name="connsiteX7" fmla="*/ 1138315 w 4167018"/>
              <a:gd name="connsiteY7" fmla="*/ 41 h 3425642"/>
              <a:gd name="connsiteX8" fmla="*/ 2080011 w 4167018"/>
              <a:gd name="connsiteY8" fmla="*/ 368531 h 3425642"/>
              <a:gd name="connsiteX0" fmla="*/ 2080011 w 4167018"/>
              <a:gd name="connsiteY0" fmla="*/ 386805 h 3443916"/>
              <a:gd name="connsiteX1" fmla="*/ 3103593 w 4167018"/>
              <a:gd name="connsiteY1" fmla="*/ 18315 h 3443916"/>
              <a:gd name="connsiteX2" fmla="*/ 4154470 w 4167018"/>
              <a:gd name="connsiteY2" fmla="*/ 864477 h 3443916"/>
              <a:gd name="connsiteX3" fmla="*/ 3240070 w 4167018"/>
              <a:gd name="connsiteY3" fmla="*/ 2775163 h 3443916"/>
              <a:gd name="connsiteX4" fmla="*/ 2080011 w 4167018"/>
              <a:gd name="connsiteY4" fmla="*/ 3443904 h 3443916"/>
              <a:gd name="connsiteX5" fmla="*/ 947246 w 4167018"/>
              <a:gd name="connsiteY5" fmla="*/ 2802459 h 3443916"/>
              <a:gd name="connsiteX6" fmla="*/ 5551 w 4167018"/>
              <a:gd name="connsiteY6" fmla="*/ 864477 h 3443916"/>
              <a:gd name="connsiteX7" fmla="*/ 1138315 w 4167018"/>
              <a:gd name="connsiteY7" fmla="*/ 18315 h 3443916"/>
              <a:gd name="connsiteX8" fmla="*/ 2080011 w 4167018"/>
              <a:gd name="connsiteY8" fmla="*/ 386805 h 3443916"/>
              <a:gd name="connsiteX0" fmla="*/ 2080011 w 4167018"/>
              <a:gd name="connsiteY0" fmla="*/ 371079 h 3428190"/>
              <a:gd name="connsiteX1" fmla="*/ 3103593 w 4167018"/>
              <a:gd name="connsiteY1" fmla="*/ 2589 h 3428190"/>
              <a:gd name="connsiteX2" fmla="*/ 4154470 w 4167018"/>
              <a:gd name="connsiteY2" fmla="*/ 848751 h 3428190"/>
              <a:gd name="connsiteX3" fmla="*/ 3240070 w 4167018"/>
              <a:gd name="connsiteY3" fmla="*/ 2759437 h 3428190"/>
              <a:gd name="connsiteX4" fmla="*/ 2080011 w 4167018"/>
              <a:gd name="connsiteY4" fmla="*/ 3428178 h 3428190"/>
              <a:gd name="connsiteX5" fmla="*/ 947246 w 4167018"/>
              <a:gd name="connsiteY5" fmla="*/ 2786733 h 3428190"/>
              <a:gd name="connsiteX6" fmla="*/ 5551 w 4167018"/>
              <a:gd name="connsiteY6" fmla="*/ 848751 h 3428190"/>
              <a:gd name="connsiteX7" fmla="*/ 1138315 w 4167018"/>
              <a:gd name="connsiteY7" fmla="*/ 2589 h 3428190"/>
              <a:gd name="connsiteX8" fmla="*/ 2080011 w 4167018"/>
              <a:gd name="connsiteY8" fmla="*/ 371079 h 3428190"/>
              <a:gd name="connsiteX0" fmla="*/ 2089241 w 4176248"/>
              <a:gd name="connsiteY0" fmla="*/ 368677 h 3425788"/>
              <a:gd name="connsiteX1" fmla="*/ 3112823 w 4176248"/>
              <a:gd name="connsiteY1" fmla="*/ 187 h 3425788"/>
              <a:gd name="connsiteX2" fmla="*/ 4163700 w 4176248"/>
              <a:gd name="connsiteY2" fmla="*/ 846349 h 3425788"/>
              <a:gd name="connsiteX3" fmla="*/ 3249300 w 4176248"/>
              <a:gd name="connsiteY3" fmla="*/ 2757035 h 3425788"/>
              <a:gd name="connsiteX4" fmla="*/ 2089241 w 4176248"/>
              <a:gd name="connsiteY4" fmla="*/ 3425776 h 3425788"/>
              <a:gd name="connsiteX5" fmla="*/ 956476 w 4176248"/>
              <a:gd name="connsiteY5" fmla="*/ 2784331 h 3425788"/>
              <a:gd name="connsiteX6" fmla="*/ 14781 w 4176248"/>
              <a:gd name="connsiteY6" fmla="*/ 846349 h 3425788"/>
              <a:gd name="connsiteX7" fmla="*/ 1147545 w 4176248"/>
              <a:gd name="connsiteY7" fmla="*/ 187 h 3425788"/>
              <a:gd name="connsiteX8" fmla="*/ 2089241 w 4176248"/>
              <a:gd name="connsiteY8" fmla="*/ 368677 h 3425788"/>
              <a:gd name="connsiteX0" fmla="*/ 2089241 w 4176248"/>
              <a:gd name="connsiteY0" fmla="*/ 368677 h 3425788"/>
              <a:gd name="connsiteX1" fmla="*/ 3112823 w 4176248"/>
              <a:gd name="connsiteY1" fmla="*/ 187 h 3425788"/>
              <a:gd name="connsiteX2" fmla="*/ 4163700 w 4176248"/>
              <a:gd name="connsiteY2" fmla="*/ 846349 h 3425788"/>
              <a:gd name="connsiteX3" fmla="*/ 3249300 w 4176248"/>
              <a:gd name="connsiteY3" fmla="*/ 2757035 h 3425788"/>
              <a:gd name="connsiteX4" fmla="*/ 2089241 w 4176248"/>
              <a:gd name="connsiteY4" fmla="*/ 3425776 h 3425788"/>
              <a:gd name="connsiteX5" fmla="*/ 956476 w 4176248"/>
              <a:gd name="connsiteY5" fmla="*/ 2784331 h 3425788"/>
              <a:gd name="connsiteX6" fmla="*/ 14781 w 4176248"/>
              <a:gd name="connsiteY6" fmla="*/ 846349 h 3425788"/>
              <a:gd name="connsiteX7" fmla="*/ 1147545 w 4176248"/>
              <a:gd name="connsiteY7" fmla="*/ 187 h 3425788"/>
              <a:gd name="connsiteX8" fmla="*/ 2089241 w 4176248"/>
              <a:gd name="connsiteY8" fmla="*/ 368677 h 3425788"/>
              <a:gd name="connsiteX0" fmla="*/ 2089241 w 4176248"/>
              <a:gd name="connsiteY0" fmla="*/ 368677 h 3425788"/>
              <a:gd name="connsiteX1" fmla="*/ 3112823 w 4176248"/>
              <a:gd name="connsiteY1" fmla="*/ 187 h 3425788"/>
              <a:gd name="connsiteX2" fmla="*/ 4163700 w 4176248"/>
              <a:gd name="connsiteY2" fmla="*/ 846349 h 3425788"/>
              <a:gd name="connsiteX3" fmla="*/ 3249300 w 4176248"/>
              <a:gd name="connsiteY3" fmla="*/ 2757035 h 3425788"/>
              <a:gd name="connsiteX4" fmla="*/ 2089241 w 4176248"/>
              <a:gd name="connsiteY4" fmla="*/ 3425776 h 3425788"/>
              <a:gd name="connsiteX5" fmla="*/ 956476 w 4176248"/>
              <a:gd name="connsiteY5" fmla="*/ 2784331 h 3425788"/>
              <a:gd name="connsiteX6" fmla="*/ 14781 w 4176248"/>
              <a:gd name="connsiteY6" fmla="*/ 846349 h 3425788"/>
              <a:gd name="connsiteX7" fmla="*/ 1147545 w 4176248"/>
              <a:gd name="connsiteY7" fmla="*/ 187 h 3425788"/>
              <a:gd name="connsiteX8" fmla="*/ 2089241 w 4176248"/>
              <a:gd name="connsiteY8" fmla="*/ 368677 h 3425788"/>
              <a:gd name="connsiteX0" fmla="*/ 2088877 w 4175884"/>
              <a:gd name="connsiteY0" fmla="*/ 368677 h 3425790"/>
              <a:gd name="connsiteX1" fmla="*/ 3112459 w 4175884"/>
              <a:gd name="connsiteY1" fmla="*/ 187 h 3425790"/>
              <a:gd name="connsiteX2" fmla="*/ 4163336 w 4175884"/>
              <a:gd name="connsiteY2" fmla="*/ 846349 h 3425790"/>
              <a:gd name="connsiteX3" fmla="*/ 3248936 w 4175884"/>
              <a:gd name="connsiteY3" fmla="*/ 2757035 h 3425790"/>
              <a:gd name="connsiteX4" fmla="*/ 2088877 w 4175884"/>
              <a:gd name="connsiteY4" fmla="*/ 3425776 h 3425790"/>
              <a:gd name="connsiteX5" fmla="*/ 956112 w 4175884"/>
              <a:gd name="connsiteY5" fmla="*/ 2784331 h 3425790"/>
              <a:gd name="connsiteX6" fmla="*/ 14417 w 4175884"/>
              <a:gd name="connsiteY6" fmla="*/ 846349 h 3425790"/>
              <a:gd name="connsiteX7" fmla="*/ 1147181 w 4175884"/>
              <a:gd name="connsiteY7" fmla="*/ 187 h 3425790"/>
              <a:gd name="connsiteX8" fmla="*/ 2088877 w 4175884"/>
              <a:gd name="connsiteY8" fmla="*/ 368677 h 342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5884" h="3425790">
                <a:moveTo>
                  <a:pt x="2088877" y="368677"/>
                </a:moveTo>
                <a:cubicBezTo>
                  <a:pt x="2218616" y="369672"/>
                  <a:pt x="2489212" y="4736"/>
                  <a:pt x="3112459" y="187"/>
                </a:cubicBezTo>
                <a:cubicBezTo>
                  <a:pt x="3735706" y="-4362"/>
                  <a:pt x="4086340" y="362422"/>
                  <a:pt x="4163336" y="846349"/>
                </a:cubicBezTo>
                <a:cubicBezTo>
                  <a:pt x="4240332" y="1330276"/>
                  <a:pt x="3966353" y="2171205"/>
                  <a:pt x="3248936" y="2757035"/>
                </a:cubicBezTo>
                <a:cubicBezTo>
                  <a:pt x="2587194" y="3297402"/>
                  <a:pt x="2239343" y="3423842"/>
                  <a:pt x="2088877" y="3425776"/>
                </a:cubicBezTo>
                <a:cubicBezTo>
                  <a:pt x="1938411" y="3427710"/>
                  <a:pt x="1516580" y="3241986"/>
                  <a:pt x="956112" y="2784331"/>
                </a:cubicBezTo>
                <a:cubicBezTo>
                  <a:pt x="395644" y="2326676"/>
                  <a:pt x="-90785" y="1416143"/>
                  <a:pt x="14417" y="846349"/>
                </a:cubicBezTo>
                <a:cubicBezTo>
                  <a:pt x="119619" y="276555"/>
                  <a:pt x="574202" y="-8343"/>
                  <a:pt x="1147181" y="187"/>
                </a:cubicBezTo>
                <a:cubicBezTo>
                  <a:pt x="1720160" y="8717"/>
                  <a:pt x="1959138" y="367682"/>
                  <a:pt x="2088877" y="368677"/>
                </a:cubicBezTo>
                <a:close/>
              </a:path>
            </a:pathLst>
          </a:custGeom>
          <a:gradFill flip="none" rotWithShape="1">
            <a:gsLst>
              <a:gs pos="0">
                <a:srgbClr val="8A0000"/>
              </a:gs>
              <a:gs pos="100000">
                <a:srgbClr val="E20000"/>
              </a:gs>
            </a:gsLst>
            <a:lin ang="13500000" scaled="1"/>
            <a:tileRect/>
          </a:gradFill>
          <a:ln>
            <a:noFill/>
          </a:ln>
          <a:effectLst>
            <a:outerShdw blurRad="50800" dist="38100" dir="5400000" algn="t" rotWithShape="0">
              <a:prstClr val="black">
                <a:alpha val="40000"/>
              </a:prstClr>
            </a:outerShdw>
          </a:effectLst>
          <a:scene3d>
            <a:camera prst="orthographicFront"/>
            <a:lightRig rig="threePt" dir="t"/>
          </a:scene3d>
          <a:sp3d>
            <a:bevelT w="463550" h="603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eeform 4"/>
          <p:cNvSpPr/>
          <p:nvPr/>
        </p:nvSpPr>
        <p:spPr>
          <a:xfrm>
            <a:off x="-66780" y="5562600"/>
            <a:ext cx="9210780" cy="1295400"/>
          </a:xfrm>
          <a:custGeom>
            <a:avLst/>
            <a:gdLst>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964730 w 5466080"/>
              <a:gd name="connsiteY7" fmla="*/ 1558783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3 h 3291853"/>
              <a:gd name="connsiteX1" fmla="*/ 1625600 w 5466080"/>
              <a:gd name="connsiteY1" fmla="*/ 1706893 h 3291853"/>
              <a:gd name="connsiteX2" fmla="*/ 2133600 w 5466080"/>
              <a:gd name="connsiteY2" fmla="*/ 1595133 h 3291853"/>
              <a:gd name="connsiteX3" fmla="*/ 2397760 w 5466080"/>
              <a:gd name="connsiteY3" fmla="*/ 13 h 3291853"/>
              <a:gd name="connsiteX4" fmla="*/ 2804160 w 5466080"/>
              <a:gd name="connsiteY4" fmla="*/ 3291853 h 3291853"/>
              <a:gd name="connsiteX5" fmla="*/ 3048000 w 5466080"/>
              <a:gd name="connsiteY5" fmla="*/ 1666253 h 3291853"/>
              <a:gd name="connsiteX6" fmla="*/ 3661426 w 5466080"/>
              <a:gd name="connsiteY6" fmla="*/ 1198893 h 3291853"/>
              <a:gd name="connsiteX7" fmla="*/ 3867911 w 5466080"/>
              <a:gd name="connsiteY7" fmla="*/ 1583001 h 3291853"/>
              <a:gd name="connsiteX8" fmla="*/ 4003040 w 5466080"/>
              <a:gd name="connsiteY8" fmla="*/ 1666253 h 3291853"/>
              <a:gd name="connsiteX9" fmla="*/ 5466080 w 5466080"/>
              <a:gd name="connsiteY9" fmla="*/ 1666253 h 3291853"/>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364972 w 5466080"/>
              <a:gd name="connsiteY7" fmla="*/ 1936392 h 3291854"/>
              <a:gd name="connsiteX8" fmla="*/ 3661426 w 5466080"/>
              <a:gd name="connsiteY8" fmla="*/ 1198894 h 3291854"/>
              <a:gd name="connsiteX9" fmla="*/ 3867911 w 5466080"/>
              <a:gd name="connsiteY9" fmla="*/ 1583002 h 3291854"/>
              <a:gd name="connsiteX10" fmla="*/ 4003040 w 5466080"/>
              <a:gd name="connsiteY10" fmla="*/ 1666254 h 3291854"/>
              <a:gd name="connsiteX11" fmla="*/ 5466080 w 5466080"/>
              <a:gd name="connsiteY11" fmla="*/ 1666254 h 3291854"/>
              <a:gd name="connsiteX0" fmla="*/ 0 w 5466080"/>
              <a:gd name="connsiteY0" fmla="*/ 1706894 h 3291854"/>
              <a:gd name="connsiteX1" fmla="*/ 1625600 w 5466080"/>
              <a:gd name="connsiteY1" fmla="*/ 1706894 h 3291854"/>
              <a:gd name="connsiteX2" fmla="*/ 1673154 w 5466080"/>
              <a:gd name="connsiteY2" fmla="*/ 1655617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1550500 w 7752501"/>
              <a:gd name="connsiteY1" fmla="*/ 1706208 h 3291854"/>
              <a:gd name="connsiteX2" fmla="*/ 3912021 w 7752501"/>
              <a:gd name="connsiteY2" fmla="*/ 1706894 h 3291854"/>
              <a:gd name="connsiteX3" fmla="*/ 3972907 w 7752501"/>
              <a:gd name="connsiteY3" fmla="*/ 1660458 h 3291854"/>
              <a:gd name="connsiteX4" fmla="*/ 4072896 w 7752501"/>
              <a:gd name="connsiteY4" fmla="*/ 1425187 h 3291854"/>
              <a:gd name="connsiteX5" fmla="*/ 4420021 w 7752501"/>
              <a:gd name="connsiteY5" fmla="*/ 1595134 h 3291854"/>
              <a:gd name="connsiteX6" fmla="*/ 4684181 w 7752501"/>
              <a:gd name="connsiteY6" fmla="*/ 14 h 3291854"/>
              <a:gd name="connsiteX7" fmla="*/ 5090581 w 7752501"/>
              <a:gd name="connsiteY7" fmla="*/ 3291854 h 3291854"/>
              <a:gd name="connsiteX8" fmla="*/ 5334421 w 7752501"/>
              <a:gd name="connsiteY8" fmla="*/ 1666254 h 3291854"/>
              <a:gd name="connsiteX9" fmla="*/ 5651393 w 7752501"/>
              <a:gd name="connsiteY9" fmla="*/ 1936392 h 3291854"/>
              <a:gd name="connsiteX10" fmla="*/ 5947847 w 7752501"/>
              <a:gd name="connsiteY10" fmla="*/ 1198894 h 3291854"/>
              <a:gd name="connsiteX11" fmla="*/ 6154332 w 7752501"/>
              <a:gd name="connsiteY11" fmla="*/ 1583002 h 3291854"/>
              <a:gd name="connsiteX12" fmla="*/ 6289461 w 7752501"/>
              <a:gd name="connsiteY12" fmla="*/ 1666254 h 3291854"/>
              <a:gd name="connsiteX13" fmla="*/ 7752501 w 7752501"/>
              <a:gd name="connsiteY13" fmla="*/ 1666254 h 3291854"/>
              <a:gd name="connsiteX0" fmla="*/ 0 w 7752501"/>
              <a:gd name="connsiteY0" fmla="*/ 1704474 h 3291854"/>
              <a:gd name="connsiteX1" fmla="*/ 195979 w 7752501"/>
              <a:gd name="connsiteY1" fmla="*/ 1961810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1550500 w 7752501"/>
              <a:gd name="connsiteY3" fmla="*/ 1706208 h 3291854"/>
              <a:gd name="connsiteX4" fmla="*/ 3912021 w 7752501"/>
              <a:gd name="connsiteY4" fmla="*/ 1706894 h 3291854"/>
              <a:gd name="connsiteX5" fmla="*/ 3972907 w 7752501"/>
              <a:gd name="connsiteY5" fmla="*/ 1660458 h 3291854"/>
              <a:gd name="connsiteX6" fmla="*/ 4072896 w 7752501"/>
              <a:gd name="connsiteY6" fmla="*/ 1425187 h 3291854"/>
              <a:gd name="connsiteX7" fmla="*/ 4420021 w 7752501"/>
              <a:gd name="connsiteY7" fmla="*/ 1595134 h 3291854"/>
              <a:gd name="connsiteX8" fmla="*/ 4684181 w 7752501"/>
              <a:gd name="connsiteY8" fmla="*/ 14 h 3291854"/>
              <a:gd name="connsiteX9" fmla="*/ 5090581 w 7752501"/>
              <a:gd name="connsiteY9" fmla="*/ 3291854 h 3291854"/>
              <a:gd name="connsiteX10" fmla="*/ 5334421 w 7752501"/>
              <a:gd name="connsiteY10" fmla="*/ 1666254 h 3291854"/>
              <a:gd name="connsiteX11" fmla="*/ 5651393 w 7752501"/>
              <a:gd name="connsiteY11" fmla="*/ 1936392 h 3291854"/>
              <a:gd name="connsiteX12" fmla="*/ 5947847 w 7752501"/>
              <a:gd name="connsiteY12" fmla="*/ 1198894 h 3291854"/>
              <a:gd name="connsiteX13" fmla="*/ 6154332 w 7752501"/>
              <a:gd name="connsiteY13" fmla="*/ 1583002 h 3291854"/>
              <a:gd name="connsiteX14" fmla="*/ 6289461 w 7752501"/>
              <a:gd name="connsiteY14" fmla="*/ 1666254 h 3291854"/>
              <a:gd name="connsiteX15" fmla="*/ 7752501 w 7752501"/>
              <a:gd name="connsiteY15"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550500 w 7752501"/>
              <a:gd name="connsiteY4" fmla="*/ 1706208 h 3291854"/>
              <a:gd name="connsiteX5" fmla="*/ 3912021 w 7752501"/>
              <a:gd name="connsiteY5" fmla="*/ 1706894 h 3291854"/>
              <a:gd name="connsiteX6" fmla="*/ 3972907 w 7752501"/>
              <a:gd name="connsiteY6" fmla="*/ 1660458 h 3291854"/>
              <a:gd name="connsiteX7" fmla="*/ 4072896 w 7752501"/>
              <a:gd name="connsiteY7" fmla="*/ 1425187 h 3291854"/>
              <a:gd name="connsiteX8" fmla="*/ 4420021 w 7752501"/>
              <a:gd name="connsiteY8" fmla="*/ 1595134 h 3291854"/>
              <a:gd name="connsiteX9" fmla="*/ 4684181 w 7752501"/>
              <a:gd name="connsiteY9" fmla="*/ 14 h 3291854"/>
              <a:gd name="connsiteX10" fmla="*/ 5090581 w 7752501"/>
              <a:gd name="connsiteY10" fmla="*/ 3291854 h 3291854"/>
              <a:gd name="connsiteX11" fmla="*/ 5334421 w 7752501"/>
              <a:gd name="connsiteY11" fmla="*/ 1666254 h 3291854"/>
              <a:gd name="connsiteX12" fmla="*/ 5651393 w 7752501"/>
              <a:gd name="connsiteY12" fmla="*/ 1936392 h 3291854"/>
              <a:gd name="connsiteX13" fmla="*/ 5947847 w 7752501"/>
              <a:gd name="connsiteY13" fmla="*/ 1198894 h 3291854"/>
              <a:gd name="connsiteX14" fmla="*/ 6154332 w 7752501"/>
              <a:gd name="connsiteY14" fmla="*/ 1583002 h 3291854"/>
              <a:gd name="connsiteX15" fmla="*/ 6289461 w 7752501"/>
              <a:gd name="connsiteY15" fmla="*/ 1666254 h 3291854"/>
              <a:gd name="connsiteX16" fmla="*/ 7752501 w 7752501"/>
              <a:gd name="connsiteY16"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550500 w 7752501"/>
              <a:gd name="connsiteY5" fmla="*/ 1706208 h 3291854"/>
              <a:gd name="connsiteX6" fmla="*/ 3912021 w 7752501"/>
              <a:gd name="connsiteY6" fmla="*/ 1706894 h 3291854"/>
              <a:gd name="connsiteX7" fmla="*/ 3972907 w 7752501"/>
              <a:gd name="connsiteY7" fmla="*/ 1660458 h 3291854"/>
              <a:gd name="connsiteX8" fmla="*/ 4072896 w 7752501"/>
              <a:gd name="connsiteY8" fmla="*/ 1425187 h 3291854"/>
              <a:gd name="connsiteX9" fmla="*/ 4420021 w 7752501"/>
              <a:gd name="connsiteY9" fmla="*/ 1595134 h 3291854"/>
              <a:gd name="connsiteX10" fmla="*/ 4684181 w 7752501"/>
              <a:gd name="connsiteY10" fmla="*/ 14 h 3291854"/>
              <a:gd name="connsiteX11" fmla="*/ 5090581 w 7752501"/>
              <a:gd name="connsiteY11" fmla="*/ 3291854 h 3291854"/>
              <a:gd name="connsiteX12" fmla="*/ 5334421 w 7752501"/>
              <a:gd name="connsiteY12" fmla="*/ 1666254 h 3291854"/>
              <a:gd name="connsiteX13" fmla="*/ 5651393 w 7752501"/>
              <a:gd name="connsiteY13" fmla="*/ 1936392 h 3291854"/>
              <a:gd name="connsiteX14" fmla="*/ 5947847 w 7752501"/>
              <a:gd name="connsiteY14" fmla="*/ 1198894 h 3291854"/>
              <a:gd name="connsiteX15" fmla="*/ 6154332 w 7752501"/>
              <a:gd name="connsiteY15" fmla="*/ 1583002 h 3291854"/>
              <a:gd name="connsiteX16" fmla="*/ 6289461 w 7752501"/>
              <a:gd name="connsiteY16" fmla="*/ 1666254 h 3291854"/>
              <a:gd name="connsiteX17" fmla="*/ 7752501 w 7752501"/>
              <a:gd name="connsiteY17"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70638 w 7752501"/>
              <a:gd name="connsiteY1" fmla="*/ 1853373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78658 w 7752501"/>
              <a:gd name="connsiteY1" fmla="*/ 161326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99989 w 7752501"/>
              <a:gd name="connsiteY1" fmla="*/ 168297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86657 w 7752501"/>
              <a:gd name="connsiteY1" fmla="*/ 1709597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699915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707176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3119779 w 8732396"/>
              <a:gd name="connsiteY9" fmla="*/ 1704011 h 3291854"/>
              <a:gd name="connsiteX10" fmla="*/ 4891916 w 8732396"/>
              <a:gd name="connsiteY10" fmla="*/ 1706894 h 3291854"/>
              <a:gd name="connsiteX11" fmla="*/ 4952802 w 8732396"/>
              <a:gd name="connsiteY11" fmla="*/ 1660458 h 3291854"/>
              <a:gd name="connsiteX12" fmla="*/ 5052791 w 8732396"/>
              <a:gd name="connsiteY12" fmla="*/ 1425187 h 3291854"/>
              <a:gd name="connsiteX13" fmla="*/ 5399916 w 8732396"/>
              <a:gd name="connsiteY13" fmla="*/ 1595134 h 3291854"/>
              <a:gd name="connsiteX14" fmla="*/ 5664076 w 8732396"/>
              <a:gd name="connsiteY14" fmla="*/ 14 h 3291854"/>
              <a:gd name="connsiteX15" fmla="*/ 6070476 w 8732396"/>
              <a:gd name="connsiteY15" fmla="*/ 3291854 h 3291854"/>
              <a:gd name="connsiteX16" fmla="*/ 6314316 w 8732396"/>
              <a:gd name="connsiteY16" fmla="*/ 1666254 h 3291854"/>
              <a:gd name="connsiteX17" fmla="*/ 6631288 w 8732396"/>
              <a:gd name="connsiteY17" fmla="*/ 1936392 h 3291854"/>
              <a:gd name="connsiteX18" fmla="*/ 6927742 w 8732396"/>
              <a:gd name="connsiteY18" fmla="*/ 1198894 h 3291854"/>
              <a:gd name="connsiteX19" fmla="*/ 7134227 w 8732396"/>
              <a:gd name="connsiteY19" fmla="*/ 1583002 h 3291854"/>
              <a:gd name="connsiteX20" fmla="*/ 7269356 w 8732396"/>
              <a:gd name="connsiteY20" fmla="*/ 1666254 h 3291854"/>
              <a:gd name="connsiteX21" fmla="*/ 8732396 w 8732396"/>
              <a:gd name="connsiteY21"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3119779 w 8732396"/>
              <a:gd name="connsiteY8" fmla="*/ 1704011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3119779 w 8732396"/>
              <a:gd name="connsiteY7" fmla="*/ 1704011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3119779 w 8732396"/>
              <a:gd name="connsiteY6" fmla="*/ 1704011 h 3291854"/>
              <a:gd name="connsiteX7" fmla="*/ 4891916 w 8732396"/>
              <a:gd name="connsiteY7" fmla="*/ 1706894 h 3291854"/>
              <a:gd name="connsiteX8" fmla="*/ 4952802 w 8732396"/>
              <a:gd name="connsiteY8" fmla="*/ 1660458 h 3291854"/>
              <a:gd name="connsiteX9" fmla="*/ 5052791 w 8732396"/>
              <a:gd name="connsiteY9" fmla="*/ 1425187 h 3291854"/>
              <a:gd name="connsiteX10" fmla="*/ 5399916 w 8732396"/>
              <a:gd name="connsiteY10" fmla="*/ 1595134 h 3291854"/>
              <a:gd name="connsiteX11" fmla="*/ 5664076 w 8732396"/>
              <a:gd name="connsiteY11" fmla="*/ 14 h 3291854"/>
              <a:gd name="connsiteX12" fmla="*/ 6070476 w 8732396"/>
              <a:gd name="connsiteY12" fmla="*/ 3291854 h 3291854"/>
              <a:gd name="connsiteX13" fmla="*/ 6314316 w 8732396"/>
              <a:gd name="connsiteY13" fmla="*/ 1666254 h 3291854"/>
              <a:gd name="connsiteX14" fmla="*/ 6631288 w 8732396"/>
              <a:gd name="connsiteY14" fmla="*/ 1936392 h 3291854"/>
              <a:gd name="connsiteX15" fmla="*/ 6927742 w 8732396"/>
              <a:gd name="connsiteY15" fmla="*/ 1198894 h 3291854"/>
              <a:gd name="connsiteX16" fmla="*/ 7134227 w 8732396"/>
              <a:gd name="connsiteY16" fmla="*/ 1583002 h 3291854"/>
              <a:gd name="connsiteX17" fmla="*/ 7269356 w 8732396"/>
              <a:gd name="connsiteY17" fmla="*/ 1666254 h 3291854"/>
              <a:gd name="connsiteX18" fmla="*/ 8732396 w 8732396"/>
              <a:gd name="connsiteY18"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3119779 w 8732396"/>
              <a:gd name="connsiteY5" fmla="*/ 1704011 h 3291854"/>
              <a:gd name="connsiteX6" fmla="*/ 4891916 w 8732396"/>
              <a:gd name="connsiteY6" fmla="*/ 1706894 h 3291854"/>
              <a:gd name="connsiteX7" fmla="*/ 4952802 w 8732396"/>
              <a:gd name="connsiteY7" fmla="*/ 1660458 h 3291854"/>
              <a:gd name="connsiteX8" fmla="*/ 5052791 w 8732396"/>
              <a:gd name="connsiteY8" fmla="*/ 1425187 h 3291854"/>
              <a:gd name="connsiteX9" fmla="*/ 5399916 w 8732396"/>
              <a:gd name="connsiteY9" fmla="*/ 1595134 h 3291854"/>
              <a:gd name="connsiteX10" fmla="*/ 5664076 w 8732396"/>
              <a:gd name="connsiteY10" fmla="*/ 14 h 3291854"/>
              <a:gd name="connsiteX11" fmla="*/ 6070476 w 8732396"/>
              <a:gd name="connsiteY11" fmla="*/ 3291854 h 3291854"/>
              <a:gd name="connsiteX12" fmla="*/ 6314316 w 8732396"/>
              <a:gd name="connsiteY12" fmla="*/ 1666254 h 3291854"/>
              <a:gd name="connsiteX13" fmla="*/ 6631288 w 8732396"/>
              <a:gd name="connsiteY13" fmla="*/ 1936392 h 3291854"/>
              <a:gd name="connsiteX14" fmla="*/ 6927742 w 8732396"/>
              <a:gd name="connsiteY14" fmla="*/ 1198894 h 3291854"/>
              <a:gd name="connsiteX15" fmla="*/ 7134227 w 8732396"/>
              <a:gd name="connsiteY15" fmla="*/ 1583002 h 3291854"/>
              <a:gd name="connsiteX16" fmla="*/ 7269356 w 8732396"/>
              <a:gd name="connsiteY16" fmla="*/ 1666254 h 3291854"/>
              <a:gd name="connsiteX17" fmla="*/ 8732396 w 8732396"/>
              <a:gd name="connsiteY17"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3119779 w 8732396"/>
              <a:gd name="connsiteY4" fmla="*/ 1704011 h 3291854"/>
              <a:gd name="connsiteX5" fmla="*/ 4891916 w 8732396"/>
              <a:gd name="connsiteY5" fmla="*/ 1706894 h 3291854"/>
              <a:gd name="connsiteX6" fmla="*/ 4952802 w 8732396"/>
              <a:gd name="connsiteY6" fmla="*/ 1660458 h 3291854"/>
              <a:gd name="connsiteX7" fmla="*/ 5052791 w 8732396"/>
              <a:gd name="connsiteY7" fmla="*/ 1425187 h 3291854"/>
              <a:gd name="connsiteX8" fmla="*/ 5399916 w 8732396"/>
              <a:gd name="connsiteY8" fmla="*/ 1595134 h 3291854"/>
              <a:gd name="connsiteX9" fmla="*/ 5664076 w 8732396"/>
              <a:gd name="connsiteY9" fmla="*/ 14 h 3291854"/>
              <a:gd name="connsiteX10" fmla="*/ 6070476 w 8732396"/>
              <a:gd name="connsiteY10" fmla="*/ 3291854 h 3291854"/>
              <a:gd name="connsiteX11" fmla="*/ 6314316 w 8732396"/>
              <a:gd name="connsiteY11" fmla="*/ 1666254 h 3291854"/>
              <a:gd name="connsiteX12" fmla="*/ 6631288 w 8732396"/>
              <a:gd name="connsiteY12" fmla="*/ 1936392 h 3291854"/>
              <a:gd name="connsiteX13" fmla="*/ 6927742 w 8732396"/>
              <a:gd name="connsiteY13" fmla="*/ 1198894 h 3291854"/>
              <a:gd name="connsiteX14" fmla="*/ 7134227 w 8732396"/>
              <a:gd name="connsiteY14" fmla="*/ 1583002 h 3291854"/>
              <a:gd name="connsiteX15" fmla="*/ 7269356 w 8732396"/>
              <a:gd name="connsiteY15" fmla="*/ 1666254 h 3291854"/>
              <a:gd name="connsiteX16" fmla="*/ 8732396 w 8732396"/>
              <a:gd name="connsiteY16"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3119779 w 8732396"/>
              <a:gd name="connsiteY3" fmla="*/ 1704011 h 3291854"/>
              <a:gd name="connsiteX4" fmla="*/ 4891916 w 8732396"/>
              <a:gd name="connsiteY4" fmla="*/ 1706894 h 3291854"/>
              <a:gd name="connsiteX5" fmla="*/ 4952802 w 8732396"/>
              <a:gd name="connsiteY5" fmla="*/ 1660458 h 3291854"/>
              <a:gd name="connsiteX6" fmla="*/ 5052791 w 8732396"/>
              <a:gd name="connsiteY6" fmla="*/ 1425187 h 3291854"/>
              <a:gd name="connsiteX7" fmla="*/ 5399916 w 8732396"/>
              <a:gd name="connsiteY7" fmla="*/ 1595134 h 3291854"/>
              <a:gd name="connsiteX8" fmla="*/ 5664076 w 8732396"/>
              <a:gd name="connsiteY8" fmla="*/ 14 h 3291854"/>
              <a:gd name="connsiteX9" fmla="*/ 6070476 w 8732396"/>
              <a:gd name="connsiteY9" fmla="*/ 3291854 h 3291854"/>
              <a:gd name="connsiteX10" fmla="*/ 6314316 w 8732396"/>
              <a:gd name="connsiteY10" fmla="*/ 1666254 h 3291854"/>
              <a:gd name="connsiteX11" fmla="*/ 6631288 w 8732396"/>
              <a:gd name="connsiteY11" fmla="*/ 1936392 h 3291854"/>
              <a:gd name="connsiteX12" fmla="*/ 6927742 w 8732396"/>
              <a:gd name="connsiteY12" fmla="*/ 1198894 h 3291854"/>
              <a:gd name="connsiteX13" fmla="*/ 7134227 w 8732396"/>
              <a:gd name="connsiteY13" fmla="*/ 1583002 h 3291854"/>
              <a:gd name="connsiteX14" fmla="*/ 7269356 w 8732396"/>
              <a:gd name="connsiteY14" fmla="*/ 1666254 h 3291854"/>
              <a:gd name="connsiteX15" fmla="*/ 8732396 w 8732396"/>
              <a:gd name="connsiteY15" fmla="*/ 1666254 h 3291854"/>
              <a:gd name="connsiteX0" fmla="*/ 0 w 8732396"/>
              <a:gd name="connsiteY0" fmla="*/ 1706894 h 3291854"/>
              <a:gd name="connsiteX1" fmla="*/ 1009892 w 8732396"/>
              <a:gd name="connsiteY1" fmla="*/ 1707176 h 3291854"/>
              <a:gd name="connsiteX2" fmla="*/ 3119779 w 8732396"/>
              <a:gd name="connsiteY2" fmla="*/ 1704011 h 3291854"/>
              <a:gd name="connsiteX3" fmla="*/ 4891916 w 8732396"/>
              <a:gd name="connsiteY3" fmla="*/ 1706894 h 3291854"/>
              <a:gd name="connsiteX4" fmla="*/ 4952802 w 8732396"/>
              <a:gd name="connsiteY4" fmla="*/ 1660458 h 3291854"/>
              <a:gd name="connsiteX5" fmla="*/ 5052791 w 8732396"/>
              <a:gd name="connsiteY5" fmla="*/ 1425187 h 3291854"/>
              <a:gd name="connsiteX6" fmla="*/ 5399916 w 8732396"/>
              <a:gd name="connsiteY6" fmla="*/ 1595134 h 3291854"/>
              <a:gd name="connsiteX7" fmla="*/ 5664076 w 8732396"/>
              <a:gd name="connsiteY7" fmla="*/ 14 h 3291854"/>
              <a:gd name="connsiteX8" fmla="*/ 6070476 w 8732396"/>
              <a:gd name="connsiteY8" fmla="*/ 3291854 h 3291854"/>
              <a:gd name="connsiteX9" fmla="*/ 6314316 w 8732396"/>
              <a:gd name="connsiteY9" fmla="*/ 1666254 h 3291854"/>
              <a:gd name="connsiteX10" fmla="*/ 6631288 w 8732396"/>
              <a:gd name="connsiteY10" fmla="*/ 1936392 h 3291854"/>
              <a:gd name="connsiteX11" fmla="*/ 6927742 w 8732396"/>
              <a:gd name="connsiteY11" fmla="*/ 1198894 h 3291854"/>
              <a:gd name="connsiteX12" fmla="*/ 7134227 w 8732396"/>
              <a:gd name="connsiteY12" fmla="*/ 1583002 h 3291854"/>
              <a:gd name="connsiteX13" fmla="*/ 7269356 w 8732396"/>
              <a:gd name="connsiteY13" fmla="*/ 1666254 h 3291854"/>
              <a:gd name="connsiteX14" fmla="*/ 8732396 w 8732396"/>
              <a:gd name="connsiteY14" fmla="*/ 1666254 h 3291854"/>
              <a:gd name="connsiteX0" fmla="*/ 0 w 8732396"/>
              <a:gd name="connsiteY0" fmla="*/ 1706894 h 3291854"/>
              <a:gd name="connsiteX1" fmla="*/ 3119779 w 8732396"/>
              <a:gd name="connsiteY1" fmla="*/ 1704011 h 3291854"/>
              <a:gd name="connsiteX2" fmla="*/ 4891916 w 8732396"/>
              <a:gd name="connsiteY2" fmla="*/ 1706894 h 3291854"/>
              <a:gd name="connsiteX3" fmla="*/ 4952802 w 8732396"/>
              <a:gd name="connsiteY3" fmla="*/ 1660458 h 3291854"/>
              <a:gd name="connsiteX4" fmla="*/ 5052791 w 8732396"/>
              <a:gd name="connsiteY4" fmla="*/ 1425187 h 3291854"/>
              <a:gd name="connsiteX5" fmla="*/ 5399916 w 8732396"/>
              <a:gd name="connsiteY5" fmla="*/ 1595134 h 3291854"/>
              <a:gd name="connsiteX6" fmla="*/ 5664076 w 8732396"/>
              <a:gd name="connsiteY6" fmla="*/ 14 h 3291854"/>
              <a:gd name="connsiteX7" fmla="*/ 6070476 w 8732396"/>
              <a:gd name="connsiteY7" fmla="*/ 3291854 h 3291854"/>
              <a:gd name="connsiteX8" fmla="*/ 6314316 w 8732396"/>
              <a:gd name="connsiteY8" fmla="*/ 1666254 h 3291854"/>
              <a:gd name="connsiteX9" fmla="*/ 6631288 w 8732396"/>
              <a:gd name="connsiteY9" fmla="*/ 1936392 h 3291854"/>
              <a:gd name="connsiteX10" fmla="*/ 6927742 w 8732396"/>
              <a:gd name="connsiteY10" fmla="*/ 1198894 h 3291854"/>
              <a:gd name="connsiteX11" fmla="*/ 7134227 w 8732396"/>
              <a:gd name="connsiteY11" fmla="*/ 1583002 h 3291854"/>
              <a:gd name="connsiteX12" fmla="*/ 7269356 w 8732396"/>
              <a:gd name="connsiteY12" fmla="*/ 1666254 h 3291854"/>
              <a:gd name="connsiteX13" fmla="*/ 8732396 w 8732396"/>
              <a:gd name="connsiteY13" fmla="*/ 1666254 h 3291854"/>
              <a:gd name="connsiteX0" fmla="*/ 0 w 5612617"/>
              <a:gd name="connsiteY0" fmla="*/ 1704011 h 3291854"/>
              <a:gd name="connsiteX1" fmla="*/ 1772137 w 5612617"/>
              <a:gd name="connsiteY1" fmla="*/ 1706894 h 3291854"/>
              <a:gd name="connsiteX2" fmla="*/ 1833023 w 5612617"/>
              <a:gd name="connsiteY2" fmla="*/ 1660458 h 3291854"/>
              <a:gd name="connsiteX3" fmla="*/ 1933012 w 5612617"/>
              <a:gd name="connsiteY3" fmla="*/ 1425187 h 3291854"/>
              <a:gd name="connsiteX4" fmla="*/ 2280137 w 5612617"/>
              <a:gd name="connsiteY4" fmla="*/ 1595134 h 3291854"/>
              <a:gd name="connsiteX5" fmla="*/ 2544297 w 5612617"/>
              <a:gd name="connsiteY5" fmla="*/ 14 h 3291854"/>
              <a:gd name="connsiteX6" fmla="*/ 2950697 w 5612617"/>
              <a:gd name="connsiteY6" fmla="*/ 3291854 h 3291854"/>
              <a:gd name="connsiteX7" fmla="*/ 3194537 w 5612617"/>
              <a:gd name="connsiteY7" fmla="*/ 1666254 h 3291854"/>
              <a:gd name="connsiteX8" fmla="*/ 3511509 w 5612617"/>
              <a:gd name="connsiteY8" fmla="*/ 1936392 h 3291854"/>
              <a:gd name="connsiteX9" fmla="*/ 3807963 w 5612617"/>
              <a:gd name="connsiteY9" fmla="*/ 1198894 h 3291854"/>
              <a:gd name="connsiteX10" fmla="*/ 4014448 w 5612617"/>
              <a:gd name="connsiteY10" fmla="*/ 1583002 h 3291854"/>
              <a:gd name="connsiteX11" fmla="*/ 4149577 w 5612617"/>
              <a:gd name="connsiteY11" fmla="*/ 1666254 h 3291854"/>
              <a:gd name="connsiteX12" fmla="*/ 5612617 w 5612617"/>
              <a:gd name="connsiteY12" fmla="*/ 1666254 h 3291854"/>
              <a:gd name="connsiteX0" fmla="*/ 0 w 7254678"/>
              <a:gd name="connsiteY0" fmla="*/ 1704011 h 3291854"/>
              <a:gd name="connsiteX1" fmla="*/ 1772137 w 7254678"/>
              <a:gd name="connsiteY1" fmla="*/ 1706894 h 3291854"/>
              <a:gd name="connsiteX2" fmla="*/ 1833023 w 7254678"/>
              <a:gd name="connsiteY2" fmla="*/ 1660458 h 3291854"/>
              <a:gd name="connsiteX3" fmla="*/ 1933012 w 7254678"/>
              <a:gd name="connsiteY3" fmla="*/ 1425187 h 3291854"/>
              <a:gd name="connsiteX4" fmla="*/ 2280137 w 7254678"/>
              <a:gd name="connsiteY4" fmla="*/ 1595134 h 3291854"/>
              <a:gd name="connsiteX5" fmla="*/ 2544297 w 7254678"/>
              <a:gd name="connsiteY5" fmla="*/ 14 h 3291854"/>
              <a:gd name="connsiteX6" fmla="*/ 2950697 w 7254678"/>
              <a:gd name="connsiteY6" fmla="*/ 3291854 h 3291854"/>
              <a:gd name="connsiteX7" fmla="*/ 3194537 w 7254678"/>
              <a:gd name="connsiteY7" fmla="*/ 1666254 h 3291854"/>
              <a:gd name="connsiteX8" fmla="*/ 3511509 w 7254678"/>
              <a:gd name="connsiteY8" fmla="*/ 1936392 h 3291854"/>
              <a:gd name="connsiteX9" fmla="*/ 3807963 w 7254678"/>
              <a:gd name="connsiteY9" fmla="*/ 1198894 h 3291854"/>
              <a:gd name="connsiteX10" fmla="*/ 4014448 w 7254678"/>
              <a:gd name="connsiteY10" fmla="*/ 1583002 h 3291854"/>
              <a:gd name="connsiteX11" fmla="*/ 4149577 w 7254678"/>
              <a:gd name="connsiteY11" fmla="*/ 1666254 h 3291854"/>
              <a:gd name="connsiteX12" fmla="*/ 7254678 w 7254678"/>
              <a:gd name="connsiteY12" fmla="*/ 1666254 h 3291854"/>
              <a:gd name="connsiteX0" fmla="*/ 0 w 12436591"/>
              <a:gd name="connsiteY0" fmla="*/ 1704011 h 3291854"/>
              <a:gd name="connsiteX1" fmla="*/ 6954050 w 12436591"/>
              <a:gd name="connsiteY1" fmla="*/ 1706894 h 3291854"/>
              <a:gd name="connsiteX2" fmla="*/ 7014936 w 12436591"/>
              <a:gd name="connsiteY2" fmla="*/ 1660458 h 3291854"/>
              <a:gd name="connsiteX3" fmla="*/ 7114925 w 12436591"/>
              <a:gd name="connsiteY3" fmla="*/ 1425187 h 3291854"/>
              <a:gd name="connsiteX4" fmla="*/ 7462050 w 12436591"/>
              <a:gd name="connsiteY4" fmla="*/ 1595134 h 3291854"/>
              <a:gd name="connsiteX5" fmla="*/ 7726210 w 12436591"/>
              <a:gd name="connsiteY5" fmla="*/ 14 h 3291854"/>
              <a:gd name="connsiteX6" fmla="*/ 8132610 w 12436591"/>
              <a:gd name="connsiteY6" fmla="*/ 3291854 h 3291854"/>
              <a:gd name="connsiteX7" fmla="*/ 8376450 w 12436591"/>
              <a:gd name="connsiteY7" fmla="*/ 1666254 h 3291854"/>
              <a:gd name="connsiteX8" fmla="*/ 8693422 w 12436591"/>
              <a:gd name="connsiteY8" fmla="*/ 1936392 h 3291854"/>
              <a:gd name="connsiteX9" fmla="*/ 8989876 w 12436591"/>
              <a:gd name="connsiteY9" fmla="*/ 1198894 h 3291854"/>
              <a:gd name="connsiteX10" fmla="*/ 9196361 w 12436591"/>
              <a:gd name="connsiteY10" fmla="*/ 1583002 h 3291854"/>
              <a:gd name="connsiteX11" fmla="*/ 9331490 w 12436591"/>
              <a:gd name="connsiteY11" fmla="*/ 1666254 h 3291854"/>
              <a:gd name="connsiteX12" fmla="*/ 12436591 w 12436591"/>
              <a:gd name="connsiteY12" fmla="*/ 1666254 h 3291854"/>
              <a:gd name="connsiteX0" fmla="*/ 0 w 21863817"/>
              <a:gd name="connsiteY0" fmla="*/ 1729165 h 3291854"/>
              <a:gd name="connsiteX1" fmla="*/ 16381276 w 21863817"/>
              <a:gd name="connsiteY1" fmla="*/ 1706894 h 3291854"/>
              <a:gd name="connsiteX2" fmla="*/ 16442162 w 21863817"/>
              <a:gd name="connsiteY2" fmla="*/ 1660458 h 3291854"/>
              <a:gd name="connsiteX3" fmla="*/ 16542151 w 21863817"/>
              <a:gd name="connsiteY3" fmla="*/ 1425187 h 3291854"/>
              <a:gd name="connsiteX4" fmla="*/ 16889276 w 21863817"/>
              <a:gd name="connsiteY4" fmla="*/ 1595134 h 3291854"/>
              <a:gd name="connsiteX5" fmla="*/ 17153436 w 21863817"/>
              <a:gd name="connsiteY5" fmla="*/ 14 h 3291854"/>
              <a:gd name="connsiteX6" fmla="*/ 17559836 w 21863817"/>
              <a:gd name="connsiteY6" fmla="*/ 3291854 h 3291854"/>
              <a:gd name="connsiteX7" fmla="*/ 17803676 w 21863817"/>
              <a:gd name="connsiteY7" fmla="*/ 1666254 h 3291854"/>
              <a:gd name="connsiteX8" fmla="*/ 18120648 w 21863817"/>
              <a:gd name="connsiteY8" fmla="*/ 1936392 h 3291854"/>
              <a:gd name="connsiteX9" fmla="*/ 18417102 w 21863817"/>
              <a:gd name="connsiteY9" fmla="*/ 1198894 h 3291854"/>
              <a:gd name="connsiteX10" fmla="*/ 18623587 w 21863817"/>
              <a:gd name="connsiteY10" fmla="*/ 1583002 h 3291854"/>
              <a:gd name="connsiteX11" fmla="*/ 18758716 w 21863817"/>
              <a:gd name="connsiteY11" fmla="*/ 1666254 h 3291854"/>
              <a:gd name="connsiteX12" fmla="*/ 21863817 w 21863817"/>
              <a:gd name="connsiteY12" fmla="*/ 1666254 h 329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63817" h="3291854">
                <a:moveTo>
                  <a:pt x="0" y="1729165"/>
                </a:moveTo>
                <a:lnTo>
                  <a:pt x="16381276" y="1706894"/>
                </a:lnTo>
                <a:cubicBezTo>
                  <a:pt x="16420161" y="1703189"/>
                  <a:pt x="16428683" y="1685625"/>
                  <a:pt x="16442162" y="1660458"/>
                </a:cubicBezTo>
                <a:cubicBezTo>
                  <a:pt x="16455641" y="1635291"/>
                  <a:pt x="16465410" y="1435268"/>
                  <a:pt x="16542151" y="1425187"/>
                </a:cubicBezTo>
                <a:cubicBezTo>
                  <a:pt x="16618892" y="1415107"/>
                  <a:pt x="16787395" y="1832663"/>
                  <a:pt x="16889276" y="1595134"/>
                </a:cubicBezTo>
                <a:cubicBezTo>
                  <a:pt x="16991157" y="1357605"/>
                  <a:pt x="17028634" y="-5150"/>
                  <a:pt x="17153436" y="14"/>
                </a:cubicBezTo>
                <a:cubicBezTo>
                  <a:pt x="17278238" y="5178"/>
                  <a:pt x="17446559" y="3291535"/>
                  <a:pt x="17559836" y="3291854"/>
                </a:cubicBezTo>
                <a:cubicBezTo>
                  <a:pt x="17673113" y="3292173"/>
                  <a:pt x="17710207" y="1892164"/>
                  <a:pt x="17803676" y="1666254"/>
                </a:cubicBezTo>
                <a:cubicBezTo>
                  <a:pt x="17897145" y="1440344"/>
                  <a:pt x="18018410" y="2014285"/>
                  <a:pt x="18120648" y="1936392"/>
                </a:cubicBezTo>
                <a:cubicBezTo>
                  <a:pt x="18222886" y="1858499"/>
                  <a:pt x="18333279" y="1257792"/>
                  <a:pt x="18417102" y="1198894"/>
                </a:cubicBezTo>
                <a:cubicBezTo>
                  <a:pt x="18500925" y="1139996"/>
                  <a:pt x="18590856" y="1536575"/>
                  <a:pt x="18623587" y="1583002"/>
                </a:cubicBezTo>
                <a:cubicBezTo>
                  <a:pt x="18656318" y="1629429"/>
                  <a:pt x="18692447" y="1661255"/>
                  <a:pt x="18758716" y="1666254"/>
                </a:cubicBezTo>
                <a:lnTo>
                  <a:pt x="21863817" y="1666254"/>
                </a:lnTo>
              </a:path>
            </a:pathLst>
          </a:custGeom>
          <a:ln w="38100" cap="rnd">
            <a:solidFill>
              <a:srgbClr val="00E7E2"/>
            </a:solidFill>
          </a:ln>
          <a:effectLst>
            <a:outerShdw blurRad="88900" algn="ctr" rotWithShape="0">
              <a:srgbClr val="01FFFF"/>
            </a:outerShdw>
          </a:effectLst>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Title 8"/>
          <p:cNvSpPr>
            <a:spLocks noGrp="1"/>
          </p:cNvSpPr>
          <p:nvPr>
            <p:ph type="title"/>
          </p:nvPr>
        </p:nvSpPr>
        <p:spPr>
          <a:xfrm>
            <a:off x="959371" y="95652"/>
            <a:ext cx="8463213" cy="876300"/>
          </a:xfrm>
        </p:spPr>
        <p:txBody>
          <a:bodyPr>
            <a:noAutofit/>
          </a:bodyPr>
          <a:lstStyle/>
          <a:p>
            <a:r>
              <a:rPr lang="en-US" sz="3200" dirty="0">
                <a:solidFill>
                  <a:srgbClr val="00B0F0"/>
                </a:solidFill>
              </a:rPr>
              <a:t>If your heart is in rhythm, so is your life</a:t>
            </a:r>
          </a:p>
        </p:txBody>
      </p:sp>
      <p:sp>
        <p:nvSpPr>
          <p:cNvPr id="15" name="Rectangle 14"/>
          <p:cNvSpPr/>
          <p:nvPr/>
        </p:nvSpPr>
        <p:spPr>
          <a:xfrm>
            <a:off x="838200" y="1676400"/>
            <a:ext cx="7010400" cy="3276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2800" i="1" dirty="0">
              <a:solidFill>
                <a:schemeClr val="tx1"/>
              </a:solidFill>
              <a:effectLst>
                <a:outerShdw blurRad="50800" dist="38100" dir="5400000" algn="t" rotWithShape="0">
                  <a:prstClr val="black">
                    <a:alpha val="40000"/>
                  </a:prstClr>
                </a:outerShdw>
              </a:effectLst>
              <a:latin typeface="Arial" pitchFamily="34" charset="0"/>
              <a:cs typeface="Arial" pitchFamily="34" charset="0"/>
            </a:endParaRPr>
          </a:p>
        </p:txBody>
      </p:sp>
      <p:sp>
        <p:nvSpPr>
          <p:cNvPr id="6" name="عنصر نائب للتاريخ 5"/>
          <p:cNvSpPr>
            <a:spLocks noGrp="1"/>
          </p:cNvSpPr>
          <p:nvPr>
            <p:ph type="dt" sz="half" idx="10"/>
          </p:nvPr>
        </p:nvSpPr>
        <p:spPr/>
        <p:txBody>
          <a:bodyPr/>
          <a:lstStyle/>
          <a:p>
            <a:fld id="{5BF29B94-44FD-489B-9E25-80E7B6F5D7EA}" type="datetime1">
              <a:rPr lang="en-US" smtClean="0">
                <a:solidFill>
                  <a:schemeClr val="tx1"/>
                </a:solidFill>
              </a:rPr>
              <a:t>2/28/21</a:t>
            </a:fld>
            <a:endParaRPr lang="en-US">
              <a:solidFill>
                <a:schemeClr val="tx1"/>
              </a:solidFill>
            </a:endParaRPr>
          </a:p>
        </p:txBody>
      </p:sp>
      <p:sp>
        <p:nvSpPr>
          <p:cNvPr id="7" name="عنصر نائب لرقم الشريحة 6"/>
          <p:cNvSpPr>
            <a:spLocks noGrp="1"/>
          </p:cNvSpPr>
          <p:nvPr>
            <p:ph type="sldNum" sz="quarter" idx="12"/>
          </p:nvPr>
        </p:nvSpPr>
        <p:spPr/>
        <p:txBody>
          <a:bodyPr/>
          <a:lstStyle/>
          <a:p>
            <a:fld id="{BC490F8C-3D0D-4DB1-B2BD-1525EA5CE111}" type="slidenum">
              <a:rPr lang="en-US" smtClean="0">
                <a:solidFill>
                  <a:schemeClr val="tx1"/>
                </a:solidFill>
              </a:rPr>
              <a:pPr/>
              <a:t>35</a:t>
            </a:fld>
            <a:endParaRPr lang="en-US">
              <a:solidFill>
                <a:schemeClr val="tx1"/>
              </a:solidFill>
            </a:endParaRPr>
          </a:p>
        </p:txBody>
      </p:sp>
      <p:sp>
        <p:nvSpPr>
          <p:cNvPr id="8" name="عنصر نائب للتذييل 7"/>
          <p:cNvSpPr>
            <a:spLocks noGrp="1"/>
          </p:cNvSpPr>
          <p:nvPr>
            <p:ph type="ftr" sz="quarter" idx="11"/>
          </p:nvPr>
        </p:nvSpPr>
        <p:spPr/>
        <p:txBody>
          <a:bodyPr/>
          <a:lstStyle/>
          <a:p>
            <a:r>
              <a:rPr lang="en-US">
                <a:solidFill>
                  <a:schemeClr val="tx1"/>
                </a:solidFill>
              </a:rPr>
              <a:t>Excitation of the heart -Guyton and hall &amp; Linda</a:t>
            </a:r>
          </a:p>
        </p:txBody>
      </p:sp>
      <p:pic>
        <p:nvPicPr>
          <p:cNvPr id="1026" name="Picture 2" descr="Supraventricular tachycardia: When your heart runs a marathon without your  body - ABC Ne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803" y="1057877"/>
            <a:ext cx="7853613" cy="44187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1742515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6" presetClass="emph" presetSubtype="0" repeatCount="indefinite" autoRev="1" fill="hold" grpId="0" nodeType="withEffect">
                                  <p:stCondLst>
                                    <p:cond delay="0"/>
                                  </p:stCondLst>
                                  <p:childTnLst>
                                    <p:animScale>
                                      <p:cBhvr>
                                        <p:cTn id="9" dur="300" fill="hold"/>
                                        <p:tgtEl>
                                          <p:spTgt spid="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b="1" dirty="0">
                <a:solidFill>
                  <a:srgbClr val="00B0F0"/>
                </a:solidFill>
              </a:rPr>
              <a:t>Rhythmical Excitation of the Heart</a:t>
            </a:r>
            <a:endParaRPr lang="en-US" dirty="0">
              <a:solidFill>
                <a:srgbClr val="00B0F0"/>
              </a:solidFill>
            </a:endParaRPr>
          </a:p>
        </p:txBody>
      </p:sp>
      <p:sp>
        <p:nvSpPr>
          <p:cNvPr id="15" name="Rectangle 14"/>
          <p:cNvSpPr/>
          <p:nvPr/>
        </p:nvSpPr>
        <p:spPr>
          <a:xfrm>
            <a:off x="838200" y="1676400"/>
            <a:ext cx="7620000" cy="3276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800" b="1" dirty="0">
                <a:solidFill>
                  <a:srgbClr val="C00000"/>
                </a:solidFill>
              </a:rPr>
              <a:t>The heart is endowed with a special system for:</a:t>
            </a:r>
          </a:p>
          <a:p>
            <a:r>
              <a:rPr lang="en-US" sz="2800" dirty="0">
                <a:solidFill>
                  <a:schemeClr val="tx1"/>
                </a:solidFill>
              </a:rPr>
              <a:t> (1) generating </a:t>
            </a:r>
            <a:r>
              <a:rPr lang="en-US" sz="2800" dirty="0">
                <a:solidFill>
                  <a:srgbClr val="C00000"/>
                </a:solidFill>
              </a:rPr>
              <a:t>rhythmical electrical </a:t>
            </a:r>
            <a:r>
              <a:rPr lang="en-US" sz="2800" dirty="0">
                <a:solidFill>
                  <a:schemeClr val="tx1"/>
                </a:solidFill>
              </a:rPr>
              <a:t>impulses to cause rhythmical contraction of heart muscle</a:t>
            </a:r>
          </a:p>
          <a:p>
            <a:endParaRPr lang="en-US" sz="2800" dirty="0">
              <a:solidFill>
                <a:schemeClr val="tx1"/>
              </a:solidFill>
            </a:endParaRPr>
          </a:p>
          <a:p>
            <a:r>
              <a:rPr lang="en-US" sz="2800" dirty="0">
                <a:solidFill>
                  <a:schemeClr val="tx1"/>
                </a:solidFill>
              </a:rPr>
              <a:t>(2) conducting impulses rapidly through heart. </a:t>
            </a:r>
            <a:endParaRPr lang="en-US" sz="2800" i="1" dirty="0">
              <a:solidFill>
                <a:schemeClr val="tx1"/>
              </a:solidFill>
              <a:effectLst>
                <a:outerShdw blurRad="50800" dist="38100" dir="5400000" algn="t" rotWithShape="0">
                  <a:prstClr val="black">
                    <a:alpha val="40000"/>
                  </a:prstClr>
                </a:outerShdw>
              </a:effectLst>
              <a:latin typeface="Arial" pitchFamily="34" charset="0"/>
              <a:cs typeface="Arial" pitchFamily="34" charset="0"/>
            </a:endParaRPr>
          </a:p>
        </p:txBody>
      </p:sp>
      <p:sp>
        <p:nvSpPr>
          <p:cNvPr id="7" name="عنصر نائب للتاريخ 6"/>
          <p:cNvSpPr>
            <a:spLocks noGrp="1"/>
          </p:cNvSpPr>
          <p:nvPr>
            <p:ph type="dt" sz="half" idx="10"/>
          </p:nvPr>
        </p:nvSpPr>
        <p:spPr/>
        <p:txBody>
          <a:bodyPr/>
          <a:lstStyle/>
          <a:p>
            <a:fld id="{E099E0AD-AF76-4857-82C9-F414A9928332}" type="datetime1">
              <a:rPr lang="en-US" smtClean="0">
                <a:solidFill>
                  <a:schemeClr val="tx1"/>
                </a:solidFill>
              </a:rPr>
              <a:t>2/28/21</a:t>
            </a:fld>
            <a:endParaRPr lang="en-US">
              <a:solidFill>
                <a:schemeClr val="tx1"/>
              </a:solidFill>
            </a:endParaRPr>
          </a:p>
        </p:txBody>
      </p:sp>
      <p:sp>
        <p:nvSpPr>
          <p:cNvPr id="10" name="عنصر نائب لرقم الشريحة 9"/>
          <p:cNvSpPr>
            <a:spLocks noGrp="1"/>
          </p:cNvSpPr>
          <p:nvPr>
            <p:ph type="sldNum" sz="quarter" idx="12"/>
          </p:nvPr>
        </p:nvSpPr>
        <p:spPr/>
        <p:txBody>
          <a:bodyPr/>
          <a:lstStyle/>
          <a:p>
            <a:fld id="{BC490F8C-3D0D-4DB1-B2BD-1525EA5CE111}" type="slidenum">
              <a:rPr lang="en-US" smtClean="0">
                <a:solidFill>
                  <a:schemeClr val="tx1"/>
                </a:solidFill>
              </a:rPr>
              <a:pPr/>
              <a:t>4</a:t>
            </a:fld>
            <a:endParaRPr lang="en-US">
              <a:solidFill>
                <a:schemeClr val="tx1"/>
              </a:solidFill>
            </a:endParaRPr>
          </a:p>
        </p:txBody>
      </p:sp>
      <p:sp>
        <p:nvSpPr>
          <p:cNvPr id="11" name="عنصر نائب للتذييل 10"/>
          <p:cNvSpPr>
            <a:spLocks noGrp="1"/>
          </p:cNvSpPr>
          <p:nvPr>
            <p:ph type="ftr" sz="quarter" idx="11"/>
          </p:nvPr>
        </p:nvSpPr>
        <p:spPr/>
        <p:txBody>
          <a:bodyPr/>
          <a:lstStyle/>
          <a:p>
            <a:r>
              <a:rPr lang="en-US">
                <a:solidFill>
                  <a:schemeClr val="tx1"/>
                </a:solidFill>
              </a:rPr>
              <a:t>Excitation of the heart -Guyton and hall &amp; Linda</a:t>
            </a:r>
          </a:p>
        </p:txBody>
      </p:sp>
      <p:sp>
        <p:nvSpPr>
          <p:cNvPr id="13" name="Freeform 4"/>
          <p:cNvSpPr/>
          <p:nvPr/>
        </p:nvSpPr>
        <p:spPr>
          <a:xfrm>
            <a:off x="-66780" y="5562600"/>
            <a:ext cx="9210780" cy="1295400"/>
          </a:xfrm>
          <a:custGeom>
            <a:avLst/>
            <a:gdLst>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964730 w 5466080"/>
              <a:gd name="connsiteY7" fmla="*/ 1558783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3 h 3291853"/>
              <a:gd name="connsiteX1" fmla="*/ 1625600 w 5466080"/>
              <a:gd name="connsiteY1" fmla="*/ 1706893 h 3291853"/>
              <a:gd name="connsiteX2" fmla="*/ 2133600 w 5466080"/>
              <a:gd name="connsiteY2" fmla="*/ 1595133 h 3291853"/>
              <a:gd name="connsiteX3" fmla="*/ 2397760 w 5466080"/>
              <a:gd name="connsiteY3" fmla="*/ 13 h 3291853"/>
              <a:gd name="connsiteX4" fmla="*/ 2804160 w 5466080"/>
              <a:gd name="connsiteY4" fmla="*/ 3291853 h 3291853"/>
              <a:gd name="connsiteX5" fmla="*/ 3048000 w 5466080"/>
              <a:gd name="connsiteY5" fmla="*/ 1666253 h 3291853"/>
              <a:gd name="connsiteX6" fmla="*/ 3661426 w 5466080"/>
              <a:gd name="connsiteY6" fmla="*/ 1198893 h 3291853"/>
              <a:gd name="connsiteX7" fmla="*/ 3867911 w 5466080"/>
              <a:gd name="connsiteY7" fmla="*/ 1583001 h 3291853"/>
              <a:gd name="connsiteX8" fmla="*/ 4003040 w 5466080"/>
              <a:gd name="connsiteY8" fmla="*/ 1666253 h 3291853"/>
              <a:gd name="connsiteX9" fmla="*/ 5466080 w 5466080"/>
              <a:gd name="connsiteY9" fmla="*/ 1666253 h 3291853"/>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364972 w 5466080"/>
              <a:gd name="connsiteY7" fmla="*/ 1936392 h 3291854"/>
              <a:gd name="connsiteX8" fmla="*/ 3661426 w 5466080"/>
              <a:gd name="connsiteY8" fmla="*/ 1198894 h 3291854"/>
              <a:gd name="connsiteX9" fmla="*/ 3867911 w 5466080"/>
              <a:gd name="connsiteY9" fmla="*/ 1583002 h 3291854"/>
              <a:gd name="connsiteX10" fmla="*/ 4003040 w 5466080"/>
              <a:gd name="connsiteY10" fmla="*/ 1666254 h 3291854"/>
              <a:gd name="connsiteX11" fmla="*/ 5466080 w 5466080"/>
              <a:gd name="connsiteY11" fmla="*/ 1666254 h 3291854"/>
              <a:gd name="connsiteX0" fmla="*/ 0 w 5466080"/>
              <a:gd name="connsiteY0" fmla="*/ 1706894 h 3291854"/>
              <a:gd name="connsiteX1" fmla="*/ 1625600 w 5466080"/>
              <a:gd name="connsiteY1" fmla="*/ 1706894 h 3291854"/>
              <a:gd name="connsiteX2" fmla="*/ 1673154 w 5466080"/>
              <a:gd name="connsiteY2" fmla="*/ 1655617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1550500 w 7752501"/>
              <a:gd name="connsiteY1" fmla="*/ 1706208 h 3291854"/>
              <a:gd name="connsiteX2" fmla="*/ 3912021 w 7752501"/>
              <a:gd name="connsiteY2" fmla="*/ 1706894 h 3291854"/>
              <a:gd name="connsiteX3" fmla="*/ 3972907 w 7752501"/>
              <a:gd name="connsiteY3" fmla="*/ 1660458 h 3291854"/>
              <a:gd name="connsiteX4" fmla="*/ 4072896 w 7752501"/>
              <a:gd name="connsiteY4" fmla="*/ 1425187 h 3291854"/>
              <a:gd name="connsiteX5" fmla="*/ 4420021 w 7752501"/>
              <a:gd name="connsiteY5" fmla="*/ 1595134 h 3291854"/>
              <a:gd name="connsiteX6" fmla="*/ 4684181 w 7752501"/>
              <a:gd name="connsiteY6" fmla="*/ 14 h 3291854"/>
              <a:gd name="connsiteX7" fmla="*/ 5090581 w 7752501"/>
              <a:gd name="connsiteY7" fmla="*/ 3291854 h 3291854"/>
              <a:gd name="connsiteX8" fmla="*/ 5334421 w 7752501"/>
              <a:gd name="connsiteY8" fmla="*/ 1666254 h 3291854"/>
              <a:gd name="connsiteX9" fmla="*/ 5651393 w 7752501"/>
              <a:gd name="connsiteY9" fmla="*/ 1936392 h 3291854"/>
              <a:gd name="connsiteX10" fmla="*/ 5947847 w 7752501"/>
              <a:gd name="connsiteY10" fmla="*/ 1198894 h 3291854"/>
              <a:gd name="connsiteX11" fmla="*/ 6154332 w 7752501"/>
              <a:gd name="connsiteY11" fmla="*/ 1583002 h 3291854"/>
              <a:gd name="connsiteX12" fmla="*/ 6289461 w 7752501"/>
              <a:gd name="connsiteY12" fmla="*/ 1666254 h 3291854"/>
              <a:gd name="connsiteX13" fmla="*/ 7752501 w 7752501"/>
              <a:gd name="connsiteY13" fmla="*/ 1666254 h 3291854"/>
              <a:gd name="connsiteX0" fmla="*/ 0 w 7752501"/>
              <a:gd name="connsiteY0" fmla="*/ 1704474 h 3291854"/>
              <a:gd name="connsiteX1" fmla="*/ 195979 w 7752501"/>
              <a:gd name="connsiteY1" fmla="*/ 1961810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1550500 w 7752501"/>
              <a:gd name="connsiteY3" fmla="*/ 1706208 h 3291854"/>
              <a:gd name="connsiteX4" fmla="*/ 3912021 w 7752501"/>
              <a:gd name="connsiteY4" fmla="*/ 1706894 h 3291854"/>
              <a:gd name="connsiteX5" fmla="*/ 3972907 w 7752501"/>
              <a:gd name="connsiteY5" fmla="*/ 1660458 h 3291854"/>
              <a:gd name="connsiteX6" fmla="*/ 4072896 w 7752501"/>
              <a:gd name="connsiteY6" fmla="*/ 1425187 h 3291854"/>
              <a:gd name="connsiteX7" fmla="*/ 4420021 w 7752501"/>
              <a:gd name="connsiteY7" fmla="*/ 1595134 h 3291854"/>
              <a:gd name="connsiteX8" fmla="*/ 4684181 w 7752501"/>
              <a:gd name="connsiteY8" fmla="*/ 14 h 3291854"/>
              <a:gd name="connsiteX9" fmla="*/ 5090581 w 7752501"/>
              <a:gd name="connsiteY9" fmla="*/ 3291854 h 3291854"/>
              <a:gd name="connsiteX10" fmla="*/ 5334421 w 7752501"/>
              <a:gd name="connsiteY10" fmla="*/ 1666254 h 3291854"/>
              <a:gd name="connsiteX11" fmla="*/ 5651393 w 7752501"/>
              <a:gd name="connsiteY11" fmla="*/ 1936392 h 3291854"/>
              <a:gd name="connsiteX12" fmla="*/ 5947847 w 7752501"/>
              <a:gd name="connsiteY12" fmla="*/ 1198894 h 3291854"/>
              <a:gd name="connsiteX13" fmla="*/ 6154332 w 7752501"/>
              <a:gd name="connsiteY13" fmla="*/ 1583002 h 3291854"/>
              <a:gd name="connsiteX14" fmla="*/ 6289461 w 7752501"/>
              <a:gd name="connsiteY14" fmla="*/ 1666254 h 3291854"/>
              <a:gd name="connsiteX15" fmla="*/ 7752501 w 7752501"/>
              <a:gd name="connsiteY15"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550500 w 7752501"/>
              <a:gd name="connsiteY4" fmla="*/ 1706208 h 3291854"/>
              <a:gd name="connsiteX5" fmla="*/ 3912021 w 7752501"/>
              <a:gd name="connsiteY5" fmla="*/ 1706894 h 3291854"/>
              <a:gd name="connsiteX6" fmla="*/ 3972907 w 7752501"/>
              <a:gd name="connsiteY6" fmla="*/ 1660458 h 3291854"/>
              <a:gd name="connsiteX7" fmla="*/ 4072896 w 7752501"/>
              <a:gd name="connsiteY7" fmla="*/ 1425187 h 3291854"/>
              <a:gd name="connsiteX8" fmla="*/ 4420021 w 7752501"/>
              <a:gd name="connsiteY8" fmla="*/ 1595134 h 3291854"/>
              <a:gd name="connsiteX9" fmla="*/ 4684181 w 7752501"/>
              <a:gd name="connsiteY9" fmla="*/ 14 h 3291854"/>
              <a:gd name="connsiteX10" fmla="*/ 5090581 w 7752501"/>
              <a:gd name="connsiteY10" fmla="*/ 3291854 h 3291854"/>
              <a:gd name="connsiteX11" fmla="*/ 5334421 w 7752501"/>
              <a:gd name="connsiteY11" fmla="*/ 1666254 h 3291854"/>
              <a:gd name="connsiteX12" fmla="*/ 5651393 w 7752501"/>
              <a:gd name="connsiteY12" fmla="*/ 1936392 h 3291854"/>
              <a:gd name="connsiteX13" fmla="*/ 5947847 w 7752501"/>
              <a:gd name="connsiteY13" fmla="*/ 1198894 h 3291854"/>
              <a:gd name="connsiteX14" fmla="*/ 6154332 w 7752501"/>
              <a:gd name="connsiteY14" fmla="*/ 1583002 h 3291854"/>
              <a:gd name="connsiteX15" fmla="*/ 6289461 w 7752501"/>
              <a:gd name="connsiteY15" fmla="*/ 1666254 h 3291854"/>
              <a:gd name="connsiteX16" fmla="*/ 7752501 w 7752501"/>
              <a:gd name="connsiteY16"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550500 w 7752501"/>
              <a:gd name="connsiteY5" fmla="*/ 1706208 h 3291854"/>
              <a:gd name="connsiteX6" fmla="*/ 3912021 w 7752501"/>
              <a:gd name="connsiteY6" fmla="*/ 1706894 h 3291854"/>
              <a:gd name="connsiteX7" fmla="*/ 3972907 w 7752501"/>
              <a:gd name="connsiteY7" fmla="*/ 1660458 h 3291854"/>
              <a:gd name="connsiteX8" fmla="*/ 4072896 w 7752501"/>
              <a:gd name="connsiteY8" fmla="*/ 1425187 h 3291854"/>
              <a:gd name="connsiteX9" fmla="*/ 4420021 w 7752501"/>
              <a:gd name="connsiteY9" fmla="*/ 1595134 h 3291854"/>
              <a:gd name="connsiteX10" fmla="*/ 4684181 w 7752501"/>
              <a:gd name="connsiteY10" fmla="*/ 14 h 3291854"/>
              <a:gd name="connsiteX11" fmla="*/ 5090581 w 7752501"/>
              <a:gd name="connsiteY11" fmla="*/ 3291854 h 3291854"/>
              <a:gd name="connsiteX12" fmla="*/ 5334421 w 7752501"/>
              <a:gd name="connsiteY12" fmla="*/ 1666254 h 3291854"/>
              <a:gd name="connsiteX13" fmla="*/ 5651393 w 7752501"/>
              <a:gd name="connsiteY13" fmla="*/ 1936392 h 3291854"/>
              <a:gd name="connsiteX14" fmla="*/ 5947847 w 7752501"/>
              <a:gd name="connsiteY14" fmla="*/ 1198894 h 3291854"/>
              <a:gd name="connsiteX15" fmla="*/ 6154332 w 7752501"/>
              <a:gd name="connsiteY15" fmla="*/ 1583002 h 3291854"/>
              <a:gd name="connsiteX16" fmla="*/ 6289461 w 7752501"/>
              <a:gd name="connsiteY16" fmla="*/ 1666254 h 3291854"/>
              <a:gd name="connsiteX17" fmla="*/ 7752501 w 7752501"/>
              <a:gd name="connsiteY17"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70638 w 7752501"/>
              <a:gd name="connsiteY1" fmla="*/ 1853373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78658 w 7752501"/>
              <a:gd name="connsiteY1" fmla="*/ 161326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99989 w 7752501"/>
              <a:gd name="connsiteY1" fmla="*/ 168297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86657 w 7752501"/>
              <a:gd name="connsiteY1" fmla="*/ 1709597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699915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707176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3119779 w 8732396"/>
              <a:gd name="connsiteY9" fmla="*/ 1704011 h 3291854"/>
              <a:gd name="connsiteX10" fmla="*/ 4891916 w 8732396"/>
              <a:gd name="connsiteY10" fmla="*/ 1706894 h 3291854"/>
              <a:gd name="connsiteX11" fmla="*/ 4952802 w 8732396"/>
              <a:gd name="connsiteY11" fmla="*/ 1660458 h 3291854"/>
              <a:gd name="connsiteX12" fmla="*/ 5052791 w 8732396"/>
              <a:gd name="connsiteY12" fmla="*/ 1425187 h 3291854"/>
              <a:gd name="connsiteX13" fmla="*/ 5399916 w 8732396"/>
              <a:gd name="connsiteY13" fmla="*/ 1595134 h 3291854"/>
              <a:gd name="connsiteX14" fmla="*/ 5664076 w 8732396"/>
              <a:gd name="connsiteY14" fmla="*/ 14 h 3291854"/>
              <a:gd name="connsiteX15" fmla="*/ 6070476 w 8732396"/>
              <a:gd name="connsiteY15" fmla="*/ 3291854 h 3291854"/>
              <a:gd name="connsiteX16" fmla="*/ 6314316 w 8732396"/>
              <a:gd name="connsiteY16" fmla="*/ 1666254 h 3291854"/>
              <a:gd name="connsiteX17" fmla="*/ 6631288 w 8732396"/>
              <a:gd name="connsiteY17" fmla="*/ 1936392 h 3291854"/>
              <a:gd name="connsiteX18" fmla="*/ 6927742 w 8732396"/>
              <a:gd name="connsiteY18" fmla="*/ 1198894 h 3291854"/>
              <a:gd name="connsiteX19" fmla="*/ 7134227 w 8732396"/>
              <a:gd name="connsiteY19" fmla="*/ 1583002 h 3291854"/>
              <a:gd name="connsiteX20" fmla="*/ 7269356 w 8732396"/>
              <a:gd name="connsiteY20" fmla="*/ 1666254 h 3291854"/>
              <a:gd name="connsiteX21" fmla="*/ 8732396 w 8732396"/>
              <a:gd name="connsiteY21"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3119779 w 8732396"/>
              <a:gd name="connsiteY8" fmla="*/ 1704011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3119779 w 8732396"/>
              <a:gd name="connsiteY7" fmla="*/ 1704011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3119779 w 8732396"/>
              <a:gd name="connsiteY6" fmla="*/ 1704011 h 3291854"/>
              <a:gd name="connsiteX7" fmla="*/ 4891916 w 8732396"/>
              <a:gd name="connsiteY7" fmla="*/ 1706894 h 3291854"/>
              <a:gd name="connsiteX8" fmla="*/ 4952802 w 8732396"/>
              <a:gd name="connsiteY8" fmla="*/ 1660458 h 3291854"/>
              <a:gd name="connsiteX9" fmla="*/ 5052791 w 8732396"/>
              <a:gd name="connsiteY9" fmla="*/ 1425187 h 3291854"/>
              <a:gd name="connsiteX10" fmla="*/ 5399916 w 8732396"/>
              <a:gd name="connsiteY10" fmla="*/ 1595134 h 3291854"/>
              <a:gd name="connsiteX11" fmla="*/ 5664076 w 8732396"/>
              <a:gd name="connsiteY11" fmla="*/ 14 h 3291854"/>
              <a:gd name="connsiteX12" fmla="*/ 6070476 w 8732396"/>
              <a:gd name="connsiteY12" fmla="*/ 3291854 h 3291854"/>
              <a:gd name="connsiteX13" fmla="*/ 6314316 w 8732396"/>
              <a:gd name="connsiteY13" fmla="*/ 1666254 h 3291854"/>
              <a:gd name="connsiteX14" fmla="*/ 6631288 w 8732396"/>
              <a:gd name="connsiteY14" fmla="*/ 1936392 h 3291854"/>
              <a:gd name="connsiteX15" fmla="*/ 6927742 w 8732396"/>
              <a:gd name="connsiteY15" fmla="*/ 1198894 h 3291854"/>
              <a:gd name="connsiteX16" fmla="*/ 7134227 w 8732396"/>
              <a:gd name="connsiteY16" fmla="*/ 1583002 h 3291854"/>
              <a:gd name="connsiteX17" fmla="*/ 7269356 w 8732396"/>
              <a:gd name="connsiteY17" fmla="*/ 1666254 h 3291854"/>
              <a:gd name="connsiteX18" fmla="*/ 8732396 w 8732396"/>
              <a:gd name="connsiteY18"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3119779 w 8732396"/>
              <a:gd name="connsiteY5" fmla="*/ 1704011 h 3291854"/>
              <a:gd name="connsiteX6" fmla="*/ 4891916 w 8732396"/>
              <a:gd name="connsiteY6" fmla="*/ 1706894 h 3291854"/>
              <a:gd name="connsiteX7" fmla="*/ 4952802 w 8732396"/>
              <a:gd name="connsiteY7" fmla="*/ 1660458 h 3291854"/>
              <a:gd name="connsiteX8" fmla="*/ 5052791 w 8732396"/>
              <a:gd name="connsiteY8" fmla="*/ 1425187 h 3291854"/>
              <a:gd name="connsiteX9" fmla="*/ 5399916 w 8732396"/>
              <a:gd name="connsiteY9" fmla="*/ 1595134 h 3291854"/>
              <a:gd name="connsiteX10" fmla="*/ 5664076 w 8732396"/>
              <a:gd name="connsiteY10" fmla="*/ 14 h 3291854"/>
              <a:gd name="connsiteX11" fmla="*/ 6070476 w 8732396"/>
              <a:gd name="connsiteY11" fmla="*/ 3291854 h 3291854"/>
              <a:gd name="connsiteX12" fmla="*/ 6314316 w 8732396"/>
              <a:gd name="connsiteY12" fmla="*/ 1666254 h 3291854"/>
              <a:gd name="connsiteX13" fmla="*/ 6631288 w 8732396"/>
              <a:gd name="connsiteY13" fmla="*/ 1936392 h 3291854"/>
              <a:gd name="connsiteX14" fmla="*/ 6927742 w 8732396"/>
              <a:gd name="connsiteY14" fmla="*/ 1198894 h 3291854"/>
              <a:gd name="connsiteX15" fmla="*/ 7134227 w 8732396"/>
              <a:gd name="connsiteY15" fmla="*/ 1583002 h 3291854"/>
              <a:gd name="connsiteX16" fmla="*/ 7269356 w 8732396"/>
              <a:gd name="connsiteY16" fmla="*/ 1666254 h 3291854"/>
              <a:gd name="connsiteX17" fmla="*/ 8732396 w 8732396"/>
              <a:gd name="connsiteY17"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3119779 w 8732396"/>
              <a:gd name="connsiteY4" fmla="*/ 1704011 h 3291854"/>
              <a:gd name="connsiteX5" fmla="*/ 4891916 w 8732396"/>
              <a:gd name="connsiteY5" fmla="*/ 1706894 h 3291854"/>
              <a:gd name="connsiteX6" fmla="*/ 4952802 w 8732396"/>
              <a:gd name="connsiteY6" fmla="*/ 1660458 h 3291854"/>
              <a:gd name="connsiteX7" fmla="*/ 5052791 w 8732396"/>
              <a:gd name="connsiteY7" fmla="*/ 1425187 h 3291854"/>
              <a:gd name="connsiteX8" fmla="*/ 5399916 w 8732396"/>
              <a:gd name="connsiteY8" fmla="*/ 1595134 h 3291854"/>
              <a:gd name="connsiteX9" fmla="*/ 5664076 w 8732396"/>
              <a:gd name="connsiteY9" fmla="*/ 14 h 3291854"/>
              <a:gd name="connsiteX10" fmla="*/ 6070476 w 8732396"/>
              <a:gd name="connsiteY10" fmla="*/ 3291854 h 3291854"/>
              <a:gd name="connsiteX11" fmla="*/ 6314316 w 8732396"/>
              <a:gd name="connsiteY11" fmla="*/ 1666254 h 3291854"/>
              <a:gd name="connsiteX12" fmla="*/ 6631288 w 8732396"/>
              <a:gd name="connsiteY12" fmla="*/ 1936392 h 3291854"/>
              <a:gd name="connsiteX13" fmla="*/ 6927742 w 8732396"/>
              <a:gd name="connsiteY13" fmla="*/ 1198894 h 3291854"/>
              <a:gd name="connsiteX14" fmla="*/ 7134227 w 8732396"/>
              <a:gd name="connsiteY14" fmla="*/ 1583002 h 3291854"/>
              <a:gd name="connsiteX15" fmla="*/ 7269356 w 8732396"/>
              <a:gd name="connsiteY15" fmla="*/ 1666254 h 3291854"/>
              <a:gd name="connsiteX16" fmla="*/ 8732396 w 8732396"/>
              <a:gd name="connsiteY16"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3119779 w 8732396"/>
              <a:gd name="connsiteY3" fmla="*/ 1704011 h 3291854"/>
              <a:gd name="connsiteX4" fmla="*/ 4891916 w 8732396"/>
              <a:gd name="connsiteY4" fmla="*/ 1706894 h 3291854"/>
              <a:gd name="connsiteX5" fmla="*/ 4952802 w 8732396"/>
              <a:gd name="connsiteY5" fmla="*/ 1660458 h 3291854"/>
              <a:gd name="connsiteX6" fmla="*/ 5052791 w 8732396"/>
              <a:gd name="connsiteY6" fmla="*/ 1425187 h 3291854"/>
              <a:gd name="connsiteX7" fmla="*/ 5399916 w 8732396"/>
              <a:gd name="connsiteY7" fmla="*/ 1595134 h 3291854"/>
              <a:gd name="connsiteX8" fmla="*/ 5664076 w 8732396"/>
              <a:gd name="connsiteY8" fmla="*/ 14 h 3291854"/>
              <a:gd name="connsiteX9" fmla="*/ 6070476 w 8732396"/>
              <a:gd name="connsiteY9" fmla="*/ 3291854 h 3291854"/>
              <a:gd name="connsiteX10" fmla="*/ 6314316 w 8732396"/>
              <a:gd name="connsiteY10" fmla="*/ 1666254 h 3291854"/>
              <a:gd name="connsiteX11" fmla="*/ 6631288 w 8732396"/>
              <a:gd name="connsiteY11" fmla="*/ 1936392 h 3291854"/>
              <a:gd name="connsiteX12" fmla="*/ 6927742 w 8732396"/>
              <a:gd name="connsiteY12" fmla="*/ 1198894 h 3291854"/>
              <a:gd name="connsiteX13" fmla="*/ 7134227 w 8732396"/>
              <a:gd name="connsiteY13" fmla="*/ 1583002 h 3291854"/>
              <a:gd name="connsiteX14" fmla="*/ 7269356 w 8732396"/>
              <a:gd name="connsiteY14" fmla="*/ 1666254 h 3291854"/>
              <a:gd name="connsiteX15" fmla="*/ 8732396 w 8732396"/>
              <a:gd name="connsiteY15" fmla="*/ 1666254 h 3291854"/>
              <a:gd name="connsiteX0" fmla="*/ 0 w 8732396"/>
              <a:gd name="connsiteY0" fmla="*/ 1706894 h 3291854"/>
              <a:gd name="connsiteX1" fmla="*/ 1009892 w 8732396"/>
              <a:gd name="connsiteY1" fmla="*/ 1707176 h 3291854"/>
              <a:gd name="connsiteX2" fmla="*/ 3119779 w 8732396"/>
              <a:gd name="connsiteY2" fmla="*/ 1704011 h 3291854"/>
              <a:gd name="connsiteX3" fmla="*/ 4891916 w 8732396"/>
              <a:gd name="connsiteY3" fmla="*/ 1706894 h 3291854"/>
              <a:gd name="connsiteX4" fmla="*/ 4952802 w 8732396"/>
              <a:gd name="connsiteY4" fmla="*/ 1660458 h 3291854"/>
              <a:gd name="connsiteX5" fmla="*/ 5052791 w 8732396"/>
              <a:gd name="connsiteY5" fmla="*/ 1425187 h 3291854"/>
              <a:gd name="connsiteX6" fmla="*/ 5399916 w 8732396"/>
              <a:gd name="connsiteY6" fmla="*/ 1595134 h 3291854"/>
              <a:gd name="connsiteX7" fmla="*/ 5664076 w 8732396"/>
              <a:gd name="connsiteY7" fmla="*/ 14 h 3291854"/>
              <a:gd name="connsiteX8" fmla="*/ 6070476 w 8732396"/>
              <a:gd name="connsiteY8" fmla="*/ 3291854 h 3291854"/>
              <a:gd name="connsiteX9" fmla="*/ 6314316 w 8732396"/>
              <a:gd name="connsiteY9" fmla="*/ 1666254 h 3291854"/>
              <a:gd name="connsiteX10" fmla="*/ 6631288 w 8732396"/>
              <a:gd name="connsiteY10" fmla="*/ 1936392 h 3291854"/>
              <a:gd name="connsiteX11" fmla="*/ 6927742 w 8732396"/>
              <a:gd name="connsiteY11" fmla="*/ 1198894 h 3291854"/>
              <a:gd name="connsiteX12" fmla="*/ 7134227 w 8732396"/>
              <a:gd name="connsiteY12" fmla="*/ 1583002 h 3291854"/>
              <a:gd name="connsiteX13" fmla="*/ 7269356 w 8732396"/>
              <a:gd name="connsiteY13" fmla="*/ 1666254 h 3291854"/>
              <a:gd name="connsiteX14" fmla="*/ 8732396 w 8732396"/>
              <a:gd name="connsiteY14" fmla="*/ 1666254 h 3291854"/>
              <a:gd name="connsiteX0" fmla="*/ 0 w 8732396"/>
              <a:gd name="connsiteY0" fmla="*/ 1706894 h 3291854"/>
              <a:gd name="connsiteX1" fmla="*/ 3119779 w 8732396"/>
              <a:gd name="connsiteY1" fmla="*/ 1704011 h 3291854"/>
              <a:gd name="connsiteX2" fmla="*/ 4891916 w 8732396"/>
              <a:gd name="connsiteY2" fmla="*/ 1706894 h 3291854"/>
              <a:gd name="connsiteX3" fmla="*/ 4952802 w 8732396"/>
              <a:gd name="connsiteY3" fmla="*/ 1660458 h 3291854"/>
              <a:gd name="connsiteX4" fmla="*/ 5052791 w 8732396"/>
              <a:gd name="connsiteY4" fmla="*/ 1425187 h 3291854"/>
              <a:gd name="connsiteX5" fmla="*/ 5399916 w 8732396"/>
              <a:gd name="connsiteY5" fmla="*/ 1595134 h 3291854"/>
              <a:gd name="connsiteX6" fmla="*/ 5664076 w 8732396"/>
              <a:gd name="connsiteY6" fmla="*/ 14 h 3291854"/>
              <a:gd name="connsiteX7" fmla="*/ 6070476 w 8732396"/>
              <a:gd name="connsiteY7" fmla="*/ 3291854 h 3291854"/>
              <a:gd name="connsiteX8" fmla="*/ 6314316 w 8732396"/>
              <a:gd name="connsiteY8" fmla="*/ 1666254 h 3291854"/>
              <a:gd name="connsiteX9" fmla="*/ 6631288 w 8732396"/>
              <a:gd name="connsiteY9" fmla="*/ 1936392 h 3291854"/>
              <a:gd name="connsiteX10" fmla="*/ 6927742 w 8732396"/>
              <a:gd name="connsiteY10" fmla="*/ 1198894 h 3291854"/>
              <a:gd name="connsiteX11" fmla="*/ 7134227 w 8732396"/>
              <a:gd name="connsiteY11" fmla="*/ 1583002 h 3291854"/>
              <a:gd name="connsiteX12" fmla="*/ 7269356 w 8732396"/>
              <a:gd name="connsiteY12" fmla="*/ 1666254 h 3291854"/>
              <a:gd name="connsiteX13" fmla="*/ 8732396 w 8732396"/>
              <a:gd name="connsiteY13" fmla="*/ 1666254 h 3291854"/>
              <a:gd name="connsiteX0" fmla="*/ 0 w 5612617"/>
              <a:gd name="connsiteY0" fmla="*/ 1704011 h 3291854"/>
              <a:gd name="connsiteX1" fmla="*/ 1772137 w 5612617"/>
              <a:gd name="connsiteY1" fmla="*/ 1706894 h 3291854"/>
              <a:gd name="connsiteX2" fmla="*/ 1833023 w 5612617"/>
              <a:gd name="connsiteY2" fmla="*/ 1660458 h 3291854"/>
              <a:gd name="connsiteX3" fmla="*/ 1933012 w 5612617"/>
              <a:gd name="connsiteY3" fmla="*/ 1425187 h 3291854"/>
              <a:gd name="connsiteX4" fmla="*/ 2280137 w 5612617"/>
              <a:gd name="connsiteY4" fmla="*/ 1595134 h 3291854"/>
              <a:gd name="connsiteX5" fmla="*/ 2544297 w 5612617"/>
              <a:gd name="connsiteY5" fmla="*/ 14 h 3291854"/>
              <a:gd name="connsiteX6" fmla="*/ 2950697 w 5612617"/>
              <a:gd name="connsiteY6" fmla="*/ 3291854 h 3291854"/>
              <a:gd name="connsiteX7" fmla="*/ 3194537 w 5612617"/>
              <a:gd name="connsiteY7" fmla="*/ 1666254 h 3291854"/>
              <a:gd name="connsiteX8" fmla="*/ 3511509 w 5612617"/>
              <a:gd name="connsiteY8" fmla="*/ 1936392 h 3291854"/>
              <a:gd name="connsiteX9" fmla="*/ 3807963 w 5612617"/>
              <a:gd name="connsiteY9" fmla="*/ 1198894 h 3291854"/>
              <a:gd name="connsiteX10" fmla="*/ 4014448 w 5612617"/>
              <a:gd name="connsiteY10" fmla="*/ 1583002 h 3291854"/>
              <a:gd name="connsiteX11" fmla="*/ 4149577 w 5612617"/>
              <a:gd name="connsiteY11" fmla="*/ 1666254 h 3291854"/>
              <a:gd name="connsiteX12" fmla="*/ 5612617 w 5612617"/>
              <a:gd name="connsiteY12" fmla="*/ 1666254 h 3291854"/>
              <a:gd name="connsiteX0" fmla="*/ 0 w 7254678"/>
              <a:gd name="connsiteY0" fmla="*/ 1704011 h 3291854"/>
              <a:gd name="connsiteX1" fmla="*/ 1772137 w 7254678"/>
              <a:gd name="connsiteY1" fmla="*/ 1706894 h 3291854"/>
              <a:gd name="connsiteX2" fmla="*/ 1833023 w 7254678"/>
              <a:gd name="connsiteY2" fmla="*/ 1660458 h 3291854"/>
              <a:gd name="connsiteX3" fmla="*/ 1933012 w 7254678"/>
              <a:gd name="connsiteY3" fmla="*/ 1425187 h 3291854"/>
              <a:gd name="connsiteX4" fmla="*/ 2280137 w 7254678"/>
              <a:gd name="connsiteY4" fmla="*/ 1595134 h 3291854"/>
              <a:gd name="connsiteX5" fmla="*/ 2544297 w 7254678"/>
              <a:gd name="connsiteY5" fmla="*/ 14 h 3291854"/>
              <a:gd name="connsiteX6" fmla="*/ 2950697 w 7254678"/>
              <a:gd name="connsiteY6" fmla="*/ 3291854 h 3291854"/>
              <a:gd name="connsiteX7" fmla="*/ 3194537 w 7254678"/>
              <a:gd name="connsiteY7" fmla="*/ 1666254 h 3291854"/>
              <a:gd name="connsiteX8" fmla="*/ 3511509 w 7254678"/>
              <a:gd name="connsiteY8" fmla="*/ 1936392 h 3291854"/>
              <a:gd name="connsiteX9" fmla="*/ 3807963 w 7254678"/>
              <a:gd name="connsiteY9" fmla="*/ 1198894 h 3291854"/>
              <a:gd name="connsiteX10" fmla="*/ 4014448 w 7254678"/>
              <a:gd name="connsiteY10" fmla="*/ 1583002 h 3291854"/>
              <a:gd name="connsiteX11" fmla="*/ 4149577 w 7254678"/>
              <a:gd name="connsiteY11" fmla="*/ 1666254 h 3291854"/>
              <a:gd name="connsiteX12" fmla="*/ 7254678 w 7254678"/>
              <a:gd name="connsiteY12" fmla="*/ 1666254 h 3291854"/>
              <a:gd name="connsiteX0" fmla="*/ 0 w 12436591"/>
              <a:gd name="connsiteY0" fmla="*/ 1704011 h 3291854"/>
              <a:gd name="connsiteX1" fmla="*/ 6954050 w 12436591"/>
              <a:gd name="connsiteY1" fmla="*/ 1706894 h 3291854"/>
              <a:gd name="connsiteX2" fmla="*/ 7014936 w 12436591"/>
              <a:gd name="connsiteY2" fmla="*/ 1660458 h 3291854"/>
              <a:gd name="connsiteX3" fmla="*/ 7114925 w 12436591"/>
              <a:gd name="connsiteY3" fmla="*/ 1425187 h 3291854"/>
              <a:gd name="connsiteX4" fmla="*/ 7462050 w 12436591"/>
              <a:gd name="connsiteY4" fmla="*/ 1595134 h 3291854"/>
              <a:gd name="connsiteX5" fmla="*/ 7726210 w 12436591"/>
              <a:gd name="connsiteY5" fmla="*/ 14 h 3291854"/>
              <a:gd name="connsiteX6" fmla="*/ 8132610 w 12436591"/>
              <a:gd name="connsiteY6" fmla="*/ 3291854 h 3291854"/>
              <a:gd name="connsiteX7" fmla="*/ 8376450 w 12436591"/>
              <a:gd name="connsiteY7" fmla="*/ 1666254 h 3291854"/>
              <a:gd name="connsiteX8" fmla="*/ 8693422 w 12436591"/>
              <a:gd name="connsiteY8" fmla="*/ 1936392 h 3291854"/>
              <a:gd name="connsiteX9" fmla="*/ 8989876 w 12436591"/>
              <a:gd name="connsiteY9" fmla="*/ 1198894 h 3291854"/>
              <a:gd name="connsiteX10" fmla="*/ 9196361 w 12436591"/>
              <a:gd name="connsiteY10" fmla="*/ 1583002 h 3291854"/>
              <a:gd name="connsiteX11" fmla="*/ 9331490 w 12436591"/>
              <a:gd name="connsiteY11" fmla="*/ 1666254 h 3291854"/>
              <a:gd name="connsiteX12" fmla="*/ 12436591 w 12436591"/>
              <a:gd name="connsiteY12" fmla="*/ 1666254 h 3291854"/>
              <a:gd name="connsiteX0" fmla="*/ 0 w 21863817"/>
              <a:gd name="connsiteY0" fmla="*/ 1729165 h 3291854"/>
              <a:gd name="connsiteX1" fmla="*/ 16381276 w 21863817"/>
              <a:gd name="connsiteY1" fmla="*/ 1706894 h 3291854"/>
              <a:gd name="connsiteX2" fmla="*/ 16442162 w 21863817"/>
              <a:gd name="connsiteY2" fmla="*/ 1660458 h 3291854"/>
              <a:gd name="connsiteX3" fmla="*/ 16542151 w 21863817"/>
              <a:gd name="connsiteY3" fmla="*/ 1425187 h 3291854"/>
              <a:gd name="connsiteX4" fmla="*/ 16889276 w 21863817"/>
              <a:gd name="connsiteY4" fmla="*/ 1595134 h 3291854"/>
              <a:gd name="connsiteX5" fmla="*/ 17153436 w 21863817"/>
              <a:gd name="connsiteY5" fmla="*/ 14 h 3291854"/>
              <a:gd name="connsiteX6" fmla="*/ 17559836 w 21863817"/>
              <a:gd name="connsiteY6" fmla="*/ 3291854 h 3291854"/>
              <a:gd name="connsiteX7" fmla="*/ 17803676 w 21863817"/>
              <a:gd name="connsiteY7" fmla="*/ 1666254 h 3291854"/>
              <a:gd name="connsiteX8" fmla="*/ 18120648 w 21863817"/>
              <a:gd name="connsiteY8" fmla="*/ 1936392 h 3291854"/>
              <a:gd name="connsiteX9" fmla="*/ 18417102 w 21863817"/>
              <a:gd name="connsiteY9" fmla="*/ 1198894 h 3291854"/>
              <a:gd name="connsiteX10" fmla="*/ 18623587 w 21863817"/>
              <a:gd name="connsiteY10" fmla="*/ 1583002 h 3291854"/>
              <a:gd name="connsiteX11" fmla="*/ 18758716 w 21863817"/>
              <a:gd name="connsiteY11" fmla="*/ 1666254 h 3291854"/>
              <a:gd name="connsiteX12" fmla="*/ 21863817 w 21863817"/>
              <a:gd name="connsiteY12" fmla="*/ 1666254 h 329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63817" h="3291854">
                <a:moveTo>
                  <a:pt x="0" y="1729165"/>
                </a:moveTo>
                <a:lnTo>
                  <a:pt x="16381276" y="1706894"/>
                </a:lnTo>
                <a:cubicBezTo>
                  <a:pt x="16420161" y="1703189"/>
                  <a:pt x="16428683" y="1685625"/>
                  <a:pt x="16442162" y="1660458"/>
                </a:cubicBezTo>
                <a:cubicBezTo>
                  <a:pt x="16455641" y="1635291"/>
                  <a:pt x="16465410" y="1435268"/>
                  <a:pt x="16542151" y="1425187"/>
                </a:cubicBezTo>
                <a:cubicBezTo>
                  <a:pt x="16618892" y="1415107"/>
                  <a:pt x="16787395" y="1832663"/>
                  <a:pt x="16889276" y="1595134"/>
                </a:cubicBezTo>
                <a:cubicBezTo>
                  <a:pt x="16991157" y="1357605"/>
                  <a:pt x="17028634" y="-5150"/>
                  <a:pt x="17153436" y="14"/>
                </a:cubicBezTo>
                <a:cubicBezTo>
                  <a:pt x="17278238" y="5178"/>
                  <a:pt x="17446559" y="3291535"/>
                  <a:pt x="17559836" y="3291854"/>
                </a:cubicBezTo>
                <a:cubicBezTo>
                  <a:pt x="17673113" y="3292173"/>
                  <a:pt x="17710207" y="1892164"/>
                  <a:pt x="17803676" y="1666254"/>
                </a:cubicBezTo>
                <a:cubicBezTo>
                  <a:pt x="17897145" y="1440344"/>
                  <a:pt x="18018410" y="2014285"/>
                  <a:pt x="18120648" y="1936392"/>
                </a:cubicBezTo>
                <a:cubicBezTo>
                  <a:pt x="18222886" y="1858499"/>
                  <a:pt x="18333279" y="1257792"/>
                  <a:pt x="18417102" y="1198894"/>
                </a:cubicBezTo>
                <a:cubicBezTo>
                  <a:pt x="18500925" y="1139996"/>
                  <a:pt x="18590856" y="1536575"/>
                  <a:pt x="18623587" y="1583002"/>
                </a:cubicBezTo>
                <a:cubicBezTo>
                  <a:pt x="18656318" y="1629429"/>
                  <a:pt x="18692447" y="1661255"/>
                  <a:pt x="18758716" y="1666254"/>
                </a:cubicBezTo>
                <a:lnTo>
                  <a:pt x="21863817" y="1666254"/>
                </a:lnTo>
              </a:path>
            </a:pathLst>
          </a:custGeom>
          <a:ln w="38100" cap="rnd">
            <a:solidFill>
              <a:srgbClr val="00E7E2"/>
            </a:solidFill>
          </a:ln>
          <a:effectLst>
            <a:outerShdw blurRad="88900" algn="ctr" rotWithShape="0">
              <a:srgbClr val="01FFFF"/>
            </a:outerShdw>
          </a:effectLst>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404806964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b="1" dirty="0">
                <a:solidFill>
                  <a:srgbClr val="00B0F0"/>
                </a:solidFill>
              </a:rPr>
              <a:t>Rhythmical Excitation of the Heart..</a:t>
            </a:r>
            <a:endParaRPr lang="en-US" dirty="0">
              <a:solidFill>
                <a:srgbClr val="00B0F0"/>
              </a:solidFill>
            </a:endParaRPr>
          </a:p>
        </p:txBody>
      </p:sp>
      <p:sp>
        <p:nvSpPr>
          <p:cNvPr id="15" name="Rectangle 14"/>
          <p:cNvSpPr/>
          <p:nvPr/>
        </p:nvSpPr>
        <p:spPr>
          <a:xfrm>
            <a:off x="838200" y="1676400"/>
            <a:ext cx="7010400" cy="3276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2800" i="1" dirty="0">
              <a:solidFill>
                <a:schemeClr val="tx1"/>
              </a:solidFill>
              <a:effectLst>
                <a:outerShdw blurRad="50800" dist="38100" dir="5400000" algn="t" rotWithShape="0">
                  <a:prstClr val="black">
                    <a:alpha val="40000"/>
                  </a:prstClr>
                </a:outerShdw>
              </a:effectLst>
              <a:latin typeface="Arial" pitchFamily="34" charset="0"/>
              <a:cs typeface="Arial" pitchFamily="34" charset="0"/>
            </a:endParaRPr>
          </a:p>
        </p:txBody>
      </p:sp>
      <p:sp>
        <p:nvSpPr>
          <p:cNvPr id="10" name="مستطيل 9"/>
          <p:cNvSpPr/>
          <p:nvPr/>
        </p:nvSpPr>
        <p:spPr>
          <a:xfrm>
            <a:off x="533400" y="1295400"/>
            <a:ext cx="8305800" cy="830997"/>
          </a:xfrm>
          <a:prstGeom prst="rect">
            <a:avLst/>
          </a:prstGeom>
        </p:spPr>
        <p:txBody>
          <a:bodyPr wrap="square">
            <a:spAutoFit/>
          </a:bodyPr>
          <a:lstStyle/>
          <a:p>
            <a:endParaRPr lang="en-US" sz="3200" dirty="0"/>
          </a:p>
          <a:p>
            <a:endParaRPr lang="en-US" sz="1600" dirty="0"/>
          </a:p>
        </p:txBody>
      </p:sp>
      <p:sp>
        <p:nvSpPr>
          <p:cNvPr id="11" name="عنصر نائب للتاريخ 10"/>
          <p:cNvSpPr>
            <a:spLocks noGrp="1"/>
          </p:cNvSpPr>
          <p:nvPr>
            <p:ph type="dt" sz="half" idx="10"/>
          </p:nvPr>
        </p:nvSpPr>
        <p:spPr/>
        <p:txBody>
          <a:bodyPr/>
          <a:lstStyle/>
          <a:p>
            <a:fld id="{F64848DC-C65A-4D66-82F5-6780A672C763}" type="datetime1">
              <a:rPr lang="en-US" smtClean="0">
                <a:solidFill>
                  <a:schemeClr val="tx1"/>
                </a:solidFill>
              </a:rPr>
              <a:t>2/28/21</a:t>
            </a:fld>
            <a:endParaRPr lang="en-US">
              <a:solidFill>
                <a:schemeClr val="tx1"/>
              </a:solidFill>
            </a:endParaRPr>
          </a:p>
        </p:txBody>
      </p:sp>
      <p:sp>
        <p:nvSpPr>
          <p:cNvPr id="12" name="عنصر نائب لرقم الشريحة 11"/>
          <p:cNvSpPr>
            <a:spLocks noGrp="1"/>
          </p:cNvSpPr>
          <p:nvPr>
            <p:ph type="sldNum" sz="quarter" idx="12"/>
          </p:nvPr>
        </p:nvSpPr>
        <p:spPr/>
        <p:txBody>
          <a:bodyPr/>
          <a:lstStyle/>
          <a:p>
            <a:fld id="{BC490F8C-3D0D-4DB1-B2BD-1525EA5CE111}" type="slidenum">
              <a:rPr lang="en-US" smtClean="0">
                <a:solidFill>
                  <a:schemeClr val="tx1"/>
                </a:solidFill>
              </a:rPr>
              <a:pPr/>
              <a:t>5</a:t>
            </a:fld>
            <a:endParaRPr lang="en-US">
              <a:solidFill>
                <a:schemeClr val="tx1"/>
              </a:solidFill>
            </a:endParaRPr>
          </a:p>
        </p:txBody>
      </p:sp>
      <p:sp>
        <p:nvSpPr>
          <p:cNvPr id="13" name="عنصر نائب للتذييل 12"/>
          <p:cNvSpPr>
            <a:spLocks noGrp="1"/>
          </p:cNvSpPr>
          <p:nvPr>
            <p:ph type="ftr" sz="quarter" idx="11"/>
          </p:nvPr>
        </p:nvSpPr>
        <p:spPr/>
        <p:txBody>
          <a:bodyPr/>
          <a:lstStyle/>
          <a:p>
            <a:r>
              <a:rPr lang="en-US">
                <a:solidFill>
                  <a:schemeClr val="tx1"/>
                </a:solidFill>
              </a:rPr>
              <a:t>Excitation of the heart -Guyton and hall &amp; Linda</a:t>
            </a:r>
          </a:p>
        </p:txBody>
      </p:sp>
      <p:sp>
        <p:nvSpPr>
          <p:cNvPr id="16" name="Freeform 4"/>
          <p:cNvSpPr/>
          <p:nvPr/>
        </p:nvSpPr>
        <p:spPr>
          <a:xfrm>
            <a:off x="-66780" y="5562600"/>
            <a:ext cx="9210780" cy="1295400"/>
          </a:xfrm>
          <a:custGeom>
            <a:avLst/>
            <a:gdLst>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964730 w 5466080"/>
              <a:gd name="connsiteY7" fmla="*/ 1558783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3 h 3291853"/>
              <a:gd name="connsiteX1" fmla="*/ 1625600 w 5466080"/>
              <a:gd name="connsiteY1" fmla="*/ 1706893 h 3291853"/>
              <a:gd name="connsiteX2" fmla="*/ 2133600 w 5466080"/>
              <a:gd name="connsiteY2" fmla="*/ 1595133 h 3291853"/>
              <a:gd name="connsiteX3" fmla="*/ 2397760 w 5466080"/>
              <a:gd name="connsiteY3" fmla="*/ 13 h 3291853"/>
              <a:gd name="connsiteX4" fmla="*/ 2804160 w 5466080"/>
              <a:gd name="connsiteY4" fmla="*/ 3291853 h 3291853"/>
              <a:gd name="connsiteX5" fmla="*/ 3048000 w 5466080"/>
              <a:gd name="connsiteY5" fmla="*/ 1666253 h 3291853"/>
              <a:gd name="connsiteX6" fmla="*/ 3661426 w 5466080"/>
              <a:gd name="connsiteY6" fmla="*/ 1198893 h 3291853"/>
              <a:gd name="connsiteX7" fmla="*/ 3867911 w 5466080"/>
              <a:gd name="connsiteY7" fmla="*/ 1583001 h 3291853"/>
              <a:gd name="connsiteX8" fmla="*/ 4003040 w 5466080"/>
              <a:gd name="connsiteY8" fmla="*/ 1666253 h 3291853"/>
              <a:gd name="connsiteX9" fmla="*/ 5466080 w 5466080"/>
              <a:gd name="connsiteY9" fmla="*/ 1666253 h 3291853"/>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364972 w 5466080"/>
              <a:gd name="connsiteY7" fmla="*/ 1936392 h 3291854"/>
              <a:gd name="connsiteX8" fmla="*/ 3661426 w 5466080"/>
              <a:gd name="connsiteY8" fmla="*/ 1198894 h 3291854"/>
              <a:gd name="connsiteX9" fmla="*/ 3867911 w 5466080"/>
              <a:gd name="connsiteY9" fmla="*/ 1583002 h 3291854"/>
              <a:gd name="connsiteX10" fmla="*/ 4003040 w 5466080"/>
              <a:gd name="connsiteY10" fmla="*/ 1666254 h 3291854"/>
              <a:gd name="connsiteX11" fmla="*/ 5466080 w 5466080"/>
              <a:gd name="connsiteY11" fmla="*/ 1666254 h 3291854"/>
              <a:gd name="connsiteX0" fmla="*/ 0 w 5466080"/>
              <a:gd name="connsiteY0" fmla="*/ 1706894 h 3291854"/>
              <a:gd name="connsiteX1" fmla="*/ 1625600 w 5466080"/>
              <a:gd name="connsiteY1" fmla="*/ 1706894 h 3291854"/>
              <a:gd name="connsiteX2" fmla="*/ 1673154 w 5466080"/>
              <a:gd name="connsiteY2" fmla="*/ 1655617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1550500 w 7752501"/>
              <a:gd name="connsiteY1" fmla="*/ 1706208 h 3291854"/>
              <a:gd name="connsiteX2" fmla="*/ 3912021 w 7752501"/>
              <a:gd name="connsiteY2" fmla="*/ 1706894 h 3291854"/>
              <a:gd name="connsiteX3" fmla="*/ 3972907 w 7752501"/>
              <a:gd name="connsiteY3" fmla="*/ 1660458 h 3291854"/>
              <a:gd name="connsiteX4" fmla="*/ 4072896 w 7752501"/>
              <a:gd name="connsiteY4" fmla="*/ 1425187 h 3291854"/>
              <a:gd name="connsiteX5" fmla="*/ 4420021 w 7752501"/>
              <a:gd name="connsiteY5" fmla="*/ 1595134 h 3291854"/>
              <a:gd name="connsiteX6" fmla="*/ 4684181 w 7752501"/>
              <a:gd name="connsiteY6" fmla="*/ 14 h 3291854"/>
              <a:gd name="connsiteX7" fmla="*/ 5090581 w 7752501"/>
              <a:gd name="connsiteY7" fmla="*/ 3291854 h 3291854"/>
              <a:gd name="connsiteX8" fmla="*/ 5334421 w 7752501"/>
              <a:gd name="connsiteY8" fmla="*/ 1666254 h 3291854"/>
              <a:gd name="connsiteX9" fmla="*/ 5651393 w 7752501"/>
              <a:gd name="connsiteY9" fmla="*/ 1936392 h 3291854"/>
              <a:gd name="connsiteX10" fmla="*/ 5947847 w 7752501"/>
              <a:gd name="connsiteY10" fmla="*/ 1198894 h 3291854"/>
              <a:gd name="connsiteX11" fmla="*/ 6154332 w 7752501"/>
              <a:gd name="connsiteY11" fmla="*/ 1583002 h 3291854"/>
              <a:gd name="connsiteX12" fmla="*/ 6289461 w 7752501"/>
              <a:gd name="connsiteY12" fmla="*/ 1666254 h 3291854"/>
              <a:gd name="connsiteX13" fmla="*/ 7752501 w 7752501"/>
              <a:gd name="connsiteY13" fmla="*/ 1666254 h 3291854"/>
              <a:gd name="connsiteX0" fmla="*/ 0 w 7752501"/>
              <a:gd name="connsiteY0" fmla="*/ 1704474 h 3291854"/>
              <a:gd name="connsiteX1" fmla="*/ 195979 w 7752501"/>
              <a:gd name="connsiteY1" fmla="*/ 1961810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1550500 w 7752501"/>
              <a:gd name="connsiteY3" fmla="*/ 1706208 h 3291854"/>
              <a:gd name="connsiteX4" fmla="*/ 3912021 w 7752501"/>
              <a:gd name="connsiteY4" fmla="*/ 1706894 h 3291854"/>
              <a:gd name="connsiteX5" fmla="*/ 3972907 w 7752501"/>
              <a:gd name="connsiteY5" fmla="*/ 1660458 h 3291854"/>
              <a:gd name="connsiteX6" fmla="*/ 4072896 w 7752501"/>
              <a:gd name="connsiteY6" fmla="*/ 1425187 h 3291854"/>
              <a:gd name="connsiteX7" fmla="*/ 4420021 w 7752501"/>
              <a:gd name="connsiteY7" fmla="*/ 1595134 h 3291854"/>
              <a:gd name="connsiteX8" fmla="*/ 4684181 w 7752501"/>
              <a:gd name="connsiteY8" fmla="*/ 14 h 3291854"/>
              <a:gd name="connsiteX9" fmla="*/ 5090581 w 7752501"/>
              <a:gd name="connsiteY9" fmla="*/ 3291854 h 3291854"/>
              <a:gd name="connsiteX10" fmla="*/ 5334421 w 7752501"/>
              <a:gd name="connsiteY10" fmla="*/ 1666254 h 3291854"/>
              <a:gd name="connsiteX11" fmla="*/ 5651393 w 7752501"/>
              <a:gd name="connsiteY11" fmla="*/ 1936392 h 3291854"/>
              <a:gd name="connsiteX12" fmla="*/ 5947847 w 7752501"/>
              <a:gd name="connsiteY12" fmla="*/ 1198894 h 3291854"/>
              <a:gd name="connsiteX13" fmla="*/ 6154332 w 7752501"/>
              <a:gd name="connsiteY13" fmla="*/ 1583002 h 3291854"/>
              <a:gd name="connsiteX14" fmla="*/ 6289461 w 7752501"/>
              <a:gd name="connsiteY14" fmla="*/ 1666254 h 3291854"/>
              <a:gd name="connsiteX15" fmla="*/ 7752501 w 7752501"/>
              <a:gd name="connsiteY15"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550500 w 7752501"/>
              <a:gd name="connsiteY4" fmla="*/ 1706208 h 3291854"/>
              <a:gd name="connsiteX5" fmla="*/ 3912021 w 7752501"/>
              <a:gd name="connsiteY5" fmla="*/ 1706894 h 3291854"/>
              <a:gd name="connsiteX6" fmla="*/ 3972907 w 7752501"/>
              <a:gd name="connsiteY6" fmla="*/ 1660458 h 3291854"/>
              <a:gd name="connsiteX7" fmla="*/ 4072896 w 7752501"/>
              <a:gd name="connsiteY7" fmla="*/ 1425187 h 3291854"/>
              <a:gd name="connsiteX8" fmla="*/ 4420021 w 7752501"/>
              <a:gd name="connsiteY8" fmla="*/ 1595134 h 3291854"/>
              <a:gd name="connsiteX9" fmla="*/ 4684181 w 7752501"/>
              <a:gd name="connsiteY9" fmla="*/ 14 h 3291854"/>
              <a:gd name="connsiteX10" fmla="*/ 5090581 w 7752501"/>
              <a:gd name="connsiteY10" fmla="*/ 3291854 h 3291854"/>
              <a:gd name="connsiteX11" fmla="*/ 5334421 w 7752501"/>
              <a:gd name="connsiteY11" fmla="*/ 1666254 h 3291854"/>
              <a:gd name="connsiteX12" fmla="*/ 5651393 w 7752501"/>
              <a:gd name="connsiteY12" fmla="*/ 1936392 h 3291854"/>
              <a:gd name="connsiteX13" fmla="*/ 5947847 w 7752501"/>
              <a:gd name="connsiteY13" fmla="*/ 1198894 h 3291854"/>
              <a:gd name="connsiteX14" fmla="*/ 6154332 w 7752501"/>
              <a:gd name="connsiteY14" fmla="*/ 1583002 h 3291854"/>
              <a:gd name="connsiteX15" fmla="*/ 6289461 w 7752501"/>
              <a:gd name="connsiteY15" fmla="*/ 1666254 h 3291854"/>
              <a:gd name="connsiteX16" fmla="*/ 7752501 w 7752501"/>
              <a:gd name="connsiteY16"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550500 w 7752501"/>
              <a:gd name="connsiteY5" fmla="*/ 1706208 h 3291854"/>
              <a:gd name="connsiteX6" fmla="*/ 3912021 w 7752501"/>
              <a:gd name="connsiteY6" fmla="*/ 1706894 h 3291854"/>
              <a:gd name="connsiteX7" fmla="*/ 3972907 w 7752501"/>
              <a:gd name="connsiteY7" fmla="*/ 1660458 h 3291854"/>
              <a:gd name="connsiteX8" fmla="*/ 4072896 w 7752501"/>
              <a:gd name="connsiteY8" fmla="*/ 1425187 h 3291854"/>
              <a:gd name="connsiteX9" fmla="*/ 4420021 w 7752501"/>
              <a:gd name="connsiteY9" fmla="*/ 1595134 h 3291854"/>
              <a:gd name="connsiteX10" fmla="*/ 4684181 w 7752501"/>
              <a:gd name="connsiteY10" fmla="*/ 14 h 3291854"/>
              <a:gd name="connsiteX11" fmla="*/ 5090581 w 7752501"/>
              <a:gd name="connsiteY11" fmla="*/ 3291854 h 3291854"/>
              <a:gd name="connsiteX12" fmla="*/ 5334421 w 7752501"/>
              <a:gd name="connsiteY12" fmla="*/ 1666254 h 3291854"/>
              <a:gd name="connsiteX13" fmla="*/ 5651393 w 7752501"/>
              <a:gd name="connsiteY13" fmla="*/ 1936392 h 3291854"/>
              <a:gd name="connsiteX14" fmla="*/ 5947847 w 7752501"/>
              <a:gd name="connsiteY14" fmla="*/ 1198894 h 3291854"/>
              <a:gd name="connsiteX15" fmla="*/ 6154332 w 7752501"/>
              <a:gd name="connsiteY15" fmla="*/ 1583002 h 3291854"/>
              <a:gd name="connsiteX16" fmla="*/ 6289461 w 7752501"/>
              <a:gd name="connsiteY16" fmla="*/ 1666254 h 3291854"/>
              <a:gd name="connsiteX17" fmla="*/ 7752501 w 7752501"/>
              <a:gd name="connsiteY17"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70638 w 7752501"/>
              <a:gd name="connsiteY1" fmla="*/ 1853373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78658 w 7752501"/>
              <a:gd name="connsiteY1" fmla="*/ 161326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99989 w 7752501"/>
              <a:gd name="connsiteY1" fmla="*/ 168297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86657 w 7752501"/>
              <a:gd name="connsiteY1" fmla="*/ 1709597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699915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707176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3119779 w 8732396"/>
              <a:gd name="connsiteY9" fmla="*/ 1704011 h 3291854"/>
              <a:gd name="connsiteX10" fmla="*/ 4891916 w 8732396"/>
              <a:gd name="connsiteY10" fmla="*/ 1706894 h 3291854"/>
              <a:gd name="connsiteX11" fmla="*/ 4952802 w 8732396"/>
              <a:gd name="connsiteY11" fmla="*/ 1660458 h 3291854"/>
              <a:gd name="connsiteX12" fmla="*/ 5052791 w 8732396"/>
              <a:gd name="connsiteY12" fmla="*/ 1425187 h 3291854"/>
              <a:gd name="connsiteX13" fmla="*/ 5399916 w 8732396"/>
              <a:gd name="connsiteY13" fmla="*/ 1595134 h 3291854"/>
              <a:gd name="connsiteX14" fmla="*/ 5664076 w 8732396"/>
              <a:gd name="connsiteY14" fmla="*/ 14 h 3291854"/>
              <a:gd name="connsiteX15" fmla="*/ 6070476 w 8732396"/>
              <a:gd name="connsiteY15" fmla="*/ 3291854 h 3291854"/>
              <a:gd name="connsiteX16" fmla="*/ 6314316 w 8732396"/>
              <a:gd name="connsiteY16" fmla="*/ 1666254 h 3291854"/>
              <a:gd name="connsiteX17" fmla="*/ 6631288 w 8732396"/>
              <a:gd name="connsiteY17" fmla="*/ 1936392 h 3291854"/>
              <a:gd name="connsiteX18" fmla="*/ 6927742 w 8732396"/>
              <a:gd name="connsiteY18" fmla="*/ 1198894 h 3291854"/>
              <a:gd name="connsiteX19" fmla="*/ 7134227 w 8732396"/>
              <a:gd name="connsiteY19" fmla="*/ 1583002 h 3291854"/>
              <a:gd name="connsiteX20" fmla="*/ 7269356 w 8732396"/>
              <a:gd name="connsiteY20" fmla="*/ 1666254 h 3291854"/>
              <a:gd name="connsiteX21" fmla="*/ 8732396 w 8732396"/>
              <a:gd name="connsiteY21"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3119779 w 8732396"/>
              <a:gd name="connsiteY8" fmla="*/ 1704011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3119779 w 8732396"/>
              <a:gd name="connsiteY7" fmla="*/ 1704011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3119779 w 8732396"/>
              <a:gd name="connsiteY6" fmla="*/ 1704011 h 3291854"/>
              <a:gd name="connsiteX7" fmla="*/ 4891916 w 8732396"/>
              <a:gd name="connsiteY7" fmla="*/ 1706894 h 3291854"/>
              <a:gd name="connsiteX8" fmla="*/ 4952802 w 8732396"/>
              <a:gd name="connsiteY8" fmla="*/ 1660458 h 3291854"/>
              <a:gd name="connsiteX9" fmla="*/ 5052791 w 8732396"/>
              <a:gd name="connsiteY9" fmla="*/ 1425187 h 3291854"/>
              <a:gd name="connsiteX10" fmla="*/ 5399916 w 8732396"/>
              <a:gd name="connsiteY10" fmla="*/ 1595134 h 3291854"/>
              <a:gd name="connsiteX11" fmla="*/ 5664076 w 8732396"/>
              <a:gd name="connsiteY11" fmla="*/ 14 h 3291854"/>
              <a:gd name="connsiteX12" fmla="*/ 6070476 w 8732396"/>
              <a:gd name="connsiteY12" fmla="*/ 3291854 h 3291854"/>
              <a:gd name="connsiteX13" fmla="*/ 6314316 w 8732396"/>
              <a:gd name="connsiteY13" fmla="*/ 1666254 h 3291854"/>
              <a:gd name="connsiteX14" fmla="*/ 6631288 w 8732396"/>
              <a:gd name="connsiteY14" fmla="*/ 1936392 h 3291854"/>
              <a:gd name="connsiteX15" fmla="*/ 6927742 w 8732396"/>
              <a:gd name="connsiteY15" fmla="*/ 1198894 h 3291854"/>
              <a:gd name="connsiteX16" fmla="*/ 7134227 w 8732396"/>
              <a:gd name="connsiteY16" fmla="*/ 1583002 h 3291854"/>
              <a:gd name="connsiteX17" fmla="*/ 7269356 w 8732396"/>
              <a:gd name="connsiteY17" fmla="*/ 1666254 h 3291854"/>
              <a:gd name="connsiteX18" fmla="*/ 8732396 w 8732396"/>
              <a:gd name="connsiteY18"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3119779 w 8732396"/>
              <a:gd name="connsiteY5" fmla="*/ 1704011 h 3291854"/>
              <a:gd name="connsiteX6" fmla="*/ 4891916 w 8732396"/>
              <a:gd name="connsiteY6" fmla="*/ 1706894 h 3291854"/>
              <a:gd name="connsiteX7" fmla="*/ 4952802 w 8732396"/>
              <a:gd name="connsiteY7" fmla="*/ 1660458 h 3291854"/>
              <a:gd name="connsiteX8" fmla="*/ 5052791 w 8732396"/>
              <a:gd name="connsiteY8" fmla="*/ 1425187 h 3291854"/>
              <a:gd name="connsiteX9" fmla="*/ 5399916 w 8732396"/>
              <a:gd name="connsiteY9" fmla="*/ 1595134 h 3291854"/>
              <a:gd name="connsiteX10" fmla="*/ 5664076 w 8732396"/>
              <a:gd name="connsiteY10" fmla="*/ 14 h 3291854"/>
              <a:gd name="connsiteX11" fmla="*/ 6070476 w 8732396"/>
              <a:gd name="connsiteY11" fmla="*/ 3291854 h 3291854"/>
              <a:gd name="connsiteX12" fmla="*/ 6314316 w 8732396"/>
              <a:gd name="connsiteY12" fmla="*/ 1666254 h 3291854"/>
              <a:gd name="connsiteX13" fmla="*/ 6631288 w 8732396"/>
              <a:gd name="connsiteY13" fmla="*/ 1936392 h 3291854"/>
              <a:gd name="connsiteX14" fmla="*/ 6927742 w 8732396"/>
              <a:gd name="connsiteY14" fmla="*/ 1198894 h 3291854"/>
              <a:gd name="connsiteX15" fmla="*/ 7134227 w 8732396"/>
              <a:gd name="connsiteY15" fmla="*/ 1583002 h 3291854"/>
              <a:gd name="connsiteX16" fmla="*/ 7269356 w 8732396"/>
              <a:gd name="connsiteY16" fmla="*/ 1666254 h 3291854"/>
              <a:gd name="connsiteX17" fmla="*/ 8732396 w 8732396"/>
              <a:gd name="connsiteY17"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3119779 w 8732396"/>
              <a:gd name="connsiteY4" fmla="*/ 1704011 h 3291854"/>
              <a:gd name="connsiteX5" fmla="*/ 4891916 w 8732396"/>
              <a:gd name="connsiteY5" fmla="*/ 1706894 h 3291854"/>
              <a:gd name="connsiteX6" fmla="*/ 4952802 w 8732396"/>
              <a:gd name="connsiteY6" fmla="*/ 1660458 h 3291854"/>
              <a:gd name="connsiteX7" fmla="*/ 5052791 w 8732396"/>
              <a:gd name="connsiteY7" fmla="*/ 1425187 h 3291854"/>
              <a:gd name="connsiteX8" fmla="*/ 5399916 w 8732396"/>
              <a:gd name="connsiteY8" fmla="*/ 1595134 h 3291854"/>
              <a:gd name="connsiteX9" fmla="*/ 5664076 w 8732396"/>
              <a:gd name="connsiteY9" fmla="*/ 14 h 3291854"/>
              <a:gd name="connsiteX10" fmla="*/ 6070476 w 8732396"/>
              <a:gd name="connsiteY10" fmla="*/ 3291854 h 3291854"/>
              <a:gd name="connsiteX11" fmla="*/ 6314316 w 8732396"/>
              <a:gd name="connsiteY11" fmla="*/ 1666254 h 3291854"/>
              <a:gd name="connsiteX12" fmla="*/ 6631288 w 8732396"/>
              <a:gd name="connsiteY12" fmla="*/ 1936392 h 3291854"/>
              <a:gd name="connsiteX13" fmla="*/ 6927742 w 8732396"/>
              <a:gd name="connsiteY13" fmla="*/ 1198894 h 3291854"/>
              <a:gd name="connsiteX14" fmla="*/ 7134227 w 8732396"/>
              <a:gd name="connsiteY14" fmla="*/ 1583002 h 3291854"/>
              <a:gd name="connsiteX15" fmla="*/ 7269356 w 8732396"/>
              <a:gd name="connsiteY15" fmla="*/ 1666254 h 3291854"/>
              <a:gd name="connsiteX16" fmla="*/ 8732396 w 8732396"/>
              <a:gd name="connsiteY16"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3119779 w 8732396"/>
              <a:gd name="connsiteY3" fmla="*/ 1704011 h 3291854"/>
              <a:gd name="connsiteX4" fmla="*/ 4891916 w 8732396"/>
              <a:gd name="connsiteY4" fmla="*/ 1706894 h 3291854"/>
              <a:gd name="connsiteX5" fmla="*/ 4952802 w 8732396"/>
              <a:gd name="connsiteY5" fmla="*/ 1660458 h 3291854"/>
              <a:gd name="connsiteX6" fmla="*/ 5052791 w 8732396"/>
              <a:gd name="connsiteY6" fmla="*/ 1425187 h 3291854"/>
              <a:gd name="connsiteX7" fmla="*/ 5399916 w 8732396"/>
              <a:gd name="connsiteY7" fmla="*/ 1595134 h 3291854"/>
              <a:gd name="connsiteX8" fmla="*/ 5664076 w 8732396"/>
              <a:gd name="connsiteY8" fmla="*/ 14 h 3291854"/>
              <a:gd name="connsiteX9" fmla="*/ 6070476 w 8732396"/>
              <a:gd name="connsiteY9" fmla="*/ 3291854 h 3291854"/>
              <a:gd name="connsiteX10" fmla="*/ 6314316 w 8732396"/>
              <a:gd name="connsiteY10" fmla="*/ 1666254 h 3291854"/>
              <a:gd name="connsiteX11" fmla="*/ 6631288 w 8732396"/>
              <a:gd name="connsiteY11" fmla="*/ 1936392 h 3291854"/>
              <a:gd name="connsiteX12" fmla="*/ 6927742 w 8732396"/>
              <a:gd name="connsiteY12" fmla="*/ 1198894 h 3291854"/>
              <a:gd name="connsiteX13" fmla="*/ 7134227 w 8732396"/>
              <a:gd name="connsiteY13" fmla="*/ 1583002 h 3291854"/>
              <a:gd name="connsiteX14" fmla="*/ 7269356 w 8732396"/>
              <a:gd name="connsiteY14" fmla="*/ 1666254 h 3291854"/>
              <a:gd name="connsiteX15" fmla="*/ 8732396 w 8732396"/>
              <a:gd name="connsiteY15" fmla="*/ 1666254 h 3291854"/>
              <a:gd name="connsiteX0" fmla="*/ 0 w 8732396"/>
              <a:gd name="connsiteY0" fmla="*/ 1706894 h 3291854"/>
              <a:gd name="connsiteX1" fmla="*/ 1009892 w 8732396"/>
              <a:gd name="connsiteY1" fmla="*/ 1707176 h 3291854"/>
              <a:gd name="connsiteX2" fmla="*/ 3119779 w 8732396"/>
              <a:gd name="connsiteY2" fmla="*/ 1704011 h 3291854"/>
              <a:gd name="connsiteX3" fmla="*/ 4891916 w 8732396"/>
              <a:gd name="connsiteY3" fmla="*/ 1706894 h 3291854"/>
              <a:gd name="connsiteX4" fmla="*/ 4952802 w 8732396"/>
              <a:gd name="connsiteY4" fmla="*/ 1660458 h 3291854"/>
              <a:gd name="connsiteX5" fmla="*/ 5052791 w 8732396"/>
              <a:gd name="connsiteY5" fmla="*/ 1425187 h 3291854"/>
              <a:gd name="connsiteX6" fmla="*/ 5399916 w 8732396"/>
              <a:gd name="connsiteY6" fmla="*/ 1595134 h 3291854"/>
              <a:gd name="connsiteX7" fmla="*/ 5664076 w 8732396"/>
              <a:gd name="connsiteY7" fmla="*/ 14 h 3291854"/>
              <a:gd name="connsiteX8" fmla="*/ 6070476 w 8732396"/>
              <a:gd name="connsiteY8" fmla="*/ 3291854 h 3291854"/>
              <a:gd name="connsiteX9" fmla="*/ 6314316 w 8732396"/>
              <a:gd name="connsiteY9" fmla="*/ 1666254 h 3291854"/>
              <a:gd name="connsiteX10" fmla="*/ 6631288 w 8732396"/>
              <a:gd name="connsiteY10" fmla="*/ 1936392 h 3291854"/>
              <a:gd name="connsiteX11" fmla="*/ 6927742 w 8732396"/>
              <a:gd name="connsiteY11" fmla="*/ 1198894 h 3291854"/>
              <a:gd name="connsiteX12" fmla="*/ 7134227 w 8732396"/>
              <a:gd name="connsiteY12" fmla="*/ 1583002 h 3291854"/>
              <a:gd name="connsiteX13" fmla="*/ 7269356 w 8732396"/>
              <a:gd name="connsiteY13" fmla="*/ 1666254 h 3291854"/>
              <a:gd name="connsiteX14" fmla="*/ 8732396 w 8732396"/>
              <a:gd name="connsiteY14" fmla="*/ 1666254 h 3291854"/>
              <a:gd name="connsiteX0" fmla="*/ 0 w 8732396"/>
              <a:gd name="connsiteY0" fmla="*/ 1706894 h 3291854"/>
              <a:gd name="connsiteX1" fmla="*/ 3119779 w 8732396"/>
              <a:gd name="connsiteY1" fmla="*/ 1704011 h 3291854"/>
              <a:gd name="connsiteX2" fmla="*/ 4891916 w 8732396"/>
              <a:gd name="connsiteY2" fmla="*/ 1706894 h 3291854"/>
              <a:gd name="connsiteX3" fmla="*/ 4952802 w 8732396"/>
              <a:gd name="connsiteY3" fmla="*/ 1660458 h 3291854"/>
              <a:gd name="connsiteX4" fmla="*/ 5052791 w 8732396"/>
              <a:gd name="connsiteY4" fmla="*/ 1425187 h 3291854"/>
              <a:gd name="connsiteX5" fmla="*/ 5399916 w 8732396"/>
              <a:gd name="connsiteY5" fmla="*/ 1595134 h 3291854"/>
              <a:gd name="connsiteX6" fmla="*/ 5664076 w 8732396"/>
              <a:gd name="connsiteY6" fmla="*/ 14 h 3291854"/>
              <a:gd name="connsiteX7" fmla="*/ 6070476 w 8732396"/>
              <a:gd name="connsiteY7" fmla="*/ 3291854 h 3291854"/>
              <a:gd name="connsiteX8" fmla="*/ 6314316 w 8732396"/>
              <a:gd name="connsiteY8" fmla="*/ 1666254 h 3291854"/>
              <a:gd name="connsiteX9" fmla="*/ 6631288 w 8732396"/>
              <a:gd name="connsiteY9" fmla="*/ 1936392 h 3291854"/>
              <a:gd name="connsiteX10" fmla="*/ 6927742 w 8732396"/>
              <a:gd name="connsiteY10" fmla="*/ 1198894 h 3291854"/>
              <a:gd name="connsiteX11" fmla="*/ 7134227 w 8732396"/>
              <a:gd name="connsiteY11" fmla="*/ 1583002 h 3291854"/>
              <a:gd name="connsiteX12" fmla="*/ 7269356 w 8732396"/>
              <a:gd name="connsiteY12" fmla="*/ 1666254 h 3291854"/>
              <a:gd name="connsiteX13" fmla="*/ 8732396 w 8732396"/>
              <a:gd name="connsiteY13" fmla="*/ 1666254 h 3291854"/>
              <a:gd name="connsiteX0" fmla="*/ 0 w 5612617"/>
              <a:gd name="connsiteY0" fmla="*/ 1704011 h 3291854"/>
              <a:gd name="connsiteX1" fmla="*/ 1772137 w 5612617"/>
              <a:gd name="connsiteY1" fmla="*/ 1706894 h 3291854"/>
              <a:gd name="connsiteX2" fmla="*/ 1833023 w 5612617"/>
              <a:gd name="connsiteY2" fmla="*/ 1660458 h 3291854"/>
              <a:gd name="connsiteX3" fmla="*/ 1933012 w 5612617"/>
              <a:gd name="connsiteY3" fmla="*/ 1425187 h 3291854"/>
              <a:gd name="connsiteX4" fmla="*/ 2280137 w 5612617"/>
              <a:gd name="connsiteY4" fmla="*/ 1595134 h 3291854"/>
              <a:gd name="connsiteX5" fmla="*/ 2544297 w 5612617"/>
              <a:gd name="connsiteY5" fmla="*/ 14 h 3291854"/>
              <a:gd name="connsiteX6" fmla="*/ 2950697 w 5612617"/>
              <a:gd name="connsiteY6" fmla="*/ 3291854 h 3291854"/>
              <a:gd name="connsiteX7" fmla="*/ 3194537 w 5612617"/>
              <a:gd name="connsiteY7" fmla="*/ 1666254 h 3291854"/>
              <a:gd name="connsiteX8" fmla="*/ 3511509 w 5612617"/>
              <a:gd name="connsiteY8" fmla="*/ 1936392 h 3291854"/>
              <a:gd name="connsiteX9" fmla="*/ 3807963 w 5612617"/>
              <a:gd name="connsiteY9" fmla="*/ 1198894 h 3291854"/>
              <a:gd name="connsiteX10" fmla="*/ 4014448 w 5612617"/>
              <a:gd name="connsiteY10" fmla="*/ 1583002 h 3291854"/>
              <a:gd name="connsiteX11" fmla="*/ 4149577 w 5612617"/>
              <a:gd name="connsiteY11" fmla="*/ 1666254 h 3291854"/>
              <a:gd name="connsiteX12" fmla="*/ 5612617 w 5612617"/>
              <a:gd name="connsiteY12" fmla="*/ 1666254 h 3291854"/>
              <a:gd name="connsiteX0" fmla="*/ 0 w 7254678"/>
              <a:gd name="connsiteY0" fmla="*/ 1704011 h 3291854"/>
              <a:gd name="connsiteX1" fmla="*/ 1772137 w 7254678"/>
              <a:gd name="connsiteY1" fmla="*/ 1706894 h 3291854"/>
              <a:gd name="connsiteX2" fmla="*/ 1833023 w 7254678"/>
              <a:gd name="connsiteY2" fmla="*/ 1660458 h 3291854"/>
              <a:gd name="connsiteX3" fmla="*/ 1933012 w 7254678"/>
              <a:gd name="connsiteY3" fmla="*/ 1425187 h 3291854"/>
              <a:gd name="connsiteX4" fmla="*/ 2280137 w 7254678"/>
              <a:gd name="connsiteY4" fmla="*/ 1595134 h 3291854"/>
              <a:gd name="connsiteX5" fmla="*/ 2544297 w 7254678"/>
              <a:gd name="connsiteY5" fmla="*/ 14 h 3291854"/>
              <a:gd name="connsiteX6" fmla="*/ 2950697 w 7254678"/>
              <a:gd name="connsiteY6" fmla="*/ 3291854 h 3291854"/>
              <a:gd name="connsiteX7" fmla="*/ 3194537 w 7254678"/>
              <a:gd name="connsiteY7" fmla="*/ 1666254 h 3291854"/>
              <a:gd name="connsiteX8" fmla="*/ 3511509 w 7254678"/>
              <a:gd name="connsiteY8" fmla="*/ 1936392 h 3291854"/>
              <a:gd name="connsiteX9" fmla="*/ 3807963 w 7254678"/>
              <a:gd name="connsiteY9" fmla="*/ 1198894 h 3291854"/>
              <a:gd name="connsiteX10" fmla="*/ 4014448 w 7254678"/>
              <a:gd name="connsiteY10" fmla="*/ 1583002 h 3291854"/>
              <a:gd name="connsiteX11" fmla="*/ 4149577 w 7254678"/>
              <a:gd name="connsiteY11" fmla="*/ 1666254 h 3291854"/>
              <a:gd name="connsiteX12" fmla="*/ 7254678 w 7254678"/>
              <a:gd name="connsiteY12" fmla="*/ 1666254 h 3291854"/>
              <a:gd name="connsiteX0" fmla="*/ 0 w 12436591"/>
              <a:gd name="connsiteY0" fmla="*/ 1704011 h 3291854"/>
              <a:gd name="connsiteX1" fmla="*/ 6954050 w 12436591"/>
              <a:gd name="connsiteY1" fmla="*/ 1706894 h 3291854"/>
              <a:gd name="connsiteX2" fmla="*/ 7014936 w 12436591"/>
              <a:gd name="connsiteY2" fmla="*/ 1660458 h 3291854"/>
              <a:gd name="connsiteX3" fmla="*/ 7114925 w 12436591"/>
              <a:gd name="connsiteY3" fmla="*/ 1425187 h 3291854"/>
              <a:gd name="connsiteX4" fmla="*/ 7462050 w 12436591"/>
              <a:gd name="connsiteY4" fmla="*/ 1595134 h 3291854"/>
              <a:gd name="connsiteX5" fmla="*/ 7726210 w 12436591"/>
              <a:gd name="connsiteY5" fmla="*/ 14 h 3291854"/>
              <a:gd name="connsiteX6" fmla="*/ 8132610 w 12436591"/>
              <a:gd name="connsiteY6" fmla="*/ 3291854 h 3291854"/>
              <a:gd name="connsiteX7" fmla="*/ 8376450 w 12436591"/>
              <a:gd name="connsiteY7" fmla="*/ 1666254 h 3291854"/>
              <a:gd name="connsiteX8" fmla="*/ 8693422 w 12436591"/>
              <a:gd name="connsiteY8" fmla="*/ 1936392 h 3291854"/>
              <a:gd name="connsiteX9" fmla="*/ 8989876 w 12436591"/>
              <a:gd name="connsiteY9" fmla="*/ 1198894 h 3291854"/>
              <a:gd name="connsiteX10" fmla="*/ 9196361 w 12436591"/>
              <a:gd name="connsiteY10" fmla="*/ 1583002 h 3291854"/>
              <a:gd name="connsiteX11" fmla="*/ 9331490 w 12436591"/>
              <a:gd name="connsiteY11" fmla="*/ 1666254 h 3291854"/>
              <a:gd name="connsiteX12" fmla="*/ 12436591 w 12436591"/>
              <a:gd name="connsiteY12" fmla="*/ 1666254 h 3291854"/>
              <a:gd name="connsiteX0" fmla="*/ 0 w 21863817"/>
              <a:gd name="connsiteY0" fmla="*/ 1729165 h 3291854"/>
              <a:gd name="connsiteX1" fmla="*/ 16381276 w 21863817"/>
              <a:gd name="connsiteY1" fmla="*/ 1706894 h 3291854"/>
              <a:gd name="connsiteX2" fmla="*/ 16442162 w 21863817"/>
              <a:gd name="connsiteY2" fmla="*/ 1660458 h 3291854"/>
              <a:gd name="connsiteX3" fmla="*/ 16542151 w 21863817"/>
              <a:gd name="connsiteY3" fmla="*/ 1425187 h 3291854"/>
              <a:gd name="connsiteX4" fmla="*/ 16889276 w 21863817"/>
              <a:gd name="connsiteY4" fmla="*/ 1595134 h 3291854"/>
              <a:gd name="connsiteX5" fmla="*/ 17153436 w 21863817"/>
              <a:gd name="connsiteY5" fmla="*/ 14 h 3291854"/>
              <a:gd name="connsiteX6" fmla="*/ 17559836 w 21863817"/>
              <a:gd name="connsiteY6" fmla="*/ 3291854 h 3291854"/>
              <a:gd name="connsiteX7" fmla="*/ 17803676 w 21863817"/>
              <a:gd name="connsiteY7" fmla="*/ 1666254 h 3291854"/>
              <a:gd name="connsiteX8" fmla="*/ 18120648 w 21863817"/>
              <a:gd name="connsiteY8" fmla="*/ 1936392 h 3291854"/>
              <a:gd name="connsiteX9" fmla="*/ 18417102 w 21863817"/>
              <a:gd name="connsiteY9" fmla="*/ 1198894 h 3291854"/>
              <a:gd name="connsiteX10" fmla="*/ 18623587 w 21863817"/>
              <a:gd name="connsiteY10" fmla="*/ 1583002 h 3291854"/>
              <a:gd name="connsiteX11" fmla="*/ 18758716 w 21863817"/>
              <a:gd name="connsiteY11" fmla="*/ 1666254 h 3291854"/>
              <a:gd name="connsiteX12" fmla="*/ 21863817 w 21863817"/>
              <a:gd name="connsiteY12" fmla="*/ 1666254 h 329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63817" h="3291854">
                <a:moveTo>
                  <a:pt x="0" y="1729165"/>
                </a:moveTo>
                <a:lnTo>
                  <a:pt x="16381276" y="1706894"/>
                </a:lnTo>
                <a:cubicBezTo>
                  <a:pt x="16420161" y="1703189"/>
                  <a:pt x="16428683" y="1685625"/>
                  <a:pt x="16442162" y="1660458"/>
                </a:cubicBezTo>
                <a:cubicBezTo>
                  <a:pt x="16455641" y="1635291"/>
                  <a:pt x="16465410" y="1435268"/>
                  <a:pt x="16542151" y="1425187"/>
                </a:cubicBezTo>
                <a:cubicBezTo>
                  <a:pt x="16618892" y="1415107"/>
                  <a:pt x="16787395" y="1832663"/>
                  <a:pt x="16889276" y="1595134"/>
                </a:cubicBezTo>
                <a:cubicBezTo>
                  <a:pt x="16991157" y="1357605"/>
                  <a:pt x="17028634" y="-5150"/>
                  <a:pt x="17153436" y="14"/>
                </a:cubicBezTo>
                <a:cubicBezTo>
                  <a:pt x="17278238" y="5178"/>
                  <a:pt x="17446559" y="3291535"/>
                  <a:pt x="17559836" y="3291854"/>
                </a:cubicBezTo>
                <a:cubicBezTo>
                  <a:pt x="17673113" y="3292173"/>
                  <a:pt x="17710207" y="1892164"/>
                  <a:pt x="17803676" y="1666254"/>
                </a:cubicBezTo>
                <a:cubicBezTo>
                  <a:pt x="17897145" y="1440344"/>
                  <a:pt x="18018410" y="2014285"/>
                  <a:pt x="18120648" y="1936392"/>
                </a:cubicBezTo>
                <a:cubicBezTo>
                  <a:pt x="18222886" y="1858499"/>
                  <a:pt x="18333279" y="1257792"/>
                  <a:pt x="18417102" y="1198894"/>
                </a:cubicBezTo>
                <a:cubicBezTo>
                  <a:pt x="18500925" y="1139996"/>
                  <a:pt x="18590856" y="1536575"/>
                  <a:pt x="18623587" y="1583002"/>
                </a:cubicBezTo>
                <a:cubicBezTo>
                  <a:pt x="18656318" y="1629429"/>
                  <a:pt x="18692447" y="1661255"/>
                  <a:pt x="18758716" y="1666254"/>
                </a:cubicBezTo>
                <a:lnTo>
                  <a:pt x="21863817" y="1666254"/>
                </a:lnTo>
              </a:path>
            </a:pathLst>
          </a:custGeom>
          <a:ln w="38100" cap="rnd">
            <a:solidFill>
              <a:srgbClr val="00E7E2"/>
            </a:solidFill>
          </a:ln>
          <a:effectLst>
            <a:outerShdw blurRad="88900" algn="ctr" rotWithShape="0">
              <a:srgbClr val="01FFFF"/>
            </a:outerShdw>
          </a:effectLst>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17" name="رسم تخطيطي 16"/>
          <p:cNvGraphicFramePr/>
          <p:nvPr/>
        </p:nvGraphicFramePr>
        <p:xfrm>
          <a:off x="533400" y="1143000"/>
          <a:ext cx="83058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132567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381000" y="627144"/>
            <a:ext cx="8229600" cy="715962"/>
          </a:xfrm>
        </p:spPr>
        <p:txBody>
          <a:bodyPr>
            <a:normAutofit fontScale="90000"/>
          </a:bodyPr>
          <a:lstStyle/>
          <a:p>
            <a:r>
              <a:rPr lang="en-US" b="1" dirty="0">
                <a:solidFill>
                  <a:srgbClr val="00B0F0"/>
                </a:solidFill>
              </a:rPr>
              <a:t>Specialized Excitatory and Conductive System of the Heart</a:t>
            </a:r>
            <a:endParaRPr lang="en-US" dirty="0">
              <a:solidFill>
                <a:srgbClr val="00B0F0"/>
              </a:solidFill>
            </a:endParaRPr>
          </a:p>
        </p:txBody>
      </p:sp>
      <p:sp>
        <p:nvSpPr>
          <p:cNvPr id="15" name="Rectangle 14"/>
          <p:cNvSpPr/>
          <p:nvPr/>
        </p:nvSpPr>
        <p:spPr>
          <a:xfrm>
            <a:off x="838200" y="1676400"/>
            <a:ext cx="7010400" cy="3276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2800" i="1" dirty="0">
              <a:solidFill>
                <a:schemeClr val="tx1"/>
              </a:solidFill>
              <a:effectLst>
                <a:outerShdw blurRad="50800" dist="38100" dir="5400000" algn="t" rotWithShape="0">
                  <a:prstClr val="black">
                    <a:alpha val="40000"/>
                  </a:prstClr>
                </a:outerShdw>
              </a:effectLst>
              <a:latin typeface="Arial" pitchFamily="34" charset="0"/>
              <a:cs typeface="Arial" pitchFamily="34" charset="0"/>
            </a:endParaRPr>
          </a:p>
        </p:txBody>
      </p:sp>
      <p:sp>
        <p:nvSpPr>
          <p:cNvPr id="7" name="مستطيل 6"/>
          <p:cNvSpPr/>
          <p:nvPr/>
        </p:nvSpPr>
        <p:spPr>
          <a:xfrm>
            <a:off x="297956" y="2133600"/>
            <a:ext cx="4038600" cy="3539430"/>
          </a:xfrm>
          <a:prstGeom prst="rect">
            <a:avLst/>
          </a:prstGeom>
        </p:spPr>
        <p:txBody>
          <a:bodyPr wrap="square">
            <a:spAutoFit/>
          </a:bodyPr>
          <a:lstStyle/>
          <a:p>
            <a:pPr>
              <a:buFont typeface="Wingdings" pitchFamily="2" charset="2"/>
              <a:buChar char="v"/>
            </a:pPr>
            <a:r>
              <a:rPr lang="en-US" sz="3200" dirty="0"/>
              <a:t>Sinus (SA) node</a:t>
            </a:r>
          </a:p>
          <a:p>
            <a:pPr>
              <a:buFont typeface="Wingdings" pitchFamily="2" charset="2"/>
              <a:buChar char="v"/>
            </a:pPr>
            <a:r>
              <a:rPr lang="en-US" sz="3200" dirty="0" err="1"/>
              <a:t>Internodal</a:t>
            </a:r>
            <a:r>
              <a:rPr lang="en-US" sz="3200" dirty="0"/>
              <a:t> pathways</a:t>
            </a:r>
          </a:p>
          <a:p>
            <a:pPr>
              <a:buFont typeface="Wingdings" pitchFamily="2" charset="2"/>
              <a:buChar char="v"/>
            </a:pPr>
            <a:r>
              <a:rPr lang="en-US" sz="3200" dirty="0"/>
              <a:t>A-V node</a:t>
            </a:r>
          </a:p>
          <a:p>
            <a:pPr>
              <a:buFont typeface="Wingdings" pitchFamily="2" charset="2"/>
              <a:buChar char="v"/>
            </a:pPr>
            <a:r>
              <a:rPr lang="en-US" sz="3200" dirty="0"/>
              <a:t>A-V bundle (Left and right)</a:t>
            </a:r>
          </a:p>
          <a:p>
            <a:pPr>
              <a:buFont typeface="Wingdings" pitchFamily="2" charset="2"/>
              <a:buChar char="v"/>
            </a:pPr>
            <a:r>
              <a:rPr lang="en-US" sz="3200" dirty="0"/>
              <a:t>Purkinje fibers</a:t>
            </a:r>
          </a:p>
          <a:p>
            <a:pPr>
              <a:buFont typeface="Wingdings" pitchFamily="2" charset="2"/>
              <a:buChar char="v"/>
            </a:pPr>
            <a:endParaRPr lang="en-US" sz="3200" dirty="0"/>
          </a:p>
        </p:txBody>
      </p:sp>
      <p:pic>
        <p:nvPicPr>
          <p:cNvPr id="10" name="صورة 9" descr="image144.jpg"/>
          <p:cNvPicPr>
            <a:picLocks noChangeAspect="1"/>
          </p:cNvPicPr>
          <p:nvPr/>
        </p:nvPicPr>
        <p:blipFill>
          <a:blip r:embed="rId3" cstate="print"/>
          <a:stretch>
            <a:fillRect/>
          </a:stretch>
        </p:blipFill>
        <p:spPr>
          <a:xfrm>
            <a:off x="4495800" y="1668445"/>
            <a:ext cx="4333135"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عنصر نائب للتاريخ 10"/>
          <p:cNvSpPr>
            <a:spLocks noGrp="1"/>
          </p:cNvSpPr>
          <p:nvPr>
            <p:ph type="dt" sz="half" idx="10"/>
          </p:nvPr>
        </p:nvSpPr>
        <p:spPr/>
        <p:txBody>
          <a:bodyPr/>
          <a:lstStyle/>
          <a:p>
            <a:fld id="{2FE42167-49DD-4C08-A34E-EB1F116D9A07}" type="datetime1">
              <a:rPr lang="en-US" smtClean="0">
                <a:solidFill>
                  <a:schemeClr val="tx1"/>
                </a:solidFill>
              </a:rPr>
              <a:t>2/28/21</a:t>
            </a:fld>
            <a:endParaRPr lang="en-US">
              <a:solidFill>
                <a:schemeClr val="tx1"/>
              </a:solidFill>
            </a:endParaRPr>
          </a:p>
        </p:txBody>
      </p:sp>
      <p:sp>
        <p:nvSpPr>
          <p:cNvPr id="12" name="عنصر نائب لرقم الشريحة 11"/>
          <p:cNvSpPr>
            <a:spLocks noGrp="1"/>
          </p:cNvSpPr>
          <p:nvPr>
            <p:ph type="sldNum" sz="quarter" idx="12"/>
          </p:nvPr>
        </p:nvSpPr>
        <p:spPr/>
        <p:txBody>
          <a:bodyPr/>
          <a:lstStyle/>
          <a:p>
            <a:fld id="{BC490F8C-3D0D-4DB1-B2BD-1525EA5CE111}" type="slidenum">
              <a:rPr lang="en-US" smtClean="0">
                <a:solidFill>
                  <a:schemeClr val="tx1"/>
                </a:solidFill>
              </a:rPr>
              <a:pPr/>
              <a:t>6</a:t>
            </a:fld>
            <a:endParaRPr lang="en-US">
              <a:solidFill>
                <a:schemeClr val="tx1"/>
              </a:solidFill>
            </a:endParaRPr>
          </a:p>
        </p:txBody>
      </p:sp>
      <p:sp>
        <p:nvSpPr>
          <p:cNvPr id="13" name="عنصر نائب للتذييل 12"/>
          <p:cNvSpPr>
            <a:spLocks noGrp="1"/>
          </p:cNvSpPr>
          <p:nvPr>
            <p:ph type="ftr" sz="quarter" idx="11"/>
          </p:nvPr>
        </p:nvSpPr>
        <p:spPr/>
        <p:txBody>
          <a:bodyPr/>
          <a:lstStyle/>
          <a:p>
            <a:r>
              <a:rPr lang="en-US">
                <a:solidFill>
                  <a:schemeClr val="tx1"/>
                </a:solidFill>
              </a:rPr>
              <a:t>Excitation of the heart -Guyton and hall &amp; Linda</a:t>
            </a:r>
          </a:p>
        </p:txBody>
      </p:sp>
      <p:sp>
        <p:nvSpPr>
          <p:cNvPr id="16" name="Freeform 4"/>
          <p:cNvSpPr/>
          <p:nvPr/>
        </p:nvSpPr>
        <p:spPr>
          <a:xfrm>
            <a:off x="-66780" y="5562600"/>
            <a:ext cx="9210780" cy="1295400"/>
          </a:xfrm>
          <a:custGeom>
            <a:avLst/>
            <a:gdLst>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964730 w 5466080"/>
              <a:gd name="connsiteY7" fmla="*/ 1558783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3 h 3291853"/>
              <a:gd name="connsiteX1" fmla="*/ 1625600 w 5466080"/>
              <a:gd name="connsiteY1" fmla="*/ 1706893 h 3291853"/>
              <a:gd name="connsiteX2" fmla="*/ 2133600 w 5466080"/>
              <a:gd name="connsiteY2" fmla="*/ 1595133 h 3291853"/>
              <a:gd name="connsiteX3" fmla="*/ 2397760 w 5466080"/>
              <a:gd name="connsiteY3" fmla="*/ 13 h 3291853"/>
              <a:gd name="connsiteX4" fmla="*/ 2804160 w 5466080"/>
              <a:gd name="connsiteY4" fmla="*/ 3291853 h 3291853"/>
              <a:gd name="connsiteX5" fmla="*/ 3048000 w 5466080"/>
              <a:gd name="connsiteY5" fmla="*/ 1666253 h 3291853"/>
              <a:gd name="connsiteX6" fmla="*/ 3661426 w 5466080"/>
              <a:gd name="connsiteY6" fmla="*/ 1198893 h 3291853"/>
              <a:gd name="connsiteX7" fmla="*/ 3867911 w 5466080"/>
              <a:gd name="connsiteY7" fmla="*/ 1583001 h 3291853"/>
              <a:gd name="connsiteX8" fmla="*/ 4003040 w 5466080"/>
              <a:gd name="connsiteY8" fmla="*/ 1666253 h 3291853"/>
              <a:gd name="connsiteX9" fmla="*/ 5466080 w 5466080"/>
              <a:gd name="connsiteY9" fmla="*/ 1666253 h 3291853"/>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364972 w 5466080"/>
              <a:gd name="connsiteY7" fmla="*/ 1936392 h 3291854"/>
              <a:gd name="connsiteX8" fmla="*/ 3661426 w 5466080"/>
              <a:gd name="connsiteY8" fmla="*/ 1198894 h 3291854"/>
              <a:gd name="connsiteX9" fmla="*/ 3867911 w 5466080"/>
              <a:gd name="connsiteY9" fmla="*/ 1583002 h 3291854"/>
              <a:gd name="connsiteX10" fmla="*/ 4003040 w 5466080"/>
              <a:gd name="connsiteY10" fmla="*/ 1666254 h 3291854"/>
              <a:gd name="connsiteX11" fmla="*/ 5466080 w 5466080"/>
              <a:gd name="connsiteY11" fmla="*/ 1666254 h 3291854"/>
              <a:gd name="connsiteX0" fmla="*/ 0 w 5466080"/>
              <a:gd name="connsiteY0" fmla="*/ 1706894 h 3291854"/>
              <a:gd name="connsiteX1" fmla="*/ 1625600 w 5466080"/>
              <a:gd name="connsiteY1" fmla="*/ 1706894 h 3291854"/>
              <a:gd name="connsiteX2" fmla="*/ 1673154 w 5466080"/>
              <a:gd name="connsiteY2" fmla="*/ 1655617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1550500 w 7752501"/>
              <a:gd name="connsiteY1" fmla="*/ 1706208 h 3291854"/>
              <a:gd name="connsiteX2" fmla="*/ 3912021 w 7752501"/>
              <a:gd name="connsiteY2" fmla="*/ 1706894 h 3291854"/>
              <a:gd name="connsiteX3" fmla="*/ 3972907 w 7752501"/>
              <a:gd name="connsiteY3" fmla="*/ 1660458 h 3291854"/>
              <a:gd name="connsiteX4" fmla="*/ 4072896 w 7752501"/>
              <a:gd name="connsiteY4" fmla="*/ 1425187 h 3291854"/>
              <a:gd name="connsiteX5" fmla="*/ 4420021 w 7752501"/>
              <a:gd name="connsiteY5" fmla="*/ 1595134 h 3291854"/>
              <a:gd name="connsiteX6" fmla="*/ 4684181 w 7752501"/>
              <a:gd name="connsiteY6" fmla="*/ 14 h 3291854"/>
              <a:gd name="connsiteX7" fmla="*/ 5090581 w 7752501"/>
              <a:gd name="connsiteY7" fmla="*/ 3291854 h 3291854"/>
              <a:gd name="connsiteX8" fmla="*/ 5334421 w 7752501"/>
              <a:gd name="connsiteY8" fmla="*/ 1666254 h 3291854"/>
              <a:gd name="connsiteX9" fmla="*/ 5651393 w 7752501"/>
              <a:gd name="connsiteY9" fmla="*/ 1936392 h 3291854"/>
              <a:gd name="connsiteX10" fmla="*/ 5947847 w 7752501"/>
              <a:gd name="connsiteY10" fmla="*/ 1198894 h 3291854"/>
              <a:gd name="connsiteX11" fmla="*/ 6154332 w 7752501"/>
              <a:gd name="connsiteY11" fmla="*/ 1583002 h 3291854"/>
              <a:gd name="connsiteX12" fmla="*/ 6289461 w 7752501"/>
              <a:gd name="connsiteY12" fmla="*/ 1666254 h 3291854"/>
              <a:gd name="connsiteX13" fmla="*/ 7752501 w 7752501"/>
              <a:gd name="connsiteY13" fmla="*/ 1666254 h 3291854"/>
              <a:gd name="connsiteX0" fmla="*/ 0 w 7752501"/>
              <a:gd name="connsiteY0" fmla="*/ 1704474 h 3291854"/>
              <a:gd name="connsiteX1" fmla="*/ 195979 w 7752501"/>
              <a:gd name="connsiteY1" fmla="*/ 1961810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1550500 w 7752501"/>
              <a:gd name="connsiteY3" fmla="*/ 1706208 h 3291854"/>
              <a:gd name="connsiteX4" fmla="*/ 3912021 w 7752501"/>
              <a:gd name="connsiteY4" fmla="*/ 1706894 h 3291854"/>
              <a:gd name="connsiteX5" fmla="*/ 3972907 w 7752501"/>
              <a:gd name="connsiteY5" fmla="*/ 1660458 h 3291854"/>
              <a:gd name="connsiteX6" fmla="*/ 4072896 w 7752501"/>
              <a:gd name="connsiteY6" fmla="*/ 1425187 h 3291854"/>
              <a:gd name="connsiteX7" fmla="*/ 4420021 w 7752501"/>
              <a:gd name="connsiteY7" fmla="*/ 1595134 h 3291854"/>
              <a:gd name="connsiteX8" fmla="*/ 4684181 w 7752501"/>
              <a:gd name="connsiteY8" fmla="*/ 14 h 3291854"/>
              <a:gd name="connsiteX9" fmla="*/ 5090581 w 7752501"/>
              <a:gd name="connsiteY9" fmla="*/ 3291854 h 3291854"/>
              <a:gd name="connsiteX10" fmla="*/ 5334421 w 7752501"/>
              <a:gd name="connsiteY10" fmla="*/ 1666254 h 3291854"/>
              <a:gd name="connsiteX11" fmla="*/ 5651393 w 7752501"/>
              <a:gd name="connsiteY11" fmla="*/ 1936392 h 3291854"/>
              <a:gd name="connsiteX12" fmla="*/ 5947847 w 7752501"/>
              <a:gd name="connsiteY12" fmla="*/ 1198894 h 3291854"/>
              <a:gd name="connsiteX13" fmla="*/ 6154332 w 7752501"/>
              <a:gd name="connsiteY13" fmla="*/ 1583002 h 3291854"/>
              <a:gd name="connsiteX14" fmla="*/ 6289461 w 7752501"/>
              <a:gd name="connsiteY14" fmla="*/ 1666254 h 3291854"/>
              <a:gd name="connsiteX15" fmla="*/ 7752501 w 7752501"/>
              <a:gd name="connsiteY15"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550500 w 7752501"/>
              <a:gd name="connsiteY4" fmla="*/ 1706208 h 3291854"/>
              <a:gd name="connsiteX5" fmla="*/ 3912021 w 7752501"/>
              <a:gd name="connsiteY5" fmla="*/ 1706894 h 3291854"/>
              <a:gd name="connsiteX6" fmla="*/ 3972907 w 7752501"/>
              <a:gd name="connsiteY6" fmla="*/ 1660458 h 3291854"/>
              <a:gd name="connsiteX7" fmla="*/ 4072896 w 7752501"/>
              <a:gd name="connsiteY7" fmla="*/ 1425187 h 3291854"/>
              <a:gd name="connsiteX8" fmla="*/ 4420021 w 7752501"/>
              <a:gd name="connsiteY8" fmla="*/ 1595134 h 3291854"/>
              <a:gd name="connsiteX9" fmla="*/ 4684181 w 7752501"/>
              <a:gd name="connsiteY9" fmla="*/ 14 h 3291854"/>
              <a:gd name="connsiteX10" fmla="*/ 5090581 w 7752501"/>
              <a:gd name="connsiteY10" fmla="*/ 3291854 h 3291854"/>
              <a:gd name="connsiteX11" fmla="*/ 5334421 w 7752501"/>
              <a:gd name="connsiteY11" fmla="*/ 1666254 h 3291854"/>
              <a:gd name="connsiteX12" fmla="*/ 5651393 w 7752501"/>
              <a:gd name="connsiteY12" fmla="*/ 1936392 h 3291854"/>
              <a:gd name="connsiteX13" fmla="*/ 5947847 w 7752501"/>
              <a:gd name="connsiteY13" fmla="*/ 1198894 h 3291854"/>
              <a:gd name="connsiteX14" fmla="*/ 6154332 w 7752501"/>
              <a:gd name="connsiteY14" fmla="*/ 1583002 h 3291854"/>
              <a:gd name="connsiteX15" fmla="*/ 6289461 w 7752501"/>
              <a:gd name="connsiteY15" fmla="*/ 1666254 h 3291854"/>
              <a:gd name="connsiteX16" fmla="*/ 7752501 w 7752501"/>
              <a:gd name="connsiteY16"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550500 w 7752501"/>
              <a:gd name="connsiteY5" fmla="*/ 1706208 h 3291854"/>
              <a:gd name="connsiteX6" fmla="*/ 3912021 w 7752501"/>
              <a:gd name="connsiteY6" fmla="*/ 1706894 h 3291854"/>
              <a:gd name="connsiteX7" fmla="*/ 3972907 w 7752501"/>
              <a:gd name="connsiteY7" fmla="*/ 1660458 h 3291854"/>
              <a:gd name="connsiteX8" fmla="*/ 4072896 w 7752501"/>
              <a:gd name="connsiteY8" fmla="*/ 1425187 h 3291854"/>
              <a:gd name="connsiteX9" fmla="*/ 4420021 w 7752501"/>
              <a:gd name="connsiteY9" fmla="*/ 1595134 h 3291854"/>
              <a:gd name="connsiteX10" fmla="*/ 4684181 w 7752501"/>
              <a:gd name="connsiteY10" fmla="*/ 14 h 3291854"/>
              <a:gd name="connsiteX11" fmla="*/ 5090581 w 7752501"/>
              <a:gd name="connsiteY11" fmla="*/ 3291854 h 3291854"/>
              <a:gd name="connsiteX12" fmla="*/ 5334421 w 7752501"/>
              <a:gd name="connsiteY12" fmla="*/ 1666254 h 3291854"/>
              <a:gd name="connsiteX13" fmla="*/ 5651393 w 7752501"/>
              <a:gd name="connsiteY13" fmla="*/ 1936392 h 3291854"/>
              <a:gd name="connsiteX14" fmla="*/ 5947847 w 7752501"/>
              <a:gd name="connsiteY14" fmla="*/ 1198894 h 3291854"/>
              <a:gd name="connsiteX15" fmla="*/ 6154332 w 7752501"/>
              <a:gd name="connsiteY15" fmla="*/ 1583002 h 3291854"/>
              <a:gd name="connsiteX16" fmla="*/ 6289461 w 7752501"/>
              <a:gd name="connsiteY16" fmla="*/ 1666254 h 3291854"/>
              <a:gd name="connsiteX17" fmla="*/ 7752501 w 7752501"/>
              <a:gd name="connsiteY17"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70638 w 7752501"/>
              <a:gd name="connsiteY1" fmla="*/ 1853373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78658 w 7752501"/>
              <a:gd name="connsiteY1" fmla="*/ 161326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99989 w 7752501"/>
              <a:gd name="connsiteY1" fmla="*/ 168297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86657 w 7752501"/>
              <a:gd name="connsiteY1" fmla="*/ 1709597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699915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707176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3119779 w 8732396"/>
              <a:gd name="connsiteY9" fmla="*/ 1704011 h 3291854"/>
              <a:gd name="connsiteX10" fmla="*/ 4891916 w 8732396"/>
              <a:gd name="connsiteY10" fmla="*/ 1706894 h 3291854"/>
              <a:gd name="connsiteX11" fmla="*/ 4952802 w 8732396"/>
              <a:gd name="connsiteY11" fmla="*/ 1660458 h 3291854"/>
              <a:gd name="connsiteX12" fmla="*/ 5052791 w 8732396"/>
              <a:gd name="connsiteY12" fmla="*/ 1425187 h 3291854"/>
              <a:gd name="connsiteX13" fmla="*/ 5399916 w 8732396"/>
              <a:gd name="connsiteY13" fmla="*/ 1595134 h 3291854"/>
              <a:gd name="connsiteX14" fmla="*/ 5664076 w 8732396"/>
              <a:gd name="connsiteY14" fmla="*/ 14 h 3291854"/>
              <a:gd name="connsiteX15" fmla="*/ 6070476 w 8732396"/>
              <a:gd name="connsiteY15" fmla="*/ 3291854 h 3291854"/>
              <a:gd name="connsiteX16" fmla="*/ 6314316 w 8732396"/>
              <a:gd name="connsiteY16" fmla="*/ 1666254 h 3291854"/>
              <a:gd name="connsiteX17" fmla="*/ 6631288 w 8732396"/>
              <a:gd name="connsiteY17" fmla="*/ 1936392 h 3291854"/>
              <a:gd name="connsiteX18" fmla="*/ 6927742 w 8732396"/>
              <a:gd name="connsiteY18" fmla="*/ 1198894 h 3291854"/>
              <a:gd name="connsiteX19" fmla="*/ 7134227 w 8732396"/>
              <a:gd name="connsiteY19" fmla="*/ 1583002 h 3291854"/>
              <a:gd name="connsiteX20" fmla="*/ 7269356 w 8732396"/>
              <a:gd name="connsiteY20" fmla="*/ 1666254 h 3291854"/>
              <a:gd name="connsiteX21" fmla="*/ 8732396 w 8732396"/>
              <a:gd name="connsiteY21"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3119779 w 8732396"/>
              <a:gd name="connsiteY8" fmla="*/ 1704011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3119779 w 8732396"/>
              <a:gd name="connsiteY7" fmla="*/ 1704011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3119779 w 8732396"/>
              <a:gd name="connsiteY6" fmla="*/ 1704011 h 3291854"/>
              <a:gd name="connsiteX7" fmla="*/ 4891916 w 8732396"/>
              <a:gd name="connsiteY7" fmla="*/ 1706894 h 3291854"/>
              <a:gd name="connsiteX8" fmla="*/ 4952802 w 8732396"/>
              <a:gd name="connsiteY8" fmla="*/ 1660458 h 3291854"/>
              <a:gd name="connsiteX9" fmla="*/ 5052791 w 8732396"/>
              <a:gd name="connsiteY9" fmla="*/ 1425187 h 3291854"/>
              <a:gd name="connsiteX10" fmla="*/ 5399916 w 8732396"/>
              <a:gd name="connsiteY10" fmla="*/ 1595134 h 3291854"/>
              <a:gd name="connsiteX11" fmla="*/ 5664076 w 8732396"/>
              <a:gd name="connsiteY11" fmla="*/ 14 h 3291854"/>
              <a:gd name="connsiteX12" fmla="*/ 6070476 w 8732396"/>
              <a:gd name="connsiteY12" fmla="*/ 3291854 h 3291854"/>
              <a:gd name="connsiteX13" fmla="*/ 6314316 w 8732396"/>
              <a:gd name="connsiteY13" fmla="*/ 1666254 h 3291854"/>
              <a:gd name="connsiteX14" fmla="*/ 6631288 w 8732396"/>
              <a:gd name="connsiteY14" fmla="*/ 1936392 h 3291854"/>
              <a:gd name="connsiteX15" fmla="*/ 6927742 w 8732396"/>
              <a:gd name="connsiteY15" fmla="*/ 1198894 h 3291854"/>
              <a:gd name="connsiteX16" fmla="*/ 7134227 w 8732396"/>
              <a:gd name="connsiteY16" fmla="*/ 1583002 h 3291854"/>
              <a:gd name="connsiteX17" fmla="*/ 7269356 w 8732396"/>
              <a:gd name="connsiteY17" fmla="*/ 1666254 h 3291854"/>
              <a:gd name="connsiteX18" fmla="*/ 8732396 w 8732396"/>
              <a:gd name="connsiteY18"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3119779 w 8732396"/>
              <a:gd name="connsiteY5" fmla="*/ 1704011 h 3291854"/>
              <a:gd name="connsiteX6" fmla="*/ 4891916 w 8732396"/>
              <a:gd name="connsiteY6" fmla="*/ 1706894 h 3291854"/>
              <a:gd name="connsiteX7" fmla="*/ 4952802 w 8732396"/>
              <a:gd name="connsiteY7" fmla="*/ 1660458 h 3291854"/>
              <a:gd name="connsiteX8" fmla="*/ 5052791 w 8732396"/>
              <a:gd name="connsiteY8" fmla="*/ 1425187 h 3291854"/>
              <a:gd name="connsiteX9" fmla="*/ 5399916 w 8732396"/>
              <a:gd name="connsiteY9" fmla="*/ 1595134 h 3291854"/>
              <a:gd name="connsiteX10" fmla="*/ 5664076 w 8732396"/>
              <a:gd name="connsiteY10" fmla="*/ 14 h 3291854"/>
              <a:gd name="connsiteX11" fmla="*/ 6070476 w 8732396"/>
              <a:gd name="connsiteY11" fmla="*/ 3291854 h 3291854"/>
              <a:gd name="connsiteX12" fmla="*/ 6314316 w 8732396"/>
              <a:gd name="connsiteY12" fmla="*/ 1666254 h 3291854"/>
              <a:gd name="connsiteX13" fmla="*/ 6631288 w 8732396"/>
              <a:gd name="connsiteY13" fmla="*/ 1936392 h 3291854"/>
              <a:gd name="connsiteX14" fmla="*/ 6927742 w 8732396"/>
              <a:gd name="connsiteY14" fmla="*/ 1198894 h 3291854"/>
              <a:gd name="connsiteX15" fmla="*/ 7134227 w 8732396"/>
              <a:gd name="connsiteY15" fmla="*/ 1583002 h 3291854"/>
              <a:gd name="connsiteX16" fmla="*/ 7269356 w 8732396"/>
              <a:gd name="connsiteY16" fmla="*/ 1666254 h 3291854"/>
              <a:gd name="connsiteX17" fmla="*/ 8732396 w 8732396"/>
              <a:gd name="connsiteY17"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3119779 w 8732396"/>
              <a:gd name="connsiteY4" fmla="*/ 1704011 h 3291854"/>
              <a:gd name="connsiteX5" fmla="*/ 4891916 w 8732396"/>
              <a:gd name="connsiteY5" fmla="*/ 1706894 h 3291854"/>
              <a:gd name="connsiteX6" fmla="*/ 4952802 w 8732396"/>
              <a:gd name="connsiteY6" fmla="*/ 1660458 h 3291854"/>
              <a:gd name="connsiteX7" fmla="*/ 5052791 w 8732396"/>
              <a:gd name="connsiteY7" fmla="*/ 1425187 h 3291854"/>
              <a:gd name="connsiteX8" fmla="*/ 5399916 w 8732396"/>
              <a:gd name="connsiteY8" fmla="*/ 1595134 h 3291854"/>
              <a:gd name="connsiteX9" fmla="*/ 5664076 w 8732396"/>
              <a:gd name="connsiteY9" fmla="*/ 14 h 3291854"/>
              <a:gd name="connsiteX10" fmla="*/ 6070476 w 8732396"/>
              <a:gd name="connsiteY10" fmla="*/ 3291854 h 3291854"/>
              <a:gd name="connsiteX11" fmla="*/ 6314316 w 8732396"/>
              <a:gd name="connsiteY11" fmla="*/ 1666254 h 3291854"/>
              <a:gd name="connsiteX12" fmla="*/ 6631288 w 8732396"/>
              <a:gd name="connsiteY12" fmla="*/ 1936392 h 3291854"/>
              <a:gd name="connsiteX13" fmla="*/ 6927742 w 8732396"/>
              <a:gd name="connsiteY13" fmla="*/ 1198894 h 3291854"/>
              <a:gd name="connsiteX14" fmla="*/ 7134227 w 8732396"/>
              <a:gd name="connsiteY14" fmla="*/ 1583002 h 3291854"/>
              <a:gd name="connsiteX15" fmla="*/ 7269356 w 8732396"/>
              <a:gd name="connsiteY15" fmla="*/ 1666254 h 3291854"/>
              <a:gd name="connsiteX16" fmla="*/ 8732396 w 8732396"/>
              <a:gd name="connsiteY16"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3119779 w 8732396"/>
              <a:gd name="connsiteY3" fmla="*/ 1704011 h 3291854"/>
              <a:gd name="connsiteX4" fmla="*/ 4891916 w 8732396"/>
              <a:gd name="connsiteY4" fmla="*/ 1706894 h 3291854"/>
              <a:gd name="connsiteX5" fmla="*/ 4952802 w 8732396"/>
              <a:gd name="connsiteY5" fmla="*/ 1660458 h 3291854"/>
              <a:gd name="connsiteX6" fmla="*/ 5052791 w 8732396"/>
              <a:gd name="connsiteY6" fmla="*/ 1425187 h 3291854"/>
              <a:gd name="connsiteX7" fmla="*/ 5399916 w 8732396"/>
              <a:gd name="connsiteY7" fmla="*/ 1595134 h 3291854"/>
              <a:gd name="connsiteX8" fmla="*/ 5664076 w 8732396"/>
              <a:gd name="connsiteY8" fmla="*/ 14 h 3291854"/>
              <a:gd name="connsiteX9" fmla="*/ 6070476 w 8732396"/>
              <a:gd name="connsiteY9" fmla="*/ 3291854 h 3291854"/>
              <a:gd name="connsiteX10" fmla="*/ 6314316 w 8732396"/>
              <a:gd name="connsiteY10" fmla="*/ 1666254 h 3291854"/>
              <a:gd name="connsiteX11" fmla="*/ 6631288 w 8732396"/>
              <a:gd name="connsiteY11" fmla="*/ 1936392 h 3291854"/>
              <a:gd name="connsiteX12" fmla="*/ 6927742 w 8732396"/>
              <a:gd name="connsiteY12" fmla="*/ 1198894 h 3291854"/>
              <a:gd name="connsiteX13" fmla="*/ 7134227 w 8732396"/>
              <a:gd name="connsiteY13" fmla="*/ 1583002 h 3291854"/>
              <a:gd name="connsiteX14" fmla="*/ 7269356 w 8732396"/>
              <a:gd name="connsiteY14" fmla="*/ 1666254 h 3291854"/>
              <a:gd name="connsiteX15" fmla="*/ 8732396 w 8732396"/>
              <a:gd name="connsiteY15" fmla="*/ 1666254 h 3291854"/>
              <a:gd name="connsiteX0" fmla="*/ 0 w 8732396"/>
              <a:gd name="connsiteY0" fmla="*/ 1706894 h 3291854"/>
              <a:gd name="connsiteX1" fmla="*/ 1009892 w 8732396"/>
              <a:gd name="connsiteY1" fmla="*/ 1707176 h 3291854"/>
              <a:gd name="connsiteX2" fmla="*/ 3119779 w 8732396"/>
              <a:gd name="connsiteY2" fmla="*/ 1704011 h 3291854"/>
              <a:gd name="connsiteX3" fmla="*/ 4891916 w 8732396"/>
              <a:gd name="connsiteY3" fmla="*/ 1706894 h 3291854"/>
              <a:gd name="connsiteX4" fmla="*/ 4952802 w 8732396"/>
              <a:gd name="connsiteY4" fmla="*/ 1660458 h 3291854"/>
              <a:gd name="connsiteX5" fmla="*/ 5052791 w 8732396"/>
              <a:gd name="connsiteY5" fmla="*/ 1425187 h 3291854"/>
              <a:gd name="connsiteX6" fmla="*/ 5399916 w 8732396"/>
              <a:gd name="connsiteY6" fmla="*/ 1595134 h 3291854"/>
              <a:gd name="connsiteX7" fmla="*/ 5664076 w 8732396"/>
              <a:gd name="connsiteY7" fmla="*/ 14 h 3291854"/>
              <a:gd name="connsiteX8" fmla="*/ 6070476 w 8732396"/>
              <a:gd name="connsiteY8" fmla="*/ 3291854 h 3291854"/>
              <a:gd name="connsiteX9" fmla="*/ 6314316 w 8732396"/>
              <a:gd name="connsiteY9" fmla="*/ 1666254 h 3291854"/>
              <a:gd name="connsiteX10" fmla="*/ 6631288 w 8732396"/>
              <a:gd name="connsiteY10" fmla="*/ 1936392 h 3291854"/>
              <a:gd name="connsiteX11" fmla="*/ 6927742 w 8732396"/>
              <a:gd name="connsiteY11" fmla="*/ 1198894 h 3291854"/>
              <a:gd name="connsiteX12" fmla="*/ 7134227 w 8732396"/>
              <a:gd name="connsiteY12" fmla="*/ 1583002 h 3291854"/>
              <a:gd name="connsiteX13" fmla="*/ 7269356 w 8732396"/>
              <a:gd name="connsiteY13" fmla="*/ 1666254 h 3291854"/>
              <a:gd name="connsiteX14" fmla="*/ 8732396 w 8732396"/>
              <a:gd name="connsiteY14" fmla="*/ 1666254 h 3291854"/>
              <a:gd name="connsiteX0" fmla="*/ 0 w 8732396"/>
              <a:gd name="connsiteY0" fmla="*/ 1706894 h 3291854"/>
              <a:gd name="connsiteX1" fmla="*/ 3119779 w 8732396"/>
              <a:gd name="connsiteY1" fmla="*/ 1704011 h 3291854"/>
              <a:gd name="connsiteX2" fmla="*/ 4891916 w 8732396"/>
              <a:gd name="connsiteY2" fmla="*/ 1706894 h 3291854"/>
              <a:gd name="connsiteX3" fmla="*/ 4952802 w 8732396"/>
              <a:gd name="connsiteY3" fmla="*/ 1660458 h 3291854"/>
              <a:gd name="connsiteX4" fmla="*/ 5052791 w 8732396"/>
              <a:gd name="connsiteY4" fmla="*/ 1425187 h 3291854"/>
              <a:gd name="connsiteX5" fmla="*/ 5399916 w 8732396"/>
              <a:gd name="connsiteY5" fmla="*/ 1595134 h 3291854"/>
              <a:gd name="connsiteX6" fmla="*/ 5664076 w 8732396"/>
              <a:gd name="connsiteY6" fmla="*/ 14 h 3291854"/>
              <a:gd name="connsiteX7" fmla="*/ 6070476 w 8732396"/>
              <a:gd name="connsiteY7" fmla="*/ 3291854 h 3291854"/>
              <a:gd name="connsiteX8" fmla="*/ 6314316 w 8732396"/>
              <a:gd name="connsiteY8" fmla="*/ 1666254 h 3291854"/>
              <a:gd name="connsiteX9" fmla="*/ 6631288 w 8732396"/>
              <a:gd name="connsiteY9" fmla="*/ 1936392 h 3291854"/>
              <a:gd name="connsiteX10" fmla="*/ 6927742 w 8732396"/>
              <a:gd name="connsiteY10" fmla="*/ 1198894 h 3291854"/>
              <a:gd name="connsiteX11" fmla="*/ 7134227 w 8732396"/>
              <a:gd name="connsiteY11" fmla="*/ 1583002 h 3291854"/>
              <a:gd name="connsiteX12" fmla="*/ 7269356 w 8732396"/>
              <a:gd name="connsiteY12" fmla="*/ 1666254 h 3291854"/>
              <a:gd name="connsiteX13" fmla="*/ 8732396 w 8732396"/>
              <a:gd name="connsiteY13" fmla="*/ 1666254 h 3291854"/>
              <a:gd name="connsiteX0" fmla="*/ 0 w 5612617"/>
              <a:gd name="connsiteY0" fmla="*/ 1704011 h 3291854"/>
              <a:gd name="connsiteX1" fmla="*/ 1772137 w 5612617"/>
              <a:gd name="connsiteY1" fmla="*/ 1706894 h 3291854"/>
              <a:gd name="connsiteX2" fmla="*/ 1833023 w 5612617"/>
              <a:gd name="connsiteY2" fmla="*/ 1660458 h 3291854"/>
              <a:gd name="connsiteX3" fmla="*/ 1933012 w 5612617"/>
              <a:gd name="connsiteY3" fmla="*/ 1425187 h 3291854"/>
              <a:gd name="connsiteX4" fmla="*/ 2280137 w 5612617"/>
              <a:gd name="connsiteY4" fmla="*/ 1595134 h 3291854"/>
              <a:gd name="connsiteX5" fmla="*/ 2544297 w 5612617"/>
              <a:gd name="connsiteY5" fmla="*/ 14 h 3291854"/>
              <a:gd name="connsiteX6" fmla="*/ 2950697 w 5612617"/>
              <a:gd name="connsiteY6" fmla="*/ 3291854 h 3291854"/>
              <a:gd name="connsiteX7" fmla="*/ 3194537 w 5612617"/>
              <a:gd name="connsiteY7" fmla="*/ 1666254 h 3291854"/>
              <a:gd name="connsiteX8" fmla="*/ 3511509 w 5612617"/>
              <a:gd name="connsiteY8" fmla="*/ 1936392 h 3291854"/>
              <a:gd name="connsiteX9" fmla="*/ 3807963 w 5612617"/>
              <a:gd name="connsiteY9" fmla="*/ 1198894 h 3291854"/>
              <a:gd name="connsiteX10" fmla="*/ 4014448 w 5612617"/>
              <a:gd name="connsiteY10" fmla="*/ 1583002 h 3291854"/>
              <a:gd name="connsiteX11" fmla="*/ 4149577 w 5612617"/>
              <a:gd name="connsiteY11" fmla="*/ 1666254 h 3291854"/>
              <a:gd name="connsiteX12" fmla="*/ 5612617 w 5612617"/>
              <a:gd name="connsiteY12" fmla="*/ 1666254 h 3291854"/>
              <a:gd name="connsiteX0" fmla="*/ 0 w 7254678"/>
              <a:gd name="connsiteY0" fmla="*/ 1704011 h 3291854"/>
              <a:gd name="connsiteX1" fmla="*/ 1772137 w 7254678"/>
              <a:gd name="connsiteY1" fmla="*/ 1706894 h 3291854"/>
              <a:gd name="connsiteX2" fmla="*/ 1833023 w 7254678"/>
              <a:gd name="connsiteY2" fmla="*/ 1660458 h 3291854"/>
              <a:gd name="connsiteX3" fmla="*/ 1933012 w 7254678"/>
              <a:gd name="connsiteY3" fmla="*/ 1425187 h 3291854"/>
              <a:gd name="connsiteX4" fmla="*/ 2280137 w 7254678"/>
              <a:gd name="connsiteY4" fmla="*/ 1595134 h 3291854"/>
              <a:gd name="connsiteX5" fmla="*/ 2544297 w 7254678"/>
              <a:gd name="connsiteY5" fmla="*/ 14 h 3291854"/>
              <a:gd name="connsiteX6" fmla="*/ 2950697 w 7254678"/>
              <a:gd name="connsiteY6" fmla="*/ 3291854 h 3291854"/>
              <a:gd name="connsiteX7" fmla="*/ 3194537 w 7254678"/>
              <a:gd name="connsiteY7" fmla="*/ 1666254 h 3291854"/>
              <a:gd name="connsiteX8" fmla="*/ 3511509 w 7254678"/>
              <a:gd name="connsiteY8" fmla="*/ 1936392 h 3291854"/>
              <a:gd name="connsiteX9" fmla="*/ 3807963 w 7254678"/>
              <a:gd name="connsiteY9" fmla="*/ 1198894 h 3291854"/>
              <a:gd name="connsiteX10" fmla="*/ 4014448 w 7254678"/>
              <a:gd name="connsiteY10" fmla="*/ 1583002 h 3291854"/>
              <a:gd name="connsiteX11" fmla="*/ 4149577 w 7254678"/>
              <a:gd name="connsiteY11" fmla="*/ 1666254 h 3291854"/>
              <a:gd name="connsiteX12" fmla="*/ 7254678 w 7254678"/>
              <a:gd name="connsiteY12" fmla="*/ 1666254 h 3291854"/>
              <a:gd name="connsiteX0" fmla="*/ 0 w 12436591"/>
              <a:gd name="connsiteY0" fmla="*/ 1704011 h 3291854"/>
              <a:gd name="connsiteX1" fmla="*/ 6954050 w 12436591"/>
              <a:gd name="connsiteY1" fmla="*/ 1706894 h 3291854"/>
              <a:gd name="connsiteX2" fmla="*/ 7014936 w 12436591"/>
              <a:gd name="connsiteY2" fmla="*/ 1660458 h 3291854"/>
              <a:gd name="connsiteX3" fmla="*/ 7114925 w 12436591"/>
              <a:gd name="connsiteY3" fmla="*/ 1425187 h 3291854"/>
              <a:gd name="connsiteX4" fmla="*/ 7462050 w 12436591"/>
              <a:gd name="connsiteY4" fmla="*/ 1595134 h 3291854"/>
              <a:gd name="connsiteX5" fmla="*/ 7726210 w 12436591"/>
              <a:gd name="connsiteY5" fmla="*/ 14 h 3291854"/>
              <a:gd name="connsiteX6" fmla="*/ 8132610 w 12436591"/>
              <a:gd name="connsiteY6" fmla="*/ 3291854 h 3291854"/>
              <a:gd name="connsiteX7" fmla="*/ 8376450 w 12436591"/>
              <a:gd name="connsiteY7" fmla="*/ 1666254 h 3291854"/>
              <a:gd name="connsiteX8" fmla="*/ 8693422 w 12436591"/>
              <a:gd name="connsiteY8" fmla="*/ 1936392 h 3291854"/>
              <a:gd name="connsiteX9" fmla="*/ 8989876 w 12436591"/>
              <a:gd name="connsiteY9" fmla="*/ 1198894 h 3291854"/>
              <a:gd name="connsiteX10" fmla="*/ 9196361 w 12436591"/>
              <a:gd name="connsiteY10" fmla="*/ 1583002 h 3291854"/>
              <a:gd name="connsiteX11" fmla="*/ 9331490 w 12436591"/>
              <a:gd name="connsiteY11" fmla="*/ 1666254 h 3291854"/>
              <a:gd name="connsiteX12" fmla="*/ 12436591 w 12436591"/>
              <a:gd name="connsiteY12" fmla="*/ 1666254 h 3291854"/>
              <a:gd name="connsiteX0" fmla="*/ 0 w 21863817"/>
              <a:gd name="connsiteY0" fmla="*/ 1729165 h 3291854"/>
              <a:gd name="connsiteX1" fmla="*/ 16381276 w 21863817"/>
              <a:gd name="connsiteY1" fmla="*/ 1706894 h 3291854"/>
              <a:gd name="connsiteX2" fmla="*/ 16442162 w 21863817"/>
              <a:gd name="connsiteY2" fmla="*/ 1660458 h 3291854"/>
              <a:gd name="connsiteX3" fmla="*/ 16542151 w 21863817"/>
              <a:gd name="connsiteY3" fmla="*/ 1425187 h 3291854"/>
              <a:gd name="connsiteX4" fmla="*/ 16889276 w 21863817"/>
              <a:gd name="connsiteY4" fmla="*/ 1595134 h 3291854"/>
              <a:gd name="connsiteX5" fmla="*/ 17153436 w 21863817"/>
              <a:gd name="connsiteY5" fmla="*/ 14 h 3291854"/>
              <a:gd name="connsiteX6" fmla="*/ 17559836 w 21863817"/>
              <a:gd name="connsiteY6" fmla="*/ 3291854 h 3291854"/>
              <a:gd name="connsiteX7" fmla="*/ 17803676 w 21863817"/>
              <a:gd name="connsiteY7" fmla="*/ 1666254 h 3291854"/>
              <a:gd name="connsiteX8" fmla="*/ 18120648 w 21863817"/>
              <a:gd name="connsiteY8" fmla="*/ 1936392 h 3291854"/>
              <a:gd name="connsiteX9" fmla="*/ 18417102 w 21863817"/>
              <a:gd name="connsiteY9" fmla="*/ 1198894 h 3291854"/>
              <a:gd name="connsiteX10" fmla="*/ 18623587 w 21863817"/>
              <a:gd name="connsiteY10" fmla="*/ 1583002 h 3291854"/>
              <a:gd name="connsiteX11" fmla="*/ 18758716 w 21863817"/>
              <a:gd name="connsiteY11" fmla="*/ 1666254 h 3291854"/>
              <a:gd name="connsiteX12" fmla="*/ 21863817 w 21863817"/>
              <a:gd name="connsiteY12" fmla="*/ 1666254 h 329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63817" h="3291854">
                <a:moveTo>
                  <a:pt x="0" y="1729165"/>
                </a:moveTo>
                <a:lnTo>
                  <a:pt x="16381276" y="1706894"/>
                </a:lnTo>
                <a:cubicBezTo>
                  <a:pt x="16420161" y="1703189"/>
                  <a:pt x="16428683" y="1685625"/>
                  <a:pt x="16442162" y="1660458"/>
                </a:cubicBezTo>
                <a:cubicBezTo>
                  <a:pt x="16455641" y="1635291"/>
                  <a:pt x="16465410" y="1435268"/>
                  <a:pt x="16542151" y="1425187"/>
                </a:cubicBezTo>
                <a:cubicBezTo>
                  <a:pt x="16618892" y="1415107"/>
                  <a:pt x="16787395" y="1832663"/>
                  <a:pt x="16889276" y="1595134"/>
                </a:cubicBezTo>
                <a:cubicBezTo>
                  <a:pt x="16991157" y="1357605"/>
                  <a:pt x="17028634" y="-5150"/>
                  <a:pt x="17153436" y="14"/>
                </a:cubicBezTo>
                <a:cubicBezTo>
                  <a:pt x="17278238" y="5178"/>
                  <a:pt x="17446559" y="3291535"/>
                  <a:pt x="17559836" y="3291854"/>
                </a:cubicBezTo>
                <a:cubicBezTo>
                  <a:pt x="17673113" y="3292173"/>
                  <a:pt x="17710207" y="1892164"/>
                  <a:pt x="17803676" y="1666254"/>
                </a:cubicBezTo>
                <a:cubicBezTo>
                  <a:pt x="17897145" y="1440344"/>
                  <a:pt x="18018410" y="2014285"/>
                  <a:pt x="18120648" y="1936392"/>
                </a:cubicBezTo>
                <a:cubicBezTo>
                  <a:pt x="18222886" y="1858499"/>
                  <a:pt x="18333279" y="1257792"/>
                  <a:pt x="18417102" y="1198894"/>
                </a:cubicBezTo>
                <a:cubicBezTo>
                  <a:pt x="18500925" y="1139996"/>
                  <a:pt x="18590856" y="1536575"/>
                  <a:pt x="18623587" y="1583002"/>
                </a:cubicBezTo>
                <a:cubicBezTo>
                  <a:pt x="18656318" y="1629429"/>
                  <a:pt x="18692447" y="1661255"/>
                  <a:pt x="18758716" y="1666254"/>
                </a:cubicBezTo>
                <a:lnTo>
                  <a:pt x="21863817" y="1666254"/>
                </a:lnTo>
              </a:path>
            </a:pathLst>
          </a:custGeom>
          <a:ln w="38100" cap="rnd">
            <a:solidFill>
              <a:srgbClr val="00E7E2"/>
            </a:solidFill>
          </a:ln>
          <a:effectLst>
            <a:outerShdw blurRad="88900" algn="ctr" rotWithShape="0">
              <a:srgbClr val="01FFFF"/>
            </a:outerShdw>
          </a:effectLst>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15315409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altLang="en-US" dirty="0">
                <a:solidFill>
                  <a:srgbClr val="00B0F0"/>
                </a:solidFill>
              </a:rPr>
              <a:t>Sequence of excitation</a:t>
            </a:r>
            <a:endParaRPr lang="ar-SA" dirty="0">
              <a:solidFill>
                <a:srgbClr val="00B0F0"/>
              </a:solidFill>
            </a:endParaRPr>
          </a:p>
        </p:txBody>
      </p:sp>
      <p:sp>
        <p:nvSpPr>
          <p:cNvPr id="3" name="عنصر نائب للتاريخ 2"/>
          <p:cNvSpPr>
            <a:spLocks noGrp="1"/>
          </p:cNvSpPr>
          <p:nvPr>
            <p:ph type="dt" sz="half" idx="10"/>
          </p:nvPr>
        </p:nvSpPr>
        <p:spPr/>
        <p:txBody>
          <a:bodyPr/>
          <a:lstStyle/>
          <a:p>
            <a:fld id="{737E0C0E-4035-4A37-9EED-141407FF52C3}" type="datetime1">
              <a:rPr lang="en-US" smtClean="0">
                <a:solidFill>
                  <a:schemeClr val="tx1"/>
                </a:solidFill>
              </a:rPr>
              <a:pPr/>
              <a:t>2/28/21</a:t>
            </a:fld>
            <a:endParaRPr lang="en-US">
              <a:solidFill>
                <a:schemeClr val="tx1"/>
              </a:solidFill>
            </a:endParaRPr>
          </a:p>
        </p:txBody>
      </p:sp>
      <p:sp>
        <p:nvSpPr>
          <p:cNvPr id="4" name="عنصر نائب للتذييل 3"/>
          <p:cNvSpPr>
            <a:spLocks noGrp="1"/>
          </p:cNvSpPr>
          <p:nvPr>
            <p:ph type="ftr" sz="quarter" idx="11"/>
          </p:nvPr>
        </p:nvSpPr>
        <p:spPr/>
        <p:txBody>
          <a:bodyPr/>
          <a:lstStyle/>
          <a:p>
            <a:r>
              <a:rPr lang="en-US">
                <a:solidFill>
                  <a:schemeClr val="tx1"/>
                </a:solidFill>
              </a:rPr>
              <a:t>excitation of the heart -Guyton and hall</a:t>
            </a:r>
          </a:p>
        </p:txBody>
      </p:sp>
      <p:sp>
        <p:nvSpPr>
          <p:cNvPr id="5" name="عنصر نائب لرقم الشريحة 4"/>
          <p:cNvSpPr>
            <a:spLocks noGrp="1"/>
          </p:cNvSpPr>
          <p:nvPr>
            <p:ph type="sldNum" sz="quarter" idx="12"/>
          </p:nvPr>
        </p:nvSpPr>
        <p:spPr/>
        <p:txBody>
          <a:bodyPr/>
          <a:lstStyle/>
          <a:p>
            <a:fld id="{BC490F8C-3D0D-4DB1-B2BD-1525EA5CE111}" type="slidenum">
              <a:rPr lang="en-US" smtClean="0">
                <a:solidFill>
                  <a:schemeClr val="tx1"/>
                </a:solidFill>
              </a:rPr>
              <a:pPr/>
              <a:t>7</a:t>
            </a:fld>
            <a:endParaRPr lang="en-US">
              <a:solidFill>
                <a:schemeClr val="tx1"/>
              </a:solidFill>
            </a:endParaRPr>
          </a:p>
        </p:txBody>
      </p:sp>
      <p:pic>
        <p:nvPicPr>
          <p:cNvPr id="6" name="Picture 6" descr="C:\Documents and Settings\Dr Sultan\My Documents\My Pictures\HrtPumpA.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710354" y="1908048"/>
            <a:ext cx="2877459" cy="34282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مستطيل 6"/>
          <p:cNvSpPr/>
          <p:nvPr/>
        </p:nvSpPr>
        <p:spPr>
          <a:xfrm>
            <a:off x="481584" y="1905000"/>
            <a:ext cx="4572000" cy="3785652"/>
          </a:xfrm>
          <a:prstGeom prst="rect">
            <a:avLst/>
          </a:prstGeom>
        </p:spPr>
        <p:txBody>
          <a:bodyPr>
            <a:spAutoFit/>
          </a:bodyPr>
          <a:lstStyle/>
          <a:p>
            <a:pPr algn="ctr">
              <a:spcBef>
                <a:spcPct val="0"/>
              </a:spcBef>
            </a:pPr>
            <a:r>
              <a:rPr lang="en-US" altLang="en-US" sz="2400" b="1" dirty="0">
                <a:solidFill>
                  <a:srgbClr val="C00000"/>
                </a:solidFill>
              </a:rPr>
              <a:t>Sinus-Atrial Node (SA node)</a:t>
            </a:r>
          </a:p>
          <a:p>
            <a:pPr algn="ctr">
              <a:spcBef>
                <a:spcPct val="0"/>
              </a:spcBef>
            </a:pPr>
            <a:endParaRPr lang="en-US" altLang="en-US" sz="2400" b="1" dirty="0"/>
          </a:p>
          <a:p>
            <a:pPr algn="ctr">
              <a:spcBef>
                <a:spcPct val="0"/>
              </a:spcBef>
            </a:pPr>
            <a:r>
              <a:rPr lang="en-US" altLang="en-US" sz="2400" b="1" dirty="0">
                <a:solidFill>
                  <a:srgbClr val="C00000"/>
                </a:solidFill>
              </a:rPr>
              <a:t>Atria</a:t>
            </a:r>
          </a:p>
          <a:p>
            <a:pPr algn="ctr">
              <a:spcBef>
                <a:spcPct val="0"/>
              </a:spcBef>
            </a:pPr>
            <a:endParaRPr lang="en-US" altLang="en-US" sz="2400" b="1" dirty="0"/>
          </a:p>
          <a:p>
            <a:pPr algn="ctr">
              <a:spcBef>
                <a:spcPct val="0"/>
              </a:spcBef>
            </a:pPr>
            <a:endParaRPr lang="en-US" altLang="en-US" sz="2400" b="1" dirty="0"/>
          </a:p>
          <a:p>
            <a:pPr algn="ctr">
              <a:spcBef>
                <a:spcPct val="0"/>
              </a:spcBef>
            </a:pPr>
            <a:r>
              <a:rPr lang="en-US" altLang="en-US" sz="2400" b="1" dirty="0">
                <a:solidFill>
                  <a:srgbClr val="C00000"/>
                </a:solidFill>
              </a:rPr>
              <a:t>Atrial-ventricular Node </a:t>
            </a:r>
          </a:p>
          <a:p>
            <a:pPr algn="ctr">
              <a:spcBef>
                <a:spcPct val="0"/>
              </a:spcBef>
            </a:pPr>
            <a:r>
              <a:rPr lang="en-US" altLang="en-US" sz="2400" b="1" dirty="0">
                <a:solidFill>
                  <a:srgbClr val="C00000"/>
                </a:solidFill>
              </a:rPr>
              <a:t>(AV node)</a:t>
            </a:r>
          </a:p>
          <a:p>
            <a:pPr algn="ctr">
              <a:spcBef>
                <a:spcPct val="0"/>
              </a:spcBef>
            </a:pPr>
            <a:endParaRPr lang="en-US" altLang="en-US" sz="2400" b="1" dirty="0"/>
          </a:p>
          <a:p>
            <a:pPr algn="ctr">
              <a:spcBef>
                <a:spcPct val="0"/>
              </a:spcBef>
            </a:pPr>
            <a:r>
              <a:rPr lang="en-US" altLang="en-US" sz="2400" b="1" dirty="0"/>
              <a:t> </a:t>
            </a:r>
          </a:p>
          <a:p>
            <a:pPr algn="ctr">
              <a:spcBef>
                <a:spcPct val="0"/>
              </a:spcBef>
            </a:pPr>
            <a:r>
              <a:rPr lang="en-US" altLang="en-US" sz="2400" b="1" dirty="0">
                <a:solidFill>
                  <a:srgbClr val="C00000"/>
                </a:solidFill>
              </a:rPr>
              <a:t>Ventricles</a:t>
            </a:r>
          </a:p>
        </p:txBody>
      </p:sp>
      <p:sp>
        <p:nvSpPr>
          <p:cNvPr id="8" name="سهم للأسفل 7"/>
          <p:cNvSpPr/>
          <p:nvPr/>
        </p:nvSpPr>
        <p:spPr>
          <a:xfrm>
            <a:off x="2610612" y="2323754"/>
            <a:ext cx="381000" cy="381000"/>
          </a:xfrm>
          <a:prstGeom prst="downArrow">
            <a:avLst/>
          </a:prstGeom>
          <a:solidFill>
            <a:srgbClr val="69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9" name="سهم للأسفل 8"/>
          <p:cNvSpPr/>
          <p:nvPr/>
        </p:nvSpPr>
        <p:spPr>
          <a:xfrm>
            <a:off x="2610612" y="3327169"/>
            <a:ext cx="381000" cy="381000"/>
          </a:xfrm>
          <a:prstGeom prst="downArrow">
            <a:avLst/>
          </a:prstGeom>
          <a:solidFill>
            <a:srgbClr val="69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0" name="سهم للأسفل 9"/>
          <p:cNvSpPr/>
          <p:nvPr/>
        </p:nvSpPr>
        <p:spPr>
          <a:xfrm>
            <a:off x="2577084" y="4572000"/>
            <a:ext cx="381000" cy="381000"/>
          </a:xfrm>
          <a:prstGeom prst="downArrow">
            <a:avLst/>
          </a:prstGeom>
          <a:solidFill>
            <a:srgbClr val="69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Tree>
    <p:extLst>
      <p:ext uri="{BB962C8B-B14F-4D97-AF65-F5344CB8AC3E}">
        <p14:creationId xmlns:p14="http://schemas.microsoft.com/office/powerpoint/2010/main" val="1438126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reeform 4"/>
          <p:cNvSpPr/>
          <p:nvPr/>
        </p:nvSpPr>
        <p:spPr>
          <a:xfrm>
            <a:off x="-66780" y="5562600"/>
            <a:ext cx="9210780" cy="1295400"/>
          </a:xfrm>
          <a:custGeom>
            <a:avLst/>
            <a:gdLst>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964730 w 5466080"/>
              <a:gd name="connsiteY7" fmla="*/ 1558783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3 h 3291853"/>
              <a:gd name="connsiteX1" fmla="*/ 1625600 w 5466080"/>
              <a:gd name="connsiteY1" fmla="*/ 1706893 h 3291853"/>
              <a:gd name="connsiteX2" fmla="*/ 2133600 w 5466080"/>
              <a:gd name="connsiteY2" fmla="*/ 1595133 h 3291853"/>
              <a:gd name="connsiteX3" fmla="*/ 2397760 w 5466080"/>
              <a:gd name="connsiteY3" fmla="*/ 13 h 3291853"/>
              <a:gd name="connsiteX4" fmla="*/ 2804160 w 5466080"/>
              <a:gd name="connsiteY4" fmla="*/ 3291853 h 3291853"/>
              <a:gd name="connsiteX5" fmla="*/ 3048000 w 5466080"/>
              <a:gd name="connsiteY5" fmla="*/ 1666253 h 3291853"/>
              <a:gd name="connsiteX6" fmla="*/ 3661426 w 5466080"/>
              <a:gd name="connsiteY6" fmla="*/ 1198893 h 3291853"/>
              <a:gd name="connsiteX7" fmla="*/ 3867911 w 5466080"/>
              <a:gd name="connsiteY7" fmla="*/ 1583001 h 3291853"/>
              <a:gd name="connsiteX8" fmla="*/ 4003040 w 5466080"/>
              <a:gd name="connsiteY8" fmla="*/ 1666253 h 3291853"/>
              <a:gd name="connsiteX9" fmla="*/ 5466080 w 5466080"/>
              <a:gd name="connsiteY9" fmla="*/ 1666253 h 3291853"/>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364972 w 5466080"/>
              <a:gd name="connsiteY7" fmla="*/ 1936392 h 3291854"/>
              <a:gd name="connsiteX8" fmla="*/ 3661426 w 5466080"/>
              <a:gd name="connsiteY8" fmla="*/ 1198894 h 3291854"/>
              <a:gd name="connsiteX9" fmla="*/ 3867911 w 5466080"/>
              <a:gd name="connsiteY9" fmla="*/ 1583002 h 3291854"/>
              <a:gd name="connsiteX10" fmla="*/ 4003040 w 5466080"/>
              <a:gd name="connsiteY10" fmla="*/ 1666254 h 3291854"/>
              <a:gd name="connsiteX11" fmla="*/ 5466080 w 5466080"/>
              <a:gd name="connsiteY11" fmla="*/ 1666254 h 3291854"/>
              <a:gd name="connsiteX0" fmla="*/ 0 w 5466080"/>
              <a:gd name="connsiteY0" fmla="*/ 1706894 h 3291854"/>
              <a:gd name="connsiteX1" fmla="*/ 1625600 w 5466080"/>
              <a:gd name="connsiteY1" fmla="*/ 1706894 h 3291854"/>
              <a:gd name="connsiteX2" fmla="*/ 1673154 w 5466080"/>
              <a:gd name="connsiteY2" fmla="*/ 1655617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1550500 w 7752501"/>
              <a:gd name="connsiteY1" fmla="*/ 1706208 h 3291854"/>
              <a:gd name="connsiteX2" fmla="*/ 3912021 w 7752501"/>
              <a:gd name="connsiteY2" fmla="*/ 1706894 h 3291854"/>
              <a:gd name="connsiteX3" fmla="*/ 3972907 w 7752501"/>
              <a:gd name="connsiteY3" fmla="*/ 1660458 h 3291854"/>
              <a:gd name="connsiteX4" fmla="*/ 4072896 w 7752501"/>
              <a:gd name="connsiteY4" fmla="*/ 1425187 h 3291854"/>
              <a:gd name="connsiteX5" fmla="*/ 4420021 w 7752501"/>
              <a:gd name="connsiteY5" fmla="*/ 1595134 h 3291854"/>
              <a:gd name="connsiteX6" fmla="*/ 4684181 w 7752501"/>
              <a:gd name="connsiteY6" fmla="*/ 14 h 3291854"/>
              <a:gd name="connsiteX7" fmla="*/ 5090581 w 7752501"/>
              <a:gd name="connsiteY7" fmla="*/ 3291854 h 3291854"/>
              <a:gd name="connsiteX8" fmla="*/ 5334421 w 7752501"/>
              <a:gd name="connsiteY8" fmla="*/ 1666254 h 3291854"/>
              <a:gd name="connsiteX9" fmla="*/ 5651393 w 7752501"/>
              <a:gd name="connsiteY9" fmla="*/ 1936392 h 3291854"/>
              <a:gd name="connsiteX10" fmla="*/ 5947847 w 7752501"/>
              <a:gd name="connsiteY10" fmla="*/ 1198894 h 3291854"/>
              <a:gd name="connsiteX11" fmla="*/ 6154332 w 7752501"/>
              <a:gd name="connsiteY11" fmla="*/ 1583002 h 3291854"/>
              <a:gd name="connsiteX12" fmla="*/ 6289461 w 7752501"/>
              <a:gd name="connsiteY12" fmla="*/ 1666254 h 3291854"/>
              <a:gd name="connsiteX13" fmla="*/ 7752501 w 7752501"/>
              <a:gd name="connsiteY13" fmla="*/ 1666254 h 3291854"/>
              <a:gd name="connsiteX0" fmla="*/ 0 w 7752501"/>
              <a:gd name="connsiteY0" fmla="*/ 1704474 h 3291854"/>
              <a:gd name="connsiteX1" fmla="*/ 195979 w 7752501"/>
              <a:gd name="connsiteY1" fmla="*/ 1961810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1550500 w 7752501"/>
              <a:gd name="connsiteY3" fmla="*/ 1706208 h 3291854"/>
              <a:gd name="connsiteX4" fmla="*/ 3912021 w 7752501"/>
              <a:gd name="connsiteY4" fmla="*/ 1706894 h 3291854"/>
              <a:gd name="connsiteX5" fmla="*/ 3972907 w 7752501"/>
              <a:gd name="connsiteY5" fmla="*/ 1660458 h 3291854"/>
              <a:gd name="connsiteX6" fmla="*/ 4072896 w 7752501"/>
              <a:gd name="connsiteY6" fmla="*/ 1425187 h 3291854"/>
              <a:gd name="connsiteX7" fmla="*/ 4420021 w 7752501"/>
              <a:gd name="connsiteY7" fmla="*/ 1595134 h 3291854"/>
              <a:gd name="connsiteX8" fmla="*/ 4684181 w 7752501"/>
              <a:gd name="connsiteY8" fmla="*/ 14 h 3291854"/>
              <a:gd name="connsiteX9" fmla="*/ 5090581 w 7752501"/>
              <a:gd name="connsiteY9" fmla="*/ 3291854 h 3291854"/>
              <a:gd name="connsiteX10" fmla="*/ 5334421 w 7752501"/>
              <a:gd name="connsiteY10" fmla="*/ 1666254 h 3291854"/>
              <a:gd name="connsiteX11" fmla="*/ 5651393 w 7752501"/>
              <a:gd name="connsiteY11" fmla="*/ 1936392 h 3291854"/>
              <a:gd name="connsiteX12" fmla="*/ 5947847 w 7752501"/>
              <a:gd name="connsiteY12" fmla="*/ 1198894 h 3291854"/>
              <a:gd name="connsiteX13" fmla="*/ 6154332 w 7752501"/>
              <a:gd name="connsiteY13" fmla="*/ 1583002 h 3291854"/>
              <a:gd name="connsiteX14" fmla="*/ 6289461 w 7752501"/>
              <a:gd name="connsiteY14" fmla="*/ 1666254 h 3291854"/>
              <a:gd name="connsiteX15" fmla="*/ 7752501 w 7752501"/>
              <a:gd name="connsiteY15"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550500 w 7752501"/>
              <a:gd name="connsiteY4" fmla="*/ 1706208 h 3291854"/>
              <a:gd name="connsiteX5" fmla="*/ 3912021 w 7752501"/>
              <a:gd name="connsiteY5" fmla="*/ 1706894 h 3291854"/>
              <a:gd name="connsiteX6" fmla="*/ 3972907 w 7752501"/>
              <a:gd name="connsiteY6" fmla="*/ 1660458 h 3291854"/>
              <a:gd name="connsiteX7" fmla="*/ 4072896 w 7752501"/>
              <a:gd name="connsiteY7" fmla="*/ 1425187 h 3291854"/>
              <a:gd name="connsiteX8" fmla="*/ 4420021 w 7752501"/>
              <a:gd name="connsiteY8" fmla="*/ 1595134 h 3291854"/>
              <a:gd name="connsiteX9" fmla="*/ 4684181 w 7752501"/>
              <a:gd name="connsiteY9" fmla="*/ 14 h 3291854"/>
              <a:gd name="connsiteX10" fmla="*/ 5090581 w 7752501"/>
              <a:gd name="connsiteY10" fmla="*/ 3291854 h 3291854"/>
              <a:gd name="connsiteX11" fmla="*/ 5334421 w 7752501"/>
              <a:gd name="connsiteY11" fmla="*/ 1666254 h 3291854"/>
              <a:gd name="connsiteX12" fmla="*/ 5651393 w 7752501"/>
              <a:gd name="connsiteY12" fmla="*/ 1936392 h 3291854"/>
              <a:gd name="connsiteX13" fmla="*/ 5947847 w 7752501"/>
              <a:gd name="connsiteY13" fmla="*/ 1198894 h 3291854"/>
              <a:gd name="connsiteX14" fmla="*/ 6154332 w 7752501"/>
              <a:gd name="connsiteY14" fmla="*/ 1583002 h 3291854"/>
              <a:gd name="connsiteX15" fmla="*/ 6289461 w 7752501"/>
              <a:gd name="connsiteY15" fmla="*/ 1666254 h 3291854"/>
              <a:gd name="connsiteX16" fmla="*/ 7752501 w 7752501"/>
              <a:gd name="connsiteY16"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550500 w 7752501"/>
              <a:gd name="connsiteY5" fmla="*/ 1706208 h 3291854"/>
              <a:gd name="connsiteX6" fmla="*/ 3912021 w 7752501"/>
              <a:gd name="connsiteY6" fmla="*/ 1706894 h 3291854"/>
              <a:gd name="connsiteX7" fmla="*/ 3972907 w 7752501"/>
              <a:gd name="connsiteY7" fmla="*/ 1660458 h 3291854"/>
              <a:gd name="connsiteX8" fmla="*/ 4072896 w 7752501"/>
              <a:gd name="connsiteY8" fmla="*/ 1425187 h 3291854"/>
              <a:gd name="connsiteX9" fmla="*/ 4420021 w 7752501"/>
              <a:gd name="connsiteY9" fmla="*/ 1595134 h 3291854"/>
              <a:gd name="connsiteX10" fmla="*/ 4684181 w 7752501"/>
              <a:gd name="connsiteY10" fmla="*/ 14 h 3291854"/>
              <a:gd name="connsiteX11" fmla="*/ 5090581 w 7752501"/>
              <a:gd name="connsiteY11" fmla="*/ 3291854 h 3291854"/>
              <a:gd name="connsiteX12" fmla="*/ 5334421 w 7752501"/>
              <a:gd name="connsiteY12" fmla="*/ 1666254 h 3291854"/>
              <a:gd name="connsiteX13" fmla="*/ 5651393 w 7752501"/>
              <a:gd name="connsiteY13" fmla="*/ 1936392 h 3291854"/>
              <a:gd name="connsiteX14" fmla="*/ 5947847 w 7752501"/>
              <a:gd name="connsiteY14" fmla="*/ 1198894 h 3291854"/>
              <a:gd name="connsiteX15" fmla="*/ 6154332 w 7752501"/>
              <a:gd name="connsiteY15" fmla="*/ 1583002 h 3291854"/>
              <a:gd name="connsiteX16" fmla="*/ 6289461 w 7752501"/>
              <a:gd name="connsiteY16" fmla="*/ 1666254 h 3291854"/>
              <a:gd name="connsiteX17" fmla="*/ 7752501 w 7752501"/>
              <a:gd name="connsiteY17"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70638 w 7752501"/>
              <a:gd name="connsiteY1" fmla="*/ 1853373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78658 w 7752501"/>
              <a:gd name="connsiteY1" fmla="*/ 161326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99989 w 7752501"/>
              <a:gd name="connsiteY1" fmla="*/ 168297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86657 w 7752501"/>
              <a:gd name="connsiteY1" fmla="*/ 1709597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699915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707176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3119779 w 8732396"/>
              <a:gd name="connsiteY9" fmla="*/ 1704011 h 3291854"/>
              <a:gd name="connsiteX10" fmla="*/ 4891916 w 8732396"/>
              <a:gd name="connsiteY10" fmla="*/ 1706894 h 3291854"/>
              <a:gd name="connsiteX11" fmla="*/ 4952802 w 8732396"/>
              <a:gd name="connsiteY11" fmla="*/ 1660458 h 3291854"/>
              <a:gd name="connsiteX12" fmla="*/ 5052791 w 8732396"/>
              <a:gd name="connsiteY12" fmla="*/ 1425187 h 3291854"/>
              <a:gd name="connsiteX13" fmla="*/ 5399916 w 8732396"/>
              <a:gd name="connsiteY13" fmla="*/ 1595134 h 3291854"/>
              <a:gd name="connsiteX14" fmla="*/ 5664076 w 8732396"/>
              <a:gd name="connsiteY14" fmla="*/ 14 h 3291854"/>
              <a:gd name="connsiteX15" fmla="*/ 6070476 w 8732396"/>
              <a:gd name="connsiteY15" fmla="*/ 3291854 h 3291854"/>
              <a:gd name="connsiteX16" fmla="*/ 6314316 w 8732396"/>
              <a:gd name="connsiteY16" fmla="*/ 1666254 h 3291854"/>
              <a:gd name="connsiteX17" fmla="*/ 6631288 w 8732396"/>
              <a:gd name="connsiteY17" fmla="*/ 1936392 h 3291854"/>
              <a:gd name="connsiteX18" fmla="*/ 6927742 w 8732396"/>
              <a:gd name="connsiteY18" fmla="*/ 1198894 h 3291854"/>
              <a:gd name="connsiteX19" fmla="*/ 7134227 w 8732396"/>
              <a:gd name="connsiteY19" fmla="*/ 1583002 h 3291854"/>
              <a:gd name="connsiteX20" fmla="*/ 7269356 w 8732396"/>
              <a:gd name="connsiteY20" fmla="*/ 1666254 h 3291854"/>
              <a:gd name="connsiteX21" fmla="*/ 8732396 w 8732396"/>
              <a:gd name="connsiteY21"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3119779 w 8732396"/>
              <a:gd name="connsiteY8" fmla="*/ 1704011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3119779 w 8732396"/>
              <a:gd name="connsiteY7" fmla="*/ 1704011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3119779 w 8732396"/>
              <a:gd name="connsiteY6" fmla="*/ 1704011 h 3291854"/>
              <a:gd name="connsiteX7" fmla="*/ 4891916 w 8732396"/>
              <a:gd name="connsiteY7" fmla="*/ 1706894 h 3291854"/>
              <a:gd name="connsiteX8" fmla="*/ 4952802 w 8732396"/>
              <a:gd name="connsiteY8" fmla="*/ 1660458 h 3291854"/>
              <a:gd name="connsiteX9" fmla="*/ 5052791 w 8732396"/>
              <a:gd name="connsiteY9" fmla="*/ 1425187 h 3291854"/>
              <a:gd name="connsiteX10" fmla="*/ 5399916 w 8732396"/>
              <a:gd name="connsiteY10" fmla="*/ 1595134 h 3291854"/>
              <a:gd name="connsiteX11" fmla="*/ 5664076 w 8732396"/>
              <a:gd name="connsiteY11" fmla="*/ 14 h 3291854"/>
              <a:gd name="connsiteX12" fmla="*/ 6070476 w 8732396"/>
              <a:gd name="connsiteY12" fmla="*/ 3291854 h 3291854"/>
              <a:gd name="connsiteX13" fmla="*/ 6314316 w 8732396"/>
              <a:gd name="connsiteY13" fmla="*/ 1666254 h 3291854"/>
              <a:gd name="connsiteX14" fmla="*/ 6631288 w 8732396"/>
              <a:gd name="connsiteY14" fmla="*/ 1936392 h 3291854"/>
              <a:gd name="connsiteX15" fmla="*/ 6927742 w 8732396"/>
              <a:gd name="connsiteY15" fmla="*/ 1198894 h 3291854"/>
              <a:gd name="connsiteX16" fmla="*/ 7134227 w 8732396"/>
              <a:gd name="connsiteY16" fmla="*/ 1583002 h 3291854"/>
              <a:gd name="connsiteX17" fmla="*/ 7269356 w 8732396"/>
              <a:gd name="connsiteY17" fmla="*/ 1666254 h 3291854"/>
              <a:gd name="connsiteX18" fmla="*/ 8732396 w 8732396"/>
              <a:gd name="connsiteY18"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3119779 w 8732396"/>
              <a:gd name="connsiteY5" fmla="*/ 1704011 h 3291854"/>
              <a:gd name="connsiteX6" fmla="*/ 4891916 w 8732396"/>
              <a:gd name="connsiteY6" fmla="*/ 1706894 h 3291854"/>
              <a:gd name="connsiteX7" fmla="*/ 4952802 w 8732396"/>
              <a:gd name="connsiteY7" fmla="*/ 1660458 h 3291854"/>
              <a:gd name="connsiteX8" fmla="*/ 5052791 w 8732396"/>
              <a:gd name="connsiteY8" fmla="*/ 1425187 h 3291854"/>
              <a:gd name="connsiteX9" fmla="*/ 5399916 w 8732396"/>
              <a:gd name="connsiteY9" fmla="*/ 1595134 h 3291854"/>
              <a:gd name="connsiteX10" fmla="*/ 5664076 w 8732396"/>
              <a:gd name="connsiteY10" fmla="*/ 14 h 3291854"/>
              <a:gd name="connsiteX11" fmla="*/ 6070476 w 8732396"/>
              <a:gd name="connsiteY11" fmla="*/ 3291854 h 3291854"/>
              <a:gd name="connsiteX12" fmla="*/ 6314316 w 8732396"/>
              <a:gd name="connsiteY12" fmla="*/ 1666254 h 3291854"/>
              <a:gd name="connsiteX13" fmla="*/ 6631288 w 8732396"/>
              <a:gd name="connsiteY13" fmla="*/ 1936392 h 3291854"/>
              <a:gd name="connsiteX14" fmla="*/ 6927742 w 8732396"/>
              <a:gd name="connsiteY14" fmla="*/ 1198894 h 3291854"/>
              <a:gd name="connsiteX15" fmla="*/ 7134227 w 8732396"/>
              <a:gd name="connsiteY15" fmla="*/ 1583002 h 3291854"/>
              <a:gd name="connsiteX16" fmla="*/ 7269356 w 8732396"/>
              <a:gd name="connsiteY16" fmla="*/ 1666254 h 3291854"/>
              <a:gd name="connsiteX17" fmla="*/ 8732396 w 8732396"/>
              <a:gd name="connsiteY17"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3119779 w 8732396"/>
              <a:gd name="connsiteY4" fmla="*/ 1704011 h 3291854"/>
              <a:gd name="connsiteX5" fmla="*/ 4891916 w 8732396"/>
              <a:gd name="connsiteY5" fmla="*/ 1706894 h 3291854"/>
              <a:gd name="connsiteX6" fmla="*/ 4952802 w 8732396"/>
              <a:gd name="connsiteY6" fmla="*/ 1660458 h 3291854"/>
              <a:gd name="connsiteX7" fmla="*/ 5052791 w 8732396"/>
              <a:gd name="connsiteY7" fmla="*/ 1425187 h 3291854"/>
              <a:gd name="connsiteX8" fmla="*/ 5399916 w 8732396"/>
              <a:gd name="connsiteY8" fmla="*/ 1595134 h 3291854"/>
              <a:gd name="connsiteX9" fmla="*/ 5664076 w 8732396"/>
              <a:gd name="connsiteY9" fmla="*/ 14 h 3291854"/>
              <a:gd name="connsiteX10" fmla="*/ 6070476 w 8732396"/>
              <a:gd name="connsiteY10" fmla="*/ 3291854 h 3291854"/>
              <a:gd name="connsiteX11" fmla="*/ 6314316 w 8732396"/>
              <a:gd name="connsiteY11" fmla="*/ 1666254 h 3291854"/>
              <a:gd name="connsiteX12" fmla="*/ 6631288 w 8732396"/>
              <a:gd name="connsiteY12" fmla="*/ 1936392 h 3291854"/>
              <a:gd name="connsiteX13" fmla="*/ 6927742 w 8732396"/>
              <a:gd name="connsiteY13" fmla="*/ 1198894 h 3291854"/>
              <a:gd name="connsiteX14" fmla="*/ 7134227 w 8732396"/>
              <a:gd name="connsiteY14" fmla="*/ 1583002 h 3291854"/>
              <a:gd name="connsiteX15" fmla="*/ 7269356 w 8732396"/>
              <a:gd name="connsiteY15" fmla="*/ 1666254 h 3291854"/>
              <a:gd name="connsiteX16" fmla="*/ 8732396 w 8732396"/>
              <a:gd name="connsiteY16"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3119779 w 8732396"/>
              <a:gd name="connsiteY3" fmla="*/ 1704011 h 3291854"/>
              <a:gd name="connsiteX4" fmla="*/ 4891916 w 8732396"/>
              <a:gd name="connsiteY4" fmla="*/ 1706894 h 3291854"/>
              <a:gd name="connsiteX5" fmla="*/ 4952802 w 8732396"/>
              <a:gd name="connsiteY5" fmla="*/ 1660458 h 3291854"/>
              <a:gd name="connsiteX6" fmla="*/ 5052791 w 8732396"/>
              <a:gd name="connsiteY6" fmla="*/ 1425187 h 3291854"/>
              <a:gd name="connsiteX7" fmla="*/ 5399916 w 8732396"/>
              <a:gd name="connsiteY7" fmla="*/ 1595134 h 3291854"/>
              <a:gd name="connsiteX8" fmla="*/ 5664076 w 8732396"/>
              <a:gd name="connsiteY8" fmla="*/ 14 h 3291854"/>
              <a:gd name="connsiteX9" fmla="*/ 6070476 w 8732396"/>
              <a:gd name="connsiteY9" fmla="*/ 3291854 h 3291854"/>
              <a:gd name="connsiteX10" fmla="*/ 6314316 w 8732396"/>
              <a:gd name="connsiteY10" fmla="*/ 1666254 h 3291854"/>
              <a:gd name="connsiteX11" fmla="*/ 6631288 w 8732396"/>
              <a:gd name="connsiteY11" fmla="*/ 1936392 h 3291854"/>
              <a:gd name="connsiteX12" fmla="*/ 6927742 w 8732396"/>
              <a:gd name="connsiteY12" fmla="*/ 1198894 h 3291854"/>
              <a:gd name="connsiteX13" fmla="*/ 7134227 w 8732396"/>
              <a:gd name="connsiteY13" fmla="*/ 1583002 h 3291854"/>
              <a:gd name="connsiteX14" fmla="*/ 7269356 w 8732396"/>
              <a:gd name="connsiteY14" fmla="*/ 1666254 h 3291854"/>
              <a:gd name="connsiteX15" fmla="*/ 8732396 w 8732396"/>
              <a:gd name="connsiteY15" fmla="*/ 1666254 h 3291854"/>
              <a:gd name="connsiteX0" fmla="*/ 0 w 8732396"/>
              <a:gd name="connsiteY0" fmla="*/ 1706894 h 3291854"/>
              <a:gd name="connsiteX1" fmla="*/ 1009892 w 8732396"/>
              <a:gd name="connsiteY1" fmla="*/ 1707176 h 3291854"/>
              <a:gd name="connsiteX2" fmla="*/ 3119779 w 8732396"/>
              <a:gd name="connsiteY2" fmla="*/ 1704011 h 3291854"/>
              <a:gd name="connsiteX3" fmla="*/ 4891916 w 8732396"/>
              <a:gd name="connsiteY3" fmla="*/ 1706894 h 3291854"/>
              <a:gd name="connsiteX4" fmla="*/ 4952802 w 8732396"/>
              <a:gd name="connsiteY4" fmla="*/ 1660458 h 3291854"/>
              <a:gd name="connsiteX5" fmla="*/ 5052791 w 8732396"/>
              <a:gd name="connsiteY5" fmla="*/ 1425187 h 3291854"/>
              <a:gd name="connsiteX6" fmla="*/ 5399916 w 8732396"/>
              <a:gd name="connsiteY6" fmla="*/ 1595134 h 3291854"/>
              <a:gd name="connsiteX7" fmla="*/ 5664076 w 8732396"/>
              <a:gd name="connsiteY7" fmla="*/ 14 h 3291854"/>
              <a:gd name="connsiteX8" fmla="*/ 6070476 w 8732396"/>
              <a:gd name="connsiteY8" fmla="*/ 3291854 h 3291854"/>
              <a:gd name="connsiteX9" fmla="*/ 6314316 w 8732396"/>
              <a:gd name="connsiteY9" fmla="*/ 1666254 h 3291854"/>
              <a:gd name="connsiteX10" fmla="*/ 6631288 w 8732396"/>
              <a:gd name="connsiteY10" fmla="*/ 1936392 h 3291854"/>
              <a:gd name="connsiteX11" fmla="*/ 6927742 w 8732396"/>
              <a:gd name="connsiteY11" fmla="*/ 1198894 h 3291854"/>
              <a:gd name="connsiteX12" fmla="*/ 7134227 w 8732396"/>
              <a:gd name="connsiteY12" fmla="*/ 1583002 h 3291854"/>
              <a:gd name="connsiteX13" fmla="*/ 7269356 w 8732396"/>
              <a:gd name="connsiteY13" fmla="*/ 1666254 h 3291854"/>
              <a:gd name="connsiteX14" fmla="*/ 8732396 w 8732396"/>
              <a:gd name="connsiteY14" fmla="*/ 1666254 h 3291854"/>
              <a:gd name="connsiteX0" fmla="*/ 0 w 8732396"/>
              <a:gd name="connsiteY0" fmla="*/ 1706894 h 3291854"/>
              <a:gd name="connsiteX1" fmla="*/ 3119779 w 8732396"/>
              <a:gd name="connsiteY1" fmla="*/ 1704011 h 3291854"/>
              <a:gd name="connsiteX2" fmla="*/ 4891916 w 8732396"/>
              <a:gd name="connsiteY2" fmla="*/ 1706894 h 3291854"/>
              <a:gd name="connsiteX3" fmla="*/ 4952802 w 8732396"/>
              <a:gd name="connsiteY3" fmla="*/ 1660458 h 3291854"/>
              <a:gd name="connsiteX4" fmla="*/ 5052791 w 8732396"/>
              <a:gd name="connsiteY4" fmla="*/ 1425187 h 3291854"/>
              <a:gd name="connsiteX5" fmla="*/ 5399916 w 8732396"/>
              <a:gd name="connsiteY5" fmla="*/ 1595134 h 3291854"/>
              <a:gd name="connsiteX6" fmla="*/ 5664076 w 8732396"/>
              <a:gd name="connsiteY6" fmla="*/ 14 h 3291854"/>
              <a:gd name="connsiteX7" fmla="*/ 6070476 w 8732396"/>
              <a:gd name="connsiteY7" fmla="*/ 3291854 h 3291854"/>
              <a:gd name="connsiteX8" fmla="*/ 6314316 w 8732396"/>
              <a:gd name="connsiteY8" fmla="*/ 1666254 h 3291854"/>
              <a:gd name="connsiteX9" fmla="*/ 6631288 w 8732396"/>
              <a:gd name="connsiteY9" fmla="*/ 1936392 h 3291854"/>
              <a:gd name="connsiteX10" fmla="*/ 6927742 w 8732396"/>
              <a:gd name="connsiteY10" fmla="*/ 1198894 h 3291854"/>
              <a:gd name="connsiteX11" fmla="*/ 7134227 w 8732396"/>
              <a:gd name="connsiteY11" fmla="*/ 1583002 h 3291854"/>
              <a:gd name="connsiteX12" fmla="*/ 7269356 w 8732396"/>
              <a:gd name="connsiteY12" fmla="*/ 1666254 h 3291854"/>
              <a:gd name="connsiteX13" fmla="*/ 8732396 w 8732396"/>
              <a:gd name="connsiteY13" fmla="*/ 1666254 h 3291854"/>
              <a:gd name="connsiteX0" fmla="*/ 0 w 5612617"/>
              <a:gd name="connsiteY0" fmla="*/ 1704011 h 3291854"/>
              <a:gd name="connsiteX1" fmla="*/ 1772137 w 5612617"/>
              <a:gd name="connsiteY1" fmla="*/ 1706894 h 3291854"/>
              <a:gd name="connsiteX2" fmla="*/ 1833023 w 5612617"/>
              <a:gd name="connsiteY2" fmla="*/ 1660458 h 3291854"/>
              <a:gd name="connsiteX3" fmla="*/ 1933012 w 5612617"/>
              <a:gd name="connsiteY3" fmla="*/ 1425187 h 3291854"/>
              <a:gd name="connsiteX4" fmla="*/ 2280137 w 5612617"/>
              <a:gd name="connsiteY4" fmla="*/ 1595134 h 3291854"/>
              <a:gd name="connsiteX5" fmla="*/ 2544297 w 5612617"/>
              <a:gd name="connsiteY5" fmla="*/ 14 h 3291854"/>
              <a:gd name="connsiteX6" fmla="*/ 2950697 w 5612617"/>
              <a:gd name="connsiteY6" fmla="*/ 3291854 h 3291854"/>
              <a:gd name="connsiteX7" fmla="*/ 3194537 w 5612617"/>
              <a:gd name="connsiteY7" fmla="*/ 1666254 h 3291854"/>
              <a:gd name="connsiteX8" fmla="*/ 3511509 w 5612617"/>
              <a:gd name="connsiteY8" fmla="*/ 1936392 h 3291854"/>
              <a:gd name="connsiteX9" fmla="*/ 3807963 w 5612617"/>
              <a:gd name="connsiteY9" fmla="*/ 1198894 h 3291854"/>
              <a:gd name="connsiteX10" fmla="*/ 4014448 w 5612617"/>
              <a:gd name="connsiteY10" fmla="*/ 1583002 h 3291854"/>
              <a:gd name="connsiteX11" fmla="*/ 4149577 w 5612617"/>
              <a:gd name="connsiteY11" fmla="*/ 1666254 h 3291854"/>
              <a:gd name="connsiteX12" fmla="*/ 5612617 w 5612617"/>
              <a:gd name="connsiteY12" fmla="*/ 1666254 h 3291854"/>
              <a:gd name="connsiteX0" fmla="*/ 0 w 7254678"/>
              <a:gd name="connsiteY0" fmla="*/ 1704011 h 3291854"/>
              <a:gd name="connsiteX1" fmla="*/ 1772137 w 7254678"/>
              <a:gd name="connsiteY1" fmla="*/ 1706894 h 3291854"/>
              <a:gd name="connsiteX2" fmla="*/ 1833023 w 7254678"/>
              <a:gd name="connsiteY2" fmla="*/ 1660458 h 3291854"/>
              <a:gd name="connsiteX3" fmla="*/ 1933012 w 7254678"/>
              <a:gd name="connsiteY3" fmla="*/ 1425187 h 3291854"/>
              <a:gd name="connsiteX4" fmla="*/ 2280137 w 7254678"/>
              <a:gd name="connsiteY4" fmla="*/ 1595134 h 3291854"/>
              <a:gd name="connsiteX5" fmla="*/ 2544297 w 7254678"/>
              <a:gd name="connsiteY5" fmla="*/ 14 h 3291854"/>
              <a:gd name="connsiteX6" fmla="*/ 2950697 w 7254678"/>
              <a:gd name="connsiteY6" fmla="*/ 3291854 h 3291854"/>
              <a:gd name="connsiteX7" fmla="*/ 3194537 w 7254678"/>
              <a:gd name="connsiteY7" fmla="*/ 1666254 h 3291854"/>
              <a:gd name="connsiteX8" fmla="*/ 3511509 w 7254678"/>
              <a:gd name="connsiteY8" fmla="*/ 1936392 h 3291854"/>
              <a:gd name="connsiteX9" fmla="*/ 3807963 w 7254678"/>
              <a:gd name="connsiteY9" fmla="*/ 1198894 h 3291854"/>
              <a:gd name="connsiteX10" fmla="*/ 4014448 w 7254678"/>
              <a:gd name="connsiteY10" fmla="*/ 1583002 h 3291854"/>
              <a:gd name="connsiteX11" fmla="*/ 4149577 w 7254678"/>
              <a:gd name="connsiteY11" fmla="*/ 1666254 h 3291854"/>
              <a:gd name="connsiteX12" fmla="*/ 7254678 w 7254678"/>
              <a:gd name="connsiteY12" fmla="*/ 1666254 h 3291854"/>
              <a:gd name="connsiteX0" fmla="*/ 0 w 12436591"/>
              <a:gd name="connsiteY0" fmla="*/ 1704011 h 3291854"/>
              <a:gd name="connsiteX1" fmla="*/ 6954050 w 12436591"/>
              <a:gd name="connsiteY1" fmla="*/ 1706894 h 3291854"/>
              <a:gd name="connsiteX2" fmla="*/ 7014936 w 12436591"/>
              <a:gd name="connsiteY2" fmla="*/ 1660458 h 3291854"/>
              <a:gd name="connsiteX3" fmla="*/ 7114925 w 12436591"/>
              <a:gd name="connsiteY3" fmla="*/ 1425187 h 3291854"/>
              <a:gd name="connsiteX4" fmla="*/ 7462050 w 12436591"/>
              <a:gd name="connsiteY4" fmla="*/ 1595134 h 3291854"/>
              <a:gd name="connsiteX5" fmla="*/ 7726210 w 12436591"/>
              <a:gd name="connsiteY5" fmla="*/ 14 h 3291854"/>
              <a:gd name="connsiteX6" fmla="*/ 8132610 w 12436591"/>
              <a:gd name="connsiteY6" fmla="*/ 3291854 h 3291854"/>
              <a:gd name="connsiteX7" fmla="*/ 8376450 w 12436591"/>
              <a:gd name="connsiteY7" fmla="*/ 1666254 h 3291854"/>
              <a:gd name="connsiteX8" fmla="*/ 8693422 w 12436591"/>
              <a:gd name="connsiteY8" fmla="*/ 1936392 h 3291854"/>
              <a:gd name="connsiteX9" fmla="*/ 8989876 w 12436591"/>
              <a:gd name="connsiteY9" fmla="*/ 1198894 h 3291854"/>
              <a:gd name="connsiteX10" fmla="*/ 9196361 w 12436591"/>
              <a:gd name="connsiteY10" fmla="*/ 1583002 h 3291854"/>
              <a:gd name="connsiteX11" fmla="*/ 9331490 w 12436591"/>
              <a:gd name="connsiteY11" fmla="*/ 1666254 h 3291854"/>
              <a:gd name="connsiteX12" fmla="*/ 12436591 w 12436591"/>
              <a:gd name="connsiteY12" fmla="*/ 1666254 h 3291854"/>
              <a:gd name="connsiteX0" fmla="*/ 0 w 21863817"/>
              <a:gd name="connsiteY0" fmla="*/ 1729165 h 3291854"/>
              <a:gd name="connsiteX1" fmla="*/ 16381276 w 21863817"/>
              <a:gd name="connsiteY1" fmla="*/ 1706894 h 3291854"/>
              <a:gd name="connsiteX2" fmla="*/ 16442162 w 21863817"/>
              <a:gd name="connsiteY2" fmla="*/ 1660458 h 3291854"/>
              <a:gd name="connsiteX3" fmla="*/ 16542151 w 21863817"/>
              <a:gd name="connsiteY3" fmla="*/ 1425187 h 3291854"/>
              <a:gd name="connsiteX4" fmla="*/ 16889276 w 21863817"/>
              <a:gd name="connsiteY4" fmla="*/ 1595134 h 3291854"/>
              <a:gd name="connsiteX5" fmla="*/ 17153436 w 21863817"/>
              <a:gd name="connsiteY5" fmla="*/ 14 h 3291854"/>
              <a:gd name="connsiteX6" fmla="*/ 17559836 w 21863817"/>
              <a:gd name="connsiteY6" fmla="*/ 3291854 h 3291854"/>
              <a:gd name="connsiteX7" fmla="*/ 17803676 w 21863817"/>
              <a:gd name="connsiteY7" fmla="*/ 1666254 h 3291854"/>
              <a:gd name="connsiteX8" fmla="*/ 18120648 w 21863817"/>
              <a:gd name="connsiteY8" fmla="*/ 1936392 h 3291854"/>
              <a:gd name="connsiteX9" fmla="*/ 18417102 w 21863817"/>
              <a:gd name="connsiteY9" fmla="*/ 1198894 h 3291854"/>
              <a:gd name="connsiteX10" fmla="*/ 18623587 w 21863817"/>
              <a:gd name="connsiteY10" fmla="*/ 1583002 h 3291854"/>
              <a:gd name="connsiteX11" fmla="*/ 18758716 w 21863817"/>
              <a:gd name="connsiteY11" fmla="*/ 1666254 h 3291854"/>
              <a:gd name="connsiteX12" fmla="*/ 21863817 w 21863817"/>
              <a:gd name="connsiteY12" fmla="*/ 1666254 h 329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63817" h="3291854">
                <a:moveTo>
                  <a:pt x="0" y="1729165"/>
                </a:moveTo>
                <a:lnTo>
                  <a:pt x="16381276" y="1706894"/>
                </a:lnTo>
                <a:cubicBezTo>
                  <a:pt x="16420161" y="1703189"/>
                  <a:pt x="16428683" y="1685625"/>
                  <a:pt x="16442162" y="1660458"/>
                </a:cubicBezTo>
                <a:cubicBezTo>
                  <a:pt x="16455641" y="1635291"/>
                  <a:pt x="16465410" y="1435268"/>
                  <a:pt x="16542151" y="1425187"/>
                </a:cubicBezTo>
                <a:cubicBezTo>
                  <a:pt x="16618892" y="1415107"/>
                  <a:pt x="16787395" y="1832663"/>
                  <a:pt x="16889276" y="1595134"/>
                </a:cubicBezTo>
                <a:cubicBezTo>
                  <a:pt x="16991157" y="1357605"/>
                  <a:pt x="17028634" y="-5150"/>
                  <a:pt x="17153436" y="14"/>
                </a:cubicBezTo>
                <a:cubicBezTo>
                  <a:pt x="17278238" y="5178"/>
                  <a:pt x="17446559" y="3291535"/>
                  <a:pt x="17559836" y="3291854"/>
                </a:cubicBezTo>
                <a:cubicBezTo>
                  <a:pt x="17673113" y="3292173"/>
                  <a:pt x="17710207" y="1892164"/>
                  <a:pt x="17803676" y="1666254"/>
                </a:cubicBezTo>
                <a:cubicBezTo>
                  <a:pt x="17897145" y="1440344"/>
                  <a:pt x="18018410" y="2014285"/>
                  <a:pt x="18120648" y="1936392"/>
                </a:cubicBezTo>
                <a:cubicBezTo>
                  <a:pt x="18222886" y="1858499"/>
                  <a:pt x="18333279" y="1257792"/>
                  <a:pt x="18417102" y="1198894"/>
                </a:cubicBezTo>
                <a:cubicBezTo>
                  <a:pt x="18500925" y="1139996"/>
                  <a:pt x="18590856" y="1536575"/>
                  <a:pt x="18623587" y="1583002"/>
                </a:cubicBezTo>
                <a:cubicBezTo>
                  <a:pt x="18656318" y="1629429"/>
                  <a:pt x="18692447" y="1661255"/>
                  <a:pt x="18758716" y="1666254"/>
                </a:cubicBezTo>
                <a:lnTo>
                  <a:pt x="21863817" y="1666254"/>
                </a:lnTo>
              </a:path>
            </a:pathLst>
          </a:custGeom>
          <a:ln w="38100" cap="rnd">
            <a:solidFill>
              <a:srgbClr val="00E7E2"/>
            </a:solidFill>
          </a:ln>
          <a:effectLst>
            <a:outerShdw blurRad="88900" algn="ctr" rotWithShape="0">
              <a:srgbClr val="01FFFF"/>
            </a:outerShdw>
          </a:effectLst>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Title 8"/>
          <p:cNvSpPr>
            <a:spLocks noGrp="1"/>
          </p:cNvSpPr>
          <p:nvPr>
            <p:ph type="title"/>
          </p:nvPr>
        </p:nvSpPr>
        <p:spPr>
          <a:xfrm>
            <a:off x="0" y="290513"/>
            <a:ext cx="8229600" cy="715962"/>
          </a:xfrm>
        </p:spPr>
        <p:txBody>
          <a:bodyPr>
            <a:normAutofit/>
          </a:bodyPr>
          <a:lstStyle/>
          <a:p>
            <a:pPr algn="ctr"/>
            <a:r>
              <a:rPr lang="en-US" b="1" dirty="0">
                <a:solidFill>
                  <a:srgbClr val="00B0F0"/>
                </a:solidFill>
              </a:rPr>
              <a:t>Sinus (</a:t>
            </a:r>
            <a:r>
              <a:rPr lang="en-US" b="1" dirty="0" err="1">
                <a:solidFill>
                  <a:srgbClr val="00B0F0"/>
                </a:solidFill>
              </a:rPr>
              <a:t>Sinoatrial</a:t>
            </a:r>
            <a:r>
              <a:rPr lang="en-US" b="1" dirty="0">
                <a:solidFill>
                  <a:srgbClr val="00B0F0"/>
                </a:solidFill>
              </a:rPr>
              <a:t>) Node</a:t>
            </a:r>
            <a:endParaRPr lang="en-US" dirty="0">
              <a:solidFill>
                <a:srgbClr val="00B0F0"/>
              </a:solidFill>
            </a:endParaRPr>
          </a:p>
        </p:txBody>
      </p:sp>
      <p:sp>
        <p:nvSpPr>
          <p:cNvPr id="15" name="Rectangle 14"/>
          <p:cNvSpPr/>
          <p:nvPr/>
        </p:nvSpPr>
        <p:spPr>
          <a:xfrm>
            <a:off x="304800" y="1143000"/>
            <a:ext cx="5181600" cy="3276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2800" i="1" dirty="0">
              <a:solidFill>
                <a:schemeClr val="tx1"/>
              </a:solidFill>
              <a:effectLst>
                <a:outerShdw blurRad="50800" dist="38100" dir="5400000" algn="t" rotWithShape="0">
                  <a:prstClr val="black">
                    <a:alpha val="40000"/>
                  </a:prstClr>
                </a:outerShdw>
              </a:effectLst>
              <a:latin typeface="Arial" pitchFamily="34" charset="0"/>
              <a:cs typeface="Arial" pitchFamily="34" charset="0"/>
            </a:endParaRPr>
          </a:p>
        </p:txBody>
      </p:sp>
      <p:sp>
        <p:nvSpPr>
          <p:cNvPr id="7" name="مستطيل 6"/>
          <p:cNvSpPr/>
          <p:nvPr/>
        </p:nvSpPr>
        <p:spPr>
          <a:xfrm>
            <a:off x="353556" y="1383645"/>
            <a:ext cx="8370107" cy="3970318"/>
          </a:xfrm>
          <a:prstGeom prst="rect">
            <a:avLst/>
          </a:prstGeom>
        </p:spPr>
        <p:txBody>
          <a:bodyPr wrap="square">
            <a:spAutoFit/>
          </a:bodyPr>
          <a:lstStyle/>
          <a:p>
            <a:pPr>
              <a:buFont typeface="Wingdings" pitchFamily="2" charset="2"/>
              <a:buChar char="v"/>
            </a:pPr>
            <a:r>
              <a:rPr lang="en-US" sz="2800" dirty="0"/>
              <a:t>SA node is a small, flat strip of specialized cardiac muscle. Located in superior </a:t>
            </a:r>
            <a:r>
              <a:rPr lang="en-US" sz="2800" dirty="0" err="1"/>
              <a:t>Posterolateral</a:t>
            </a:r>
            <a:r>
              <a:rPr lang="en-US" sz="2800" dirty="0"/>
              <a:t> wall of RA</a:t>
            </a:r>
          </a:p>
          <a:p>
            <a:pPr>
              <a:buFont typeface="Wingdings" pitchFamily="2" charset="2"/>
              <a:buChar char="v"/>
            </a:pPr>
            <a:r>
              <a:rPr lang="en-US" sz="2800" dirty="0"/>
              <a:t>It has few contractile fibers.</a:t>
            </a:r>
          </a:p>
          <a:p>
            <a:pPr>
              <a:buFont typeface="Wingdings" pitchFamily="2" charset="2"/>
              <a:buChar char="v"/>
            </a:pPr>
            <a:r>
              <a:rPr lang="en-US" sz="2800" dirty="0"/>
              <a:t>Its  fibers connect directly  with atrial muscle. </a:t>
            </a:r>
          </a:p>
          <a:p>
            <a:r>
              <a:rPr lang="en-US" sz="2800" dirty="0">
                <a:solidFill>
                  <a:srgbClr val="C00000"/>
                </a:solidFill>
              </a:rPr>
              <a:t>(</a:t>
            </a:r>
            <a:r>
              <a:rPr lang="en-US" sz="2800" i="1" dirty="0">
                <a:solidFill>
                  <a:srgbClr val="C00000"/>
                </a:solidFill>
              </a:rPr>
              <a:t>any AP that begins in the SA node spreads immediately into atrial muscle wall).</a:t>
            </a:r>
          </a:p>
          <a:p>
            <a:pPr>
              <a:buFont typeface="Wingdings" pitchFamily="2" charset="2"/>
              <a:buChar char="v"/>
            </a:pPr>
            <a:r>
              <a:rPr lang="en-US" sz="2800" dirty="0"/>
              <a:t>SA node controls heart rate i.e </a:t>
            </a:r>
            <a:r>
              <a:rPr lang="en-US" altLang="en-US" sz="2800" dirty="0">
                <a:solidFill>
                  <a:srgbClr val="C00000"/>
                </a:solidFill>
              </a:rPr>
              <a:t>SA node has the fastest rate of </a:t>
            </a:r>
            <a:r>
              <a:rPr lang="en-US" altLang="en-US" sz="2800" dirty="0" err="1">
                <a:solidFill>
                  <a:srgbClr val="C00000"/>
                </a:solidFill>
              </a:rPr>
              <a:t>autorhythmicity</a:t>
            </a:r>
            <a:endParaRPr lang="en-US" sz="2800" dirty="0"/>
          </a:p>
          <a:p>
            <a:pPr>
              <a:buFont typeface="Wingdings" pitchFamily="2" charset="2"/>
              <a:buChar char="v"/>
            </a:pPr>
            <a:endParaRPr lang="en-US" sz="2800" dirty="0"/>
          </a:p>
        </p:txBody>
      </p:sp>
      <p:sp>
        <p:nvSpPr>
          <p:cNvPr id="8" name="عنصر نائب للتاريخ 7"/>
          <p:cNvSpPr>
            <a:spLocks noGrp="1"/>
          </p:cNvSpPr>
          <p:nvPr>
            <p:ph type="dt" sz="half" idx="10"/>
          </p:nvPr>
        </p:nvSpPr>
        <p:spPr/>
        <p:txBody>
          <a:bodyPr/>
          <a:lstStyle/>
          <a:p>
            <a:fld id="{DE82FD26-16B6-4336-827F-095F3C7A6081}" type="datetime1">
              <a:rPr lang="en-US" smtClean="0">
                <a:solidFill>
                  <a:schemeClr val="tx1"/>
                </a:solidFill>
              </a:rPr>
              <a:t>2/28/21</a:t>
            </a:fld>
            <a:endParaRPr lang="en-US">
              <a:solidFill>
                <a:schemeClr val="tx1"/>
              </a:solidFill>
            </a:endParaRPr>
          </a:p>
        </p:txBody>
      </p:sp>
      <p:sp>
        <p:nvSpPr>
          <p:cNvPr id="10" name="عنصر نائب لرقم الشريحة 9"/>
          <p:cNvSpPr>
            <a:spLocks noGrp="1"/>
          </p:cNvSpPr>
          <p:nvPr>
            <p:ph type="sldNum" sz="quarter" idx="12"/>
          </p:nvPr>
        </p:nvSpPr>
        <p:spPr/>
        <p:txBody>
          <a:bodyPr/>
          <a:lstStyle/>
          <a:p>
            <a:fld id="{BC490F8C-3D0D-4DB1-B2BD-1525EA5CE111}" type="slidenum">
              <a:rPr lang="en-US" smtClean="0">
                <a:solidFill>
                  <a:schemeClr val="tx1"/>
                </a:solidFill>
              </a:rPr>
              <a:pPr/>
              <a:t>8</a:t>
            </a:fld>
            <a:endParaRPr lang="en-US">
              <a:solidFill>
                <a:schemeClr val="tx1"/>
              </a:solidFill>
            </a:endParaRPr>
          </a:p>
        </p:txBody>
      </p:sp>
      <p:sp>
        <p:nvSpPr>
          <p:cNvPr id="11" name="عنصر نائب للتذييل 10"/>
          <p:cNvSpPr>
            <a:spLocks noGrp="1"/>
          </p:cNvSpPr>
          <p:nvPr>
            <p:ph type="ftr" sz="quarter" idx="11"/>
          </p:nvPr>
        </p:nvSpPr>
        <p:spPr/>
        <p:txBody>
          <a:bodyPr/>
          <a:lstStyle/>
          <a:p>
            <a:r>
              <a:rPr lang="en-US">
                <a:solidFill>
                  <a:schemeClr val="tx1"/>
                </a:solidFill>
              </a:rPr>
              <a:t>Excitation of the heart -Guyton and hall &amp; Linda</a:t>
            </a:r>
          </a:p>
        </p:txBody>
      </p:sp>
    </p:spTree>
    <p:extLst>
      <p:ext uri="{BB962C8B-B14F-4D97-AF65-F5344CB8AC3E}">
        <p14:creationId xmlns:p14="http://schemas.microsoft.com/office/powerpoint/2010/main" val="252463297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reeform 4"/>
          <p:cNvSpPr/>
          <p:nvPr/>
        </p:nvSpPr>
        <p:spPr>
          <a:xfrm>
            <a:off x="-66780" y="5562600"/>
            <a:ext cx="9210780" cy="1295400"/>
          </a:xfrm>
          <a:custGeom>
            <a:avLst/>
            <a:gdLst>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964730 w 5466080"/>
              <a:gd name="connsiteY7" fmla="*/ 1558783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3 h 3291853"/>
              <a:gd name="connsiteX1" fmla="*/ 1625600 w 5466080"/>
              <a:gd name="connsiteY1" fmla="*/ 1706893 h 3291853"/>
              <a:gd name="connsiteX2" fmla="*/ 2133600 w 5466080"/>
              <a:gd name="connsiteY2" fmla="*/ 1595133 h 3291853"/>
              <a:gd name="connsiteX3" fmla="*/ 2397760 w 5466080"/>
              <a:gd name="connsiteY3" fmla="*/ 13 h 3291853"/>
              <a:gd name="connsiteX4" fmla="*/ 2804160 w 5466080"/>
              <a:gd name="connsiteY4" fmla="*/ 3291853 h 3291853"/>
              <a:gd name="connsiteX5" fmla="*/ 3048000 w 5466080"/>
              <a:gd name="connsiteY5" fmla="*/ 1666253 h 3291853"/>
              <a:gd name="connsiteX6" fmla="*/ 3661426 w 5466080"/>
              <a:gd name="connsiteY6" fmla="*/ 1198893 h 3291853"/>
              <a:gd name="connsiteX7" fmla="*/ 3867911 w 5466080"/>
              <a:gd name="connsiteY7" fmla="*/ 1583001 h 3291853"/>
              <a:gd name="connsiteX8" fmla="*/ 4003040 w 5466080"/>
              <a:gd name="connsiteY8" fmla="*/ 1666253 h 3291853"/>
              <a:gd name="connsiteX9" fmla="*/ 5466080 w 5466080"/>
              <a:gd name="connsiteY9" fmla="*/ 1666253 h 3291853"/>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364972 w 5466080"/>
              <a:gd name="connsiteY7" fmla="*/ 1936392 h 3291854"/>
              <a:gd name="connsiteX8" fmla="*/ 3661426 w 5466080"/>
              <a:gd name="connsiteY8" fmla="*/ 1198894 h 3291854"/>
              <a:gd name="connsiteX9" fmla="*/ 3867911 w 5466080"/>
              <a:gd name="connsiteY9" fmla="*/ 1583002 h 3291854"/>
              <a:gd name="connsiteX10" fmla="*/ 4003040 w 5466080"/>
              <a:gd name="connsiteY10" fmla="*/ 1666254 h 3291854"/>
              <a:gd name="connsiteX11" fmla="*/ 5466080 w 5466080"/>
              <a:gd name="connsiteY11" fmla="*/ 1666254 h 3291854"/>
              <a:gd name="connsiteX0" fmla="*/ 0 w 5466080"/>
              <a:gd name="connsiteY0" fmla="*/ 1706894 h 3291854"/>
              <a:gd name="connsiteX1" fmla="*/ 1625600 w 5466080"/>
              <a:gd name="connsiteY1" fmla="*/ 1706894 h 3291854"/>
              <a:gd name="connsiteX2" fmla="*/ 1673154 w 5466080"/>
              <a:gd name="connsiteY2" fmla="*/ 1655617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1550500 w 7752501"/>
              <a:gd name="connsiteY1" fmla="*/ 1706208 h 3291854"/>
              <a:gd name="connsiteX2" fmla="*/ 3912021 w 7752501"/>
              <a:gd name="connsiteY2" fmla="*/ 1706894 h 3291854"/>
              <a:gd name="connsiteX3" fmla="*/ 3972907 w 7752501"/>
              <a:gd name="connsiteY3" fmla="*/ 1660458 h 3291854"/>
              <a:gd name="connsiteX4" fmla="*/ 4072896 w 7752501"/>
              <a:gd name="connsiteY4" fmla="*/ 1425187 h 3291854"/>
              <a:gd name="connsiteX5" fmla="*/ 4420021 w 7752501"/>
              <a:gd name="connsiteY5" fmla="*/ 1595134 h 3291854"/>
              <a:gd name="connsiteX6" fmla="*/ 4684181 w 7752501"/>
              <a:gd name="connsiteY6" fmla="*/ 14 h 3291854"/>
              <a:gd name="connsiteX7" fmla="*/ 5090581 w 7752501"/>
              <a:gd name="connsiteY7" fmla="*/ 3291854 h 3291854"/>
              <a:gd name="connsiteX8" fmla="*/ 5334421 w 7752501"/>
              <a:gd name="connsiteY8" fmla="*/ 1666254 h 3291854"/>
              <a:gd name="connsiteX9" fmla="*/ 5651393 w 7752501"/>
              <a:gd name="connsiteY9" fmla="*/ 1936392 h 3291854"/>
              <a:gd name="connsiteX10" fmla="*/ 5947847 w 7752501"/>
              <a:gd name="connsiteY10" fmla="*/ 1198894 h 3291854"/>
              <a:gd name="connsiteX11" fmla="*/ 6154332 w 7752501"/>
              <a:gd name="connsiteY11" fmla="*/ 1583002 h 3291854"/>
              <a:gd name="connsiteX12" fmla="*/ 6289461 w 7752501"/>
              <a:gd name="connsiteY12" fmla="*/ 1666254 h 3291854"/>
              <a:gd name="connsiteX13" fmla="*/ 7752501 w 7752501"/>
              <a:gd name="connsiteY13" fmla="*/ 1666254 h 3291854"/>
              <a:gd name="connsiteX0" fmla="*/ 0 w 7752501"/>
              <a:gd name="connsiteY0" fmla="*/ 1704474 h 3291854"/>
              <a:gd name="connsiteX1" fmla="*/ 195979 w 7752501"/>
              <a:gd name="connsiteY1" fmla="*/ 1961810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1550500 w 7752501"/>
              <a:gd name="connsiteY3" fmla="*/ 1706208 h 3291854"/>
              <a:gd name="connsiteX4" fmla="*/ 3912021 w 7752501"/>
              <a:gd name="connsiteY4" fmla="*/ 1706894 h 3291854"/>
              <a:gd name="connsiteX5" fmla="*/ 3972907 w 7752501"/>
              <a:gd name="connsiteY5" fmla="*/ 1660458 h 3291854"/>
              <a:gd name="connsiteX6" fmla="*/ 4072896 w 7752501"/>
              <a:gd name="connsiteY6" fmla="*/ 1425187 h 3291854"/>
              <a:gd name="connsiteX7" fmla="*/ 4420021 w 7752501"/>
              <a:gd name="connsiteY7" fmla="*/ 1595134 h 3291854"/>
              <a:gd name="connsiteX8" fmla="*/ 4684181 w 7752501"/>
              <a:gd name="connsiteY8" fmla="*/ 14 h 3291854"/>
              <a:gd name="connsiteX9" fmla="*/ 5090581 w 7752501"/>
              <a:gd name="connsiteY9" fmla="*/ 3291854 h 3291854"/>
              <a:gd name="connsiteX10" fmla="*/ 5334421 w 7752501"/>
              <a:gd name="connsiteY10" fmla="*/ 1666254 h 3291854"/>
              <a:gd name="connsiteX11" fmla="*/ 5651393 w 7752501"/>
              <a:gd name="connsiteY11" fmla="*/ 1936392 h 3291854"/>
              <a:gd name="connsiteX12" fmla="*/ 5947847 w 7752501"/>
              <a:gd name="connsiteY12" fmla="*/ 1198894 h 3291854"/>
              <a:gd name="connsiteX13" fmla="*/ 6154332 w 7752501"/>
              <a:gd name="connsiteY13" fmla="*/ 1583002 h 3291854"/>
              <a:gd name="connsiteX14" fmla="*/ 6289461 w 7752501"/>
              <a:gd name="connsiteY14" fmla="*/ 1666254 h 3291854"/>
              <a:gd name="connsiteX15" fmla="*/ 7752501 w 7752501"/>
              <a:gd name="connsiteY15"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550500 w 7752501"/>
              <a:gd name="connsiteY4" fmla="*/ 1706208 h 3291854"/>
              <a:gd name="connsiteX5" fmla="*/ 3912021 w 7752501"/>
              <a:gd name="connsiteY5" fmla="*/ 1706894 h 3291854"/>
              <a:gd name="connsiteX6" fmla="*/ 3972907 w 7752501"/>
              <a:gd name="connsiteY6" fmla="*/ 1660458 h 3291854"/>
              <a:gd name="connsiteX7" fmla="*/ 4072896 w 7752501"/>
              <a:gd name="connsiteY7" fmla="*/ 1425187 h 3291854"/>
              <a:gd name="connsiteX8" fmla="*/ 4420021 w 7752501"/>
              <a:gd name="connsiteY8" fmla="*/ 1595134 h 3291854"/>
              <a:gd name="connsiteX9" fmla="*/ 4684181 w 7752501"/>
              <a:gd name="connsiteY9" fmla="*/ 14 h 3291854"/>
              <a:gd name="connsiteX10" fmla="*/ 5090581 w 7752501"/>
              <a:gd name="connsiteY10" fmla="*/ 3291854 h 3291854"/>
              <a:gd name="connsiteX11" fmla="*/ 5334421 w 7752501"/>
              <a:gd name="connsiteY11" fmla="*/ 1666254 h 3291854"/>
              <a:gd name="connsiteX12" fmla="*/ 5651393 w 7752501"/>
              <a:gd name="connsiteY12" fmla="*/ 1936392 h 3291854"/>
              <a:gd name="connsiteX13" fmla="*/ 5947847 w 7752501"/>
              <a:gd name="connsiteY13" fmla="*/ 1198894 h 3291854"/>
              <a:gd name="connsiteX14" fmla="*/ 6154332 w 7752501"/>
              <a:gd name="connsiteY14" fmla="*/ 1583002 h 3291854"/>
              <a:gd name="connsiteX15" fmla="*/ 6289461 w 7752501"/>
              <a:gd name="connsiteY15" fmla="*/ 1666254 h 3291854"/>
              <a:gd name="connsiteX16" fmla="*/ 7752501 w 7752501"/>
              <a:gd name="connsiteY16"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550500 w 7752501"/>
              <a:gd name="connsiteY5" fmla="*/ 1706208 h 3291854"/>
              <a:gd name="connsiteX6" fmla="*/ 3912021 w 7752501"/>
              <a:gd name="connsiteY6" fmla="*/ 1706894 h 3291854"/>
              <a:gd name="connsiteX7" fmla="*/ 3972907 w 7752501"/>
              <a:gd name="connsiteY7" fmla="*/ 1660458 h 3291854"/>
              <a:gd name="connsiteX8" fmla="*/ 4072896 w 7752501"/>
              <a:gd name="connsiteY8" fmla="*/ 1425187 h 3291854"/>
              <a:gd name="connsiteX9" fmla="*/ 4420021 w 7752501"/>
              <a:gd name="connsiteY9" fmla="*/ 1595134 h 3291854"/>
              <a:gd name="connsiteX10" fmla="*/ 4684181 w 7752501"/>
              <a:gd name="connsiteY10" fmla="*/ 14 h 3291854"/>
              <a:gd name="connsiteX11" fmla="*/ 5090581 w 7752501"/>
              <a:gd name="connsiteY11" fmla="*/ 3291854 h 3291854"/>
              <a:gd name="connsiteX12" fmla="*/ 5334421 w 7752501"/>
              <a:gd name="connsiteY12" fmla="*/ 1666254 h 3291854"/>
              <a:gd name="connsiteX13" fmla="*/ 5651393 w 7752501"/>
              <a:gd name="connsiteY13" fmla="*/ 1936392 h 3291854"/>
              <a:gd name="connsiteX14" fmla="*/ 5947847 w 7752501"/>
              <a:gd name="connsiteY14" fmla="*/ 1198894 h 3291854"/>
              <a:gd name="connsiteX15" fmla="*/ 6154332 w 7752501"/>
              <a:gd name="connsiteY15" fmla="*/ 1583002 h 3291854"/>
              <a:gd name="connsiteX16" fmla="*/ 6289461 w 7752501"/>
              <a:gd name="connsiteY16" fmla="*/ 1666254 h 3291854"/>
              <a:gd name="connsiteX17" fmla="*/ 7752501 w 7752501"/>
              <a:gd name="connsiteY17"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70638 w 7752501"/>
              <a:gd name="connsiteY1" fmla="*/ 1853373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78658 w 7752501"/>
              <a:gd name="connsiteY1" fmla="*/ 161326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99989 w 7752501"/>
              <a:gd name="connsiteY1" fmla="*/ 168297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86657 w 7752501"/>
              <a:gd name="connsiteY1" fmla="*/ 1709597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699915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707176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3119779 w 8732396"/>
              <a:gd name="connsiteY9" fmla="*/ 1704011 h 3291854"/>
              <a:gd name="connsiteX10" fmla="*/ 4891916 w 8732396"/>
              <a:gd name="connsiteY10" fmla="*/ 1706894 h 3291854"/>
              <a:gd name="connsiteX11" fmla="*/ 4952802 w 8732396"/>
              <a:gd name="connsiteY11" fmla="*/ 1660458 h 3291854"/>
              <a:gd name="connsiteX12" fmla="*/ 5052791 w 8732396"/>
              <a:gd name="connsiteY12" fmla="*/ 1425187 h 3291854"/>
              <a:gd name="connsiteX13" fmla="*/ 5399916 w 8732396"/>
              <a:gd name="connsiteY13" fmla="*/ 1595134 h 3291854"/>
              <a:gd name="connsiteX14" fmla="*/ 5664076 w 8732396"/>
              <a:gd name="connsiteY14" fmla="*/ 14 h 3291854"/>
              <a:gd name="connsiteX15" fmla="*/ 6070476 w 8732396"/>
              <a:gd name="connsiteY15" fmla="*/ 3291854 h 3291854"/>
              <a:gd name="connsiteX16" fmla="*/ 6314316 w 8732396"/>
              <a:gd name="connsiteY16" fmla="*/ 1666254 h 3291854"/>
              <a:gd name="connsiteX17" fmla="*/ 6631288 w 8732396"/>
              <a:gd name="connsiteY17" fmla="*/ 1936392 h 3291854"/>
              <a:gd name="connsiteX18" fmla="*/ 6927742 w 8732396"/>
              <a:gd name="connsiteY18" fmla="*/ 1198894 h 3291854"/>
              <a:gd name="connsiteX19" fmla="*/ 7134227 w 8732396"/>
              <a:gd name="connsiteY19" fmla="*/ 1583002 h 3291854"/>
              <a:gd name="connsiteX20" fmla="*/ 7269356 w 8732396"/>
              <a:gd name="connsiteY20" fmla="*/ 1666254 h 3291854"/>
              <a:gd name="connsiteX21" fmla="*/ 8732396 w 8732396"/>
              <a:gd name="connsiteY21"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3119779 w 8732396"/>
              <a:gd name="connsiteY8" fmla="*/ 1704011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3119779 w 8732396"/>
              <a:gd name="connsiteY7" fmla="*/ 1704011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3119779 w 8732396"/>
              <a:gd name="connsiteY6" fmla="*/ 1704011 h 3291854"/>
              <a:gd name="connsiteX7" fmla="*/ 4891916 w 8732396"/>
              <a:gd name="connsiteY7" fmla="*/ 1706894 h 3291854"/>
              <a:gd name="connsiteX8" fmla="*/ 4952802 w 8732396"/>
              <a:gd name="connsiteY8" fmla="*/ 1660458 h 3291854"/>
              <a:gd name="connsiteX9" fmla="*/ 5052791 w 8732396"/>
              <a:gd name="connsiteY9" fmla="*/ 1425187 h 3291854"/>
              <a:gd name="connsiteX10" fmla="*/ 5399916 w 8732396"/>
              <a:gd name="connsiteY10" fmla="*/ 1595134 h 3291854"/>
              <a:gd name="connsiteX11" fmla="*/ 5664076 w 8732396"/>
              <a:gd name="connsiteY11" fmla="*/ 14 h 3291854"/>
              <a:gd name="connsiteX12" fmla="*/ 6070476 w 8732396"/>
              <a:gd name="connsiteY12" fmla="*/ 3291854 h 3291854"/>
              <a:gd name="connsiteX13" fmla="*/ 6314316 w 8732396"/>
              <a:gd name="connsiteY13" fmla="*/ 1666254 h 3291854"/>
              <a:gd name="connsiteX14" fmla="*/ 6631288 w 8732396"/>
              <a:gd name="connsiteY14" fmla="*/ 1936392 h 3291854"/>
              <a:gd name="connsiteX15" fmla="*/ 6927742 w 8732396"/>
              <a:gd name="connsiteY15" fmla="*/ 1198894 h 3291854"/>
              <a:gd name="connsiteX16" fmla="*/ 7134227 w 8732396"/>
              <a:gd name="connsiteY16" fmla="*/ 1583002 h 3291854"/>
              <a:gd name="connsiteX17" fmla="*/ 7269356 w 8732396"/>
              <a:gd name="connsiteY17" fmla="*/ 1666254 h 3291854"/>
              <a:gd name="connsiteX18" fmla="*/ 8732396 w 8732396"/>
              <a:gd name="connsiteY18"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3119779 w 8732396"/>
              <a:gd name="connsiteY5" fmla="*/ 1704011 h 3291854"/>
              <a:gd name="connsiteX6" fmla="*/ 4891916 w 8732396"/>
              <a:gd name="connsiteY6" fmla="*/ 1706894 h 3291854"/>
              <a:gd name="connsiteX7" fmla="*/ 4952802 w 8732396"/>
              <a:gd name="connsiteY7" fmla="*/ 1660458 h 3291854"/>
              <a:gd name="connsiteX8" fmla="*/ 5052791 w 8732396"/>
              <a:gd name="connsiteY8" fmla="*/ 1425187 h 3291854"/>
              <a:gd name="connsiteX9" fmla="*/ 5399916 w 8732396"/>
              <a:gd name="connsiteY9" fmla="*/ 1595134 h 3291854"/>
              <a:gd name="connsiteX10" fmla="*/ 5664076 w 8732396"/>
              <a:gd name="connsiteY10" fmla="*/ 14 h 3291854"/>
              <a:gd name="connsiteX11" fmla="*/ 6070476 w 8732396"/>
              <a:gd name="connsiteY11" fmla="*/ 3291854 h 3291854"/>
              <a:gd name="connsiteX12" fmla="*/ 6314316 w 8732396"/>
              <a:gd name="connsiteY12" fmla="*/ 1666254 h 3291854"/>
              <a:gd name="connsiteX13" fmla="*/ 6631288 w 8732396"/>
              <a:gd name="connsiteY13" fmla="*/ 1936392 h 3291854"/>
              <a:gd name="connsiteX14" fmla="*/ 6927742 w 8732396"/>
              <a:gd name="connsiteY14" fmla="*/ 1198894 h 3291854"/>
              <a:gd name="connsiteX15" fmla="*/ 7134227 w 8732396"/>
              <a:gd name="connsiteY15" fmla="*/ 1583002 h 3291854"/>
              <a:gd name="connsiteX16" fmla="*/ 7269356 w 8732396"/>
              <a:gd name="connsiteY16" fmla="*/ 1666254 h 3291854"/>
              <a:gd name="connsiteX17" fmla="*/ 8732396 w 8732396"/>
              <a:gd name="connsiteY17"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3119779 w 8732396"/>
              <a:gd name="connsiteY4" fmla="*/ 1704011 h 3291854"/>
              <a:gd name="connsiteX5" fmla="*/ 4891916 w 8732396"/>
              <a:gd name="connsiteY5" fmla="*/ 1706894 h 3291854"/>
              <a:gd name="connsiteX6" fmla="*/ 4952802 w 8732396"/>
              <a:gd name="connsiteY6" fmla="*/ 1660458 h 3291854"/>
              <a:gd name="connsiteX7" fmla="*/ 5052791 w 8732396"/>
              <a:gd name="connsiteY7" fmla="*/ 1425187 h 3291854"/>
              <a:gd name="connsiteX8" fmla="*/ 5399916 w 8732396"/>
              <a:gd name="connsiteY8" fmla="*/ 1595134 h 3291854"/>
              <a:gd name="connsiteX9" fmla="*/ 5664076 w 8732396"/>
              <a:gd name="connsiteY9" fmla="*/ 14 h 3291854"/>
              <a:gd name="connsiteX10" fmla="*/ 6070476 w 8732396"/>
              <a:gd name="connsiteY10" fmla="*/ 3291854 h 3291854"/>
              <a:gd name="connsiteX11" fmla="*/ 6314316 w 8732396"/>
              <a:gd name="connsiteY11" fmla="*/ 1666254 h 3291854"/>
              <a:gd name="connsiteX12" fmla="*/ 6631288 w 8732396"/>
              <a:gd name="connsiteY12" fmla="*/ 1936392 h 3291854"/>
              <a:gd name="connsiteX13" fmla="*/ 6927742 w 8732396"/>
              <a:gd name="connsiteY13" fmla="*/ 1198894 h 3291854"/>
              <a:gd name="connsiteX14" fmla="*/ 7134227 w 8732396"/>
              <a:gd name="connsiteY14" fmla="*/ 1583002 h 3291854"/>
              <a:gd name="connsiteX15" fmla="*/ 7269356 w 8732396"/>
              <a:gd name="connsiteY15" fmla="*/ 1666254 h 3291854"/>
              <a:gd name="connsiteX16" fmla="*/ 8732396 w 8732396"/>
              <a:gd name="connsiteY16"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3119779 w 8732396"/>
              <a:gd name="connsiteY3" fmla="*/ 1704011 h 3291854"/>
              <a:gd name="connsiteX4" fmla="*/ 4891916 w 8732396"/>
              <a:gd name="connsiteY4" fmla="*/ 1706894 h 3291854"/>
              <a:gd name="connsiteX5" fmla="*/ 4952802 w 8732396"/>
              <a:gd name="connsiteY5" fmla="*/ 1660458 h 3291854"/>
              <a:gd name="connsiteX6" fmla="*/ 5052791 w 8732396"/>
              <a:gd name="connsiteY6" fmla="*/ 1425187 h 3291854"/>
              <a:gd name="connsiteX7" fmla="*/ 5399916 w 8732396"/>
              <a:gd name="connsiteY7" fmla="*/ 1595134 h 3291854"/>
              <a:gd name="connsiteX8" fmla="*/ 5664076 w 8732396"/>
              <a:gd name="connsiteY8" fmla="*/ 14 h 3291854"/>
              <a:gd name="connsiteX9" fmla="*/ 6070476 w 8732396"/>
              <a:gd name="connsiteY9" fmla="*/ 3291854 h 3291854"/>
              <a:gd name="connsiteX10" fmla="*/ 6314316 w 8732396"/>
              <a:gd name="connsiteY10" fmla="*/ 1666254 h 3291854"/>
              <a:gd name="connsiteX11" fmla="*/ 6631288 w 8732396"/>
              <a:gd name="connsiteY11" fmla="*/ 1936392 h 3291854"/>
              <a:gd name="connsiteX12" fmla="*/ 6927742 w 8732396"/>
              <a:gd name="connsiteY12" fmla="*/ 1198894 h 3291854"/>
              <a:gd name="connsiteX13" fmla="*/ 7134227 w 8732396"/>
              <a:gd name="connsiteY13" fmla="*/ 1583002 h 3291854"/>
              <a:gd name="connsiteX14" fmla="*/ 7269356 w 8732396"/>
              <a:gd name="connsiteY14" fmla="*/ 1666254 h 3291854"/>
              <a:gd name="connsiteX15" fmla="*/ 8732396 w 8732396"/>
              <a:gd name="connsiteY15" fmla="*/ 1666254 h 3291854"/>
              <a:gd name="connsiteX0" fmla="*/ 0 w 8732396"/>
              <a:gd name="connsiteY0" fmla="*/ 1706894 h 3291854"/>
              <a:gd name="connsiteX1" fmla="*/ 1009892 w 8732396"/>
              <a:gd name="connsiteY1" fmla="*/ 1707176 h 3291854"/>
              <a:gd name="connsiteX2" fmla="*/ 3119779 w 8732396"/>
              <a:gd name="connsiteY2" fmla="*/ 1704011 h 3291854"/>
              <a:gd name="connsiteX3" fmla="*/ 4891916 w 8732396"/>
              <a:gd name="connsiteY3" fmla="*/ 1706894 h 3291854"/>
              <a:gd name="connsiteX4" fmla="*/ 4952802 w 8732396"/>
              <a:gd name="connsiteY4" fmla="*/ 1660458 h 3291854"/>
              <a:gd name="connsiteX5" fmla="*/ 5052791 w 8732396"/>
              <a:gd name="connsiteY5" fmla="*/ 1425187 h 3291854"/>
              <a:gd name="connsiteX6" fmla="*/ 5399916 w 8732396"/>
              <a:gd name="connsiteY6" fmla="*/ 1595134 h 3291854"/>
              <a:gd name="connsiteX7" fmla="*/ 5664076 w 8732396"/>
              <a:gd name="connsiteY7" fmla="*/ 14 h 3291854"/>
              <a:gd name="connsiteX8" fmla="*/ 6070476 w 8732396"/>
              <a:gd name="connsiteY8" fmla="*/ 3291854 h 3291854"/>
              <a:gd name="connsiteX9" fmla="*/ 6314316 w 8732396"/>
              <a:gd name="connsiteY9" fmla="*/ 1666254 h 3291854"/>
              <a:gd name="connsiteX10" fmla="*/ 6631288 w 8732396"/>
              <a:gd name="connsiteY10" fmla="*/ 1936392 h 3291854"/>
              <a:gd name="connsiteX11" fmla="*/ 6927742 w 8732396"/>
              <a:gd name="connsiteY11" fmla="*/ 1198894 h 3291854"/>
              <a:gd name="connsiteX12" fmla="*/ 7134227 w 8732396"/>
              <a:gd name="connsiteY12" fmla="*/ 1583002 h 3291854"/>
              <a:gd name="connsiteX13" fmla="*/ 7269356 w 8732396"/>
              <a:gd name="connsiteY13" fmla="*/ 1666254 h 3291854"/>
              <a:gd name="connsiteX14" fmla="*/ 8732396 w 8732396"/>
              <a:gd name="connsiteY14" fmla="*/ 1666254 h 3291854"/>
              <a:gd name="connsiteX0" fmla="*/ 0 w 8732396"/>
              <a:gd name="connsiteY0" fmla="*/ 1706894 h 3291854"/>
              <a:gd name="connsiteX1" fmla="*/ 3119779 w 8732396"/>
              <a:gd name="connsiteY1" fmla="*/ 1704011 h 3291854"/>
              <a:gd name="connsiteX2" fmla="*/ 4891916 w 8732396"/>
              <a:gd name="connsiteY2" fmla="*/ 1706894 h 3291854"/>
              <a:gd name="connsiteX3" fmla="*/ 4952802 w 8732396"/>
              <a:gd name="connsiteY3" fmla="*/ 1660458 h 3291854"/>
              <a:gd name="connsiteX4" fmla="*/ 5052791 w 8732396"/>
              <a:gd name="connsiteY4" fmla="*/ 1425187 h 3291854"/>
              <a:gd name="connsiteX5" fmla="*/ 5399916 w 8732396"/>
              <a:gd name="connsiteY5" fmla="*/ 1595134 h 3291854"/>
              <a:gd name="connsiteX6" fmla="*/ 5664076 w 8732396"/>
              <a:gd name="connsiteY6" fmla="*/ 14 h 3291854"/>
              <a:gd name="connsiteX7" fmla="*/ 6070476 w 8732396"/>
              <a:gd name="connsiteY7" fmla="*/ 3291854 h 3291854"/>
              <a:gd name="connsiteX8" fmla="*/ 6314316 w 8732396"/>
              <a:gd name="connsiteY8" fmla="*/ 1666254 h 3291854"/>
              <a:gd name="connsiteX9" fmla="*/ 6631288 w 8732396"/>
              <a:gd name="connsiteY9" fmla="*/ 1936392 h 3291854"/>
              <a:gd name="connsiteX10" fmla="*/ 6927742 w 8732396"/>
              <a:gd name="connsiteY10" fmla="*/ 1198894 h 3291854"/>
              <a:gd name="connsiteX11" fmla="*/ 7134227 w 8732396"/>
              <a:gd name="connsiteY11" fmla="*/ 1583002 h 3291854"/>
              <a:gd name="connsiteX12" fmla="*/ 7269356 w 8732396"/>
              <a:gd name="connsiteY12" fmla="*/ 1666254 h 3291854"/>
              <a:gd name="connsiteX13" fmla="*/ 8732396 w 8732396"/>
              <a:gd name="connsiteY13" fmla="*/ 1666254 h 3291854"/>
              <a:gd name="connsiteX0" fmla="*/ 0 w 5612617"/>
              <a:gd name="connsiteY0" fmla="*/ 1704011 h 3291854"/>
              <a:gd name="connsiteX1" fmla="*/ 1772137 w 5612617"/>
              <a:gd name="connsiteY1" fmla="*/ 1706894 h 3291854"/>
              <a:gd name="connsiteX2" fmla="*/ 1833023 w 5612617"/>
              <a:gd name="connsiteY2" fmla="*/ 1660458 h 3291854"/>
              <a:gd name="connsiteX3" fmla="*/ 1933012 w 5612617"/>
              <a:gd name="connsiteY3" fmla="*/ 1425187 h 3291854"/>
              <a:gd name="connsiteX4" fmla="*/ 2280137 w 5612617"/>
              <a:gd name="connsiteY4" fmla="*/ 1595134 h 3291854"/>
              <a:gd name="connsiteX5" fmla="*/ 2544297 w 5612617"/>
              <a:gd name="connsiteY5" fmla="*/ 14 h 3291854"/>
              <a:gd name="connsiteX6" fmla="*/ 2950697 w 5612617"/>
              <a:gd name="connsiteY6" fmla="*/ 3291854 h 3291854"/>
              <a:gd name="connsiteX7" fmla="*/ 3194537 w 5612617"/>
              <a:gd name="connsiteY7" fmla="*/ 1666254 h 3291854"/>
              <a:gd name="connsiteX8" fmla="*/ 3511509 w 5612617"/>
              <a:gd name="connsiteY8" fmla="*/ 1936392 h 3291854"/>
              <a:gd name="connsiteX9" fmla="*/ 3807963 w 5612617"/>
              <a:gd name="connsiteY9" fmla="*/ 1198894 h 3291854"/>
              <a:gd name="connsiteX10" fmla="*/ 4014448 w 5612617"/>
              <a:gd name="connsiteY10" fmla="*/ 1583002 h 3291854"/>
              <a:gd name="connsiteX11" fmla="*/ 4149577 w 5612617"/>
              <a:gd name="connsiteY11" fmla="*/ 1666254 h 3291854"/>
              <a:gd name="connsiteX12" fmla="*/ 5612617 w 5612617"/>
              <a:gd name="connsiteY12" fmla="*/ 1666254 h 3291854"/>
              <a:gd name="connsiteX0" fmla="*/ 0 w 7254678"/>
              <a:gd name="connsiteY0" fmla="*/ 1704011 h 3291854"/>
              <a:gd name="connsiteX1" fmla="*/ 1772137 w 7254678"/>
              <a:gd name="connsiteY1" fmla="*/ 1706894 h 3291854"/>
              <a:gd name="connsiteX2" fmla="*/ 1833023 w 7254678"/>
              <a:gd name="connsiteY2" fmla="*/ 1660458 h 3291854"/>
              <a:gd name="connsiteX3" fmla="*/ 1933012 w 7254678"/>
              <a:gd name="connsiteY3" fmla="*/ 1425187 h 3291854"/>
              <a:gd name="connsiteX4" fmla="*/ 2280137 w 7254678"/>
              <a:gd name="connsiteY4" fmla="*/ 1595134 h 3291854"/>
              <a:gd name="connsiteX5" fmla="*/ 2544297 w 7254678"/>
              <a:gd name="connsiteY5" fmla="*/ 14 h 3291854"/>
              <a:gd name="connsiteX6" fmla="*/ 2950697 w 7254678"/>
              <a:gd name="connsiteY6" fmla="*/ 3291854 h 3291854"/>
              <a:gd name="connsiteX7" fmla="*/ 3194537 w 7254678"/>
              <a:gd name="connsiteY7" fmla="*/ 1666254 h 3291854"/>
              <a:gd name="connsiteX8" fmla="*/ 3511509 w 7254678"/>
              <a:gd name="connsiteY8" fmla="*/ 1936392 h 3291854"/>
              <a:gd name="connsiteX9" fmla="*/ 3807963 w 7254678"/>
              <a:gd name="connsiteY9" fmla="*/ 1198894 h 3291854"/>
              <a:gd name="connsiteX10" fmla="*/ 4014448 w 7254678"/>
              <a:gd name="connsiteY10" fmla="*/ 1583002 h 3291854"/>
              <a:gd name="connsiteX11" fmla="*/ 4149577 w 7254678"/>
              <a:gd name="connsiteY11" fmla="*/ 1666254 h 3291854"/>
              <a:gd name="connsiteX12" fmla="*/ 7254678 w 7254678"/>
              <a:gd name="connsiteY12" fmla="*/ 1666254 h 3291854"/>
              <a:gd name="connsiteX0" fmla="*/ 0 w 12436591"/>
              <a:gd name="connsiteY0" fmla="*/ 1704011 h 3291854"/>
              <a:gd name="connsiteX1" fmla="*/ 6954050 w 12436591"/>
              <a:gd name="connsiteY1" fmla="*/ 1706894 h 3291854"/>
              <a:gd name="connsiteX2" fmla="*/ 7014936 w 12436591"/>
              <a:gd name="connsiteY2" fmla="*/ 1660458 h 3291854"/>
              <a:gd name="connsiteX3" fmla="*/ 7114925 w 12436591"/>
              <a:gd name="connsiteY3" fmla="*/ 1425187 h 3291854"/>
              <a:gd name="connsiteX4" fmla="*/ 7462050 w 12436591"/>
              <a:gd name="connsiteY4" fmla="*/ 1595134 h 3291854"/>
              <a:gd name="connsiteX5" fmla="*/ 7726210 w 12436591"/>
              <a:gd name="connsiteY5" fmla="*/ 14 h 3291854"/>
              <a:gd name="connsiteX6" fmla="*/ 8132610 w 12436591"/>
              <a:gd name="connsiteY6" fmla="*/ 3291854 h 3291854"/>
              <a:gd name="connsiteX7" fmla="*/ 8376450 w 12436591"/>
              <a:gd name="connsiteY7" fmla="*/ 1666254 h 3291854"/>
              <a:gd name="connsiteX8" fmla="*/ 8693422 w 12436591"/>
              <a:gd name="connsiteY8" fmla="*/ 1936392 h 3291854"/>
              <a:gd name="connsiteX9" fmla="*/ 8989876 w 12436591"/>
              <a:gd name="connsiteY9" fmla="*/ 1198894 h 3291854"/>
              <a:gd name="connsiteX10" fmla="*/ 9196361 w 12436591"/>
              <a:gd name="connsiteY10" fmla="*/ 1583002 h 3291854"/>
              <a:gd name="connsiteX11" fmla="*/ 9331490 w 12436591"/>
              <a:gd name="connsiteY11" fmla="*/ 1666254 h 3291854"/>
              <a:gd name="connsiteX12" fmla="*/ 12436591 w 12436591"/>
              <a:gd name="connsiteY12" fmla="*/ 1666254 h 3291854"/>
              <a:gd name="connsiteX0" fmla="*/ 0 w 21863817"/>
              <a:gd name="connsiteY0" fmla="*/ 1729165 h 3291854"/>
              <a:gd name="connsiteX1" fmla="*/ 16381276 w 21863817"/>
              <a:gd name="connsiteY1" fmla="*/ 1706894 h 3291854"/>
              <a:gd name="connsiteX2" fmla="*/ 16442162 w 21863817"/>
              <a:gd name="connsiteY2" fmla="*/ 1660458 h 3291854"/>
              <a:gd name="connsiteX3" fmla="*/ 16542151 w 21863817"/>
              <a:gd name="connsiteY3" fmla="*/ 1425187 h 3291854"/>
              <a:gd name="connsiteX4" fmla="*/ 16889276 w 21863817"/>
              <a:gd name="connsiteY4" fmla="*/ 1595134 h 3291854"/>
              <a:gd name="connsiteX5" fmla="*/ 17153436 w 21863817"/>
              <a:gd name="connsiteY5" fmla="*/ 14 h 3291854"/>
              <a:gd name="connsiteX6" fmla="*/ 17559836 w 21863817"/>
              <a:gd name="connsiteY6" fmla="*/ 3291854 h 3291854"/>
              <a:gd name="connsiteX7" fmla="*/ 17803676 w 21863817"/>
              <a:gd name="connsiteY7" fmla="*/ 1666254 h 3291854"/>
              <a:gd name="connsiteX8" fmla="*/ 18120648 w 21863817"/>
              <a:gd name="connsiteY8" fmla="*/ 1936392 h 3291854"/>
              <a:gd name="connsiteX9" fmla="*/ 18417102 w 21863817"/>
              <a:gd name="connsiteY9" fmla="*/ 1198894 h 3291854"/>
              <a:gd name="connsiteX10" fmla="*/ 18623587 w 21863817"/>
              <a:gd name="connsiteY10" fmla="*/ 1583002 h 3291854"/>
              <a:gd name="connsiteX11" fmla="*/ 18758716 w 21863817"/>
              <a:gd name="connsiteY11" fmla="*/ 1666254 h 3291854"/>
              <a:gd name="connsiteX12" fmla="*/ 21863817 w 21863817"/>
              <a:gd name="connsiteY12" fmla="*/ 1666254 h 329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63817" h="3291854">
                <a:moveTo>
                  <a:pt x="0" y="1729165"/>
                </a:moveTo>
                <a:lnTo>
                  <a:pt x="16381276" y="1706894"/>
                </a:lnTo>
                <a:cubicBezTo>
                  <a:pt x="16420161" y="1703189"/>
                  <a:pt x="16428683" y="1685625"/>
                  <a:pt x="16442162" y="1660458"/>
                </a:cubicBezTo>
                <a:cubicBezTo>
                  <a:pt x="16455641" y="1635291"/>
                  <a:pt x="16465410" y="1435268"/>
                  <a:pt x="16542151" y="1425187"/>
                </a:cubicBezTo>
                <a:cubicBezTo>
                  <a:pt x="16618892" y="1415107"/>
                  <a:pt x="16787395" y="1832663"/>
                  <a:pt x="16889276" y="1595134"/>
                </a:cubicBezTo>
                <a:cubicBezTo>
                  <a:pt x="16991157" y="1357605"/>
                  <a:pt x="17028634" y="-5150"/>
                  <a:pt x="17153436" y="14"/>
                </a:cubicBezTo>
                <a:cubicBezTo>
                  <a:pt x="17278238" y="5178"/>
                  <a:pt x="17446559" y="3291535"/>
                  <a:pt x="17559836" y="3291854"/>
                </a:cubicBezTo>
                <a:cubicBezTo>
                  <a:pt x="17673113" y="3292173"/>
                  <a:pt x="17710207" y="1892164"/>
                  <a:pt x="17803676" y="1666254"/>
                </a:cubicBezTo>
                <a:cubicBezTo>
                  <a:pt x="17897145" y="1440344"/>
                  <a:pt x="18018410" y="2014285"/>
                  <a:pt x="18120648" y="1936392"/>
                </a:cubicBezTo>
                <a:cubicBezTo>
                  <a:pt x="18222886" y="1858499"/>
                  <a:pt x="18333279" y="1257792"/>
                  <a:pt x="18417102" y="1198894"/>
                </a:cubicBezTo>
                <a:cubicBezTo>
                  <a:pt x="18500925" y="1139996"/>
                  <a:pt x="18590856" y="1536575"/>
                  <a:pt x="18623587" y="1583002"/>
                </a:cubicBezTo>
                <a:cubicBezTo>
                  <a:pt x="18656318" y="1629429"/>
                  <a:pt x="18692447" y="1661255"/>
                  <a:pt x="18758716" y="1666254"/>
                </a:cubicBezTo>
                <a:lnTo>
                  <a:pt x="21863817" y="1666254"/>
                </a:lnTo>
              </a:path>
            </a:pathLst>
          </a:custGeom>
          <a:ln w="38100" cap="rnd">
            <a:solidFill>
              <a:srgbClr val="00E7E2"/>
            </a:solidFill>
          </a:ln>
          <a:effectLst>
            <a:outerShdw blurRad="88900" algn="ctr" rotWithShape="0">
              <a:srgbClr val="01FFFF"/>
            </a:outerShdw>
          </a:effectLst>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Title 8"/>
          <p:cNvSpPr>
            <a:spLocks noGrp="1"/>
          </p:cNvSpPr>
          <p:nvPr>
            <p:ph type="title"/>
          </p:nvPr>
        </p:nvSpPr>
        <p:spPr>
          <a:xfrm>
            <a:off x="533400" y="457200"/>
            <a:ext cx="8229600" cy="715962"/>
          </a:xfrm>
        </p:spPr>
        <p:txBody>
          <a:bodyPr>
            <a:noAutofit/>
          </a:bodyPr>
          <a:lstStyle/>
          <a:p>
            <a:r>
              <a:rPr lang="en-US" sz="3600" b="1" dirty="0">
                <a:solidFill>
                  <a:srgbClr val="00B0F0"/>
                </a:solidFill>
              </a:rPr>
              <a:t>Mechanism of Sinus Nodal Rhythmicity</a:t>
            </a:r>
            <a:endParaRPr lang="en-US" sz="3600" dirty="0">
              <a:solidFill>
                <a:srgbClr val="00B0F0"/>
              </a:solidFill>
            </a:endParaRPr>
          </a:p>
        </p:txBody>
      </p:sp>
      <p:sp>
        <p:nvSpPr>
          <p:cNvPr id="15" name="Rectangle 14"/>
          <p:cNvSpPr/>
          <p:nvPr/>
        </p:nvSpPr>
        <p:spPr>
          <a:xfrm>
            <a:off x="228600" y="-283541"/>
            <a:ext cx="7010400" cy="3276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2800" i="1" dirty="0">
              <a:solidFill>
                <a:schemeClr val="tx1"/>
              </a:solidFill>
              <a:effectLst>
                <a:outerShdw blurRad="50800" dist="38100" dir="5400000" algn="t" rotWithShape="0">
                  <a:prstClr val="black">
                    <a:alpha val="40000"/>
                  </a:prstClr>
                </a:outerShdw>
              </a:effectLst>
              <a:latin typeface="Arial" pitchFamily="34" charset="0"/>
              <a:cs typeface="Arial" pitchFamily="34" charset="0"/>
            </a:endParaRPr>
          </a:p>
        </p:txBody>
      </p:sp>
      <p:sp>
        <p:nvSpPr>
          <p:cNvPr id="8" name="مستطيل 7"/>
          <p:cNvSpPr/>
          <p:nvPr/>
        </p:nvSpPr>
        <p:spPr>
          <a:xfrm>
            <a:off x="533400" y="1524000"/>
            <a:ext cx="8305800" cy="3539430"/>
          </a:xfrm>
          <a:prstGeom prst="rect">
            <a:avLst/>
          </a:prstGeom>
        </p:spPr>
        <p:txBody>
          <a:bodyPr wrap="square">
            <a:spAutoFit/>
          </a:bodyPr>
          <a:lstStyle/>
          <a:p>
            <a:r>
              <a:rPr lang="en-US" sz="3200" dirty="0">
                <a:solidFill>
                  <a:srgbClr val="C00000"/>
                </a:solidFill>
              </a:rPr>
              <a:t>Cardiac muscle has 3 types of membrane ion channels that play important roles in causing voltage changes of AP:</a:t>
            </a:r>
          </a:p>
          <a:p>
            <a:endParaRPr lang="en-US" sz="3200" dirty="0"/>
          </a:p>
          <a:p>
            <a:pPr marL="1485900" indent="63500"/>
            <a:r>
              <a:rPr lang="en-US" sz="3200" dirty="0"/>
              <a:t>(1) </a:t>
            </a:r>
            <a:r>
              <a:rPr lang="en-US" sz="3200" i="1" dirty="0"/>
              <a:t>fast </a:t>
            </a:r>
            <a:r>
              <a:rPr lang="en-US" sz="3200" i="1" dirty="0" err="1">
                <a:solidFill>
                  <a:srgbClr val="C00000"/>
                </a:solidFill>
              </a:rPr>
              <a:t>Na</a:t>
            </a:r>
            <a:r>
              <a:rPr lang="en-US" sz="3200" i="1" baseline="30000" dirty="0" err="1">
                <a:solidFill>
                  <a:srgbClr val="C00000"/>
                </a:solidFill>
              </a:rPr>
              <a:t>+</a:t>
            </a:r>
            <a:r>
              <a:rPr lang="en-US" sz="3200" i="1" dirty="0" err="1"/>
              <a:t>channels</a:t>
            </a:r>
            <a:r>
              <a:rPr lang="en-US" sz="3200" dirty="0"/>
              <a:t>,</a:t>
            </a:r>
          </a:p>
          <a:p>
            <a:pPr marL="1485900" indent="63500"/>
            <a:r>
              <a:rPr lang="en-US" sz="3200" dirty="0"/>
              <a:t>(2) </a:t>
            </a:r>
            <a:r>
              <a:rPr lang="en-US" sz="3200" i="1" dirty="0"/>
              <a:t>slow </a:t>
            </a:r>
            <a:r>
              <a:rPr lang="en-US" sz="3200" i="1" dirty="0">
                <a:solidFill>
                  <a:srgbClr val="C00000"/>
                </a:solidFill>
              </a:rPr>
              <a:t>Na</a:t>
            </a:r>
            <a:r>
              <a:rPr lang="en-US" sz="3200" i="1" baseline="30000" dirty="0">
                <a:solidFill>
                  <a:srgbClr val="C00000"/>
                </a:solidFill>
              </a:rPr>
              <a:t>+</a:t>
            </a:r>
            <a:r>
              <a:rPr lang="en-US" sz="3200" i="1" dirty="0"/>
              <a:t>-</a:t>
            </a:r>
            <a:r>
              <a:rPr lang="en-US" sz="3200" i="1" dirty="0" err="1">
                <a:solidFill>
                  <a:srgbClr val="C00000"/>
                </a:solidFill>
              </a:rPr>
              <a:t>Ca</a:t>
            </a:r>
            <a:r>
              <a:rPr lang="en-US" sz="3200" i="1" baseline="30000" dirty="0">
                <a:solidFill>
                  <a:srgbClr val="C00000"/>
                </a:solidFill>
              </a:rPr>
              <a:t>+ 2</a:t>
            </a:r>
            <a:r>
              <a:rPr lang="en-US" sz="3200" i="1" dirty="0"/>
              <a:t>channels</a:t>
            </a:r>
            <a:r>
              <a:rPr lang="en-US" sz="3200" dirty="0"/>
              <a:t>,</a:t>
            </a:r>
          </a:p>
          <a:p>
            <a:pPr marL="1485900" indent="63500"/>
            <a:r>
              <a:rPr lang="en-US" sz="3200" dirty="0"/>
              <a:t>(3) </a:t>
            </a:r>
            <a:r>
              <a:rPr lang="en-US" sz="3200" i="1" baseline="30000" dirty="0"/>
              <a:t> </a:t>
            </a:r>
            <a:r>
              <a:rPr lang="en-US" sz="3200" i="1" dirty="0">
                <a:solidFill>
                  <a:srgbClr val="C00000"/>
                </a:solidFill>
              </a:rPr>
              <a:t>K</a:t>
            </a:r>
            <a:r>
              <a:rPr lang="en-US" sz="3200" i="1" baseline="30000" dirty="0">
                <a:solidFill>
                  <a:srgbClr val="C00000"/>
                </a:solidFill>
              </a:rPr>
              <a:t>+  </a:t>
            </a:r>
            <a:r>
              <a:rPr lang="en-US" sz="3200" i="1" dirty="0"/>
              <a:t>channels</a:t>
            </a:r>
            <a:r>
              <a:rPr lang="en-US" sz="3200" dirty="0"/>
              <a:t>.</a:t>
            </a:r>
            <a:endParaRPr lang="ar-SA" sz="3200" dirty="0"/>
          </a:p>
        </p:txBody>
      </p:sp>
      <p:sp>
        <p:nvSpPr>
          <p:cNvPr id="7" name="عنصر نائب للتاريخ 6"/>
          <p:cNvSpPr>
            <a:spLocks noGrp="1"/>
          </p:cNvSpPr>
          <p:nvPr>
            <p:ph type="dt" sz="half" idx="10"/>
          </p:nvPr>
        </p:nvSpPr>
        <p:spPr/>
        <p:txBody>
          <a:bodyPr/>
          <a:lstStyle/>
          <a:p>
            <a:fld id="{03AE61EF-0158-456B-AC02-A9157E16223F}" type="datetime1">
              <a:rPr lang="en-US" smtClean="0">
                <a:solidFill>
                  <a:schemeClr val="tx1"/>
                </a:solidFill>
              </a:rPr>
              <a:t>2/28/21</a:t>
            </a:fld>
            <a:endParaRPr lang="en-US">
              <a:solidFill>
                <a:schemeClr val="tx1"/>
              </a:solidFill>
            </a:endParaRPr>
          </a:p>
        </p:txBody>
      </p:sp>
      <p:sp>
        <p:nvSpPr>
          <p:cNvPr id="10" name="عنصر نائب لرقم الشريحة 9"/>
          <p:cNvSpPr>
            <a:spLocks noGrp="1"/>
          </p:cNvSpPr>
          <p:nvPr>
            <p:ph type="sldNum" sz="quarter" idx="12"/>
          </p:nvPr>
        </p:nvSpPr>
        <p:spPr/>
        <p:txBody>
          <a:bodyPr/>
          <a:lstStyle/>
          <a:p>
            <a:fld id="{BC490F8C-3D0D-4DB1-B2BD-1525EA5CE111}" type="slidenum">
              <a:rPr lang="en-US" smtClean="0">
                <a:solidFill>
                  <a:schemeClr val="tx1"/>
                </a:solidFill>
              </a:rPr>
              <a:pPr/>
              <a:t>9</a:t>
            </a:fld>
            <a:endParaRPr lang="en-US">
              <a:solidFill>
                <a:schemeClr val="tx1"/>
              </a:solidFill>
            </a:endParaRPr>
          </a:p>
        </p:txBody>
      </p:sp>
      <p:sp>
        <p:nvSpPr>
          <p:cNvPr id="11" name="عنصر نائب للتذييل 10"/>
          <p:cNvSpPr>
            <a:spLocks noGrp="1"/>
          </p:cNvSpPr>
          <p:nvPr>
            <p:ph type="ftr" sz="quarter" idx="11"/>
          </p:nvPr>
        </p:nvSpPr>
        <p:spPr/>
        <p:txBody>
          <a:bodyPr/>
          <a:lstStyle/>
          <a:p>
            <a:r>
              <a:rPr lang="en-US">
                <a:solidFill>
                  <a:schemeClr val="tx1"/>
                </a:solidFill>
              </a:rPr>
              <a:t>Excitation of the heart -Guyton and hall &amp; Linda</a:t>
            </a:r>
          </a:p>
        </p:txBody>
      </p:sp>
    </p:spTree>
    <p:extLst>
      <p:ext uri="{BB962C8B-B14F-4D97-AF65-F5344CB8AC3E}">
        <p14:creationId xmlns:p14="http://schemas.microsoft.com/office/powerpoint/2010/main" val="17591723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1151-vital-signs-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1151-vital-signs-powerpoint-template</Template>
  <TotalTime>1082</TotalTime>
  <Words>2203</Words>
  <Application>Microsoft Office PowerPoint</Application>
  <PresentationFormat>عرض على الشاشة (4:3)</PresentationFormat>
  <Paragraphs>354</Paragraphs>
  <Slides>35</Slides>
  <Notes>15</Notes>
  <HiddenSlides>0</HiddenSlides>
  <MMClips>0</MMClips>
  <ScaleCrop>false</ScaleCrop>
  <HeadingPairs>
    <vt:vector size="4" baseType="variant">
      <vt:variant>
        <vt:lpstr>نسق</vt:lpstr>
      </vt:variant>
      <vt:variant>
        <vt:i4>1</vt:i4>
      </vt:variant>
      <vt:variant>
        <vt:lpstr>عناوين الشرائح</vt:lpstr>
      </vt:variant>
      <vt:variant>
        <vt:i4>35</vt:i4>
      </vt:variant>
    </vt:vector>
  </HeadingPairs>
  <TitlesOfParts>
    <vt:vector size="36" baseType="lpstr">
      <vt:lpstr>1151-vital-signs-powerpoint-template</vt:lpstr>
      <vt:lpstr>  Cardiac electric activity  </vt:lpstr>
      <vt:lpstr>Objectives </vt:lpstr>
      <vt:lpstr> Abbreviations  Actio potential: AP Sinoatrial : SA Atrioventricular: AV Sodium ion: Na+  Potassium  ion: K+ Calcium ion:Ca+2  Extracellular fluid: ECF  </vt:lpstr>
      <vt:lpstr>Rhythmical Excitation of the Heart</vt:lpstr>
      <vt:lpstr>Rhythmical Excitation of the Heart..</vt:lpstr>
      <vt:lpstr>Specialized Excitatory and Conductive System of the Heart</vt:lpstr>
      <vt:lpstr>Sequence of excitation</vt:lpstr>
      <vt:lpstr>Sinus (Sinoatrial) Node</vt:lpstr>
      <vt:lpstr>Mechanism of Sinus Nodal Rhythmicity</vt:lpstr>
      <vt:lpstr>Mechanism of Sinus Nodal Rhythmicity…</vt:lpstr>
      <vt:lpstr>SA nodal APs are divided into 3 phases.  </vt:lpstr>
      <vt:lpstr>Mechanism of pacemaker action potential</vt:lpstr>
      <vt:lpstr>Mechanism of pacemaker action potential</vt:lpstr>
      <vt:lpstr>Mechanism of Sinus Nodal Rhythmicity..</vt:lpstr>
      <vt:lpstr>عرض تقديمي في PowerPoint</vt:lpstr>
      <vt:lpstr>Why does leakiness to Na+ and Ca+2 ions not cause the SA node fibers to remain depolarized all the time?</vt:lpstr>
      <vt:lpstr>Why is this new state of hyperpolarization not maintained forever?</vt:lpstr>
      <vt:lpstr>Rhythmical discharge of a sinus nodal fiber compared with that of a ventricular muscle fiber</vt:lpstr>
      <vt:lpstr>عرض تقديمي في PowerPoint</vt:lpstr>
      <vt:lpstr>عرض تقديمي في PowerPoint</vt:lpstr>
      <vt:lpstr>Atrioventricular (AV) Node</vt:lpstr>
      <vt:lpstr>Atrioventricular Node and Delay of Impulse Conduction from the Atria to the Ventricle</vt:lpstr>
      <vt:lpstr>Transmission in Ventricular Purkinje System</vt:lpstr>
      <vt:lpstr>One-Way Conduction Through A-V Bundle</vt:lpstr>
      <vt:lpstr>Transmission of the Cardiac Impulse in the Ventricular Muscle</vt:lpstr>
      <vt:lpstr>Conduction Velocity in different  cardiac tissues </vt:lpstr>
      <vt:lpstr>Control of Excitation and Conduction in the Heart, Sinus Node as the Pacemaker of the Heart</vt:lpstr>
      <vt:lpstr>Effect of Sympathetic Stimulation on Cardiac Rhythm and Conduction</vt:lpstr>
      <vt:lpstr>Mechanism of the Sympathetic Effect</vt:lpstr>
      <vt:lpstr>Effect of parasympathetic Stimulation on Cardiac Rhythm and Conduction</vt:lpstr>
      <vt:lpstr>Mechanism of the Vagal Effects</vt:lpstr>
      <vt:lpstr>Summary of Effects of Autonomic Nervous System on the Conduction velocity</vt:lpstr>
      <vt:lpstr>Effect of sympathetic and parasympathetic stimulation on the SA node action potential.</vt:lpstr>
      <vt:lpstr>Latent Pacemakers</vt:lpstr>
      <vt:lpstr>If your heart is in rhythm, so is your life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Vital Signs PowerPoint Template</dc:title>
  <dc:creator>SlideHunter</dc:creator>
  <cp:lastModifiedBy>alanoud albawardi</cp:lastModifiedBy>
  <cp:revision>62</cp:revision>
  <dcterms:created xsi:type="dcterms:W3CDTF">2013-08-11T01:07:12Z</dcterms:created>
  <dcterms:modified xsi:type="dcterms:W3CDTF">2021-02-28T10:18:35Z</dcterms:modified>
</cp:coreProperties>
</file>