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  <a:srgbClr val="000099"/>
    <a:srgbClr val="3333CC"/>
    <a:srgbClr val="FFCC00"/>
    <a:srgbClr val="FF0066"/>
    <a:srgbClr val="CC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"/>
    </p:cViewPr>
  </p:sorterViewPr>
  <p:gridSpacing cx="76200" cy="76200"/>
</p:viewPr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3337</TotalTime>
  <Words>861</Words>
  <Application>Microsoft Macintosh PowerPoint</Application>
  <PresentationFormat>On-screen Show (4:3)</PresentationFormat>
  <Paragraphs>146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Franklin Gothic Book</vt:lpstr>
      <vt:lpstr>Franklin Gothic Medium</vt:lpstr>
      <vt:lpstr>Times New Roman</vt:lpstr>
      <vt:lpstr>Blank Presentation</vt:lpstr>
      <vt:lpstr>PowerPoint Presentation</vt:lpstr>
      <vt:lpstr>Objectives</vt:lpstr>
      <vt:lpstr>Major Histocompatibility Complex and Transplantation</vt:lpstr>
      <vt:lpstr>MHC Class I and II Proteins</vt:lpstr>
      <vt:lpstr>Major Histocompatibility Complex and Transplantation</vt:lpstr>
      <vt:lpstr>Major Histocompatibility Complex and Transplantation</vt:lpstr>
      <vt:lpstr>Minor HLA genes and Transplantation</vt:lpstr>
      <vt:lpstr>PowerPoint Presentation</vt:lpstr>
      <vt:lpstr>Transplantation</vt:lpstr>
      <vt:lpstr>Transplantation</vt:lpstr>
      <vt:lpstr>Transplantation (Rejection)</vt:lpstr>
      <vt:lpstr>PowerPoint Presentation</vt:lpstr>
      <vt:lpstr>PowerPoint Presentation</vt:lpstr>
      <vt:lpstr>Transplantation</vt:lpstr>
      <vt:lpstr>PowerPoint Presentation</vt:lpstr>
      <vt:lpstr>PowerPoint Presentation</vt:lpstr>
      <vt:lpstr>PowerPoint Presentation</vt:lpstr>
      <vt:lpstr>Chronic Rejection</vt:lpstr>
      <vt:lpstr>Graft-versus-Host (GVH) Reaction</vt:lpstr>
      <vt:lpstr>HLA Typing in the Laboratory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Immuno-suppresive Therapy</vt:lpstr>
      <vt:lpstr>Take home message</vt:lpstr>
      <vt:lpstr>PowerPoint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Transplantation</dc:title>
  <dc:creator>Robert Chervenak</dc:creator>
  <cp:lastModifiedBy>samiashouli@yahoo.com</cp:lastModifiedBy>
  <cp:revision>104</cp:revision>
  <dcterms:created xsi:type="dcterms:W3CDTF">2001-09-27T17:25:52Z</dcterms:created>
  <dcterms:modified xsi:type="dcterms:W3CDTF">2021-04-17T21:18:13Z</dcterms:modified>
</cp:coreProperties>
</file>