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72</TotalTime>
  <Words>2461</Words>
  <Application>Microsoft Office PowerPoint</Application>
  <PresentationFormat>Widescreen</PresentationFormat>
  <Paragraphs>237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Century Gothic</vt:lpstr>
      <vt:lpstr>Times New Roman</vt:lpstr>
      <vt:lpstr>Wingdings</vt:lpstr>
      <vt:lpstr>Theme1</vt:lpstr>
      <vt:lpstr>Renal Pathology Acute kidney injury</vt:lpstr>
      <vt:lpstr>Acute kidney injury </vt:lpstr>
      <vt:lpstr>GROSS ANATOMY AND HISTOLOGY </vt:lpstr>
      <vt:lpstr>PowerPoint Presentation</vt:lpstr>
      <vt:lpstr>PowerPoint Presentation</vt:lpstr>
      <vt:lpstr>PowerPoint Presentation</vt:lpstr>
      <vt:lpstr>PowerPoint Presentation</vt:lpstr>
      <vt:lpstr>Glomerulus n Transmission EM</vt:lpstr>
      <vt:lpstr>Normal Kidney Function</vt:lpstr>
      <vt:lpstr>PowerPoint Presentation</vt:lpstr>
      <vt:lpstr>PowerPoint Presentation</vt:lpstr>
      <vt:lpstr>Terminology</vt:lpstr>
      <vt:lpstr>RENAL PATHOLOGY   </vt:lpstr>
      <vt:lpstr>KIDNEY BIOPSY</vt:lpstr>
      <vt:lpstr>Kidney biopsy</vt:lpstr>
      <vt:lpstr>Kidney biopsy</vt:lpstr>
      <vt:lpstr>Renal (kidney) failure</vt:lpstr>
      <vt:lpstr>Renal failure can be classified in 3 ways:</vt:lpstr>
      <vt:lpstr>ACUTE KIDNEY INJURY</vt:lpstr>
      <vt:lpstr>Acute kidney injury (AKI)  (previously called acute renal failure [ARF])</vt:lpstr>
      <vt:lpstr>Acute kidney injury (AKI)</vt:lpstr>
      <vt:lpstr>Causes of AKI (etiologic classification) </vt:lpstr>
      <vt:lpstr>Pre-renal causes of ARF  (pre-renal azotemia)</vt:lpstr>
      <vt:lpstr>Renal causes of AKI  (intrinsic causes)</vt:lpstr>
      <vt:lpstr>RENAL causes of AKI </vt:lpstr>
      <vt:lpstr>Post renal causes of AKI/ ARF </vt:lpstr>
      <vt:lpstr>PowerPoint Presentation</vt:lpstr>
      <vt:lpstr>Summary of causes of AKI</vt:lpstr>
      <vt:lpstr>Note: Common causes of AKI</vt:lpstr>
      <vt:lpstr>Acute tubular injury/ necrosis</vt:lpstr>
      <vt:lpstr>Acute tubular injury and Acute tubular necrosis</vt:lpstr>
      <vt:lpstr>Acute tubular injury/ necrosis</vt:lpstr>
      <vt:lpstr>Acute tubular injury/necrosis</vt:lpstr>
      <vt:lpstr>PowerPoint Presentation</vt:lpstr>
      <vt:lpstr>Clinical features of AKI:</vt:lpstr>
      <vt:lpstr>Treatment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Pathology Acute kidney injury</dc:title>
  <dc:creator>sufia husain</dc:creator>
  <cp:lastModifiedBy>Sufia Husain</cp:lastModifiedBy>
  <cp:revision>9</cp:revision>
  <dcterms:created xsi:type="dcterms:W3CDTF">2020-04-15T09:13:39Z</dcterms:created>
  <dcterms:modified xsi:type="dcterms:W3CDTF">2021-04-06T08:20:06Z</dcterms:modified>
</cp:coreProperties>
</file>