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 id="2147483650" r:id="rId5"/>
    <p:sldMasterId id="2147483659" r:id="rId6"/>
    <p:sldMasterId id="2147483661" r:id="rId7"/>
  </p:sldMasterIdLst>
  <p:notesMasterIdLst>
    <p:notesMasterId r:id="rId8"/>
  </p:notesMasterIdLst>
  <p:sldIdLst>
    <p:sldId id="256" r:id="rId9"/>
    <p:sldId id="257" r:id="rId10"/>
    <p:sldId id="258" r:id="rId11"/>
    <p:sldId id="259" r:id="rId12"/>
    <p:sldId id="260" r:id="rId13"/>
    <p:sldId id="261" r:id="rId14"/>
    <p:sldId id="262" r:id="rId15"/>
    <p:sldId id="263" r:id="rId16"/>
    <p:sldId id="264" r:id="rId17"/>
    <p:sldId id="265" r:id="rId18"/>
    <p:sldId id="266" r:id="rId19"/>
    <p:sldId id="267" r:id="rId20"/>
    <p:sldId id="268" r:id="rId21"/>
    <p:sldId id="269" r:id="rId22"/>
    <p:sldId id="270" r:id="rId23"/>
    <p:sldId id="271" r:id="rId24"/>
    <p:sldId id="272" r:id="rId25"/>
    <p:sldId id="273" r:id="rId26"/>
    <p:sldId id="274" r:id="rId27"/>
    <p:sldId id="275" r:id="rId28"/>
    <p:sldId id="276" r:id="rId29"/>
    <p:sldId id="277" r:id="rId30"/>
    <p:sldId id="278" r:id="rId31"/>
    <p:sldId id="279" r:id="rId32"/>
    <p:sldId id="280" r:id="rId33"/>
    <p:sldId id="281" r:id="rId34"/>
    <p:sldId id="282" r:id="rId35"/>
    <p:sldId id="283" r:id="rId36"/>
    <p:sldId id="284" r:id="rId37"/>
    <p:sldId id="285" r:id="rId38"/>
    <p:sldId id="286" r:id="rId39"/>
    <p:sldId id="287" r:id="rId40"/>
    <p:sldId id="288" r:id="rId41"/>
    <p:sldId id="289" r:id="rId42"/>
  </p:sldIdLst>
  <p:sldSz cy="68580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 uri="http://customooxmlschemas.google.com/">
      <go:slidesCustomData xmlns:go="http://customooxmlschemas.google.com/" r:id="rId43" roundtripDataSignature="AMtx7mjS+yROSvZqAbkZz/hpUaGohDpet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2.xml"/><Relationship Id="rId20" Type="http://schemas.openxmlformats.org/officeDocument/2006/relationships/slide" Target="slides/slide12.xml"/><Relationship Id="rId42" Type="http://schemas.openxmlformats.org/officeDocument/2006/relationships/slide" Target="slides/slide34.xml"/><Relationship Id="rId41" Type="http://schemas.openxmlformats.org/officeDocument/2006/relationships/slide" Target="slides/slide33.xml"/><Relationship Id="rId22" Type="http://schemas.openxmlformats.org/officeDocument/2006/relationships/slide" Target="slides/slide14.xml"/><Relationship Id="rId21" Type="http://schemas.openxmlformats.org/officeDocument/2006/relationships/slide" Target="slides/slide13.xml"/><Relationship Id="rId43" Type="http://customschemas.google.com/relationships/presentationmetadata" Target="metadata"/><Relationship Id="rId24" Type="http://schemas.openxmlformats.org/officeDocument/2006/relationships/slide" Target="slides/slide16.xml"/><Relationship Id="rId23" Type="http://schemas.openxmlformats.org/officeDocument/2006/relationships/slide" Target="slides/slide15.xml"/><Relationship Id="rId1" Type="http://schemas.openxmlformats.org/officeDocument/2006/relationships/theme" Target="theme/theme4.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1.xml"/><Relationship Id="rId26" Type="http://schemas.openxmlformats.org/officeDocument/2006/relationships/slide" Target="slides/slide18.xml"/><Relationship Id="rId25" Type="http://schemas.openxmlformats.org/officeDocument/2006/relationships/slide" Target="slides/slide17.xml"/><Relationship Id="rId28" Type="http://schemas.openxmlformats.org/officeDocument/2006/relationships/slide" Target="slides/slide20.xml"/><Relationship Id="rId27" Type="http://schemas.openxmlformats.org/officeDocument/2006/relationships/slide" Target="slides/slide19.xml"/><Relationship Id="rId5" Type="http://schemas.openxmlformats.org/officeDocument/2006/relationships/slideMaster" Target="slideMasters/slideMaster2.xml"/><Relationship Id="rId6" Type="http://schemas.openxmlformats.org/officeDocument/2006/relationships/slideMaster" Target="slideMasters/slideMaster3.xml"/><Relationship Id="rId29" Type="http://schemas.openxmlformats.org/officeDocument/2006/relationships/slide" Target="slides/slide21.xml"/><Relationship Id="rId7" Type="http://schemas.openxmlformats.org/officeDocument/2006/relationships/slideMaster" Target="slideMasters/slideMaster4.xml"/><Relationship Id="rId8" Type="http://schemas.openxmlformats.org/officeDocument/2006/relationships/notesMaster" Target="notesMasters/notesMaster1.xml"/><Relationship Id="rId31" Type="http://schemas.openxmlformats.org/officeDocument/2006/relationships/slide" Target="slides/slide23.xml"/><Relationship Id="rId30" Type="http://schemas.openxmlformats.org/officeDocument/2006/relationships/slide" Target="slides/slide22.xml"/><Relationship Id="rId11" Type="http://schemas.openxmlformats.org/officeDocument/2006/relationships/slide" Target="slides/slide3.xml"/><Relationship Id="rId33" Type="http://schemas.openxmlformats.org/officeDocument/2006/relationships/slide" Target="slides/slide25.xml"/><Relationship Id="rId10" Type="http://schemas.openxmlformats.org/officeDocument/2006/relationships/slide" Target="slides/slide2.xml"/><Relationship Id="rId32" Type="http://schemas.openxmlformats.org/officeDocument/2006/relationships/slide" Target="slides/slide24.xml"/><Relationship Id="rId13" Type="http://schemas.openxmlformats.org/officeDocument/2006/relationships/slide" Target="slides/slide5.xml"/><Relationship Id="rId35" Type="http://schemas.openxmlformats.org/officeDocument/2006/relationships/slide" Target="slides/slide27.xml"/><Relationship Id="rId12" Type="http://schemas.openxmlformats.org/officeDocument/2006/relationships/slide" Target="slides/slide4.xml"/><Relationship Id="rId34" Type="http://schemas.openxmlformats.org/officeDocument/2006/relationships/slide" Target="slides/slide26.xml"/><Relationship Id="rId15" Type="http://schemas.openxmlformats.org/officeDocument/2006/relationships/slide" Target="slides/slide7.xml"/><Relationship Id="rId37" Type="http://schemas.openxmlformats.org/officeDocument/2006/relationships/slide" Target="slides/slide29.xml"/><Relationship Id="rId14" Type="http://schemas.openxmlformats.org/officeDocument/2006/relationships/slide" Target="slides/slide6.xml"/><Relationship Id="rId36" Type="http://schemas.openxmlformats.org/officeDocument/2006/relationships/slide" Target="slides/slide28.xml"/><Relationship Id="rId17" Type="http://schemas.openxmlformats.org/officeDocument/2006/relationships/slide" Target="slides/slide9.xml"/><Relationship Id="rId39" Type="http://schemas.openxmlformats.org/officeDocument/2006/relationships/slide" Target="slides/slide31.xml"/><Relationship Id="rId16" Type="http://schemas.openxmlformats.org/officeDocument/2006/relationships/slide" Target="slides/slide8.xml"/><Relationship Id="rId38" Type="http://schemas.openxmlformats.org/officeDocument/2006/relationships/slide" Target="slides/slide30.xml"/><Relationship Id="rId19" Type="http://schemas.openxmlformats.org/officeDocument/2006/relationships/slide" Target="slides/slide11.xml"/><Relationship Id="rId18"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800" u="none" cap="none" strike="noStrike">
                <a:solidFill>
                  <a:srgbClr val="000000"/>
                </a:solidFill>
                <a:latin typeface="Calibri"/>
                <a:ea typeface="Calibri"/>
                <a:cs typeface="Calibri"/>
                <a:sym typeface="Calibri"/>
              </a:defRPr>
            </a:lvl1pPr>
            <a:lvl2pPr lvl="1" marR="0" rtl="0" algn="l">
              <a:lnSpc>
                <a:spcPct val="100000"/>
              </a:lnSpc>
              <a:spcBef>
                <a:spcPts val="0"/>
              </a:spcBef>
              <a:spcAft>
                <a:spcPts val="0"/>
              </a:spcAft>
              <a:buSzPts val="1400"/>
              <a:buNone/>
              <a:defRPr b="0" i="0" sz="1800" u="none" cap="none" strike="noStrike">
                <a:solidFill>
                  <a:srgbClr val="000000"/>
                </a:solidFill>
                <a:latin typeface="Calibri"/>
                <a:ea typeface="Calibri"/>
                <a:cs typeface="Calibri"/>
                <a:sym typeface="Calibri"/>
              </a:defRPr>
            </a:lvl2pPr>
            <a:lvl3pPr lvl="2" marR="0" rtl="0" algn="l">
              <a:lnSpc>
                <a:spcPct val="100000"/>
              </a:lnSpc>
              <a:spcBef>
                <a:spcPts val="0"/>
              </a:spcBef>
              <a:spcAft>
                <a:spcPts val="0"/>
              </a:spcAft>
              <a:buSzPts val="1400"/>
              <a:buNone/>
              <a:defRPr b="0" i="0" sz="1800" u="none" cap="none" strike="noStrike">
                <a:solidFill>
                  <a:srgbClr val="000000"/>
                </a:solidFill>
                <a:latin typeface="Calibri"/>
                <a:ea typeface="Calibri"/>
                <a:cs typeface="Calibri"/>
                <a:sym typeface="Calibri"/>
              </a:defRPr>
            </a:lvl3pPr>
            <a:lvl4pPr lvl="3" marR="0" rtl="0" algn="l">
              <a:lnSpc>
                <a:spcPct val="100000"/>
              </a:lnSpc>
              <a:spcBef>
                <a:spcPts val="0"/>
              </a:spcBef>
              <a:spcAft>
                <a:spcPts val="0"/>
              </a:spcAft>
              <a:buSzPts val="1400"/>
              <a:buNone/>
              <a:defRPr b="0" i="0" sz="1800" u="none" cap="none" strike="noStrike">
                <a:solidFill>
                  <a:srgbClr val="000000"/>
                </a:solidFill>
                <a:latin typeface="Calibri"/>
                <a:ea typeface="Calibri"/>
                <a:cs typeface="Calibri"/>
                <a:sym typeface="Calibri"/>
              </a:defRPr>
            </a:lvl4pPr>
            <a:lvl5pPr lvl="4" marR="0" rtl="0" algn="l">
              <a:lnSpc>
                <a:spcPct val="100000"/>
              </a:lnSpc>
              <a:spcBef>
                <a:spcPts val="0"/>
              </a:spcBef>
              <a:spcAft>
                <a:spcPts val="0"/>
              </a:spcAft>
              <a:buSzPts val="1400"/>
              <a:buNone/>
              <a:defRPr b="0" i="0" sz="1800" u="none" cap="none" strike="noStrike">
                <a:solidFill>
                  <a:srgbClr val="000000"/>
                </a:solidFill>
                <a:latin typeface="Calibri"/>
                <a:ea typeface="Calibri"/>
                <a:cs typeface="Calibri"/>
                <a:sym typeface="Calibri"/>
              </a:defRPr>
            </a:lvl5pPr>
            <a:lvl6pPr lvl="5" marR="0" rtl="0" algn="l">
              <a:lnSpc>
                <a:spcPct val="100000"/>
              </a:lnSpc>
              <a:spcBef>
                <a:spcPts val="0"/>
              </a:spcBef>
              <a:spcAft>
                <a:spcPts val="0"/>
              </a:spcAft>
              <a:buSzPts val="1400"/>
              <a:buNone/>
              <a:defRPr b="0" i="0" sz="1800" u="none" cap="none" strike="noStrike">
                <a:solidFill>
                  <a:srgbClr val="000000"/>
                </a:solidFill>
                <a:latin typeface="Calibri"/>
                <a:ea typeface="Calibri"/>
                <a:cs typeface="Calibri"/>
                <a:sym typeface="Calibri"/>
              </a:defRPr>
            </a:lvl6pPr>
            <a:lvl7pPr lvl="6" marR="0" rtl="0" algn="l">
              <a:lnSpc>
                <a:spcPct val="100000"/>
              </a:lnSpc>
              <a:spcBef>
                <a:spcPts val="0"/>
              </a:spcBef>
              <a:spcAft>
                <a:spcPts val="0"/>
              </a:spcAft>
              <a:buSzPts val="1400"/>
              <a:buNone/>
              <a:defRPr b="0" i="0" sz="1800" u="none" cap="none" strike="noStrike">
                <a:solidFill>
                  <a:srgbClr val="000000"/>
                </a:solidFill>
                <a:latin typeface="Calibri"/>
                <a:ea typeface="Calibri"/>
                <a:cs typeface="Calibri"/>
                <a:sym typeface="Calibri"/>
              </a:defRPr>
            </a:lvl7pPr>
            <a:lvl8pPr lvl="7" marR="0" rtl="0" algn="l">
              <a:lnSpc>
                <a:spcPct val="100000"/>
              </a:lnSpc>
              <a:spcBef>
                <a:spcPts val="0"/>
              </a:spcBef>
              <a:spcAft>
                <a:spcPts val="0"/>
              </a:spcAft>
              <a:buSzPts val="1400"/>
              <a:buNone/>
              <a:defRPr b="0" i="0" sz="1800" u="none" cap="none" strike="noStrike">
                <a:solidFill>
                  <a:srgbClr val="000000"/>
                </a:solidFill>
                <a:latin typeface="Calibri"/>
                <a:ea typeface="Calibri"/>
                <a:cs typeface="Calibri"/>
                <a:sym typeface="Calibri"/>
              </a:defRPr>
            </a:lvl8pPr>
            <a:lvl9pPr lvl="8" marR="0" rtl="0" algn="l">
              <a:lnSpc>
                <a:spcPct val="100000"/>
              </a:lnSpc>
              <a:spcBef>
                <a:spcPts val="0"/>
              </a:spcBef>
              <a:spcAft>
                <a:spcPts val="0"/>
              </a:spcAft>
              <a:buSzPts val="1400"/>
              <a:buNone/>
              <a:defRPr b="0" i="0" sz="1800" u="none" cap="none" strike="noStrike">
                <a:solidFill>
                  <a:srgbClr val="000000"/>
                </a:solidFill>
                <a:latin typeface="Calibri"/>
                <a:ea typeface="Calibri"/>
                <a:cs typeface="Calibri"/>
                <a:sym typeface="Calibri"/>
              </a:defRPr>
            </a:lvl9pPr>
          </a:lstStyle>
          <a:p/>
        </p:txBody>
      </p:sp>
      <p:sp>
        <p:nvSpPr>
          <p:cNvPr id="4" name="Google Shape;4;n"/>
          <p:cNvSpPr txBox="1"/>
          <p:nvPr>
            <p:ph idx="10" type="dt"/>
          </p:nvPr>
        </p:nvSpPr>
        <p:spPr>
          <a:xfrm>
            <a:off x="3884612" y="0"/>
            <a:ext cx="2971800" cy="4572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800" u="none" cap="none" strike="noStrike">
                <a:solidFill>
                  <a:srgbClr val="000000"/>
                </a:solidFill>
                <a:latin typeface="Calibri"/>
                <a:ea typeface="Calibri"/>
                <a:cs typeface="Calibri"/>
                <a:sym typeface="Calibri"/>
              </a:defRPr>
            </a:lvl1pPr>
            <a:lvl2pPr lvl="1" marR="0" rtl="0" algn="l">
              <a:lnSpc>
                <a:spcPct val="100000"/>
              </a:lnSpc>
              <a:spcBef>
                <a:spcPts val="0"/>
              </a:spcBef>
              <a:spcAft>
                <a:spcPts val="0"/>
              </a:spcAft>
              <a:buSzPts val="1400"/>
              <a:buNone/>
              <a:defRPr b="0" i="0" sz="1800" u="none" cap="none" strike="noStrike">
                <a:solidFill>
                  <a:srgbClr val="000000"/>
                </a:solidFill>
                <a:latin typeface="Calibri"/>
                <a:ea typeface="Calibri"/>
                <a:cs typeface="Calibri"/>
                <a:sym typeface="Calibri"/>
              </a:defRPr>
            </a:lvl2pPr>
            <a:lvl3pPr lvl="2" marR="0" rtl="0" algn="l">
              <a:lnSpc>
                <a:spcPct val="100000"/>
              </a:lnSpc>
              <a:spcBef>
                <a:spcPts val="0"/>
              </a:spcBef>
              <a:spcAft>
                <a:spcPts val="0"/>
              </a:spcAft>
              <a:buSzPts val="1400"/>
              <a:buNone/>
              <a:defRPr b="0" i="0" sz="1800" u="none" cap="none" strike="noStrike">
                <a:solidFill>
                  <a:srgbClr val="000000"/>
                </a:solidFill>
                <a:latin typeface="Calibri"/>
                <a:ea typeface="Calibri"/>
                <a:cs typeface="Calibri"/>
                <a:sym typeface="Calibri"/>
              </a:defRPr>
            </a:lvl3pPr>
            <a:lvl4pPr lvl="3" marR="0" rtl="0" algn="l">
              <a:lnSpc>
                <a:spcPct val="100000"/>
              </a:lnSpc>
              <a:spcBef>
                <a:spcPts val="0"/>
              </a:spcBef>
              <a:spcAft>
                <a:spcPts val="0"/>
              </a:spcAft>
              <a:buSzPts val="1400"/>
              <a:buNone/>
              <a:defRPr b="0" i="0" sz="1800" u="none" cap="none" strike="noStrike">
                <a:solidFill>
                  <a:srgbClr val="000000"/>
                </a:solidFill>
                <a:latin typeface="Calibri"/>
                <a:ea typeface="Calibri"/>
                <a:cs typeface="Calibri"/>
                <a:sym typeface="Calibri"/>
              </a:defRPr>
            </a:lvl4pPr>
            <a:lvl5pPr lvl="4" marR="0" rtl="0" algn="l">
              <a:lnSpc>
                <a:spcPct val="100000"/>
              </a:lnSpc>
              <a:spcBef>
                <a:spcPts val="0"/>
              </a:spcBef>
              <a:spcAft>
                <a:spcPts val="0"/>
              </a:spcAft>
              <a:buSzPts val="1400"/>
              <a:buNone/>
              <a:defRPr b="0" i="0" sz="1800" u="none" cap="none" strike="noStrike">
                <a:solidFill>
                  <a:srgbClr val="000000"/>
                </a:solidFill>
                <a:latin typeface="Calibri"/>
                <a:ea typeface="Calibri"/>
                <a:cs typeface="Calibri"/>
                <a:sym typeface="Calibri"/>
              </a:defRPr>
            </a:lvl5pPr>
            <a:lvl6pPr lvl="5" marR="0" rtl="0" algn="l">
              <a:lnSpc>
                <a:spcPct val="100000"/>
              </a:lnSpc>
              <a:spcBef>
                <a:spcPts val="0"/>
              </a:spcBef>
              <a:spcAft>
                <a:spcPts val="0"/>
              </a:spcAft>
              <a:buSzPts val="1400"/>
              <a:buNone/>
              <a:defRPr b="0" i="0" sz="1800" u="none" cap="none" strike="noStrike">
                <a:solidFill>
                  <a:srgbClr val="000000"/>
                </a:solidFill>
                <a:latin typeface="Calibri"/>
                <a:ea typeface="Calibri"/>
                <a:cs typeface="Calibri"/>
                <a:sym typeface="Calibri"/>
              </a:defRPr>
            </a:lvl6pPr>
            <a:lvl7pPr lvl="6" marR="0" rtl="0" algn="l">
              <a:lnSpc>
                <a:spcPct val="100000"/>
              </a:lnSpc>
              <a:spcBef>
                <a:spcPts val="0"/>
              </a:spcBef>
              <a:spcAft>
                <a:spcPts val="0"/>
              </a:spcAft>
              <a:buSzPts val="1400"/>
              <a:buNone/>
              <a:defRPr b="0" i="0" sz="1800" u="none" cap="none" strike="noStrike">
                <a:solidFill>
                  <a:srgbClr val="000000"/>
                </a:solidFill>
                <a:latin typeface="Calibri"/>
                <a:ea typeface="Calibri"/>
                <a:cs typeface="Calibri"/>
                <a:sym typeface="Calibri"/>
              </a:defRPr>
            </a:lvl7pPr>
            <a:lvl8pPr lvl="7" marR="0" rtl="0" algn="l">
              <a:lnSpc>
                <a:spcPct val="100000"/>
              </a:lnSpc>
              <a:spcBef>
                <a:spcPts val="0"/>
              </a:spcBef>
              <a:spcAft>
                <a:spcPts val="0"/>
              </a:spcAft>
              <a:buSzPts val="1400"/>
              <a:buNone/>
              <a:defRPr b="0" i="0" sz="1800" u="none" cap="none" strike="noStrike">
                <a:solidFill>
                  <a:srgbClr val="000000"/>
                </a:solidFill>
                <a:latin typeface="Calibri"/>
                <a:ea typeface="Calibri"/>
                <a:cs typeface="Calibri"/>
                <a:sym typeface="Calibri"/>
              </a:defRPr>
            </a:lvl8pPr>
            <a:lvl9pPr lvl="8" marR="0" rtl="0" algn="l">
              <a:lnSpc>
                <a:spcPct val="100000"/>
              </a:lnSpc>
              <a:spcBef>
                <a:spcPts val="0"/>
              </a:spcBef>
              <a:spcAft>
                <a:spcPts val="0"/>
              </a:spcAft>
              <a:buSzPts val="1400"/>
              <a:buNone/>
              <a:defRPr b="0" i="0" sz="1800" u="none" cap="none" strike="noStrike">
                <a:solidFill>
                  <a:srgbClr val="000000"/>
                </a:solidFill>
                <a:latin typeface="Calibri"/>
                <a:ea typeface="Calibri"/>
                <a:cs typeface="Calibri"/>
                <a:sym typeface="Calibri"/>
              </a:defRPr>
            </a:lvl9pPr>
          </a:lstStyle>
          <a:p/>
        </p:txBody>
      </p:sp>
      <p:sp>
        <p:nvSpPr>
          <p:cNvPr id="5" name="Google Shape;5;n"/>
          <p:cNvSpPr/>
          <p:nvPr>
            <p:ph idx="3"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
        <p:nvSpPr>
          <p:cNvPr id="7" name="Google Shape;7;n"/>
          <p:cNvSpPr txBox="1"/>
          <p:nvPr>
            <p:ph idx="11" type="ftr"/>
          </p:nvPr>
        </p:nvSpPr>
        <p:spPr>
          <a:xfrm>
            <a:off x="0" y="8685212"/>
            <a:ext cx="2971800" cy="457200"/>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SzPts val="1400"/>
              <a:buNone/>
              <a:defRPr b="0" i="0" sz="1800" u="none" cap="none" strike="noStrike">
                <a:solidFill>
                  <a:srgbClr val="000000"/>
                </a:solidFill>
                <a:latin typeface="Calibri"/>
                <a:ea typeface="Calibri"/>
                <a:cs typeface="Calibri"/>
                <a:sym typeface="Calibri"/>
              </a:defRPr>
            </a:lvl1pPr>
            <a:lvl2pPr lvl="1" marR="0" rtl="0" algn="l">
              <a:lnSpc>
                <a:spcPct val="100000"/>
              </a:lnSpc>
              <a:spcBef>
                <a:spcPts val="0"/>
              </a:spcBef>
              <a:spcAft>
                <a:spcPts val="0"/>
              </a:spcAft>
              <a:buSzPts val="1400"/>
              <a:buNone/>
              <a:defRPr b="0" i="0" sz="1800" u="none" cap="none" strike="noStrike">
                <a:solidFill>
                  <a:srgbClr val="000000"/>
                </a:solidFill>
                <a:latin typeface="Calibri"/>
                <a:ea typeface="Calibri"/>
                <a:cs typeface="Calibri"/>
                <a:sym typeface="Calibri"/>
              </a:defRPr>
            </a:lvl2pPr>
            <a:lvl3pPr lvl="2" marR="0" rtl="0" algn="l">
              <a:lnSpc>
                <a:spcPct val="100000"/>
              </a:lnSpc>
              <a:spcBef>
                <a:spcPts val="0"/>
              </a:spcBef>
              <a:spcAft>
                <a:spcPts val="0"/>
              </a:spcAft>
              <a:buSzPts val="1400"/>
              <a:buNone/>
              <a:defRPr b="0" i="0" sz="1800" u="none" cap="none" strike="noStrike">
                <a:solidFill>
                  <a:srgbClr val="000000"/>
                </a:solidFill>
                <a:latin typeface="Calibri"/>
                <a:ea typeface="Calibri"/>
                <a:cs typeface="Calibri"/>
                <a:sym typeface="Calibri"/>
              </a:defRPr>
            </a:lvl3pPr>
            <a:lvl4pPr lvl="3" marR="0" rtl="0" algn="l">
              <a:lnSpc>
                <a:spcPct val="100000"/>
              </a:lnSpc>
              <a:spcBef>
                <a:spcPts val="0"/>
              </a:spcBef>
              <a:spcAft>
                <a:spcPts val="0"/>
              </a:spcAft>
              <a:buSzPts val="1400"/>
              <a:buNone/>
              <a:defRPr b="0" i="0" sz="1800" u="none" cap="none" strike="noStrike">
                <a:solidFill>
                  <a:srgbClr val="000000"/>
                </a:solidFill>
                <a:latin typeface="Calibri"/>
                <a:ea typeface="Calibri"/>
                <a:cs typeface="Calibri"/>
                <a:sym typeface="Calibri"/>
              </a:defRPr>
            </a:lvl4pPr>
            <a:lvl5pPr lvl="4" marR="0" rtl="0" algn="l">
              <a:lnSpc>
                <a:spcPct val="100000"/>
              </a:lnSpc>
              <a:spcBef>
                <a:spcPts val="0"/>
              </a:spcBef>
              <a:spcAft>
                <a:spcPts val="0"/>
              </a:spcAft>
              <a:buSzPts val="1400"/>
              <a:buNone/>
              <a:defRPr b="0" i="0" sz="1800" u="none" cap="none" strike="noStrike">
                <a:solidFill>
                  <a:srgbClr val="000000"/>
                </a:solidFill>
                <a:latin typeface="Calibri"/>
                <a:ea typeface="Calibri"/>
                <a:cs typeface="Calibri"/>
                <a:sym typeface="Calibri"/>
              </a:defRPr>
            </a:lvl5pPr>
            <a:lvl6pPr lvl="5" marR="0" rtl="0" algn="l">
              <a:lnSpc>
                <a:spcPct val="100000"/>
              </a:lnSpc>
              <a:spcBef>
                <a:spcPts val="0"/>
              </a:spcBef>
              <a:spcAft>
                <a:spcPts val="0"/>
              </a:spcAft>
              <a:buSzPts val="1400"/>
              <a:buNone/>
              <a:defRPr b="0" i="0" sz="1800" u="none" cap="none" strike="noStrike">
                <a:solidFill>
                  <a:srgbClr val="000000"/>
                </a:solidFill>
                <a:latin typeface="Calibri"/>
                <a:ea typeface="Calibri"/>
                <a:cs typeface="Calibri"/>
                <a:sym typeface="Calibri"/>
              </a:defRPr>
            </a:lvl6pPr>
            <a:lvl7pPr lvl="6" marR="0" rtl="0" algn="l">
              <a:lnSpc>
                <a:spcPct val="100000"/>
              </a:lnSpc>
              <a:spcBef>
                <a:spcPts val="0"/>
              </a:spcBef>
              <a:spcAft>
                <a:spcPts val="0"/>
              </a:spcAft>
              <a:buSzPts val="1400"/>
              <a:buNone/>
              <a:defRPr b="0" i="0" sz="1800" u="none" cap="none" strike="noStrike">
                <a:solidFill>
                  <a:srgbClr val="000000"/>
                </a:solidFill>
                <a:latin typeface="Calibri"/>
                <a:ea typeface="Calibri"/>
                <a:cs typeface="Calibri"/>
                <a:sym typeface="Calibri"/>
              </a:defRPr>
            </a:lvl7pPr>
            <a:lvl8pPr lvl="7" marR="0" rtl="0" algn="l">
              <a:lnSpc>
                <a:spcPct val="100000"/>
              </a:lnSpc>
              <a:spcBef>
                <a:spcPts val="0"/>
              </a:spcBef>
              <a:spcAft>
                <a:spcPts val="0"/>
              </a:spcAft>
              <a:buSzPts val="1400"/>
              <a:buNone/>
              <a:defRPr b="0" i="0" sz="1800" u="none" cap="none" strike="noStrike">
                <a:solidFill>
                  <a:srgbClr val="000000"/>
                </a:solidFill>
                <a:latin typeface="Calibri"/>
                <a:ea typeface="Calibri"/>
                <a:cs typeface="Calibri"/>
                <a:sym typeface="Calibri"/>
              </a:defRPr>
            </a:lvl8pPr>
            <a:lvl9pPr lvl="8" marR="0" rtl="0" algn="l">
              <a:lnSpc>
                <a:spcPct val="100000"/>
              </a:lnSpc>
              <a:spcBef>
                <a:spcPts val="0"/>
              </a:spcBef>
              <a:spcAft>
                <a:spcPts val="0"/>
              </a:spcAft>
              <a:buSzPts val="1400"/>
              <a:buNone/>
              <a:defRPr b="0" i="0" sz="1800" u="none" cap="none" strike="noStrike">
                <a:solidFill>
                  <a:srgbClr val="000000"/>
                </a:solidFill>
                <a:latin typeface="Calibri"/>
                <a:ea typeface="Calibri"/>
                <a:cs typeface="Calibri"/>
                <a:sym typeface="Calibri"/>
              </a:defRPr>
            </a:lvl9pPr>
          </a:lstStyle>
          <a:p/>
        </p:txBody>
      </p:sp>
      <p:sp>
        <p:nvSpPr>
          <p:cNvPr id="8" name="Google Shape;8;n"/>
          <p:cNvSpPr txBox="1"/>
          <p:nvPr>
            <p:ph idx="12" type="sldNum"/>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p1:notes"/>
          <p:cNvSpPr txBox="1"/>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a:solidFill>
                  <a:srgbClr val="000000"/>
                </a:solidFill>
                <a:latin typeface="Arial"/>
                <a:ea typeface="Arial"/>
                <a:cs typeface="Arial"/>
                <a:sym typeface="Arial"/>
              </a:rPr>
              <a:t>‹#›</a:t>
            </a:fld>
            <a:endParaRPr/>
          </a:p>
        </p:txBody>
      </p:sp>
      <p:sp>
        <p:nvSpPr>
          <p:cNvPr id="104" name="Google Shape;104;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05" name="Google Shape;105;p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p1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0" name="Google Shape;160;p1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p1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6" name="Google Shape;166;p1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p1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4" name="Google Shape;174;p1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p1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0" name="Google Shape;180;p1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p1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6" name="Google Shape;186;p1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p1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3" name="Google Shape;193;p1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p1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1" name="Google Shape;201;p1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p1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7" name="Google Shape;207;p1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p1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3" name="Google Shape;213;p1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p1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0" name="Google Shape;220;p1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p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1" name="Google Shape;111;p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p2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6" name="Google Shape;226;p2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p2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2" name="Google Shape;232;p2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p22:notes"/>
          <p:cNvSpPr txBox="1"/>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a:solidFill>
                  <a:srgbClr val="000000"/>
                </a:solidFill>
                <a:latin typeface="Arial"/>
                <a:ea typeface="Arial"/>
                <a:cs typeface="Arial"/>
                <a:sym typeface="Arial"/>
              </a:rPr>
              <a:t>‹#›</a:t>
            </a:fld>
            <a:endParaRPr/>
          </a:p>
        </p:txBody>
      </p:sp>
      <p:sp>
        <p:nvSpPr>
          <p:cNvPr id="255" name="Google Shape;255;p2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56" name="Google Shape;256;p2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9" name="Shape 259"/>
        <p:cNvGrpSpPr/>
        <p:nvPr/>
      </p:nvGrpSpPr>
      <p:grpSpPr>
        <a:xfrm>
          <a:off x="0" y="0"/>
          <a:ext cx="0" cy="0"/>
          <a:chOff x="0" y="0"/>
          <a:chExt cx="0" cy="0"/>
        </a:xfrm>
      </p:grpSpPr>
      <p:sp>
        <p:nvSpPr>
          <p:cNvPr id="260" name="Google Shape;260;p23:notes"/>
          <p:cNvSpPr txBox="1"/>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a:solidFill>
                  <a:srgbClr val="000000"/>
                </a:solidFill>
                <a:latin typeface="Arial"/>
                <a:ea typeface="Arial"/>
                <a:cs typeface="Arial"/>
                <a:sym typeface="Arial"/>
              </a:rPr>
              <a:t>‹#›</a:t>
            </a:fld>
            <a:endParaRPr/>
          </a:p>
        </p:txBody>
      </p:sp>
      <p:sp>
        <p:nvSpPr>
          <p:cNvPr id="261" name="Google Shape;261;p2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62" name="Google Shape;262;p2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6" name="Shape 266"/>
        <p:cNvGrpSpPr/>
        <p:nvPr/>
      </p:nvGrpSpPr>
      <p:grpSpPr>
        <a:xfrm>
          <a:off x="0" y="0"/>
          <a:ext cx="0" cy="0"/>
          <a:chOff x="0" y="0"/>
          <a:chExt cx="0" cy="0"/>
        </a:xfrm>
      </p:grpSpPr>
      <p:sp>
        <p:nvSpPr>
          <p:cNvPr id="267" name="Google Shape;267;p24:notes"/>
          <p:cNvSpPr txBox="1"/>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a:solidFill>
                  <a:srgbClr val="000000"/>
                </a:solidFill>
                <a:latin typeface="Arial"/>
                <a:ea typeface="Arial"/>
                <a:cs typeface="Arial"/>
                <a:sym typeface="Arial"/>
              </a:rPr>
              <a:t>‹#›</a:t>
            </a:fld>
            <a:endParaRPr/>
          </a:p>
        </p:txBody>
      </p:sp>
      <p:sp>
        <p:nvSpPr>
          <p:cNvPr id="268" name="Google Shape;268;p2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69" name="Google Shape;269;p2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p25:notes"/>
          <p:cNvSpPr txBox="1"/>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a:solidFill>
                  <a:srgbClr val="000000"/>
                </a:solidFill>
                <a:latin typeface="Arial"/>
                <a:ea typeface="Arial"/>
                <a:cs typeface="Arial"/>
                <a:sym typeface="Arial"/>
              </a:rPr>
              <a:t>‹#›</a:t>
            </a:fld>
            <a:endParaRPr/>
          </a:p>
        </p:txBody>
      </p:sp>
      <p:sp>
        <p:nvSpPr>
          <p:cNvPr id="275" name="Google Shape;275;p2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76" name="Google Shape;276;p2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0" name="Shape 280"/>
        <p:cNvGrpSpPr/>
        <p:nvPr/>
      </p:nvGrpSpPr>
      <p:grpSpPr>
        <a:xfrm>
          <a:off x="0" y="0"/>
          <a:ext cx="0" cy="0"/>
          <a:chOff x="0" y="0"/>
          <a:chExt cx="0" cy="0"/>
        </a:xfrm>
      </p:grpSpPr>
      <p:sp>
        <p:nvSpPr>
          <p:cNvPr id="281" name="Google Shape;281;p26:notes"/>
          <p:cNvSpPr txBox="1"/>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a:solidFill>
                  <a:srgbClr val="000000"/>
                </a:solidFill>
                <a:latin typeface="Arial"/>
                <a:ea typeface="Arial"/>
                <a:cs typeface="Arial"/>
                <a:sym typeface="Arial"/>
              </a:rPr>
              <a:t>‹#›</a:t>
            </a:fld>
            <a:endParaRPr/>
          </a:p>
        </p:txBody>
      </p:sp>
      <p:sp>
        <p:nvSpPr>
          <p:cNvPr id="282" name="Google Shape;282;p2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83" name="Google Shape;283;p2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7" name="Shape 287"/>
        <p:cNvGrpSpPr/>
        <p:nvPr/>
      </p:nvGrpSpPr>
      <p:grpSpPr>
        <a:xfrm>
          <a:off x="0" y="0"/>
          <a:ext cx="0" cy="0"/>
          <a:chOff x="0" y="0"/>
          <a:chExt cx="0" cy="0"/>
        </a:xfrm>
      </p:grpSpPr>
      <p:sp>
        <p:nvSpPr>
          <p:cNvPr id="288" name="Google Shape;288;p27:notes"/>
          <p:cNvSpPr txBox="1"/>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a:solidFill>
                  <a:srgbClr val="000000"/>
                </a:solidFill>
                <a:latin typeface="Arial"/>
                <a:ea typeface="Arial"/>
                <a:cs typeface="Arial"/>
                <a:sym typeface="Arial"/>
              </a:rPr>
              <a:t>‹#›</a:t>
            </a:fld>
            <a:endParaRPr/>
          </a:p>
        </p:txBody>
      </p:sp>
      <p:sp>
        <p:nvSpPr>
          <p:cNvPr id="289" name="Google Shape;289;p2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90" name="Google Shape;290;p2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4" name="Shape 294"/>
        <p:cNvGrpSpPr/>
        <p:nvPr/>
      </p:nvGrpSpPr>
      <p:grpSpPr>
        <a:xfrm>
          <a:off x="0" y="0"/>
          <a:ext cx="0" cy="0"/>
          <a:chOff x="0" y="0"/>
          <a:chExt cx="0" cy="0"/>
        </a:xfrm>
      </p:grpSpPr>
      <p:sp>
        <p:nvSpPr>
          <p:cNvPr id="295" name="Google Shape;295;p28:notes"/>
          <p:cNvSpPr txBox="1"/>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a:solidFill>
                  <a:srgbClr val="000000"/>
                </a:solidFill>
                <a:latin typeface="Arial"/>
                <a:ea typeface="Arial"/>
                <a:cs typeface="Arial"/>
                <a:sym typeface="Arial"/>
              </a:rPr>
              <a:t>‹#›</a:t>
            </a:fld>
            <a:endParaRPr/>
          </a:p>
        </p:txBody>
      </p:sp>
      <p:sp>
        <p:nvSpPr>
          <p:cNvPr id="296" name="Google Shape;296;p2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97" name="Google Shape;297;p28: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4" name="Shape 304"/>
        <p:cNvGrpSpPr/>
        <p:nvPr/>
      </p:nvGrpSpPr>
      <p:grpSpPr>
        <a:xfrm>
          <a:off x="0" y="0"/>
          <a:ext cx="0" cy="0"/>
          <a:chOff x="0" y="0"/>
          <a:chExt cx="0" cy="0"/>
        </a:xfrm>
      </p:grpSpPr>
      <p:sp>
        <p:nvSpPr>
          <p:cNvPr id="305" name="Google Shape;305;p2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6" name="Google Shape;306;p2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p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7" name="Google Shape;117;p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0" name="Shape 310"/>
        <p:cNvGrpSpPr/>
        <p:nvPr/>
      </p:nvGrpSpPr>
      <p:grpSpPr>
        <a:xfrm>
          <a:off x="0" y="0"/>
          <a:ext cx="0" cy="0"/>
          <a:chOff x="0" y="0"/>
          <a:chExt cx="0" cy="0"/>
        </a:xfrm>
      </p:grpSpPr>
      <p:sp>
        <p:nvSpPr>
          <p:cNvPr id="311" name="Google Shape;311;p30:notes"/>
          <p:cNvSpPr txBox="1"/>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a:solidFill>
                  <a:srgbClr val="000000"/>
                </a:solidFill>
                <a:latin typeface="Arial"/>
                <a:ea typeface="Arial"/>
                <a:cs typeface="Arial"/>
                <a:sym typeface="Arial"/>
              </a:rPr>
              <a:t>‹#›</a:t>
            </a:fld>
            <a:endParaRPr/>
          </a:p>
        </p:txBody>
      </p:sp>
      <p:sp>
        <p:nvSpPr>
          <p:cNvPr id="312" name="Google Shape;312;p3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13" name="Google Shape;313;p3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7" name="Shape 317"/>
        <p:cNvGrpSpPr/>
        <p:nvPr/>
      </p:nvGrpSpPr>
      <p:grpSpPr>
        <a:xfrm>
          <a:off x="0" y="0"/>
          <a:ext cx="0" cy="0"/>
          <a:chOff x="0" y="0"/>
          <a:chExt cx="0" cy="0"/>
        </a:xfrm>
      </p:grpSpPr>
      <p:sp>
        <p:nvSpPr>
          <p:cNvPr id="318" name="Google Shape;318;p3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9" name="Google Shape;319;p3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3" name="Shape 323"/>
        <p:cNvGrpSpPr/>
        <p:nvPr/>
      </p:nvGrpSpPr>
      <p:grpSpPr>
        <a:xfrm>
          <a:off x="0" y="0"/>
          <a:ext cx="0" cy="0"/>
          <a:chOff x="0" y="0"/>
          <a:chExt cx="0" cy="0"/>
        </a:xfrm>
      </p:grpSpPr>
      <p:sp>
        <p:nvSpPr>
          <p:cNvPr id="324" name="Google Shape;324;p3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5" name="Google Shape;325;p3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9" name="Shape 329"/>
        <p:cNvGrpSpPr/>
        <p:nvPr/>
      </p:nvGrpSpPr>
      <p:grpSpPr>
        <a:xfrm>
          <a:off x="0" y="0"/>
          <a:ext cx="0" cy="0"/>
          <a:chOff x="0" y="0"/>
          <a:chExt cx="0" cy="0"/>
        </a:xfrm>
      </p:grpSpPr>
      <p:sp>
        <p:nvSpPr>
          <p:cNvPr id="330" name="Google Shape;330;p3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1" name="Google Shape;331;p3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5" name="Shape 335"/>
        <p:cNvGrpSpPr/>
        <p:nvPr/>
      </p:nvGrpSpPr>
      <p:grpSpPr>
        <a:xfrm>
          <a:off x="0" y="0"/>
          <a:ext cx="0" cy="0"/>
          <a:chOff x="0" y="0"/>
          <a:chExt cx="0" cy="0"/>
        </a:xfrm>
      </p:grpSpPr>
      <p:sp>
        <p:nvSpPr>
          <p:cNvPr id="336" name="Google Shape;336;p34:notes"/>
          <p:cNvSpPr txBox="1"/>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a:solidFill>
                  <a:srgbClr val="000000"/>
                </a:solidFill>
                <a:latin typeface="Arial"/>
                <a:ea typeface="Arial"/>
                <a:cs typeface="Arial"/>
                <a:sym typeface="Arial"/>
              </a:rPr>
              <a:t>‹#›</a:t>
            </a:fld>
            <a:endParaRPr/>
          </a:p>
        </p:txBody>
      </p:sp>
      <p:sp>
        <p:nvSpPr>
          <p:cNvPr id="337" name="Google Shape;337;p3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38" name="Google Shape;338;p34: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p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3" name="Google Shape;123;p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p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9" name="Google Shape;129;p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p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5" name="Google Shape;135;p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p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1" name="Google Shape;141;p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p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7" name="Google Shape;147;p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p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4" name="Google Shape;154;p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4" name="Shape 14"/>
        <p:cNvGrpSpPr/>
        <p:nvPr/>
      </p:nvGrpSpPr>
      <p:grpSpPr>
        <a:xfrm>
          <a:off x="0" y="0"/>
          <a:ext cx="0" cy="0"/>
          <a:chOff x="0" y="0"/>
          <a:chExt cx="0" cy="0"/>
        </a:xfrm>
      </p:grpSpPr>
      <p:sp>
        <p:nvSpPr>
          <p:cNvPr id="15" name="Google Shape;15;p36"/>
          <p:cNvSpPr txBox="1"/>
          <p:nvPr>
            <p:ph type="ctrTitle"/>
          </p:nvPr>
        </p:nvSpPr>
        <p:spPr>
          <a:xfrm>
            <a:off x="971550" y="2286000"/>
            <a:ext cx="7200900" cy="1517904"/>
          </a:xfrm>
          <a:prstGeom prst="rect">
            <a:avLst/>
          </a:prstGeom>
          <a:noFill/>
          <a:ln>
            <a:noFill/>
          </a:ln>
        </p:spPr>
        <p:txBody>
          <a:bodyPr anchorCtr="0" anchor="b" bIns="45700" lIns="91425" spcFirstLastPara="1" rIns="91425" wrap="square" tIns="45700">
            <a:noAutofit/>
          </a:bodyPr>
          <a:lstStyle>
            <a:lvl1pPr lvl="0" algn="ctr">
              <a:lnSpc>
                <a:spcPct val="90000"/>
              </a:lnSpc>
              <a:spcBef>
                <a:spcPts val="0"/>
              </a:spcBef>
              <a:spcAft>
                <a:spcPts val="0"/>
              </a:spcAft>
              <a:buSzPts val="1400"/>
              <a:buNone/>
              <a:defRPr sz="405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16" name="Google Shape;16;p36"/>
          <p:cNvSpPr txBox="1"/>
          <p:nvPr>
            <p:ph idx="1" type="subTitle"/>
          </p:nvPr>
        </p:nvSpPr>
        <p:spPr>
          <a:xfrm>
            <a:off x="971550" y="3959352"/>
            <a:ext cx="7200900" cy="914400"/>
          </a:xfrm>
          <a:prstGeom prst="rect">
            <a:avLst/>
          </a:prstGeom>
          <a:noFill/>
          <a:ln>
            <a:noFill/>
          </a:ln>
        </p:spPr>
        <p:txBody>
          <a:bodyPr anchorCtr="0" anchor="t" bIns="45700" lIns="91425" spcFirstLastPara="1" rIns="91425" wrap="square" tIns="45700">
            <a:noAutofit/>
          </a:bodyPr>
          <a:lstStyle>
            <a:lvl1pPr lvl="0" algn="ctr">
              <a:lnSpc>
                <a:spcPct val="90000"/>
              </a:lnSpc>
              <a:spcBef>
                <a:spcPts val="0"/>
              </a:spcBef>
              <a:spcAft>
                <a:spcPts val="0"/>
              </a:spcAft>
              <a:buClr>
                <a:schemeClr val="dk1"/>
              </a:buClr>
              <a:buSzPts val="1200"/>
              <a:buNone/>
              <a:defRPr sz="1500" cap="none"/>
            </a:lvl1pPr>
            <a:lvl2pPr lvl="1" algn="ctr">
              <a:lnSpc>
                <a:spcPct val="90000"/>
              </a:lnSpc>
              <a:spcBef>
                <a:spcPts val="750"/>
              </a:spcBef>
              <a:spcAft>
                <a:spcPts val="0"/>
              </a:spcAft>
              <a:buClr>
                <a:schemeClr val="dk1"/>
              </a:buClr>
              <a:buSzPts val="1680"/>
              <a:buNone/>
              <a:defRPr sz="2100"/>
            </a:lvl2pPr>
            <a:lvl3pPr lvl="2" algn="ctr">
              <a:lnSpc>
                <a:spcPct val="90000"/>
              </a:lnSpc>
              <a:spcBef>
                <a:spcPts val="600"/>
              </a:spcBef>
              <a:spcAft>
                <a:spcPts val="0"/>
              </a:spcAft>
              <a:buClr>
                <a:schemeClr val="dk1"/>
              </a:buClr>
              <a:buSzPts val="1440"/>
              <a:buNone/>
              <a:defRPr sz="1800"/>
            </a:lvl3pPr>
            <a:lvl4pPr lvl="3" algn="ctr">
              <a:lnSpc>
                <a:spcPct val="90000"/>
              </a:lnSpc>
              <a:spcBef>
                <a:spcPts val="600"/>
              </a:spcBef>
              <a:spcAft>
                <a:spcPts val="0"/>
              </a:spcAft>
              <a:buClr>
                <a:schemeClr val="dk1"/>
              </a:buClr>
              <a:buSzPts val="1200"/>
              <a:buNone/>
              <a:defRPr sz="1500"/>
            </a:lvl4pPr>
            <a:lvl5pPr lvl="4" algn="ctr">
              <a:lnSpc>
                <a:spcPct val="90000"/>
              </a:lnSpc>
              <a:spcBef>
                <a:spcPts val="600"/>
              </a:spcBef>
              <a:spcAft>
                <a:spcPts val="0"/>
              </a:spcAft>
              <a:buClr>
                <a:schemeClr val="dk1"/>
              </a:buClr>
              <a:buSzPts val="1200"/>
              <a:buNone/>
              <a:defRPr sz="1500"/>
            </a:lvl5pPr>
            <a:lvl6pPr lvl="5" algn="ctr">
              <a:lnSpc>
                <a:spcPct val="90000"/>
              </a:lnSpc>
              <a:spcBef>
                <a:spcPts val="600"/>
              </a:spcBef>
              <a:spcAft>
                <a:spcPts val="0"/>
              </a:spcAft>
              <a:buClr>
                <a:schemeClr val="dk1"/>
              </a:buClr>
              <a:buSzPts val="1500"/>
              <a:buNone/>
              <a:defRPr sz="1500"/>
            </a:lvl6pPr>
            <a:lvl7pPr lvl="6" algn="ctr">
              <a:lnSpc>
                <a:spcPct val="90000"/>
              </a:lnSpc>
              <a:spcBef>
                <a:spcPts val="600"/>
              </a:spcBef>
              <a:spcAft>
                <a:spcPts val="0"/>
              </a:spcAft>
              <a:buClr>
                <a:schemeClr val="dk1"/>
              </a:buClr>
              <a:buSzPts val="1500"/>
              <a:buNone/>
              <a:defRPr sz="1500"/>
            </a:lvl7pPr>
            <a:lvl8pPr lvl="7" algn="ctr">
              <a:lnSpc>
                <a:spcPct val="90000"/>
              </a:lnSpc>
              <a:spcBef>
                <a:spcPts val="600"/>
              </a:spcBef>
              <a:spcAft>
                <a:spcPts val="0"/>
              </a:spcAft>
              <a:buClr>
                <a:schemeClr val="dk1"/>
              </a:buClr>
              <a:buSzPts val="1500"/>
              <a:buNone/>
              <a:defRPr sz="1500"/>
            </a:lvl8pPr>
            <a:lvl9pPr lvl="8" algn="ctr">
              <a:lnSpc>
                <a:spcPct val="90000"/>
              </a:lnSpc>
              <a:spcBef>
                <a:spcPts val="600"/>
              </a:spcBef>
              <a:spcAft>
                <a:spcPts val="0"/>
              </a:spcAft>
              <a:buClr>
                <a:schemeClr val="dk1"/>
              </a:buClr>
              <a:buSzPts val="1500"/>
              <a:buNone/>
              <a:defRPr sz="1500"/>
            </a:lvl9pPr>
          </a:lstStyle>
          <a:p/>
        </p:txBody>
      </p:sp>
    </p:spTree>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85" name="Shape 85"/>
        <p:cNvGrpSpPr/>
        <p:nvPr/>
      </p:nvGrpSpPr>
      <p:grpSpPr>
        <a:xfrm>
          <a:off x="0" y="0"/>
          <a:ext cx="0" cy="0"/>
          <a:chOff x="0" y="0"/>
          <a:chExt cx="0" cy="0"/>
        </a:xfrm>
      </p:grpSpPr>
      <p:sp>
        <p:nvSpPr>
          <p:cNvPr id="86" name="Google Shape;86;p40"/>
          <p:cNvSpPr txBox="1"/>
          <p:nvPr>
            <p:ph idx="11" type="ftr"/>
          </p:nvPr>
        </p:nvSpPr>
        <p:spPr>
          <a:xfrm>
            <a:off x="1006475" y="6602412"/>
            <a:ext cx="5368925" cy="236537"/>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7" name="Google Shape;87;p40"/>
          <p:cNvSpPr txBox="1"/>
          <p:nvPr>
            <p:ph idx="10" type="dt"/>
          </p:nvPr>
        </p:nvSpPr>
        <p:spPr>
          <a:xfrm>
            <a:off x="6656387" y="6602412"/>
            <a:ext cx="720725" cy="236537"/>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8" name="Google Shape;88;p40"/>
          <p:cNvSpPr txBox="1"/>
          <p:nvPr>
            <p:ph idx="12" type="sldNum"/>
          </p:nvPr>
        </p:nvSpPr>
        <p:spPr>
          <a:xfrm>
            <a:off x="7658100" y="6602412"/>
            <a:ext cx="479425" cy="236537"/>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BFBFBF"/>
              </a:buClr>
              <a:buSzPts val="800"/>
              <a:buFont typeface="Calibri"/>
              <a:buNone/>
              <a:defRPr b="0" i="0" sz="800" u="none">
                <a:solidFill>
                  <a:srgbClr val="BFBFBF"/>
                </a:solidFill>
                <a:latin typeface="Calibri"/>
                <a:ea typeface="Calibri"/>
                <a:cs typeface="Calibri"/>
                <a:sym typeface="Calibri"/>
              </a:defRPr>
            </a:lvl1pPr>
            <a:lvl2pPr indent="0" lvl="1" marL="0" marR="0" algn="r">
              <a:lnSpc>
                <a:spcPct val="100000"/>
              </a:lnSpc>
              <a:spcBef>
                <a:spcPts val="0"/>
              </a:spcBef>
              <a:spcAft>
                <a:spcPts val="0"/>
              </a:spcAft>
              <a:buClr>
                <a:srgbClr val="BFBFBF"/>
              </a:buClr>
              <a:buSzPts val="800"/>
              <a:buFont typeface="Calibri"/>
              <a:buNone/>
              <a:defRPr b="0" i="0" sz="800" u="none">
                <a:solidFill>
                  <a:srgbClr val="BFBFBF"/>
                </a:solidFill>
                <a:latin typeface="Calibri"/>
                <a:ea typeface="Calibri"/>
                <a:cs typeface="Calibri"/>
                <a:sym typeface="Calibri"/>
              </a:defRPr>
            </a:lvl2pPr>
            <a:lvl3pPr indent="0" lvl="2" marL="0" marR="0" algn="r">
              <a:lnSpc>
                <a:spcPct val="100000"/>
              </a:lnSpc>
              <a:spcBef>
                <a:spcPts val="0"/>
              </a:spcBef>
              <a:spcAft>
                <a:spcPts val="0"/>
              </a:spcAft>
              <a:buClr>
                <a:srgbClr val="BFBFBF"/>
              </a:buClr>
              <a:buSzPts val="800"/>
              <a:buFont typeface="Calibri"/>
              <a:buNone/>
              <a:defRPr b="0" i="0" sz="800" u="none">
                <a:solidFill>
                  <a:srgbClr val="BFBFBF"/>
                </a:solidFill>
                <a:latin typeface="Calibri"/>
                <a:ea typeface="Calibri"/>
                <a:cs typeface="Calibri"/>
                <a:sym typeface="Calibri"/>
              </a:defRPr>
            </a:lvl3pPr>
            <a:lvl4pPr indent="0" lvl="3" marL="0" marR="0" algn="r">
              <a:lnSpc>
                <a:spcPct val="100000"/>
              </a:lnSpc>
              <a:spcBef>
                <a:spcPts val="0"/>
              </a:spcBef>
              <a:spcAft>
                <a:spcPts val="0"/>
              </a:spcAft>
              <a:buClr>
                <a:srgbClr val="BFBFBF"/>
              </a:buClr>
              <a:buSzPts val="800"/>
              <a:buFont typeface="Calibri"/>
              <a:buNone/>
              <a:defRPr b="0" i="0" sz="800" u="none">
                <a:solidFill>
                  <a:srgbClr val="BFBFBF"/>
                </a:solidFill>
                <a:latin typeface="Calibri"/>
                <a:ea typeface="Calibri"/>
                <a:cs typeface="Calibri"/>
                <a:sym typeface="Calibri"/>
              </a:defRPr>
            </a:lvl4pPr>
            <a:lvl5pPr indent="0" lvl="4" marL="0" marR="0" algn="r">
              <a:lnSpc>
                <a:spcPct val="100000"/>
              </a:lnSpc>
              <a:spcBef>
                <a:spcPts val="0"/>
              </a:spcBef>
              <a:spcAft>
                <a:spcPts val="0"/>
              </a:spcAft>
              <a:buClr>
                <a:srgbClr val="BFBFBF"/>
              </a:buClr>
              <a:buSzPts val="800"/>
              <a:buFont typeface="Calibri"/>
              <a:buNone/>
              <a:defRPr b="0" i="0" sz="800" u="none">
                <a:solidFill>
                  <a:srgbClr val="BFBFBF"/>
                </a:solidFill>
                <a:latin typeface="Calibri"/>
                <a:ea typeface="Calibri"/>
                <a:cs typeface="Calibri"/>
                <a:sym typeface="Calibri"/>
              </a:defRPr>
            </a:lvl5pPr>
            <a:lvl6pPr indent="0" lvl="5" marL="0" marR="0" algn="r">
              <a:lnSpc>
                <a:spcPct val="100000"/>
              </a:lnSpc>
              <a:spcBef>
                <a:spcPts val="0"/>
              </a:spcBef>
              <a:spcAft>
                <a:spcPts val="0"/>
              </a:spcAft>
              <a:buClr>
                <a:srgbClr val="BFBFBF"/>
              </a:buClr>
              <a:buSzPts val="800"/>
              <a:buFont typeface="Calibri"/>
              <a:buNone/>
              <a:defRPr b="0" i="0" sz="800" u="none">
                <a:solidFill>
                  <a:srgbClr val="BFBFBF"/>
                </a:solidFill>
                <a:latin typeface="Calibri"/>
                <a:ea typeface="Calibri"/>
                <a:cs typeface="Calibri"/>
                <a:sym typeface="Calibri"/>
              </a:defRPr>
            </a:lvl6pPr>
            <a:lvl7pPr indent="0" lvl="6" marL="0" marR="0" algn="r">
              <a:lnSpc>
                <a:spcPct val="100000"/>
              </a:lnSpc>
              <a:spcBef>
                <a:spcPts val="0"/>
              </a:spcBef>
              <a:spcAft>
                <a:spcPts val="0"/>
              </a:spcAft>
              <a:buClr>
                <a:srgbClr val="BFBFBF"/>
              </a:buClr>
              <a:buSzPts val="800"/>
              <a:buFont typeface="Calibri"/>
              <a:buNone/>
              <a:defRPr b="0" i="0" sz="800" u="none">
                <a:solidFill>
                  <a:srgbClr val="BFBFBF"/>
                </a:solidFill>
                <a:latin typeface="Calibri"/>
                <a:ea typeface="Calibri"/>
                <a:cs typeface="Calibri"/>
                <a:sym typeface="Calibri"/>
              </a:defRPr>
            </a:lvl7pPr>
            <a:lvl8pPr indent="0" lvl="7" marL="0" marR="0" algn="r">
              <a:lnSpc>
                <a:spcPct val="100000"/>
              </a:lnSpc>
              <a:spcBef>
                <a:spcPts val="0"/>
              </a:spcBef>
              <a:spcAft>
                <a:spcPts val="0"/>
              </a:spcAft>
              <a:buClr>
                <a:srgbClr val="BFBFBF"/>
              </a:buClr>
              <a:buSzPts val="800"/>
              <a:buFont typeface="Calibri"/>
              <a:buNone/>
              <a:defRPr b="0" i="0" sz="800" u="none">
                <a:solidFill>
                  <a:srgbClr val="BFBFBF"/>
                </a:solidFill>
                <a:latin typeface="Calibri"/>
                <a:ea typeface="Calibri"/>
                <a:cs typeface="Calibri"/>
                <a:sym typeface="Calibri"/>
              </a:defRPr>
            </a:lvl8pPr>
            <a:lvl9pPr indent="0" lvl="8" marL="0" marR="0" algn="r">
              <a:lnSpc>
                <a:spcPct val="100000"/>
              </a:lnSpc>
              <a:spcBef>
                <a:spcPts val="0"/>
              </a:spcBef>
              <a:spcAft>
                <a:spcPts val="0"/>
              </a:spcAft>
              <a:buClr>
                <a:srgbClr val="BFBFBF"/>
              </a:buClr>
              <a:buSzPts val="800"/>
              <a:buFont typeface="Calibri"/>
              <a:buNone/>
              <a:defRPr b="0" i="0" sz="800" u="none">
                <a:solidFill>
                  <a:srgbClr val="BFBFB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96" name="Shape 96"/>
        <p:cNvGrpSpPr/>
        <p:nvPr/>
      </p:nvGrpSpPr>
      <p:grpSpPr>
        <a:xfrm>
          <a:off x="0" y="0"/>
          <a:ext cx="0" cy="0"/>
          <a:chOff x="0" y="0"/>
          <a:chExt cx="0" cy="0"/>
        </a:xfrm>
      </p:grpSpPr>
      <p:sp>
        <p:nvSpPr>
          <p:cNvPr id="97" name="Google Shape;97;p44"/>
          <p:cNvSpPr txBox="1"/>
          <p:nvPr>
            <p:ph type="title"/>
          </p:nvPr>
        </p:nvSpPr>
        <p:spPr>
          <a:xfrm>
            <a:off x="971550" y="2130552"/>
            <a:ext cx="7200900" cy="2359152"/>
          </a:xfrm>
          <a:prstGeom prst="rect">
            <a:avLst/>
          </a:prstGeom>
          <a:noFill/>
          <a:ln>
            <a:noFill/>
          </a:ln>
        </p:spPr>
        <p:txBody>
          <a:bodyPr anchorCtr="0" anchor="b" bIns="45700" lIns="91425" spcFirstLastPara="1" rIns="91425" wrap="square" tIns="45700">
            <a:noAutofit/>
          </a:bodyPr>
          <a:lstStyle>
            <a:lvl1pPr lvl="0" algn="ctr">
              <a:lnSpc>
                <a:spcPct val="90000"/>
              </a:lnSpc>
              <a:spcBef>
                <a:spcPts val="0"/>
              </a:spcBef>
              <a:spcAft>
                <a:spcPts val="0"/>
              </a:spcAft>
              <a:buSzPts val="1400"/>
              <a:buNone/>
              <a:defRPr b="0" sz="4050">
                <a:solidFill>
                  <a:srgbClr val="BFBFBF"/>
                </a:solidFill>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98" name="Google Shape;98;p44"/>
          <p:cNvSpPr txBox="1"/>
          <p:nvPr>
            <p:ph idx="1" type="body"/>
          </p:nvPr>
        </p:nvSpPr>
        <p:spPr>
          <a:xfrm>
            <a:off x="971550" y="4572000"/>
            <a:ext cx="7200900" cy="841248"/>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0"/>
              </a:spcBef>
              <a:spcAft>
                <a:spcPts val="0"/>
              </a:spcAft>
              <a:buClr>
                <a:srgbClr val="BFBFBF"/>
              </a:buClr>
              <a:buSzPts val="1200"/>
              <a:buNone/>
              <a:defRPr sz="1500" cap="none">
                <a:solidFill>
                  <a:srgbClr val="BFBFBF"/>
                </a:solidFill>
              </a:defRPr>
            </a:lvl1pPr>
            <a:lvl2pPr indent="-228600" lvl="1" marL="914400" algn="l">
              <a:lnSpc>
                <a:spcPct val="90000"/>
              </a:lnSpc>
              <a:spcBef>
                <a:spcPts val="750"/>
              </a:spcBef>
              <a:spcAft>
                <a:spcPts val="0"/>
              </a:spcAft>
              <a:buClr>
                <a:srgbClr val="888888"/>
              </a:buClr>
              <a:buSzPts val="1080"/>
              <a:buNone/>
              <a:defRPr sz="1350">
                <a:solidFill>
                  <a:srgbClr val="888888"/>
                </a:solidFill>
              </a:defRPr>
            </a:lvl2pPr>
            <a:lvl3pPr indent="-228600" lvl="2" marL="1371600" algn="l">
              <a:lnSpc>
                <a:spcPct val="90000"/>
              </a:lnSpc>
              <a:spcBef>
                <a:spcPts val="600"/>
              </a:spcBef>
              <a:spcAft>
                <a:spcPts val="0"/>
              </a:spcAft>
              <a:buClr>
                <a:srgbClr val="888888"/>
              </a:buClr>
              <a:buSzPts val="960"/>
              <a:buNone/>
              <a:defRPr sz="1200">
                <a:solidFill>
                  <a:srgbClr val="888888"/>
                </a:solidFill>
              </a:defRPr>
            </a:lvl3pPr>
            <a:lvl4pPr indent="-228600" lvl="3" marL="1828800" algn="l">
              <a:lnSpc>
                <a:spcPct val="90000"/>
              </a:lnSpc>
              <a:spcBef>
                <a:spcPts val="600"/>
              </a:spcBef>
              <a:spcAft>
                <a:spcPts val="0"/>
              </a:spcAft>
              <a:buClr>
                <a:srgbClr val="888888"/>
              </a:buClr>
              <a:buSzPts val="840"/>
              <a:buNone/>
              <a:defRPr sz="1050">
                <a:solidFill>
                  <a:srgbClr val="888888"/>
                </a:solidFill>
              </a:defRPr>
            </a:lvl4pPr>
            <a:lvl5pPr indent="-228600" lvl="4" marL="2286000" algn="l">
              <a:lnSpc>
                <a:spcPct val="90000"/>
              </a:lnSpc>
              <a:spcBef>
                <a:spcPts val="600"/>
              </a:spcBef>
              <a:spcAft>
                <a:spcPts val="0"/>
              </a:spcAft>
              <a:buClr>
                <a:srgbClr val="888888"/>
              </a:buClr>
              <a:buSzPts val="840"/>
              <a:buNone/>
              <a:defRPr sz="1050">
                <a:solidFill>
                  <a:srgbClr val="888888"/>
                </a:solidFill>
              </a:defRPr>
            </a:lvl5pPr>
            <a:lvl6pPr indent="-228600" lvl="5" marL="2743200" algn="l">
              <a:lnSpc>
                <a:spcPct val="90000"/>
              </a:lnSpc>
              <a:spcBef>
                <a:spcPts val="600"/>
              </a:spcBef>
              <a:spcAft>
                <a:spcPts val="0"/>
              </a:spcAft>
              <a:buClr>
                <a:srgbClr val="888888"/>
              </a:buClr>
              <a:buSzPts val="1050"/>
              <a:buNone/>
              <a:defRPr sz="1050">
                <a:solidFill>
                  <a:srgbClr val="888888"/>
                </a:solidFill>
              </a:defRPr>
            </a:lvl6pPr>
            <a:lvl7pPr indent="-228600" lvl="6" marL="3200400" algn="l">
              <a:lnSpc>
                <a:spcPct val="90000"/>
              </a:lnSpc>
              <a:spcBef>
                <a:spcPts val="600"/>
              </a:spcBef>
              <a:spcAft>
                <a:spcPts val="0"/>
              </a:spcAft>
              <a:buClr>
                <a:srgbClr val="888888"/>
              </a:buClr>
              <a:buSzPts val="1050"/>
              <a:buNone/>
              <a:defRPr sz="1050">
                <a:solidFill>
                  <a:srgbClr val="888888"/>
                </a:solidFill>
              </a:defRPr>
            </a:lvl7pPr>
            <a:lvl8pPr indent="-228600" lvl="7" marL="3657600" algn="l">
              <a:lnSpc>
                <a:spcPct val="90000"/>
              </a:lnSpc>
              <a:spcBef>
                <a:spcPts val="600"/>
              </a:spcBef>
              <a:spcAft>
                <a:spcPts val="0"/>
              </a:spcAft>
              <a:buClr>
                <a:srgbClr val="888888"/>
              </a:buClr>
              <a:buSzPts val="1050"/>
              <a:buNone/>
              <a:defRPr sz="1050">
                <a:solidFill>
                  <a:srgbClr val="888888"/>
                </a:solidFill>
              </a:defRPr>
            </a:lvl8pPr>
            <a:lvl9pPr indent="-228600" lvl="8" marL="4114800" algn="l">
              <a:lnSpc>
                <a:spcPct val="90000"/>
              </a:lnSpc>
              <a:spcBef>
                <a:spcPts val="600"/>
              </a:spcBef>
              <a:spcAft>
                <a:spcPts val="0"/>
              </a:spcAft>
              <a:buClr>
                <a:srgbClr val="888888"/>
              </a:buClr>
              <a:buSzPts val="1050"/>
              <a:buNone/>
              <a:defRPr sz="1050">
                <a:solidFill>
                  <a:srgbClr val="888888"/>
                </a:solidFill>
              </a:defRPr>
            </a:lvl9pPr>
          </a:lstStyle>
          <a:p/>
        </p:txBody>
      </p:sp>
      <p:sp>
        <p:nvSpPr>
          <p:cNvPr id="99" name="Google Shape;99;p44"/>
          <p:cNvSpPr txBox="1"/>
          <p:nvPr>
            <p:ph idx="11" type="ftr"/>
          </p:nvPr>
        </p:nvSpPr>
        <p:spPr>
          <a:xfrm>
            <a:off x="1006475" y="6602412"/>
            <a:ext cx="5368925" cy="236537"/>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0" name="Google Shape;100;p44"/>
          <p:cNvSpPr txBox="1"/>
          <p:nvPr>
            <p:ph idx="10" type="dt"/>
          </p:nvPr>
        </p:nvSpPr>
        <p:spPr>
          <a:xfrm>
            <a:off x="6656387" y="6602412"/>
            <a:ext cx="720725" cy="236537"/>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1" name="Google Shape;101;p44"/>
          <p:cNvSpPr txBox="1"/>
          <p:nvPr>
            <p:ph idx="12" type="sldNum"/>
          </p:nvPr>
        </p:nvSpPr>
        <p:spPr>
          <a:xfrm>
            <a:off x="7658100" y="6602412"/>
            <a:ext cx="479425" cy="236537"/>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BFBFBF"/>
              </a:buClr>
              <a:buSzPts val="800"/>
              <a:buFont typeface="Calibri"/>
              <a:buNone/>
              <a:defRPr b="0" i="0" sz="800" u="none">
                <a:solidFill>
                  <a:srgbClr val="BFBFBF"/>
                </a:solidFill>
                <a:latin typeface="Calibri"/>
                <a:ea typeface="Calibri"/>
                <a:cs typeface="Calibri"/>
                <a:sym typeface="Calibri"/>
              </a:defRPr>
            </a:lvl1pPr>
            <a:lvl2pPr indent="0" lvl="1" marL="0" marR="0" algn="r">
              <a:lnSpc>
                <a:spcPct val="100000"/>
              </a:lnSpc>
              <a:spcBef>
                <a:spcPts val="0"/>
              </a:spcBef>
              <a:spcAft>
                <a:spcPts val="0"/>
              </a:spcAft>
              <a:buClr>
                <a:srgbClr val="BFBFBF"/>
              </a:buClr>
              <a:buSzPts val="800"/>
              <a:buFont typeface="Calibri"/>
              <a:buNone/>
              <a:defRPr b="0" i="0" sz="800" u="none">
                <a:solidFill>
                  <a:srgbClr val="BFBFBF"/>
                </a:solidFill>
                <a:latin typeface="Calibri"/>
                <a:ea typeface="Calibri"/>
                <a:cs typeface="Calibri"/>
                <a:sym typeface="Calibri"/>
              </a:defRPr>
            </a:lvl2pPr>
            <a:lvl3pPr indent="0" lvl="2" marL="0" marR="0" algn="r">
              <a:lnSpc>
                <a:spcPct val="100000"/>
              </a:lnSpc>
              <a:spcBef>
                <a:spcPts val="0"/>
              </a:spcBef>
              <a:spcAft>
                <a:spcPts val="0"/>
              </a:spcAft>
              <a:buClr>
                <a:srgbClr val="BFBFBF"/>
              </a:buClr>
              <a:buSzPts val="800"/>
              <a:buFont typeface="Calibri"/>
              <a:buNone/>
              <a:defRPr b="0" i="0" sz="800" u="none">
                <a:solidFill>
                  <a:srgbClr val="BFBFBF"/>
                </a:solidFill>
                <a:latin typeface="Calibri"/>
                <a:ea typeface="Calibri"/>
                <a:cs typeface="Calibri"/>
                <a:sym typeface="Calibri"/>
              </a:defRPr>
            </a:lvl3pPr>
            <a:lvl4pPr indent="0" lvl="3" marL="0" marR="0" algn="r">
              <a:lnSpc>
                <a:spcPct val="100000"/>
              </a:lnSpc>
              <a:spcBef>
                <a:spcPts val="0"/>
              </a:spcBef>
              <a:spcAft>
                <a:spcPts val="0"/>
              </a:spcAft>
              <a:buClr>
                <a:srgbClr val="BFBFBF"/>
              </a:buClr>
              <a:buSzPts val="800"/>
              <a:buFont typeface="Calibri"/>
              <a:buNone/>
              <a:defRPr b="0" i="0" sz="800" u="none">
                <a:solidFill>
                  <a:srgbClr val="BFBFBF"/>
                </a:solidFill>
                <a:latin typeface="Calibri"/>
                <a:ea typeface="Calibri"/>
                <a:cs typeface="Calibri"/>
                <a:sym typeface="Calibri"/>
              </a:defRPr>
            </a:lvl4pPr>
            <a:lvl5pPr indent="0" lvl="4" marL="0" marR="0" algn="r">
              <a:lnSpc>
                <a:spcPct val="100000"/>
              </a:lnSpc>
              <a:spcBef>
                <a:spcPts val="0"/>
              </a:spcBef>
              <a:spcAft>
                <a:spcPts val="0"/>
              </a:spcAft>
              <a:buClr>
                <a:srgbClr val="BFBFBF"/>
              </a:buClr>
              <a:buSzPts val="800"/>
              <a:buFont typeface="Calibri"/>
              <a:buNone/>
              <a:defRPr b="0" i="0" sz="800" u="none">
                <a:solidFill>
                  <a:srgbClr val="BFBFBF"/>
                </a:solidFill>
                <a:latin typeface="Calibri"/>
                <a:ea typeface="Calibri"/>
                <a:cs typeface="Calibri"/>
                <a:sym typeface="Calibri"/>
              </a:defRPr>
            </a:lvl5pPr>
            <a:lvl6pPr indent="0" lvl="5" marL="0" marR="0" algn="r">
              <a:lnSpc>
                <a:spcPct val="100000"/>
              </a:lnSpc>
              <a:spcBef>
                <a:spcPts val="0"/>
              </a:spcBef>
              <a:spcAft>
                <a:spcPts val="0"/>
              </a:spcAft>
              <a:buClr>
                <a:srgbClr val="BFBFBF"/>
              </a:buClr>
              <a:buSzPts val="800"/>
              <a:buFont typeface="Calibri"/>
              <a:buNone/>
              <a:defRPr b="0" i="0" sz="800" u="none">
                <a:solidFill>
                  <a:srgbClr val="BFBFBF"/>
                </a:solidFill>
                <a:latin typeface="Calibri"/>
                <a:ea typeface="Calibri"/>
                <a:cs typeface="Calibri"/>
                <a:sym typeface="Calibri"/>
              </a:defRPr>
            </a:lvl6pPr>
            <a:lvl7pPr indent="0" lvl="6" marL="0" marR="0" algn="r">
              <a:lnSpc>
                <a:spcPct val="100000"/>
              </a:lnSpc>
              <a:spcBef>
                <a:spcPts val="0"/>
              </a:spcBef>
              <a:spcAft>
                <a:spcPts val="0"/>
              </a:spcAft>
              <a:buClr>
                <a:srgbClr val="BFBFBF"/>
              </a:buClr>
              <a:buSzPts val="800"/>
              <a:buFont typeface="Calibri"/>
              <a:buNone/>
              <a:defRPr b="0" i="0" sz="800" u="none">
                <a:solidFill>
                  <a:srgbClr val="BFBFBF"/>
                </a:solidFill>
                <a:latin typeface="Calibri"/>
                <a:ea typeface="Calibri"/>
                <a:cs typeface="Calibri"/>
                <a:sym typeface="Calibri"/>
              </a:defRPr>
            </a:lvl7pPr>
            <a:lvl8pPr indent="0" lvl="7" marL="0" marR="0" algn="r">
              <a:lnSpc>
                <a:spcPct val="100000"/>
              </a:lnSpc>
              <a:spcBef>
                <a:spcPts val="0"/>
              </a:spcBef>
              <a:spcAft>
                <a:spcPts val="0"/>
              </a:spcAft>
              <a:buClr>
                <a:srgbClr val="BFBFBF"/>
              </a:buClr>
              <a:buSzPts val="800"/>
              <a:buFont typeface="Calibri"/>
              <a:buNone/>
              <a:defRPr b="0" i="0" sz="800" u="none">
                <a:solidFill>
                  <a:srgbClr val="BFBFBF"/>
                </a:solidFill>
                <a:latin typeface="Calibri"/>
                <a:ea typeface="Calibri"/>
                <a:cs typeface="Calibri"/>
                <a:sym typeface="Calibri"/>
              </a:defRPr>
            </a:lvl8pPr>
            <a:lvl9pPr indent="0" lvl="8" marL="0" marR="0" algn="r">
              <a:lnSpc>
                <a:spcPct val="100000"/>
              </a:lnSpc>
              <a:spcBef>
                <a:spcPts val="0"/>
              </a:spcBef>
              <a:spcAft>
                <a:spcPts val="0"/>
              </a:spcAft>
              <a:buClr>
                <a:srgbClr val="BFBFBF"/>
              </a:buClr>
              <a:buSzPts val="800"/>
              <a:buFont typeface="Calibri"/>
              <a:buNone/>
              <a:defRPr b="0" i="0" sz="800" u="none">
                <a:solidFill>
                  <a:srgbClr val="BFBFB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4" name="Shape 24"/>
        <p:cNvGrpSpPr/>
        <p:nvPr/>
      </p:nvGrpSpPr>
      <p:grpSpPr>
        <a:xfrm>
          <a:off x="0" y="0"/>
          <a:ext cx="0" cy="0"/>
          <a:chOff x="0" y="0"/>
          <a:chExt cx="0" cy="0"/>
        </a:xfrm>
      </p:grpSpPr>
      <p:sp>
        <p:nvSpPr>
          <p:cNvPr id="25" name="Google Shape;25;p38"/>
          <p:cNvSpPr txBox="1"/>
          <p:nvPr>
            <p:ph type="title"/>
          </p:nvPr>
        </p:nvSpPr>
        <p:spPr>
          <a:xfrm>
            <a:off x="1006475" y="466725"/>
            <a:ext cx="7131050" cy="1233487"/>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26" name="Google Shape;26;p38"/>
          <p:cNvSpPr txBox="1"/>
          <p:nvPr>
            <p:ph idx="1" type="body"/>
          </p:nvPr>
        </p:nvSpPr>
        <p:spPr>
          <a:xfrm>
            <a:off x="1006475" y="1901825"/>
            <a:ext cx="7131050" cy="4127500"/>
          </a:xfrm>
          <a:prstGeom prst="rect">
            <a:avLst/>
          </a:prstGeom>
          <a:noFill/>
          <a:ln>
            <a:noFill/>
          </a:ln>
        </p:spPr>
        <p:txBody>
          <a:bodyPr anchorCtr="0" anchor="t" bIns="45700" lIns="91425" spcFirstLastPara="1" rIns="91425" wrap="square" tIns="45700">
            <a:noAutofit/>
          </a:bodyPr>
          <a:lstStyle>
            <a:lvl1pPr indent="-320040" lvl="0" marL="457200" algn="l">
              <a:lnSpc>
                <a:spcPct val="90000"/>
              </a:lnSpc>
              <a:spcBef>
                <a:spcPts val="1350"/>
              </a:spcBef>
              <a:spcAft>
                <a:spcPts val="0"/>
              </a:spcAft>
              <a:buClr>
                <a:schemeClr val="dk1"/>
              </a:buClr>
              <a:buSzPts val="1440"/>
              <a:buChar char="•"/>
              <a:defRPr/>
            </a:lvl1pPr>
            <a:lvl2pPr indent="-320040" lvl="1" marL="914400" algn="l">
              <a:lnSpc>
                <a:spcPct val="90000"/>
              </a:lnSpc>
              <a:spcBef>
                <a:spcPts val="750"/>
              </a:spcBef>
              <a:spcAft>
                <a:spcPts val="0"/>
              </a:spcAft>
              <a:buClr>
                <a:schemeClr val="dk1"/>
              </a:buClr>
              <a:buSzPts val="1440"/>
              <a:buChar char="•"/>
              <a:defRPr/>
            </a:lvl2pPr>
            <a:lvl3pPr indent="-320039" lvl="2" marL="1371600" algn="l">
              <a:lnSpc>
                <a:spcPct val="90000"/>
              </a:lnSpc>
              <a:spcBef>
                <a:spcPts val="600"/>
              </a:spcBef>
              <a:spcAft>
                <a:spcPts val="0"/>
              </a:spcAft>
              <a:buClr>
                <a:schemeClr val="dk1"/>
              </a:buClr>
              <a:buSzPts val="1440"/>
              <a:buChar char="•"/>
              <a:defRPr/>
            </a:lvl3pPr>
            <a:lvl4pPr indent="-320039" lvl="3" marL="1828800" algn="l">
              <a:lnSpc>
                <a:spcPct val="90000"/>
              </a:lnSpc>
              <a:spcBef>
                <a:spcPts val="600"/>
              </a:spcBef>
              <a:spcAft>
                <a:spcPts val="0"/>
              </a:spcAft>
              <a:buClr>
                <a:schemeClr val="dk1"/>
              </a:buClr>
              <a:buSzPts val="1440"/>
              <a:buChar char="•"/>
              <a:defRPr/>
            </a:lvl4pPr>
            <a:lvl5pPr indent="-320039" lvl="4" marL="2286000" algn="l">
              <a:lnSpc>
                <a:spcPct val="90000"/>
              </a:lnSpc>
              <a:spcBef>
                <a:spcPts val="600"/>
              </a:spcBef>
              <a:spcAft>
                <a:spcPts val="0"/>
              </a:spcAft>
              <a:buClr>
                <a:schemeClr val="dk1"/>
              </a:buClr>
              <a:buSzPts val="1440"/>
              <a:buChar char="•"/>
              <a:defRPr/>
            </a:lvl5pPr>
            <a:lvl6pPr indent="-342900" lvl="5" marL="2743200" algn="l">
              <a:lnSpc>
                <a:spcPct val="90000"/>
              </a:lnSpc>
              <a:spcBef>
                <a:spcPts val="600"/>
              </a:spcBef>
              <a:spcAft>
                <a:spcPts val="0"/>
              </a:spcAft>
              <a:buClr>
                <a:schemeClr val="dk1"/>
              </a:buClr>
              <a:buSzPts val="1800"/>
              <a:buChar char="•"/>
              <a:defRPr/>
            </a:lvl6pPr>
            <a:lvl7pPr indent="-342900" lvl="6" marL="3200400" algn="l">
              <a:lnSpc>
                <a:spcPct val="90000"/>
              </a:lnSpc>
              <a:spcBef>
                <a:spcPts val="600"/>
              </a:spcBef>
              <a:spcAft>
                <a:spcPts val="0"/>
              </a:spcAft>
              <a:buClr>
                <a:schemeClr val="dk1"/>
              </a:buClr>
              <a:buSzPts val="1800"/>
              <a:buChar char="•"/>
              <a:defRPr/>
            </a:lvl7pPr>
            <a:lvl8pPr indent="-342900" lvl="7" marL="3657600" algn="l">
              <a:lnSpc>
                <a:spcPct val="90000"/>
              </a:lnSpc>
              <a:spcBef>
                <a:spcPts val="600"/>
              </a:spcBef>
              <a:spcAft>
                <a:spcPts val="0"/>
              </a:spcAft>
              <a:buClr>
                <a:schemeClr val="dk1"/>
              </a:buClr>
              <a:buSzPts val="1800"/>
              <a:buChar char="•"/>
              <a:defRPr/>
            </a:lvl8pPr>
            <a:lvl9pPr indent="-342900" lvl="8" marL="4114800" algn="l">
              <a:lnSpc>
                <a:spcPct val="90000"/>
              </a:lnSpc>
              <a:spcBef>
                <a:spcPts val="600"/>
              </a:spcBef>
              <a:spcAft>
                <a:spcPts val="0"/>
              </a:spcAft>
              <a:buClr>
                <a:schemeClr val="dk1"/>
              </a:buClr>
              <a:buSzPts val="1800"/>
              <a:buChar char="•"/>
              <a:defRPr/>
            </a:lvl9pPr>
          </a:lstStyle>
          <a:p/>
        </p:txBody>
      </p:sp>
      <p:sp>
        <p:nvSpPr>
          <p:cNvPr id="27" name="Google Shape;27;p38"/>
          <p:cNvSpPr txBox="1"/>
          <p:nvPr>
            <p:ph idx="11" type="ftr"/>
          </p:nvPr>
        </p:nvSpPr>
        <p:spPr>
          <a:xfrm>
            <a:off x="1006475" y="6602412"/>
            <a:ext cx="5368925" cy="236537"/>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 name="Google Shape;28;p38"/>
          <p:cNvSpPr txBox="1"/>
          <p:nvPr>
            <p:ph idx="10" type="dt"/>
          </p:nvPr>
        </p:nvSpPr>
        <p:spPr>
          <a:xfrm>
            <a:off x="6656387" y="6602412"/>
            <a:ext cx="720725" cy="236537"/>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38"/>
          <p:cNvSpPr txBox="1"/>
          <p:nvPr>
            <p:ph idx="12" type="sldNum"/>
          </p:nvPr>
        </p:nvSpPr>
        <p:spPr>
          <a:xfrm>
            <a:off x="7658100" y="6602412"/>
            <a:ext cx="479425" cy="236537"/>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BFBFBF"/>
              </a:buClr>
              <a:buSzPts val="800"/>
              <a:buFont typeface="Calibri"/>
              <a:buNone/>
              <a:defRPr b="0" i="0" sz="800" u="none">
                <a:solidFill>
                  <a:srgbClr val="BFBFBF"/>
                </a:solidFill>
                <a:latin typeface="Calibri"/>
                <a:ea typeface="Calibri"/>
                <a:cs typeface="Calibri"/>
                <a:sym typeface="Calibri"/>
              </a:defRPr>
            </a:lvl1pPr>
            <a:lvl2pPr indent="0" lvl="1" marL="0" marR="0" algn="r">
              <a:lnSpc>
                <a:spcPct val="100000"/>
              </a:lnSpc>
              <a:spcBef>
                <a:spcPts val="0"/>
              </a:spcBef>
              <a:spcAft>
                <a:spcPts val="0"/>
              </a:spcAft>
              <a:buClr>
                <a:srgbClr val="BFBFBF"/>
              </a:buClr>
              <a:buSzPts val="800"/>
              <a:buFont typeface="Calibri"/>
              <a:buNone/>
              <a:defRPr b="0" i="0" sz="800" u="none">
                <a:solidFill>
                  <a:srgbClr val="BFBFBF"/>
                </a:solidFill>
                <a:latin typeface="Calibri"/>
                <a:ea typeface="Calibri"/>
                <a:cs typeface="Calibri"/>
                <a:sym typeface="Calibri"/>
              </a:defRPr>
            </a:lvl2pPr>
            <a:lvl3pPr indent="0" lvl="2" marL="0" marR="0" algn="r">
              <a:lnSpc>
                <a:spcPct val="100000"/>
              </a:lnSpc>
              <a:spcBef>
                <a:spcPts val="0"/>
              </a:spcBef>
              <a:spcAft>
                <a:spcPts val="0"/>
              </a:spcAft>
              <a:buClr>
                <a:srgbClr val="BFBFBF"/>
              </a:buClr>
              <a:buSzPts val="800"/>
              <a:buFont typeface="Calibri"/>
              <a:buNone/>
              <a:defRPr b="0" i="0" sz="800" u="none">
                <a:solidFill>
                  <a:srgbClr val="BFBFBF"/>
                </a:solidFill>
                <a:latin typeface="Calibri"/>
                <a:ea typeface="Calibri"/>
                <a:cs typeface="Calibri"/>
                <a:sym typeface="Calibri"/>
              </a:defRPr>
            </a:lvl3pPr>
            <a:lvl4pPr indent="0" lvl="3" marL="0" marR="0" algn="r">
              <a:lnSpc>
                <a:spcPct val="100000"/>
              </a:lnSpc>
              <a:spcBef>
                <a:spcPts val="0"/>
              </a:spcBef>
              <a:spcAft>
                <a:spcPts val="0"/>
              </a:spcAft>
              <a:buClr>
                <a:srgbClr val="BFBFBF"/>
              </a:buClr>
              <a:buSzPts val="800"/>
              <a:buFont typeface="Calibri"/>
              <a:buNone/>
              <a:defRPr b="0" i="0" sz="800" u="none">
                <a:solidFill>
                  <a:srgbClr val="BFBFBF"/>
                </a:solidFill>
                <a:latin typeface="Calibri"/>
                <a:ea typeface="Calibri"/>
                <a:cs typeface="Calibri"/>
                <a:sym typeface="Calibri"/>
              </a:defRPr>
            </a:lvl4pPr>
            <a:lvl5pPr indent="0" lvl="4" marL="0" marR="0" algn="r">
              <a:lnSpc>
                <a:spcPct val="100000"/>
              </a:lnSpc>
              <a:spcBef>
                <a:spcPts val="0"/>
              </a:spcBef>
              <a:spcAft>
                <a:spcPts val="0"/>
              </a:spcAft>
              <a:buClr>
                <a:srgbClr val="BFBFBF"/>
              </a:buClr>
              <a:buSzPts val="800"/>
              <a:buFont typeface="Calibri"/>
              <a:buNone/>
              <a:defRPr b="0" i="0" sz="800" u="none">
                <a:solidFill>
                  <a:srgbClr val="BFBFBF"/>
                </a:solidFill>
                <a:latin typeface="Calibri"/>
                <a:ea typeface="Calibri"/>
                <a:cs typeface="Calibri"/>
                <a:sym typeface="Calibri"/>
              </a:defRPr>
            </a:lvl5pPr>
            <a:lvl6pPr indent="0" lvl="5" marL="0" marR="0" algn="r">
              <a:lnSpc>
                <a:spcPct val="100000"/>
              </a:lnSpc>
              <a:spcBef>
                <a:spcPts val="0"/>
              </a:spcBef>
              <a:spcAft>
                <a:spcPts val="0"/>
              </a:spcAft>
              <a:buClr>
                <a:srgbClr val="BFBFBF"/>
              </a:buClr>
              <a:buSzPts val="800"/>
              <a:buFont typeface="Calibri"/>
              <a:buNone/>
              <a:defRPr b="0" i="0" sz="800" u="none">
                <a:solidFill>
                  <a:srgbClr val="BFBFBF"/>
                </a:solidFill>
                <a:latin typeface="Calibri"/>
                <a:ea typeface="Calibri"/>
                <a:cs typeface="Calibri"/>
                <a:sym typeface="Calibri"/>
              </a:defRPr>
            </a:lvl6pPr>
            <a:lvl7pPr indent="0" lvl="6" marL="0" marR="0" algn="r">
              <a:lnSpc>
                <a:spcPct val="100000"/>
              </a:lnSpc>
              <a:spcBef>
                <a:spcPts val="0"/>
              </a:spcBef>
              <a:spcAft>
                <a:spcPts val="0"/>
              </a:spcAft>
              <a:buClr>
                <a:srgbClr val="BFBFBF"/>
              </a:buClr>
              <a:buSzPts val="800"/>
              <a:buFont typeface="Calibri"/>
              <a:buNone/>
              <a:defRPr b="0" i="0" sz="800" u="none">
                <a:solidFill>
                  <a:srgbClr val="BFBFBF"/>
                </a:solidFill>
                <a:latin typeface="Calibri"/>
                <a:ea typeface="Calibri"/>
                <a:cs typeface="Calibri"/>
                <a:sym typeface="Calibri"/>
              </a:defRPr>
            </a:lvl7pPr>
            <a:lvl8pPr indent="0" lvl="7" marL="0" marR="0" algn="r">
              <a:lnSpc>
                <a:spcPct val="100000"/>
              </a:lnSpc>
              <a:spcBef>
                <a:spcPts val="0"/>
              </a:spcBef>
              <a:spcAft>
                <a:spcPts val="0"/>
              </a:spcAft>
              <a:buClr>
                <a:srgbClr val="BFBFBF"/>
              </a:buClr>
              <a:buSzPts val="800"/>
              <a:buFont typeface="Calibri"/>
              <a:buNone/>
              <a:defRPr b="0" i="0" sz="800" u="none">
                <a:solidFill>
                  <a:srgbClr val="BFBFBF"/>
                </a:solidFill>
                <a:latin typeface="Calibri"/>
                <a:ea typeface="Calibri"/>
                <a:cs typeface="Calibri"/>
                <a:sym typeface="Calibri"/>
              </a:defRPr>
            </a:lvl8pPr>
            <a:lvl9pPr indent="0" lvl="8" marL="0" marR="0" algn="r">
              <a:lnSpc>
                <a:spcPct val="100000"/>
              </a:lnSpc>
              <a:spcBef>
                <a:spcPts val="0"/>
              </a:spcBef>
              <a:spcAft>
                <a:spcPts val="0"/>
              </a:spcAft>
              <a:buClr>
                <a:srgbClr val="BFBFBF"/>
              </a:buClr>
              <a:buSzPts val="800"/>
              <a:buFont typeface="Calibri"/>
              <a:buNone/>
              <a:defRPr b="0" i="0" sz="800" u="none">
                <a:solidFill>
                  <a:srgbClr val="BFBFB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0" name="Shape 30"/>
        <p:cNvGrpSpPr/>
        <p:nvPr/>
      </p:nvGrpSpPr>
      <p:grpSpPr>
        <a:xfrm>
          <a:off x="0" y="0"/>
          <a:ext cx="0" cy="0"/>
          <a:chOff x="0" y="0"/>
          <a:chExt cx="0" cy="0"/>
        </a:xfrm>
      </p:grpSpPr>
      <p:sp>
        <p:nvSpPr>
          <p:cNvPr id="31" name="Google Shape;31;p41"/>
          <p:cNvSpPr txBox="1"/>
          <p:nvPr>
            <p:ph type="title"/>
          </p:nvPr>
        </p:nvSpPr>
        <p:spPr>
          <a:xfrm>
            <a:off x="1006475" y="466725"/>
            <a:ext cx="7131050" cy="1233487"/>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32" name="Google Shape;32;p41"/>
          <p:cNvSpPr txBox="1"/>
          <p:nvPr>
            <p:ph idx="1" type="body"/>
          </p:nvPr>
        </p:nvSpPr>
        <p:spPr>
          <a:xfrm>
            <a:off x="1005840" y="1901952"/>
            <a:ext cx="3429000" cy="4123944"/>
          </a:xfrm>
          <a:prstGeom prst="rect">
            <a:avLst/>
          </a:prstGeom>
          <a:noFill/>
          <a:ln>
            <a:noFill/>
          </a:ln>
        </p:spPr>
        <p:txBody>
          <a:bodyPr anchorCtr="0" anchor="t" bIns="45700" lIns="91425" spcFirstLastPara="1" rIns="91425" wrap="square" tIns="45700">
            <a:noAutofit/>
          </a:bodyPr>
          <a:lstStyle>
            <a:lvl1pPr indent="-304800" lvl="0" marL="457200" algn="l">
              <a:lnSpc>
                <a:spcPct val="90000"/>
              </a:lnSpc>
              <a:spcBef>
                <a:spcPts val="1350"/>
              </a:spcBef>
              <a:spcAft>
                <a:spcPts val="0"/>
              </a:spcAft>
              <a:buClr>
                <a:schemeClr val="dk1"/>
              </a:buClr>
              <a:buSzPts val="1200"/>
              <a:buChar char="•"/>
              <a:defRPr sz="1500"/>
            </a:lvl1pPr>
            <a:lvl2pPr indent="-297180" lvl="1" marL="914400" algn="l">
              <a:lnSpc>
                <a:spcPct val="90000"/>
              </a:lnSpc>
              <a:spcBef>
                <a:spcPts val="750"/>
              </a:spcBef>
              <a:spcAft>
                <a:spcPts val="0"/>
              </a:spcAft>
              <a:buClr>
                <a:schemeClr val="dk1"/>
              </a:buClr>
              <a:buSzPts val="1080"/>
              <a:buChar char="•"/>
              <a:defRPr sz="1350"/>
            </a:lvl2pPr>
            <a:lvl3pPr indent="-289560" lvl="2" marL="1371600" algn="l">
              <a:lnSpc>
                <a:spcPct val="90000"/>
              </a:lnSpc>
              <a:spcBef>
                <a:spcPts val="600"/>
              </a:spcBef>
              <a:spcAft>
                <a:spcPts val="0"/>
              </a:spcAft>
              <a:buClr>
                <a:schemeClr val="dk1"/>
              </a:buClr>
              <a:buSzPts val="960"/>
              <a:buChar char="•"/>
              <a:defRPr sz="1200"/>
            </a:lvl3pPr>
            <a:lvl4pPr indent="-281939" lvl="3" marL="1828800" algn="l">
              <a:lnSpc>
                <a:spcPct val="90000"/>
              </a:lnSpc>
              <a:spcBef>
                <a:spcPts val="600"/>
              </a:spcBef>
              <a:spcAft>
                <a:spcPts val="0"/>
              </a:spcAft>
              <a:buClr>
                <a:schemeClr val="dk1"/>
              </a:buClr>
              <a:buSzPts val="840"/>
              <a:buChar char="•"/>
              <a:defRPr sz="1050"/>
            </a:lvl4pPr>
            <a:lvl5pPr indent="-281939" lvl="4" marL="2286000" algn="l">
              <a:lnSpc>
                <a:spcPct val="90000"/>
              </a:lnSpc>
              <a:spcBef>
                <a:spcPts val="600"/>
              </a:spcBef>
              <a:spcAft>
                <a:spcPts val="0"/>
              </a:spcAft>
              <a:buClr>
                <a:schemeClr val="dk1"/>
              </a:buClr>
              <a:buSzPts val="840"/>
              <a:buChar char="•"/>
              <a:defRPr sz="1050"/>
            </a:lvl5pPr>
            <a:lvl6pPr indent="-295275" lvl="5" marL="2743200" algn="l">
              <a:lnSpc>
                <a:spcPct val="90000"/>
              </a:lnSpc>
              <a:spcBef>
                <a:spcPts val="600"/>
              </a:spcBef>
              <a:spcAft>
                <a:spcPts val="0"/>
              </a:spcAft>
              <a:buClr>
                <a:schemeClr val="dk1"/>
              </a:buClr>
              <a:buSzPts val="1050"/>
              <a:buChar char="•"/>
              <a:defRPr sz="1050"/>
            </a:lvl6pPr>
            <a:lvl7pPr indent="-295275" lvl="6" marL="3200400" algn="l">
              <a:lnSpc>
                <a:spcPct val="90000"/>
              </a:lnSpc>
              <a:spcBef>
                <a:spcPts val="600"/>
              </a:spcBef>
              <a:spcAft>
                <a:spcPts val="0"/>
              </a:spcAft>
              <a:buClr>
                <a:schemeClr val="dk1"/>
              </a:buClr>
              <a:buSzPts val="1050"/>
              <a:buChar char="•"/>
              <a:defRPr sz="1050"/>
            </a:lvl7pPr>
            <a:lvl8pPr indent="-295275" lvl="7" marL="3657600" algn="l">
              <a:lnSpc>
                <a:spcPct val="90000"/>
              </a:lnSpc>
              <a:spcBef>
                <a:spcPts val="600"/>
              </a:spcBef>
              <a:spcAft>
                <a:spcPts val="0"/>
              </a:spcAft>
              <a:buClr>
                <a:schemeClr val="dk1"/>
              </a:buClr>
              <a:buSzPts val="1050"/>
              <a:buChar char="•"/>
              <a:defRPr sz="1050"/>
            </a:lvl8pPr>
            <a:lvl9pPr indent="-295275" lvl="8" marL="4114800" algn="l">
              <a:lnSpc>
                <a:spcPct val="90000"/>
              </a:lnSpc>
              <a:spcBef>
                <a:spcPts val="600"/>
              </a:spcBef>
              <a:spcAft>
                <a:spcPts val="0"/>
              </a:spcAft>
              <a:buClr>
                <a:schemeClr val="dk1"/>
              </a:buClr>
              <a:buSzPts val="1050"/>
              <a:buChar char="•"/>
              <a:defRPr sz="1050"/>
            </a:lvl9pPr>
          </a:lstStyle>
          <a:p/>
        </p:txBody>
      </p:sp>
      <p:sp>
        <p:nvSpPr>
          <p:cNvPr id="33" name="Google Shape;33;p41"/>
          <p:cNvSpPr txBox="1"/>
          <p:nvPr>
            <p:ph idx="2" type="body"/>
          </p:nvPr>
        </p:nvSpPr>
        <p:spPr>
          <a:xfrm>
            <a:off x="4709160" y="1901952"/>
            <a:ext cx="3429000" cy="4123944"/>
          </a:xfrm>
          <a:prstGeom prst="rect">
            <a:avLst/>
          </a:prstGeom>
          <a:noFill/>
          <a:ln>
            <a:noFill/>
          </a:ln>
        </p:spPr>
        <p:txBody>
          <a:bodyPr anchorCtr="0" anchor="t" bIns="45700" lIns="91425" spcFirstLastPara="1" rIns="91425" wrap="square" tIns="45700">
            <a:noAutofit/>
          </a:bodyPr>
          <a:lstStyle>
            <a:lvl1pPr indent="-304800" lvl="0" marL="457200" algn="l">
              <a:lnSpc>
                <a:spcPct val="90000"/>
              </a:lnSpc>
              <a:spcBef>
                <a:spcPts val="1350"/>
              </a:spcBef>
              <a:spcAft>
                <a:spcPts val="0"/>
              </a:spcAft>
              <a:buClr>
                <a:schemeClr val="dk1"/>
              </a:buClr>
              <a:buSzPts val="1200"/>
              <a:buChar char="•"/>
              <a:defRPr sz="1500"/>
            </a:lvl1pPr>
            <a:lvl2pPr indent="-297180" lvl="1" marL="914400" algn="l">
              <a:lnSpc>
                <a:spcPct val="90000"/>
              </a:lnSpc>
              <a:spcBef>
                <a:spcPts val="750"/>
              </a:spcBef>
              <a:spcAft>
                <a:spcPts val="0"/>
              </a:spcAft>
              <a:buClr>
                <a:schemeClr val="dk1"/>
              </a:buClr>
              <a:buSzPts val="1080"/>
              <a:buChar char="•"/>
              <a:defRPr sz="1350"/>
            </a:lvl2pPr>
            <a:lvl3pPr indent="-289560" lvl="2" marL="1371600" algn="l">
              <a:lnSpc>
                <a:spcPct val="90000"/>
              </a:lnSpc>
              <a:spcBef>
                <a:spcPts val="600"/>
              </a:spcBef>
              <a:spcAft>
                <a:spcPts val="0"/>
              </a:spcAft>
              <a:buClr>
                <a:schemeClr val="dk1"/>
              </a:buClr>
              <a:buSzPts val="960"/>
              <a:buChar char="•"/>
              <a:defRPr sz="1200"/>
            </a:lvl3pPr>
            <a:lvl4pPr indent="-281939" lvl="3" marL="1828800" algn="l">
              <a:lnSpc>
                <a:spcPct val="90000"/>
              </a:lnSpc>
              <a:spcBef>
                <a:spcPts val="600"/>
              </a:spcBef>
              <a:spcAft>
                <a:spcPts val="0"/>
              </a:spcAft>
              <a:buClr>
                <a:schemeClr val="dk1"/>
              </a:buClr>
              <a:buSzPts val="840"/>
              <a:buChar char="•"/>
              <a:defRPr sz="1050"/>
            </a:lvl4pPr>
            <a:lvl5pPr indent="-281939" lvl="4" marL="2286000" algn="l">
              <a:lnSpc>
                <a:spcPct val="90000"/>
              </a:lnSpc>
              <a:spcBef>
                <a:spcPts val="600"/>
              </a:spcBef>
              <a:spcAft>
                <a:spcPts val="0"/>
              </a:spcAft>
              <a:buClr>
                <a:schemeClr val="dk1"/>
              </a:buClr>
              <a:buSzPts val="840"/>
              <a:buChar char="•"/>
              <a:defRPr sz="1050"/>
            </a:lvl5pPr>
            <a:lvl6pPr indent="-295275" lvl="5" marL="2743200" algn="l">
              <a:lnSpc>
                <a:spcPct val="90000"/>
              </a:lnSpc>
              <a:spcBef>
                <a:spcPts val="600"/>
              </a:spcBef>
              <a:spcAft>
                <a:spcPts val="0"/>
              </a:spcAft>
              <a:buClr>
                <a:schemeClr val="dk1"/>
              </a:buClr>
              <a:buSzPts val="1050"/>
              <a:buChar char="•"/>
              <a:defRPr sz="1050"/>
            </a:lvl6pPr>
            <a:lvl7pPr indent="-295275" lvl="6" marL="3200400" algn="l">
              <a:lnSpc>
                <a:spcPct val="90000"/>
              </a:lnSpc>
              <a:spcBef>
                <a:spcPts val="600"/>
              </a:spcBef>
              <a:spcAft>
                <a:spcPts val="0"/>
              </a:spcAft>
              <a:buClr>
                <a:schemeClr val="dk1"/>
              </a:buClr>
              <a:buSzPts val="1050"/>
              <a:buChar char="•"/>
              <a:defRPr sz="1050"/>
            </a:lvl7pPr>
            <a:lvl8pPr indent="-295275" lvl="7" marL="3657600" algn="l">
              <a:lnSpc>
                <a:spcPct val="90000"/>
              </a:lnSpc>
              <a:spcBef>
                <a:spcPts val="600"/>
              </a:spcBef>
              <a:spcAft>
                <a:spcPts val="0"/>
              </a:spcAft>
              <a:buClr>
                <a:schemeClr val="dk1"/>
              </a:buClr>
              <a:buSzPts val="1050"/>
              <a:buChar char="•"/>
              <a:defRPr sz="1050"/>
            </a:lvl8pPr>
            <a:lvl9pPr indent="-295275" lvl="8" marL="4114800" algn="l">
              <a:lnSpc>
                <a:spcPct val="90000"/>
              </a:lnSpc>
              <a:spcBef>
                <a:spcPts val="600"/>
              </a:spcBef>
              <a:spcAft>
                <a:spcPts val="0"/>
              </a:spcAft>
              <a:buClr>
                <a:schemeClr val="dk1"/>
              </a:buClr>
              <a:buSzPts val="1050"/>
              <a:buChar char="•"/>
              <a:defRPr sz="1050"/>
            </a:lvl9pPr>
          </a:lstStyle>
          <a:p/>
        </p:txBody>
      </p:sp>
      <p:sp>
        <p:nvSpPr>
          <p:cNvPr id="34" name="Google Shape;34;p41"/>
          <p:cNvSpPr txBox="1"/>
          <p:nvPr>
            <p:ph idx="11" type="ftr"/>
          </p:nvPr>
        </p:nvSpPr>
        <p:spPr>
          <a:xfrm>
            <a:off x="1006475" y="6602412"/>
            <a:ext cx="5368925" cy="236537"/>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41"/>
          <p:cNvSpPr txBox="1"/>
          <p:nvPr>
            <p:ph idx="10" type="dt"/>
          </p:nvPr>
        </p:nvSpPr>
        <p:spPr>
          <a:xfrm>
            <a:off x="6656387" y="6602412"/>
            <a:ext cx="720725" cy="236537"/>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 name="Google Shape;36;p41"/>
          <p:cNvSpPr txBox="1"/>
          <p:nvPr>
            <p:ph idx="12" type="sldNum"/>
          </p:nvPr>
        </p:nvSpPr>
        <p:spPr>
          <a:xfrm>
            <a:off x="7658100" y="6602412"/>
            <a:ext cx="479425" cy="236537"/>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BFBFBF"/>
              </a:buClr>
              <a:buSzPts val="800"/>
              <a:buFont typeface="Calibri"/>
              <a:buNone/>
              <a:defRPr b="0" i="0" sz="800" u="none">
                <a:solidFill>
                  <a:srgbClr val="BFBFBF"/>
                </a:solidFill>
                <a:latin typeface="Calibri"/>
                <a:ea typeface="Calibri"/>
                <a:cs typeface="Calibri"/>
                <a:sym typeface="Calibri"/>
              </a:defRPr>
            </a:lvl1pPr>
            <a:lvl2pPr indent="0" lvl="1" marL="0" marR="0" algn="r">
              <a:lnSpc>
                <a:spcPct val="100000"/>
              </a:lnSpc>
              <a:spcBef>
                <a:spcPts val="0"/>
              </a:spcBef>
              <a:spcAft>
                <a:spcPts val="0"/>
              </a:spcAft>
              <a:buClr>
                <a:srgbClr val="BFBFBF"/>
              </a:buClr>
              <a:buSzPts val="800"/>
              <a:buFont typeface="Calibri"/>
              <a:buNone/>
              <a:defRPr b="0" i="0" sz="800" u="none">
                <a:solidFill>
                  <a:srgbClr val="BFBFBF"/>
                </a:solidFill>
                <a:latin typeface="Calibri"/>
                <a:ea typeface="Calibri"/>
                <a:cs typeface="Calibri"/>
                <a:sym typeface="Calibri"/>
              </a:defRPr>
            </a:lvl2pPr>
            <a:lvl3pPr indent="0" lvl="2" marL="0" marR="0" algn="r">
              <a:lnSpc>
                <a:spcPct val="100000"/>
              </a:lnSpc>
              <a:spcBef>
                <a:spcPts val="0"/>
              </a:spcBef>
              <a:spcAft>
                <a:spcPts val="0"/>
              </a:spcAft>
              <a:buClr>
                <a:srgbClr val="BFBFBF"/>
              </a:buClr>
              <a:buSzPts val="800"/>
              <a:buFont typeface="Calibri"/>
              <a:buNone/>
              <a:defRPr b="0" i="0" sz="800" u="none">
                <a:solidFill>
                  <a:srgbClr val="BFBFBF"/>
                </a:solidFill>
                <a:latin typeface="Calibri"/>
                <a:ea typeface="Calibri"/>
                <a:cs typeface="Calibri"/>
                <a:sym typeface="Calibri"/>
              </a:defRPr>
            </a:lvl3pPr>
            <a:lvl4pPr indent="0" lvl="3" marL="0" marR="0" algn="r">
              <a:lnSpc>
                <a:spcPct val="100000"/>
              </a:lnSpc>
              <a:spcBef>
                <a:spcPts val="0"/>
              </a:spcBef>
              <a:spcAft>
                <a:spcPts val="0"/>
              </a:spcAft>
              <a:buClr>
                <a:srgbClr val="BFBFBF"/>
              </a:buClr>
              <a:buSzPts val="800"/>
              <a:buFont typeface="Calibri"/>
              <a:buNone/>
              <a:defRPr b="0" i="0" sz="800" u="none">
                <a:solidFill>
                  <a:srgbClr val="BFBFBF"/>
                </a:solidFill>
                <a:latin typeface="Calibri"/>
                <a:ea typeface="Calibri"/>
                <a:cs typeface="Calibri"/>
                <a:sym typeface="Calibri"/>
              </a:defRPr>
            </a:lvl4pPr>
            <a:lvl5pPr indent="0" lvl="4" marL="0" marR="0" algn="r">
              <a:lnSpc>
                <a:spcPct val="100000"/>
              </a:lnSpc>
              <a:spcBef>
                <a:spcPts val="0"/>
              </a:spcBef>
              <a:spcAft>
                <a:spcPts val="0"/>
              </a:spcAft>
              <a:buClr>
                <a:srgbClr val="BFBFBF"/>
              </a:buClr>
              <a:buSzPts val="800"/>
              <a:buFont typeface="Calibri"/>
              <a:buNone/>
              <a:defRPr b="0" i="0" sz="800" u="none">
                <a:solidFill>
                  <a:srgbClr val="BFBFBF"/>
                </a:solidFill>
                <a:latin typeface="Calibri"/>
                <a:ea typeface="Calibri"/>
                <a:cs typeface="Calibri"/>
                <a:sym typeface="Calibri"/>
              </a:defRPr>
            </a:lvl5pPr>
            <a:lvl6pPr indent="0" lvl="5" marL="0" marR="0" algn="r">
              <a:lnSpc>
                <a:spcPct val="100000"/>
              </a:lnSpc>
              <a:spcBef>
                <a:spcPts val="0"/>
              </a:spcBef>
              <a:spcAft>
                <a:spcPts val="0"/>
              </a:spcAft>
              <a:buClr>
                <a:srgbClr val="BFBFBF"/>
              </a:buClr>
              <a:buSzPts val="800"/>
              <a:buFont typeface="Calibri"/>
              <a:buNone/>
              <a:defRPr b="0" i="0" sz="800" u="none">
                <a:solidFill>
                  <a:srgbClr val="BFBFBF"/>
                </a:solidFill>
                <a:latin typeface="Calibri"/>
                <a:ea typeface="Calibri"/>
                <a:cs typeface="Calibri"/>
                <a:sym typeface="Calibri"/>
              </a:defRPr>
            </a:lvl6pPr>
            <a:lvl7pPr indent="0" lvl="6" marL="0" marR="0" algn="r">
              <a:lnSpc>
                <a:spcPct val="100000"/>
              </a:lnSpc>
              <a:spcBef>
                <a:spcPts val="0"/>
              </a:spcBef>
              <a:spcAft>
                <a:spcPts val="0"/>
              </a:spcAft>
              <a:buClr>
                <a:srgbClr val="BFBFBF"/>
              </a:buClr>
              <a:buSzPts val="800"/>
              <a:buFont typeface="Calibri"/>
              <a:buNone/>
              <a:defRPr b="0" i="0" sz="800" u="none">
                <a:solidFill>
                  <a:srgbClr val="BFBFBF"/>
                </a:solidFill>
                <a:latin typeface="Calibri"/>
                <a:ea typeface="Calibri"/>
                <a:cs typeface="Calibri"/>
                <a:sym typeface="Calibri"/>
              </a:defRPr>
            </a:lvl7pPr>
            <a:lvl8pPr indent="0" lvl="7" marL="0" marR="0" algn="r">
              <a:lnSpc>
                <a:spcPct val="100000"/>
              </a:lnSpc>
              <a:spcBef>
                <a:spcPts val="0"/>
              </a:spcBef>
              <a:spcAft>
                <a:spcPts val="0"/>
              </a:spcAft>
              <a:buClr>
                <a:srgbClr val="BFBFBF"/>
              </a:buClr>
              <a:buSzPts val="800"/>
              <a:buFont typeface="Calibri"/>
              <a:buNone/>
              <a:defRPr b="0" i="0" sz="800" u="none">
                <a:solidFill>
                  <a:srgbClr val="BFBFBF"/>
                </a:solidFill>
                <a:latin typeface="Calibri"/>
                <a:ea typeface="Calibri"/>
                <a:cs typeface="Calibri"/>
                <a:sym typeface="Calibri"/>
              </a:defRPr>
            </a:lvl8pPr>
            <a:lvl9pPr indent="0" lvl="8" marL="0" marR="0" algn="r">
              <a:lnSpc>
                <a:spcPct val="100000"/>
              </a:lnSpc>
              <a:spcBef>
                <a:spcPts val="0"/>
              </a:spcBef>
              <a:spcAft>
                <a:spcPts val="0"/>
              </a:spcAft>
              <a:buClr>
                <a:srgbClr val="BFBFBF"/>
              </a:buClr>
              <a:buSzPts val="800"/>
              <a:buFont typeface="Calibri"/>
              <a:buNone/>
              <a:defRPr b="0" i="0" sz="800" u="none">
                <a:solidFill>
                  <a:srgbClr val="BFBFB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7" name="Shape 37"/>
        <p:cNvGrpSpPr/>
        <p:nvPr/>
      </p:nvGrpSpPr>
      <p:grpSpPr>
        <a:xfrm>
          <a:off x="0" y="0"/>
          <a:ext cx="0" cy="0"/>
          <a:chOff x="0" y="0"/>
          <a:chExt cx="0" cy="0"/>
        </a:xfrm>
      </p:grpSpPr>
      <p:sp>
        <p:nvSpPr>
          <p:cNvPr id="38" name="Google Shape;38;p42"/>
          <p:cNvSpPr txBox="1"/>
          <p:nvPr>
            <p:ph type="title"/>
          </p:nvPr>
        </p:nvSpPr>
        <p:spPr>
          <a:xfrm>
            <a:off x="1006475" y="466725"/>
            <a:ext cx="7131050" cy="1233487"/>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39" name="Google Shape;39;p42"/>
          <p:cNvSpPr txBox="1"/>
          <p:nvPr>
            <p:ph idx="11" type="ftr"/>
          </p:nvPr>
        </p:nvSpPr>
        <p:spPr>
          <a:xfrm>
            <a:off x="1006475" y="6602412"/>
            <a:ext cx="5368925" cy="236537"/>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0" name="Google Shape;40;p42"/>
          <p:cNvSpPr txBox="1"/>
          <p:nvPr>
            <p:ph idx="10" type="dt"/>
          </p:nvPr>
        </p:nvSpPr>
        <p:spPr>
          <a:xfrm>
            <a:off x="6656387" y="6602412"/>
            <a:ext cx="720725" cy="236537"/>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1" name="Google Shape;41;p42"/>
          <p:cNvSpPr txBox="1"/>
          <p:nvPr>
            <p:ph idx="12" type="sldNum"/>
          </p:nvPr>
        </p:nvSpPr>
        <p:spPr>
          <a:xfrm>
            <a:off x="7658100" y="6602412"/>
            <a:ext cx="479425" cy="236537"/>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BFBFBF"/>
              </a:buClr>
              <a:buSzPts val="800"/>
              <a:buFont typeface="Calibri"/>
              <a:buNone/>
              <a:defRPr b="0" i="0" sz="800" u="none">
                <a:solidFill>
                  <a:srgbClr val="BFBFBF"/>
                </a:solidFill>
                <a:latin typeface="Calibri"/>
                <a:ea typeface="Calibri"/>
                <a:cs typeface="Calibri"/>
                <a:sym typeface="Calibri"/>
              </a:defRPr>
            </a:lvl1pPr>
            <a:lvl2pPr indent="0" lvl="1" marL="0" marR="0" algn="r">
              <a:lnSpc>
                <a:spcPct val="100000"/>
              </a:lnSpc>
              <a:spcBef>
                <a:spcPts val="0"/>
              </a:spcBef>
              <a:spcAft>
                <a:spcPts val="0"/>
              </a:spcAft>
              <a:buClr>
                <a:srgbClr val="BFBFBF"/>
              </a:buClr>
              <a:buSzPts val="800"/>
              <a:buFont typeface="Calibri"/>
              <a:buNone/>
              <a:defRPr b="0" i="0" sz="800" u="none">
                <a:solidFill>
                  <a:srgbClr val="BFBFBF"/>
                </a:solidFill>
                <a:latin typeface="Calibri"/>
                <a:ea typeface="Calibri"/>
                <a:cs typeface="Calibri"/>
                <a:sym typeface="Calibri"/>
              </a:defRPr>
            </a:lvl2pPr>
            <a:lvl3pPr indent="0" lvl="2" marL="0" marR="0" algn="r">
              <a:lnSpc>
                <a:spcPct val="100000"/>
              </a:lnSpc>
              <a:spcBef>
                <a:spcPts val="0"/>
              </a:spcBef>
              <a:spcAft>
                <a:spcPts val="0"/>
              </a:spcAft>
              <a:buClr>
                <a:srgbClr val="BFBFBF"/>
              </a:buClr>
              <a:buSzPts val="800"/>
              <a:buFont typeface="Calibri"/>
              <a:buNone/>
              <a:defRPr b="0" i="0" sz="800" u="none">
                <a:solidFill>
                  <a:srgbClr val="BFBFBF"/>
                </a:solidFill>
                <a:latin typeface="Calibri"/>
                <a:ea typeface="Calibri"/>
                <a:cs typeface="Calibri"/>
                <a:sym typeface="Calibri"/>
              </a:defRPr>
            </a:lvl3pPr>
            <a:lvl4pPr indent="0" lvl="3" marL="0" marR="0" algn="r">
              <a:lnSpc>
                <a:spcPct val="100000"/>
              </a:lnSpc>
              <a:spcBef>
                <a:spcPts val="0"/>
              </a:spcBef>
              <a:spcAft>
                <a:spcPts val="0"/>
              </a:spcAft>
              <a:buClr>
                <a:srgbClr val="BFBFBF"/>
              </a:buClr>
              <a:buSzPts val="800"/>
              <a:buFont typeface="Calibri"/>
              <a:buNone/>
              <a:defRPr b="0" i="0" sz="800" u="none">
                <a:solidFill>
                  <a:srgbClr val="BFBFBF"/>
                </a:solidFill>
                <a:latin typeface="Calibri"/>
                <a:ea typeface="Calibri"/>
                <a:cs typeface="Calibri"/>
                <a:sym typeface="Calibri"/>
              </a:defRPr>
            </a:lvl4pPr>
            <a:lvl5pPr indent="0" lvl="4" marL="0" marR="0" algn="r">
              <a:lnSpc>
                <a:spcPct val="100000"/>
              </a:lnSpc>
              <a:spcBef>
                <a:spcPts val="0"/>
              </a:spcBef>
              <a:spcAft>
                <a:spcPts val="0"/>
              </a:spcAft>
              <a:buClr>
                <a:srgbClr val="BFBFBF"/>
              </a:buClr>
              <a:buSzPts val="800"/>
              <a:buFont typeface="Calibri"/>
              <a:buNone/>
              <a:defRPr b="0" i="0" sz="800" u="none">
                <a:solidFill>
                  <a:srgbClr val="BFBFBF"/>
                </a:solidFill>
                <a:latin typeface="Calibri"/>
                <a:ea typeface="Calibri"/>
                <a:cs typeface="Calibri"/>
                <a:sym typeface="Calibri"/>
              </a:defRPr>
            </a:lvl5pPr>
            <a:lvl6pPr indent="0" lvl="5" marL="0" marR="0" algn="r">
              <a:lnSpc>
                <a:spcPct val="100000"/>
              </a:lnSpc>
              <a:spcBef>
                <a:spcPts val="0"/>
              </a:spcBef>
              <a:spcAft>
                <a:spcPts val="0"/>
              </a:spcAft>
              <a:buClr>
                <a:srgbClr val="BFBFBF"/>
              </a:buClr>
              <a:buSzPts val="800"/>
              <a:buFont typeface="Calibri"/>
              <a:buNone/>
              <a:defRPr b="0" i="0" sz="800" u="none">
                <a:solidFill>
                  <a:srgbClr val="BFBFBF"/>
                </a:solidFill>
                <a:latin typeface="Calibri"/>
                <a:ea typeface="Calibri"/>
                <a:cs typeface="Calibri"/>
                <a:sym typeface="Calibri"/>
              </a:defRPr>
            </a:lvl6pPr>
            <a:lvl7pPr indent="0" lvl="6" marL="0" marR="0" algn="r">
              <a:lnSpc>
                <a:spcPct val="100000"/>
              </a:lnSpc>
              <a:spcBef>
                <a:spcPts val="0"/>
              </a:spcBef>
              <a:spcAft>
                <a:spcPts val="0"/>
              </a:spcAft>
              <a:buClr>
                <a:srgbClr val="BFBFBF"/>
              </a:buClr>
              <a:buSzPts val="800"/>
              <a:buFont typeface="Calibri"/>
              <a:buNone/>
              <a:defRPr b="0" i="0" sz="800" u="none">
                <a:solidFill>
                  <a:srgbClr val="BFBFBF"/>
                </a:solidFill>
                <a:latin typeface="Calibri"/>
                <a:ea typeface="Calibri"/>
                <a:cs typeface="Calibri"/>
                <a:sym typeface="Calibri"/>
              </a:defRPr>
            </a:lvl7pPr>
            <a:lvl8pPr indent="0" lvl="7" marL="0" marR="0" algn="r">
              <a:lnSpc>
                <a:spcPct val="100000"/>
              </a:lnSpc>
              <a:spcBef>
                <a:spcPts val="0"/>
              </a:spcBef>
              <a:spcAft>
                <a:spcPts val="0"/>
              </a:spcAft>
              <a:buClr>
                <a:srgbClr val="BFBFBF"/>
              </a:buClr>
              <a:buSzPts val="800"/>
              <a:buFont typeface="Calibri"/>
              <a:buNone/>
              <a:defRPr b="0" i="0" sz="800" u="none">
                <a:solidFill>
                  <a:srgbClr val="BFBFBF"/>
                </a:solidFill>
                <a:latin typeface="Calibri"/>
                <a:ea typeface="Calibri"/>
                <a:cs typeface="Calibri"/>
                <a:sym typeface="Calibri"/>
              </a:defRPr>
            </a:lvl8pPr>
            <a:lvl9pPr indent="0" lvl="8" marL="0" marR="0" algn="r">
              <a:lnSpc>
                <a:spcPct val="100000"/>
              </a:lnSpc>
              <a:spcBef>
                <a:spcPts val="0"/>
              </a:spcBef>
              <a:spcAft>
                <a:spcPts val="0"/>
              </a:spcAft>
              <a:buClr>
                <a:srgbClr val="BFBFBF"/>
              </a:buClr>
              <a:buSzPts val="800"/>
              <a:buFont typeface="Calibri"/>
              <a:buNone/>
              <a:defRPr b="0" i="0" sz="800" u="none">
                <a:solidFill>
                  <a:srgbClr val="BFBFB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42" name="Shape 42"/>
        <p:cNvGrpSpPr/>
        <p:nvPr/>
      </p:nvGrpSpPr>
      <p:grpSpPr>
        <a:xfrm>
          <a:off x="0" y="0"/>
          <a:ext cx="0" cy="0"/>
          <a:chOff x="0" y="0"/>
          <a:chExt cx="0" cy="0"/>
        </a:xfrm>
      </p:grpSpPr>
      <p:sp>
        <p:nvSpPr>
          <p:cNvPr id="43" name="Google Shape;43;p45"/>
          <p:cNvSpPr txBox="1"/>
          <p:nvPr>
            <p:ph type="title"/>
          </p:nvPr>
        </p:nvSpPr>
        <p:spPr>
          <a:xfrm rot="5400000">
            <a:off x="4580731" y="2237582"/>
            <a:ext cx="5897562" cy="1971675"/>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44" name="Google Shape;44;p45"/>
          <p:cNvSpPr txBox="1"/>
          <p:nvPr>
            <p:ph idx="1" type="body"/>
          </p:nvPr>
        </p:nvSpPr>
        <p:spPr>
          <a:xfrm rot="5400000">
            <a:off x="580231" y="323057"/>
            <a:ext cx="5897562" cy="5800725"/>
          </a:xfrm>
          <a:prstGeom prst="rect">
            <a:avLst/>
          </a:prstGeom>
          <a:noFill/>
          <a:ln>
            <a:noFill/>
          </a:ln>
        </p:spPr>
        <p:txBody>
          <a:bodyPr anchorCtr="0" anchor="t" bIns="45700" lIns="91425" spcFirstLastPara="1" rIns="91425" wrap="square" tIns="45700">
            <a:noAutofit/>
          </a:bodyPr>
          <a:lstStyle>
            <a:lvl1pPr indent="-320040" lvl="0" marL="457200" algn="l">
              <a:lnSpc>
                <a:spcPct val="90000"/>
              </a:lnSpc>
              <a:spcBef>
                <a:spcPts val="1350"/>
              </a:spcBef>
              <a:spcAft>
                <a:spcPts val="0"/>
              </a:spcAft>
              <a:buClr>
                <a:schemeClr val="dk1"/>
              </a:buClr>
              <a:buSzPts val="1440"/>
              <a:buChar char="•"/>
              <a:defRPr/>
            </a:lvl1pPr>
            <a:lvl2pPr indent="-320040" lvl="1" marL="914400" algn="l">
              <a:lnSpc>
                <a:spcPct val="90000"/>
              </a:lnSpc>
              <a:spcBef>
                <a:spcPts val="750"/>
              </a:spcBef>
              <a:spcAft>
                <a:spcPts val="0"/>
              </a:spcAft>
              <a:buClr>
                <a:schemeClr val="dk1"/>
              </a:buClr>
              <a:buSzPts val="1440"/>
              <a:buChar char="•"/>
              <a:defRPr/>
            </a:lvl2pPr>
            <a:lvl3pPr indent="-320039" lvl="2" marL="1371600" algn="l">
              <a:lnSpc>
                <a:spcPct val="90000"/>
              </a:lnSpc>
              <a:spcBef>
                <a:spcPts val="600"/>
              </a:spcBef>
              <a:spcAft>
                <a:spcPts val="0"/>
              </a:spcAft>
              <a:buClr>
                <a:schemeClr val="dk1"/>
              </a:buClr>
              <a:buSzPts val="1440"/>
              <a:buChar char="•"/>
              <a:defRPr/>
            </a:lvl3pPr>
            <a:lvl4pPr indent="-320039" lvl="3" marL="1828800" algn="l">
              <a:lnSpc>
                <a:spcPct val="90000"/>
              </a:lnSpc>
              <a:spcBef>
                <a:spcPts val="600"/>
              </a:spcBef>
              <a:spcAft>
                <a:spcPts val="0"/>
              </a:spcAft>
              <a:buClr>
                <a:schemeClr val="dk1"/>
              </a:buClr>
              <a:buSzPts val="1440"/>
              <a:buChar char="•"/>
              <a:defRPr/>
            </a:lvl4pPr>
            <a:lvl5pPr indent="-320039" lvl="4" marL="2286000" algn="l">
              <a:lnSpc>
                <a:spcPct val="90000"/>
              </a:lnSpc>
              <a:spcBef>
                <a:spcPts val="600"/>
              </a:spcBef>
              <a:spcAft>
                <a:spcPts val="0"/>
              </a:spcAft>
              <a:buClr>
                <a:schemeClr val="dk1"/>
              </a:buClr>
              <a:buSzPts val="1440"/>
              <a:buChar char="•"/>
              <a:defRPr/>
            </a:lvl5pPr>
            <a:lvl6pPr indent="-342900" lvl="5" marL="2743200" algn="l">
              <a:lnSpc>
                <a:spcPct val="90000"/>
              </a:lnSpc>
              <a:spcBef>
                <a:spcPts val="600"/>
              </a:spcBef>
              <a:spcAft>
                <a:spcPts val="0"/>
              </a:spcAft>
              <a:buClr>
                <a:schemeClr val="dk1"/>
              </a:buClr>
              <a:buSzPts val="1800"/>
              <a:buChar char="•"/>
              <a:defRPr/>
            </a:lvl6pPr>
            <a:lvl7pPr indent="-342900" lvl="6" marL="3200400" algn="l">
              <a:lnSpc>
                <a:spcPct val="90000"/>
              </a:lnSpc>
              <a:spcBef>
                <a:spcPts val="600"/>
              </a:spcBef>
              <a:spcAft>
                <a:spcPts val="0"/>
              </a:spcAft>
              <a:buClr>
                <a:schemeClr val="dk1"/>
              </a:buClr>
              <a:buSzPts val="1800"/>
              <a:buChar char="•"/>
              <a:defRPr/>
            </a:lvl7pPr>
            <a:lvl8pPr indent="-342900" lvl="7" marL="3657600" algn="l">
              <a:lnSpc>
                <a:spcPct val="90000"/>
              </a:lnSpc>
              <a:spcBef>
                <a:spcPts val="600"/>
              </a:spcBef>
              <a:spcAft>
                <a:spcPts val="0"/>
              </a:spcAft>
              <a:buClr>
                <a:schemeClr val="dk1"/>
              </a:buClr>
              <a:buSzPts val="1800"/>
              <a:buChar char="•"/>
              <a:defRPr/>
            </a:lvl8pPr>
            <a:lvl9pPr indent="-342900" lvl="8" marL="4114800" algn="l">
              <a:lnSpc>
                <a:spcPct val="90000"/>
              </a:lnSpc>
              <a:spcBef>
                <a:spcPts val="600"/>
              </a:spcBef>
              <a:spcAft>
                <a:spcPts val="0"/>
              </a:spcAft>
              <a:buClr>
                <a:schemeClr val="dk1"/>
              </a:buClr>
              <a:buSzPts val="1800"/>
              <a:buChar char="•"/>
              <a:defRPr/>
            </a:lvl9pPr>
          </a:lstStyle>
          <a:p/>
        </p:txBody>
      </p:sp>
      <p:sp>
        <p:nvSpPr>
          <p:cNvPr id="45" name="Google Shape;45;p45"/>
          <p:cNvSpPr txBox="1"/>
          <p:nvPr>
            <p:ph idx="11" type="ftr"/>
          </p:nvPr>
        </p:nvSpPr>
        <p:spPr>
          <a:xfrm>
            <a:off x="1006475" y="6602412"/>
            <a:ext cx="5368925" cy="236537"/>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6" name="Google Shape;46;p45"/>
          <p:cNvSpPr txBox="1"/>
          <p:nvPr>
            <p:ph idx="10" type="dt"/>
          </p:nvPr>
        </p:nvSpPr>
        <p:spPr>
          <a:xfrm>
            <a:off x="6656387" y="6602412"/>
            <a:ext cx="720725" cy="236537"/>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45"/>
          <p:cNvSpPr txBox="1"/>
          <p:nvPr>
            <p:ph idx="12" type="sldNum"/>
          </p:nvPr>
        </p:nvSpPr>
        <p:spPr>
          <a:xfrm>
            <a:off x="7658100" y="6602412"/>
            <a:ext cx="479425" cy="236537"/>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BFBFBF"/>
              </a:buClr>
              <a:buSzPts val="800"/>
              <a:buFont typeface="Calibri"/>
              <a:buNone/>
              <a:defRPr b="0" i="0" sz="800" u="none">
                <a:solidFill>
                  <a:srgbClr val="BFBFBF"/>
                </a:solidFill>
                <a:latin typeface="Calibri"/>
                <a:ea typeface="Calibri"/>
                <a:cs typeface="Calibri"/>
                <a:sym typeface="Calibri"/>
              </a:defRPr>
            </a:lvl1pPr>
            <a:lvl2pPr indent="0" lvl="1" marL="0" marR="0" algn="r">
              <a:lnSpc>
                <a:spcPct val="100000"/>
              </a:lnSpc>
              <a:spcBef>
                <a:spcPts val="0"/>
              </a:spcBef>
              <a:spcAft>
                <a:spcPts val="0"/>
              </a:spcAft>
              <a:buClr>
                <a:srgbClr val="BFBFBF"/>
              </a:buClr>
              <a:buSzPts val="800"/>
              <a:buFont typeface="Calibri"/>
              <a:buNone/>
              <a:defRPr b="0" i="0" sz="800" u="none">
                <a:solidFill>
                  <a:srgbClr val="BFBFBF"/>
                </a:solidFill>
                <a:latin typeface="Calibri"/>
                <a:ea typeface="Calibri"/>
                <a:cs typeface="Calibri"/>
                <a:sym typeface="Calibri"/>
              </a:defRPr>
            </a:lvl2pPr>
            <a:lvl3pPr indent="0" lvl="2" marL="0" marR="0" algn="r">
              <a:lnSpc>
                <a:spcPct val="100000"/>
              </a:lnSpc>
              <a:spcBef>
                <a:spcPts val="0"/>
              </a:spcBef>
              <a:spcAft>
                <a:spcPts val="0"/>
              </a:spcAft>
              <a:buClr>
                <a:srgbClr val="BFBFBF"/>
              </a:buClr>
              <a:buSzPts val="800"/>
              <a:buFont typeface="Calibri"/>
              <a:buNone/>
              <a:defRPr b="0" i="0" sz="800" u="none">
                <a:solidFill>
                  <a:srgbClr val="BFBFBF"/>
                </a:solidFill>
                <a:latin typeface="Calibri"/>
                <a:ea typeface="Calibri"/>
                <a:cs typeface="Calibri"/>
                <a:sym typeface="Calibri"/>
              </a:defRPr>
            </a:lvl3pPr>
            <a:lvl4pPr indent="0" lvl="3" marL="0" marR="0" algn="r">
              <a:lnSpc>
                <a:spcPct val="100000"/>
              </a:lnSpc>
              <a:spcBef>
                <a:spcPts val="0"/>
              </a:spcBef>
              <a:spcAft>
                <a:spcPts val="0"/>
              </a:spcAft>
              <a:buClr>
                <a:srgbClr val="BFBFBF"/>
              </a:buClr>
              <a:buSzPts val="800"/>
              <a:buFont typeface="Calibri"/>
              <a:buNone/>
              <a:defRPr b="0" i="0" sz="800" u="none">
                <a:solidFill>
                  <a:srgbClr val="BFBFBF"/>
                </a:solidFill>
                <a:latin typeface="Calibri"/>
                <a:ea typeface="Calibri"/>
                <a:cs typeface="Calibri"/>
                <a:sym typeface="Calibri"/>
              </a:defRPr>
            </a:lvl4pPr>
            <a:lvl5pPr indent="0" lvl="4" marL="0" marR="0" algn="r">
              <a:lnSpc>
                <a:spcPct val="100000"/>
              </a:lnSpc>
              <a:spcBef>
                <a:spcPts val="0"/>
              </a:spcBef>
              <a:spcAft>
                <a:spcPts val="0"/>
              </a:spcAft>
              <a:buClr>
                <a:srgbClr val="BFBFBF"/>
              </a:buClr>
              <a:buSzPts val="800"/>
              <a:buFont typeface="Calibri"/>
              <a:buNone/>
              <a:defRPr b="0" i="0" sz="800" u="none">
                <a:solidFill>
                  <a:srgbClr val="BFBFBF"/>
                </a:solidFill>
                <a:latin typeface="Calibri"/>
                <a:ea typeface="Calibri"/>
                <a:cs typeface="Calibri"/>
                <a:sym typeface="Calibri"/>
              </a:defRPr>
            </a:lvl5pPr>
            <a:lvl6pPr indent="0" lvl="5" marL="0" marR="0" algn="r">
              <a:lnSpc>
                <a:spcPct val="100000"/>
              </a:lnSpc>
              <a:spcBef>
                <a:spcPts val="0"/>
              </a:spcBef>
              <a:spcAft>
                <a:spcPts val="0"/>
              </a:spcAft>
              <a:buClr>
                <a:srgbClr val="BFBFBF"/>
              </a:buClr>
              <a:buSzPts val="800"/>
              <a:buFont typeface="Calibri"/>
              <a:buNone/>
              <a:defRPr b="0" i="0" sz="800" u="none">
                <a:solidFill>
                  <a:srgbClr val="BFBFBF"/>
                </a:solidFill>
                <a:latin typeface="Calibri"/>
                <a:ea typeface="Calibri"/>
                <a:cs typeface="Calibri"/>
                <a:sym typeface="Calibri"/>
              </a:defRPr>
            </a:lvl6pPr>
            <a:lvl7pPr indent="0" lvl="6" marL="0" marR="0" algn="r">
              <a:lnSpc>
                <a:spcPct val="100000"/>
              </a:lnSpc>
              <a:spcBef>
                <a:spcPts val="0"/>
              </a:spcBef>
              <a:spcAft>
                <a:spcPts val="0"/>
              </a:spcAft>
              <a:buClr>
                <a:srgbClr val="BFBFBF"/>
              </a:buClr>
              <a:buSzPts val="800"/>
              <a:buFont typeface="Calibri"/>
              <a:buNone/>
              <a:defRPr b="0" i="0" sz="800" u="none">
                <a:solidFill>
                  <a:srgbClr val="BFBFBF"/>
                </a:solidFill>
                <a:latin typeface="Calibri"/>
                <a:ea typeface="Calibri"/>
                <a:cs typeface="Calibri"/>
                <a:sym typeface="Calibri"/>
              </a:defRPr>
            </a:lvl7pPr>
            <a:lvl8pPr indent="0" lvl="7" marL="0" marR="0" algn="r">
              <a:lnSpc>
                <a:spcPct val="100000"/>
              </a:lnSpc>
              <a:spcBef>
                <a:spcPts val="0"/>
              </a:spcBef>
              <a:spcAft>
                <a:spcPts val="0"/>
              </a:spcAft>
              <a:buClr>
                <a:srgbClr val="BFBFBF"/>
              </a:buClr>
              <a:buSzPts val="800"/>
              <a:buFont typeface="Calibri"/>
              <a:buNone/>
              <a:defRPr b="0" i="0" sz="800" u="none">
                <a:solidFill>
                  <a:srgbClr val="BFBFBF"/>
                </a:solidFill>
                <a:latin typeface="Calibri"/>
                <a:ea typeface="Calibri"/>
                <a:cs typeface="Calibri"/>
                <a:sym typeface="Calibri"/>
              </a:defRPr>
            </a:lvl8pPr>
            <a:lvl9pPr indent="0" lvl="8" marL="0" marR="0" algn="r">
              <a:lnSpc>
                <a:spcPct val="100000"/>
              </a:lnSpc>
              <a:spcBef>
                <a:spcPts val="0"/>
              </a:spcBef>
              <a:spcAft>
                <a:spcPts val="0"/>
              </a:spcAft>
              <a:buClr>
                <a:srgbClr val="BFBFBF"/>
              </a:buClr>
              <a:buSzPts val="800"/>
              <a:buFont typeface="Calibri"/>
              <a:buNone/>
              <a:defRPr b="0" i="0" sz="800" u="none">
                <a:solidFill>
                  <a:srgbClr val="BFBFB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48" name="Shape 48"/>
        <p:cNvGrpSpPr/>
        <p:nvPr/>
      </p:nvGrpSpPr>
      <p:grpSpPr>
        <a:xfrm>
          <a:off x="0" y="0"/>
          <a:ext cx="0" cy="0"/>
          <a:chOff x="0" y="0"/>
          <a:chExt cx="0" cy="0"/>
        </a:xfrm>
      </p:grpSpPr>
      <p:sp>
        <p:nvSpPr>
          <p:cNvPr id="49" name="Google Shape;49;p46"/>
          <p:cNvSpPr txBox="1"/>
          <p:nvPr>
            <p:ph type="title"/>
          </p:nvPr>
        </p:nvSpPr>
        <p:spPr>
          <a:xfrm>
            <a:off x="1006475" y="466725"/>
            <a:ext cx="7131050" cy="1233487"/>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50" name="Google Shape;50;p46"/>
          <p:cNvSpPr txBox="1"/>
          <p:nvPr>
            <p:ph idx="1" type="body"/>
          </p:nvPr>
        </p:nvSpPr>
        <p:spPr>
          <a:xfrm rot="5400000">
            <a:off x="2508250" y="400050"/>
            <a:ext cx="4127500" cy="7131050"/>
          </a:xfrm>
          <a:prstGeom prst="rect">
            <a:avLst/>
          </a:prstGeom>
          <a:noFill/>
          <a:ln>
            <a:noFill/>
          </a:ln>
        </p:spPr>
        <p:txBody>
          <a:bodyPr anchorCtr="0" anchor="t" bIns="45700" lIns="91425" spcFirstLastPara="1" rIns="91425" wrap="square" tIns="45700">
            <a:noAutofit/>
          </a:bodyPr>
          <a:lstStyle>
            <a:lvl1pPr indent="-320040" lvl="0" marL="457200" algn="l">
              <a:lnSpc>
                <a:spcPct val="90000"/>
              </a:lnSpc>
              <a:spcBef>
                <a:spcPts val="1350"/>
              </a:spcBef>
              <a:spcAft>
                <a:spcPts val="0"/>
              </a:spcAft>
              <a:buClr>
                <a:schemeClr val="dk1"/>
              </a:buClr>
              <a:buSzPts val="1440"/>
              <a:buChar char="•"/>
              <a:defRPr/>
            </a:lvl1pPr>
            <a:lvl2pPr indent="-320040" lvl="1" marL="914400" algn="l">
              <a:lnSpc>
                <a:spcPct val="90000"/>
              </a:lnSpc>
              <a:spcBef>
                <a:spcPts val="750"/>
              </a:spcBef>
              <a:spcAft>
                <a:spcPts val="0"/>
              </a:spcAft>
              <a:buClr>
                <a:schemeClr val="dk1"/>
              </a:buClr>
              <a:buSzPts val="1440"/>
              <a:buChar char="•"/>
              <a:defRPr/>
            </a:lvl2pPr>
            <a:lvl3pPr indent="-320039" lvl="2" marL="1371600" algn="l">
              <a:lnSpc>
                <a:spcPct val="90000"/>
              </a:lnSpc>
              <a:spcBef>
                <a:spcPts val="600"/>
              </a:spcBef>
              <a:spcAft>
                <a:spcPts val="0"/>
              </a:spcAft>
              <a:buClr>
                <a:schemeClr val="dk1"/>
              </a:buClr>
              <a:buSzPts val="1440"/>
              <a:buChar char="•"/>
              <a:defRPr/>
            </a:lvl3pPr>
            <a:lvl4pPr indent="-320039" lvl="3" marL="1828800" algn="l">
              <a:lnSpc>
                <a:spcPct val="90000"/>
              </a:lnSpc>
              <a:spcBef>
                <a:spcPts val="600"/>
              </a:spcBef>
              <a:spcAft>
                <a:spcPts val="0"/>
              </a:spcAft>
              <a:buClr>
                <a:schemeClr val="dk1"/>
              </a:buClr>
              <a:buSzPts val="1440"/>
              <a:buChar char="•"/>
              <a:defRPr/>
            </a:lvl4pPr>
            <a:lvl5pPr indent="-320039" lvl="4" marL="2286000" algn="l">
              <a:lnSpc>
                <a:spcPct val="90000"/>
              </a:lnSpc>
              <a:spcBef>
                <a:spcPts val="600"/>
              </a:spcBef>
              <a:spcAft>
                <a:spcPts val="0"/>
              </a:spcAft>
              <a:buClr>
                <a:schemeClr val="dk1"/>
              </a:buClr>
              <a:buSzPts val="1440"/>
              <a:buChar char="•"/>
              <a:defRPr/>
            </a:lvl5pPr>
            <a:lvl6pPr indent="-342900" lvl="5" marL="2743200" algn="l">
              <a:lnSpc>
                <a:spcPct val="90000"/>
              </a:lnSpc>
              <a:spcBef>
                <a:spcPts val="600"/>
              </a:spcBef>
              <a:spcAft>
                <a:spcPts val="0"/>
              </a:spcAft>
              <a:buClr>
                <a:schemeClr val="dk1"/>
              </a:buClr>
              <a:buSzPts val="1800"/>
              <a:buChar char="•"/>
              <a:defRPr/>
            </a:lvl6pPr>
            <a:lvl7pPr indent="-342900" lvl="6" marL="3200400" algn="l">
              <a:lnSpc>
                <a:spcPct val="90000"/>
              </a:lnSpc>
              <a:spcBef>
                <a:spcPts val="600"/>
              </a:spcBef>
              <a:spcAft>
                <a:spcPts val="0"/>
              </a:spcAft>
              <a:buClr>
                <a:schemeClr val="dk1"/>
              </a:buClr>
              <a:buSzPts val="1800"/>
              <a:buChar char="•"/>
              <a:defRPr/>
            </a:lvl7pPr>
            <a:lvl8pPr indent="-342900" lvl="7" marL="3657600" algn="l">
              <a:lnSpc>
                <a:spcPct val="90000"/>
              </a:lnSpc>
              <a:spcBef>
                <a:spcPts val="600"/>
              </a:spcBef>
              <a:spcAft>
                <a:spcPts val="0"/>
              </a:spcAft>
              <a:buClr>
                <a:schemeClr val="dk1"/>
              </a:buClr>
              <a:buSzPts val="1800"/>
              <a:buChar char="•"/>
              <a:defRPr/>
            </a:lvl8pPr>
            <a:lvl9pPr indent="-342900" lvl="8" marL="4114800" algn="l">
              <a:lnSpc>
                <a:spcPct val="90000"/>
              </a:lnSpc>
              <a:spcBef>
                <a:spcPts val="600"/>
              </a:spcBef>
              <a:spcAft>
                <a:spcPts val="0"/>
              </a:spcAft>
              <a:buClr>
                <a:schemeClr val="dk1"/>
              </a:buClr>
              <a:buSzPts val="1800"/>
              <a:buChar char="•"/>
              <a:defRPr/>
            </a:lvl9pPr>
          </a:lstStyle>
          <a:p/>
        </p:txBody>
      </p:sp>
      <p:sp>
        <p:nvSpPr>
          <p:cNvPr id="51" name="Google Shape;51;p46"/>
          <p:cNvSpPr txBox="1"/>
          <p:nvPr>
            <p:ph idx="11" type="ftr"/>
          </p:nvPr>
        </p:nvSpPr>
        <p:spPr>
          <a:xfrm>
            <a:off x="1006475" y="6602412"/>
            <a:ext cx="5368925" cy="236537"/>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46"/>
          <p:cNvSpPr txBox="1"/>
          <p:nvPr>
            <p:ph idx="10" type="dt"/>
          </p:nvPr>
        </p:nvSpPr>
        <p:spPr>
          <a:xfrm>
            <a:off x="6656387" y="6602412"/>
            <a:ext cx="720725" cy="236537"/>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46"/>
          <p:cNvSpPr txBox="1"/>
          <p:nvPr>
            <p:ph idx="12" type="sldNum"/>
          </p:nvPr>
        </p:nvSpPr>
        <p:spPr>
          <a:xfrm>
            <a:off x="7658100" y="6602412"/>
            <a:ext cx="479425" cy="236537"/>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BFBFBF"/>
              </a:buClr>
              <a:buSzPts val="800"/>
              <a:buFont typeface="Calibri"/>
              <a:buNone/>
              <a:defRPr b="0" i="0" sz="800" u="none">
                <a:solidFill>
                  <a:srgbClr val="BFBFBF"/>
                </a:solidFill>
                <a:latin typeface="Calibri"/>
                <a:ea typeface="Calibri"/>
                <a:cs typeface="Calibri"/>
                <a:sym typeface="Calibri"/>
              </a:defRPr>
            </a:lvl1pPr>
            <a:lvl2pPr indent="0" lvl="1" marL="0" marR="0" algn="r">
              <a:lnSpc>
                <a:spcPct val="100000"/>
              </a:lnSpc>
              <a:spcBef>
                <a:spcPts val="0"/>
              </a:spcBef>
              <a:spcAft>
                <a:spcPts val="0"/>
              </a:spcAft>
              <a:buClr>
                <a:srgbClr val="BFBFBF"/>
              </a:buClr>
              <a:buSzPts val="800"/>
              <a:buFont typeface="Calibri"/>
              <a:buNone/>
              <a:defRPr b="0" i="0" sz="800" u="none">
                <a:solidFill>
                  <a:srgbClr val="BFBFBF"/>
                </a:solidFill>
                <a:latin typeface="Calibri"/>
                <a:ea typeface="Calibri"/>
                <a:cs typeface="Calibri"/>
                <a:sym typeface="Calibri"/>
              </a:defRPr>
            </a:lvl2pPr>
            <a:lvl3pPr indent="0" lvl="2" marL="0" marR="0" algn="r">
              <a:lnSpc>
                <a:spcPct val="100000"/>
              </a:lnSpc>
              <a:spcBef>
                <a:spcPts val="0"/>
              </a:spcBef>
              <a:spcAft>
                <a:spcPts val="0"/>
              </a:spcAft>
              <a:buClr>
                <a:srgbClr val="BFBFBF"/>
              </a:buClr>
              <a:buSzPts val="800"/>
              <a:buFont typeface="Calibri"/>
              <a:buNone/>
              <a:defRPr b="0" i="0" sz="800" u="none">
                <a:solidFill>
                  <a:srgbClr val="BFBFBF"/>
                </a:solidFill>
                <a:latin typeface="Calibri"/>
                <a:ea typeface="Calibri"/>
                <a:cs typeface="Calibri"/>
                <a:sym typeface="Calibri"/>
              </a:defRPr>
            </a:lvl3pPr>
            <a:lvl4pPr indent="0" lvl="3" marL="0" marR="0" algn="r">
              <a:lnSpc>
                <a:spcPct val="100000"/>
              </a:lnSpc>
              <a:spcBef>
                <a:spcPts val="0"/>
              </a:spcBef>
              <a:spcAft>
                <a:spcPts val="0"/>
              </a:spcAft>
              <a:buClr>
                <a:srgbClr val="BFBFBF"/>
              </a:buClr>
              <a:buSzPts val="800"/>
              <a:buFont typeface="Calibri"/>
              <a:buNone/>
              <a:defRPr b="0" i="0" sz="800" u="none">
                <a:solidFill>
                  <a:srgbClr val="BFBFBF"/>
                </a:solidFill>
                <a:latin typeface="Calibri"/>
                <a:ea typeface="Calibri"/>
                <a:cs typeface="Calibri"/>
                <a:sym typeface="Calibri"/>
              </a:defRPr>
            </a:lvl4pPr>
            <a:lvl5pPr indent="0" lvl="4" marL="0" marR="0" algn="r">
              <a:lnSpc>
                <a:spcPct val="100000"/>
              </a:lnSpc>
              <a:spcBef>
                <a:spcPts val="0"/>
              </a:spcBef>
              <a:spcAft>
                <a:spcPts val="0"/>
              </a:spcAft>
              <a:buClr>
                <a:srgbClr val="BFBFBF"/>
              </a:buClr>
              <a:buSzPts val="800"/>
              <a:buFont typeface="Calibri"/>
              <a:buNone/>
              <a:defRPr b="0" i="0" sz="800" u="none">
                <a:solidFill>
                  <a:srgbClr val="BFBFBF"/>
                </a:solidFill>
                <a:latin typeface="Calibri"/>
                <a:ea typeface="Calibri"/>
                <a:cs typeface="Calibri"/>
                <a:sym typeface="Calibri"/>
              </a:defRPr>
            </a:lvl5pPr>
            <a:lvl6pPr indent="0" lvl="5" marL="0" marR="0" algn="r">
              <a:lnSpc>
                <a:spcPct val="100000"/>
              </a:lnSpc>
              <a:spcBef>
                <a:spcPts val="0"/>
              </a:spcBef>
              <a:spcAft>
                <a:spcPts val="0"/>
              </a:spcAft>
              <a:buClr>
                <a:srgbClr val="BFBFBF"/>
              </a:buClr>
              <a:buSzPts val="800"/>
              <a:buFont typeface="Calibri"/>
              <a:buNone/>
              <a:defRPr b="0" i="0" sz="800" u="none">
                <a:solidFill>
                  <a:srgbClr val="BFBFBF"/>
                </a:solidFill>
                <a:latin typeface="Calibri"/>
                <a:ea typeface="Calibri"/>
                <a:cs typeface="Calibri"/>
                <a:sym typeface="Calibri"/>
              </a:defRPr>
            </a:lvl6pPr>
            <a:lvl7pPr indent="0" lvl="6" marL="0" marR="0" algn="r">
              <a:lnSpc>
                <a:spcPct val="100000"/>
              </a:lnSpc>
              <a:spcBef>
                <a:spcPts val="0"/>
              </a:spcBef>
              <a:spcAft>
                <a:spcPts val="0"/>
              </a:spcAft>
              <a:buClr>
                <a:srgbClr val="BFBFBF"/>
              </a:buClr>
              <a:buSzPts val="800"/>
              <a:buFont typeface="Calibri"/>
              <a:buNone/>
              <a:defRPr b="0" i="0" sz="800" u="none">
                <a:solidFill>
                  <a:srgbClr val="BFBFBF"/>
                </a:solidFill>
                <a:latin typeface="Calibri"/>
                <a:ea typeface="Calibri"/>
                <a:cs typeface="Calibri"/>
                <a:sym typeface="Calibri"/>
              </a:defRPr>
            </a:lvl7pPr>
            <a:lvl8pPr indent="0" lvl="7" marL="0" marR="0" algn="r">
              <a:lnSpc>
                <a:spcPct val="100000"/>
              </a:lnSpc>
              <a:spcBef>
                <a:spcPts val="0"/>
              </a:spcBef>
              <a:spcAft>
                <a:spcPts val="0"/>
              </a:spcAft>
              <a:buClr>
                <a:srgbClr val="BFBFBF"/>
              </a:buClr>
              <a:buSzPts val="800"/>
              <a:buFont typeface="Calibri"/>
              <a:buNone/>
              <a:defRPr b="0" i="0" sz="800" u="none">
                <a:solidFill>
                  <a:srgbClr val="BFBFBF"/>
                </a:solidFill>
                <a:latin typeface="Calibri"/>
                <a:ea typeface="Calibri"/>
                <a:cs typeface="Calibri"/>
                <a:sym typeface="Calibri"/>
              </a:defRPr>
            </a:lvl8pPr>
            <a:lvl9pPr indent="0" lvl="8" marL="0" marR="0" algn="r">
              <a:lnSpc>
                <a:spcPct val="100000"/>
              </a:lnSpc>
              <a:spcBef>
                <a:spcPts val="0"/>
              </a:spcBef>
              <a:spcAft>
                <a:spcPts val="0"/>
              </a:spcAft>
              <a:buClr>
                <a:srgbClr val="BFBFBF"/>
              </a:buClr>
              <a:buSzPts val="800"/>
              <a:buFont typeface="Calibri"/>
              <a:buNone/>
              <a:defRPr b="0" i="0" sz="800" u="none">
                <a:solidFill>
                  <a:srgbClr val="BFBFB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54" name="Shape 54"/>
        <p:cNvGrpSpPr/>
        <p:nvPr/>
      </p:nvGrpSpPr>
      <p:grpSpPr>
        <a:xfrm>
          <a:off x="0" y="0"/>
          <a:ext cx="0" cy="0"/>
          <a:chOff x="0" y="0"/>
          <a:chExt cx="0" cy="0"/>
        </a:xfrm>
      </p:grpSpPr>
      <p:sp>
        <p:nvSpPr>
          <p:cNvPr id="55" name="Google Shape;55;p47"/>
          <p:cNvSpPr txBox="1"/>
          <p:nvPr>
            <p:ph type="title"/>
          </p:nvPr>
        </p:nvSpPr>
        <p:spPr>
          <a:xfrm>
            <a:off x="5602986" y="2350008"/>
            <a:ext cx="3154680" cy="1993392"/>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SzPts val="1400"/>
              <a:buNone/>
              <a:defRPr b="0" sz="255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descr="An empty placeholder to add an image. Click on the placeholder and select the image that you wish to add" id="56" name="Google Shape;56;p47"/>
          <p:cNvSpPr/>
          <p:nvPr>
            <p:ph idx="2" type="pic"/>
          </p:nvPr>
        </p:nvSpPr>
        <p:spPr>
          <a:xfrm>
            <a:off x="226314" y="502920"/>
            <a:ext cx="5026914" cy="5843016"/>
          </a:xfrm>
          <a:prstGeom prst="rect">
            <a:avLst/>
          </a:prstGeom>
          <a:solidFill>
            <a:srgbClr val="B6E0A6"/>
          </a:solidFill>
          <a:ln>
            <a:noFill/>
          </a:ln>
        </p:spPr>
      </p:sp>
      <p:sp>
        <p:nvSpPr>
          <p:cNvPr id="57" name="Google Shape;57;p47"/>
          <p:cNvSpPr txBox="1"/>
          <p:nvPr>
            <p:ph idx="1" type="body"/>
          </p:nvPr>
        </p:nvSpPr>
        <p:spPr>
          <a:xfrm>
            <a:off x="5602986" y="4361688"/>
            <a:ext cx="3154680" cy="1728216"/>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900"/>
              </a:spcBef>
              <a:spcAft>
                <a:spcPts val="0"/>
              </a:spcAft>
              <a:buClr>
                <a:schemeClr val="dk1"/>
              </a:buClr>
              <a:buSzPts val="960"/>
              <a:buNone/>
              <a:defRPr sz="1200"/>
            </a:lvl1pPr>
            <a:lvl2pPr indent="-228600" lvl="1" marL="914400" algn="l">
              <a:lnSpc>
                <a:spcPct val="90000"/>
              </a:lnSpc>
              <a:spcBef>
                <a:spcPts val="750"/>
              </a:spcBef>
              <a:spcAft>
                <a:spcPts val="0"/>
              </a:spcAft>
              <a:buClr>
                <a:schemeClr val="dk1"/>
              </a:buClr>
              <a:buSzPts val="720"/>
              <a:buNone/>
              <a:defRPr sz="900"/>
            </a:lvl2pPr>
            <a:lvl3pPr indent="-228600" lvl="2" marL="1371600" algn="l">
              <a:lnSpc>
                <a:spcPct val="90000"/>
              </a:lnSpc>
              <a:spcBef>
                <a:spcPts val="600"/>
              </a:spcBef>
              <a:spcAft>
                <a:spcPts val="0"/>
              </a:spcAft>
              <a:buClr>
                <a:schemeClr val="dk1"/>
              </a:buClr>
              <a:buSzPts val="600"/>
              <a:buNone/>
              <a:defRPr sz="750"/>
            </a:lvl3pPr>
            <a:lvl4pPr indent="-228600" lvl="3" marL="1828800" algn="l">
              <a:lnSpc>
                <a:spcPct val="90000"/>
              </a:lnSpc>
              <a:spcBef>
                <a:spcPts val="600"/>
              </a:spcBef>
              <a:spcAft>
                <a:spcPts val="0"/>
              </a:spcAft>
              <a:buClr>
                <a:schemeClr val="dk1"/>
              </a:buClr>
              <a:buSzPts val="540"/>
              <a:buNone/>
              <a:defRPr sz="675"/>
            </a:lvl4pPr>
            <a:lvl5pPr indent="-228600" lvl="4" marL="2286000" algn="l">
              <a:lnSpc>
                <a:spcPct val="90000"/>
              </a:lnSpc>
              <a:spcBef>
                <a:spcPts val="600"/>
              </a:spcBef>
              <a:spcAft>
                <a:spcPts val="0"/>
              </a:spcAft>
              <a:buClr>
                <a:schemeClr val="dk1"/>
              </a:buClr>
              <a:buSzPts val="540"/>
              <a:buNone/>
              <a:defRPr sz="675"/>
            </a:lvl5pPr>
            <a:lvl6pPr indent="-228600" lvl="5" marL="2743200" algn="l">
              <a:lnSpc>
                <a:spcPct val="90000"/>
              </a:lnSpc>
              <a:spcBef>
                <a:spcPts val="600"/>
              </a:spcBef>
              <a:spcAft>
                <a:spcPts val="0"/>
              </a:spcAft>
              <a:buClr>
                <a:schemeClr val="dk1"/>
              </a:buClr>
              <a:buSzPts val="675"/>
              <a:buNone/>
              <a:defRPr sz="675"/>
            </a:lvl6pPr>
            <a:lvl7pPr indent="-228600" lvl="6" marL="3200400" algn="l">
              <a:lnSpc>
                <a:spcPct val="90000"/>
              </a:lnSpc>
              <a:spcBef>
                <a:spcPts val="600"/>
              </a:spcBef>
              <a:spcAft>
                <a:spcPts val="0"/>
              </a:spcAft>
              <a:buClr>
                <a:schemeClr val="dk1"/>
              </a:buClr>
              <a:buSzPts val="675"/>
              <a:buNone/>
              <a:defRPr sz="675"/>
            </a:lvl7pPr>
            <a:lvl8pPr indent="-228600" lvl="7" marL="3657600" algn="l">
              <a:lnSpc>
                <a:spcPct val="90000"/>
              </a:lnSpc>
              <a:spcBef>
                <a:spcPts val="600"/>
              </a:spcBef>
              <a:spcAft>
                <a:spcPts val="0"/>
              </a:spcAft>
              <a:buClr>
                <a:schemeClr val="dk1"/>
              </a:buClr>
              <a:buSzPts val="675"/>
              <a:buNone/>
              <a:defRPr sz="675"/>
            </a:lvl8pPr>
            <a:lvl9pPr indent="-228600" lvl="8" marL="4114800" algn="l">
              <a:lnSpc>
                <a:spcPct val="90000"/>
              </a:lnSpc>
              <a:spcBef>
                <a:spcPts val="600"/>
              </a:spcBef>
              <a:spcAft>
                <a:spcPts val="0"/>
              </a:spcAft>
              <a:buClr>
                <a:schemeClr val="dk1"/>
              </a:buClr>
              <a:buSzPts val="675"/>
              <a:buNone/>
              <a:defRPr sz="675"/>
            </a:lvl9pPr>
          </a:lstStyle>
          <a:p/>
        </p:txBody>
      </p:sp>
      <p:sp>
        <p:nvSpPr>
          <p:cNvPr id="58" name="Google Shape;58;p47"/>
          <p:cNvSpPr txBox="1"/>
          <p:nvPr>
            <p:ph idx="11" type="ftr"/>
          </p:nvPr>
        </p:nvSpPr>
        <p:spPr>
          <a:xfrm>
            <a:off x="1006475" y="6602412"/>
            <a:ext cx="5368925" cy="236537"/>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47"/>
          <p:cNvSpPr txBox="1"/>
          <p:nvPr>
            <p:ph idx="10" type="dt"/>
          </p:nvPr>
        </p:nvSpPr>
        <p:spPr>
          <a:xfrm>
            <a:off x="6656387" y="6602412"/>
            <a:ext cx="720725" cy="236537"/>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47"/>
          <p:cNvSpPr txBox="1"/>
          <p:nvPr>
            <p:ph idx="12" type="sldNum"/>
          </p:nvPr>
        </p:nvSpPr>
        <p:spPr>
          <a:xfrm>
            <a:off x="7658100" y="6602412"/>
            <a:ext cx="479425" cy="236537"/>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BFBFBF"/>
              </a:buClr>
              <a:buSzPts val="800"/>
              <a:buFont typeface="Calibri"/>
              <a:buNone/>
              <a:defRPr b="0" i="0" sz="800" u="none">
                <a:solidFill>
                  <a:srgbClr val="BFBFBF"/>
                </a:solidFill>
                <a:latin typeface="Calibri"/>
                <a:ea typeface="Calibri"/>
                <a:cs typeface="Calibri"/>
                <a:sym typeface="Calibri"/>
              </a:defRPr>
            </a:lvl1pPr>
            <a:lvl2pPr indent="0" lvl="1" marL="0" marR="0" algn="r">
              <a:lnSpc>
                <a:spcPct val="100000"/>
              </a:lnSpc>
              <a:spcBef>
                <a:spcPts val="0"/>
              </a:spcBef>
              <a:spcAft>
                <a:spcPts val="0"/>
              </a:spcAft>
              <a:buClr>
                <a:srgbClr val="BFBFBF"/>
              </a:buClr>
              <a:buSzPts val="800"/>
              <a:buFont typeface="Calibri"/>
              <a:buNone/>
              <a:defRPr b="0" i="0" sz="800" u="none">
                <a:solidFill>
                  <a:srgbClr val="BFBFBF"/>
                </a:solidFill>
                <a:latin typeface="Calibri"/>
                <a:ea typeface="Calibri"/>
                <a:cs typeface="Calibri"/>
                <a:sym typeface="Calibri"/>
              </a:defRPr>
            </a:lvl2pPr>
            <a:lvl3pPr indent="0" lvl="2" marL="0" marR="0" algn="r">
              <a:lnSpc>
                <a:spcPct val="100000"/>
              </a:lnSpc>
              <a:spcBef>
                <a:spcPts val="0"/>
              </a:spcBef>
              <a:spcAft>
                <a:spcPts val="0"/>
              </a:spcAft>
              <a:buClr>
                <a:srgbClr val="BFBFBF"/>
              </a:buClr>
              <a:buSzPts val="800"/>
              <a:buFont typeface="Calibri"/>
              <a:buNone/>
              <a:defRPr b="0" i="0" sz="800" u="none">
                <a:solidFill>
                  <a:srgbClr val="BFBFBF"/>
                </a:solidFill>
                <a:latin typeface="Calibri"/>
                <a:ea typeface="Calibri"/>
                <a:cs typeface="Calibri"/>
                <a:sym typeface="Calibri"/>
              </a:defRPr>
            </a:lvl3pPr>
            <a:lvl4pPr indent="0" lvl="3" marL="0" marR="0" algn="r">
              <a:lnSpc>
                <a:spcPct val="100000"/>
              </a:lnSpc>
              <a:spcBef>
                <a:spcPts val="0"/>
              </a:spcBef>
              <a:spcAft>
                <a:spcPts val="0"/>
              </a:spcAft>
              <a:buClr>
                <a:srgbClr val="BFBFBF"/>
              </a:buClr>
              <a:buSzPts val="800"/>
              <a:buFont typeface="Calibri"/>
              <a:buNone/>
              <a:defRPr b="0" i="0" sz="800" u="none">
                <a:solidFill>
                  <a:srgbClr val="BFBFBF"/>
                </a:solidFill>
                <a:latin typeface="Calibri"/>
                <a:ea typeface="Calibri"/>
                <a:cs typeface="Calibri"/>
                <a:sym typeface="Calibri"/>
              </a:defRPr>
            </a:lvl4pPr>
            <a:lvl5pPr indent="0" lvl="4" marL="0" marR="0" algn="r">
              <a:lnSpc>
                <a:spcPct val="100000"/>
              </a:lnSpc>
              <a:spcBef>
                <a:spcPts val="0"/>
              </a:spcBef>
              <a:spcAft>
                <a:spcPts val="0"/>
              </a:spcAft>
              <a:buClr>
                <a:srgbClr val="BFBFBF"/>
              </a:buClr>
              <a:buSzPts val="800"/>
              <a:buFont typeface="Calibri"/>
              <a:buNone/>
              <a:defRPr b="0" i="0" sz="800" u="none">
                <a:solidFill>
                  <a:srgbClr val="BFBFBF"/>
                </a:solidFill>
                <a:latin typeface="Calibri"/>
                <a:ea typeface="Calibri"/>
                <a:cs typeface="Calibri"/>
                <a:sym typeface="Calibri"/>
              </a:defRPr>
            </a:lvl5pPr>
            <a:lvl6pPr indent="0" lvl="5" marL="0" marR="0" algn="r">
              <a:lnSpc>
                <a:spcPct val="100000"/>
              </a:lnSpc>
              <a:spcBef>
                <a:spcPts val="0"/>
              </a:spcBef>
              <a:spcAft>
                <a:spcPts val="0"/>
              </a:spcAft>
              <a:buClr>
                <a:srgbClr val="BFBFBF"/>
              </a:buClr>
              <a:buSzPts val="800"/>
              <a:buFont typeface="Calibri"/>
              <a:buNone/>
              <a:defRPr b="0" i="0" sz="800" u="none">
                <a:solidFill>
                  <a:srgbClr val="BFBFBF"/>
                </a:solidFill>
                <a:latin typeface="Calibri"/>
                <a:ea typeface="Calibri"/>
                <a:cs typeface="Calibri"/>
                <a:sym typeface="Calibri"/>
              </a:defRPr>
            </a:lvl6pPr>
            <a:lvl7pPr indent="0" lvl="6" marL="0" marR="0" algn="r">
              <a:lnSpc>
                <a:spcPct val="100000"/>
              </a:lnSpc>
              <a:spcBef>
                <a:spcPts val="0"/>
              </a:spcBef>
              <a:spcAft>
                <a:spcPts val="0"/>
              </a:spcAft>
              <a:buClr>
                <a:srgbClr val="BFBFBF"/>
              </a:buClr>
              <a:buSzPts val="800"/>
              <a:buFont typeface="Calibri"/>
              <a:buNone/>
              <a:defRPr b="0" i="0" sz="800" u="none">
                <a:solidFill>
                  <a:srgbClr val="BFBFBF"/>
                </a:solidFill>
                <a:latin typeface="Calibri"/>
                <a:ea typeface="Calibri"/>
                <a:cs typeface="Calibri"/>
                <a:sym typeface="Calibri"/>
              </a:defRPr>
            </a:lvl7pPr>
            <a:lvl8pPr indent="0" lvl="7" marL="0" marR="0" algn="r">
              <a:lnSpc>
                <a:spcPct val="100000"/>
              </a:lnSpc>
              <a:spcBef>
                <a:spcPts val="0"/>
              </a:spcBef>
              <a:spcAft>
                <a:spcPts val="0"/>
              </a:spcAft>
              <a:buClr>
                <a:srgbClr val="BFBFBF"/>
              </a:buClr>
              <a:buSzPts val="800"/>
              <a:buFont typeface="Calibri"/>
              <a:buNone/>
              <a:defRPr b="0" i="0" sz="800" u="none">
                <a:solidFill>
                  <a:srgbClr val="BFBFBF"/>
                </a:solidFill>
                <a:latin typeface="Calibri"/>
                <a:ea typeface="Calibri"/>
                <a:cs typeface="Calibri"/>
                <a:sym typeface="Calibri"/>
              </a:defRPr>
            </a:lvl8pPr>
            <a:lvl9pPr indent="0" lvl="8" marL="0" marR="0" algn="r">
              <a:lnSpc>
                <a:spcPct val="100000"/>
              </a:lnSpc>
              <a:spcBef>
                <a:spcPts val="0"/>
              </a:spcBef>
              <a:spcAft>
                <a:spcPts val="0"/>
              </a:spcAft>
              <a:buClr>
                <a:srgbClr val="BFBFBF"/>
              </a:buClr>
              <a:buSzPts val="800"/>
              <a:buFont typeface="Calibri"/>
              <a:buNone/>
              <a:defRPr b="0" i="0" sz="800" u="none">
                <a:solidFill>
                  <a:srgbClr val="BFBFB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61" name="Shape 61"/>
        <p:cNvGrpSpPr/>
        <p:nvPr/>
      </p:nvGrpSpPr>
      <p:grpSpPr>
        <a:xfrm>
          <a:off x="0" y="0"/>
          <a:ext cx="0" cy="0"/>
          <a:chOff x="0" y="0"/>
          <a:chExt cx="0" cy="0"/>
        </a:xfrm>
      </p:grpSpPr>
      <p:sp>
        <p:nvSpPr>
          <p:cNvPr id="62" name="Google Shape;62;p48"/>
          <p:cNvSpPr txBox="1"/>
          <p:nvPr>
            <p:ph type="title"/>
          </p:nvPr>
        </p:nvSpPr>
        <p:spPr>
          <a:xfrm>
            <a:off x="5602986" y="2350008"/>
            <a:ext cx="3154680" cy="1993392"/>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SzPts val="1400"/>
              <a:buNone/>
              <a:defRPr b="0" sz="255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63" name="Google Shape;63;p48"/>
          <p:cNvSpPr txBox="1"/>
          <p:nvPr>
            <p:ph idx="1" type="body"/>
          </p:nvPr>
        </p:nvSpPr>
        <p:spPr>
          <a:xfrm>
            <a:off x="342900" y="758952"/>
            <a:ext cx="4972050" cy="5330952"/>
          </a:xfrm>
          <a:prstGeom prst="rect">
            <a:avLst/>
          </a:prstGeom>
          <a:noFill/>
          <a:ln>
            <a:noFill/>
          </a:ln>
        </p:spPr>
        <p:txBody>
          <a:bodyPr anchorCtr="0" anchor="t" bIns="45700" lIns="91425" spcFirstLastPara="1" rIns="91425" wrap="square" tIns="45700">
            <a:noAutofit/>
          </a:bodyPr>
          <a:lstStyle>
            <a:lvl1pPr indent="-304800" lvl="0" marL="457200" algn="l">
              <a:lnSpc>
                <a:spcPct val="90000"/>
              </a:lnSpc>
              <a:spcBef>
                <a:spcPts val="1350"/>
              </a:spcBef>
              <a:spcAft>
                <a:spcPts val="0"/>
              </a:spcAft>
              <a:buClr>
                <a:schemeClr val="dk1"/>
              </a:buClr>
              <a:buSzPts val="1200"/>
              <a:buChar char="•"/>
              <a:defRPr sz="1500"/>
            </a:lvl1pPr>
            <a:lvl2pPr indent="-297180" lvl="1" marL="914400" algn="l">
              <a:lnSpc>
                <a:spcPct val="90000"/>
              </a:lnSpc>
              <a:spcBef>
                <a:spcPts val="750"/>
              </a:spcBef>
              <a:spcAft>
                <a:spcPts val="0"/>
              </a:spcAft>
              <a:buClr>
                <a:schemeClr val="dk1"/>
              </a:buClr>
              <a:buSzPts val="1080"/>
              <a:buChar char="•"/>
              <a:defRPr sz="1350"/>
            </a:lvl2pPr>
            <a:lvl3pPr indent="-289560" lvl="2" marL="1371600" algn="l">
              <a:lnSpc>
                <a:spcPct val="90000"/>
              </a:lnSpc>
              <a:spcBef>
                <a:spcPts val="600"/>
              </a:spcBef>
              <a:spcAft>
                <a:spcPts val="0"/>
              </a:spcAft>
              <a:buClr>
                <a:schemeClr val="dk1"/>
              </a:buClr>
              <a:buSzPts val="960"/>
              <a:buChar char="•"/>
              <a:defRPr sz="1200"/>
            </a:lvl3pPr>
            <a:lvl4pPr indent="-281939" lvl="3" marL="1828800" algn="l">
              <a:lnSpc>
                <a:spcPct val="90000"/>
              </a:lnSpc>
              <a:spcBef>
                <a:spcPts val="600"/>
              </a:spcBef>
              <a:spcAft>
                <a:spcPts val="0"/>
              </a:spcAft>
              <a:buClr>
                <a:schemeClr val="dk1"/>
              </a:buClr>
              <a:buSzPts val="840"/>
              <a:buChar char="•"/>
              <a:defRPr sz="1050"/>
            </a:lvl4pPr>
            <a:lvl5pPr indent="-281939" lvl="4" marL="2286000" algn="l">
              <a:lnSpc>
                <a:spcPct val="90000"/>
              </a:lnSpc>
              <a:spcBef>
                <a:spcPts val="600"/>
              </a:spcBef>
              <a:spcAft>
                <a:spcPts val="0"/>
              </a:spcAft>
              <a:buClr>
                <a:schemeClr val="dk1"/>
              </a:buClr>
              <a:buSzPts val="840"/>
              <a:buChar char="•"/>
              <a:defRPr sz="1050"/>
            </a:lvl5pPr>
            <a:lvl6pPr indent="-295275" lvl="5" marL="2743200" algn="l">
              <a:lnSpc>
                <a:spcPct val="90000"/>
              </a:lnSpc>
              <a:spcBef>
                <a:spcPts val="600"/>
              </a:spcBef>
              <a:spcAft>
                <a:spcPts val="0"/>
              </a:spcAft>
              <a:buClr>
                <a:schemeClr val="dk1"/>
              </a:buClr>
              <a:buSzPts val="1050"/>
              <a:buChar char="•"/>
              <a:defRPr sz="1050"/>
            </a:lvl6pPr>
            <a:lvl7pPr indent="-295275" lvl="6" marL="3200400" algn="l">
              <a:lnSpc>
                <a:spcPct val="90000"/>
              </a:lnSpc>
              <a:spcBef>
                <a:spcPts val="600"/>
              </a:spcBef>
              <a:spcAft>
                <a:spcPts val="0"/>
              </a:spcAft>
              <a:buClr>
                <a:schemeClr val="dk1"/>
              </a:buClr>
              <a:buSzPts val="1050"/>
              <a:buChar char="•"/>
              <a:defRPr sz="1050"/>
            </a:lvl7pPr>
            <a:lvl8pPr indent="-295275" lvl="7" marL="3657600" algn="l">
              <a:lnSpc>
                <a:spcPct val="90000"/>
              </a:lnSpc>
              <a:spcBef>
                <a:spcPts val="600"/>
              </a:spcBef>
              <a:spcAft>
                <a:spcPts val="0"/>
              </a:spcAft>
              <a:buClr>
                <a:schemeClr val="dk1"/>
              </a:buClr>
              <a:buSzPts val="1050"/>
              <a:buChar char="•"/>
              <a:defRPr sz="1050"/>
            </a:lvl8pPr>
            <a:lvl9pPr indent="-295275" lvl="8" marL="4114800" algn="l">
              <a:lnSpc>
                <a:spcPct val="90000"/>
              </a:lnSpc>
              <a:spcBef>
                <a:spcPts val="600"/>
              </a:spcBef>
              <a:spcAft>
                <a:spcPts val="0"/>
              </a:spcAft>
              <a:buClr>
                <a:schemeClr val="dk1"/>
              </a:buClr>
              <a:buSzPts val="1050"/>
              <a:buChar char="•"/>
              <a:defRPr sz="1050"/>
            </a:lvl9pPr>
          </a:lstStyle>
          <a:p/>
        </p:txBody>
      </p:sp>
      <p:sp>
        <p:nvSpPr>
          <p:cNvPr id="64" name="Google Shape;64;p48"/>
          <p:cNvSpPr txBox="1"/>
          <p:nvPr>
            <p:ph idx="2" type="body"/>
          </p:nvPr>
        </p:nvSpPr>
        <p:spPr>
          <a:xfrm>
            <a:off x="5602986" y="4361688"/>
            <a:ext cx="3154680" cy="1728216"/>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900"/>
              </a:spcBef>
              <a:spcAft>
                <a:spcPts val="0"/>
              </a:spcAft>
              <a:buClr>
                <a:schemeClr val="dk1"/>
              </a:buClr>
              <a:buSzPts val="960"/>
              <a:buNone/>
              <a:defRPr sz="1200"/>
            </a:lvl1pPr>
            <a:lvl2pPr indent="-228600" lvl="1" marL="914400" algn="l">
              <a:lnSpc>
                <a:spcPct val="90000"/>
              </a:lnSpc>
              <a:spcBef>
                <a:spcPts val="750"/>
              </a:spcBef>
              <a:spcAft>
                <a:spcPts val="0"/>
              </a:spcAft>
              <a:buClr>
                <a:schemeClr val="dk1"/>
              </a:buClr>
              <a:buSzPts val="720"/>
              <a:buNone/>
              <a:defRPr sz="900"/>
            </a:lvl2pPr>
            <a:lvl3pPr indent="-228600" lvl="2" marL="1371600" algn="l">
              <a:lnSpc>
                <a:spcPct val="90000"/>
              </a:lnSpc>
              <a:spcBef>
                <a:spcPts val="600"/>
              </a:spcBef>
              <a:spcAft>
                <a:spcPts val="0"/>
              </a:spcAft>
              <a:buClr>
                <a:schemeClr val="dk1"/>
              </a:buClr>
              <a:buSzPts val="600"/>
              <a:buNone/>
              <a:defRPr sz="750"/>
            </a:lvl3pPr>
            <a:lvl4pPr indent="-228600" lvl="3" marL="1828800" algn="l">
              <a:lnSpc>
                <a:spcPct val="90000"/>
              </a:lnSpc>
              <a:spcBef>
                <a:spcPts val="600"/>
              </a:spcBef>
              <a:spcAft>
                <a:spcPts val="0"/>
              </a:spcAft>
              <a:buClr>
                <a:schemeClr val="dk1"/>
              </a:buClr>
              <a:buSzPts val="540"/>
              <a:buNone/>
              <a:defRPr sz="675"/>
            </a:lvl4pPr>
            <a:lvl5pPr indent="-228600" lvl="4" marL="2286000" algn="l">
              <a:lnSpc>
                <a:spcPct val="90000"/>
              </a:lnSpc>
              <a:spcBef>
                <a:spcPts val="600"/>
              </a:spcBef>
              <a:spcAft>
                <a:spcPts val="0"/>
              </a:spcAft>
              <a:buClr>
                <a:schemeClr val="dk1"/>
              </a:buClr>
              <a:buSzPts val="540"/>
              <a:buNone/>
              <a:defRPr sz="675"/>
            </a:lvl5pPr>
            <a:lvl6pPr indent="-228600" lvl="5" marL="2743200" algn="l">
              <a:lnSpc>
                <a:spcPct val="90000"/>
              </a:lnSpc>
              <a:spcBef>
                <a:spcPts val="600"/>
              </a:spcBef>
              <a:spcAft>
                <a:spcPts val="0"/>
              </a:spcAft>
              <a:buClr>
                <a:schemeClr val="dk1"/>
              </a:buClr>
              <a:buSzPts val="675"/>
              <a:buNone/>
              <a:defRPr sz="675"/>
            </a:lvl6pPr>
            <a:lvl7pPr indent="-228600" lvl="6" marL="3200400" algn="l">
              <a:lnSpc>
                <a:spcPct val="90000"/>
              </a:lnSpc>
              <a:spcBef>
                <a:spcPts val="600"/>
              </a:spcBef>
              <a:spcAft>
                <a:spcPts val="0"/>
              </a:spcAft>
              <a:buClr>
                <a:schemeClr val="dk1"/>
              </a:buClr>
              <a:buSzPts val="675"/>
              <a:buNone/>
              <a:defRPr sz="675"/>
            </a:lvl7pPr>
            <a:lvl8pPr indent="-228600" lvl="7" marL="3657600" algn="l">
              <a:lnSpc>
                <a:spcPct val="90000"/>
              </a:lnSpc>
              <a:spcBef>
                <a:spcPts val="600"/>
              </a:spcBef>
              <a:spcAft>
                <a:spcPts val="0"/>
              </a:spcAft>
              <a:buClr>
                <a:schemeClr val="dk1"/>
              </a:buClr>
              <a:buSzPts val="675"/>
              <a:buNone/>
              <a:defRPr sz="675"/>
            </a:lvl8pPr>
            <a:lvl9pPr indent="-228600" lvl="8" marL="4114800" algn="l">
              <a:lnSpc>
                <a:spcPct val="90000"/>
              </a:lnSpc>
              <a:spcBef>
                <a:spcPts val="600"/>
              </a:spcBef>
              <a:spcAft>
                <a:spcPts val="0"/>
              </a:spcAft>
              <a:buClr>
                <a:schemeClr val="dk1"/>
              </a:buClr>
              <a:buSzPts val="675"/>
              <a:buNone/>
              <a:defRPr sz="675"/>
            </a:lvl9pPr>
          </a:lstStyle>
          <a:p/>
        </p:txBody>
      </p:sp>
      <p:sp>
        <p:nvSpPr>
          <p:cNvPr id="65" name="Google Shape;65;p48"/>
          <p:cNvSpPr txBox="1"/>
          <p:nvPr>
            <p:ph idx="11" type="ftr"/>
          </p:nvPr>
        </p:nvSpPr>
        <p:spPr>
          <a:xfrm>
            <a:off x="1006475" y="6602412"/>
            <a:ext cx="5368925" cy="236537"/>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48"/>
          <p:cNvSpPr txBox="1"/>
          <p:nvPr>
            <p:ph idx="10" type="dt"/>
          </p:nvPr>
        </p:nvSpPr>
        <p:spPr>
          <a:xfrm>
            <a:off x="6656387" y="6602412"/>
            <a:ext cx="720725" cy="236537"/>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48"/>
          <p:cNvSpPr txBox="1"/>
          <p:nvPr>
            <p:ph idx="12" type="sldNum"/>
          </p:nvPr>
        </p:nvSpPr>
        <p:spPr>
          <a:xfrm>
            <a:off x="7658100" y="6602412"/>
            <a:ext cx="479425" cy="236537"/>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BFBFBF"/>
              </a:buClr>
              <a:buSzPts val="800"/>
              <a:buFont typeface="Calibri"/>
              <a:buNone/>
              <a:defRPr b="0" i="0" sz="800" u="none">
                <a:solidFill>
                  <a:srgbClr val="BFBFBF"/>
                </a:solidFill>
                <a:latin typeface="Calibri"/>
                <a:ea typeface="Calibri"/>
                <a:cs typeface="Calibri"/>
                <a:sym typeface="Calibri"/>
              </a:defRPr>
            </a:lvl1pPr>
            <a:lvl2pPr indent="0" lvl="1" marL="0" marR="0" algn="r">
              <a:lnSpc>
                <a:spcPct val="100000"/>
              </a:lnSpc>
              <a:spcBef>
                <a:spcPts val="0"/>
              </a:spcBef>
              <a:spcAft>
                <a:spcPts val="0"/>
              </a:spcAft>
              <a:buClr>
                <a:srgbClr val="BFBFBF"/>
              </a:buClr>
              <a:buSzPts val="800"/>
              <a:buFont typeface="Calibri"/>
              <a:buNone/>
              <a:defRPr b="0" i="0" sz="800" u="none">
                <a:solidFill>
                  <a:srgbClr val="BFBFBF"/>
                </a:solidFill>
                <a:latin typeface="Calibri"/>
                <a:ea typeface="Calibri"/>
                <a:cs typeface="Calibri"/>
                <a:sym typeface="Calibri"/>
              </a:defRPr>
            </a:lvl2pPr>
            <a:lvl3pPr indent="0" lvl="2" marL="0" marR="0" algn="r">
              <a:lnSpc>
                <a:spcPct val="100000"/>
              </a:lnSpc>
              <a:spcBef>
                <a:spcPts val="0"/>
              </a:spcBef>
              <a:spcAft>
                <a:spcPts val="0"/>
              </a:spcAft>
              <a:buClr>
                <a:srgbClr val="BFBFBF"/>
              </a:buClr>
              <a:buSzPts val="800"/>
              <a:buFont typeface="Calibri"/>
              <a:buNone/>
              <a:defRPr b="0" i="0" sz="800" u="none">
                <a:solidFill>
                  <a:srgbClr val="BFBFBF"/>
                </a:solidFill>
                <a:latin typeface="Calibri"/>
                <a:ea typeface="Calibri"/>
                <a:cs typeface="Calibri"/>
                <a:sym typeface="Calibri"/>
              </a:defRPr>
            </a:lvl3pPr>
            <a:lvl4pPr indent="0" lvl="3" marL="0" marR="0" algn="r">
              <a:lnSpc>
                <a:spcPct val="100000"/>
              </a:lnSpc>
              <a:spcBef>
                <a:spcPts val="0"/>
              </a:spcBef>
              <a:spcAft>
                <a:spcPts val="0"/>
              </a:spcAft>
              <a:buClr>
                <a:srgbClr val="BFBFBF"/>
              </a:buClr>
              <a:buSzPts val="800"/>
              <a:buFont typeface="Calibri"/>
              <a:buNone/>
              <a:defRPr b="0" i="0" sz="800" u="none">
                <a:solidFill>
                  <a:srgbClr val="BFBFBF"/>
                </a:solidFill>
                <a:latin typeface="Calibri"/>
                <a:ea typeface="Calibri"/>
                <a:cs typeface="Calibri"/>
                <a:sym typeface="Calibri"/>
              </a:defRPr>
            </a:lvl4pPr>
            <a:lvl5pPr indent="0" lvl="4" marL="0" marR="0" algn="r">
              <a:lnSpc>
                <a:spcPct val="100000"/>
              </a:lnSpc>
              <a:spcBef>
                <a:spcPts val="0"/>
              </a:spcBef>
              <a:spcAft>
                <a:spcPts val="0"/>
              </a:spcAft>
              <a:buClr>
                <a:srgbClr val="BFBFBF"/>
              </a:buClr>
              <a:buSzPts val="800"/>
              <a:buFont typeface="Calibri"/>
              <a:buNone/>
              <a:defRPr b="0" i="0" sz="800" u="none">
                <a:solidFill>
                  <a:srgbClr val="BFBFBF"/>
                </a:solidFill>
                <a:latin typeface="Calibri"/>
                <a:ea typeface="Calibri"/>
                <a:cs typeface="Calibri"/>
                <a:sym typeface="Calibri"/>
              </a:defRPr>
            </a:lvl5pPr>
            <a:lvl6pPr indent="0" lvl="5" marL="0" marR="0" algn="r">
              <a:lnSpc>
                <a:spcPct val="100000"/>
              </a:lnSpc>
              <a:spcBef>
                <a:spcPts val="0"/>
              </a:spcBef>
              <a:spcAft>
                <a:spcPts val="0"/>
              </a:spcAft>
              <a:buClr>
                <a:srgbClr val="BFBFBF"/>
              </a:buClr>
              <a:buSzPts val="800"/>
              <a:buFont typeface="Calibri"/>
              <a:buNone/>
              <a:defRPr b="0" i="0" sz="800" u="none">
                <a:solidFill>
                  <a:srgbClr val="BFBFBF"/>
                </a:solidFill>
                <a:latin typeface="Calibri"/>
                <a:ea typeface="Calibri"/>
                <a:cs typeface="Calibri"/>
                <a:sym typeface="Calibri"/>
              </a:defRPr>
            </a:lvl6pPr>
            <a:lvl7pPr indent="0" lvl="6" marL="0" marR="0" algn="r">
              <a:lnSpc>
                <a:spcPct val="100000"/>
              </a:lnSpc>
              <a:spcBef>
                <a:spcPts val="0"/>
              </a:spcBef>
              <a:spcAft>
                <a:spcPts val="0"/>
              </a:spcAft>
              <a:buClr>
                <a:srgbClr val="BFBFBF"/>
              </a:buClr>
              <a:buSzPts val="800"/>
              <a:buFont typeface="Calibri"/>
              <a:buNone/>
              <a:defRPr b="0" i="0" sz="800" u="none">
                <a:solidFill>
                  <a:srgbClr val="BFBFBF"/>
                </a:solidFill>
                <a:latin typeface="Calibri"/>
                <a:ea typeface="Calibri"/>
                <a:cs typeface="Calibri"/>
                <a:sym typeface="Calibri"/>
              </a:defRPr>
            </a:lvl7pPr>
            <a:lvl8pPr indent="0" lvl="7" marL="0" marR="0" algn="r">
              <a:lnSpc>
                <a:spcPct val="100000"/>
              </a:lnSpc>
              <a:spcBef>
                <a:spcPts val="0"/>
              </a:spcBef>
              <a:spcAft>
                <a:spcPts val="0"/>
              </a:spcAft>
              <a:buClr>
                <a:srgbClr val="BFBFBF"/>
              </a:buClr>
              <a:buSzPts val="800"/>
              <a:buFont typeface="Calibri"/>
              <a:buNone/>
              <a:defRPr b="0" i="0" sz="800" u="none">
                <a:solidFill>
                  <a:srgbClr val="BFBFBF"/>
                </a:solidFill>
                <a:latin typeface="Calibri"/>
                <a:ea typeface="Calibri"/>
                <a:cs typeface="Calibri"/>
                <a:sym typeface="Calibri"/>
              </a:defRPr>
            </a:lvl8pPr>
            <a:lvl9pPr indent="0" lvl="8" marL="0" marR="0" algn="r">
              <a:lnSpc>
                <a:spcPct val="100000"/>
              </a:lnSpc>
              <a:spcBef>
                <a:spcPts val="0"/>
              </a:spcBef>
              <a:spcAft>
                <a:spcPts val="0"/>
              </a:spcAft>
              <a:buClr>
                <a:srgbClr val="BFBFBF"/>
              </a:buClr>
              <a:buSzPts val="800"/>
              <a:buFont typeface="Calibri"/>
              <a:buNone/>
              <a:defRPr b="0" i="0" sz="800" u="none">
                <a:solidFill>
                  <a:srgbClr val="BFBFB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p:cSld name="Comparison">
    <p:spTree>
      <p:nvGrpSpPr>
        <p:cNvPr id="68" name="Shape 68"/>
        <p:cNvGrpSpPr/>
        <p:nvPr/>
      </p:nvGrpSpPr>
      <p:grpSpPr>
        <a:xfrm>
          <a:off x="0" y="0"/>
          <a:ext cx="0" cy="0"/>
          <a:chOff x="0" y="0"/>
          <a:chExt cx="0" cy="0"/>
        </a:xfrm>
      </p:grpSpPr>
      <p:sp>
        <p:nvSpPr>
          <p:cNvPr id="69" name="Google Shape;69;p49"/>
          <p:cNvSpPr txBox="1"/>
          <p:nvPr>
            <p:ph type="title"/>
          </p:nvPr>
        </p:nvSpPr>
        <p:spPr>
          <a:xfrm>
            <a:off x="1006475" y="466725"/>
            <a:ext cx="7131050" cy="1233487"/>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70" name="Google Shape;70;p49"/>
          <p:cNvSpPr txBox="1"/>
          <p:nvPr>
            <p:ph idx="1" type="body"/>
          </p:nvPr>
        </p:nvSpPr>
        <p:spPr>
          <a:xfrm>
            <a:off x="1005840" y="1837464"/>
            <a:ext cx="3429000" cy="766588"/>
          </a:xfrm>
          <a:prstGeom prst="rect">
            <a:avLst/>
          </a:prstGeom>
          <a:noFill/>
          <a:ln>
            <a:noFill/>
          </a:ln>
        </p:spPr>
        <p:txBody>
          <a:bodyPr anchorCtr="0" anchor="ctr" bIns="45700" lIns="91425" spcFirstLastPara="1" rIns="91425" wrap="square" tIns="45700">
            <a:noAutofit/>
          </a:bodyPr>
          <a:lstStyle>
            <a:lvl1pPr indent="-228600" lvl="0" marL="457200" algn="l">
              <a:lnSpc>
                <a:spcPct val="90000"/>
              </a:lnSpc>
              <a:spcBef>
                <a:spcPts val="0"/>
              </a:spcBef>
              <a:spcAft>
                <a:spcPts val="0"/>
              </a:spcAft>
              <a:buClr>
                <a:schemeClr val="dk1"/>
              </a:buClr>
              <a:buSzPts val="1200"/>
              <a:buNone/>
              <a:defRPr b="0" sz="1500" cap="none"/>
            </a:lvl1pPr>
            <a:lvl2pPr indent="-228600" lvl="1" marL="914400" algn="l">
              <a:lnSpc>
                <a:spcPct val="90000"/>
              </a:lnSpc>
              <a:spcBef>
                <a:spcPts val="750"/>
              </a:spcBef>
              <a:spcAft>
                <a:spcPts val="0"/>
              </a:spcAft>
              <a:buClr>
                <a:schemeClr val="dk1"/>
              </a:buClr>
              <a:buSzPts val="1200"/>
              <a:buNone/>
              <a:defRPr b="1" sz="1500"/>
            </a:lvl2pPr>
            <a:lvl3pPr indent="-228600" lvl="2" marL="1371600" algn="l">
              <a:lnSpc>
                <a:spcPct val="90000"/>
              </a:lnSpc>
              <a:spcBef>
                <a:spcPts val="600"/>
              </a:spcBef>
              <a:spcAft>
                <a:spcPts val="0"/>
              </a:spcAft>
              <a:buClr>
                <a:schemeClr val="dk1"/>
              </a:buClr>
              <a:buSzPts val="1080"/>
              <a:buNone/>
              <a:defRPr b="1" sz="1350"/>
            </a:lvl3pPr>
            <a:lvl4pPr indent="-228600" lvl="3" marL="1828800" algn="l">
              <a:lnSpc>
                <a:spcPct val="90000"/>
              </a:lnSpc>
              <a:spcBef>
                <a:spcPts val="600"/>
              </a:spcBef>
              <a:spcAft>
                <a:spcPts val="0"/>
              </a:spcAft>
              <a:buClr>
                <a:schemeClr val="dk1"/>
              </a:buClr>
              <a:buSzPts val="960"/>
              <a:buNone/>
              <a:defRPr b="1" sz="1200"/>
            </a:lvl4pPr>
            <a:lvl5pPr indent="-228600" lvl="4" marL="2286000" algn="l">
              <a:lnSpc>
                <a:spcPct val="90000"/>
              </a:lnSpc>
              <a:spcBef>
                <a:spcPts val="600"/>
              </a:spcBef>
              <a:spcAft>
                <a:spcPts val="0"/>
              </a:spcAft>
              <a:buClr>
                <a:schemeClr val="dk1"/>
              </a:buClr>
              <a:buSzPts val="960"/>
              <a:buNone/>
              <a:defRPr b="1" sz="1200"/>
            </a:lvl5pPr>
            <a:lvl6pPr indent="-228600" lvl="5" marL="2743200" algn="l">
              <a:lnSpc>
                <a:spcPct val="90000"/>
              </a:lnSpc>
              <a:spcBef>
                <a:spcPts val="600"/>
              </a:spcBef>
              <a:spcAft>
                <a:spcPts val="0"/>
              </a:spcAft>
              <a:buClr>
                <a:schemeClr val="dk1"/>
              </a:buClr>
              <a:buSzPts val="1200"/>
              <a:buNone/>
              <a:defRPr b="1" sz="1200"/>
            </a:lvl6pPr>
            <a:lvl7pPr indent="-228600" lvl="6" marL="3200400" algn="l">
              <a:lnSpc>
                <a:spcPct val="90000"/>
              </a:lnSpc>
              <a:spcBef>
                <a:spcPts val="600"/>
              </a:spcBef>
              <a:spcAft>
                <a:spcPts val="0"/>
              </a:spcAft>
              <a:buClr>
                <a:schemeClr val="dk1"/>
              </a:buClr>
              <a:buSzPts val="1200"/>
              <a:buNone/>
              <a:defRPr b="1" sz="1200"/>
            </a:lvl7pPr>
            <a:lvl8pPr indent="-228600" lvl="7" marL="3657600" algn="l">
              <a:lnSpc>
                <a:spcPct val="90000"/>
              </a:lnSpc>
              <a:spcBef>
                <a:spcPts val="600"/>
              </a:spcBef>
              <a:spcAft>
                <a:spcPts val="0"/>
              </a:spcAft>
              <a:buClr>
                <a:schemeClr val="dk1"/>
              </a:buClr>
              <a:buSzPts val="1200"/>
              <a:buNone/>
              <a:defRPr b="1" sz="1200"/>
            </a:lvl8pPr>
            <a:lvl9pPr indent="-228600" lvl="8" marL="4114800" algn="l">
              <a:lnSpc>
                <a:spcPct val="90000"/>
              </a:lnSpc>
              <a:spcBef>
                <a:spcPts val="600"/>
              </a:spcBef>
              <a:spcAft>
                <a:spcPts val="0"/>
              </a:spcAft>
              <a:buClr>
                <a:schemeClr val="dk1"/>
              </a:buClr>
              <a:buSzPts val="1200"/>
              <a:buNone/>
              <a:defRPr b="1" sz="1200"/>
            </a:lvl9pPr>
          </a:lstStyle>
          <a:p/>
        </p:txBody>
      </p:sp>
      <p:sp>
        <p:nvSpPr>
          <p:cNvPr id="71" name="Google Shape;71;p49"/>
          <p:cNvSpPr txBox="1"/>
          <p:nvPr>
            <p:ph idx="2" type="body"/>
          </p:nvPr>
        </p:nvSpPr>
        <p:spPr>
          <a:xfrm>
            <a:off x="1005840" y="2740733"/>
            <a:ext cx="3429000" cy="3288847"/>
          </a:xfrm>
          <a:prstGeom prst="rect">
            <a:avLst/>
          </a:prstGeom>
          <a:noFill/>
          <a:ln>
            <a:noFill/>
          </a:ln>
        </p:spPr>
        <p:txBody>
          <a:bodyPr anchorCtr="0" anchor="t" bIns="45700" lIns="91425" spcFirstLastPara="1" rIns="91425" wrap="square" tIns="45700">
            <a:noAutofit/>
          </a:bodyPr>
          <a:lstStyle>
            <a:lvl1pPr indent="-297180" lvl="0" marL="457200" algn="l">
              <a:lnSpc>
                <a:spcPct val="90000"/>
              </a:lnSpc>
              <a:spcBef>
                <a:spcPts val="1350"/>
              </a:spcBef>
              <a:spcAft>
                <a:spcPts val="0"/>
              </a:spcAft>
              <a:buClr>
                <a:schemeClr val="dk1"/>
              </a:buClr>
              <a:buSzPts val="1080"/>
              <a:buChar char="•"/>
              <a:defRPr sz="1350"/>
            </a:lvl1pPr>
            <a:lvl2pPr indent="-289560" lvl="1" marL="914400" algn="l">
              <a:lnSpc>
                <a:spcPct val="90000"/>
              </a:lnSpc>
              <a:spcBef>
                <a:spcPts val="750"/>
              </a:spcBef>
              <a:spcAft>
                <a:spcPts val="0"/>
              </a:spcAft>
              <a:buClr>
                <a:schemeClr val="dk1"/>
              </a:buClr>
              <a:buSzPts val="960"/>
              <a:buChar char="•"/>
              <a:defRPr sz="1200"/>
            </a:lvl2pPr>
            <a:lvl3pPr indent="-281939" lvl="2" marL="1371600" algn="l">
              <a:lnSpc>
                <a:spcPct val="90000"/>
              </a:lnSpc>
              <a:spcBef>
                <a:spcPts val="600"/>
              </a:spcBef>
              <a:spcAft>
                <a:spcPts val="0"/>
              </a:spcAft>
              <a:buClr>
                <a:schemeClr val="dk1"/>
              </a:buClr>
              <a:buSzPts val="840"/>
              <a:buChar char="•"/>
              <a:defRPr sz="1050"/>
            </a:lvl3pPr>
            <a:lvl4pPr indent="-274319" lvl="3" marL="1828800" algn="l">
              <a:lnSpc>
                <a:spcPct val="90000"/>
              </a:lnSpc>
              <a:spcBef>
                <a:spcPts val="600"/>
              </a:spcBef>
              <a:spcAft>
                <a:spcPts val="0"/>
              </a:spcAft>
              <a:buClr>
                <a:schemeClr val="dk1"/>
              </a:buClr>
              <a:buSzPts val="720"/>
              <a:buChar char="•"/>
              <a:defRPr sz="900"/>
            </a:lvl4pPr>
            <a:lvl5pPr indent="-274320" lvl="4" marL="2286000" algn="l">
              <a:lnSpc>
                <a:spcPct val="90000"/>
              </a:lnSpc>
              <a:spcBef>
                <a:spcPts val="600"/>
              </a:spcBef>
              <a:spcAft>
                <a:spcPts val="0"/>
              </a:spcAft>
              <a:buClr>
                <a:schemeClr val="dk1"/>
              </a:buClr>
              <a:buSzPts val="720"/>
              <a:buChar char="•"/>
              <a:defRPr sz="900"/>
            </a:lvl5pPr>
            <a:lvl6pPr indent="-285750" lvl="5" marL="2743200" algn="l">
              <a:lnSpc>
                <a:spcPct val="90000"/>
              </a:lnSpc>
              <a:spcBef>
                <a:spcPts val="600"/>
              </a:spcBef>
              <a:spcAft>
                <a:spcPts val="0"/>
              </a:spcAft>
              <a:buClr>
                <a:schemeClr val="dk1"/>
              </a:buClr>
              <a:buSzPts val="900"/>
              <a:buChar char="•"/>
              <a:defRPr sz="900"/>
            </a:lvl6pPr>
            <a:lvl7pPr indent="-285750" lvl="6" marL="3200400" algn="l">
              <a:lnSpc>
                <a:spcPct val="90000"/>
              </a:lnSpc>
              <a:spcBef>
                <a:spcPts val="600"/>
              </a:spcBef>
              <a:spcAft>
                <a:spcPts val="0"/>
              </a:spcAft>
              <a:buClr>
                <a:schemeClr val="dk1"/>
              </a:buClr>
              <a:buSzPts val="900"/>
              <a:buChar char="•"/>
              <a:defRPr sz="900"/>
            </a:lvl7pPr>
            <a:lvl8pPr indent="-285750" lvl="7" marL="3657600" algn="l">
              <a:lnSpc>
                <a:spcPct val="90000"/>
              </a:lnSpc>
              <a:spcBef>
                <a:spcPts val="600"/>
              </a:spcBef>
              <a:spcAft>
                <a:spcPts val="0"/>
              </a:spcAft>
              <a:buClr>
                <a:schemeClr val="dk1"/>
              </a:buClr>
              <a:buSzPts val="900"/>
              <a:buChar char="•"/>
              <a:defRPr sz="900"/>
            </a:lvl8pPr>
            <a:lvl9pPr indent="-285750" lvl="8" marL="4114800" algn="l">
              <a:lnSpc>
                <a:spcPct val="90000"/>
              </a:lnSpc>
              <a:spcBef>
                <a:spcPts val="600"/>
              </a:spcBef>
              <a:spcAft>
                <a:spcPts val="0"/>
              </a:spcAft>
              <a:buClr>
                <a:schemeClr val="dk1"/>
              </a:buClr>
              <a:buSzPts val="900"/>
              <a:buChar char="•"/>
              <a:defRPr sz="900"/>
            </a:lvl9pPr>
          </a:lstStyle>
          <a:p/>
        </p:txBody>
      </p:sp>
      <p:sp>
        <p:nvSpPr>
          <p:cNvPr id="72" name="Google Shape;72;p49"/>
          <p:cNvSpPr txBox="1"/>
          <p:nvPr>
            <p:ph idx="3" type="body"/>
          </p:nvPr>
        </p:nvSpPr>
        <p:spPr>
          <a:xfrm>
            <a:off x="4709160" y="1837464"/>
            <a:ext cx="3429000" cy="766588"/>
          </a:xfrm>
          <a:prstGeom prst="rect">
            <a:avLst/>
          </a:prstGeom>
          <a:noFill/>
          <a:ln>
            <a:noFill/>
          </a:ln>
        </p:spPr>
        <p:txBody>
          <a:bodyPr anchorCtr="0" anchor="ctr" bIns="45700" lIns="91425" spcFirstLastPara="1" rIns="91425" wrap="square" tIns="45700">
            <a:noAutofit/>
          </a:bodyPr>
          <a:lstStyle>
            <a:lvl1pPr indent="-228600" lvl="0" marL="457200" algn="l">
              <a:lnSpc>
                <a:spcPct val="90000"/>
              </a:lnSpc>
              <a:spcBef>
                <a:spcPts val="0"/>
              </a:spcBef>
              <a:spcAft>
                <a:spcPts val="0"/>
              </a:spcAft>
              <a:buClr>
                <a:schemeClr val="dk1"/>
              </a:buClr>
              <a:buSzPts val="1200"/>
              <a:buNone/>
              <a:defRPr b="0" sz="1500" cap="none"/>
            </a:lvl1pPr>
            <a:lvl2pPr indent="-228600" lvl="1" marL="914400" algn="l">
              <a:lnSpc>
                <a:spcPct val="90000"/>
              </a:lnSpc>
              <a:spcBef>
                <a:spcPts val="750"/>
              </a:spcBef>
              <a:spcAft>
                <a:spcPts val="0"/>
              </a:spcAft>
              <a:buClr>
                <a:schemeClr val="dk1"/>
              </a:buClr>
              <a:buSzPts val="1200"/>
              <a:buNone/>
              <a:defRPr b="1" sz="1500"/>
            </a:lvl2pPr>
            <a:lvl3pPr indent="-228600" lvl="2" marL="1371600" algn="l">
              <a:lnSpc>
                <a:spcPct val="90000"/>
              </a:lnSpc>
              <a:spcBef>
                <a:spcPts val="600"/>
              </a:spcBef>
              <a:spcAft>
                <a:spcPts val="0"/>
              </a:spcAft>
              <a:buClr>
                <a:schemeClr val="dk1"/>
              </a:buClr>
              <a:buSzPts val="1080"/>
              <a:buNone/>
              <a:defRPr b="1" sz="1350"/>
            </a:lvl3pPr>
            <a:lvl4pPr indent="-228600" lvl="3" marL="1828800" algn="l">
              <a:lnSpc>
                <a:spcPct val="90000"/>
              </a:lnSpc>
              <a:spcBef>
                <a:spcPts val="600"/>
              </a:spcBef>
              <a:spcAft>
                <a:spcPts val="0"/>
              </a:spcAft>
              <a:buClr>
                <a:schemeClr val="dk1"/>
              </a:buClr>
              <a:buSzPts val="960"/>
              <a:buNone/>
              <a:defRPr b="1" sz="1200"/>
            </a:lvl4pPr>
            <a:lvl5pPr indent="-228600" lvl="4" marL="2286000" algn="l">
              <a:lnSpc>
                <a:spcPct val="90000"/>
              </a:lnSpc>
              <a:spcBef>
                <a:spcPts val="600"/>
              </a:spcBef>
              <a:spcAft>
                <a:spcPts val="0"/>
              </a:spcAft>
              <a:buClr>
                <a:schemeClr val="dk1"/>
              </a:buClr>
              <a:buSzPts val="960"/>
              <a:buNone/>
              <a:defRPr b="1" sz="1200"/>
            </a:lvl5pPr>
            <a:lvl6pPr indent="-228600" lvl="5" marL="2743200" algn="l">
              <a:lnSpc>
                <a:spcPct val="90000"/>
              </a:lnSpc>
              <a:spcBef>
                <a:spcPts val="600"/>
              </a:spcBef>
              <a:spcAft>
                <a:spcPts val="0"/>
              </a:spcAft>
              <a:buClr>
                <a:schemeClr val="dk1"/>
              </a:buClr>
              <a:buSzPts val="1200"/>
              <a:buNone/>
              <a:defRPr b="1" sz="1200"/>
            </a:lvl6pPr>
            <a:lvl7pPr indent="-228600" lvl="6" marL="3200400" algn="l">
              <a:lnSpc>
                <a:spcPct val="90000"/>
              </a:lnSpc>
              <a:spcBef>
                <a:spcPts val="600"/>
              </a:spcBef>
              <a:spcAft>
                <a:spcPts val="0"/>
              </a:spcAft>
              <a:buClr>
                <a:schemeClr val="dk1"/>
              </a:buClr>
              <a:buSzPts val="1200"/>
              <a:buNone/>
              <a:defRPr b="1" sz="1200"/>
            </a:lvl7pPr>
            <a:lvl8pPr indent="-228600" lvl="7" marL="3657600" algn="l">
              <a:lnSpc>
                <a:spcPct val="90000"/>
              </a:lnSpc>
              <a:spcBef>
                <a:spcPts val="600"/>
              </a:spcBef>
              <a:spcAft>
                <a:spcPts val="0"/>
              </a:spcAft>
              <a:buClr>
                <a:schemeClr val="dk1"/>
              </a:buClr>
              <a:buSzPts val="1200"/>
              <a:buNone/>
              <a:defRPr b="1" sz="1200"/>
            </a:lvl8pPr>
            <a:lvl9pPr indent="-228600" lvl="8" marL="4114800" algn="l">
              <a:lnSpc>
                <a:spcPct val="90000"/>
              </a:lnSpc>
              <a:spcBef>
                <a:spcPts val="600"/>
              </a:spcBef>
              <a:spcAft>
                <a:spcPts val="0"/>
              </a:spcAft>
              <a:buClr>
                <a:schemeClr val="dk1"/>
              </a:buClr>
              <a:buSzPts val="1200"/>
              <a:buNone/>
              <a:defRPr b="1" sz="1200"/>
            </a:lvl9pPr>
          </a:lstStyle>
          <a:p/>
        </p:txBody>
      </p:sp>
      <p:sp>
        <p:nvSpPr>
          <p:cNvPr id="73" name="Google Shape;73;p49"/>
          <p:cNvSpPr txBox="1"/>
          <p:nvPr>
            <p:ph idx="4" type="body"/>
          </p:nvPr>
        </p:nvSpPr>
        <p:spPr>
          <a:xfrm>
            <a:off x="4709160" y="2740733"/>
            <a:ext cx="3429000" cy="3288847"/>
          </a:xfrm>
          <a:prstGeom prst="rect">
            <a:avLst/>
          </a:prstGeom>
          <a:noFill/>
          <a:ln>
            <a:noFill/>
          </a:ln>
        </p:spPr>
        <p:txBody>
          <a:bodyPr anchorCtr="0" anchor="t" bIns="45700" lIns="91425" spcFirstLastPara="1" rIns="91425" wrap="square" tIns="45700">
            <a:noAutofit/>
          </a:bodyPr>
          <a:lstStyle>
            <a:lvl1pPr indent="-297180" lvl="0" marL="457200" algn="l">
              <a:lnSpc>
                <a:spcPct val="90000"/>
              </a:lnSpc>
              <a:spcBef>
                <a:spcPts val="1350"/>
              </a:spcBef>
              <a:spcAft>
                <a:spcPts val="0"/>
              </a:spcAft>
              <a:buClr>
                <a:schemeClr val="dk1"/>
              </a:buClr>
              <a:buSzPts val="1080"/>
              <a:buChar char="•"/>
              <a:defRPr sz="1350"/>
            </a:lvl1pPr>
            <a:lvl2pPr indent="-289560" lvl="1" marL="914400" algn="l">
              <a:lnSpc>
                <a:spcPct val="90000"/>
              </a:lnSpc>
              <a:spcBef>
                <a:spcPts val="750"/>
              </a:spcBef>
              <a:spcAft>
                <a:spcPts val="0"/>
              </a:spcAft>
              <a:buClr>
                <a:schemeClr val="dk1"/>
              </a:buClr>
              <a:buSzPts val="960"/>
              <a:buChar char="•"/>
              <a:defRPr sz="1200"/>
            </a:lvl2pPr>
            <a:lvl3pPr indent="-281939" lvl="2" marL="1371600" algn="l">
              <a:lnSpc>
                <a:spcPct val="90000"/>
              </a:lnSpc>
              <a:spcBef>
                <a:spcPts val="600"/>
              </a:spcBef>
              <a:spcAft>
                <a:spcPts val="0"/>
              </a:spcAft>
              <a:buClr>
                <a:schemeClr val="dk1"/>
              </a:buClr>
              <a:buSzPts val="840"/>
              <a:buChar char="•"/>
              <a:defRPr sz="1050"/>
            </a:lvl3pPr>
            <a:lvl4pPr indent="-274319" lvl="3" marL="1828800" algn="l">
              <a:lnSpc>
                <a:spcPct val="90000"/>
              </a:lnSpc>
              <a:spcBef>
                <a:spcPts val="600"/>
              </a:spcBef>
              <a:spcAft>
                <a:spcPts val="0"/>
              </a:spcAft>
              <a:buClr>
                <a:schemeClr val="dk1"/>
              </a:buClr>
              <a:buSzPts val="720"/>
              <a:buChar char="•"/>
              <a:defRPr sz="900"/>
            </a:lvl4pPr>
            <a:lvl5pPr indent="-274320" lvl="4" marL="2286000" algn="l">
              <a:lnSpc>
                <a:spcPct val="90000"/>
              </a:lnSpc>
              <a:spcBef>
                <a:spcPts val="600"/>
              </a:spcBef>
              <a:spcAft>
                <a:spcPts val="0"/>
              </a:spcAft>
              <a:buClr>
                <a:schemeClr val="dk1"/>
              </a:buClr>
              <a:buSzPts val="720"/>
              <a:buChar char="•"/>
              <a:defRPr sz="900"/>
            </a:lvl5pPr>
            <a:lvl6pPr indent="-285750" lvl="5" marL="2743200" algn="l">
              <a:lnSpc>
                <a:spcPct val="90000"/>
              </a:lnSpc>
              <a:spcBef>
                <a:spcPts val="600"/>
              </a:spcBef>
              <a:spcAft>
                <a:spcPts val="0"/>
              </a:spcAft>
              <a:buClr>
                <a:schemeClr val="dk1"/>
              </a:buClr>
              <a:buSzPts val="900"/>
              <a:buChar char="•"/>
              <a:defRPr sz="900"/>
            </a:lvl6pPr>
            <a:lvl7pPr indent="-285750" lvl="6" marL="3200400" algn="l">
              <a:lnSpc>
                <a:spcPct val="90000"/>
              </a:lnSpc>
              <a:spcBef>
                <a:spcPts val="600"/>
              </a:spcBef>
              <a:spcAft>
                <a:spcPts val="0"/>
              </a:spcAft>
              <a:buClr>
                <a:schemeClr val="dk1"/>
              </a:buClr>
              <a:buSzPts val="900"/>
              <a:buChar char="•"/>
              <a:defRPr sz="900"/>
            </a:lvl7pPr>
            <a:lvl8pPr indent="-285750" lvl="7" marL="3657600" algn="l">
              <a:lnSpc>
                <a:spcPct val="90000"/>
              </a:lnSpc>
              <a:spcBef>
                <a:spcPts val="600"/>
              </a:spcBef>
              <a:spcAft>
                <a:spcPts val="0"/>
              </a:spcAft>
              <a:buClr>
                <a:schemeClr val="dk1"/>
              </a:buClr>
              <a:buSzPts val="900"/>
              <a:buChar char="•"/>
              <a:defRPr sz="900"/>
            </a:lvl8pPr>
            <a:lvl9pPr indent="-285750" lvl="8" marL="4114800" algn="l">
              <a:lnSpc>
                <a:spcPct val="90000"/>
              </a:lnSpc>
              <a:spcBef>
                <a:spcPts val="600"/>
              </a:spcBef>
              <a:spcAft>
                <a:spcPts val="0"/>
              </a:spcAft>
              <a:buClr>
                <a:schemeClr val="dk1"/>
              </a:buClr>
              <a:buSzPts val="900"/>
              <a:buChar char="•"/>
              <a:defRPr sz="900"/>
            </a:lvl9pPr>
          </a:lstStyle>
          <a:p/>
        </p:txBody>
      </p:sp>
      <p:sp>
        <p:nvSpPr>
          <p:cNvPr id="74" name="Google Shape;74;p49"/>
          <p:cNvSpPr txBox="1"/>
          <p:nvPr>
            <p:ph idx="11" type="ftr"/>
          </p:nvPr>
        </p:nvSpPr>
        <p:spPr>
          <a:xfrm>
            <a:off x="1006475" y="6602412"/>
            <a:ext cx="5368925" cy="236537"/>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5" name="Google Shape;75;p49"/>
          <p:cNvSpPr txBox="1"/>
          <p:nvPr>
            <p:ph idx="10" type="dt"/>
          </p:nvPr>
        </p:nvSpPr>
        <p:spPr>
          <a:xfrm>
            <a:off x="6656387" y="6602412"/>
            <a:ext cx="720725" cy="236537"/>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49"/>
          <p:cNvSpPr txBox="1"/>
          <p:nvPr>
            <p:ph idx="12" type="sldNum"/>
          </p:nvPr>
        </p:nvSpPr>
        <p:spPr>
          <a:xfrm>
            <a:off x="7658100" y="6602412"/>
            <a:ext cx="479425" cy="236537"/>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BFBFBF"/>
              </a:buClr>
              <a:buSzPts val="800"/>
              <a:buFont typeface="Calibri"/>
              <a:buNone/>
              <a:defRPr b="0" i="0" sz="800" u="none">
                <a:solidFill>
                  <a:srgbClr val="BFBFBF"/>
                </a:solidFill>
                <a:latin typeface="Calibri"/>
                <a:ea typeface="Calibri"/>
                <a:cs typeface="Calibri"/>
                <a:sym typeface="Calibri"/>
              </a:defRPr>
            </a:lvl1pPr>
            <a:lvl2pPr indent="0" lvl="1" marL="0" marR="0" algn="r">
              <a:lnSpc>
                <a:spcPct val="100000"/>
              </a:lnSpc>
              <a:spcBef>
                <a:spcPts val="0"/>
              </a:spcBef>
              <a:spcAft>
                <a:spcPts val="0"/>
              </a:spcAft>
              <a:buClr>
                <a:srgbClr val="BFBFBF"/>
              </a:buClr>
              <a:buSzPts val="800"/>
              <a:buFont typeface="Calibri"/>
              <a:buNone/>
              <a:defRPr b="0" i="0" sz="800" u="none">
                <a:solidFill>
                  <a:srgbClr val="BFBFBF"/>
                </a:solidFill>
                <a:latin typeface="Calibri"/>
                <a:ea typeface="Calibri"/>
                <a:cs typeface="Calibri"/>
                <a:sym typeface="Calibri"/>
              </a:defRPr>
            </a:lvl2pPr>
            <a:lvl3pPr indent="0" lvl="2" marL="0" marR="0" algn="r">
              <a:lnSpc>
                <a:spcPct val="100000"/>
              </a:lnSpc>
              <a:spcBef>
                <a:spcPts val="0"/>
              </a:spcBef>
              <a:spcAft>
                <a:spcPts val="0"/>
              </a:spcAft>
              <a:buClr>
                <a:srgbClr val="BFBFBF"/>
              </a:buClr>
              <a:buSzPts val="800"/>
              <a:buFont typeface="Calibri"/>
              <a:buNone/>
              <a:defRPr b="0" i="0" sz="800" u="none">
                <a:solidFill>
                  <a:srgbClr val="BFBFBF"/>
                </a:solidFill>
                <a:latin typeface="Calibri"/>
                <a:ea typeface="Calibri"/>
                <a:cs typeface="Calibri"/>
                <a:sym typeface="Calibri"/>
              </a:defRPr>
            </a:lvl3pPr>
            <a:lvl4pPr indent="0" lvl="3" marL="0" marR="0" algn="r">
              <a:lnSpc>
                <a:spcPct val="100000"/>
              </a:lnSpc>
              <a:spcBef>
                <a:spcPts val="0"/>
              </a:spcBef>
              <a:spcAft>
                <a:spcPts val="0"/>
              </a:spcAft>
              <a:buClr>
                <a:srgbClr val="BFBFBF"/>
              </a:buClr>
              <a:buSzPts val="800"/>
              <a:buFont typeface="Calibri"/>
              <a:buNone/>
              <a:defRPr b="0" i="0" sz="800" u="none">
                <a:solidFill>
                  <a:srgbClr val="BFBFBF"/>
                </a:solidFill>
                <a:latin typeface="Calibri"/>
                <a:ea typeface="Calibri"/>
                <a:cs typeface="Calibri"/>
                <a:sym typeface="Calibri"/>
              </a:defRPr>
            </a:lvl4pPr>
            <a:lvl5pPr indent="0" lvl="4" marL="0" marR="0" algn="r">
              <a:lnSpc>
                <a:spcPct val="100000"/>
              </a:lnSpc>
              <a:spcBef>
                <a:spcPts val="0"/>
              </a:spcBef>
              <a:spcAft>
                <a:spcPts val="0"/>
              </a:spcAft>
              <a:buClr>
                <a:srgbClr val="BFBFBF"/>
              </a:buClr>
              <a:buSzPts val="800"/>
              <a:buFont typeface="Calibri"/>
              <a:buNone/>
              <a:defRPr b="0" i="0" sz="800" u="none">
                <a:solidFill>
                  <a:srgbClr val="BFBFBF"/>
                </a:solidFill>
                <a:latin typeface="Calibri"/>
                <a:ea typeface="Calibri"/>
                <a:cs typeface="Calibri"/>
                <a:sym typeface="Calibri"/>
              </a:defRPr>
            </a:lvl5pPr>
            <a:lvl6pPr indent="0" lvl="5" marL="0" marR="0" algn="r">
              <a:lnSpc>
                <a:spcPct val="100000"/>
              </a:lnSpc>
              <a:spcBef>
                <a:spcPts val="0"/>
              </a:spcBef>
              <a:spcAft>
                <a:spcPts val="0"/>
              </a:spcAft>
              <a:buClr>
                <a:srgbClr val="BFBFBF"/>
              </a:buClr>
              <a:buSzPts val="800"/>
              <a:buFont typeface="Calibri"/>
              <a:buNone/>
              <a:defRPr b="0" i="0" sz="800" u="none">
                <a:solidFill>
                  <a:srgbClr val="BFBFBF"/>
                </a:solidFill>
                <a:latin typeface="Calibri"/>
                <a:ea typeface="Calibri"/>
                <a:cs typeface="Calibri"/>
                <a:sym typeface="Calibri"/>
              </a:defRPr>
            </a:lvl6pPr>
            <a:lvl7pPr indent="0" lvl="6" marL="0" marR="0" algn="r">
              <a:lnSpc>
                <a:spcPct val="100000"/>
              </a:lnSpc>
              <a:spcBef>
                <a:spcPts val="0"/>
              </a:spcBef>
              <a:spcAft>
                <a:spcPts val="0"/>
              </a:spcAft>
              <a:buClr>
                <a:srgbClr val="BFBFBF"/>
              </a:buClr>
              <a:buSzPts val="800"/>
              <a:buFont typeface="Calibri"/>
              <a:buNone/>
              <a:defRPr b="0" i="0" sz="800" u="none">
                <a:solidFill>
                  <a:srgbClr val="BFBFBF"/>
                </a:solidFill>
                <a:latin typeface="Calibri"/>
                <a:ea typeface="Calibri"/>
                <a:cs typeface="Calibri"/>
                <a:sym typeface="Calibri"/>
              </a:defRPr>
            </a:lvl7pPr>
            <a:lvl8pPr indent="0" lvl="7" marL="0" marR="0" algn="r">
              <a:lnSpc>
                <a:spcPct val="100000"/>
              </a:lnSpc>
              <a:spcBef>
                <a:spcPts val="0"/>
              </a:spcBef>
              <a:spcAft>
                <a:spcPts val="0"/>
              </a:spcAft>
              <a:buClr>
                <a:srgbClr val="BFBFBF"/>
              </a:buClr>
              <a:buSzPts val="800"/>
              <a:buFont typeface="Calibri"/>
              <a:buNone/>
              <a:defRPr b="0" i="0" sz="800" u="none">
                <a:solidFill>
                  <a:srgbClr val="BFBFBF"/>
                </a:solidFill>
                <a:latin typeface="Calibri"/>
                <a:ea typeface="Calibri"/>
                <a:cs typeface="Calibri"/>
                <a:sym typeface="Calibri"/>
              </a:defRPr>
            </a:lvl8pPr>
            <a:lvl9pPr indent="0" lvl="8" marL="0" marR="0" algn="r">
              <a:lnSpc>
                <a:spcPct val="100000"/>
              </a:lnSpc>
              <a:spcBef>
                <a:spcPts val="0"/>
              </a:spcBef>
              <a:spcAft>
                <a:spcPts val="0"/>
              </a:spcAft>
              <a:buClr>
                <a:srgbClr val="BFBFBF"/>
              </a:buClr>
              <a:buSzPts val="800"/>
              <a:buFont typeface="Calibri"/>
              <a:buNone/>
              <a:defRPr b="0" i="0" sz="800" u="none">
                <a:solidFill>
                  <a:srgbClr val="BFBFB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spd="med">
    <p:fade/>
  </p:transition>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4.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Layout" Target="../slideLayouts/slideLayout3.xml"/><Relationship Id="rId3" Type="http://schemas.openxmlformats.org/officeDocument/2006/relationships/slideLayout" Target="../slideLayouts/slideLayout4.xml"/><Relationship Id="rId4" Type="http://schemas.openxmlformats.org/officeDocument/2006/relationships/slideLayout" Target="../slideLayouts/slideLayout5.xml"/><Relationship Id="rId9" Type="http://schemas.openxmlformats.org/officeDocument/2006/relationships/theme" Target="../theme/theme1.xml"/><Relationship Id="rId5" Type="http://schemas.openxmlformats.org/officeDocument/2006/relationships/slideLayout" Target="../slideLayouts/slideLayout6.xml"/><Relationship Id="rId6" Type="http://schemas.openxmlformats.org/officeDocument/2006/relationships/slideLayout" Target="../slideLayouts/slideLayout7.xml"/><Relationship Id="rId7" Type="http://schemas.openxmlformats.org/officeDocument/2006/relationships/slideLayout" Target="../slideLayouts/slideLayout8.xml"/><Relationship Id="rId8" Type="http://schemas.openxmlformats.org/officeDocument/2006/relationships/slideLayout" Target="../slideLayouts/slideLayout9.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35"/>
          <p:cNvSpPr txBox="1"/>
          <p:nvPr/>
        </p:nvSpPr>
        <p:spPr>
          <a:xfrm>
            <a:off x="0" y="0"/>
            <a:ext cx="9142412" cy="19050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Calibri"/>
              <a:ea typeface="Calibri"/>
              <a:cs typeface="Calibri"/>
              <a:sym typeface="Calibri"/>
            </a:endParaRPr>
          </a:p>
        </p:txBody>
      </p:sp>
      <p:sp>
        <p:nvSpPr>
          <p:cNvPr id="11" name="Google Shape;11;p35"/>
          <p:cNvSpPr txBox="1"/>
          <p:nvPr/>
        </p:nvSpPr>
        <p:spPr>
          <a:xfrm>
            <a:off x="0" y="5102225"/>
            <a:ext cx="9142412" cy="1755775"/>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Calibri"/>
              <a:ea typeface="Calibri"/>
              <a:cs typeface="Calibri"/>
              <a:sym typeface="Calibri"/>
            </a:endParaRPr>
          </a:p>
        </p:txBody>
      </p:sp>
      <p:sp>
        <p:nvSpPr>
          <p:cNvPr id="12" name="Google Shape;12;p35"/>
          <p:cNvSpPr txBox="1"/>
          <p:nvPr>
            <p:ph type="title"/>
          </p:nvPr>
        </p:nvSpPr>
        <p:spPr>
          <a:xfrm>
            <a:off x="1006475" y="466725"/>
            <a:ext cx="7131050" cy="1233487"/>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SzPts val="1400"/>
              <a:buNone/>
              <a:defRPr b="0" i="0" sz="2500" u="none" cap="none" strike="noStrike">
                <a:solidFill>
                  <a:schemeClr val="dk1"/>
                </a:solidFill>
                <a:latin typeface="Calibri"/>
                <a:ea typeface="Calibri"/>
                <a:cs typeface="Calibri"/>
                <a:sym typeface="Calibri"/>
              </a:defRPr>
            </a:lvl1pPr>
            <a:lvl2pPr lvl="1" marR="0" rtl="0" algn="l">
              <a:lnSpc>
                <a:spcPct val="90000"/>
              </a:lnSpc>
              <a:spcBef>
                <a:spcPts val="0"/>
              </a:spcBef>
              <a:spcAft>
                <a:spcPts val="0"/>
              </a:spcAft>
              <a:buSzPts val="1400"/>
              <a:buNone/>
              <a:defRPr b="0" i="0" sz="2500" u="none" cap="none" strike="noStrike">
                <a:solidFill>
                  <a:schemeClr val="dk1"/>
                </a:solidFill>
                <a:latin typeface="Calibri"/>
                <a:ea typeface="Calibri"/>
                <a:cs typeface="Calibri"/>
                <a:sym typeface="Calibri"/>
              </a:defRPr>
            </a:lvl2pPr>
            <a:lvl3pPr lvl="2" marR="0" rtl="0" algn="l">
              <a:lnSpc>
                <a:spcPct val="90000"/>
              </a:lnSpc>
              <a:spcBef>
                <a:spcPts val="0"/>
              </a:spcBef>
              <a:spcAft>
                <a:spcPts val="0"/>
              </a:spcAft>
              <a:buSzPts val="1400"/>
              <a:buNone/>
              <a:defRPr b="0" i="0" sz="2500" u="none" cap="none" strike="noStrike">
                <a:solidFill>
                  <a:schemeClr val="dk1"/>
                </a:solidFill>
                <a:latin typeface="Calibri"/>
                <a:ea typeface="Calibri"/>
                <a:cs typeface="Calibri"/>
                <a:sym typeface="Calibri"/>
              </a:defRPr>
            </a:lvl3pPr>
            <a:lvl4pPr lvl="3" marR="0" rtl="0" algn="l">
              <a:lnSpc>
                <a:spcPct val="90000"/>
              </a:lnSpc>
              <a:spcBef>
                <a:spcPts val="0"/>
              </a:spcBef>
              <a:spcAft>
                <a:spcPts val="0"/>
              </a:spcAft>
              <a:buSzPts val="1400"/>
              <a:buNone/>
              <a:defRPr b="0" i="0" sz="2500" u="none" cap="none" strike="noStrike">
                <a:solidFill>
                  <a:schemeClr val="dk1"/>
                </a:solidFill>
                <a:latin typeface="Calibri"/>
                <a:ea typeface="Calibri"/>
                <a:cs typeface="Calibri"/>
                <a:sym typeface="Calibri"/>
              </a:defRPr>
            </a:lvl4pPr>
            <a:lvl5pPr lvl="4" marR="0" rtl="0" algn="l">
              <a:lnSpc>
                <a:spcPct val="90000"/>
              </a:lnSpc>
              <a:spcBef>
                <a:spcPts val="0"/>
              </a:spcBef>
              <a:spcAft>
                <a:spcPts val="0"/>
              </a:spcAft>
              <a:buSzPts val="1400"/>
              <a:buNone/>
              <a:defRPr b="0" i="0" sz="2500" u="none" cap="none" strike="noStrike">
                <a:solidFill>
                  <a:schemeClr val="dk1"/>
                </a:solidFill>
                <a:latin typeface="Calibri"/>
                <a:ea typeface="Calibri"/>
                <a:cs typeface="Calibri"/>
                <a:sym typeface="Calibri"/>
              </a:defRPr>
            </a:lvl5pPr>
            <a:lvl6pPr lvl="5" marR="0" rtl="0" algn="l">
              <a:lnSpc>
                <a:spcPct val="90000"/>
              </a:lnSpc>
              <a:spcBef>
                <a:spcPts val="0"/>
              </a:spcBef>
              <a:spcAft>
                <a:spcPts val="0"/>
              </a:spcAft>
              <a:buSzPts val="1400"/>
              <a:buNone/>
              <a:defRPr b="0" i="0" sz="2500" u="none" cap="none" strike="noStrike">
                <a:solidFill>
                  <a:schemeClr val="dk1"/>
                </a:solidFill>
                <a:latin typeface="Calibri"/>
                <a:ea typeface="Calibri"/>
                <a:cs typeface="Calibri"/>
                <a:sym typeface="Calibri"/>
              </a:defRPr>
            </a:lvl6pPr>
            <a:lvl7pPr lvl="6" marR="0" rtl="0" algn="l">
              <a:lnSpc>
                <a:spcPct val="90000"/>
              </a:lnSpc>
              <a:spcBef>
                <a:spcPts val="0"/>
              </a:spcBef>
              <a:spcAft>
                <a:spcPts val="0"/>
              </a:spcAft>
              <a:buSzPts val="1400"/>
              <a:buNone/>
              <a:defRPr b="0" i="0" sz="2500" u="none" cap="none" strike="noStrike">
                <a:solidFill>
                  <a:schemeClr val="dk1"/>
                </a:solidFill>
                <a:latin typeface="Calibri"/>
                <a:ea typeface="Calibri"/>
                <a:cs typeface="Calibri"/>
                <a:sym typeface="Calibri"/>
              </a:defRPr>
            </a:lvl7pPr>
            <a:lvl8pPr lvl="7" marR="0" rtl="0" algn="l">
              <a:lnSpc>
                <a:spcPct val="90000"/>
              </a:lnSpc>
              <a:spcBef>
                <a:spcPts val="0"/>
              </a:spcBef>
              <a:spcAft>
                <a:spcPts val="0"/>
              </a:spcAft>
              <a:buSzPts val="1400"/>
              <a:buNone/>
              <a:defRPr b="0" i="0" sz="2500" u="none" cap="none" strike="noStrike">
                <a:solidFill>
                  <a:schemeClr val="dk1"/>
                </a:solidFill>
                <a:latin typeface="Calibri"/>
                <a:ea typeface="Calibri"/>
                <a:cs typeface="Calibri"/>
                <a:sym typeface="Calibri"/>
              </a:defRPr>
            </a:lvl8pPr>
            <a:lvl9pPr lvl="8" marR="0" rtl="0" algn="l">
              <a:lnSpc>
                <a:spcPct val="90000"/>
              </a:lnSpc>
              <a:spcBef>
                <a:spcPts val="0"/>
              </a:spcBef>
              <a:spcAft>
                <a:spcPts val="0"/>
              </a:spcAft>
              <a:buSzPts val="1400"/>
              <a:buNone/>
              <a:defRPr b="0" i="0" sz="2500" u="none" cap="none" strike="noStrike">
                <a:solidFill>
                  <a:schemeClr val="dk1"/>
                </a:solidFill>
                <a:latin typeface="Calibri"/>
                <a:ea typeface="Calibri"/>
                <a:cs typeface="Calibri"/>
                <a:sym typeface="Calibri"/>
              </a:defRPr>
            </a:lvl9pPr>
          </a:lstStyle>
          <a:p/>
        </p:txBody>
      </p:sp>
      <p:sp>
        <p:nvSpPr>
          <p:cNvPr id="13" name="Google Shape;13;p35"/>
          <p:cNvSpPr txBox="1"/>
          <p:nvPr>
            <p:ph idx="1" type="body"/>
          </p:nvPr>
        </p:nvSpPr>
        <p:spPr>
          <a:xfrm>
            <a:off x="1006475" y="1901825"/>
            <a:ext cx="7131050" cy="4127500"/>
          </a:xfrm>
          <a:prstGeom prst="rect">
            <a:avLst/>
          </a:prstGeom>
          <a:noFill/>
          <a:ln>
            <a:noFill/>
          </a:ln>
        </p:spPr>
        <p:txBody>
          <a:bodyPr anchorCtr="0" anchor="t" bIns="45700" lIns="91425" spcFirstLastPara="1" rIns="91425" wrap="square" tIns="45700">
            <a:noAutofit/>
          </a:bodyPr>
          <a:lstStyle>
            <a:lvl1pPr indent="-304800" lvl="0" marL="457200" marR="0" rtl="0" algn="l">
              <a:lnSpc>
                <a:spcPct val="90000"/>
              </a:lnSpc>
              <a:spcBef>
                <a:spcPts val="1350"/>
              </a:spcBef>
              <a:spcAft>
                <a:spcPts val="0"/>
              </a:spcAft>
              <a:buClr>
                <a:schemeClr val="dk1"/>
              </a:buClr>
              <a:buSzPts val="1200"/>
              <a:buFont typeface="Arial"/>
              <a:buChar char="•"/>
              <a:defRPr b="0" i="0" sz="1500" u="none" cap="none" strike="noStrike">
                <a:solidFill>
                  <a:schemeClr val="dk1"/>
                </a:solidFill>
                <a:latin typeface="Calibri"/>
                <a:ea typeface="Calibri"/>
                <a:cs typeface="Calibri"/>
                <a:sym typeface="Calibri"/>
              </a:defRPr>
            </a:lvl1pPr>
            <a:lvl2pPr indent="-294640" lvl="1" marL="914400" marR="0" rtl="0" algn="l">
              <a:lnSpc>
                <a:spcPct val="90000"/>
              </a:lnSpc>
              <a:spcBef>
                <a:spcPts val="750"/>
              </a:spcBef>
              <a:spcAft>
                <a:spcPts val="0"/>
              </a:spcAft>
              <a:buClr>
                <a:schemeClr val="dk1"/>
              </a:buClr>
              <a:buSzPts val="1040"/>
              <a:buFont typeface="Arial"/>
              <a:buChar char="•"/>
              <a:defRPr b="0" i="0" sz="1300" u="none" cap="none" strike="noStrike">
                <a:solidFill>
                  <a:schemeClr val="dk1"/>
                </a:solidFill>
                <a:latin typeface="Calibri"/>
                <a:ea typeface="Calibri"/>
                <a:cs typeface="Calibri"/>
                <a:sym typeface="Calibri"/>
              </a:defRPr>
            </a:lvl2pPr>
            <a:lvl3pPr indent="-289560" lvl="2" marL="1371600" marR="0" rtl="0" algn="l">
              <a:lnSpc>
                <a:spcPct val="90000"/>
              </a:lnSpc>
              <a:spcBef>
                <a:spcPts val="600"/>
              </a:spcBef>
              <a:spcAft>
                <a:spcPts val="0"/>
              </a:spcAft>
              <a:buClr>
                <a:schemeClr val="dk1"/>
              </a:buClr>
              <a:buSzPts val="960"/>
              <a:buFont typeface="Arial"/>
              <a:buChar char="•"/>
              <a:defRPr b="0" i="0" sz="1200" u="none" cap="none" strike="noStrike">
                <a:solidFill>
                  <a:schemeClr val="dk1"/>
                </a:solidFill>
                <a:latin typeface="Calibri"/>
                <a:ea typeface="Calibri"/>
                <a:cs typeface="Calibri"/>
                <a:sym typeface="Calibri"/>
              </a:defRPr>
            </a:lvl3pPr>
            <a:lvl4pPr indent="-279400" lvl="3" marL="1828800" marR="0" rtl="0" algn="l">
              <a:lnSpc>
                <a:spcPct val="90000"/>
              </a:lnSpc>
              <a:spcBef>
                <a:spcPts val="600"/>
              </a:spcBef>
              <a:spcAft>
                <a:spcPts val="0"/>
              </a:spcAft>
              <a:buClr>
                <a:schemeClr val="dk1"/>
              </a:buClr>
              <a:buSzPts val="800"/>
              <a:buFont typeface="Arial"/>
              <a:buChar char="•"/>
              <a:defRPr b="0" i="0" sz="1000" u="none" cap="none" strike="noStrike">
                <a:solidFill>
                  <a:schemeClr val="dk1"/>
                </a:solidFill>
                <a:latin typeface="Calibri"/>
                <a:ea typeface="Calibri"/>
                <a:cs typeface="Calibri"/>
                <a:sym typeface="Calibri"/>
              </a:defRPr>
            </a:lvl4pPr>
            <a:lvl5pPr indent="-279400" lvl="4" marL="2286000" marR="0" rtl="0" algn="l">
              <a:lnSpc>
                <a:spcPct val="90000"/>
              </a:lnSpc>
              <a:spcBef>
                <a:spcPts val="600"/>
              </a:spcBef>
              <a:spcAft>
                <a:spcPts val="0"/>
              </a:spcAft>
              <a:buClr>
                <a:schemeClr val="dk1"/>
              </a:buClr>
              <a:buSzPts val="800"/>
              <a:buFont typeface="Arial"/>
              <a:buChar char="•"/>
              <a:defRPr b="0" i="0" sz="1000" u="none" cap="none" strike="noStrike">
                <a:solidFill>
                  <a:schemeClr val="dk1"/>
                </a:solidFill>
                <a:latin typeface="Calibri"/>
                <a:ea typeface="Calibri"/>
                <a:cs typeface="Calibri"/>
                <a:sym typeface="Calibri"/>
              </a:defRPr>
            </a:lvl5pPr>
            <a:lvl6pPr indent="-295275" lvl="5" marL="2743200" marR="0" rtl="0" algn="l">
              <a:lnSpc>
                <a:spcPct val="90000"/>
              </a:lnSpc>
              <a:spcBef>
                <a:spcPts val="600"/>
              </a:spcBef>
              <a:spcAft>
                <a:spcPts val="0"/>
              </a:spcAft>
              <a:buClr>
                <a:schemeClr val="dk1"/>
              </a:buClr>
              <a:buSzPts val="1050"/>
              <a:buFont typeface="Arial"/>
              <a:buChar char="•"/>
              <a:defRPr b="0" i="0" sz="1050" u="none" cap="none" strike="noStrike">
                <a:solidFill>
                  <a:schemeClr val="dk1"/>
                </a:solidFill>
                <a:latin typeface="Calibri"/>
                <a:ea typeface="Calibri"/>
                <a:cs typeface="Calibri"/>
                <a:sym typeface="Calibri"/>
              </a:defRPr>
            </a:lvl6pPr>
            <a:lvl7pPr indent="-295275" lvl="6" marL="3200400" marR="0" rtl="0" algn="l">
              <a:lnSpc>
                <a:spcPct val="90000"/>
              </a:lnSpc>
              <a:spcBef>
                <a:spcPts val="600"/>
              </a:spcBef>
              <a:spcAft>
                <a:spcPts val="0"/>
              </a:spcAft>
              <a:buClr>
                <a:schemeClr val="dk1"/>
              </a:buClr>
              <a:buSzPts val="1050"/>
              <a:buFont typeface="Arial"/>
              <a:buChar char="•"/>
              <a:defRPr b="0" i="0" sz="1050" u="none" cap="none" strike="noStrike">
                <a:solidFill>
                  <a:schemeClr val="dk1"/>
                </a:solidFill>
                <a:latin typeface="Calibri"/>
                <a:ea typeface="Calibri"/>
                <a:cs typeface="Calibri"/>
                <a:sym typeface="Calibri"/>
              </a:defRPr>
            </a:lvl7pPr>
            <a:lvl8pPr indent="-295275" lvl="7" marL="3657600" marR="0" rtl="0" algn="l">
              <a:lnSpc>
                <a:spcPct val="90000"/>
              </a:lnSpc>
              <a:spcBef>
                <a:spcPts val="600"/>
              </a:spcBef>
              <a:spcAft>
                <a:spcPts val="0"/>
              </a:spcAft>
              <a:buClr>
                <a:schemeClr val="dk1"/>
              </a:buClr>
              <a:buSzPts val="1050"/>
              <a:buFont typeface="Arial"/>
              <a:buChar char="•"/>
              <a:defRPr b="0" i="0" sz="1050" u="none" cap="none" strike="noStrike">
                <a:solidFill>
                  <a:schemeClr val="dk1"/>
                </a:solidFill>
                <a:latin typeface="Calibri"/>
                <a:ea typeface="Calibri"/>
                <a:cs typeface="Calibri"/>
                <a:sym typeface="Calibri"/>
              </a:defRPr>
            </a:lvl8pPr>
            <a:lvl9pPr indent="-295275" lvl="8" marL="4114800" marR="0" rtl="0" algn="l">
              <a:lnSpc>
                <a:spcPct val="90000"/>
              </a:lnSpc>
              <a:spcBef>
                <a:spcPts val="600"/>
              </a:spcBef>
              <a:spcAft>
                <a:spcPts val="0"/>
              </a:spcAft>
              <a:buClr>
                <a:schemeClr val="dk1"/>
              </a:buClr>
              <a:buSzPts val="1050"/>
              <a:buFont typeface="Arial"/>
              <a:buChar char="•"/>
              <a:defRPr b="0" i="0" sz="1050" u="none" cap="none" strike="noStrike">
                <a:solidFill>
                  <a:schemeClr val="dk1"/>
                </a:solidFill>
                <a:latin typeface="Calibri"/>
                <a:ea typeface="Calibri"/>
                <a:cs typeface="Calibri"/>
                <a:sym typeface="Calibri"/>
              </a:defRPr>
            </a:lvl9pPr>
          </a:lstStyle>
          <a:p/>
        </p:txBody>
      </p:sp>
    </p:spTree>
  </p:cSld>
  <p:clrMap accent1="accent1" accent2="accent2" accent3="accent3" accent4="accent4" accent5="accent5" accent6="accent6" bg1="lt1" bg2="dk2" tx1="dk1" tx2="lt2" folHlink="folHlink" hlink="hlink"/>
  <p:sldLayoutIdLst>
    <p:sldLayoutId id="2147483649" r:id="rId1"/>
  </p:sldLayoutIdLst>
  <p:transition spd="med">
    <p:fade/>
  </p:transition>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7" name="Shape 17"/>
        <p:cNvGrpSpPr/>
        <p:nvPr/>
      </p:nvGrpSpPr>
      <p:grpSpPr>
        <a:xfrm>
          <a:off x="0" y="0"/>
          <a:ext cx="0" cy="0"/>
          <a:chOff x="0" y="0"/>
          <a:chExt cx="0" cy="0"/>
        </a:xfrm>
      </p:grpSpPr>
      <p:sp>
        <p:nvSpPr>
          <p:cNvPr id="18" name="Google Shape;18;p37"/>
          <p:cNvSpPr txBox="1"/>
          <p:nvPr/>
        </p:nvSpPr>
        <p:spPr>
          <a:xfrm>
            <a:off x="0" y="6583362"/>
            <a:ext cx="9142412" cy="27463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Calibri"/>
              <a:ea typeface="Calibri"/>
              <a:cs typeface="Calibri"/>
              <a:sym typeface="Calibri"/>
            </a:endParaRPr>
          </a:p>
        </p:txBody>
      </p:sp>
      <p:sp>
        <p:nvSpPr>
          <p:cNvPr id="19" name="Google Shape;19;p37"/>
          <p:cNvSpPr txBox="1"/>
          <p:nvPr>
            <p:ph type="title"/>
          </p:nvPr>
        </p:nvSpPr>
        <p:spPr>
          <a:xfrm>
            <a:off x="1006475" y="466725"/>
            <a:ext cx="7131050" cy="1233487"/>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SzPts val="1400"/>
              <a:buNone/>
              <a:defRPr b="0" i="0" sz="2500" u="none" cap="none" strike="noStrike">
                <a:solidFill>
                  <a:schemeClr val="dk1"/>
                </a:solidFill>
                <a:latin typeface="Calibri"/>
                <a:ea typeface="Calibri"/>
                <a:cs typeface="Calibri"/>
                <a:sym typeface="Calibri"/>
              </a:defRPr>
            </a:lvl1pPr>
            <a:lvl2pPr lvl="1" marR="0" rtl="0" algn="l">
              <a:lnSpc>
                <a:spcPct val="90000"/>
              </a:lnSpc>
              <a:spcBef>
                <a:spcPts val="0"/>
              </a:spcBef>
              <a:spcAft>
                <a:spcPts val="0"/>
              </a:spcAft>
              <a:buSzPts val="1400"/>
              <a:buNone/>
              <a:defRPr b="0" i="0" sz="2500" u="none" cap="none" strike="noStrike">
                <a:solidFill>
                  <a:schemeClr val="dk1"/>
                </a:solidFill>
                <a:latin typeface="Calibri"/>
                <a:ea typeface="Calibri"/>
                <a:cs typeface="Calibri"/>
                <a:sym typeface="Calibri"/>
              </a:defRPr>
            </a:lvl2pPr>
            <a:lvl3pPr lvl="2" marR="0" rtl="0" algn="l">
              <a:lnSpc>
                <a:spcPct val="90000"/>
              </a:lnSpc>
              <a:spcBef>
                <a:spcPts val="0"/>
              </a:spcBef>
              <a:spcAft>
                <a:spcPts val="0"/>
              </a:spcAft>
              <a:buSzPts val="1400"/>
              <a:buNone/>
              <a:defRPr b="0" i="0" sz="2500" u="none" cap="none" strike="noStrike">
                <a:solidFill>
                  <a:schemeClr val="dk1"/>
                </a:solidFill>
                <a:latin typeface="Calibri"/>
                <a:ea typeface="Calibri"/>
                <a:cs typeface="Calibri"/>
                <a:sym typeface="Calibri"/>
              </a:defRPr>
            </a:lvl3pPr>
            <a:lvl4pPr lvl="3" marR="0" rtl="0" algn="l">
              <a:lnSpc>
                <a:spcPct val="90000"/>
              </a:lnSpc>
              <a:spcBef>
                <a:spcPts val="0"/>
              </a:spcBef>
              <a:spcAft>
                <a:spcPts val="0"/>
              </a:spcAft>
              <a:buSzPts val="1400"/>
              <a:buNone/>
              <a:defRPr b="0" i="0" sz="2500" u="none" cap="none" strike="noStrike">
                <a:solidFill>
                  <a:schemeClr val="dk1"/>
                </a:solidFill>
                <a:latin typeface="Calibri"/>
                <a:ea typeface="Calibri"/>
                <a:cs typeface="Calibri"/>
                <a:sym typeface="Calibri"/>
              </a:defRPr>
            </a:lvl4pPr>
            <a:lvl5pPr lvl="4" marR="0" rtl="0" algn="l">
              <a:lnSpc>
                <a:spcPct val="90000"/>
              </a:lnSpc>
              <a:spcBef>
                <a:spcPts val="0"/>
              </a:spcBef>
              <a:spcAft>
                <a:spcPts val="0"/>
              </a:spcAft>
              <a:buSzPts val="1400"/>
              <a:buNone/>
              <a:defRPr b="0" i="0" sz="2500" u="none" cap="none" strike="noStrike">
                <a:solidFill>
                  <a:schemeClr val="dk1"/>
                </a:solidFill>
                <a:latin typeface="Calibri"/>
                <a:ea typeface="Calibri"/>
                <a:cs typeface="Calibri"/>
                <a:sym typeface="Calibri"/>
              </a:defRPr>
            </a:lvl5pPr>
            <a:lvl6pPr lvl="5" marR="0" rtl="0" algn="l">
              <a:lnSpc>
                <a:spcPct val="90000"/>
              </a:lnSpc>
              <a:spcBef>
                <a:spcPts val="0"/>
              </a:spcBef>
              <a:spcAft>
                <a:spcPts val="0"/>
              </a:spcAft>
              <a:buSzPts val="1400"/>
              <a:buNone/>
              <a:defRPr b="0" i="0" sz="2500" u="none" cap="none" strike="noStrike">
                <a:solidFill>
                  <a:schemeClr val="dk1"/>
                </a:solidFill>
                <a:latin typeface="Calibri"/>
                <a:ea typeface="Calibri"/>
                <a:cs typeface="Calibri"/>
                <a:sym typeface="Calibri"/>
              </a:defRPr>
            </a:lvl6pPr>
            <a:lvl7pPr lvl="6" marR="0" rtl="0" algn="l">
              <a:lnSpc>
                <a:spcPct val="90000"/>
              </a:lnSpc>
              <a:spcBef>
                <a:spcPts val="0"/>
              </a:spcBef>
              <a:spcAft>
                <a:spcPts val="0"/>
              </a:spcAft>
              <a:buSzPts val="1400"/>
              <a:buNone/>
              <a:defRPr b="0" i="0" sz="2500" u="none" cap="none" strike="noStrike">
                <a:solidFill>
                  <a:schemeClr val="dk1"/>
                </a:solidFill>
                <a:latin typeface="Calibri"/>
                <a:ea typeface="Calibri"/>
                <a:cs typeface="Calibri"/>
                <a:sym typeface="Calibri"/>
              </a:defRPr>
            </a:lvl7pPr>
            <a:lvl8pPr lvl="7" marR="0" rtl="0" algn="l">
              <a:lnSpc>
                <a:spcPct val="90000"/>
              </a:lnSpc>
              <a:spcBef>
                <a:spcPts val="0"/>
              </a:spcBef>
              <a:spcAft>
                <a:spcPts val="0"/>
              </a:spcAft>
              <a:buSzPts val="1400"/>
              <a:buNone/>
              <a:defRPr b="0" i="0" sz="2500" u="none" cap="none" strike="noStrike">
                <a:solidFill>
                  <a:schemeClr val="dk1"/>
                </a:solidFill>
                <a:latin typeface="Calibri"/>
                <a:ea typeface="Calibri"/>
                <a:cs typeface="Calibri"/>
                <a:sym typeface="Calibri"/>
              </a:defRPr>
            </a:lvl8pPr>
            <a:lvl9pPr lvl="8" marR="0" rtl="0" algn="l">
              <a:lnSpc>
                <a:spcPct val="90000"/>
              </a:lnSpc>
              <a:spcBef>
                <a:spcPts val="0"/>
              </a:spcBef>
              <a:spcAft>
                <a:spcPts val="0"/>
              </a:spcAft>
              <a:buSzPts val="1400"/>
              <a:buNone/>
              <a:defRPr b="0" i="0" sz="2500" u="none" cap="none" strike="noStrike">
                <a:solidFill>
                  <a:schemeClr val="dk1"/>
                </a:solidFill>
                <a:latin typeface="Calibri"/>
                <a:ea typeface="Calibri"/>
                <a:cs typeface="Calibri"/>
                <a:sym typeface="Calibri"/>
              </a:defRPr>
            </a:lvl9pPr>
          </a:lstStyle>
          <a:p/>
        </p:txBody>
      </p:sp>
      <p:sp>
        <p:nvSpPr>
          <p:cNvPr id="20" name="Google Shape;20;p37"/>
          <p:cNvSpPr txBox="1"/>
          <p:nvPr>
            <p:ph idx="1" type="body"/>
          </p:nvPr>
        </p:nvSpPr>
        <p:spPr>
          <a:xfrm>
            <a:off x="1006475" y="1901825"/>
            <a:ext cx="7131050" cy="4127500"/>
          </a:xfrm>
          <a:prstGeom prst="rect">
            <a:avLst/>
          </a:prstGeom>
          <a:noFill/>
          <a:ln>
            <a:noFill/>
          </a:ln>
        </p:spPr>
        <p:txBody>
          <a:bodyPr anchorCtr="0" anchor="t" bIns="45700" lIns="91425" spcFirstLastPara="1" rIns="91425" wrap="square" tIns="45700">
            <a:noAutofit/>
          </a:bodyPr>
          <a:lstStyle>
            <a:lvl1pPr indent="-304800" lvl="0" marL="457200" marR="0" rtl="0" algn="l">
              <a:lnSpc>
                <a:spcPct val="90000"/>
              </a:lnSpc>
              <a:spcBef>
                <a:spcPts val="1350"/>
              </a:spcBef>
              <a:spcAft>
                <a:spcPts val="0"/>
              </a:spcAft>
              <a:buClr>
                <a:schemeClr val="dk1"/>
              </a:buClr>
              <a:buSzPts val="1200"/>
              <a:buFont typeface="Arial"/>
              <a:buChar char="•"/>
              <a:defRPr b="0" i="0" sz="1500" u="none" cap="none" strike="noStrike">
                <a:solidFill>
                  <a:schemeClr val="dk1"/>
                </a:solidFill>
                <a:latin typeface="Calibri"/>
                <a:ea typeface="Calibri"/>
                <a:cs typeface="Calibri"/>
                <a:sym typeface="Calibri"/>
              </a:defRPr>
            </a:lvl1pPr>
            <a:lvl2pPr indent="-294640" lvl="1" marL="914400" marR="0" rtl="0" algn="l">
              <a:lnSpc>
                <a:spcPct val="90000"/>
              </a:lnSpc>
              <a:spcBef>
                <a:spcPts val="750"/>
              </a:spcBef>
              <a:spcAft>
                <a:spcPts val="0"/>
              </a:spcAft>
              <a:buClr>
                <a:schemeClr val="dk1"/>
              </a:buClr>
              <a:buSzPts val="1040"/>
              <a:buFont typeface="Arial"/>
              <a:buChar char="•"/>
              <a:defRPr b="0" i="0" sz="1300" u="none" cap="none" strike="noStrike">
                <a:solidFill>
                  <a:schemeClr val="dk1"/>
                </a:solidFill>
                <a:latin typeface="Calibri"/>
                <a:ea typeface="Calibri"/>
                <a:cs typeface="Calibri"/>
                <a:sym typeface="Calibri"/>
              </a:defRPr>
            </a:lvl2pPr>
            <a:lvl3pPr indent="-289560" lvl="2" marL="1371600" marR="0" rtl="0" algn="l">
              <a:lnSpc>
                <a:spcPct val="90000"/>
              </a:lnSpc>
              <a:spcBef>
                <a:spcPts val="600"/>
              </a:spcBef>
              <a:spcAft>
                <a:spcPts val="0"/>
              </a:spcAft>
              <a:buClr>
                <a:schemeClr val="dk1"/>
              </a:buClr>
              <a:buSzPts val="960"/>
              <a:buFont typeface="Arial"/>
              <a:buChar char="•"/>
              <a:defRPr b="0" i="0" sz="1200" u="none" cap="none" strike="noStrike">
                <a:solidFill>
                  <a:schemeClr val="dk1"/>
                </a:solidFill>
                <a:latin typeface="Calibri"/>
                <a:ea typeface="Calibri"/>
                <a:cs typeface="Calibri"/>
                <a:sym typeface="Calibri"/>
              </a:defRPr>
            </a:lvl3pPr>
            <a:lvl4pPr indent="-279400" lvl="3" marL="1828800" marR="0" rtl="0" algn="l">
              <a:lnSpc>
                <a:spcPct val="90000"/>
              </a:lnSpc>
              <a:spcBef>
                <a:spcPts val="600"/>
              </a:spcBef>
              <a:spcAft>
                <a:spcPts val="0"/>
              </a:spcAft>
              <a:buClr>
                <a:schemeClr val="dk1"/>
              </a:buClr>
              <a:buSzPts val="800"/>
              <a:buFont typeface="Arial"/>
              <a:buChar char="•"/>
              <a:defRPr b="0" i="0" sz="1000" u="none" cap="none" strike="noStrike">
                <a:solidFill>
                  <a:schemeClr val="dk1"/>
                </a:solidFill>
                <a:latin typeface="Calibri"/>
                <a:ea typeface="Calibri"/>
                <a:cs typeface="Calibri"/>
                <a:sym typeface="Calibri"/>
              </a:defRPr>
            </a:lvl4pPr>
            <a:lvl5pPr indent="-279400" lvl="4" marL="2286000" marR="0" rtl="0" algn="l">
              <a:lnSpc>
                <a:spcPct val="90000"/>
              </a:lnSpc>
              <a:spcBef>
                <a:spcPts val="600"/>
              </a:spcBef>
              <a:spcAft>
                <a:spcPts val="0"/>
              </a:spcAft>
              <a:buClr>
                <a:schemeClr val="dk1"/>
              </a:buClr>
              <a:buSzPts val="800"/>
              <a:buFont typeface="Arial"/>
              <a:buChar char="•"/>
              <a:defRPr b="0" i="0" sz="1000" u="none" cap="none" strike="noStrike">
                <a:solidFill>
                  <a:schemeClr val="dk1"/>
                </a:solidFill>
                <a:latin typeface="Calibri"/>
                <a:ea typeface="Calibri"/>
                <a:cs typeface="Calibri"/>
                <a:sym typeface="Calibri"/>
              </a:defRPr>
            </a:lvl5pPr>
            <a:lvl6pPr indent="-295275" lvl="5" marL="2743200" marR="0" rtl="0" algn="l">
              <a:lnSpc>
                <a:spcPct val="90000"/>
              </a:lnSpc>
              <a:spcBef>
                <a:spcPts val="600"/>
              </a:spcBef>
              <a:spcAft>
                <a:spcPts val="0"/>
              </a:spcAft>
              <a:buClr>
                <a:schemeClr val="dk1"/>
              </a:buClr>
              <a:buSzPts val="1050"/>
              <a:buFont typeface="Arial"/>
              <a:buChar char="•"/>
              <a:defRPr b="0" i="0" sz="1050" u="none" cap="none" strike="noStrike">
                <a:solidFill>
                  <a:schemeClr val="dk1"/>
                </a:solidFill>
                <a:latin typeface="Calibri"/>
                <a:ea typeface="Calibri"/>
                <a:cs typeface="Calibri"/>
                <a:sym typeface="Calibri"/>
              </a:defRPr>
            </a:lvl6pPr>
            <a:lvl7pPr indent="-295275" lvl="6" marL="3200400" marR="0" rtl="0" algn="l">
              <a:lnSpc>
                <a:spcPct val="90000"/>
              </a:lnSpc>
              <a:spcBef>
                <a:spcPts val="600"/>
              </a:spcBef>
              <a:spcAft>
                <a:spcPts val="0"/>
              </a:spcAft>
              <a:buClr>
                <a:schemeClr val="dk1"/>
              </a:buClr>
              <a:buSzPts val="1050"/>
              <a:buFont typeface="Arial"/>
              <a:buChar char="•"/>
              <a:defRPr b="0" i="0" sz="1050" u="none" cap="none" strike="noStrike">
                <a:solidFill>
                  <a:schemeClr val="dk1"/>
                </a:solidFill>
                <a:latin typeface="Calibri"/>
                <a:ea typeface="Calibri"/>
                <a:cs typeface="Calibri"/>
                <a:sym typeface="Calibri"/>
              </a:defRPr>
            </a:lvl7pPr>
            <a:lvl8pPr indent="-295275" lvl="7" marL="3657600" marR="0" rtl="0" algn="l">
              <a:lnSpc>
                <a:spcPct val="90000"/>
              </a:lnSpc>
              <a:spcBef>
                <a:spcPts val="600"/>
              </a:spcBef>
              <a:spcAft>
                <a:spcPts val="0"/>
              </a:spcAft>
              <a:buClr>
                <a:schemeClr val="dk1"/>
              </a:buClr>
              <a:buSzPts val="1050"/>
              <a:buFont typeface="Arial"/>
              <a:buChar char="•"/>
              <a:defRPr b="0" i="0" sz="1050" u="none" cap="none" strike="noStrike">
                <a:solidFill>
                  <a:schemeClr val="dk1"/>
                </a:solidFill>
                <a:latin typeface="Calibri"/>
                <a:ea typeface="Calibri"/>
                <a:cs typeface="Calibri"/>
                <a:sym typeface="Calibri"/>
              </a:defRPr>
            </a:lvl8pPr>
            <a:lvl9pPr indent="-295275" lvl="8" marL="4114800" marR="0" rtl="0" algn="l">
              <a:lnSpc>
                <a:spcPct val="90000"/>
              </a:lnSpc>
              <a:spcBef>
                <a:spcPts val="600"/>
              </a:spcBef>
              <a:spcAft>
                <a:spcPts val="0"/>
              </a:spcAft>
              <a:buClr>
                <a:schemeClr val="dk1"/>
              </a:buClr>
              <a:buSzPts val="1050"/>
              <a:buFont typeface="Arial"/>
              <a:buChar char="•"/>
              <a:defRPr b="0" i="0" sz="1050" u="none" cap="none" strike="noStrike">
                <a:solidFill>
                  <a:schemeClr val="dk1"/>
                </a:solidFill>
                <a:latin typeface="Calibri"/>
                <a:ea typeface="Calibri"/>
                <a:cs typeface="Calibri"/>
                <a:sym typeface="Calibri"/>
              </a:defRPr>
            </a:lvl9pPr>
          </a:lstStyle>
          <a:p/>
        </p:txBody>
      </p:sp>
      <p:sp>
        <p:nvSpPr>
          <p:cNvPr id="21" name="Google Shape;21;p37"/>
          <p:cNvSpPr txBox="1"/>
          <p:nvPr>
            <p:ph idx="11" type="ftr"/>
          </p:nvPr>
        </p:nvSpPr>
        <p:spPr>
          <a:xfrm>
            <a:off x="1006475" y="6602412"/>
            <a:ext cx="5368925" cy="236537"/>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SzPts val="1400"/>
              <a:buNone/>
              <a:defRPr b="0" i="0" sz="1800" u="none">
                <a:solidFill>
                  <a:schemeClr val="dk1"/>
                </a:solidFill>
                <a:latin typeface="Calibri"/>
                <a:ea typeface="Calibri"/>
                <a:cs typeface="Calibri"/>
                <a:sym typeface="Calibri"/>
              </a:defRPr>
            </a:lvl1pPr>
            <a:lvl2pPr lvl="1"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2" name="Google Shape;22;p37"/>
          <p:cNvSpPr txBox="1"/>
          <p:nvPr>
            <p:ph idx="10" type="dt"/>
          </p:nvPr>
        </p:nvSpPr>
        <p:spPr>
          <a:xfrm>
            <a:off x="6656387" y="6602412"/>
            <a:ext cx="720725" cy="236537"/>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SzPts val="1400"/>
              <a:buNone/>
              <a:defRPr b="0" i="0" sz="1800" u="none">
                <a:solidFill>
                  <a:schemeClr val="dk1"/>
                </a:solidFill>
                <a:latin typeface="Calibri"/>
                <a:ea typeface="Calibri"/>
                <a:cs typeface="Calibri"/>
                <a:sym typeface="Calibri"/>
              </a:defRPr>
            </a:lvl1pPr>
            <a:lvl2pPr lvl="1"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3" name="Google Shape;23;p37"/>
          <p:cNvSpPr txBox="1"/>
          <p:nvPr>
            <p:ph idx="12" type="sldNum"/>
          </p:nvPr>
        </p:nvSpPr>
        <p:spPr>
          <a:xfrm>
            <a:off x="7658100" y="6602412"/>
            <a:ext cx="479425" cy="236537"/>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BFBFBF"/>
              </a:buClr>
              <a:buSzPts val="800"/>
              <a:buFont typeface="Calibri"/>
              <a:buNone/>
              <a:defRPr b="0" i="0" sz="800" u="none">
                <a:solidFill>
                  <a:srgbClr val="BFBFBF"/>
                </a:solidFill>
                <a:latin typeface="Calibri"/>
                <a:ea typeface="Calibri"/>
                <a:cs typeface="Calibri"/>
                <a:sym typeface="Calibri"/>
              </a:defRPr>
            </a:lvl1pPr>
            <a:lvl2pPr indent="0" lvl="1" marL="0" marR="0" rtl="0" algn="r">
              <a:lnSpc>
                <a:spcPct val="100000"/>
              </a:lnSpc>
              <a:spcBef>
                <a:spcPts val="0"/>
              </a:spcBef>
              <a:spcAft>
                <a:spcPts val="0"/>
              </a:spcAft>
              <a:buClr>
                <a:srgbClr val="BFBFBF"/>
              </a:buClr>
              <a:buSzPts val="800"/>
              <a:buFont typeface="Calibri"/>
              <a:buNone/>
              <a:defRPr b="0" i="0" sz="800" u="none">
                <a:solidFill>
                  <a:srgbClr val="BFBFBF"/>
                </a:solidFill>
                <a:latin typeface="Calibri"/>
                <a:ea typeface="Calibri"/>
                <a:cs typeface="Calibri"/>
                <a:sym typeface="Calibri"/>
              </a:defRPr>
            </a:lvl2pPr>
            <a:lvl3pPr indent="0" lvl="2" marL="0" marR="0" rtl="0" algn="r">
              <a:lnSpc>
                <a:spcPct val="100000"/>
              </a:lnSpc>
              <a:spcBef>
                <a:spcPts val="0"/>
              </a:spcBef>
              <a:spcAft>
                <a:spcPts val="0"/>
              </a:spcAft>
              <a:buClr>
                <a:srgbClr val="BFBFBF"/>
              </a:buClr>
              <a:buSzPts val="800"/>
              <a:buFont typeface="Calibri"/>
              <a:buNone/>
              <a:defRPr b="0" i="0" sz="800" u="none">
                <a:solidFill>
                  <a:srgbClr val="BFBFBF"/>
                </a:solidFill>
                <a:latin typeface="Calibri"/>
                <a:ea typeface="Calibri"/>
                <a:cs typeface="Calibri"/>
                <a:sym typeface="Calibri"/>
              </a:defRPr>
            </a:lvl3pPr>
            <a:lvl4pPr indent="0" lvl="3" marL="0" marR="0" rtl="0" algn="r">
              <a:lnSpc>
                <a:spcPct val="100000"/>
              </a:lnSpc>
              <a:spcBef>
                <a:spcPts val="0"/>
              </a:spcBef>
              <a:spcAft>
                <a:spcPts val="0"/>
              </a:spcAft>
              <a:buClr>
                <a:srgbClr val="BFBFBF"/>
              </a:buClr>
              <a:buSzPts val="800"/>
              <a:buFont typeface="Calibri"/>
              <a:buNone/>
              <a:defRPr b="0" i="0" sz="800" u="none">
                <a:solidFill>
                  <a:srgbClr val="BFBFBF"/>
                </a:solidFill>
                <a:latin typeface="Calibri"/>
                <a:ea typeface="Calibri"/>
                <a:cs typeface="Calibri"/>
                <a:sym typeface="Calibri"/>
              </a:defRPr>
            </a:lvl4pPr>
            <a:lvl5pPr indent="0" lvl="4" marL="0" marR="0" rtl="0" algn="r">
              <a:lnSpc>
                <a:spcPct val="100000"/>
              </a:lnSpc>
              <a:spcBef>
                <a:spcPts val="0"/>
              </a:spcBef>
              <a:spcAft>
                <a:spcPts val="0"/>
              </a:spcAft>
              <a:buClr>
                <a:srgbClr val="BFBFBF"/>
              </a:buClr>
              <a:buSzPts val="800"/>
              <a:buFont typeface="Calibri"/>
              <a:buNone/>
              <a:defRPr b="0" i="0" sz="800" u="none">
                <a:solidFill>
                  <a:srgbClr val="BFBFBF"/>
                </a:solidFill>
                <a:latin typeface="Calibri"/>
                <a:ea typeface="Calibri"/>
                <a:cs typeface="Calibri"/>
                <a:sym typeface="Calibri"/>
              </a:defRPr>
            </a:lvl5pPr>
            <a:lvl6pPr indent="0" lvl="5" marL="0" marR="0" rtl="0" algn="r">
              <a:lnSpc>
                <a:spcPct val="100000"/>
              </a:lnSpc>
              <a:spcBef>
                <a:spcPts val="0"/>
              </a:spcBef>
              <a:spcAft>
                <a:spcPts val="0"/>
              </a:spcAft>
              <a:buClr>
                <a:srgbClr val="BFBFBF"/>
              </a:buClr>
              <a:buSzPts val="800"/>
              <a:buFont typeface="Calibri"/>
              <a:buNone/>
              <a:defRPr b="0" i="0" sz="800" u="none">
                <a:solidFill>
                  <a:srgbClr val="BFBFBF"/>
                </a:solidFill>
                <a:latin typeface="Calibri"/>
                <a:ea typeface="Calibri"/>
                <a:cs typeface="Calibri"/>
                <a:sym typeface="Calibri"/>
              </a:defRPr>
            </a:lvl6pPr>
            <a:lvl7pPr indent="0" lvl="6" marL="0" marR="0" rtl="0" algn="r">
              <a:lnSpc>
                <a:spcPct val="100000"/>
              </a:lnSpc>
              <a:spcBef>
                <a:spcPts val="0"/>
              </a:spcBef>
              <a:spcAft>
                <a:spcPts val="0"/>
              </a:spcAft>
              <a:buClr>
                <a:srgbClr val="BFBFBF"/>
              </a:buClr>
              <a:buSzPts val="800"/>
              <a:buFont typeface="Calibri"/>
              <a:buNone/>
              <a:defRPr b="0" i="0" sz="800" u="none">
                <a:solidFill>
                  <a:srgbClr val="BFBFBF"/>
                </a:solidFill>
                <a:latin typeface="Calibri"/>
                <a:ea typeface="Calibri"/>
                <a:cs typeface="Calibri"/>
                <a:sym typeface="Calibri"/>
              </a:defRPr>
            </a:lvl7pPr>
            <a:lvl8pPr indent="0" lvl="7" marL="0" marR="0" rtl="0" algn="r">
              <a:lnSpc>
                <a:spcPct val="100000"/>
              </a:lnSpc>
              <a:spcBef>
                <a:spcPts val="0"/>
              </a:spcBef>
              <a:spcAft>
                <a:spcPts val="0"/>
              </a:spcAft>
              <a:buClr>
                <a:srgbClr val="BFBFBF"/>
              </a:buClr>
              <a:buSzPts val="800"/>
              <a:buFont typeface="Calibri"/>
              <a:buNone/>
              <a:defRPr b="0" i="0" sz="800" u="none">
                <a:solidFill>
                  <a:srgbClr val="BFBFBF"/>
                </a:solidFill>
                <a:latin typeface="Calibri"/>
                <a:ea typeface="Calibri"/>
                <a:cs typeface="Calibri"/>
                <a:sym typeface="Calibri"/>
              </a:defRPr>
            </a:lvl8pPr>
            <a:lvl9pPr indent="0" lvl="8" marL="0" marR="0" rtl="0" algn="r">
              <a:lnSpc>
                <a:spcPct val="100000"/>
              </a:lnSpc>
              <a:spcBef>
                <a:spcPts val="0"/>
              </a:spcBef>
              <a:spcAft>
                <a:spcPts val="0"/>
              </a:spcAft>
              <a:buClr>
                <a:srgbClr val="BFBFBF"/>
              </a:buClr>
              <a:buSzPts val="800"/>
              <a:buFont typeface="Calibri"/>
              <a:buNone/>
              <a:defRPr b="0" i="0" sz="800" u="none">
                <a:solidFill>
                  <a:srgbClr val="BFBFB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Lst>
  <p:transition spd="med">
    <p:fade/>
  </p:transition>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77" name="Shape 77"/>
        <p:cNvGrpSpPr/>
        <p:nvPr/>
      </p:nvGrpSpPr>
      <p:grpSpPr>
        <a:xfrm>
          <a:off x="0" y="0"/>
          <a:ext cx="0" cy="0"/>
          <a:chOff x="0" y="0"/>
          <a:chExt cx="0" cy="0"/>
        </a:xfrm>
      </p:grpSpPr>
      <p:sp>
        <p:nvSpPr>
          <p:cNvPr id="78" name="Google Shape;78;p39"/>
          <p:cNvSpPr txBox="1"/>
          <p:nvPr/>
        </p:nvSpPr>
        <p:spPr>
          <a:xfrm>
            <a:off x="0" y="6583362"/>
            <a:ext cx="9142412" cy="27463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Calibri"/>
              <a:ea typeface="Calibri"/>
              <a:cs typeface="Calibri"/>
              <a:sym typeface="Calibri"/>
            </a:endParaRPr>
          </a:p>
        </p:txBody>
      </p:sp>
      <p:sp>
        <p:nvSpPr>
          <p:cNvPr id="79" name="Google Shape;79;p39"/>
          <p:cNvSpPr txBox="1"/>
          <p:nvPr/>
        </p:nvSpPr>
        <p:spPr>
          <a:xfrm>
            <a:off x="0" y="0"/>
            <a:ext cx="9142412" cy="27463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Calibri"/>
              <a:ea typeface="Calibri"/>
              <a:cs typeface="Calibri"/>
              <a:sym typeface="Calibri"/>
            </a:endParaRPr>
          </a:p>
        </p:txBody>
      </p:sp>
      <p:sp>
        <p:nvSpPr>
          <p:cNvPr id="80" name="Google Shape;80;p39"/>
          <p:cNvSpPr txBox="1"/>
          <p:nvPr>
            <p:ph type="title"/>
          </p:nvPr>
        </p:nvSpPr>
        <p:spPr>
          <a:xfrm>
            <a:off x="1006475" y="466725"/>
            <a:ext cx="7131050" cy="1233487"/>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SzPts val="1400"/>
              <a:buNone/>
              <a:defRPr b="0" i="0" sz="2500" u="none" cap="none" strike="noStrike">
                <a:solidFill>
                  <a:schemeClr val="dk1"/>
                </a:solidFill>
                <a:latin typeface="Calibri"/>
                <a:ea typeface="Calibri"/>
                <a:cs typeface="Calibri"/>
                <a:sym typeface="Calibri"/>
              </a:defRPr>
            </a:lvl1pPr>
            <a:lvl2pPr lvl="1" marR="0" rtl="0" algn="l">
              <a:lnSpc>
                <a:spcPct val="90000"/>
              </a:lnSpc>
              <a:spcBef>
                <a:spcPts val="0"/>
              </a:spcBef>
              <a:spcAft>
                <a:spcPts val="0"/>
              </a:spcAft>
              <a:buSzPts val="1400"/>
              <a:buNone/>
              <a:defRPr b="0" i="0" sz="2500" u="none" cap="none" strike="noStrike">
                <a:solidFill>
                  <a:schemeClr val="dk1"/>
                </a:solidFill>
                <a:latin typeface="Calibri"/>
                <a:ea typeface="Calibri"/>
                <a:cs typeface="Calibri"/>
                <a:sym typeface="Calibri"/>
              </a:defRPr>
            </a:lvl2pPr>
            <a:lvl3pPr lvl="2" marR="0" rtl="0" algn="l">
              <a:lnSpc>
                <a:spcPct val="90000"/>
              </a:lnSpc>
              <a:spcBef>
                <a:spcPts val="0"/>
              </a:spcBef>
              <a:spcAft>
                <a:spcPts val="0"/>
              </a:spcAft>
              <a:buSzPts val="1400"/>
              <a:buNone/>
              <a:defRPr b="0" i="0" sz="2500" u="none" cap="none" strike="noStrike">
                <a:solidFill>
                  <a:schemeClr val="dk1"/>
                </a:solidFill>
                <a:latin typeface="Calibri"/>
                <a:ea typeface="Calibri"/>
                <a:cs typeface="Calibri"/>
                <a:sym typeface="Calibri"/>
              </a:defRPr>
            </a:lvl3pPr>
            <a:lvl4pPr lvl="3" marR="0" rtl="0" algn="l">
              <a:lnSpc>
                <a:spcPct val="90000"/>
              </a:lnSpc>
              <a:spcBef>
                <a:spcPts val="0"/>
              </a:spcBef>
              <a:spcAft>
                <a:spcPts val="0"/>
              </a:spcAft>
              <a:buSzPts val="1400"/>
              <a:buNone/>
              <a:defRPr b="0" i="0" sz="2500" u="none" cap="none" strike="noStrike">
                <a:solidFill>
                  <a:schemeClr val="dk1"/>
                </a:solidFill>
                <a:latin typeface="Calibri"/>
                <a:ea typeface="Calibri"/>
                <a:cs typeface="Calibri"/>
                <a:sym typeface="Calibri"/>
              </a:defRPr>
            </a:lvl4pPr>
            <a:lvl5pPr lvl="4" marR="0" rtl="0" algn="l">
              <a:lnSpc>
                <a:spcPct val="90000"/>
              </a:lnSpc>
              <a:spcBef>
                <a:spcPts val="0"/>
              </a:spcBef>
              <a:spcAft>
                <a:spcPts val="0"/>
              </a:spcAft>
              <a:buSzPts val="1400"/>
              <a:buNone/>
              <a:defRPr b="0" i="0" sz="2500" u="none" cap="none" strike="noStrike">
                <a:solidFill>
                  <a:schemeClr val="dk1"/>
                </a:solidFill>
                <a:latin typeface="Calibri"/>
                <a:ea typeface="Calibri"/>
                <a:cs typeface="Calibri"/>
                <a:sym typeface="Calibri"/>
              </a:defRPr>
            </a:lvl5pPr>
            <a:lvl6pPr lvl="5" marR="0" rtl="0" algn="l">
              <a:lnSpc>
                <a:spcPct val="90000"/>
              </a:lnSpc>
              <a:spcBef>
                <a:spcPts val="0"/>
              </a:spcBef>
              <a:spcAft>
                <a:spcPts val="0"/>
              </a:spcAft>
              <a:buSzPts val="1400"/>
              <a:buNone/>
              <a:defRPr b="0" i="0" sz="2500" u="none" cap="none" strike="noStrike">
                <a:solidFill>
                  <a:schemeClr val="dk1"/>
                </a:solidFill>
                <a:latin typeface="Calibri"/>
                <a:ea typeface="Calibri"/>
                <a:cs typeface="Calibri"/>
                <a:sym typeface="Calibri"/>
              </a:defRPr>
            </a:lvl6pPr>
            <a:lvl7pPr lvl="6" marR="0" rtl="0" algn="l">
              <a:lnSpc>
                <a:spcPct val="90000"/>
              </a:lnSpc>
              <a:spcBef>
                <a:spcPts val="0"/>
              </a:spcBef>
              <a:spcAft>
                <a:spcPts val="0"/>
              </a:spcAft>
              <a:buSzPts val="1400"/>
              <a:buNone/>
              <a:defRPr b="0" i="0" sz="2500" u="none" cap="none" strike="noStrike">
                <a:solidFill>
                  <a:schemeClr val="dk1"/>
                </a:solidFill>
                <a:latin typeface="Calibri"/>
                <a:ea typeface="Calibri"/>
                <a:cs typeface="Calibri"/>
                <a:sym typeface="Calibri"/>
              </a:defRPr>
            </a:lvl7pPr>
            <a:lvl8pPr lvl="7" marR="0" rtl="0" algn="l">
              <a:lnSpc>
                <a:spcPct val="90000"/>
              </a:lnSpc>
              <a:spcBef>
                <a:spcPts val="0"/>
              </a:spcBef>
              <a:spcAft>
                <a:spcPts val="0"/>
              </a:spcAft>
              <a:buSzPts val="1400"/>
              <a:buNone/>
              <a:defRPr b="0" i="0" sz="2500" u="none" cap="none" strike="noStrike">
                <a:solidFill>
                  <a:schemeClr val="dk1"/>
                </a:solidFill>
                <a:latin typeface="Calibri"/>
                <a:ea typeface="Calibri"/>
                <a:cs typeface="Calibri"/>
                <a:sym typeface="Calibri"/>
              </a:defRPr>
            </a:lvl8pPr>
            <a:lvl9pPr lvl="8" marR="0" rtl="0" algn="l">
              <a:lnSpc>
                <a:spcPct val="90000"/>
              </a:lnSpc>
              <a:spcBef>
                <a:spcPts val="0"/>
              </a:spcBef>
              <a:spcAft>
                <a:spcPts val="0"/>
              </a:spcAft>
              <a:buSzPts val="1400"/>
              <a:buNone/>
              <a:defRPr b="0" i="0" sz="2500" u="none" cap="none" strike="noStrike">
                <a:solidFill>
                  <a:schemeClr val="dk1"/>
                </a:solidFill>
                <a:latin typeface="Calibri"/>
                <a:ea typeface="Calibri"/>
                <a:cs typeface="Calibri"/>
                <a:sym typeface="Calibri"/>
              </a:defRPr>
            </a:lvl9pPr>
          </a:lstStyle>
          <a:p/>
        </p:txBody>
      </p:sp>
      <p:sp>
        <p:nvSpPr>
          <p:cNvPr id="81" name="Google Shape;81;p39"/>
          <p:cNvSpPr txBox="1"/>
          <p:nvPr>
            <p:ph idx="1" type="body"/>
          </p:nvPr>
        </p:nvSpPr>
        <p:spPr>
          <a:xfrm>
            <a:off x="1006475" y="1901825"/>
            <a:ext cx="7131050" cy="4127500"/>
          </a:xfrm>
          <a:prstGeom prst="rect">
            <a:avLst/>
          </a:prstGeom>
          <a:noFill/>
          <a:ln>
            <a:noFill/>
          </a:ln>
        </p:spPr>
        <p:txBody>
          <a:bodyPr anchorCtr="0" anchor="t" bIns="45700" lIns="91425" spcFirstLastPara="1" rIns="91425" wrap="square" tIns="45700">
            <a:noAutofit/>
          </a:bodyPr>
          <a:lstStyle>
            <a:lvl1pPr indent="-304800" lvl="0" marL="457200" marR="0" rtl="0" algn="l">
              <a:lnSpc>
                <a:spcPct val="90000"/>
              </a:lnSpc>
              <a:spcBef>
                <a:spcPts val="1350"/>
              </a:spcBef>
              <a:spcAft>
                <a:spcPts val="0"/>
              </a:spcAft>
              <a:buClr>
                <a:schemeClr val="dk1"/>
              </a:buClr>
              <a:buSzPts val="1200"/>
              <a:buFont typeface="Arial"/>
              <a:buChar char="•"/>
              <a:defRPr b="0" i="0" sz="1500" u="none" cap="none" strike="noStrike">
                <a:solidFill>
                  <a:schemeClr val="dk1"/>
                </a:solidFill>
                <a:latin typeface="Calibri"/>
                <a:ea typeface="Calibri"/>
                <a:cs typeface="Calibri"/>
                <a:sym typeface="Calibri"/>
              </a:defRPr>
            </a:lvl1pPr>
            <a:lvl2pPr indent="-294640" lvl="1" marL="914400" marR="0" rtl="0" algn="l">
              <a:lnSpc>
                <a:spcPct val="90000"/>
              </a:lnSpc>
              <a:spcBef>
                <a:spcPts val="750"/>
              </a:spcBef>
              <a:spcAft>
                <a:spcPts val="0"/>
              </a:spcAft>
              <a:buClr>
                <a:schemeClr val="dk1"/>
              </a:buClr>
              <a:buSzPts val="1040"/>
              <a:buFont typeface="Arial"/>
              <a:buChar char="•"/>
              <a:defRPr b="0" i="0" sz="1300" u="none" cap="none" strike="noStrike">
                <a:solidFill>
                  <a:schemeClr val="dk1"/>
                </a:solidFill>
                <a:latin typeface="Calibri"/>
                <a:ea typeface="Calibri"/>
                <a:cs typeface="Calibri"/>
                <a:sym typeface="Calibri"/>
              </a:defRPr>
            </a:lvl2pPr>
            <a:lvl3pPr indent="-289560" lvl="2" marL="1371600" marR="0" rtl="0" algn="l">
              <a:lnSpc>
                <a:spcPct val="90000"/>
              </a:lnSpc>
              <a:spcBef>
                <a:spcPts val="600"/>
              </a:spcBef>
              <a:spcAft>
                <a:spcPts val="0"/>
              </a:spcAft>
              <a:buClr>
                <a:schemeClr val="dk1"/>
              </a:buClr>
              <a:buSzPts val="960"/>
              <a:buFont typeface="Arial"/>
              <a:buChar char="•"/>
              <a:defRPr b="0" i="0" sz="1200" u="none" cap="none" strike="noStrike">
                <a:solidFill>
                  <a:schemeClr val="dk1"/>
                </a:solidFill>
                <a:latin typeface="Calibri"/>
                <a:ea typeface="Calibri"/>
                <a:cs typeface="Calibri"/>
                <a:sym typeface="Calibri"/>
              </a:defRPr>
            </a:lvl3pPr>
            <a:lvl4pPr indent="-279400" lvl="3" marL="1828800" marR="0" rtl="0" algn="l">
              <a:lnSpc>
                <a:spcPct val="90000"/>
              </a:lnSpc>
              <a:spcBef>
                <a:spcPts val="600"/>
              </a:spcBef>
              <a:spcAft>
                <a:spcPts val="0"/>
              </a:spcAft>
              <a:buClr>
                <a:schemeClr val="dk1"/>
              </a:buClr>
              <a:buSzPts val="800"/>
              <a:buFont typeface="Arial"/>
              <a:buChar char="•"/>
              <a:defRPr b="0" i="0" sz="1000" u="none" cap="none" strike="noStrike">
                <a:solidFill>
                  <a:schemeClr val="dk1"/>
                </a:solidFill>
                <a:latin typeface="Calibri"/>
                <a:ea typeface="Calibri"/>
                <a:cs typeface="Calibri"/>
                <a:sym typeface="Calibri"/>
              </a:defRPr>
            </a:lvl4pPr>
            <a:lvl5pPr indent="-279400" lvl="4" marL="2286000" marR="0" rtl="0" algn="l">
              <a:lnSpc>
                <a:spcPct val="90000"/>
              </a:lnSpc>
              <a:spcBef>
                <a:spcPts val="600"/>
              </a:spcBef>
              <a:spcAft>
                <a:spcPts val="0"/>
              </a:spcAft>
              <a:buClr>
                <a:schemeClr val="dk1"/>
              </a:buClr>
              <a:buSzPts val="800"/>
              <a:buFont typeface="Arial"/>
              <a:buChar char="•"/>
              <a:defRPr b="0" i="0" sz="1000" u="none" cap="none" strike="noStrike">
                <a:solidFill>
                  <a:schemeClr val="dk1"/>
                </a:solidFill>
                <a:latin typeface="Calibri"/>
                <a:ea typeface="Calibri"/>
                <a:cs typeface="Calibri"/>
                <a:sym typeface="Calibri"/>
              </a:defRPr>
            </a:lvl5pPr>
            <a:lvl6pPr indent="-295275" lvl="5" marL="2743200" marR="0" rtl="0" algn="l">
              <a:lnSpc>
                <a:spcPct val="90000"/>
              </a:lnSpc>
              <a:spcBef>
                <a:spcPts val="600"/>
              </a:spcBef>
              <a:spcAft>
                <a:spcPts val="0"/>
              </a:spcAft>
              <a:buClr>
                <a:schemeClr val="dk1"/>
              </a:buClr>
              <a:buSzPts val="1050"/>
              <a:buFont typeface="Arial"/>
              <a:buChar char="•"/>
              <a:defRPr b="0" i="0" sz="1050" u="none" cap="none" strike="noStrike">
                <a:solidFill>
                  <a:schemeClr val="dk1"/>
                </a:solidFill>
                <a:latin typeface="Calibri"/>
                <a:ea typeface="Calibri"/>
                <a:cs typeface="Calibri"/>
                <a:sym typeface="Calibri"/>
              </a:defRPr>
            </a:lvl6pPr>
            <a:lvl7pPr indent="-295275" lvl="6" marL="3200400" marR="0" rtl="0" algn="l">
              <a:lnSpc>
                <a:spcPct val="90000"/>
              </a:lnSpc>
              <a:spcBef>
                <a:spcPts val="600"/>
              </a:spcBef>
              <a:spcAft>
                <a:spcPts val="0"/>
              </a:spcAft>
              <a:buClr>
                <a:schemeClr val="dk1"/>
              </a:buClr>
              <a:buSzPts val="1050"/>
              <a:buFont typeface="Arial"/>
              <a:buChar char="•"/>
              <a:defRPr b="0" i="0" sz="1050" u="none" cap="none" strike="noStrike">
                <a:solidFill>
                  <a:schemeClr val="dk1"/>
                </a:solidFill>
                <a:latin typeface="Calibri"/>
                <a:ea typeface="Calibri"/>
                <a:cs typeface="Calibri"/>
                <a:sym typeface="Calibri"/>
              </a:defRPr>
            </a:lvl7pPr>
            <a:lvl8pPr indent="-295275" lvl="7" marL="3657600" marR="0" rtl="0" algn="l">
              <a:lnSpc>
                <a:spcPct val="90000"/>
              </a:lnSpc>
              <a:spcBef>
                <a:spcPts val="600"/>
              </a:spcBef>
              <a:spcAft>
                <a:spcPts val="0"/>
              </a:spcAft>
              <a:buClr>
                <a:schemeClr val="dk1"/>
              </a:buClr>
              <a:buSzPts val="1050"/>
              <a:buFont typeface="Arial"/>
              <a:buChar char="•"/>
              <a:defRPr b="0" i="0" sz="1050" u="none" cap="none" strike="noStrike">
                <a:solidFill>
                  <a:schemeClr val="dk1"/>
                </a:solidFill>
                <a:latin typeface="Calibri"/>
                <a:ea typeface="Calibri"/>
                <a:cs typeface="Calibri"/>
                <a:sym typeface="Calibri"/>
              </a:defRPr>
            </a:lvl8pPr>
            <a:lvl9pPr indent="-295275" lvl="8" marL="4114800" marR="0" rtl="0" algn="l">
              <a:lnSpc>
                <a:spcPct val="90000"/>
              </a:lnSpc>
              <a:spcBef>
                <a:spcPts val="600"/>
              </a:spcBef>
              <a:spcAft>
                <a:spcPts val="0"/>
              </a:spcAft>
              <a:buClr>
                <a:schemeClr val="dk1"/>
              </a:buClr>
              <a:buSzPts val="1050"/>
              <a:buFont typeface="Arial"/>
              <a:buChar char="•"/>
              <a:defRPr b="0" i="0" sz="1050" u="none" cap="none" strike="noStrike">
                <a:solidFill>
                  <a:schemeClr val="dk1"/>
                </a:solidFill>
                <a:latin typeface="Calibri"/>
                <a:ea typeface="Calibri"/>
                <a:cs typeface="Calibri"/>
                <a:sym typeface="Calibri"/>
              </a:defRPr>
            </a:lvl9pPr>
          </a:lstStyle>
          <a:p/>
        </p:txBody>
      </p:sp>
      <p:sp>
        <p:nvSpPr>
          <p:cNvPr id="82" name="Google Shape;82;p39"/>
          <p:cNvSpPr txBox="1"/>
          <p:nvPr>
            <p:ph idx="11" type="ftr"/>
          </p:nvPr>
        </p:nvSpPr>
        <p:spPr>
          <a:xfrm>
            <a:off x="1006475" y="6602412"/>
            <a:ext cx="5368925" cy="236537"/>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SzPts val="1400"/>
              <a:buNone/>
              <a:defRPr b="0" i="0" sz="1800" u="none">
                <a:solidFill>
                  <a:schemeClr val="dk1"/>
                </a:solidFill>
                <a:latin typeface="Calibri"/>
                <a:ea typeface="Calibri"/>
                <a:cs typeface="Calibri"/>
                <a:sym typeface="Calibri"/>
              </a:defRPr>
            </a:lvl1pPr>
            <a:lvl2pPr lvl="1"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3" name="Google Shape;83;p39"/>
          <p:cNvSpPr txBox="1"/>
          <p:nvPr>
            <p:ph idx="10" type="dt"/>
          </p:nvPr>
        </p:nvSpPr>
        <p:spPr>
          <a:xfrm>
            <a:off x="6656387" y="6602412"/>
            <a:ext cx="720725" cy="236537"/>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SzPts val="1400"/>
              <a:buNone/>
              <a:defRPr b="0" i="0" sz="1800" u="none">
                <a:solidFill>
                  <a:schemeClr val="dk1"/>
                </a:solidFill>
                <a:latin typeface="Calibri"/>
                <a:ea typeface="Calibri"/>
                <a:cs typeface="Calibri"/>
                <a:sym typeface="Calibri"/>
              </a:defRPr>
            </a:lvl1pPr>
            <a:lvl2pPr lvl="1"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4" name="Google Shape;84;p39"/>
          <p:cNvSpPr txBox="1"/>
          <p:nvPr>
            <p:ph idx="12" type="sldNum"/>
          </p:nvPr>
        </p:nvSpPr>
        <p:spPr>
          <a:xfrm>
            <a:off x="7658100" y="6602412"/>
            <a:ext cx="479425" cy="236537"/>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BFBFBF"/>
              </a:buClr>
              <a:buSzPts val="800"/>
              <a:buFont typeface="Calibri"/>
              <a:buNone/>
              <a:defRPr b="0" i="0" sz="800" u="none">
                <a:solidFill>
                  <a:srgbClr val="BFBFBF"/>
                </a:solidFill>
                <a:latin typeface="Calibri"/>
                <a:ea typeface="Calibri"/>
                <a:cs typeface="Calibri"/>
                <a:sym typeface="Calibri"/>
              </a:defRPr>
            </a:lvl1pPr>
            <a:lvl2pPr indent="0" lvl="1" marL="0" marR="0" rtl="0" algn="r">
              <a:lnSpc>
                <a:spcPct val="100000"/>
              </a:lnSpc>
              <a:spcBef>
                <a:spcPts val="0"/>
              </a:spcBef>
              <a:spcAft>
                <a:spcPts val="0"/>
              </a:spcAft>
              <a:buClr>
                <a:srgbClr val="BFBFBF"/>
              </a:buClr>
              <a:buSzPts val="800"/>
              <a:buFont typeface="Calibri"/>
              <a:buNone/>
              <a:defRPr b="0" i="0" sz="800" u="none">
                <a:solidFill>
                  <a:srgbClr val="BFBFBF"/>
                </a:solidFill>
                <a:latin typeface="Calibri"/>
                <a:ea typeface="Calibri"/>
                <a:cs typeface="Calibri"/>
                <a:sym typeface="Calibri"/>
              </a:defRPr>
            </a:lvl2pPr>
            <a:lvl3pPr indent="0" lvl="2" marL="0" marR="0" rtl="0" algn="r">
              <a:lnSpc>
                <a:spcPct val="100000"/>
              </a:lnSpc>
              <a:spcBef>
                <a:spcPts val="0"/>
              </a:spcBef>
              <a:spcAft>
                <a:spcPts val="0"/>
              </a:spcAft>
              <a:buClr>
                <a:srgbClr val="BFBFBF"/>
              </a:buClr>
              <a:buSzPts val="800"/>
              <a:buFont typeface="Calibri"/>
              <a:buNone/>
              <a:defRPr b="0" i="0" sz="800" u="none">
                <a:solidFill>
                  <a:srgbClr val="BFBFBF"/>
                </a:solidFill>
                <a:latin typeface="Calibri"/>
                <a:ea typeface="Calibri"/>
                <a:cs typeface="Calibri"/>
                <a:sym typeface="Calibri"/>
              </a:defRPr>
            </a:lvl3pPr>
            <a:lvl4pPr indent="0" lvl="3" marL="0" marR="0" rtl="0" algn="r">
              <a:lnSpc>
                <a:spcPct val="100000"/>
              </a:lnSpc>
              <a:spcBef>
                <a:spcPts val="0"/>
              </a:spcBef>
              <a:spcAft>
                <a:spcPts val="0"/>
              </a:spcAft>
              <a:buClr>
                <a:srgbClr val="BFBFBF"/>
              </a:buClr>
              <a:buSzPts val="800"/>
              <a:buFont typeface="Calibri"/>
              <a:buNone/>
              <a:defRPr b="0" i="0" sz="800" u="none">
                <a:solidFill>
                  <a:srgbClr val="BFBFBF"/>
                </a:solidFill>
                <a:latin typeface="Calibri"/>
                <a:ea typeface="Calibri"/>
                <a:cs typeface="Calibri"/>
                <a:sym typeface="Calibri"/>
              </a:defRPr>
            </a:lvl4pPr>
            <a:lvl5pPr indent="0" lvl="4" marL="0" marR="0" rtl="0" algn="r">
              <a:lnSpc>
                <a:spcPct val="100000"/>
              </a:lnSpc>
              <a:spcBef>
                <a:spcPts val="0"/>
              </a:spcBef>
              <a:spcAft>
                <a:spcPts val="0"/>
              </a:spcAft>
              <a:buClr>
                <a:srgbClr val="BFBFBF"/>
              </a:buClr>
              <a:buSzPts val="800"/>
              <a:buFont typeface="Calibri"/>
              <a:buNone/>
              <a:defRPr b="0" i="0" sz="800" u="none">
                <a:solidFill>
                  <a:srgbClr val="BFBFBF"/>
                </a:solidFill>
                <a:latin typeface="Calibri"/>
                <a:ea typeface="Calibri"/>
                <a:cs typeface="Calibri"/>
                <a:sym typeface="Calibri"/>
              </a:defRPr>
            </a:lvl5pPr>
            <a:lvl6pPr indent="0" lvl="5" marL="0" marR="0" rtl="0" algn="r">
              <a:lnSpc>
                <a:spcPct val="100000"/>
              </a:lnSpc>
              <a:spcBef>
                <a:spcPts val="0"/>
              </a:spcBef>
              <a:spcAft>
                <a:spcPts val="0"/>
              </a:spcAft>
              <a:buClr>
                <a:srgbClr val="BFBFBF"/>
              </a:buClr>
              <a:buSzPts val="800"/>
              <a:buFont typeface="Calibri"/>
              <a:buNone/>
              <a:defRPr b="0" i="0" sz="800" u="none">
                <a:solidFill>
                  <a:srgbClr val="BFBFBF"/>
                </a:solidFill>
                <a:latin typeface="Calibri"/>
                <a:ea typeface="Calibri"/>
                <a:cs typeface="Calibri"/>
                <a:sym typeface="Calibri"/>
              </a:defRPr>
            </a:lvl6pPr>
            <a:lvl7pPr indent="0" lvl="6" marL="0" marR="0" rtl="0" algn="r">
              <a:lnSpc>
                <a:spcPct val="100000"/>
              </a:lnSpc>
              <a:spcBef>
                <a:spcPts val="0"/>
              </a:spcBef>
              <a:spcAft>
                <a:spcPts val="0"/>
              </a:spcAft>
              <a:buClr>
                <a:srgbClr val="BFBFBF"/>
              </a:buClr>
              <a:buSzPts val="800"/>
              <a:buFont typeface="Calibri"/>
              <a:buNone/>
              <a:defRPr b="0" i="0" sz="800" u="none">
                <a:solidFill>
                  <a:srgbClr val="BFBFBF"/>
                </a:solidFill>
                <a:latin typeface="Calibri"/>
                <a:ea typeface="Calibri"/>
                <a:cs typeface="Calibri"/>
                <a:sym typeface="Calibri"/>
              </a:defRPr>
            </a:lvl7pPr>
            <a:lvl8pPr indent="0" lvl="7" marL="0" marR="0" rtl="0" algn="r">
              <a:lnSpc>
                <a:spcPct val="100000"/>
              </a:lnSpc>
              <a:spcBef>
                <a:spcPts val="0"/>
              </a:spcBef>
              <a:spcAft>
                <a:spcPts val="0"/>
              </a:spcAft>
              <a:buClr>
                <a:srgbClr val="BFBFBF"/>
              </a:buClr>
              <a:buSzPts val="800"/>
              <a:buFont typeface="Calibri"/>
              <a:buNone/>
              <a:defRPr b="0" i="0" sz="800" u="none">
                <a:solidFill>
                  <a:srgbClr val="BFBFBF"/>
                </a:solidFill>
                <a:latin typeface="Calibri"/>
                <a:ea typeface="Calibri"/>
                <a:cs typeface="Calibri"/>
                <a:sym typeface="Calibri"/>
              </a:defRPr>
            </a:lvl8pPr>
            <a:lvl9pPr indent="0" lvl="8" marL="0" marR="0" rtl="0" algn="r">
              <a:lnSpc>
                <a:spcPct val="100000"/>
              </a:lnSpc>
              <a:spcBef>
                <a:spcPts val="0"/>
              </a:spcBef>
              <a:spcAft>
                <a:spcPts val="0"/>
              </a:spcAft>
              <a:buClr>
                <a:srgbClr val="BFBFBF"/>
              </a:buClr>
              <a:buSzPts val="800"/>
              <a:buFont typeface="Calibri"/>
              <a:buNone/>
              <a:defRPr b="0" i="0" sz="800" u="none">
                <a:solidFill>
                  <a:srgbClr val="BFBFB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60" r:id="rId1"/>
  </p:sldLayoutIdLst>
  <p:transition spd="med">
    <p:fade/>
  </p:transition>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9" name="Shape 89"/>
        <p:cNvGrpSpPr/>
        <p:nvPr/>
      </p:nvGrpSpPr>
      <p:grpSpPr>
        <a:xfrm>
          <a:off x="0" y="0"/>
          <a:ext cx="0" cy="0"/>
          <a:chOff x="0" y="0"/>
          <a:chExt cx="0" cy="0"/>
        </a:xfrm>
      </p:grpSpPr>
      <p:sp>
        <p:nvSpPr>
          <p:cNvPr id="90" name="Google Shape;90;p43"/>
          <p:cNvSpPr txBox="1"/>
          <p:nvPr/>
        </p:nvSpPr>
        <p:spPr>
          <a:xfrm>
            <a:off x="0" y="274637"/>
            <a:ext cx="9144000" cy="6308725"/>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Calibri"/>
              <a:ea typeface="Calibri"/>
              <a:cs typeface="Calibri"/>
              <a:sym typeface="Calibri"/>
            </a:endParaRPr>
          </a:p>
        </p:txBody>
      </p:sp>
      <p:sp>
        <p:nvSpPr>
          <p:cNvPr id="91" name="Google Shape;91;p43"/>
          <p:cNvSpPr txBox="1"/>
          <p:nvPr>
            <p:ph type="title"/>
          </p:nvPr>
        </p:nvSpPr>
        <p:spPr>
          <a:xfrm>
            <a:off x="1006475" y="466725"/>
            <a:ext cx="7131050" cy="1233487"/>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SzPts val="1400"/>
              <a:buNone/>
              <a:defRPr b="0" i="0" sz="2500" u="none" cap="none" strike="noStrike">
                <a:solidFill>
                  <a:schemeClr val="dk1"/>
                </a:solidFill>
                <a:latin typeface="Calibri"/>
                <a:ea typeface="Calibri"/>
                <a:cs typeface="Calibri"/>
                <a:sym typeface="Calibri"/>
              </a:defRPr>
            </a:lvl1pPr>
            <a:lvl2pPr lvl="1" marR="0" rtl="0" algn="l">
              <a:lnSpc>
                <a:spcPct val="90000"/>
              </a:lnSpc>
              <a:spcBef>
                <a:spcPts val="0"/>
              </a:spcBef>
              <a:spcAft>
                <a:spcPts val="0"/>
              </a:spcAft>
              <a:buSzPts val="1400"/>
              <a:buNone/>
              <a:defRPr b="0" i="0" sz="2500" u="none" cap="none" strike="noStrike">
                <a:solidFill>
                  <a:schemeClr val="dk1"/>
                </a:solidFill>
                <a:latin typeface="Calibri"/>
                <a:ea typeface="Calibri"/>
                <a:cs typeface="Calibri"/>
                <a:sym typeface="Calibri"/>
              </a:defRPr>
            </a:lvl2pPr>
            <a:lvl3pPr lvl="2" marR="0" rtl="0" algn="l">
              <a:lnSpc>
                <a:spcPct val="90000"/>
              </a:lnSpc>
              <a:spcBef>
                <a:spcPts val="0"/>
              </a:spcBef>
              <a:spcAft>
                <a:spcPts val="0"/>
              </a:spcAft>
              <a:buSzPts val="1400"/>
              <a:buNone/>
              <a:defRPr b="0" i="0" sz="2500" u="none" cap="none" strike="noStrike">
                <a:solidFill>
                  <a:schemeClr val="dk1"/>
                </a:solidFill>
                <a:latin typeface="Calibri"/>
                <a:ea typeface="Calibri"/>
                <a:cs typeface="Calibri"/>
                <a:sym typeface="Calibri"/>
              </a:defRPr>
            </a:lvl3pPr>
            <a:lvl4pPr lvl="3" marR="0" rtl="0" algn="l">
              <a:lnSpc>
                <a:spcPct val="90000"/>
              </a:lnSpc>
              <a:spcBef>
                <a:spcPts val="0"/>
              </a:spcBef>
              <a:spcAft>
                <a:spcPts val="0"/>
              </a:spcAft>
              <a:buSzPts val="1400"/>
              <a:buNone/>
              <a:defRPr b="0" i="0" sz="2500" u="none" cap="none" strike="noStrike">
                <a:solidFill>
                  <a:schemeClr val="dk1"/>
                </a:solidFill>
                <a:latin typeface="Calibri"/>
                <a:ea typeface="Calibri"/>
                <a:cs typeface="Calibri"/>
                <a:sym typeface="Calibri"/>
              </a:defRPr>
            </a:lvl4pPr>
            <a:lvl5pPr lvl="4" marR="0" rtl="0" algn="l">
              <a:lnSpc>
                <a:spcPct val="90000"/>
              </a:lnSpc>
              <a:spcBef>
                <a:spcPts val="0"/>
              </a:spcBef>
              <a:spcAft>
                <a:spcPts val="0"/>
              </a:spcAft>
              <a:buSzPts val="1400"/>
              <a:buNone/>
              <a:defRPr b="0" i="0" sz="2500" u="none" cap="none" strike="noStrike">
                <a:solidFill>
                  <a:schemeClr val="dk1"/>
                </a:solidFill>
                <a:latin typeface="Calibri"/>
                <a:ea typeface="Calibri"/>
                <a:cs typeface="Calibri"/>
                <a:sym typeface="Calibri"/>
              </a:defRPr>
            </a:lvl5pPr>
            <a:lvl6pPr lvl="5" marR="0" rtl="0" algn="l">
              <a:lnSpc>
                <a:spcPct val="90000"/>
              </a:lnSpc>
              <a:spcBef>
                <a:spcPts val="0"/>
              </a:spcBef>
              <a:spcAft>
                <a:spcPts val="0"/>
              </a:spcAft>
              <a:buSzPts val="1400"/>
              <a:buNone/>
              <a:defRPr b="0" i="0" sz="2500" u="none" cap="none" strike="noStrike">
                <a:solidFill>
                  <a:schemeClr val="dk1"/>
                </a:solidFill>
                <a:latin typeface="Calibri"/>
                <a:ea typeface="Calibri"/>
                <a:cs typeface="Calibri"/>
                <a:sym typeface="Calibri"/>
              </a:defRPr>
            </a:lvl6pPr>
            <a:lvl7pPr lvl="6" marR="0" rtl="0" algn="l">
              <a:lnSpc>
                <a:spcPct val="90000"/>
              </a:lnSpc>
              <a:spcBef>
                <a:spcPts val="0"/>
              </a:spcBef>
              <a:spcAft>
                <a:spcPts val="0"/>
              </a:spcAft>
              <a:buSzPts val="1400"/>
              <a:buNone/>
              <a:defRPr b="0" i="0" sz="2500" u="none" cap="none" strike="noStrike">
                <a:solidFill>
                  <a:schemeClr val="dk1"/>
                </a:solidFill>
                <a:latin typeface="Calibri"/>
                <a:ea typeface="Calibri"/>
                <a:cs typeface="Calibri"/>
                <a:sym typeface="Calibri"/>
              </a:defRPr>
            </a:lvl7pPr>
            <a:lvl8pPr lvl="7" marR="0" rtl="0" algn="l">
              <a:lnSpc>
                <a:spcPct val="90000"/>
              </a:lnSpc>
              <a:spcBef>
                <a:spcPts val="0"/>
              </a:spcBef>
              <a:spcAft>
                <a:spcPts val="0"/>
              </a:spcAft>
              <a:buSzPts val="1400"/>
              <a:buNone/>
              <a:defRPr b="0" i="0" sz="2500" u="none" cap="none" strike="noStrike">
                <a:solidFill>
                  <a:schemeClr val="dk1"/>
                </a:solidFill>
                <a:latin typeface="Calibri"/>
                <a:ea typeface="Calibri"/>
                <a:cs typeface="Calibri"/>
                <a:sym typeface="Calibri"/>
              </a:defRPr>
            </a:lvl8pPr>
            <a:lvl9pPr lvl="8" marR="0" rtl="0" algn="l">
              <a:lnSpc>
                <a:spcPct val="90000"/>
              </a:lnSpc>
              <a:spcBef>
                <a:spcPts val="0"/>
              </a:spcBef>
              <a:spcAft>
                <a:spcPts val="0"/>
              </a:spcAft>
              <a:buSzPts val="1400"/>
              <a:buNone/>
              <a:defRPr b="0" i="0" sz="2500" u="none" cap="none" strike="noStrike">
                <a:solidFill>
                  <a:schemeClr val="dk1"/>
                </a:solidFill>
                <a:latin typeface="Calibri"/>
                <a:ea typeface="Calibri"/>
                <a:cs typeface="Calibri"/>
                <a:sym typeface="Calibri"/>
              </a:defRPr>
            </a:lvl9pPr>
          </a:lstStyle>
          <a:p/>
        </p:txBody>
      </p:sp>
      <p:sp>
        <p:nvSpPr>
          <p:cNvPr id="92" name="Google Shape;92;p43"/>
          <p:cNvSpPr txBox="1"/>
          <p:nvPr>
            <p:ph idx="1" type="body"/>
          </p:nvPr>
        </p:nvSpPr>
        <p:spPr>
          <a:xfrm>
            <a:off x="1006475" y="1901825"/>
            <a:ext cx="7131050" cy="4127500"/>
          </a:xfrm>
          <a:prstGeom prst="rect">
            <a:avLst/>
          </a:prstGeom>
          <a:noFill/>
          <a:ln>
            <a:noFill/>
          </a:ln>
        </p:spPr>
        <p:txBody>
          <a:bodyPr anchorCtr="0" anchor="t" bIns="45700" lIns="91425" spcFirstLastPara="1" rIns="91425" wrap="square" tIns="45700">
            <a:noAutofit/>
          </a:bodyPr>
          <a:lstStyle>
            <a:lvl1pPr indent="-304800" lvl="0" marL="457200" marR="0" rtl="0" algn="l">
              <a:lnSpc>
                <a:spcPct val="90000"/>
              </a:lnSpc>
              <a:spcBef>
                <a:spcPts val="1350"/>
              </a:spcBef>
              <a:spcAft>
                <a:spcPts val="0"/>
              </a:spcAft>
              <a:buClr>
                <a:schemeClr val="dk1"/>
              </a:buClr>
              <a:buSzPts val="1200"/>
              <a:buFont typeface="Arial"/>
              <a:buChar char="•"/>
              <a:defRPr b="0" i="0" sz="1500" u="none" cap="none" strike="noStrike">
                <a:solidFill>
                  <a:schemeClr val="dk1"/>
                </a:solidFill>
                <a:latin typeface="Calibri"/>
                <a:ea typeface="Calibri"/>
                <a:cs typeface="Calibri"/>
                <a:sym typeface="Calibri"/>
              </a:defRPr>
            </a:lvl1pPr>
            <a:lvl2pPr indent="-294640" lvl="1" marL="914400" marR="0" rtl="0" algn="l">
              <a:lnSpc>
                <a:spcPct val="90000"/>
              </a:lnSpc>
              <a:spcBef>
                <a:spcPts val="750"/>
              </a:spcBef>
              <a:spcAft>
                <a:spcPts val="0"/>
              </a:spcAft>
              <a:buClr>
                <a:schemeClr val="dk1"/>
              </a:buClr>
              <a:buSzPts val="1040"/>
              <a:buFont typeface="Arial"/>
              <a:buChar char="•"/>
              <a:defRPr b="0" i="0" sz="1300" u="none" cap="none" strike="noStrike">
                <a:solidFill>
                  <a:schemeClr val="dk1"/>
                </a:solidFill>
                <a:latin typeface="Calibri"/>
                <a:ea typeface="Calibri"/>
                <a:cs typeface="Calibri"/>
                <a:sym typeface="Calibri"/>
              </a:defRPr>
            </a:lvl2pPr>
            <a:lvl3pPr indent="-289560" lvl="2" marL="1371600" marR="0" rtl="0" algn="l">
              <a:lnSpc>
                <a:spcPct val="90000"/>
              </a:lnSpc>
              <a:spcBef>
                <a:spcPts val="600"/>
              </a:spcBef>
              <a:spcAft>
                <a:spcPts val="0"/>
              </a:spcAft>
              <a:buClr>
                <a:schemeClr val="dk1"/>
              </a:buClr>
              <a:buSzPts val="960"/>
              <a:buFont typeface="Arial"/>
              <a:buChar char="•"/>
              <a:defRPr b="0" i="0" sz="1200" u="none" cap="none" strike="noStrike">
                <a:solidFill>
                  <a:schemeClr val="dk1"/>
                </a:solidFill>
                <a:latin typeface="Calibri"/>
                <a:ea typeface="Calibri"/>
                <a:cs typeface="Calibri"/>
                <a:sym typeface="Calibri"/>
              </a:defRPr>
            </a:lvl3pPr>
            <a:lvl4pPr indent="-279400" lvl="3" marL="1828800" marR="0" rtl="0" algn="l">
              <a:lnSpc>
                <a:spcPct val="90000"/>
              </a:lnSpc>
              <a:spcBef>
                <a:spcPts val="600"/>
              </a:spcBef>
              <a:spcAft>
                <a:spcPts val="0"/>
              </a:spcAft>
              <a:buClr>
                <a:schemeClr val="dk1"/>
              </a:buClr>
              <a:buSzPts val="800"/>
              <a:buFont typeface="Arial"/>
              <a:buChar char="•"/>
              <a:defRPr b="0" i="0" sz="1000" u="none" cap="none" strike="noStrike">
                <a:solidFill>
                  <a:schemeClr val="dk1"/>
                </a:solidFill>
                <a:latin typeface="Calibri"/>
                <a:ea typeface="Calibri"/>
                <a:cs typeface="Calibri"/>
                <a:sym typeface="Calibri"/>
              </a:defRPr>
            </a:lvl4pPr>
            <a:lvl5pPr indent="-279400" lvl="4" marL="2286000" marR="0" rtl="0" algn="l">
              <a:lnSpc>
                <a:spcPct val="90000"/>
              </a:lnSpc>
              <a:spcBef>
                <a:spcPts val="600"/>
              </a:spcBef>
              <a:spcAft>
                <a:spcPts val="0"/>
              </a:spcAft>
              <a:buClr>
                <a:schemeClr val="dk1"/>
              </a:buClr>
              <a:buSzPts val="800"/>
              <a:buFont typeface="Arial"/>
              <a:buChar char="•"/>
              <a:defRPr b="0" i="0" sz="1000" u="none" cap="none" strike="noStrike">
                <a:solidFill>
                  <a:schemeClr val="dk1"/>
                </a:solidFill>
                <a:latin typeface="Calibri"/>
                <a:ea typeface="Calibri"/>
                <a:cs typeface="Calibri"/>
                <a:sym typeface="Calibri"/>
              </a:defRPr>
            </a:lvl5pPr>
            <a:lvl6pPr indent="-295275" lvl="5" marL="2743200" marR="0" rtl="0" algn="l">
              <a:lnSpc>
                <a:spcPct val="90000"/>
              </a:lnSpc>
              <a:spcBef>
                <a:spcPts val="600"/>
              </a:spcBef>
              <a:spcAft>
                <a:spcPts val="0"/>
              </a:spcAft>
              <a:buClr>
                <a:schemeClr val="dk1"/>
              </a:buClr>
              <a:buSzPts val="1050"/>
              <a:buFont typeface="Arial"/>
              <a:buChar char="•"/>
              <a:defRPr b="0" i="0" sz="1050" u="none" cap="none" strike="noStrike">
                <a:solidFill>
                  <a:schemeClr val="dk1"/>
                </a:solidFill>
                <a:latin typeface="Calibri"/>
                <a:ea typeface="Calibri"/>
                <a:cs typeface="Calibri"/>
                <a:sym typeface="Calibri"/>
              </a:defRPr>
            </a:lvl6pPr>
            <a:lvl7pPr indent="-295275" lvl="6" marL="3200400" marR="0" rtl="0" algn="l">
              <a:lnSpc>
                <a:spcPct val="90000"/>
              </a:lnSpc>
              <a:spcBef>
                <a:spcPts val="600"/>
              </a:spcBef>
              <a:spcAft>
                <a:spcPts val="0"/>
              </a:spcAft>
              <a:buClr>
                <a:schemeClr val="dk1"/>
              </a:buClr>
              <a:buSzPts val="1050"/>
              <a:buFont typeface="Arial"/>
              <a:buChar char="•"/>
              <a:defRPr b="0" i="0" sz="1050" u="none" cap="none" strike="noStrike">
                <a:solidFill>
                  <a:schemeClr val="dk1"/>
                </a:solidFill>
                <a:latin typeface="Calibri"/>
                <a:ea typeface="Calibri"/>
                <a:cs typeface="Calibri"/>
                <a:sym typeface="Calibri"/>
              </a:defRPr>
            </a:lvl7pPr>
            <a:lvl8pPr indent="-295275" lvl="7" marL="3657600" marR="0" rtl="0" algn="l">
              <a:lnSpc>
                <a:spcPct val="90000"/>
              </a:lnSpc>
              <a:spcBef>
                <a:spcPts val="600"/>
              </a:spcBef>
              <a:spcAft>
                <a:spcPts val="0"/>
              </a:spcAft>
              <a:buClr>
                <a:schemeClr val="dk1"/>
              </a:buClr>
              <a:buSzPts val="1050"/>
              <a:buFont typeface="Arial"/>
              <a:buChar char="•"/>
              <a:defRPr b="0" i="0" sz="1050" u="none" cap="none" strike="noStrike">
                <a:solidFill>
                  <a:schemeClr val="dk1"/>
                </a:solidFill>
                <a:latin typeface="Calibri"/>
                <a:ea typeface="Calibri"/>
                <a:cs typeface="Calibri"/>
                <a:sym typeface="Calibri"/>
              </a:defRPr>
            </a:lvl8pPr>
            <a:lvl9pPr indent="-295275" lvl="8" marL="4114800" marR="0" rtl="0" algn="l">
              <a:lnSpc>
                <a:spcPct val="90000"/>
              </a:lnSpc>
              <a:spcBef>
                <a:spcPts val="600"/>
              </a:spcBef>
              <a:spcAft>
                <a:spcPts val="0"/>
              </a:spcAft>
              <a:buClr>
                <a:schemeClr val="dk1"/>
              </a:buClr>
              <a:buSzPts val="1050"/>
              <a:buFont typeface="Arial"/>
              <a:buChar char="•"/>
              <a:defRPr b="0" i="0" sz="1050" u="none" cap="none" strike="noStrike">
                <a:solidFill>
                  <a:schemeClr val="dk1"/>
                </a:solidFill>
                <a:latin typeface="Calibri"/>
                <a:ea typeface="Calibri"/>
                <a:cs typeface="Calibri"/>
                <a:sym typeface="Calibri"/>
              </a:defRPr>
            </a:lvl9pPr>
          </a:lstStyle>
          <a:p/>
        </p:txBody>
      </p:sp>
      <p:sp>
        <p:nvSpPr>
          <p:cNvPr id="93" name="Google Shape;93;p43"/>
          <p:cNvSpPr txBox="1"/>
          <p:nvPr>
            <p:ph idx="11" type="ftr"/>
          </p:nvPr>
        </p:nvSpPr>
        <p:spPr>
          <a:xfrm>
            <a:off x="1006475" y="6602412"/>
            <a:ext cx="5368925" cy="236537"/>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SzPts val="1400"/>
              <a:buNone/>
              <a:defRPr b="0" i="0" sz="1800" u="none">
                <a:solidFill>
                  <a:schemeClr val="dk1"/>
                </a:solidFill>
                <a:latin typeface="Calibri"/>
                <a:ea typeface="Calibri"/>
                <a:cs typeface="Calibri"/>
                <a:sym typeface="Calibri"/>
              </a:defRPr>
            </a:lvl1pPr>
            <a:lvl2pPr lvl="1"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4" name="Google Shape;94;p43"/>
          <p:cNvSpPr txBox="1"/>
          <p:nvPr>
            <p:ph idx="10" type="dt"/>
          </p:nvPr>
        </p:nvSpPr>
        <p:spPr>
          <a:xfrm>
            <a:off x="6656387" y="6602412"/>
            <a:ext cx="720725" cy="236537"/>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SzPts val="1400"/>
              <a:buNone/>
              <a:defRPr b="0" i="0" sz="1800" u="none">
                <a:solidFill>
                  <a:schemeClr val="dk1"/>
                </a:solidFill>
                <a:latin typeface="Calibri"/>
                <a:ea typeface="Calibri"/>
                <a:cs typeface="Calibri"/>
                <a:sym typeface="Calibri"/>
              </a:defRPr>
            </a:lvl1pPr>
            <a:lvl2pPr lvl="1"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5" name="Google Shape;95;p43"/>
          <p:cNvSpPr txBox="1"/>
          <p:nvPr>
            <p:ph idx="12" type="sldNum"/>
          </p:nvPr>
        </p:nvSpPr>
        <p:spPr>
          <a:xfrm>
            <a:off x="7658100" y="6602412"/>
            <a:ext cx="479425" cy="236537"/>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BFBFBF"/>
              </a:buClr>
              <a:buSzPts val="800"/>
              <a:buFont typeface="Calibri"/>
              <a:buNone/>
              <a:defRPr b="0" i="0" sz="800" u="none">
                <a:solidFill>
                  <a:srgbClr val="BFBFBF"/>
                </a:solidFill>
                <a:latin typeface="Calibri"/>
                <a:ea typeface="Calibri"/>
                <a:cs typeface="Calibri"/>
                <a:sym typeface="Calibri"/>
              </a:defRPr>
            </a:lvl1pPr>
            <a:lvl2pPr indent="0" lvl="1" marL="0" marR="0" rtl="0" algn="r">
              <a:lnSpc>
                <a:spcPct val="100000"/>
              </a:lnSpc>
              <a:spcBef>
                <a:spcPts val="0"/>
              </a:spcBef>
              <a:spcAft>
                <a:spcPts val="0"/>
              </a:spcAft>
              <a:buClr>
                <a:srgbClr val="BFBFBF"/>
              </a:buClr>
              <a:buSzPts val="800"/>
              <a:buFont typeface="Calibri"/>
              <a:buNone/>
              <a:defRPr b="0" i="0" sz="800" u="none">
                <a:solidFill>
                  <a:srgbClr val="BFBFBF"/>
                </a:solidFill>
                <a:latin typeface="Calibri"/>
                <a:ea typeface="Calibri"/>
                <a:cs typeface="Calibri"/>
                <a:sym typeface="Calibri"/>
              </a:defRPr>
            </a:lvl2pPr>
            <a:lvl3pPr indent="0" lvl="2" marL="0" marR="0" rtl="0" algn="r">
              <a:lnSpc>
                <a:spcPct val="100000"/>
              </a:lnSpc>
              <a:spcBef>
                <a:spcPts val="0"/>
              </a:spcBef>
              <a:spcAft>
                <a:spcPts val="0"/>
              </a:spcAft>
              <a:buClr>
                <a:srgbClr val="BFBFBF"/>
              </a:buClr>
              <a:buSzPts val="800"/>
              <a:buFont typeface="Calibri"/>
              <a:buNone/>
              <a:defRPr b="0" i="0" sz="800" u="none">
                <a:solidFill>
                  <a:srgbClr val="BFBFBF"/>
                </a:solidFill>
                <a:latin typeface="Calibri"/>
                <a:ea typeface="Calibri"/>
                <a:cs typeface="Calibri"/>
                <a:sym typeface="Calibri"/>
              </a:defRPr>
            </a:lvl3pPr>
            <a:lvl4pPr indent="0" lvl="3" marL="0" marR="0" rtl="0" algn="r">
              <a:lnSpc>
                <a:spcPct val="100000"/>
              </a:lnSpc>
              <a:spcBef>
                <a:spcPts val="0"/>
              </a:spcBef>
              <a:spcAft>
                <a:spcPts val="0"/>
              </a:spcAft>
              <a:buClr>
                <a:srgbClr val="BFBFBF"/>
              </a:buClr>
              <a:buSzPts val="800"/>
              <a:buFont typeface="Calibri"/>
              <a:buNone/>
              <a:defRPr b="0" i="0" sz="800" u="none">
                <a:solidFill>
                  <a:srgbClr val="BFBFBF"/>
                </a:solidFill>
                <a:latin typeface="Calibri"/>
                <a:ea typeface="Calibri"/>
                <a:cs typeface="Calibri"/>
                <a:sym typeface="Calibri"/>
              </a:defRPr>
            </a:lvl4pPr>
            <a:lvl5pPr indent="0" lvl="4" marL="0" marR="0" rtl="0" algn="r">
              <a:lnSpc>
                <a:spcPct val="100000"/>
              </a:lnSpc>
              <a:spcBef>
                <a:spcPts val="0"/>
              </a:spcBef>
              <a:spcAft>
                <a:spcPts val="0"/>
              </a:spcAft>
              <a:buClr>
                <a:srgbClr val="BFBFBF"/>
              </a:buClr>
              <a:buSzPts val="800"/>
              <a:buFont typeface="Calibri"/>
              <a:buNone/>
              <a:defRPr b="0" i="0" sz="800" u="none">
                <a:solidFill>
                  <a:srgbClr val="BFBFBF"/>
                </a:solidFill>
                <a:latin typeface="Calibri"/>
                <a:ea typeface="Calibri"/>
                <a:cs typeface="Calibri"/>
                <a:sym typeface="Calibri"/>
              </a:defRPr>
            </a:lvl5pPr>
            <a:lvl6pPr indent="0" lvl="5" marL="0" marR="0" rtl="0" algn="r">
              <a:lnSpc>
                <a:spcPct val="100000"/>
              </a:lnSpc>
              <a:spcBef>
                <a:spcPts val="0"/>
              </a:spcBef>
              <a:spcAft>
                <a:spcPts val="0"/>
              </a:spcAft>
              <a:buClr>
                <a:srgbClr val="BFBFBF"/>
              </a:buClr>
              <a:buSzPts val="800"/>
              <a:buFont typeface="Calibri"/>
              <a:buNone/>
              <a:defRPr b="0" i="0" sz="800" u="none">
                <a:solidFill>
                  <a:srgbClr val="BFBFBF"/>
                </a:solidFill>
                <a:latin typeface="Calibri"/>
                <a:ea typeface="Calibri"/>
                <a:cs typeface="Calibri"/>
                <a:sym typeface="Calibri"/>
              </a:defRPr>
            </a:lvl6pPr>
            <a:lvl7pPr indent="0" lvl="6" marL="0" marR="0" rtl="0" algn="r">
              <a:lnSpc>
                <a:spcPct val="100000"/>
              </a:lnSpc>
              <a:spcBef>
                <a:spcPts val="0"/>
              </a:spcBef>
              <a:spcAft>
                <a:spcPts val="0"/>
              </a:spcAft>
              <a:buClr>
                <a:srgbClr val="BFBFBF"/>
              </a:buClr>
              <a:buSzPts val="800"/>
              <a:buFont typeface="Calibri"/>
              <a:buNone/>
              <a:defRPr b="0" i="0" sz="800" u="none">
                <a:solidFill>
                  <a:srgbClr val="BFBFBF"/>
                </a:solidFill>
                <a:latin typeface="Calibri"/>
                <a:ea typeface="Calibri"/>
                <a:cs typeface="Calibri"/>
                <a:sym typeface="Calibri"/>
              </a:defRPr>
            </a:lvl7pPr>
            <a:lvl8pPr indent="0" lvl="7" marL="0" marR="0" rtl="0" algn="r">
              <a:lnSpc>
                <a:spcPct val="100000"/>
              </a:lnSpc>
              <a:spcBef>
                <a:spcPts val="0"/>
              </a:spcBef>
              <a:spcAft>
                <a:spcPts val="0"/>
              </a:spcAft>
              <a:buClr>
                <a:srgbClr val="BFBFBF"/>
              </a:buClr>
              <a:buSzPts val="800"/>
              <a:buFont typeface="Calibri"/>
              <a:buNone/>
              <a:defRPr b="0" i="0" sz="800" u="none">
                <a:solidFill>
                  <a:srgbClr val="BFBFBF"/>
                </a:solidFill>
                <a:latin typeface="Calibri"/>
                <a:ea typeface="Calibri"/>
                <a:cs typeface="Calibri"/>
                <a:sym typeface="Calibri"/>
              </a:defRPr>
            </a:lvl8pPr>
            <a:lvl9pPr indent="0" lvl="8" marL="0" marR="0" rtl="0" algn="r">
              <a:lnSpc>
                <a:spcPct val="100000"/>
              </a:lnSpc>
              <a:spcBef>
                <a:spcPts val="0"/>
              </a:spcBef>
              <a:spcAft>
                <a:spcPts val="0"/>
              </a:spcAft>
              <a:buClr>
                <a:srgbClr val="BFBFBF"/>
              </a:buClr>
              <a:buSzPts val="800"/>
              <a:buFont typeface="Calibri"/>
              <a:buNone/>
              <a:defRPr b="0" i="0" sz="800" u="none">
                <a:solidFill>
                  <a:srgbClr val="BFBFB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62" r:id="rId1"/>
  </p:sldLayoutIdLst>
  <p:transition spd="med">
    <p:fade/>
  </p:transition>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 Id="rId3" Type="http://schemas.openxmlformats.org/officeDocument/2006/relationships/image" Target="../media/image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8.xml"/><Relationship Id="rId3" Type="http://schemas.openxmlformats.org/officeDocument/2006/relationships/image" Target="../media/image11.jpg"/><Relationship Id="rId4" Type="http://schemas.openxmlformats.org/officeDocument/2006/relationships/image" Target="../media/image9.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5.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34.xml"/><Relationship Id="rId3" Type="http://schemas.openxmlformats.org/officeDocument/2006/relationships/image" Target="../media/image3.jp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5.xml"/><Relationship Id="rId3"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2.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sp>
        <p:nvSpPr>
          <p:cNvPr id="107" name="Google Shape;107;p1"/>
          <p:cNvSpPr txBox="1"/>
          <p:nvPr>
            <p:ph type="ctrTitle"/>
          </p:nvPr>
        </p:nvSpPr>
        <p:spPr>
          <a:xfrm>
            <a:off x="114300" y="1981200"/>
            <a:ext cx="8915400" cy="31242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rgbClr val="FF0000"/>
              </a:buClr>
              <a:buSzPts val="4000"/>
              <a:buNone/>
            </a:pPr>
            <a:r>
              <a:rPr b="1" i="0" lang="en-US" sz="4000" u="none">
                <a:solidFill>
                  <a:srgbClr val="FF0000"/>
                </a:solidFill>
                <a:latin typeface="Cambria"/>
                <a:ea typeface="Cambria"/>
                <a:cs typeface="Cambria"/>
                <a:sym typeface="Cambria"/>
              </a:rPr>
              <a:t>PATHOLOGY</a:t>
            </a:r>
            <a:br>
              <a:rPr b="0" i="0" lang="en-US" sz="4000" u="none">
                <a:solidFill>
                  <a:srgbClr val="000000"/>
                </a:solidFill>
                <a:latin typeface="Cambria"/>
                <a:ea typeface="Cambria"/>
                <a:cs typeface="Cambria"/>
                <a:sym typeface="Cambria"/>
              </a:rPr>
            </a:br>
            <a:r>
              <a:rPr b="0" i="0" lang="en-US" sz="4000" u="none">
                <a:solidFill>
                  <a:srgbClr val="000000"/>
                </a:solidFill>
                <a:latin typeface="Cambria"/>
                <a:ea typeface="Cambria"/>
                <a:cs typeface="Cambria"/>
                <a:sym typeface="Cambria"/>
              </a:rPr>
              <a:t>Chapter: CELL INJURY </a:t>
            </a:r>
            <a:br>
              <a:rPr b="0" i="0" lang="en-US" sz="1800" u="none">
                <a:solidFill>
                  <a:srgbClr val="000000"/>
                </a:solidFill>
                <a:latin typeface="Cambria"/>
                <a:ea typeface="Cambria"/>
                <a:cs typeface="Cambria"/>
                <a:sym typeface="Cambria"/>
              </a:rPr>
            </a:br>
            <a:br>
              <a:rPr b="0" i="0" lang="en-US" sz="1800" u="none">
                <a:solidFill>
                  <a:srgbClr val="000000"/>
                </a:solidFill>
                <a:latin typeface="Cambria"/>
                <a:ea typeface="Cambria"/>
                <a:cs typeface="Cambria"/>
                <a:sym typeface="Cambria"/>
              </a:rPr>
            </a:br>
            <a:r>
              <a:rPr b="0" i="0" lang="en-US" sz="1800" u="none">
                <a:solidFill>
                  <a:srgbClr val="000000"/>
                </a:solidFill>
                <a:latin typeface="Cambria"/>
                <a:ea typeface="Cambria"/>
                <a:cs typeface="Cambria"/>
                <a:sym typeface="Cambria"/>
              </a:rPr>
              <a:t>[Topics in 3 lectures: cell injury, free radical injury, necrosis and apoptosis, cellular accumulations, pathological calcification, adaptation to cell injuries] </a:t>
            </a:r>
            <a:br>
              <a:rPr b="0" i="0" lang="en-US" sz="1800" u="none">
                <a:solidFill>
                  <a:srgbClr val="000000"/>
                </a:solidFill>
                <a:latin typeface="Cambria"/>
                <a:ea typeface="Cambria"/>
                <a:cs typeface="Cambria"/>
                <a:sym typeface="Cambria"/>
              </a:rPr>
            </a:br>
            <a:br>
              <a:rPr b="0" i="0" lang="en-US" sz="1800" u="none">
                <a:solidFill>
                  <a:srgbClr val="000000"/>
                </a:solidFill>
                <a:latin typeface="Cambria"/>
                <a:ea typeface="Cambria"/>
                <a:cs typeface="Cambria"/>
                <a:sym typeface="Cambria"/>
              </a:rPr>
            </a:br>
            <a:r>
              <a:rPr b="1" i="0" lang="en-US" sz="2800" u="none">
                <a:solidFill>
                  <a:srgbClr val="000000"/>
                </a:solidFill>
                <a:latin typeface="Cambria"/>
                <a:ea typeface="Cambria"/>
                <a:cs typeface="Cambria"/>
                <a:sym typeface="Cambria"/>
              </a:rPr>
              <a:t>(lecture 1)</a:t>
            </a:r>
            <a:br>
              <a:rPr b="0" i="0" lang="en-US" sz="1800" u="none">
                <a:solidFill>
                  <a:srgbClr val="000000"/>
                </a:solidFill>
                <a:latin typeface="Cambria"/>
                <a:ea typeface="Cambria"/>
                <a:cs typeface="Cambria"/>
                <a:sym typeface="Cambria"/>
              </a:rPr>
            </a:br>
            <a:endParaRPr/>
          </a:p>
        </p:txBody>
      </p:sp>
      <p:sp>
        <p:nvSpPr>
          <p:cNvPr id="108" name="Google Shape;108;p1"/>
          <p:cNvSpPr txBox="1"/>
          <p:nvPr>
            <p:ph idx="1" type="subTitle"/>
          </p:nvPr>
        </p:nvSpPr>
        <p:spPr>
          <a:xfrm>
            <a:off x="1219200" y="5410200"/>
            <a:ext cx="6705600" cy="1219200"/>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dk1"/>
              </a:buClr>
              <a:buSzPts val="1200"/>
              <a:buNone/>
            </a:pPr>
            <a:r>
              <a:t/>
            </a:r>
            <a:endParaRPr sz="1500" cap="none"/>
          </a:p>
        </p:txBody>
      </p:sp>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sp>
        <p:nvSpPr>
          <p:cNvPr id="162" name="Google Shape;162;p10"/>
          <p:cNvSpPr txBox="1"/>
          <p:nvPr>
            <p:ph type="title"/>
          </p:nvPr>
        </p:nvSpPr>
        <p:spPr>
          <a:xfrm>
            <a:off x="1006475" y="466725"/>
            <a:ext cx="7131050" cy="1233487"/>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rgbClr val="416351"/>
              </a:buClr>
              <a:buSzPts val="2700"/>
              <a:buNone/>
            </a:pPr>
            <a:r>
              <a:rPr b="1" i="0" lang="en-US" sz="2700" u="none">
                <a:solidFill>
                  <a:srgbClr val="416351"/>
                </a:solidFill>
                <a:latin typeface="Calibri"/>
                <a:ea typeface="Calibri"/>
                <a:cs typeface="Calibri"/>
                <a:sym typeface="Calibri"/>
              </a:rPr>
              <a:t>                     Hyperplasia</a:t>
            </a:r>
            <a:endParaRPr/>
          </a:p>
        </p:txBody>
      </p:sp>
      <p:sp>
        <p:nvSpPr>
          <p:cNvPr id="163" name="Google Shape;163;p10"/>
          <p:cNvSpPr txBox="1"/>
          <p:nvPr>
            <p:ph idx="1" type="body"/>
          </p:nvPr>
        </p:nvSpPr>
        <p:spPr>
          <a:xfrm>
            <a:off x="1006475" y="1901825"/>
            <a:ext cx="7131050" cy="4127500"/>
          </a:xfrm>
          <a:prstGeom prst="rect">
            <a:avLst/>
          </a:prstGeom>
          <a:noFill/>
          <a:ln>
            <a:noFill/>
          </a:ln>
        </p:spPr>
        <p:txBody>
          <a:bodyPr anchorCtr="0" anchor="t" bIns="45700" lIns="91425" spcFirstLastPara="1" rIns="91425" wrap="square" tIns="45700">
            <a:noAutofit/>
          </a:bodyPr>
          <a:lstStyle/>
          <a:p>
            <a:pPr indent="-171449" lvl="0" marL="204786" marR="0" rtl="0" algn="l">
              <a:lnSpc>
                <a:spcPct val="90000"/>
              </a:lnSpc>
              <a:spcBef>
                <a:spcPts val="0"/>
              </a:spcBef>
              <a:spcAft>
                <a:spcPts val="0"/>
              </a:spcAft>
              <a:buClr>
                <a:schemeClr val="dk1"/>
              </a:buClr>
              <a:buSzPts val="1200"/>
              <a:buFont typeface="Arial"/>
              <a:buChar char="•"/>
            </a:pPr>
            <a:r>
              <a:rPr b="0" i="0" lang="en-US" sz="1500" u="none">
                <a:solidFill>
                  <a:schemeClr val="dk1"/>
                </a:solidFill>
                <a:latin typeface="Calibri"/>
                <a:ea typeface="Calibri"/>
                <a:cs typeface="Calibri"/>
                <a:sym typeface="Calibri"/>
              </a:rPr>
              <a:t>An important point is that in all of these situations, the hyperplastic process remains controlled; if the signals that initiate it abate, the hyperplasia disappears. </a:t>
            </a:r>
            <a:endParaRPr/>
          </a:p>
          <a:p>
            <a:pPr indent="-171449" lvl="0" marL="204786" marR="0" rtl="0" algn="l">
              <a:lnSpc>
                <a:spcPct val="90000"/>
              </a:lnSpc>
              <a:spcBef>
                <a:spcPts val="1300"/>
              </a:spcBef>
              <a:spcAft>
                <a:spcPts val="0"/>
              </a:spcAft>
              <a:buClr>
                <a:schemeClr val="dk1"/>
              </a:buClr>
              <a:buSzPts val="1200"/>
              <a:buFont typeface="Arial"/>
              <a:buChar char="•"/>
            </a:pPr>
            <a:r>
              <a:rPr b="0" i="0" lang="en-US" sz="1500" u="none">
                <a:solidFill>
                  <a:schemeClr val="dk1"/>
                </a:solidFill>
                <a:latin typeface="Calibri"/>
                <a:ea typeface="Calibri"/>
                <a:cs typeface="Calibri"/>
                <a:sym typeface="Calibri"/>
              </a:rPr>
              <a:t>It is this responsiveness to normal regulatory control mechanisms  that distinguishes pathologic hyperplasia from cancer, in which the growth control mechanisms become permanently dysregulated or ineffective . </a:t>
            </a:r>
            <a:endParaRPr/>
          </a:p>
          <a:p>
            <a:pPr indent="-95248" lvl="0" marL="204786" marR="0" rtl="0" algn="l">
              <a:lnSpc>
                <a:spcPct val="90000"/>
              </a:lnSpc>
              <a:spcBef>
                <a:spcPts val="1300"/>
              </a:spcBef>
              <a:spcAft>
                <a:spcPts val="0"/>
              </a:spcAft>
              <a:buClr>
                <a:schemeClr val="dk1"/>
              </a:buClr>
              <a:buSzPts val="1200"/>
              <a:buFont typeface="Arial"/>
              <a:buNone/>
            </a:pPr>
            <a:r>
              <a:t/>
            </a:r>
            <a:endParaRPr b="0" i="0" sz="1500" u="none">
              <a:solidFill>
                <a:schemeClr val="dk1"/>
              </a:solidFill>
              <a:latin typeface="Calibri"/>
              <a:ea typeface="Calibri"/>
              <a:cs typeface="Calibri"/>
              <a:sym typeface="Calibri"/>
            </a:endParaRPr>
          </a:p>
          <a:p>
            <a:pPr indent="-171449" lvl="0" marL="204786" marR="0" rtl="0" algn="l">
              <a:lnSpc>
                <a:spcPct val="90000"/>
              </a:lnSpc>
              <a:spcBef>
                <a:spcPts val="1300"/>
              </a:spcBef>
              <a:spcAft>
                <a:spcPts val="0"/>
              </a:spcAft>
              <a:buClr>
                <a:schemeClr val="dk1"/>
              </a:buClr>
              <a:buSzPts val="1200"/>
              <a:buFont typeface="Arial"/>
              <a:buChar char="•"/>
            </a:pPr>
            <a:r>
              <a:rPr b="0" i="0" lang="en-US" sz="1500" u="none">
                <a:solidFill>
                  <a:schemeClr val="dk1"/>
                </a:solidFill>
                <a:latin typeface="Calibri"/>
                <a:ea typeface="Calibri"/>
                <a:cs typeface="Calibri"/>
                <a:sym typeface="Calibri"/>
              </a:rPr>
              <a:t>Nevertheless, in many cases, pathologic hyperplasia constitutes a fertile soil in which cancers may eventually arise. For example, patients with hyperplasia of the endometrium are at increased risk of developing endometrial cancer.</a:t>
            </a:r>
            <a:endParaRPr/>
          </a:p>
        </p:txBody>
      </p:sp>
    </p:spTree>
  </p:cSld>
  <p:clrMapOvr>
    <a:masterClrMapping/>
  </p:clrMapOvr>
  <p:transition spd="med">
    <p:fade/>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sp>
        <p:nvSpPr>
          <p:cNvPr id="168" name="Google Shape;168;p11"/>
          <p:cNvSpPr txBox="1"/>
          <p:nvPr>
            <p:ph type="title"/>
          </p:nvPr>
        </p:nvSpPr>
        <p:spPr>
          <a:xfrm>
            <a:off x="503237" y="346075"/>
            <a:ext cx="8137525" cy="881062"/>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accent1"/>
              </a:buClr>
              <a:buSzPts val="2700"/>
              <a:buNone/>
            </a:pPr>
            <a:r>
              <a:rPr b="0" i="0" lang="en-US" sz="2700" u="none">
                <a:solidFill>
                  <a:schemeClr val="accent1"/>
                </a:solidFill>
                <a:latin typeface="Calibri"/>
                <a:ea typeface="Calibri"/>
                <a:cs typeface="Calibri"/>
                <a:sym typeface="Calibri"/>
              </a:rPr>
              <a:t>Hypertrophy and hyperplasia of uterus during pregnancy</a:t>
            </a:r>
            <a:endParaRPr/>
          </a:p>
        </p:txBody>
      </p:sp>
      <p:sp>
        <p:nvSpPr>
          <p:cNvPr id="169" name="Google Shape;169;p11"/>
          <p:cNvSpPr txBox="1"/>
          <p:nvPr>
            <p:ph idx="1" type="body"/>
          </p:nvPr>
        </p:nvSpPr>
        <p:spPr>
          <a:xfrm>
            <a:off x="1006475" y="1901825"/>
            <a:ext cx="7131050" cy="4127500"/>
          </a:xfrm>
          <a:prstGeom prst="rect">
            <a:avLst/>
          </a:prstGeom>
          <a:noFill/>
          <a:ln>
            <a:noFill/>
          </a:ln>
        </p:spPr>
        <p:txBody>
          <a:bodyPr anchorCtr="0" anchor="t" bIns="45700" lIns="91425" spcFirstLastPara="1" rIns="91425" wrap="square" tIns="45700">
            <a:normAutofit/>
          </a:bodyPr>
          <a:lstStyle/>
          <a:p>
            <a:pPr indent="-77470" lvl="0" marL="184150" marR="0" rtl="0" algn="l">
              <a:lnSpc>
                <a:spcPct val="90000"/>
              </a:lnSpc>
              <a:spcBef>
                <a:spcPts val="0"/>
              </a:spcBef>
              <a:spcAft>
                <a:spcPts val="0"/>
              </a:spcAft>
              <a:buClr>
                <a:schemeClr val="dk1"/>
              </a:buClr>
              <a:buSzPts val="1680"/>
              <a:buFont typeface="Arial"/>
              <a:buNone/>
            </a:pPr>
            <a:r>
              <a:t/>
            </a:r>
            <a:endParaRPr b="0" i="0" sz="2100" u="none">
              <a:solidFill>
                <a:schemeClr val="dk1"/>
              </a:solidFill>
              <a:latin typeface="Calibri"/>
              <a:ea typeface="Calibri"/>
              <a:cs typeface="Calibri"/>
              <a:sym typeface="Calibri"/>
            </a:endParaRPr>
          </a:p>
          <a:p>
            <a:pPr indent="-64770" lvl="0" marL="204788" marR="0" rtl="0" algn="l">
              <a:lnSpc>
                <a:spcPct val="90000"/>
              </a:lnSpc>
              <a:spcBef>
                <a:spcPts val="1350"/>
              </a:spcBef>
              <a:spcAft>
                <a:spcPts val="0"/>
              </a:spcAft>
              <a:buClr>
                <a:schemeClr val="dk1"/>
              </a:buClr>
              <a:buSzPts val="1680"/>
              <a:buFont typeface="Arial"/>
              <a:buNone/>
            </a:pPr>
            <a:r>
              <a:t/>
            </a:r>
            <a:endParaRPr b="0" i="0" sz="2100" u="none">
              <a:solidFill>
                <a:schemeClr val="dk1"/>
              </a:solidFill>
              <a:latin typeface="Calibri"/>
              <a:ea typeface="Calibri"/>
              <a:cs typeface="Calibri"/>
              <a:sym typeface="Calibri"/>
            </a:endParaRPr>
          </a:p>
        </p:txBody>
      </p:sp>
      <p:pic>
        <p:nvPicPr>
          <p:cNvPr id="170" name="Google Shape;170;p11"/>
          <p:cNvPicPr preferRelativeResize="0"/>
          <p:nvPr/>
        </p:nvPicPr>
        <p:blipFill rotWithShape="1">
          <a:blip r:embed="rId3">
            <a:alphaModFix/>
          </a:blip>
          <a:srcRect b="0" l="0" r="0" t="0"/>
          <a:stretch/>
        </p:blipFill>
        <p:spPr>
          <a:xfrm>
            <a:off x="609600" y="1514475"/>
            <a:ext cx="4797425" cy="4913312"/>
          </a:xfrm>
          <a:prstGeom prst="rect">
            <a:avLst/>
          </a:prstGeom>
          <a:noFill/>
          <a:ln>
            <a:noFill/>
          </a:ln>
        </p:spPr>
      </p:pic>
      <p:sp>
        <p:nvSpPr>
          <p:cNvPr id="171" name="Google Shape;171;p11"/>
          <p:cNvSpPr txBox="1"/>
          <p:nvPr/>
        </p:nvSpPr>
        <p:spPr>
          <a:xfrm>
            <a:off x="5562600" y="1930400"/>
            <a:ext cx="3352800" cy="36941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Cambria"/>
              <a:buNone/>
            </a:pPr>
            <a:r>
              <a:rPr b="0" i="0" lang="en-US" sz="1800" u="none">
                <a:solidFill>
                  <a:schemeClr val="dk1"/>
                </a:solidFill>
                <a:latin typeface="Cambria"/>
                <a:ea typeface="Cambria"/>
                <a:cs typeface="Cambria"/>
                <a:sym typeface="Cambria"/>
              </a:rPr>
              <a:t>Hypertrophy and hyperplasia of uterine smooth muscle layer (myometrium) during pregnancy. </a:t>
            </a:r>
            <a:endParaRPr/>
          </a:p>
          <a:p>
            <a:pPr indent="0" lvl="0" marL="0" marR="0" rtl="0" algn="l">
              <a:lnSpc>
                <a:spcPct val="100000"/>
              </a:lnSpc>
              <a:spcBef>
                <a:spcPts val="0"/>
              </a:spcBef>
              <a:spcAft>
                <a:spcPts val="0"/>
              </a:spcAft>
              <a:buClr>
                <a:schemeClr val="dk1"/>
              </a:buClr>
              <a:buSzPts val="1800"/>
              <a:buFont typeface="Cambria"/>
              <a:buNone/>
            </a:pPr>
            <a:r>
              <a:rPr b="0" i="0" lang="en-US" sz="1800" u="none">
                <a:solidFill>
                  <a:schemeClr val="dk1"/>
                </a:solidFill>
                <a:latin typeface="Cambria"/>
                <a:ea typeface="Cambria"/>
                <a:cs typeface="Cambria"/>
                <a:sym typeface="Cambria"/>
              </a:rPr>
              <a:t>On the left: is a normal uterus normal myometrium thickness. </a:t>
            </a:r>
            <a:endParaRPr/>
          </a:p>
          <a:p>
            <a:pPr indent="0" lvl="0" marL="0" marR="0" rtl="0" algn="l">
              <a:lnSpc>
                <a:spcPct val="100000"/>
              </a:lnSpc>
              <a:spcBef>
                <a:spcPts val="0"/>
              </a:spcBef>
              <a:spcAft>
                <a:spcPts val="0"/>
              </a:spcAft>
              <a:buClr>
                <a:schemeClr val="dk1"/>
              </a:buClr>
              <a:buSzPts val="1800"/>
              <a:buFont typeface="Cambria"/>
              <a:buNone/>
            </a:pPr>
            <a:r>
              <a:rPr b="0" i="0" lang="en-US" sz="1800" u="none">
                <a:solidFill>
                  <a:schemeClr val="dk1"/>
                </a:solidFill>
                <a:latin typeface="Cambria"/>
                <a:ea typeface="Cambria"/>
                <a:cs typeface="Cambria"/>
                <a:sym typeface="Cambria"/>
              </a:rPr>
              <a:t>On the right: is the uterus of a recently pregnant woman in which there is marked increase in the myometrial thickness. This is due to the hypertrophy and hyperplasia of uterine myometrium.</a:t>
            </a:r>
            <a:endParaRPr/>
          </a:p>
        </p:txBody>
      </p:sp>
    </p:spTree>
  </p:cSld>
  <p:clrMapOvr>
    <a:masterClrMapping/>
  </p:clrMapOvr>
  <p:transition spd="med">
    <p:fade/>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sp>
        <p:nvSpPr>
          <p:cNvPr id="176" name="Google Shape;176;p12"/>
          <p:cNvSpPr txBox="1"/>
          <p:nvPr>
            <p:ph type="title"/>
          </p:nvPr>
        </p:nvSpPr>
        <p:spPr>
          <a:xfrm>
            <a:off x="1219200" y="0"/>
            <a:ext cx="7499350" cy="715962"/>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rgbClr val="416351"/>
              </a:buClr>
              <a:buSzPts val="2700"/>
              <a:buNone/>
            </a:pPr>
            <a:r>
              <a:rPr b="1" i="0" lang="en-US" sz="2700" u="none">
                <a:solidFill>
                  <a:srgbClr val="416351"/>
                </a:solidFill>
                <a:latin typeface="Cambria"/>
                <a:ea typeface="Cambria"/>
                <a:cs typeface="Cambria"/>
                <a:sym typeface="Cambria"/>
              </a:rPr>
              <a:t>Atrophy</a:t>
            </a:r>
            <a:endParaRPr/>
          </a:p>
        </p:txBody>
      </p:sp>
      <p:sp>
        <p:nvSpPr>
          <p:cNvPr id="177" name="Google Shape;177;p12"/>
          <p:cNvSpPr txBox="1"/>
          <p:nvPr>
            <p:ph idx="1" type="body"/>
          </p:nvPr>
        </p:nvSpPr>
        <p:spPr>
          <a:xfrm>
            <a:off x="425450" y="838200"/>
            <a:ext cx="8489950" cy="5486400"/>
          </a:xfrm>
          <a:prstGeom prst="rect">
            <a:avLst/>
          </a:prstGeom>
          <a:noFill/>
          <a:ln>
            <a:noFill/>
          </a:ln>
        </p:spPr>
        <p:txBody>
          <a:bodyPr anchorCtr="0" anchor="t" bIns="45700" lIns="91425" spcFirstLastPara="1" rIns="91425" wrap="square" tIns="45700">
            <a:normAutofit/>
          </a:bodyPr>
          <a:lstStyle/>
          <a:p>
            <a:pPr indent="-87630" lvl="0" marL="184150" marR="0" rtl="0" algn="l">
              <a:lnSpc>
                <a:spcPct val="70000"/>
              </a:lnSpc>
              <a:spcBef>
                <a:spcPts val="0"/>
              </a:spcBef>
              <a:spcAft>
                <a:spcPts val="0"/>
              </a:spcAft>
              <a:buClr>
                <a:schemeClr val="dk1"/>
              </a:buClr>
              <a:buSzPts val="1520"/>
              <a:buFont typeface="Arial"/>
              <a:buNone/>
            </a:pPr>
            <a:r>
              <a:t/>
            </a:r>
            <a:endParaRPr b="0" i="0" sz="1900" u="none">
              <a:solidFill>
                <a:schemeClr val="dk1"/>
              </a:solidFill>
              <a:latin typeface="Cambria"/>
              <a:ea typeface="Cambria"/>
              <a:cs typeface="Cambria"/>
              <a:sym typeface="Cambria"/>
            </a:endParaRPr>
          </a:p>
          <a:p>
            <a:pPr indent="-184150" lvl="0" marL="184150" marR="0" rtl="0" algn="l">
              <a:lnSpc>
                <a:spcPct val="70000"/>
              </a:lnSpc>
              <a:spcBef>
                <a:spcPts val="1300"/>
              </a:spcBef>
              <a:spcAft>
                <a:spcPts val="0"/>
              </a:spcAft>
              <a:buClr>
                <a:schemeClr val="dk1"/>
              </a:buClr>
              <a:buSzPts val="1520"/>
              <a:buFont typeface="Arial"/>
              <a:buChar char="•"/>
            </a:pPr>
            <a:r>
              <a:rPr b="0" i="0" lang="en-US" sz="1900" u="none">
                <a:solidFill>
                  <a:schemeClr val="dk1"/>
                </a:solidFill>
                <a:latin typeface="Cambria"/>
                <a:ea typeface="Cambria"/>
                <a:cs typeface="Cambria"/>
                <a:sym typeface="Cambria"/>
              </a:rPr>
              <a:t>Atrophy is </a:t>
            </a:r>
            <a:r>
              <a:rPr b="1" i="0" lang="en-US" sz="1900" u="none">
                <a:solidFill>
                  <a:schemeClr val="dk1"/>
                </a:solidFill>
                <a:latin typeface="Cambria"/>
                <a:ea typeface="Cambria"/>
                <a:cs typeface="Cambria"/>
                <a:sym typeface="Cambria"/>
              </a:rPr>
              <a:t>shrinkage in the size of cells. </a:t>
            </a:r>
            <a:endParaRPr/>
          </a:p>
          <a:p>
            <a:pPr indent="-184150" lvl="0" marL="184150" marR="0" rtl="0" algn="l">
              <a:lnSpc>
                <a:spcPct val="70000"/>
              </a:lnSpc>
              <a:spcBef>
                <a:spcPts val="1300"/>
              </a:spcBef>
              <a:spcAft>
                <a:spcPts val="0"/>
              </a:spcAft>
              <a:buClr>
                <a:schemeClr val="dk1"/>
              </a:buClr>
              <a:buSzPts val="1520"/>
              <a:buFont typeface="Arial"/>
              <a:buChar char="•"/>
            </a:pPr>
            <a:r>
              <a:rPr b="0" i="0" lang="en-US" sz="1900" u="none">
                <a:solidFill>
                  <a:schemeClr val="dk1"/>
                </a:solidFill>
                <a:latin typeface="Cambria"/>
                <a:ea typeface="Cambria"/>
                <a:cs typeface="Cambria"/>
                <a:sym typeface="Cambria"/>
              </a:rPr>
              <a:t>A reduced demand on cells can lead to atrophy. </a:t>
            </a:r>
            <a:endParaRPr/>
          </a:p>
          <a:p>
            <a:pPr indent="-184150" lvl="0" marL="184150" marR="0" rtl="0" algn="l">
              <a:lnSpc>
                <a:spcPct val="70000"/>
              </a:lnSpc>
              <a:spcBef>
                <a:spcPts val="1300"/>
              </a:spcBef>
              <a:spcAft>
                <a:spcPts val="0"/>
              </a:spcAft>
              <a:buClr>
                <a:schemeClr val="dk1"/>
              </a:buClr>
              <a:buSzPts val="1520"/>
              <a:buFont typeface="Arial"/>
              <a:buChar char="•"/>
            </a:pPr>
            <a:r>
              <a:rPr b="0" i="0" lang="en-US" sz="1900" u="none">
                <a:solidFill>
                  <a:schemeClr val="dk1"/>
                </a:solidFill>
                <a:latin typeface="Cambria"/>
                <a:ea typeface="Cambria"/>
                <a:cs typeface="Cambria"/>
                <a:sym typeface="Cambria"/>
              </a:rPr>
              <a:t>When a sufficient number of cells are involved, the entire organ decreases in size, becoming atrophic. </a:t>
            </a:r>
            <a:endParaRPr/>
          </a:p>
          <a:p>
            <a:pPr indent="-184150" lvl="0" marL="184150" marR="0" rtl="0" algn="l">
              <a:lnSpc>
                <a:spcPct val="70000"/>
              </a:lnSpc>
              <a:spcBef>
                <a:spcPts val="1300"/>
              </a:spcBef>
              <a:spcAft>
                <a:spcPts val="0"/>
              </a:spcAft>
              <a:buClr>
                <a:schemeClr val="dk1"/>
              </a:buClr>
              <a:buSzPts val="1520"/>
              <a:buFont typeface="Arial"/>
              <a:buChar char="•"/>
            </a:pPr>
            <a:r>
              <a:rPr b="0" i="0" lang="en-US" sz="1900" u="none">
                <a:solidFill>
                  <a:schemeClr val="dk1"/>
                </a:solidFill>
                <a:latin typeface="Cambria"/>
                <a:ea typeface="Cambria"/>
                <a:cs typeface="Cambria"/>
                <a:sym typeface="Cambria"/>
              </a:rPr>
              <a:t>Atrophic cells are not dead but have diminished function. In atrophic cells there is decreased protein synthesis and increased protein degradation.</a:t>
            </a:r>
            <a:endParaRPr/>
          </a:p>
          <a:p>
            <a:pPr indent="-184150" lvl="0" marL="184150" marR="0" rtl="0" algn="l">
              <a:lnSpc>
                <a:spcPct val="70000"/>
              </a:lnSpc>
              <a:spcBef>
                <a:spcPts val="1300"/>
              </a:spcBef>
              <a:spcAft>
                <a:spcPts val="0"/>
              </a:spcAft>
              <a:buClr>
                <a:schemeClr val="dk1"/>
              </a:buClr>
              <a:buSzPts val="1520"/>
              <a:buFont typeface="Arial"/>
              <a:buChar char="•"/>
            </a:pPr>
            <a:r>
              <a:rPr b="0" i="0" lang="en-US" sz="1900" u="none">
                <a:solidFill>
                  <a:schemeClr val="dk1"/>
                </a:solidFill>
                <a:latin typeface="Cambria"/>
                <a:ea typeface="Cambria"/>
                <a:cs typeface="Cambria"/>
                <a:sym typeface="Cambria"/>
              </a:rPr>
              <a:t>Causes of atrophy include </a:t>
            </a:r>
            <a:endParaRPr/>
          </a:p>
          <a:p>
            <a:pPr indent="-282575" lvl="2" marL="733425" marR="0" rtl="0" algn="l">
              <a:lnSpc>
                <a:spcPct val="70000"/>
              </a:lnSpc>
              <a:spcBef>
                <a:spcPts val="600"/>
              </a:spcBef>
              <a:spcAft>
                <a:spcPts val="0"/>
              </a:spcAft>
              <a:buClr>
                <a:schemeClr val="dk1"/>
              </a:buClr>
              <a:buSzPts val="1520"/>
              <a:buFont typeface="Noto Sans Symbols"/>
              <a:buChar char="⚫"/>
            </a:pPr>
            <a:r>
              <a:rPr b="0" i="0" lang="en-US" sz="1900" u="none" cap="none" strike="noStrike">
                <a:solidFill>
                  <a:schemeClr val="dk1"/>
                </a:solidFill>
                <a:latin typeface="Cambria"/>
                <a:ea typeface="Cambria"/>
                <a:cs typeface="Cambria"/>
                <a:sym typeface="Cambria"/>
              </a:rPr>
              <a:t>decreased workload or disuse (e.g. immobilization of a limb in fracture), </a:t>
            </a:r>
            <a:endParaRPr/>
          </a:p>
          <a:p>
            <a:pPr indent="-282575" lvl="2" marL="733425" marR="0" rtl="0" algn="l">
              <a:lnSpc>
                <a:spcPct val="70000"/>
              </a:lnSpc>
              <a:spcBef>
                <a:spcPts val="600"/>
              </a:spcBef>
              <a:spcAft>
                <a:spcPts val="0"/>
              </a:spcAft>
              <a:buClr>
                <a:schemeClr val="dk1"/>
              </a:buClr>
              <a:buSzPts val="1520"/>
              <a:buFont typeface="Noto Sans Symbols"/>
              <a:buChar char="⚫"/>
            </a:pPr>
            <a:r>
              <a:rPr b="0" i="0" lang="en-US" sz="1900" u="none" cap="none" strike="noStrike">
                <a:solidFill>
                  <a:schemeClr val="dk1"/>
                </a:solidFill>
                <a:latin typeface="Cambria"/>
                <a:ea typeface="Cambria"/>
                <a:cs typeface="Cambria"/>
                <a:sym typeface="Cambria"/>
              </a:rPr>
              <a:t>loss of innervation (lack of neural stimulation to the peripheral muscles caused by injury to the supplying nerve causes atrophy of that muscle)</a:t>
            </a:r>
            <a:endParaRPr/>
          </a:p>
          <a:p>
            <a:pPr indent="-282575" lvl="2" marL="733425" marR="0" rtl="0" algn="l">
              <a:lnSpc>
                <a:spcPct val="70000"/>
              </a:lnSpc>
              <a:spcBef>
                <a:spcPts val="600"/>
              </a:spcBef>
              <a:spcAft>
                <a:spcPts val="0"/>
              </a:spcAft>
              <a:buClr>
                <a:schemeClr val="dk1"/>
              </a:buClr>
              <a:buSzPts val="1520"/>
              <a:buFont typeface="Noto Sans Symbols"/>
              <a:buChar char="⚫"/>
            </a:pPr>
            <a:r>
              <a:rPr b="0" i="0" lang="en-US" sz="1900" u="none" cap="none" strike="noStrike">
                <a:solidFill>
                  <a:schemeClr val="dk1"/>
                </a:solidFill>
                <a:latin typeface="Cambria"/>
                <a:ea typeface="Cambria"/>
                <a:cs typeface="Cambria"/>
                <a:sym typeface="Cambria"/>
              </a:rPr>
              <a:t>diminished blood supply,</a:t>
            </a:r>
            <a:endParaRPr/>
          </a:p>
          <a:p>
            <a:pPr indent="-282575" lvl="2" marL="733425" marR="0" rtl="0" algn="l">
              <a:lnSpc>
                <a:spcPct val="70000"/>
              </a:lnSpc>
              <a:spcBef>
                <a:spcPts val="600"/>
              </a:spcBef>
              <a:spcAft>
                <a:spcPts val="0"/>
              </a:spcAft>
              <a:buClr>
                <a:schemeClr val="dk1"/>
              </a:buClr>
              <a:buSzPts val="1520"/>
              <a:buFont typeface="Noto Sans Symbols"/>
              <a:buChar char="⚫"/>
            </a:pPr>
            <a:r>
              <a:rPr b="0" i="0" lang="en-US" sz="1900" u="none" cap="none" strike="noStrike">
                <a:solidFill>
                  <a:schemeClr val="dk1"/>
                </a:solidFill>
                <a:latin typeface="Cambria"/>
                <a:ea typeface="Cambria"/>
                <a:cs typeface="Cambria"/>
                <a:sym typeface="Cambria"/>
              </a:rPr>
              <a:t>inadequate nutrition</a:t>
            </a:r>
            <a:endParaRPr/>
          </a:p>
          <a:p>
            <a:pPr indent="-282575" lvl="2" marL="733425" marR="0" rtl="0" algn="l">
              <a:lnSpc>
                <a:spcPct val="70000"/>
              </a:lnSpc>
              <a:spcBef>
                <a:spcPts val="600"/>
              </a:spcBef>
              <a:spcAft>
                <a:spcPts val="0"/>
              </a:spcAft>
              <a:buClr>
                <a:schemeClr val="dk1"/>
              </a:buClr>
              <a:buSzPts val="1520"/>
              <a:buFont typeface="Noto Sans Symbols"/>
              <a:buChar char="⚫"/>
            </a:pPr>
            <a:r>
              <a:rPr b="0" i="0" lang="en-US" sz="1900" u="none" cap="none" strike="noStrike">
                <a:solidFill>
                  <a:schemeClr val="dk1"/>
                </a:solidFill>
                <a:latin typeface="Cambria"/>
                <a:ea typeface="Cambria"/>
                <a:cs typeface="Cambria"/>
                <a:sym typeface="Cambria"/>
              </a:rPr>
              <a:t>loss of endocrine stimulation (e.g. the loss of hormone stimulation in menopause)</a:t>
            </a:r>
            <a:endParaRPr/>
          </a:p>
          <a:p>
            <a:pPr indent="-282575" lvl="2" marL="733425" marR="0" rtl="0" algn="l">
              <a:lnSpc>
                <a:spcPct val="70000"/>
              </a:lnSpc>
              <a:spcBef>
                <a:spcPts val="600"/>
              </a:spcBef>
              <a:spcAft>
                <a:spcPts val="0"/>
              </a:spcAft>
              <a:buClr>
                <a:schemeClr val="dk1"/>
              </a:buClr>
              <a:buSzPts val="1520"/>
              <a:buFont typeface="Noto Sans Symbols"/>
              <a:buChar char="⚫"/>
            </a:pPr>
            <a:r>
              <a:rPr b="0" i="0" lang="en-US" sz="1900" u="none" cap="none" strike="noStrike">
                <a:solidFill>
                  <a:schemeClr val="dk1"/>
                </a:solidFill>
                <a:latin typeface="Cambria"/>
                <a:ea typeface="Cambria"/>
                <a:cs typeface="Cambria"/>
                <a:sym typeface="Cambria"/>
              </a:rPr>
              <a:t>aging: senile atrophy of brain can lead to dementia. </a:t>
            </a:r>
            <a:endParaRPr/>
          </a:p>
          <a:p>
            <a:pPr indent="-184150" lvl="0" marL="184150" marR="0" rtl="0" algn="l">
              <a:lnSpc>
                <a:spcPct val="70000"/>
              </a:lnSpc>
              <a:spcBef>
                <a:spcPts val="1300"/>
              </a:spcBef>
              <a:spcAft>
                <a:spcPts val="0"/>
              </a:spcAft>
              <a:buClr>
                <a:schemeClr val="dk1"/>
              </a:buClr>
              <a:buSzPts val="1520"/>
              <a:buFont typeface="Arial"/>
              <a:buChar char="•"/>
            </a:pPr>
            <a:r>
              <a:rPr b="0" i="0" lang="en-US" sz="1900" u="none">
                <a:solidFill>
                  <a:schemeClr val="dk1"/>
                </a:solidFill>
                <a:latin typeface="Cambria"/>
                <a:ea typeface="Cambria"/>
                <a:cs typeface="Cambria"/>
                <a:sym typeface="Cambria"/>
              </a:rPr>
              <a:t>Some of these stimuli are physiologic (the loss of hormone stimulation in menopause) and others pathologic (denervation)</a:t>
            </a:r>
            <a:endParaRPr/>
          </a:p>
        </p:txBody>
      </p:sp>
    </p:spTree>
  </p:cSld>
  <p:clrMapOvr>
    <a:masterClrMapping/>
  </p:clrMapOvr>
  <p:transition spd="med">
    <p:fade/>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p13"/>
          <p:cNvSpPr txBox="1"/>
          <p:nvPr>
            <p:ph type="title"/>
          </p:nvPr>
        </p:nvSpPr>
        <p:spPr>
          <a:xfrm>
            <a:off x="914400" y="177800"/>
            <a:ext cx="7497762" cy="823912"/>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rgbClr val="416351"/>
              </a:buClr>
              <a:buSzPts val="2700"/>
              <a:buNone/>
            </a:pPr>
            <a:r>
              <a:rPr b="1" i="0" lang="en-US" sz="2700" u="none">
                <a:solidFill>
                  <a:srgbClr val="416351"/>
                </a:solidFill>
                <a:latin typeface="Cambria"/>
                <a:ea typeface="Cambria"/>
                <a:cs typeface="Cambria"/>
                <a:sym typeface="Cambria"/>
              </a:rPr>
              <a:t>Metaplasia</a:t>
            </a:r>
            <a:endParaRPr/>
          </a:p>
        </p:txBody>
      </p:sp>
      <p:sp>
        <p:nvSpPr>
          <p:cNvPr id="183" name="Google Shape;183;p13"/>
          <p:cNvSpPr txBox="1"/>
          <p:nvPr>
            <p:ph idx="1" type="body"/>
          </p:nvPr>
        </p:nvSpPr>
        <p:spPr>
          <a:xfrm>
            <a:off x="261937" y="1066800"/>
            <a:ext cx="8620125" cy="5486400"/>
          </a:xfrm>
          <a:prstGeom prst="rect">
            <a:avLst/>
          </a:prstGeom>
          <a:noFill/>
          <a:ln>
            <a:noFill/>
          </a:ln>
        </p:spPr>
        <p:txBody>
          <a:bodyPr anchorCtr="0" anchor="t" bIns="45700" lIns="91425" spcFirstLastPara="1" rIns="91425" wrap="square" tIns="45700">
            <a:noAutofit/>
          </a:bodyPr>
          <a:lstStyle/>
          <a:p>
            <a:pPr indent="-171449" lvl="0" marL="204786" marR="0" rtl="0" algn="l">
              <a:lnSpc>
                <a:spcPct val="90000"/>
              </a:lnSpc>
              <a:spcBef>
                <a:spcPts val="0"/>
              </a:spcBef>
              <a:spcAft>
                <a:spcPts val="0"/>
              </a:spcAft>
              <a:buClr>
                <a:schemeClr val="dk1"/>
              </a:buClr>
              <a:buSzPts val="1920"/>
              <a:buFont typeface="Arial"/>
              <a:buChar char="•"/>
            </a:pPr>
            <a:r>
              <a:rPr b="0" i="0" lang="en-US" sz="2400" u="none">
                <a:solidFill>
                  <a:schemeClr val="dk1"/>
                </a:solidFill>
                <a:latin typeface="Cambria"/>
                <a:ea typeface="Cambria"/>
                <a:cs typeface="Cambria"/>
                <a:sym typeface="Cambria"/>
              </a:rPr>
              <a:t>Certain types of cells are extra sensitive to a particular toxic agent  or environment. When they get exposed to that agent or environment they get replaced by another type of cell which is better able to tolerate that toxic agent or environment. This is known as metaplasia.</a:t>
            </a:r>
            <a:endParaRPr/>
          </a:p>
          <a:p>
            <a:pPr indent="-171449" lvl="0" marL="204786" marR="0" rtl="0" algn="l">
              <a:lnSpc>
                <a:spcPct val="90000"/>
              </a:lnSpc>
              <a:spcBef>
                <a:spcPts val="1300"/>
              </a:spcBef>
              <a:spcAft>
                <a:spcPts val="0"/>
              </a:spcAft>
              <a:buClr>
                <a:schemeClr val="dk1"/>
              </a:buClr>
              <a:buSzPts val="1920"/>
              <a:buFont typeface="Arial"/>
              <a:buChar char="•"/>
            </a:pPr>
            <a:r>
              <a:rPr b="0" i="0" lang="en-US" sz="2400" u="none">
                <a:solidFill>
                  <a:schemeClr val="dk1"/>
                </a:solidFill>
                <a:latin typeface="Cambria"/>
                <a:ea typeface="Cambria"/>
                <a:cs typeface="Cambria"/>
                <a:sym typeface="Cambria"/>
              </a:rPr>
              <a:t>In metaplasia the cells adapt by changing (or differentiating) from one type of cell into another type of cell. Metaplasia is usually a reversible provided the causative toxic agent is removed.</a:t>
            </a:r>
            <a:endParaRPr/>
          </a:p>
          <a:p>
            <a:pPr indent="-171449" lvl="0" marL="204786" marR="0" rtl="0" algn="l">
              <a:lnSpc>
                <a:spcPct val="90000"/>
              </a:lnSpc>
              <a:spcBef>
                <a:spcPts val="1300"/>
              </a:spcBef>
              <a:spcAft>
                <a:spcPts val="0"/>
              </a:spcAft>
              <a:buClr>
                <a:schemeClr val="dk1"/>
              </a:buClr>
              <a:buSzPts val="1920"/>
              <a:buFont typeface="Arial"/>
              <a:buChar char="•"/>
            </a:pPr>
            <a:r>
              <a:rPr b="0" i="0" lang="en-US" sz="2400" u="none">
                <a:solidFill>
                  <a:schemeClr val="dk1"/>
                </a:solidFill>
                <a:latin typeface="Cambria"/>
                <a:ea typeface="Cambria"/>
                <a:cs typeface="Cambria"/>
                <a:sym typeface="Cambria"/>
              </a:rPr>
              <a:t>Examples include:</a:t>
            </a:r>
            <a:endParaRPr/>
          </a:p>
          <a:p>
            <a:pPr indent="-342900" lvl="1" marL="746125" marR="0" rtl="0" algn="l">
              <a:lnSpc>
                <a:spcPct val="90000"/>
              </a:lnSpc>
              <a:spcBef>
                <a:spcPts val="700"/>
              </a:spcBef>
              <a:spcAft>
                <a:spcPts val="0"/>
              </a:spcAft>
              <a:buClr>
                <a:schemeClr val="dk1"/>
              </a:buClr>
              <a:buSzPts val="1920"/>
              <a:buFont typeface="Gill Sans"/>
              <a:buAutoNum type="arabicPeriod"/>
            </a:pPr>
            <a:r>
              <a:rPr b="0" i="0" lang="en-US" sz="2400" u="none" cap="none" strike="noStrike">
                <a:solidFill>
                  <a:schemeClr val="dk1"/>
                </a:solidFill>
                <a:latin typeface="Cambria"/>
                <a:ea typeface="Cambria"/>
                <a:cs typeface="Cambria"/>
                <a:sym typeface="Cambria"/>
              </a:rPr>
              <a:t>Squamous metaplasia</a:t>
            </a:r>
            <a:endParaRPr/>
          </a:p>
          <a:p>
            <a:pPr indent="-342900" lvl="1" marL="746125" marR="0" rtl="0" algn="l">
              <a:lnSpc>
                <a:spcPct val="90000"/>
              </a:lnSpc>
              <a:spcBef>
                <a:spcPts val="700"/>
              </a:spcBef>
              <a:spcAft>
                <a:spcPts val="0"/>
              </a:spcAft>
              <a:buClr>
                <a:schemeClr val="dk1"/>
              </a:buClr>
              <a:buSzPts val="1920"/>
              <a:buFont typeface="Gill Sans"/>
              <a:buAutoNum type="arabicPeriod"/>
            </a:pPr>
            <a:r>
              <a:rPr b="0" i="0" lang="en-US" sz="2400" u="none" cap="none" strike="noStrike">
                <a:solidFill>
                  <a:schemeClr val="dk1"/>
                </a:solidFill>
                <a:latin typeface="Cambria"/>
                <a:ea typeface="Cambria"/>
                <a:cs typeface="Cambria"/>
                <a:sym typeface="Cambria"/>
              </a:rPr>
              <a:t>Columnar cell metaplasia</a:t>
            </a:r>
            <a:endParaRPr/>
          </a:p>
          <a:p>
            <a:pPr indent="-342900" lvl="1" marL="746125" marR="0" rtl="0" algn="l">
              <a:lnSpc>
                <a:spcPct val="90000"/>
              </a:lnSpc>
              <a:spcBef>
                <a:spcPts val="700"/>
              </a:spcBef>
              <a:spcAft>
                <a:spcPts val="0"/>
              </a:spcAft>
              <a:buClr>
                <a:schemeClr val="dk1"/>
              </a:buClr>
              <a:buSzPts val="1920"/>
              <a:buFont typeface="Gill Sans"/>
              <a:buAutoNum type="arabicPeriod"/>
            </a:pPr>
            <a:r>
              <a:rPr b="0" i="0" lang="en-US" sz="2400" u="none" cap="none" strike="noStrike">
                <a:solidFill>
                  <a:schemeClr val="dk1"/>
                </a:solidFill>
                <a:latin typeface="Cambria"/>
                <a:ea typeface="Cambria"/>
                <a:cs typeface="Cambria"/>
                <a:sym typeface="Cambria"/>
              </a:rPr>
              <a:t>Osseous metaplasia</a:t>
            </a:r>
            <a:endParaRPr/>
          </a:p>
          <a:p>
            <a:pPr indent="-342900" lvl="1" marL="746125" marR="0" rtl="0" algn="l">
              <a:lnSpc>
                <a:spcPct val="90000"/>
              </a:lnSpc>
              <a:spcBef>
                <a:spcPts val="700"/>
              </a:spcBef>
              <a:spcAft>
                <a:spcPts val="0"/>
              </a:spcAft>
              <a:buClr>
                <a:schemeClr val="dk1"/>
              </a:buClr>
              <a:buSzPts val="1920"/>
              <a:buFont typeface="Gill Sans"/>
              <a:buAutoNum type="arabicPeriod"/>
            </a:pPr>
            <a:r>
              <a:rPr b="0" i="0" lang="en-US" sz="2400" u="none" cap="none" strike="noStrike">
                <a:solidFill>
                  <a:schemeClr val="dk1"/>
                </a:solidFill>
                <a:latin typeface="Cambria"/>
                <a:ea typeface="Cambria"/>
                <a:cs typeface="Cambria"/>
                <a:sym typeface="Cambria"/>
              </a:rPr>
              <a:t>Myeloid metaplasia</a:t>
            </a:r>
            <a:endParaRPr/>
          </a:p>
          <a:p>
            <a:pPr indent="-49530" lvl="0" marL="204788" marR="0" rtl="0" algn="l">
              <a:lnSpc>
                <a:spcPct val="90000"/>
              </a:lnSpc>
              <a:spcBef>
                <a:spcPts val="1350"/>
              </a:spcBef>
              <a:spcAft>
                <a:spcPts val="0"/>
              </a:spcAft>
              <a:buClr>
                <a:schemeClr val="dk1"/>
              </a:buClr>
              <a:buSzPts val="1920"/>
              <a:buFont typeface="Arial"/>
              <a:buNone/>
            </a:pPr>
            <a:r>
              <a:t/>
            </a:r>
            <a:endParaRPr b="0" i="0" sz="2400" u="none" cap="none" strike="noStrike">
              <a:solidFill>
                <a:schemeClr val="dk1"/>
              </a:solidFill>
              <a:latin typeface="Cambria"/>
              <a:ea typeface="Cambria"/>
              <a:cs typeface="Cambria"/>
              <a:sym typeface="Cambria"/>
            </a:endParaRPr>
          </a:p>
        </p:txBody>
      </p:sp>
    </p:spTree>
  </p:cSld>
  <p:clrMapOvr>
    <a:masterClrMapping/>
  </p:clrMapOvr>
  <p:transition spd="med">
    <p:fade/>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sp>
        <p:nvSpPr>
          <p:cNvPr id="188" name="Google Shape;188;p14"/>
          <p:cNvSpPr txBox="1"/>
          <p:nvPr>
            <p:ph type="title"/>
          </p:nvPr>
        </p:nvSpPr>
        <p:spPr>
          <a:xfrm>
            <a:off x="39687" y="990600"/>
            <a:ext cx="3390900" cy="10668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rgbClr val="416351"/>
              </a:buClr>
              <a:buSzPts val="4400"/>
              <a:buNone/>
            </a:pPr>
            <a:r>
              <a:rPr b="1" i="0" lang="en-US" sz="4400" u="none">
                <a:solidFill>
                  <a:srgbClr val="416351"/>
                </a:solidFill>
                <a:latin typeface="Cambria"/>
                <a:ea typeface="Cambria"/>
                <a:cs typeface="Cambria"/>
                <a:sym typeface="Cambria"/>
              </a:rPr>
              <a:t>Metaplasia</a:t>
            </a:r>
            <a:br>
              <a:rPr b="1" i="0" lang="en-US" sz="4400" u="none">
                <a:solidFill>
                  <a:srgbClr val="416351"/>
                </a:solidFill>
                <a:latin typeface="Cambria"/>
                <a:ea typeface="Cambria"/>
                <a:cs typeface="Cambria"/>
                <a:sym typeface="Cambria"/>
              </a:rPr>
            </a:br>
            <a:r>
              <a:rPr b="1" i="0" lang="en-US" sz="2200" u="none">
                <a:solidFill>
                  <a:srgbClr val="FF0000"/>
                </a:solidFill>
                <a:latin typeface="Cambria"/>
                <a:ea typeface="Cambria"/>
                <a:cs typeface="Cambria"/>
                <a:sym typeface="Cambria"/>
              </a:rPr>
              <a:t>1) Squamous metaplasia </a:t>
            </a:r>
            <a:endParaRPr/>
          </a:p>
        </p:txBody>
      </p:sp>
      <p:sp>
        <p:nvSpPr>
          <p:cNvPr id="189" name="Google Shape;189;p14"/>
          <p:cNvSpPr txBox="1"/>
          <p:nvPr>
            <p:ph idx="1" type="body"/>
          </p:nvPr>
        </p:nvSpPr>
        <p:spPr>
          <a:xfrm>
            <a:off x="152400" y="3738562"/>
            <a:ext cx="8915400" cy="3271837"/>
          </a:xfrm>
          <a:prstGeom prst="rect">
            <a:avLst/>
          </a:prstGeom>
          <a:noFill/>
          <a:ln>
            <a:noFill/>
          </a:ln>
        </p:spPr>
        <p:txBody>
          <a:bodyPr anchorCtr="0" anchor="t" bIns="45700" lIns="91425" spcFirstLastPara="1" rIns="91425" wrap="square" tIns="45700">
            <a:normAutofit/>
          </a:bodyPr>
          <a:lstStyle/>
          <a:p>
            <a:pPr indent="-184150" lvl="0" marL="184150" marR="0" rtl="0" algn="l">
              <a:lnSpc>
                <a:spcPct val="70000"/>
              </a:lnSpc>
              <a:spcBef>
                <a:spcPts val="0"/>
              </a:spcBef>
              <a:spcAft>
                <a:spcPts val="0"/>
              </a:spcAft>
              <a:buClr>
                <a:schemeClr val="dk1"/>
              </a:buClr>
              <a:buSzPts val="1280"/>
              <a:buFont typeface="Noto Sans Symbols"/>
              <a:buChar char="⮚"/>
            </a:pPr>
            <a:r>
              <a:rPr b="1" i="0" lang="en-US" sz="1600" u="none">
                <a:solidFill>
                  <a:schemeClr val="dk1"/>
                </a:solidFill>
                <a:latin typeface="Cambria"/>
                <a:ea typeface="Cambria"/>
                <a:cs typeface="Cambria"/>
                <a:sym typeface="Cambria"/>
              </a:rPr>
              <a:t>In squamous metaplasia, the columnar cells are replaced by squamous cells.  </a:t>
            </a:r>
            <a:r>
              <a:rPr b="0" i="0" lang="en-US" sz="1600" u="none">
                <a:solidFill>
                  <a:schemeClr val="dk1"/>
                </a:solidFill>
                <a:latin typeface="Cambria"/>
                <a:ea typeface="Cambria"/>
                <a:cs typeface="Cambria"/>
                <a:sym typeface="Cambria"/>
              </a:rPr>
              <a:t>Examples of squamous metaplasia are seen in:</a:t>
            </a:r>
            <a:endParaRPr/>
          </a:p>
          <a:p>
            <a:pPr indent="-184149" lvl="1" marL="458787" marR="0" rtl="0" algn="l">
              <a:lnSpc>
                <a:spcPct val="70000"/>
              </a:lnSpc>
              <a:spcBef>
                <a:spcPts val="700"/>
              </a:spcBef>
              <a:spcAft>
                <a:spcPts val="0"/>
              </a:spcAft>
              <a:buClr>
                <a:schemeClr val="dk1"/>
              </a:buClr>
              <a:buSzPts val="1280"/>
              <a:buFont typeface="Noto Sans Symbols"/>
              <a:buChar char="⮚"/>
            </a:pPr>
            <a:r>
              <a:rPr b="1" i="0" lang="en-US" sz="1600" u="none" cap="none" strike="noStrike">
                <a:solidFill>
                  <a:schemeClr val="dk1"/>
                </a:solidFill>
                <a:latin typeface="Cambria"/>
                <a:ea typeface="Cambria"/>
                <a:cs typeface="Cambria"/>
                <a:sym typeface="Cambria"/>
              </a:rPr>
              <a:t>the respiratory tract</a:t>
            </a:r>
            <a:r>
              <a:rPr b="0" i="0" lang="en-US" sz="1600" u="none" cap="none" strike="noStrike">
                <a:solidFill>
                  <a:schemeClr val="dk1"/>
                </a:solidFill>
                <a:latin typeface="Cambria"/>
                <a:ea typeface="Cambria"/>
                <a:cs typeface="Cambria"/>
                <a:sym typeface="Cambria"/>
              </a:rPr>
              <a:t>: the columnar cells lining the bronchus are replaced by squamous cells following chronic injury in smokers. The squamous epithelium is able to survive the toxicity of tobacco better than the columnar epithelium.  Although the metaplastic squamous epithelium will survive better,  the important protective functions of columnar epithelium are lost, such as mucus secretion and ciliary action.  </a:t>
            </a:r>
            <a:endParaRPr/>
          </a:p>
          <a:p>
            <a:pPr indent="-184149" lvl="1" marL="458787" marR="0" rtl="0" algn="l">
              <a:lnSpc>
                <a:spcPct val="70000"/>
              </a:lnSpc>
              <a:spcBef>
                <a:spcPts val="700"/>
              </a:spcBef>
              <a:spcAft>
                <a:spcPts val="0"/>
              </a:spcAft>
              <a:buClr>
                <a:schemeClr val="dk1"/>
              </a:buClr>
              <a:buSzPts val="1280"/>
              <a:buFont typeface="Noto Sans Symbols"/>
              <a:buChar char="⮚"/>
            </a:pPr>
            <a:r>
              <a:rPr b="1" i="0" lang="en-US" sz="1600" u="none" cap="none" strike="noStrike">
                <a:solidFill>
                  <a:schemeClr val="dk1"/>
                </a:solidFill>
                <a:latin typeface="Cambria"/>
                <a:ea typeface="Cambria"/>
                <a:cs typeface="Cambria"/>
                <a:sym typeface="Cambria"/>
              </a:rPr>
              <a:t>the cervix</a:t>
            </a:r>
            <a:r>
              <a:rPr b="0" i="0" lang="en-US" sz="1600" u="none" cap="none" strike="noStrike">
                <a:solidFill>
                  <a:schemeClr val="dk1"/>
                </a:solidFill>
                <a:latin typeface="Cambria"/>
                <a:ea typeface="Cambria"/>
                <a:cs typeface="Cambria"/>
                <a:sym typeface="Cambria"/>
              </a:rPr>
              <a:t> at the squamocolumnar junction: columnar cells are replaced by squamous cells following chronic irritation and inflammation.</a:t>
            </a:r>
            <a:endParaRPr/>
          </a:p>
          <a:p>
            <a:pPr indent="-184150" lvl="0" marL="184150" marR="0" rtl="0" algn="l">
              <a:lnSpc>
                <a:spcPct val="70000"/>
              </a:lnSpc>
              <a:spcBef>
                <a:spcPts val="1300"/>
              </a:spcBef>
              <a:spcAft>
                <a:spcPts val="0"/>
              </a:spcAft>
              <a:buClr>
                <a:schemeClr val="dk1"/>
              </a:buClr>
              <a:buSzPts val="1280"/>
              <a:buFont typeface="Noto Sans Symbols"/>
              <a:buChar char="⮚"/>
            </a:pPr>
            <a:r>
              <a:rPr b="0" i="0" lang="en-US" sz="1600" u="none">
                <a:solidFill>
                  <a:schemeClr val="dk1"/>
                </a:solidFill>
                <a:latin typeface="Cambria"/>
                <a:ea typeface="Cambria"/>
                <a:cs typeface="Cambria"/>
                <a:sym typeface="Cambria"/>
              </a:rPr>
              <a:t>If the causative agent persists, it may predispose to or provide a platform for cancer to develop. In fact, it is thought that cigarette smoking initially causes squamous metaplasia and later squamous cell cancer arise from it.  </a:t>
            </a:r>
            <a:endParaRPr/>
          </a:p>
          <a:p>
            <a:pPr indent="-184150" lvl="0" marL="184150" marR="0" rtl="0" algn="l">
              <a:lnSpc>
                <a:spcPct val="70000"/>
              </a:lnSpc>
              <a:spcBef>
                <a:spcPts val="1300"/>
              </a:spcBef>
              <a:spcAft>
                <a:spcPts val="0"/>
              </a:spcAft>
              <a:buClr>
                <a:schemeClr val="dk1"/>
              </a:buClr>
              <a:buSzPts val="1280"/>
              <a:buFont typeface="Noto Sans Symbols"/>
              <a:buChar char="⮚"/>
            </a:pPr>
            <a:r>
              <a:rPr b="0" i="0" lang="en-US" sz="1600" u="none">
                <a:solidFill>
                  <a:schemeClr val="dk1"/>
                </a:solidFill>
                <a:latin typeface="Cambria"/>
                <a:ea typeface="Cambria"/>
                <a:cs typeface="Cambria"/>
                <a:sym typeface="Cambria"/>
              </a:rPr>
              <a:t>Similarly squamous cell carcinoma of cervix may arise from the squamous metaplasia of cervix.</a:t>
            </a:r>
            <a:endParaRPr/>
          </a:p>
          <a:p>
            <a:pPr indent="-90170" lvl="0" marL="204788" marR="0" rtl="0" algn="l">
              <a:lnSpc>
                <a:spcPct val="90000"/>
              </a:lnSpc>
              <a:spcBef>
                <a:spcPts val="1350"/>
              </a:spcBef>
              <a:spcAft>
                <a:spcPts val="0"/>
              </a:spcAft>
              <a:buClr>
                <a:schemeClr val="dk1"/>
              </a:buClr>
              <a:buSzPts val="1280"/>
              <a:buFont typeface="Arial"/>
              <a:buNone/>
            </a:pPr>
            <a:r>
              <a:t/>
            </a:r>
            <a:endParaRPr b="0" i="0" sz="1600" u="none">
              <a:solidFill>
                <a:schemeClr val="dk1"/>
              </a:solidFill>
              <a:latin typeface="Cambria"/>
              <a:ea typeface="Cambria"/>
              <a:cs typeface="Cambria"/>
              <a:sym typeface="Cambria"/>
            </a:endParaRPr>
          </a:p>
        </p:txBody>
      </p:sp>
      <p:pic>
        <p:nvPicPr>
          <p:cNvPr id="190" name="Google Shape;190;p14"/>
          <p:cNvPicPr preferRelativeResize="0"/>
          <p:nvPr>
            <p:ph idx="2" type="body"/>
          </p:nvPr>
        </p:nvPicPr>
        <p:blipFill rotWithShape="1">
          <a:blip r:embed="rId3">
            <a:alphaModFix/>
          </a:blip>
          <a:srcRect b="10390" l="0" r="0" t="0"/>
          <a:stretch/>
        </p:blipFill>
        <p:spPr>
          <a:xfrm>
            <a:off x="3544887" y="0"/>
            <a:ext cx="5562600" cy="3738562"/>
          </a:xfrm>
          <a:prstGeom prst="rect">
            <a:avLst/>
          </a:prstGeom>
          <a:noFill/>
          <a:ln>
            <a:noFill/>
          </a:ln>
        </p:spPr>
      </p:pic>
    </p:spTree>
  </p:cSld>
  <p:clrMapOvr>
    <a:masterClrMapping/>
  </p:clrMapOvr>
  <p:transition spd="med">
    <p:fade/>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sp>
        <p:nvSpPr>
          <p:cNvPr id="195" name="Google Shape;195;p15"/>
          <p:cNvSpPr txBox="1"/>
          <p:nvPr>
            <p:ph type="title"/>
          </p:nvPr>
        </p:nvSpPr>
        <p:spPr>
          <a:xfrm>
            <a:off x="914400" y="107950"/>
            <a:ext cx="7696200" cy="5334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2"/>
              </a:buClr>
              <a:buSzPts val="3200"/>
              <a:buNone/>
            </a:pPr>
            <a:r>
              <a:rPr b="1" i="0" lang="en-US" sz="3200" u="none">
                <a:solidFill>
                  <a:schemeClr val="dk2"/>
                </a:solidFill>
                <a:latin typeface="Cambria"/>
                <a:ea typeface="Cambria"/>
                <a:cs typeface="Cambria"/>
                <a:sym typeface="Cambria"/>
              </a:rPr>
              <a:t>Metaplasia </a:t>
            </a:r>
            <a:endParaRPr/>
          </a:p>
        </p:txBody>
      </p:sp>
      <p:sp>
        <p:nvSpPr>
          <p:cNvPr id="196" name="Google Shape;196;p15"/>
          <p:cNvSpPr txBox="1"/>
          <p:nvPr>
            <p:ph idx="1" type="body"/>
          </p:nvPr>
        </p:nvSpPr>
        <p:spPr>
          <a:xfrm>
            <a:off x="76200" y="617537"/>
            <a:ext cx="8991600" cy="4876800"/>
          </a:xfrm>
          <a:prstGeom prst="rect">
            <a:avLst/>
          </a:prstGeom>
          <a:noFill/>
          <a:ln>
            <a:noFill/>
          </a:ln>
        </p:spPr>
        <p:txBody>
          <a:bodyPr anchorCtr="0" anchor="t" bIns="45700" lIns="91425" spcFirstLastPara="1" rIns="91425" wrap="square" tIns="45700">
            <a:normAutofit/>
          </a:bodyPr>
          <a:lstStyle/>
          <a:p>
            <a:pPr indent="-282575" lvl="0" marL="365125" marR="0" rtl="0" algn="l">
              <a:lnSpc>
                <a:spcPct val="90000"/>
              </a:lnSpc>
              <a:spcBef>
                <a:spcPts val="0"/>
              </a:spcBef>
              <a:spcAft>
                <a:spcPts val="0"/>
              </a:spcAft>
              <a:buClr>
                <a:srgbClr val="FF0000"/>
              </a:buClr>
              <a:buSzPts val="1600"/>
              <a:buFont typeface="Arial"/>
              <a:buNone/>
            </a:pPr>
            <a:r>
              <a:rPr b="1" i="0" lang="en-US" sz="2000" u="none">
                <a:solidFill>
                  <a:srgbClr val="FF0000"/>
                </a:solidFill>
                <a:latin typeface="Cambria"/>
                <a:ea typeface="Cambria"/>
                <a:cs typeface="Cambria"/>
                <a:sym typeface="Cambria"/>
              </a:rPr>
              <a:t>2) Columnar cell metaplasia: </a:t>
            </a:r>
            <a:r>
              <a:rPr b="0" i="0" lang="en-US" sz="2000" u="none">
                <a:solidFill>
                  <a:schemeClr val="dk1"/>
                </a:solidFill>
                <a:latin typeface="Cambria"/>
                <a:ea typeface="Cambria"/>
                <a:cs typeface="Cambria"/>
                <a:sym typeface="Cambria"/>
              </a:rPr>
              <a:t>it is the replacement of squamous cells by columnar cells. It is seen in the esophagus in chronic gastro-esophageal acid reflux disease. The normal stratified squamous epithelium of the lower esophagus cannot handle the acidity of reflux disease and undergoes metaplastic transformation to columnar epithelium. This change is called as </a:t>
            </a:r>
            <a:r>
              <a:rPr b="1" i="0" lang="en-US" sz="2000" u="none">
                <a:solidFill>
                  <a:schemeClr val="dk1"/>
                </a:solidFill>
                <a:latin typeface="Cambria"/>
                <a:ea typeface="Cambria"/>
                <a:cs typeface="Cambria"/>
                <a:sym typeface="Cambria"/>
              </a:rPr>
              <a:t>Barrett’s oesophagus </a:t>
            </a:r>
            <a:r>
              <a:rPr b="0" i="0" lang="en-US" sz="2000" u="none">
                <a:solidFill>
                  <a:schemeClr val="dk1"/>
                </a:solidFill>
                <a:latin typeface="Cambria"/>
                <a:ea typeface="Cambria"/>
                <a:cs typeface="Cambria"/>
                <a:sym typeface="Cambria"/>
              </a:rPr>
              <a:t>and it can be precancerous and lead to development of adenocarcinoma of esophagus.</a:t>
            </a:r>
            <a:endParaRPr/>
          </a:p>
          <a:p>
            <a:pPr indent="-282575" lvl="0" marL="365125" marR="0" rtl="0" algn="l">
              <a:lnSpc>
                <a:spcPct val="90000"/>
              </a:lnSpc>
              <a:spcBef>
                <a:spcPts val="1300"/>
              </a:spcBef>
              <a:spcAft>
                <a:spcPts val="0"/>
              </a:spcAft>
              <a:buClr>
                <a:schemeClr val="dk1"/>
              </a:buClr>
              <a:buSzPts val="1680"/>
              <a:buFont typeface="Arial"/>
              <a:buNone/>
            </a:pPr>
            <a:r>
              <a:t/>
            </a:r>
            <a:endParaRPr b="0" i="0" sz="2100" u="none">
              <a:solidFill>
                <a:schemeClr val="dk1"/>
              </a:solidFill>
              <a:latin typeface="Calibri"/>
              <a:ea typeface="Calibri"/>
              <a:cs typeface="Calibri"/>
              <a:sym typeface="Calibri"/>
            </a:endParaRPr>
          </a:p>
          <a:p>
            <a:pPr indent="-64770" lvl="0" marL="204788" marR="0" rtl="0" algn="l">
              <a:lnSpc>
                <a:spcPct val="90000"/>
              </a:lnSpc>
              <a:spcBef>
                <a:spcPts val="1350"/>
              </a:spcBef>
              <a:spcAft>
                <a:spcPts val="0"/>
              </a:spcAft>
              <a:buClr>
                <a:schemeClr val="dk1"/>
              </a:buClr>
              <a:buSzPts val="1680"/>
              <a:buFont typeface="Arial"/>
              <a:buNone/>
            </a:pPr>
            <a:r>
              <a:t/>
            </a:r>
            <a:endParaRPr b="0" i="0" sz="2100" u="none">
              <a:solidFill>
                <a:schemeClr val="dk1"/>
              </a:solidFill>
              <a:latin typeface="Calibri"/>
              <a:ea typeface="Calibri"/>
              <a:cs typeface="Calibri"/>
              <a:sym typeface="Calibri"/>
            </a:endParaRPr>
          </a:p>
        </p:txBody>
      </p:sp>
      <p:pic>
        <p:nvPicPr>
          <p:cNvPr id="197" name="Google Shape;197;p15"/>
          <p:cNvPicPr preferRelativeResize="0"/>
          <p:nvPr/>
        </p:nvPicPr>
        <p:blipFill rotWithShape="1">
          <a:blip r:embed="rId3">
            <a:alphaModFix/>
          </a:blip>
          <a:srcRect b="0" l="0" r="0" t="0"/>
          <a:stretch/>
        </p:blipFill>
        <p:spPr>
          <a:xfrm>
            <a:off x="533400" y="2538412"/>
            <a:ext cx="7286625" cy="4319587"/>
          </a:xfrm>
          <a:prstGeom prst="rect">
            <a:avLst/>
          </a:prstGeom>
          <a:noFill/>
          <a:ln>
            <a:noFill/>
          </a:ln>
        </p:spPr>
      </p:pic>
      <p:sp>
        <p:nvSpPr>
          <p:cNvPr id="198" name="Google Shape;198;p15"/>
          <p:cNvSpPr txBox="1"/>
          <p:nvPr/>
        </p:nvSpPr>
        <p:spPr>
          <a:xfrm>
            <a:off x="5534025" y="6477000"/>
            <a:ext cx="2438400" cy="4302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100"/>
              <a:buFont typeface="Arial"/>
              <a:buNone/>
            </a:pPr>
            <a:r>
              <a:rPr b="0" i="1" lang="en-US" sz="1100" u="none">
                <a:solidFill>
                  <a:schemeClr val="dk1"/>
                </a:solidFill>
                <a:latin typeface="Arial"/>
                <a:ea typeface="Arial"/>
                <a:cs typeface="Arial"/>
                <a:sym typeface="Arial"/>
              </a:rPr>
              <a:t>N Engl J Med 2002; 346:836-842</a:t>
            </a:r>
            <a:br>
              <a:rPr b="0" i="1" lang="en-US" sz="1100" u="none">
                <a:solidFill>
                  <a:schemeClr val="dk1"/>
                </a:solidFill>
                <a:latin typeface="Arial"/>
                <a:ea typeface="Arial"/>
                <a:cs typeface="Arial"/>
                <a:sym typeface="Arial"/>
              </a:rPr>
            </a:br>
            <a:r>
              <a:rPr b="0" i="1" lang="en-US" sz="1100" u="none">
                <a:solidFill>
                  <a:schemeClr val="dk1"/>
                </a:solidFill>
                <a:latin typeface="Arial"/>
                <a:ea typeface="Arial"/>
                <a:cs typeface="Arial"/>
                <a:sym typeface="Arial"/>
              </a:rPr>
              <a:t>DOI: 10.1056/NEJMcp012118</a:t>
            </a:r>
            <a:endParaRPr/>
          </a:p>
        </p:txBody>
      </p:sp>
    </p:spTree>
  </p:cSld>
  <p:clrMapOvr>
    <a:masterClrMapping/>
  </p:clrMapOvr>
  <p:transition spd="med">
    <p:fade/>
  </p:transition>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sp>
        <p:nvSpPr>
          <p:cNvPr id="203" name="Google Shape;203;p16"/>
          <p:cNvSpPr txBox="1"/>
          <p:nvPr>
            <p:ph type="title"/>
          </p:nvPr>
        </p:nvSpPr>
        <p:spPr>
          <a:xfrm>
            <a:off x="609600" y="762000"/>
            <a:ext cx="7696200" cy="3048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2"/>
              </a:buClr>
              <a:buSzPts val="3200"/>
              <a:buNone/>
            </a:pPr>
            <a:r>
              <a:rPr b="1" i="0" lang="en-US" sz="3200" u="none">
                <a:solidFill>
                  <a:schemeClr val="dk2"/>
                </a:solidFill>
                <a:latin typeface="Cambria"/>
                <a:ea typeface="Cambria"/>
                <a:cs typeface="Cambria"/>
                <a:sym typeface="Cambria"/>
              </a:rPr>
              <a:t>Metaplasia </a:t>
            </a:r>
            <a:endParaRPr/>
          </a:p>
        </p:txBody>
      </p:sp>
      <p:sp>
        <p:nvSpPr>
          <p:cNvPr id="204" name="Google Shape;204;p16"/>
          <p:cNvSpPr txBox="1"/>
          <p:nvPr>
            <p:ph idx="1" type="body"/>
          </p:nvPr>
        </p:nvSpPr>
        <p:spPr>
          <a:xfrm>
            <a:off x="533400" y="1447800"/>
            <a:ext cx="8496300" cy="4876800"/>
          </a:xfrm>
          <a:prstGeom prst="rect">
            <a:avLst/>
          </a:prstGeom>
          <a:noFill/>
          <a:ln>
            <a:noFill/>
          </a:ln>
        </p:spPr>
        <p:txBody>
          <a:bodyPr anchorCtr="0" anchor="t" bIns="45700" lIns="91425" spcFirstLastPara="1" rIns="91425" wrap="square" tIns="45700">
            <a:normAutofit/>
          </a:bodyPr>
          <a:lstStyle/>
          <a:p>
            <a:pPr indent="-282575" lvl="0" marL="365125" marR="0" rtl="0" algn="l">
              <a:lnSpc>
                <a:spcPct val="90000"/>
              </a:lnSpc>
              <a:spcBef>
                <a:spcPts val="0"/>
              </a:spcBef>
              <a:spcAft>
                <a:spcPts val="0"/>
              </a:spcAft>
              <a:buClr>
                <a:srgbClr val="FF0000"/>
              </a:buClr>
              <a:buSzPts val="1760"/>
              <a:buFont typeface="Arial"/>
              <a:buNone/>
            </a:pPr>
            <a:r>
              <a:rPr b="1" i="0" lang="en-US" sz="2200" u="none">
                <a:solidFill>
                  <a:srgbClr val="FF0000"/>
                </a:solidFill>
                <a:latin typeface="Cambria"/>
                <a:ea typeface="Cambria"/>
                <a:cs typeface="Cambria"/>
                <a:sym typeface="Cambria"/>
              </a:rPr>
              <a:t>3) Osseous metaplasia: </a:t>
            </a:r>
            <a:r>
              <a:rPr b="0" i="0" lang="en-US" sz="2200" u="none">
                <a:solidFill>
                  <a:schemeClr val="dk1"/>
                </a:solidFill>
                <a:latin typeface="Cambria"/>
                <a:ea typeface="Cambria"/>
                <a:cs typeface="Cambria"/>
                <a:sym typeface="Cambria"/>
              </a:rPr>
              <a:t>it is the formation of new bone at sites of tissue injury. Cartilagenous metaplasia may also occur.</a:t>
            </a:r>
            <a:endParaRPr/>
          </a:p>
          <a:p>
            <a:pPr indent="-282575" lvl="0" marL="365125" marR="0" rtl="0" algn="l">
              <a:lnSpc>
                <a:spcPct val="90000"/>
              </a:lnSpc>
              <a:spcBef>
                <a:spcPts val="1300"/>
              </a:spcBef>
              <a:spcAft>
                <a:spcPts val="0"/>
              </a:spcAft>
              <a:buClr>
                <a:srgbClr val="FF0000"/>
              </a:buClr>
              <a:buSzPts val="1760"/>
              <a:buFont typeface="Arial"/>
              <a:buNone/>
            </a:pPr>
            <a:r>
              <a:rPr b="1" i="0" lang="en-US" sz="2200" u="none">
                <a:solidFill>
                  <a:srgbClr val="FF0000"/>
                </a:solidFill>
                <a:latin typeface="Cambria"/>
                <a:ea typeface="Cambria"/>
                <a:cs typeface="Cambria"/>
                <a:sym typeface="Cambria"/>
              </a:rPr>
              <a:t>4) Myeloid metaplasia (extramedullary hematopoiesis): </a:t>
            </a:r>
            <a:r>
              <a:rPr b="0" i="0" lang="en-US" sz="2200" u="none">
                <a:solidFill>
                  <a:schemeClr val="dk1"/>
                </a:solidFill>
                <a:latin typeface="Cambria"/>
                <a:ea typeface="Cambria"/>
                <a:cs typeface="Cambria"/>
                <a:sym typeface="Cambria"/>
              </a:rPr>
              <a:t>is the proliferation of hematopoietic tissue in sites other then the bone marrow such as liver or spleen.</a:t>
            </a:r>
            <a:endParaRPr/>
          </a:p>
          <a:p>
            <a:pPr indent="-282575" lvl="0" marL="365125" marR="0" rtl="0" algn="l">
              <a:lnSpc>
                <a:spcPct val="90000"/>
              </a:lnSpc>
              <a:spcBef>
                <a:spcPts val="1300"/>
              </a:spcBef>
              <a:spcAft>
                <a:spcPts val="0"/>
              </a:spcAft>
              <a:buClr>
                <a:schemeClr val="dk1"/>
              </a:buClr>
              <a:buSzPts val="1760"/>
              <a:buFont typeface="Arial"/>
              <a:buNone/>
            </a:pPr>
            <a:r>
              <a:t/>
            </a:r>
            <a:endParaRPr b="0" i="0" sz="2200" u="none">
              <a:solidFill>
                <a:schemeClr val="dk1"/>
              </a:solidFill>
              <a:latin typeface="Cambria"/>
              <a:ea typeface="Cambria"/>
              <a:cs typeface="Cambria"/>
              <a:sym typeface="Cambria"/>
            </a:endParaRPr>
          </a:p>
          <a:p>
            <a:pPr indent="-282575" lvl="0" marL="365125" marR="0" rtl="0" algn="l">
              <a:lnSpc>
                <a:spcPct val="90000"/>
              </a:lnSpc>
              <a:spcBef>
                <a:spcPts val="1300"/>
              </a:spcBef>
              <a:spcAft>
                <a:spcPts val="0"/>
              </a:spcAft>
              <a:buClr>
                <a:schemeClr val="accent1"/>
              </a:buClr>
              <a:buSzPts val="2240"/>
              <a:buFont typeface="Arial"/>
              <a:buNone/>
            </a:pPr>
            <a:r>
              <a:rPr b="0" i="0" lang="en-US" sz="2800" u="none">
                <a:solidFill>
                  <a:schemeClr val="accent1"/>
                </a:solidFill>
                <a:latin typeface="Cambria"/>
                <a:ea typeface="Cambria"/>
                <a:cs typeface="Cambria"/>
                <a:sym typeface="Cambria"/>
              </a:rPr>
              <a:t>                          </a:t>
            </a:r>
            <a:endParaRPr b="0" i="0" sz="2400" u="none">
              <a:solidFill>
                <a:schemeClr val="dk1"/>
              </a:solidFill>
              <a:latin typeface="Calibri"/>
              <a:ea typeface="Calibri"/>
              <a:cs typeface="Calibri"/>
              <a:sym typeface="Calibri"/>
            </a:endParaRPr>
          </a:p>
          <a:p>
            <a:pPr indent="-282575" lvl="0" marL="365125" marR="0" rtl="0" algn="l">
              <a:lnSpc>
                <a:spcPct val="90000"/>
              </a:lnSpc>
              <a:spcBef>
                <a:spcPts val="1300"/>
              </a:spcBef>
              <a:spcAft>
                <a:spcPts val="0"/>
              </a:spcAft>
              <a:buClr>
                <a:schemeClr val="dk1"/>
              </a:buClr>
              <a:buSzPts val="1680"/>
              <a:buFont typeface="Arial"/>
              <a:buNone/>
            </a:pPr>
            <a:r>
              <a:t/>
            </a:r>
            <a:endParaRPr b="0" i="0" sz="2100" u="none">
              <a:solidFill>
                <a:schemeClr val="dk1"/>
              </a:solidFill>
              <a:latin typeface="Calibri"/>
              <a:ea typeface="Calibri"/>
              <a:cs typeface="Calibri"/>
              <a:sym typeface="Calibri"/>
            </a:endParaRPr>
          </a:p>
          <a:p>
            <a:pPr indent="-64770" lvl="0" marL="204788" marR="0" rtl="0" algn="l">
              <a:lnSpc>
                <a:spcPct val="90000"/>
              </a:lnSpc>
              <a:spcBef>
                <a:spcPts val="1350"/>
              </a:spcBef>
              <a:spcAft>
                <a:spcPts val="0"/>
              </a:spcAft>
              <a:buClr>
                <a:schemeClr val="dk1"/>
              </a:buClr>
              <a:buSzPts val="1680"/>
              <a:buFont typeface="Arial"/>
              <a:buNone/>
            </a:pPr>
            <a:r>
              <a:t/>
            </a:r>
            <a:endParaRPr b="0" i="0" sz="2100" u="none">
              <a:solidFill>
                <a:schemeClr val="dk1"/>
              </a:solidFill>
              <a:latin typeface="Calibri"/>
              <a:ea typeface="Calibri"/>
              <a:cs typeface="Calibri"/>
              <a:sym typeface="Calibri"/>
            </a:endParaRPr>
          </a:p>
        </p:txBody>
      </p:sp>
    </p:spTree>
  </p:cSld>
  <p:clrMapOvr>
    <a:masterClrMapping/>
  </p:clrMapOvr>
  <p:transition spd="med">
    <p:fade/>
  </p:transition>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 name="Shape 208"/>
        <p:cNvGrpSpPr/>
        <p:nvPr/>
      </p:nvGrpSpPr>
      <p:grpSpPr>
        <a:xfrm>
          <a:off x="0" y="0"/>
          <a:ext cx="0" cy="0"/>
          <a:chOff x="0" y="0"/>
          <a:chExt cx="0" cy="0"/>
        </a:xfrm>
      </p:grpSpPr>
      <p:pic>
        <p:nvPicPr>
          <p:cNvPr id="209" name="Google Shape;209;p17"/>
          <p:cNvPicPr preferRelativeResize="0"/>
          <p:nvPr/>
        </p:nvPicPr>
        <p:blipFill rotWithShape="1">
          <a:blip r:embed="rId3">
            <a:alphaModFix/>
          </a:blip>
          <a:srcRect b="11989" l="7356" r="13351" t="11717"/>
          <a:stretch/>
        </p:blipFill>
        <p:spPr>
          <a:xfrm>
            <a:off x="762000" y="1066800"/>
            <a:ext cx="7391400" cy="5334000"/>
          </a:xfrm>
          <a:prstGeom prst="rect">
            <a:avLst/>
          </a:prstGeom>
          <a:noFill/>
          <a:ln>
            <a:noFill/>
          </a:ln>
        </p:spPr>
      </p:pic>
      <p:sp>
        <p:nvSpPr>
          <p:cNvPr id="210" name="Google Shape;210;p17"/>
          <p:cNvSpPr txBox="1"/>
          <p:nvPr>
            <p:ph type="title"/>
          </p:nvPr>
        </p:nvSpPr>
        <p:spPr>
          <a:xfrm>
            <a:off x="1006475" y="466725"/>
            <a:ext cx="7131050" cy="447675"/>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rgbClr val="FF0000"/>
              </a:buClr>
              <a:buSzPts val="3200"/>
              <a:buNone/>
            </a:pPr>
            <a:r>
              <a:rPr b="1" i="0" lang="en-US" sz="3200" u="none">
                <a:solidFill>
                  <a:srgbClr val="FF0000"/>
                </a:solidFill>
                <a:latin typeface="Calibri"/>
                <a:ea typeface="Calibri"/>
                <a:cs typeface="Calibri"/>
                <a:sym typeface="Calibri"/>
              </a:rPr>
              <a:t>SUMMARY</a:t>
            </a:r>
            <a:endParaRPr/>
          </a:p>
        </p:txBody>
      </p:sp>
    </p:spTree>
  </p:cSld>
  <p:clrMapOvr>
    <a:masterClrMapping/>
  </p:clrMapOvr>
  <p:transition spd="med">
    <p:fade/>
  </p:transition>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sp>
        <p:nvSpPr>
          <p:cNvPr id="215" name="Google Shape;215;p18"/>
          <p:cNvSpPr txBox="1"/>
          <p:nvPr>
            <p:ph type="title"/>
          </p:nvPr>
        </p:nvSpPr>
        <p:spPr>
          <a:xfrm>
            <a:off x="1006475" y="466725"/>
            <a:ext cx="7131050" cy="1233487"/>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None/>
            </a:pPr>
            <a:r>
              <a:t/>
            </a:r>
            <a:endParaRPr sz="2500">
              <a:solidFill>
                <a:schemeClr val="dk1"/>
              </a:solidFill>
              <a:latin typeface="Calibri"/>
              <a:ea typeface="Calibri"/>
              <a:cs typeface="Calibri"/>
              <a:sym typeface="Calibri"/>
            </a:endParaRPr>
          </a:p>
        </p:txBody>
      </p:sp>
      <p:pic>
        <p:nvPicPr>
          <p:cNvPr id="216" name="Google Shape;216;p18"/>
          <p:cNvPicPr preferRelativeResize="0"/>
          <p:nvPr/>
        </p:nvPicPr>
        <p:blipFill rotWithShape="1">
          <a:blip r:embed="rId3">
            <a:alphaModFix/>
          </a:blip>
          <a:srcRect b="0" l="0" r="0" t="0"/>
          <a:stretch/>
        </p:blipFill>
        <p:spPr>
          <a:xfrm>
            <a:off x="1201737" y="177800"/>
            <a:ext cx="7115175" cy="6067425"/>
          </a:xfrm>
          <a:prstGeom prst="rect">
            <a:avLst/>
          </a:prstGeom>
          <a:noFill/>
          <a:ln>
            <a:noFill/>
          </a:ln>
        </p:spPr>
      </p:pic>
      <p:sp>
        <p:nvSpPr>
          <p:cNvPr id="217" name="Google Shape;217;p18"/>
          <p:cNvSpPr txBox="1"/>
          <p:nvPr/>
        </p:nvSpPr>
        <p:spPr>
          <a:xfrm>
            <a:off x="2971800" y="6524625"/>
            <a:ext cx="6054725" cy="27622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200"/>
              <a:buFont typeface="Arial"/>
              <a:buNone/>
            </a:pPr>
            <a:r>
              <a:rPr b="0" i="0" lang="en-US" sz="1200" u="none">
                <a:solidFill>
                  <a:schemeClr val="dk1"/>
                </a:solidFill>
                <a:latin typeface="Arial"/>
                <a:ea typeface="Arial"/>
                <a:cs typeface="Arial"/>
                <a:sym typeface="Arial"/>
              </a:rPr>
              <a:t>https://o.quizlet.com/nlCsBzEqK1bNJCyLHl12QA_b.png</a:t>
            </a:r>
            <a:endParaRPr/>
          </a:p>
        </p:txBody>
      </p:sp>
    </p:spTree>
  </p:cSld>
  <p:clrMapOvr>
    <a:masterClrMapping/>
  </p:clrMapOvr>
  <p:transition spd="med">
    <p:fade/>
  </p:transition>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sp>
        <p:nvSpPr>
          <p:cNvPr id="222" name="Google Shape;222;p19"/>
          <p:cNvSpPr txBox="1"/>
          <p:nvPr>
            <p:ph type="title"/>
          </p:nvPr>
        </p:nvSpPr>
        <p:spPr>
          <a:xfrm>
            <a:off x="1006475" y="466725"/>
            <a:ext cx="7131050" cy="1233487"/>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None/>
            </a:pPr>
            <a:r>
              <a:t/>
            </a:r>
            <a:endParaRPr sz="2500">
              <a:solidFill>
                <a:schemeClr val="dk1"/>
              </a:solidFill>
              <a:latin typeface="Calibri"/>
              <a:ea typeface="Calibri"/>
              <a:cs typeface="Calibri"/>
              <a:sym typeface="Calibri"/>
            </a:endParaRPr>
          </a:p>
        </p:txBody>
      </p:sp>
      <p:sp>
        <p:nvSpPr>
          <p:cNvPr id="223" name="Google Shape;223;p19"/>
          <p:cNvSpPr txBox="1"/>
          <p:nvPr>
            <p:ph idx="1" type="body"/>
          </p:nvPr>
        </p:nvSpPr>
        <p:spPr>
          <a:xfrm>
            <a:off x="1006475" y="1901825"/>
            <a:ext cx="7131050" cy="4127500"/>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chemeClr val="dk1"/>
              </a:buClr>
              <a:buSzPts val="1280"/>
              <a:buFont typeface="Arial"/>
              <a:buNone/>
            </a:pPr>
            <a:r>
              <a:rPr b="0" i="0" lang="en-US" sz="1600" u="none">
                <a:solidFill>
                  <a:schemeClr val="dk1"/>
                </a:solidFill>
                <a:latin typeface="Cambria"/>
                <a:ea typeface="Cambria"/>
                <a:cs typeface="Cambria"/>
                <a:sym typeface="Cambria"/>
              </a:rPr>
              <a:t>NOTE: t</a:t>
            </a:r>
            <a:r>
              <a:rPr b="0" i="0" lang="en-US" sz="1600" u="none">
                <a:solidFill>
                  <a:srgbClr val="2A4F1D"/>
                </a:solidFill>
                <a:latin typeface="Cambria"/>
                <a:ea typeface="Cambria"/>
                <a:cs typeface="Cambria"/>
                <a:sym typeface="Cambria"/>
              </a:rPr>
              <a:t>he term “hypoplasia” and “aplasia” are not adaptations </a:t>
            </a:r>
            <a:endParaRPr/>
          </a:p>
          <a:p>
            <a:pPr indent="-81280" lvl="0" marL="0" marR="0" rtl="0" algn="l">
              <a:lnSpc>
                <a:spcPct val="90000"/>
              </a:lnSpc>
              <a:spcBef>
                <a:spcPts val="1300"/>
              </a:spcBef>
              <a:spcAft>
                <a:spcPts val="0"/>
              </a:spcAft>
              <a:buClr>
                <a:schemeClr val="dk2"/>
              </a:buClr>
              <a:buSzPts val="1280"/>
              <a:buFont typeface="Arial"/>
              <a:buChar char="•"/>
            </a:pPr>
            <a:r>
              <a:rPr b="0" i="0" lang="en-US" sz="1600" u="none">
                <a:solidFill>
                  <a:schemeClr val="dk2"/>
                </a:solidFill>
                <a:latin typeface="Cambria"/>
                <a:ea typeface="Cambria"/>
                <a:cs typeface="Cambria"/>
                <a:sym typeface="Cambria"/>
              </a:rPr>
              <a:t>Hypoplasia</a:t>
            </a:r>
            <a:r>
              <a:rPr b="0" i="0" lang="en-US" sz="1600" u="none">
                <a:solidFill>
                  <a:schemeClr val="dk1"/>
                </a:solidFill>
                <a:latin typeface="Cambria"/>
                <a:ea typeface="Cambria"/>
                <a:cs typeface="Cambria"/>
                <a:sym typeface="Cambria"/>
              </a:rPr>
              <a:t> refers to an organ that does not reach its full size. It is a developmental disorders and not an adaptive response.</a:t>
            </a:r>
            <a:endParaRPr/>
          </a:p>
          <a:p>
            <a:pPr indent="-81280" lvl="0" marL="0" marR="0" rtl="0" algn="l">
              <a:lnSpc>
                <a:spcPct val="90000"/>
              </a:lnSpc>
              <a:spcBef>
                <a:spcPts val="1300"/>
              </a:spcBef>
              <a:spcAft>
                <a:spcPts val="0"/>
              </a:spcAft>
              <a:buClr>
                <a:schemeClr val="dk2"/>
              </a:buClr>
              <a:buSzPts val="1280"/>
              <a:buFont typeface="Arial"/>
              <a:buChar char="•"/>
            </a:pPr>
            <a:r>
              <a:rPr b="0" i="0" lang="en-US" sz="1600" u="none">
                <a:solidFill>
                  <a:schemeClr val="dk2"/>
                </a:solidFill>
                <a:latin typeface="Cambria"/>
                <a:ea typeface="Cambria"/>
                <a:cs typeface="Cambria"/>
                <a:sym typeface="Cambria"/>
              </a:rPr>
              <a:t>Aplasia</a:t>
            </a:r>
            <a:r>
              <a:rPr b="0" i="0" lang="en-US" sz="1600" u="none">
                <a:solidFill>
                  <a:schemeClr val="dk1"/>
                </a:solidFill>
                <a:latin typeface="Cambria"/>
                <a:ea typeface="Cambria"/>
                <a:cs typeface="Cambria"/>
                <a:sym typeface="Cambria"/>
              </a:rPr>
              <a:t> is the failure of cell production and it is also a developmental disorders e.g. during fetal growth aplasia can lead to agenesis of organs.</a:t>
            </a:r>
            <a:endParaRPr/>
          </a:p>
          <a:p>
            <a:pPr indent="-90170" lvl="0" marL="204788" marR="0" rtl="0" algn="l">
              <a:lnSpc>
                <a:spcPct val="90000"/>
              </a:lnSpc>
              <a:spcBef>
                <a:spcPts val="1350"/>
              </a:spcBef>
              <a:spcAft>
                <a:spcPts val="0"/>
              </a:spcAft>
              <a:buClr>
                <a:schemeClr val="dk1"/>
              </a:buClr>
              <a:buSzPts val="1280"/>
              <a:buFont typeface="Arial"/>
              <a:buNone/>
            </a:pPr>
            <a:r>
              <a:t/>
            </a:r>
            <a:endParaRPr b="0" i="0" sz="1600" u="none">
              <a:solidFill>
                <a:schemeClr val="dk1"/>
              </a:solidFill>
              <a:latin typeface="Cambria"/>
              <a:ea typeface="Cambria"/>
              <a:cs typeface="Cambria"/>
              <a:sym typeface="Cambria"/>
            </a:endParaRPr>
          </a:p>
        </p:txBody>
      </p:sp>
    </p:spTree>
  </p:cSld>
  <p:clrMapOvr>
    <a:masterClrMapping/>
  </p:clrMapOvr>
  <p:transition spd="med">
    <p:fade/>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sp>
        <p:nvSpPr>
          <p:cNvPr id="113" name="Google Shape;113;p2"/>
          <p:cNvSpPr txBox="1"/>
          <p:nvPr>
            <p:ph type="title"/>
          </p:nvPr>
        </p:nvSpPr>
        <p:spPr>
          <a:xfrm>
            <a:off x="1006475" y="466725"/>
            <a:ext cx="7131050" cy="447675"/>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dk1"/>
              </a:buClr>
              <a:buSzPts val="2400"/>
              <a:buNone/>
            </a:pPr>
            <a:r>
              <a:rPr b="1" i="0" lang="en-US" sz="2400" u="none">
                <a:solidFill>
                  <a:schemeClr val="dk1"/>
                </a:solidFill>
                <a:latin typeface="Calibri"/>
                <a:ea typeface="Calibri"/>
                <a:cs typeface="Calibri"/>
                <a:sym typeface="Calibri"/>
              </a:rPr>
              <a:t>Objectives for Cell Injury Chapter (in 3 lectures)</a:t>
            </a:r>
            <a:endParaRPr/>
          </a:p>
        </p:txBody>
      </p:sp>
      <p:sp>
        <p:nvSpPr>
          <p:cNvPr id="114" name="Google Shape;114;p2"/>
          <p:cNvSpPr txBox="1"/>
          <p:nvPr>
            <p:ph idx="1" type="body"/>
          </p:nvPr>
        </p:nvSpPr>
        <p:spPr>
          <a:xfrm>
            <a:off x="847725" y="1371600"/>
            <a:ext cx="7448550" cy="4729162"/>
          </a:xfrm>
          <a:prstGeom prst="rect">
            <a:avLst/>
          </a:prstGeom>
          <a:noFill/>
          <a:ln>
            <a:noFill/>
          </a:ln>
        </p:spPr>
        <p:txBody>
          <a:bodyPr anchorCtr="0" anchor="t" bIns="45700" lIns="91425" spcFirstLastPara="1" rIns="91425" wrap="square" tIns="45700">
            <a:normAutofit/>
          </a:bodyPr>
          <a:lstStyle/>
          <a:p>
            <a:pPr indent="0" lvl="0" marL="0" marR="0" rtl="0" algn="l">
              <a:lnSpc>
                <a:spcPct val="70000"/>
              </a:lnSpc>
              <a:spcBef>
                <a:spcPts val="0"/>
              </a:spcBef>
              <a:spcAft>
                <a:spcPts val="0"/>
              </a:spcAft>
              <a:buClr>
                <a:schemeClr val="dk1"/>
              </a:buClr>
              <a:buSzPts val="1520"/>
              <a:buFont typeface="Arial"/>
              <a:buNone/>
            </a:pPr>
            <a:r>
              <a:rPr b="1" i="0" lang="en-US" sz="1900" u="none" cap="none" strike="noStrike">
                <a:solidFill>
                  <a:schemeClr val="dk1"/>
                </a:solidFill>
                <a:latin typeface="Cambria"/>
                <a:ea typeface="Cambria"/>
                <a:cs typeface="Cambria"/>
                <a:sym typeface="Cambria"/>
              </a:rPr>
              <a:t>The students should:</a:t>
            </a:r>
            <a:endParaRPr b="0" i="0" sz="1900" u="none" cap="none" strike="noStrike">
              <a:solidFill>
                <a:schemeClr val="dk1"/>
              </a:solidFill>
              <a:latin typeface="Cambria"/>
              <a:ea typeface="Cambria"/>
              <a:cs typeface="Cambria"/>
              <a:sym typeface="Cambria"/>
            </a:endParaRPr>
          </a:p>
          <a:p>
            <a:pPr indent="-96520" lvl="0" marL="0" marR="0" rtl="0" algn="l">
              <a:lnSpc>
                <a:spcPct val="70000"/>
              </a:lnSpc>
              <a:spcBef>
                <a:spcPts val="1300"/>
              </a:spcBef>
              <a:spcAft>
                <a:spcPts val="0"/>
              </a:spcAft>
              <a:buClr>
                <a:schemeClr val="dk1"/>
              </a:buClr>
              <a:buSzPts val="1520"/>
              <a:buFont typeface="Calibri"/>
              <a:buAutoNum type="alphaUcPeriod"/>
            </a:pPr>
            <a:r>
              <a:rPr b="0" i="0" lang="en-US" sz="1900" u="none" cap="none" strike="noStrike">
                <a:solidFill>
                  <a:schemeClr val="dk1"/>
                </a:solidFill>
                <a:latin typeface="Cambria"/>
                <a:ea typeface="Cambria"/>
                <a:cs typeface="Cambria"/>
                <a:sym typeface="Cambria"/>
              </a:rPr>
              <a:t>Understand the concept of cells and tissue adaptation to environmental stress including the meaning of hypertrophy, hyperplasia, aplasia, atrophy, hypoplasia and metaplasia with their clinical manifestations.</a:t>
            </a:r>
            <a:endParaRPr/>
          </a:p>
          <a:p>
            <a:pPr indent="-96520" lvl="0" marL="0" marR="0" rtl="0" algn="l">
              <a:lnSpc>
                <a:spcPct val="70000"/>
              </a:lnSpc>
              <a:spcBef>
                <a:spcPts val="1300"/>
              </a:spcBef>
              <a:spcAft>
                <a:spcPts val="0"/>
              </a:spcAft>
              <a:buClr>
                <a:schemeClr val="dk1"/>
              </a:buClr>
              <a:buSzPts val="1520"/>
              <a:buFont typeface="Calibri"/>
              <a:buAutoNum type="alphaUcPeriod"/>
            </a:pPr>
            <a:r>
              <a:rPr b="0" i="0" lang="en-US" sz="1900" u="none" cap="none" strike="noStrike">
                <a:solidFill>
                  <a:schemeClr val="dk1"/>
                </a:solidFill>
                <a:latin typeface="Cambria"/>
                <a:ea typeface="Cambria"/>
                <a:cs typeface="Cambria"/>
                <a:sym typeface="Cambria"/>
              </a:rPr>
              <a:t>Is aware of the concept of hypoxic cell injury and its major causes.</a:t>
            </a:r>
            <a:endParaRPr/>
          </a:p>
          <a:p>
            <a:pPr indent="-96520" lvl="0" marL="0" marR="0" rtl="0" algn="l">
              <a:lnSpc>
                <a:spcPct val="70000"/>
              </a:lnSpc>
              <a:spcBef>
                <a:spcPts val="1300"/>
              </a:spcBef>
              <a:spcAft>
                <a:spcPts val="0"/>
              </a:spcAft>
              <a:buClr>
                <a:schemeClr val="dk1"/>
              </a:buClr>
              <a:buSzPts val="1520"/>
              <a:buFont typeface="Calibri"/>
              <a:buAutoNum type="alphaUcPeriod"/>
            </a:pPr>
            <a:r>
              <a:rPr b="0" i="0" lang="en-US" sz="1900" u="none" cap="none" strike="noStrike">
                <a:solidFill>
                  <a:schemeClr val="dk1"/>
                </a:solidFill>
                <a:latin typeface="Cambria"/>
                <a:ea typeface="Cambria"/>
                <a:cs typeface="Cambria"/>
                <a:sym typeface="Cambria"/>
              </a:rPr>
              <a:t>Understand the definitions and mechanisms of free radical injury.</a:t>
            </a:r>
            <a:endParaRPr/>
          </a:p>
          <a:p>
            <a:pPr indent="-96520" lvl="0" marL="0" marR="0" rtl="0" algn="l">
              <a:lnSpc>
                <a:spcPct val="70000"/>
              </a:lnSpc>
              <a:spcBef>
                <a:spcPts val="1300"/>
              </a:spcBef>
              <a:spcAft>
                <a:spcPts val="0"/>
              </a:spcAft>
              <a:buClr>
                <a:schemeClr val="dk1"/>
              </a:buClr>
              <a:buSzPts val="1520"/>
              <a:buFont typeface="Calibri"/>
              <a:buAutoNum type="alphaUcPeriod"/>
            </a:pPr>
            <a:r>
              <a:rPr b="0" i="0" lang="en-US" sz="1900" u="none" cap="none" strike="noStrike">
                <a:solidFill>
                  <a:schemeClr val="dk1"/>
                </a:solidFill>
                <a:latin typeface="Cambria"/>
                <a:ea typeface="Cambria"/>
                <a:cs typeface="Cambria"/>
                <a:sym typeface="Cambria"/>
              </a:rPr>
              <a:t>Knows the definition of apoptosis, tissue necrosis and its various types with clinical examples.</a:t>
            </a:r>
            <a:endParaRPr/>
          </a:p>
          <a:p>
            <a:pPr indent="-96520" lvl="0" marL="0" marR="0" rtl="0" algn="l">
              <a:lnSpc>
                <a:spcPct val="70000"/>
              </a:lnSpc>
              <a:spcBef>
                <a:spcPts val="1300"/>
              </a:spcBef>
              <a:spcAft>
                <a:spcPts val="0"/>
              </a:spcAft>
              <a:buClr>
                <a:schemeClr val="dk1"/>
              </a:buClr>
              <a:buSzPts val="1520"/>
              <a:buFont typeface="Calibri"/>
              <a:buAutoNum type="alphaUcPeriod"/>
            </a:pPr>
            <a:r>
              <a:rPr b="0" i="0" lang="en-US" sz="1900" u="none" cap="none" strike="noStrike">
                <a:solidFill>
                  <a:schemeClr val="dk1"/>
                </a:solidFill>
                <a:latin typeface="Cambria"/>
                <a:ea typeface="Cambria"/>
                <a:cs typeface="Cambria"/>
                <a:sym typeface="Cambria"/>
              </a:rPr>
              <a:t>Able to differentiate between necrosis and apoptosis.</a:t>
            </a:r>
            <a:endParaRPr/>
          </a:p>
          <a:p>
            <a:pPr indent="-96520" lvl="0" marL="0" marR="0" rtl="0" algn="l">
              <a:lnSpc>
                <a:spcPct val="70000"/>
              </a:lnSpc>
              <a:spcBef>
                <a:spcPts val="1300"/>
              </a:spcBef>
              <a:spcAft>
                <a:spcPts val="0"/>
              </a:spcAft>
              <a:buClr>
                <a:schemeClr val="dk1"/>
              </a:buClr>
              <a:buSzPts val="1520"/>
              <a:buFont typeface="Calibri"/>
              <a:buAutoNum type="alphaUcPeriod"/>
            </a:pPr>
            <a:r>
              <a:rPr b="0" i="0" lang="en-US" sz="1900" u="none" cap="none" strike="noStrike">
                <a:solidFill>
                  <a:schemeClr val="dk1"/>
                </a:solidFill>
                <a:latin typeface="Cambria"/>
                <a:ea typeface="Cambria"/>
                <a:cs typeface="Cambria"/>
                <a:sym typeface="Cambria"/>
              </a:rPr>
              <a:t>Understand the causes of and pathologic changes occurring in fatty change (steatosis), accumulations of exogenous and endogenous pigments (carbon, silica, iron, melanin, bilirubin and lipofuscin).</a:t>
            </a:r>
            <a:endParaRPr/>
          </a:p>
          <a:p>
            <a:pPr indent="-96520" lvl="0" marL="0" marR="0" rtl="0" algn="l">
              <a:lnSpc>
                <a:spcPct val="70000"/>
              </a:lnSpc>
              <a:spcBef>
                <a:spcPts val="1300"/>
              </a:spcBef>
              <a:spcAft>
                <a:spcPts val="0"/>
              </a:spcAft>
              <a:buClr>
                <a:schemeClr val="dk1"/>
              </a:buClr>
              <a:buSzPts val="1520"/>
              <a:buFont typeface="Calibri"/>
              <a:buAutoNum type="alphaUcPeriod"/>
            </a:pPr>
            <a:r>
              <a:rPr b="0" i="0" lang="en-US" sz="1900" u="none" cap="none" strike="noStrike">
                <a:solidFill>
                  <a:schemeClr val="dk1"/>
                </a:solidFill>
                <a:latin typeface="Cambria"/>
                <a:ea typeface="Cambria"/>
                <a:cs typeface="Cambria"/>
                <a:sym typeface="Cambria"/>
              </a:rPr>
              <a:t>Understand the causes of and differences between dystrophic and metastatic calcifications.</a:t>
            </a:r>
            <a:endParaRPr/>
          </a:p>
          <a:p>
            <a:pPr indent="-74930" lvl="0" marL="204788" marR="0" rtl="0" algn="l">
              <a:lnSpc>
                <a:spcPct val="90000"/>
              </a:lnSpc>
              <a:spcBef>
                <a:spcPts val="1350"/>
              </a:spcBef>
              <a:spcAft>
                <a:spcPts val="0"/>
              </a:spcAft>
              <a:buClr>
                <a:schemeClr val="dk1"/>
              </a:buClr>
              <a:buSzPts val="1520"/>
              <a:buFont typeface="Arial"/>
              <a:buNone/>
            </a:pPr>
            <a:r>
              <a:t/>
            </a:r>
            <a:endParaRPr b="0" i="0" sz="1900" u="none">
              <a:solidFill>
                <a:schemeClr val="dk1"/>
              </a:solidFill>
              <a:latin typeface="Cambria"/>
              <a:ea typeface="Cambria"/>
              <a:cs typeface="Cambria"/>
              <a:sym typeface="Cambria"/>
            </a:endParaRPr>
          </a:p>
        </p:txBody>
      </p:sp>
    </p:spTree>
  </p:cSld>
  <p:clrMapOvr>
    <a:masterClrMapping/>
  </p:clrMapOvr>
  <p:transition spd="med">
    <p:fade/>
  </p:transition>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 name="Shape 227"/>
        <p:cNvGrpSpPr/>
        <p:nvPr/>
      </p:nvGrpSpPr>
      <p:grpSpPr>
        <a:xfrm>
          <a:off x="0" y="0"/>
          <a:ext cx="0" cy="0"/>
          <a:chOff x="0" y="0"/>
          <a:chExt cx="0" cy="0"/>
        </a:xfrm>
      </p:grpSpPr>
      <p:sp>
        <p:nvSpPr>
          <p:cNvPr id="228" name="Google Shape;228;p20"/>
          <p:cNvSpPr txBox="1"/>
          <p:nvPr>
            <p:ph type="title"/>
          </p:nvPr>
        </p:nvSpPr>
        <p:spPr>
          <a:xfrm>
            <a:off x="971550" y="2590800"/>
            <a:ext cx="7200900" cy="1296987"/>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rgbClr val="000000"/>
              </a:buClr>
              <a:buSzPts val="4000"/>
              <a:buNone/>
            </a:pPr>
            <a:r>
              <a:rPr b="0" i="0" lang="en-US" sz="4000" u="none">
                <a:solidFill>
                  <a:srgbClr val="000000"/>
                </a:solidFill>
                <a:latin typeface="Cambria"/>
                <a:ea typeface="Cambria"/>
                <a:cs typeface="Cambria"/>
                <a:sym typeface="Cambria"/>
              </a:rPr>
              <a:t>CELL INJURY</a:t>
            </a:r>
            <a:endParaRPr/>
          </a:p>
        </p:txBody>
      </p:sp>
      <p:sp>
        <p:nvSpPr>
          <p:cNvPr id="229" name="Google Shape;229;p20"/>
          <p:cNvSpPr txBox="1"/>
          <p:nvPr>
            <p:ph idx="1" type="body"/>
          </p:nvPr>
        </p:nvSpPr>
        <p:spPr>
          <a:xfrm>
            <a:off x="971550" y="4572000"/>
            <a:ext cx="7200900" cy="841375"/>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rgbClr val="BFBFBF"/>
              </a:buClr>
              <a:buSzPts val="1200"/>
              <a:buNone/>
            </a:pPr>
            <a:r>
              <a:t/>
            </a:r>
            <a:endParaRPr sz="1500" cap="none">
              <a:solidFill>
                <a:srgbClr val="BFBFBF"/>
              </a:solidFill>
            </a:endParaRPr>
          </a:p>
        </p:txBody>
      </p:sp>
    </p:spTree>
  </p:cSld>
  <p:clrMapOvr>
    <a:masterClrMapping/>
  </p:clrMapOvr>
  <p:transition spd="med">
    <p:fade/>
  </p:transition>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3" name="Shape 233"/>
        <p:cNvGrpSpPr/>
        <p:nvPr/>
      </p:nvGrpSpPr>
      <p:grpSpPr>
        <a:xfrm>
          <a:off x="0" y="0"/>
          <a:ext cx="0" cy="0"/>
          <a:chOff x="0" y="0"/>
          <a:chExt cx="0" cy="0"/>
        </a:xfrm>
      </p:grpSpPr>
      <p:sp>
        <p:nvSpPr>
          <p:cNvPr id="234" name="Google Shape;234;p21"/>
          <p:cNvSpPr txBox="1"/>
          <p:nvPr/>
        </p:nvSpPr>
        <p:spPr>
          <a:xfrm>
            <a:off x="1006475" y="403225"/>
            <a:ext cx="7637462" cy="368300"/>
          </a:xfrm>
          <a:prstGeom prst="rect">
            <a:avLst/>
          </a:prstGeom>
          <a:solidFill>
            <a:srgbClr val="FF0000"/>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Normal cell</a:t>
            </a:r>
            <a:endParaRPr/>
          </a:p>
        </p:txBody>
      </p:sp>
      <p:sp>
        <p:nvSpPr>
          <p:cNvPr id="235" name="Google Shape;235;p21"/>
          <p:cNvSpPr txBox="1"/>
          <p:nvPr/>
        </p:nvSpPr>
        <p:spPr>
          <a:xfrm>
            <a:off x="2698750" y="877887"/>
            <a:ext cx="2087562" cy="6461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Stress/increased</a:t>
            </a:r>
            <a:endParaRPr/>
          </a:p>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 demand</a:t>
            </a:r>
            <a:endParaRPr/>
          </a:p>
        </p:txBody>
      </p:sp>
      <p:sp>
        <p:nvSpPr>
          <p:cNvPr id="236" name="Google Shape;236;p21"/>
          <p:cNvSpPr txBox="1"/>
          <p:nvPr/>
        </p:nvSpPr>
        <p:spPr>
          <a:xfrm>
            <a:off x="1300162" y="1550987"/>
            <a:ext cx="3017837" cy="368300"/>
          </a:xfrm>
          <a:prstGeom prst="rect">
            <a:avLst/>
          </a:prstGeom>
          <a:solidFill>
            <a:srgbClr val="46CCF6"/>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Calibri"/>
              <a:buNone/>
            </a:pPr>
            <a:r>
              <a:rPr b="0" i="0" lang="en-US" sz="1800" u="none">
                <a:solidFill>
                  <a:schemeClr val="dk1"/>
                </a:solidFill>
                <a:latin typeface="Calibri"/>
                <a:ea typeface="Calibri"/>
                <a:cs typeface="Calibri"/>
                <a:sym typeface="Calibri"/>
              </a:rPr>
              <a:t>Adaptation e.g. hypertrophy</a:t>
            </a:r>
            <a:endParaRPr/>
          </a:p>
        </p:txBody>
      </p:sp>
      <p:sp>
        <p:nvSpPr>
          <p:cNvPr id="237" name="Google Shape;237;p21"/>
          <p:cNvSpPr txBox="1"/>
          <p:nvPr/>
        </p:nvSpPr>
        <p:spPr>
          <a:xfrm>
            <a:off x="2767012" y="1998662"/>
            <a:ext cx="1814512" cy="368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Unable to adapt</a:t>
            </a:r>
            <a:endParaRPr/>
          </a:p>
        </p:txBody>
      </p:sp>
      <p:sp>
        <p:nvSpPr>
          <p:cNvPr id="238" name="Google Shape;238;p21"/>
          <p:cNvSpPr txBox="1"/>
          <p:nvPr/>
        </p:nvSpPr>
        <p:spPr>
          <a:xfrm>
            <a:off x="1006475" y="2627312"/>
            <a:ext cx="7637462" cy="369887"/>
          </a:xfrm>
          <a:prstGeom prst="rect">
            <a:avLst/>
          </a:prstGeom>
          <a:solidFill>
            <a:srgbClr val="FF0000"/>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Cell injury</a:t>
            </a:r>
            <a:endParaRPr/>
          </a:p>
        </p:txBody>
      </p:sp>
      <p:sp>
        <p:nvSpPr>
          <p:cNvPr id="239" name="Google Shape;239;p21"/>
          <p:cNvSpPr txBox="1"/>
          <p:nvPr/>
        </p:nvSpPr>
        <p:spPr>
          <a:xfrm>
            <a:off x="6543675" y="1493837"/>
            <a:ext cx="1838325" cy="647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Injurious stimuli </a:t>
            </a:r>
            <a:endParaRPr/>
          </a:p>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e.g. hypoxia</a:t>
            </a:r>
            <a:endParaRPr/>
          </a:p>
        </p:txBody>
      </p:sp>
      <p:sp>
        <p:nvSpPr>
          <p:cNvPr id="240" name="Google Shape;240;p21"/>
          <p:cNvSpPr/>
          <p:nvPr/>
        </p:nvSpPr>
        <p:spPr>
          <a:xfrm>
            <a:off x="2516187" y="1971675"/>
            <a:ext cx="182562" cy="547687"/>
          </a:xfrm>
          <a:prstGeom prst="downArrow">
            <a:avLst>
              <a:gd fmla="val 18000" name="adj1"/>
              <a:gd fmla="val 50000" name="adj2"/>
            </a:avLst>
          </a:prstGeom>
          <a:solidFill>
            <a:schemeClr val="accent1"/>
          </a:solidFill>
          <a:ln cap="flat" cmpd="sng" w="12700">
            <a:solidFill>
              <a:srgbClr val="3B7327"/>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Calibri"/>
              <a:ea typeface="Calibri"/>
              <a:cs typeface="Calibri"/>
              <a:sym typeface="Calibri"/>
            </a:endParaRPr>
          </a:p>
        </p:txBody>
      </p:sp>
      <p:sp>
        <p:nvSpPr>
          <p:cNvPr id="241" name="Google Shape;241;p21"/>
          <p:cNvSpPr/>
          <p:nvPr/>
        </p:nvSpPr>
        <p:spPr>
          <a:xfrm>
            <a:off x="6324600" y="909637"/>
            <a:ext cx="179387" cy="1528762"/>
          </a:xfrm>
          <a:prstGeom prst="downArrow">
            <a:avLst>
              <a:gd fmla="val 20333" name="adj1"/>
              <a:gd fmla="val 50000" name="adj2"/>
            </a:avLst>
          </a:prstGeom>
          <a:solidFill>
            <a:schemeClr val="accent1"/>
          </a:solidFill>
          <a:ln cap="flat" cmpd="sng" w="12700">
            <a:solidFill>
              <a:srgbClr val="3B7327"/>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Calibri"/>
              <a:ea typeface="Calibri"/>
              <a:cs typeface="Calibri"/>
              <a:sym typeface="Calibri"/>
            </a:endParaRPr>
          </a:p>
        </p:txBody>
      </p:sp>
      <p:sp>
        <p:nvSpPr>
          <p:cNvPr id="242" name="Google Shape;242;p21"/>
          <p:cNvSpPr/>
          <p:nvPr/>
        </p:nvSpPr>
        <p:spPr>
          <a:xfrm rot="3060000">
            <a:off x="3621881" y="2810668"/>
            <a:ext cx="157162" cy="1463675"/>
          </a:xfrm>
          <a:prstGeom prst="downArrow">
            <a:avLst>
              <a:gd fmla="val 20440" name="adj1"/>
              <a:gd fmla="val 50000" name="adj2"/>
            </a:avLst>
          </a:prstGeom>
          <a:solidFill>
            <a:schemeClr val="accent1"/>
          </a:solidFill>
          <a:ln cap="flat" cmpd="sng" w="12700">
            <a:solidFill>
              <a:srgbClr val="3B7327"/>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Calibri"/>
              <a:ea typeface="Calibri"/>
              <a:cs typeface="Calibri"/>
              <a:sym typeface="Calibri"/>
            </a:endParaRPr>
          </a:p>
        </p:txBody>
      </p:sp>
      <p:sp>
        <p:nvSpPr>
          <p:cNvPr id="243" name="Google Shape;243;p21"/>
          <p:cNvSpPr txBox="1"/>
          <p:nvPr/>
        </p:nvSpPr>
        <p:spPr>
          <a:xfrm>
            <a:off x="2146300" y="3257550"/>
            <a:ext cx="3190875" cy="36988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No more injurious stimuli</a:t>
            </a:r>
            <a:endParaRPr/>
          </a:p>
        </p:txBody>
      </p:sp>
      <p:sp>
        <p:nvSpPr>
          <p:cNvPr id="244" name="Google Shape;244;p21"/>
          <p:cNvSpPr txBox="1"/>
          <p:nvPr/>
        </p:nvSpPr>
        <p:spPr>
          <a:xfrm>
            <a:off x="1612900" y="4071937"/>
            <a:ext cx="2549525" cy="368300"/>
          </a:xfrm>
          <a:prstGeom prst="rect">
            <a:avLst/>
          </a:prstGeom>
          <a:solidFill>
            <a:srgbClr val="46CCF6"/>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1800"/>
              <a:buFont typeface="Calibri"/>
              <a:buNone/>
            </a:pPr>
            <a:r>
              <a:rPr b="0" i="0" lang="en-US" sz="1800" u="none">
                <a:solidFill>
                  <a:schemeClr val="dk1"/>
                </a:solidFill>
                <a:latin typeface="Calibri"/>
                <a:ea typeface="Calibri"/>
                <a:cs typeface="Calibri"/>
                <a:sym typeface="Calibri"/>
              </a:rPr>
              <a:t>injury is</a:t>
            </a:r>
            <a:r>
              <a:rPr b="1" i="0" lang="en-US" sz="1800" u="none">
                <a:solidFill>
                  <a:srgbClr val="FF0000"/>
                </a:solidFill>
                <a:latin typeface="Calibri"/>
                <a:ea typeface="Calibri"/>
                <a:cs typeface="Calibri"/>
                <a:sym typeface="Calibri"/>
              </a:rPr>
              <a:t> reversible </a:t>
            </a:r>
            <a:endParaRPr/>
          </a:p>
        </p:txBody>
      </p:sp>
      <p:sp>
        <p:nvSpPr>
          <p:cNvPr id="245" name="Google Shape;245;p21"/>
          <p:cNvSpPr txBox="1"/>
          <p:nvPr/>
        </p:nvSpPr>
        <p:spPr>
          <a:xfrm>
            <a:off x="5303837" y="4125912"/>
            <a:ext cx="3535362" cy="2030412"/>
          </a:xfrm>
          <a:prstGeom prst="rect">
            <a:avLst/>
          </a:prstGeom>
          <a:solidFill>
            <a:srgbClr val="46CCF6"/>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Calibri"/>
              <a:buNone/>
            </a:pPr>
            <a:r>
              <a:rPr b="0" i="0" lang="en-US" sz="1800" u="none">
                <a:solidFill>
                  <a:schemeClr val="dk1"/>
                </a:solidFill>
                <a:latin typeface="Calibri"/>
                <a:ea typeface="Calibri"/>
                <a:cs typeface="Calibri"/>
                <a:sym typeface="Calibri"/>
              </a:rPr>
              <a:t>2 possibilities</a:t>
            </a:r>
            <a:endParaRPr/>
          </a:p>
          <a:p>
            <a:pPr indent="-114300" lvl="0" marL="0" marR="0" rtl="0" algn="l">
              <a:lnSpc>
                <a:spcPct val="100000"/>
              </a:lnSpc>
              <a:spcBef>
                <a:spcPts val="0"/>
              </a:spcBef>
              <a:spcAft>
                <a:spcPts val="0"/>
              </a:spcAft>
              <a:buClr>
                <a:schemeClr val="dk1"/>
              </a:buClr>
              <a:buSzPts val="1800"/>
              <a:buFont typeface="Calibri"/>
              <a:buAutoNum type="arabicParenR"/>
            </a:pPr>
            <a:r>
              <a:rPr b="0" i="0" lang="en-US" sz="1800" u="none">
                <a:solidFill>
                  <a:schemeClr val="dk1"/>
                </a:solidFill>
                <a:latin typeface="Calibri"/>
                <a:ea typeface="Calibri"/>
                <a:cs typeface="Calibri"/>
                <a:sym typeface="Calibri"/>
              </a:rPr>
              <a:t>tissue repair but with diminished capacity 🡪 impaired cell function</a:t>
            </a:r>
            <a:endParaRPr/>
          </a:p>
          <a:p>
            <a:pPr indent="-114300" lvl="0" marL="0" marR="0" rtl="0" algn="l">
              <a:lnSpc>
                <a:spcPct val="100000"/>
              </a:lnSpc>
              <a:spcBef>
                <a:spcPts val="0"/>
              </a:spcBef>
              <a:spcAft>
                <a:spcPts val="0"/>
              </a:spcAft>
              <a:buClr>
                <a:schemeClr val="dk1"/>
              </a:buClr>
              <a:buSzPts val="1800"/>
              <a:buFont typeface="Calibri"/>
              <a:buAutoNum type="arabicParenR"/>
            </a:pPr>
            <a:r>
              <a:rPr b="0" i="0" lang="en-US" sz="1800" u="none">
                <a:solidFill>
                  <a:schemeClr val="dk1"/>
                </a:solidFill>
                <a:latin typeface="Calibri"/>
                <a:ea typeface="Calibri"/>
                <a:cs typeface="Calibri"/>
                <a:sym typeface="Calibri"/>
              </a:rPr>
              <a:t>injury becomes </a:t>
            </a:r>
            <a:r>
              <a:rPr b="1" i="0" lang="en-US" sz="1800" u="none">
                <a:solidFill>
                  <a:srgbClr val="FF0000"/>
                </a:solidFill>
                <a:latin typeface="Calibri"/>
                <a:ea typeface="Calibri"/>
                <a:cs typeface="Calibri"/>
                <a:sym typeface="Calibri"/>
              </a:rPr>
              <a:t>irreversible 🡪cell death </a:t>
            </a:r>
            <a:r>
              <a:rPr b="0" i="0" lang="en-US" sz="1800" u="none">
                <a:solidFill>
                  <a:schemeClr val="dk1"/>
                </a:solidFill>
                <a:latin typeface="Calibri"/>
                <a:ea typeface="Calibri"/>
                <a:cs typeface="Calibri"/>
                <a:sym typeface="Calibri"/>
              </a:rPr>
              <a:t>(necrosis or apoptosis)</a:t>
            </a:r>
            <a:endParaRPr/>
          </a:p>
        </p:txBody>
      </p:sp>
      <p:sp>
        <p:nvSpPr>
          <p:cNvPr id="246" name="Google Shape;246;p21"/>
          <p:cNvSpPr txBox="1"/>
          <p:nvPr/>
        </p:nvSpPr>
        <p:spPr>
          <a:xfrm>
            <a:off x="1612900" y="5091112"/>
            <a:ext cx="2549525" cy="369887"/>
          </a:xfrm>
          <a:prstGeom prst="rect">
            <a:avLst/>
          </a:prstGeom>
          <a:solidFill>
            <a:srgbClr val="46CCF6"/>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1800"/>
              <a:buFont typeface="Calibri"/>
              <a:buNone/>
            </a:pPr>
            <a:r>
              <a:rPr b="0" i="0" lang="en-US" sz="1800" u="none">
                <a:solidFill>
                  <a:schemeClr val="dk1"/>
                </a:solidFill>
                <a:latin typeface="Calibri"/>
                <a:ea typeface="Calibri"/>
                <a:cs typeface="Calibri"/>
                <a:sym typeface="Calibri"/>
              </a:rPr>
              <a:t>complete repair </a:t>
            </a:r>
            <a:endParaRPr/>
          </a:p>
        </p:txBody>
      </p:sp>
      <p:sp>
        <p:nvSpPr>
          <p:cNvPr id="247" name="Google Shape;247;p21"/>
          <p:cNvSpPr txBox="1"/>
          <p:nvPr/>
        </p:nvSpPr>
        <p:spPr>
          <a:xfrm>
            <a:off x="1006475" y="6110287"/>
            <a:ext cx="3971925" cy="647700"/>
          </a:xfrm>
          <a:prstGeom prst="rect">
            <a:avLst/>
          </a:prstGeom>
          <a:solidFill>
            <a:srgbClr val="46CCF6"/>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1800"/>
              <a:buFont typeface="Calibri"/>
              <a:buNone/>
            </a:pPr>
            <a:r>
              <a:rPr b="0" i="0" lang="en-US" sz="1800" u="none">
                <a:solidFill>
                  <a:schemeClr val="dk1"/>
                </a:solidFill>
                <a:latin typeface="Calibri"/>
                <a:ea typeface="Calibri"/>
                <a:cs typeface="Calibri"/>
                <a:sym typeface="Calibri"/>
              </a:rPr>
              <a:t>Cells/ tissue back to normal</a:t>
            </a:r>
            <a:endParaRPr/>
          </a:p>
          <a:p>
            <a:pPr indent="0" lvl="0" marL="0" marR="0" rtl="0" algn="ctr">
              <a:lnSpc>
                <a:spcPct val="100000"/>
              </a:lnSpc>
              <a:spcBef>
                <a:spcPts val="0"/>
              </a:spcBef>
              <a:spcAft>
                <a:spcPts val="0"/>
              </a:spcAft>
              <a:buClr>
                <a:schemeClr val="dk1"/>
              </a:buClr>
              <a:buSzPts val="1800"/>
              <a:buFont typeface="Calibri"/>
              <a:buNone/>
            </a:pPr>
            <a:r>
              <a:rPr b="0" i="0" lang="en-US" sz="1800" u="none">
                <a:solidFill>
                  <a:schemeClr val="dk1"/>
                </a:solidFill>
                <a:latin typeface="Calibri"/>
                <a:ea typeface="Calibri"/>
                <a:cs typeface="Calibri"/>
                <a:sym typeface="Calibri"/>
              </a:rPr>
              <a:t>Restoration of normal organ function.</a:t>
            </a:r>
            <a:endParaRPr/>
          </a:p>
        </p:txBody>
      </p:sp>
      <p:sp>
        <p:nvSpPr>
          <p:cNvPr id="248" name="Google Shape;248;p21"/>
          <p:cNvSpPr/>
          <p:nvPr/>
        </p:nvSpPr>
        <p:spPr>
          <a:xfrm>
            <a:off x="2552700" y="5511800"/>
            <a:ext cx="182562" cy="547687"/>
          </a:xfrm>
          <a:prstGeom prst="downArrow">
            <a:avLst>
              <a:gd fmla="val 18000" name="adj1"/>
              <a:gd fmla="val 50000" name="adj2"/>
            </a:avLst>
          </a:prstGeom>
          <a:solidFill>
            <a:schemeClr val="accent1"/>
          </a:solidFill>
          <a:ln cap="flat" cmpd="sng" w="12700">
            <a:solidFill>
              <a:srgbClr val="3B7327"/>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Calibri"/>
              <a:ea typeface="Calibri"/>
              <a:cs typeface="Calibri"/>
              <a:sym typeface="Calibri"/>
            </a:endParaRPr>
          </a:p>
        </p:txBody>
      </p:sp>
      <p:sp>
        <p:nvSpPr>
          <p:cNvPr id="249" name="Google Shape;249;p21"/>
          <p:cNvSpPr/>
          <p:nvPr/>
        </p:nvSpPr>
        <p:spPr>
          <a:xfrm>
            <a:off x="2552700" y="4519612"/>
            <a:ext cx="182562" cy="547687"/>
          </a:xfrm>
          <a:prstGeom prst="downArrow">
            <a:avLst>
              <a:gd fmla="val 18000" name="adj1"/>
              <a:gd fmla="val 50000" name="adj2"/>
            </a:avLst>
          </a:prstGeom>
          <a:solidFill>
            <a:schemeClr val="accent1"/>
          </a:solidFill>
          <a:ln cap="flat" cmpd="sng" w="12700">
            <a:solidFill>
              <a:srgbClr val="3B7327"/>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Calibri"/>
              <a:ea typeface="Calibri"/>
              <a:cs typeface="Calibri"/>
              <a:sym typeface="Calibri"/>
            </a:endParaRPr>
          </a:p>
        </p:txBody>
      </p:sp>
      <p:sp>
        <p:nvSpPr>
          <p:cNvPr id="250" name="Google Shape;250;p21"/>
          <p:cNvSpPr/>
          <p:nvPr/>
        </p:nvSpPr>
        <p:spPr>
          <a:xfrm>
            <a:off x="2516187" y="900112"/>
            <a:ext cx="182562" cy="549275"/>
          </a:xfrm>
          <a:prstGeom prst="downArrow">
            <a:avLst>
              <a:gd fmla="val 18010" name="adj1"/>
              <a:gd fmla="val 50000" name="adj2"/>
            </a:avLst>
          </a:prstGeom>
          <a:solidFill>
            <a:schemeClr val="accent1"/>
          </a:solidFill>
          <a:ln cap="flat" cmpd="sng" w="12700">
            <a:solidFill>
              <a:srgbClr val="3B7327"/>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Calibri"/>
              <a:ea typeface="Calibri"/>
              <a:cs typeface="Calibri"/>
              <a:sym typeface="Calibri"/>
            </a:endParaRPr>
          </a:p>
        </p:txBody>
      </p:sp>
      <p:sp>
        <p:nvSpPr>
          <p:cNvPr id="251" name="Google Shape;251;p21"/>
          <p:cNvSpPr/>
          <p:nvPr/>
        </p:nvSpPr>
        <p:spPr>
          <a:xfrm rot="-3000000">
            <a:off x="5724525" y="2844800"/>
            <a:ext cx="157162" cy="1462087"/>
          </a:xfrm>
          <a:prstGeom prst="downArrow">
            <a:avLst>
              <a:gd fmla="val 20439" name="adj1"/>
              <a:gd fmla="val 50000" name="adj2"/>
            </a:avLst>
          </a:prstGeom>
          <a:solidFill>
            <a:schemeClr val="accent1"/>
          </a:solidFill>
          <a:ln cap="flat" cmpd="sng" w="12700">
            <a:solidFill>
              <a:srgbClr val="3B7327"/>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Calibri"/>
              <a:ea typeface="Calibri"/>
              <a:cs typeface="Calibri"/>
              <a:sym typeface="Calibri"/>
            </a:endParaRPr>
          </a:p>
        </p:txBody>
      </p:sp>
      <p:sp>
        <p:nvSpPr>
          <p:cNvPr id="252" name="Google Shape;252;p21"/>
          <p:cNvSpPr txBox="1"/>
          <p:nvPr/>
        </p:nvSpPr>
        <p:spPr>
          <a:xfrm>
            <a:off x="5764212" y="3146425"/>
            <a:ext cx="2466975" cy="6461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Persistent or </a:t>
            </a:r>
            <a:endParaRPr/>
          </a:p>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strong injurious stimuli</a:t>
            </a:r>
            <a:endParaRPr/>
          </a:p>
        </p:txBody>
      </p:sp>
    </p:spTree>
  </p:cSld>
  <p:clrMapOvr>
    <a:masterClrMapping/>
  </p:clrMapOvr>
  <p:transition spd="med">
    <p:fade/>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5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3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4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4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4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4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4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4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4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4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4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5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5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4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7" name="Shape 257"/>
        <p:cNvGrpSpPr/>
        <p:nvPr/>
      </p:nvGrpSpPr>
      <p:grpSpPr>
        <a:xfrm>
          <a:off x="0" y="0"/>
          <a:ext cx="0" cy="0"/>
          <a:chOff x="0" y="0"/>
          <a:chExt cx="0" cy="0"/>
        </a:xfrm>
      </p:grpSpPr>
      <p:sp>
        <p:nvSpPr>
          <p:cNvPr id="258" name="Google Shape;258;p22"/>
          <p:cNvSpPr txBox="1"/>
          <p:nvPr>
            <p:ph idx="1" type="body"/>
          </p:nvPr>
        </p:nvSpPr>
        <p:spPr>
          <a:xfrm>
            <a:off x="685800" y="685800"/>
            <a:ext cx="8229600" cy="5867400"/>
          </a:xfrm>
          <a:prstGeom prst="rect">
            <a:avLst/>
          </a:prstGeom>
          <a:noFill/>
          <a:ln>
            <a:noFill/>
          </a:ln>
        </p:spPr>
        <p:txBody>
          <a:bodyPr anchorCtr="0" anchor="t" bIns="45700" lIns="91425" spcFirstLastPara="1" rIns="91425" wrap="square" tIns="45700">
            <a:normAutofit/>
          </a:bodyPr>
          <a:lstStyle/>
          <a:p>
            <a:pPr indent="0" lvl="0" marL="0" marR="0" rtl="0" algn="l">
              <a:lnSpc>
                <a:spcPct val="80000"/>
              </a:lnSpc>
              <a:spcBef>
                <a:spcPts val="0"/>
              </a:spcBef>
              <a:spcAft>
                <a:spcPts val="0"/>
              </a:spcAft>
              <a:buClr>
                <a:srgbClr val="FF0000"/>
              </a:buClr>
              <a:buSzPts val="2240"/>
              <a:buFont typeface="Arial"/>
              <a:buNone/>
            </a:pPr>
            <a:r>
              <a:rPr b="1" i="0" lang="en-US" sz="2800" u="none">
                <a:solidFill>
                  <a:srgbClr val="FF0000"/>
                </a:solidFill>
                <a:latin typeface="Cambria"/>
                <a:ea typeface="Cambria"/>
                <a:cs typeface="Cambria"/>
                <a:sym typeface="Cambria"/>
              </a:rPr>
              <a:t>CELL INJURY</a:t>
            </a:r>
            <a:endParaRPr/>
          </a:p>
          <a:p>
            <a:pPr indent="-111760" lvl="0" marL="0" marR="0" rtl="0" algn="l">
              <a:lnSpc>
                <a:spcPct val="80000"/>
              </a:lnSpc>
              <a:spcBef>
                <a:spcPts val="1300"/>
              </a:spcBef>
              <a:spcAft>
                <a:spcPts val="0"/>
              </a:spcAft>
              <a:buClr>
                <a:schemeClr val="dk1"/>
              </a:buClr>
              <a:buSzPts val="1760"/>
              <a:buFont typeface="Arial"/>
              <a:buChar char="•"/>
            </a:pPr>
            <a:r>
              <a:rPr b="0" i="0" lang="en-US" sz="2200" u="none">
                <a:solidFill>
                  <a:schemeClr val="dk1"/>
                </a:solidFill>
                <a:latin typeface="Cambria"/>
                <a:ea typeface="Cambria"/>
                <a:cs typeface="Cambria"/>
                <a:sym typeface="Cambria"/>
              </a:rPr>
              <a:t>When the cell is exposed to an injurious agent/stress/stimulus, and it leads to injury of the cell, it is termed cell injury. </a:t>
            </a:r>
            <a:endParaRPr/>
          </a:p>
          <a:p>
            <a:pPr indent="-111760" lvl="0" marL="0" marR="0" rtl="0" algn="l">
              <a:lnSpc>
                <a:spcPct val="80000"/>
              </a:lnSpc>
              <a:spcBef>
                <a:spcPts val="1300"/>
              </a:spcBef>
              <a:spcAft>
                <a:spcPts val="0"/>
              </a:spcAft>
              <a:buClr>
                <a:schemeClr val="dk1"/>
              </a:buClr>
              <a:buSzPts val="1760"/>
              <a:buFont typeface="Arial"/>
              <a:buChar char="•"/>
            </a:pPr>
            <a:r>
              <a:rPr b="0" i="0" lang="en-US" sz="2200" u="none">
                <a:solidFill>
                  <a:schemeClr val="dk1"/>
                </a:solidFill>
                <a:latin typeface="Cambria"/>
                <a:ea typeface="Cambria"/>
                <a:cs typeface="Cambria"/>
                <a:sym typeface="Cambria"/>
              </a:rPr>
              <a:t>Cell injury is reversible up to a certain point, but if the stimulus persists or is severe from the start, the cell reaches a point of no return and suffers irreversible cell injury and ultimately cell death.</a:t>
            </a:r>
            <a:endParaRPr/>
          </a:p>
          <a:p>
            <a:pPr indent="-111760" lvl="0" marL="0" marR="0" rtl="0" algn="l">
              <a:lnSpc>
                <a:spcPct val="80000"/>
              </a:lnSpc>
              <a:spcBef>
                <a:spcPts val="1300"/>
              </a:spcBef>
              <a:spcAft>
                <a:spcPts val="0"/>
              </a:spcAft>
              <a:buClr>
                <a:schemeClr val="dk1"/>
              </a:buClr>
              <a:buSzPts val="1760"/>
              <a:buFont typeface="Arial"/>
              <a:buChar char="•"/>
            </a:pPr>
            <a:r>
              <a:rPr b="0" i="0" lang="en-US" sz="2200" u="none">
                <a:solidFill>
                  <a:schemeClr val="dk1"/>
                </a:solidFill>
                <a:latin typeface="Cambria"/>
                <a:ea typeface="Cambria"/>
                <a:cs typeface="Cambria"/>
                <a:sym typeface="Cambria"/>
              </a:rPr>
              <a:t>Cell death is death of a cell as a result of cell injury.</a:t>
            </a:r>
            <a:endParaRPr/>
          </a:p>
          <a:p>
            <a:pPr indent="-111760" lvl="0" marL="0" marR="0" rtl="0" algn="l">
              <a:lnSpc>
                <a:spcPct val="80000"/>
              </a:lnSpc>
              <a:spcBef>
                <a:spcPts val="1300"/>
              </a:spcBef>
              <a:spcAft>
                <a:spcPts val="0"/>
              </a:spcAft>
              <a:buClr>
                <a:schemeClr val="dk1"/>
              </a:buClr>
              <a:buSzPts val="1760"/>
              <a:buFont typeface="Arial"/>
              <a:buChar char="•"/>
            </a:pPr>
            <a:r>
              <a:rPr b="0" i="0" lang="en-US" sz="2200" u="none">
                <a:solidFill>
                  <a:schemeClr val="dk1"/>
                </a:solidFill>
                <a:latin typeface="Cambria"/>
                <a:ea typeface="Cambria"/>
                <a:cs typeface="Cambria"/>
                <a:sym typeface="Cambria"/>
              </a:rPr>
              <a:t>There are two principal patterns of cell death, necrosis and apoptosis. </a:t>
            </a:r>
            <a:endParaRPr b="0" i="1" sz="2200" u="none">
              <a:solidFill>
                <a:schemeClr val="dk1"/>
              </a:solidFill>
              <a:latin typeface="Cambria"/>
              <a:ea typeface="Cambria"/>
              <a:cs typeface="Cambria"/>
              <a:sym typeface="Cambria"/>
            </a:endParaRPr>
          </a:p>
          <a:p>
            <a:pPr indent="0" lvl="0" marL="0" marR="0" rtl="0" algn="l">
              <a:lnSpc>
                <a:spcPct val="80000"/>
              </a:lnSpc>
              <a:spcBef>
                <a:spcPts val="1300"/>
              </a:spcBef>
              <a:spcAft>
                <a:spcPts val="0"/>
              </a:spcAft>
              <a:buClr>
                <a:srgbClr val="FF0000"/>
              </a:buClr>
              <a:buSzPts val="1760"/>
              <a:buFont typeface="Arial"/>
              <a:buNone/>
            </a:pPr>
            <a:r>
              <a:rPr b="1" i="0" lang="en-US" sz="2200" u="none">
                <a:solidFill>
                  <a:srgbClr val="FF0000"/>
                </a:solidFill>
                <a:latin typeface="Cambria"/>
                <a:ea typeface="Cambria"/>
                <a:cs typeface="Cambria"/>
                <a:sym typeface="Cambria"/>
              </a:rPr>
              <a:t>CELL DEATH</a:t>
            </a:r>
            <a:endParaRPr/>
          </a:p>
          <a:p>
            <a:pPr indent="-111760" lvl="0" marL="0" marR="0" rtl="0" algn="l">
              <a:lnSpc>
                <a:spcPct val="80000"/>
              </a:lnSpc>
              <a:spcBef>
                <a:spcPts val="1300"/>
              </a:spcBef>
              <a:spcAft>
                <a:spcPts val="0"/>
              </a:spcAft>
              <a:buClr>
                <a:srgbClr val="044559"/>
              </a:buClr>
              <a:buSzPts val="1760"/>
              <a:buFont typeface="Arial"/>
              <a:buChar char="•"/>
            </a:pPr>
            <a:r>
              <a:rPr b="1" i="1" lang="en-US" sz="2200" u="none">
                <a:solidFill>
                  <a:srgbClr val="044559"/>
                </a:solidFill>
                <a:latin typeface="Cambria"/>
                <a:ea typeface="Cambria"/>
                <a:cs typeface="Cambria"/>
                <a:sym typeface="Cambria"/>
              </a:rPr>
              <a:t>Necrosis</a:t>
            </a:r>
            <a:r>
              <a:rPr b="0" i="0" lang="en-US" sz="2200" u="none">
                <a:solidFill>
                  <a:srgbClr val="FF0000"/>
                </a:solidFill>
                <a:latin typeface="Cambria"/>
                <a:ea typeface="Cambria"/>
                <a:cs typeface="Cambria"/>
                <a:sym typeface="Cambria"/>
              </a:rPr>
              <a:t> </a:t>
            </a:r>
            <a:r>
              <a:rPr b="0" i="0" lang="en-US" sz="2200" u="none">
                <a:solidFill>
                  <a:schemeClr val="dk1"/>
                </a:solidFill>
                <a:latin typeface="Cambria"/>
                <a:ea typeface="Cambria"/>
                <a:cs typeface="Cambria"/>
                <a:sym typeface="Cambria"/>
              </a:rPr>
              <a:t>is the type of cell death that occurs due to disease, injury, or failure of the blood supply (ischemia) and it is always pathologic. </a:t>
            </a:r>
            <a:endParaRPr b="0" i="1" sz="2200" u="none">
              <a:solidFill>
                <a:schemeClr val="dk1"/>
              </a:solidFill>
              <a:latin typeface="Cambria"/>
              <a:ea typeface="Cambria"/>
              <a:cs typeface="Cambria"/>
              <a:sym typeface="Cambria"/>
            </a:endParaRPr>
          </a:p>
          <a:p>
            <a:pPr indent="-111760" lvl="0" marL="0" marR="0" rtl="0" algn="l">
              <a:lnSpc>
                <a:spcPct val="80000"/>
              </a:lnSpc>
              <a:spcBef>
                <a:spcPts val="1300"/>
              </a:spcBef>
              <a:spcAft>
                <a:spcPts val="0"/>
              </a:spcAft>
              <a:buClr>
                <a:srgbClr val="044559"/>
              </a:buClr>
              <a:buSzPts val="1760"/>
              <a:buFont typeface="Arial"/>
              <a:buChar char="•"/>
            </a:pPr>
            <a:r>
              <a:rPr b="1" i="1" lang="en-US" sz="2200" u="none">
                <a:solidFill>
                  <a:srgbClr val="044559"/>
                </a:solidFill>
                <a:latin typeface="Cambria"/>
                <a:ea typeface="Cambria"/>
                <a:cs typeface="Cambria"/>
                <a:sym typeface="Cambria"/>
              </a:rPr>
              <a:t>Apoptosis</a:t>
            </a:r>
            <a:r>
              <a:rPr b="0" i="0" lang="en-US" sz="2200" u="none">
                <a:solidFill>
                  <a:schemeClr val="dk1"/>
                </a:solidFill>
                <a:latin typeface="Cambria"/>
                <a:ea typeface="Cambria"/>
                <a:cs typeface="Cambria"/>
                <a:sym typeface="Cambria"/>
              </a:rPr>
              <a:t> occurs when a cell dies through activation of an internally controlled suicide program. </a:t>
            </a:r>
            <a:endParaRPr/>
          </a:p>
          <a:p>
            <a:pPr indent="-59690" lvl="0" marL="204788" marR="0" rtl="0" algn="l">
              <a:lnSpc>
                <a:spcPct val="90000"/>
              </a:lnSpc>
              <a:spcBef>
                <a:spcPts val="1350"/>
              </a:spcBef>
              <a:spcAft>
                <a:spcPts val="0"/>
              </a:spcAft>
              <a:buClr>
                <a:schemeClr val="dk1"/>
              </a:buClr>
              <a:buSzPts val="1760"/>
              <a:buFont typeface="Arial"/>
              <a:buNone/>
            </a:pPr>
            <a:r>
              <a:t/>
            </a:r>
            <a:endParaRPr b="0" i="0" sz="2200" u="none">
              <a:solidFill>
                <a:schemeClr val="dk1"/>
              </a:solidFill>
              <a:latin typeface="Cambria"/>
              <a:ea typeface="Cambria"/>
              <a:cs typeface="Cambria"/>
              <a:sym typeface="Cambria"/>
            </a:endParaRPr>
          </a:p>
        </p:txBody>
      </p:sp>
    </p:spTree>
  </p:cSld>
  <p:clrMapOvr>
    <a:masterClrMapping/>
  </p:clrMapOvr>
  <p:transition spd="med">
    <p:fade/>
  </p:transition>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3" name="Shape 263"/>
        <p:cNvGrpSpPr/>
        <p:nvPr/>
      </p:nvGrpSpPr>
      <p:grpSpPr>
        <a:xfrm>
          <a:off x="0" y="0"/>
          <a:ext cx="0" cy="0"/>
          <a:chOff x="0" y="0"/>
          <a:chExt cx="0" cy="0"/>
        </a:xfrm>
      </p:grpSpPr>
      <p:sp>
        <p:nvSpPr>
          <p:cNvPr id="264" name="Google Shape;264;p23"/>
          <p:cNvSpPr txBox="1"/>
          <p:nvPr>
            <p:ph type="title"/>
          </p:nvPr>
        </p:nvSpPr>
        <p:spPr>
          <a:xfrm>
            <a:off x="1006475" y="466725"/>
            <a:ext cx="7131050" cy="1233487"/>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rgbClr val="416351"/>
              </a:buClr>
              <a:buSzPts val="2700"/>
              <a:buNone/>
            </a:pPr>
            <a:r>
              <a:rPr b="1" i="0" lang="en-US" sz="2700" u="none">
                <a:solidFill>
                  <a:srgbClr val="416351"/>
                </a:solidFill>
                <a:latin typeface="Cambria"/>
                <a:ea typeface="Cambria"/>
                <a:cs typeface="Cambria"/>
                <a:sym typeface="Cambria"/>
              </a:rPr>
              <a:t>Causes of Cell Injury</a:t>
            </a:r>
            <a:br>
              <a:rPr b="1" i="0" lang="en-US" sz="2700" u="none">
                <a:solidFill>
                  <a:srgbClr val="416351"/>
                </a:solidFill>
                <a:latin typeface="Cambria"/>
                <a:ea typeface="Cambria"/>
                <a:cs typeface="Cambria"/>
                <a:sym typeface="Cambria"/>
              </a:rPr>
            </a:br>
            <a:r>
              <a:rPr b="0" i="0" lang="en-US" sz="2700" u="none">
                <a:solidFill>
                  <a:srgbClr val="416351"/>
                </a:solidFill>
                <a:latin typeface="Cambria"/>
                <a:ea typeface="Cambria"/>
                <a:cs typeface="Cambria"/>
                <a:sym typeface="Cambria"/>
              </a:rPr>
              <a:t> </a:t>
            </a:r>
            <a:endParaRPr/>
          </a:p>
        </p:txBody>
      </p:sp>
      <p:sp>
        <p:nvSpPr>
          <p:cNvPr id="265" name="Google Shape;265;p23"/>
          <p:cNvSpPr txBox="1"/>
          <p:nvPr>
            <p:ph idx="1" type="body"/>
          </p:nvPr>
        </p:nvSpPr>
        <p:spPr>
          <a:xfrm>
            <a:off x="903287" y="1417637"/>
            <a:ext cx="7924800" cy="5181600"/>
          </a:xfrm>
          <a:prstGeom prst="rect">
            <a:avLst/>
          </a:prstGeom>
          <a:noFill/>
          <a:ln>
            <a:noFill/>
          </a:ln>
        </p:spPr>
        <p:txBody>
          <a:bodyPr anchorCtr="0" anchor="t" bIns="45700" lIns="91425" spcFirstLastPara="1" rIns="91425" wrap="square" tIns="45700">
            <a:normAutofit/>
          </a:bodyPr>
          <a:lstStyle/>
          <a:p>
            <a:pPr indent="-273050" lvl="0" marL="273050" marR="0" rtl="0" algn="l">
              <a:lnSpc>
                <a:spcPct val="90000"/>
              </a:lnSpc>
              <a:spcBef>
                <a:spcPts val="0"/>
              </a:spcBef>
              <a:spcAft>
                <a:spcPts val="0"/>
              </a:spcAft>
              <a:buClr>
                <a:srgbClr val="FF0000"/>
              </a:buClr>
              <a:buSzPts val="1440"/>
              <a:buFont typeface="Arial"/>
              <a:buNone/>
            </a:pPr>
            <a:r>
              <a:rPr b="1" i="0" lang="en-US" sz="1800" u="none">
                <a:solidFill>
                  <a:srgbClr val="FF0000"/>
                </a:solidFill>
                <a:latin typeface="Cambria"/>
                <a:ea typeface="Cambria"/>
                <a:cs typeface="Cambria"/>
                <a:sym typeface="Cambria"/>
              </a:rPr>
              <a:t>Causes of injury (are the same for both reversible and irreversible ):</a:t>
            </a:r>
            <a:endParaRPr/>
          </a:p>
          <a:p>
            <a:pPr indent="-273050" lvl="0" marL="273050" marR="0" rtl="0" algn="l">
              <a:lnSpc>
                <a:spcPct val="90000"/>
              </a:lnSpc>
              <a:spcBef>
                <a:spcPts val="1300"/>
              </a:spcBef>
              <a:spcAft>
                <a:spcPts val="0"/>
              </a:spcAft>
              <a:buClr>
                <a:schemeClr val="dk1"/>
              </a:buClr>
              <a:buSzPts val="1440"/>
              <a:buFont typeface="Arial"/>
              <a:buNone/>
            </a:pPr>
            <a:r>
              <a:rPr b="1" i="0" lang="en-US" sz="1800" u="none">
                <a:solidFill>
                  <a:schemeClr val="dk1"/>
                </a:solidFill>
                <a:latin typeface="Cambria"/>
                <a:ea typeface="Cambria"/>
                <a:cs typeface="Cambria"/>
                <a:sym typeface="Cambria"/>
              </a:rPr>
              <a:t>1) Oxygen Deprivation (</a:t>
            </a:r>
            <a:r>
              <a:rPr b="1" i="1" lang="en-US" sz="1800" u="none">
                <a:solidFill>
                  <a:schemeClr val="dk1"/>
                </a:solidFill>
                <a:latin typeface="Cambria"/>
                <a:ea typeface="Cambria"/>
                <a:cs typeface="Cambria"/>
                <a:sym typeface="Cambria"/>
              </a:rPr>
              <a:t>hypoxic cell injury).</a:t>
            </a:r>
            <a:r>
              <a:rPr b="1" i="0" lang="en-US" sz="1800" u="none">
                <a:solidFill>
                  <a:schemeClr val="dk1"/>
                </a:solidFill>
                <a:latin typeface="Cambria"/>
                <a:ea typeface="Cambria"/>
                <a:cs typeface="Cambria"/>
                <a:sym typeface="Cambria"/>
              </a:rPr>
              <a:t> </a:t>
            </a:r>
            <a:r>
              <a:rPr b="0" i="0" lang="en-US" sz="1800" u="none">
                <a:solidFill>
                  <a:schemeClr val="dk1"/>
                </a:solidFill>
                <a:latin typeface="Cambria"/>
                <a:ea typeface="Cambria"/>
                <a:cs typeface="Cambria"/>
                <a:sym typeface="Cambria"/>
              </a:rPr>
              <a:t>It is a common cause of cell injury and cell death. Hypoxia can be due to:</a:t>
            </a:r>
            <a:endParaRPr/>
          </a:p>
          <a:p>
            <a:pPr indent="-400049" lvl="2" marL="947737" marR="0" rtl="0" algn="l">
              <a:lnSpc>
                <a:spcPct val="90000"/>
              </a:lnSpc>
              <a:spcBef>
                <a:spcPts val="600"/>
              </a:spcBef>
              <a:spcAft>
                <a:spcPts val="0"/>
              </a:spcAft>
              <a:buClr>
                <a:schemeClr val="dk1"/>
              </a:buClr>
              <a:buSzPts val="1440"/>
              <a:buFont typeface="Calibri"/>
              <a:buAutoNum type="romanLcPeriod"/>
            </a:pPr>
            <a:r>
              <a:rPr b="0" i="0" lang="en-US" sz="1800" u="none" cap="none" strike="noStrike">
                <a:solidFill>
                  <a:schemeClr val="dk1"/>
                </a:solidFill>
                <a:latin typeface="Cambria"/>
                <a:ea typeface="Cambria"/>
                <a:cs typeface="Cambria"/>
                <a:sym typeface="Cambria"/>
              </a:rPr>
              <a:t>Ischemia (obstruction of arterial blood flow), E.g. in myocardial infarction and atherosclerosis.</a:t>
            </a:r>
            <a:endParaRPr/>
          </a:p>
          <a:p>
            <a:pPr indent="-400049" lvl="2" marL="947737" marR="0" rtl="0" algn="l">
              <a:lnSpc>
                <a:spcPct val="90000"/>
              </a:lnSpc>
              <a:spcBef>
                <a:spcPts val="600"/>
              </a:spcBef>
              <a:spcAft>
                <a:spcPts val="0"/>
              </a:spcAft>
              <a:buClr>
                <a:schemeClr val="dk1"/>
              </a:buClr>
              <a:buSzPts val="1440"/>
              <a:buFont typeface="Calibri"/>
              <a:buAutoNum type="romanLcPeriod"/>
            </a:pPr>
            <a:r>
              <a:rPr b="0" i="0" lang="en-US" sz="1800" u="none" cap="none" strike="noStrike">
                <a:solidFill>
                  <a:schemeClr val="dk1"/>
                </a:solidFill>
                <a:latin typeface="Cambria"/>
                <a:ea typeface="Cambria"/>
                <a:cs typeface="Cambria"/>
                <a:sym typeface="Cambria"/>
              </a:rPr>
              <a:t>Inadequate oxygenation of the blood e.g. lung disease and carbon monoxide poisoning</a:t>
            </a:r>
            <a:endParaRPr/>
          </a:p>
          <a:p>
            <a:pPr indent="-400049" lvl="2" marL="947737" marR="0" rtl="0" algn="l">
              <a:lnSpc>
                <a:spcPct val="90000"/>
              </a:lnSpc>
              <a:spcBef>
                <a:spcPts val="600"/>
              </a:spcBef>
              <a:spcAft>
                <a:spcPts val="0"/>
              </a:spcAft>
              <a:buClr>
                <a:schemeClr val="dk1"/>
              </a:buClr>
              <a:buSzPts val="1440"/>
              <a:buFont typeface="Calibri"/>
              <a:buAutoNum type="romanLcPeriod"/>
            </a:pPr>
            <a:r>
              <a:rPr b="0" i="0" lang="en-US" sz="1800" u="none" cap="none" strike="noStrike">
                <a:solidFill>
                  <a:schemeClr val="dk1"/>
                </a:solidFill>
                <a:latin typeface="Cambria"/>
                <a:ea typeface="Cambria"/>
                <a:cs typeface="Cambria"/>
                <a:sym typeface="Cambria"/>
              </a:rPr>
              <a:t>Decreased oxygen-carrying capacity of the blood e.g. anemia </a:t>
            </a:r>
            <a:endParaRPr/>
          </a:p>
          <a:p>
            <a:pPr indent="-400049" lvl="2" marL="947737" marR="0" rtl="0" algn="l">
              <a:lnSpc>
                <a:spcPct val="90000"/>
              </a:lnSpc>
              <a:spcBef>
                <a:spcPts val="600"/>
              </a:spcBef>
              <a:spcAft>
                <a:spcPts val="0"/>
              </a:spcAft>
              <a:buClr>
                <a:schemeClr val="dk1"/>
              </a:buClr>
              <a:buSzPts val="1440"/>
              <a:buFont typeface="Calibri"/>
              <a:buAutoNum type="romanLcPeriod"/>
            </a:pPr>
            <a:r>
              <a:rPr b="0" i="0" lang="en-US" sz="1800" u="none" cap="none" strike="noStrike">
                <a:solidFill>
                  <a:schemeClr val="dk1"/>
                </a:solidFill>
                <a:latin typeface="Cambria"/>
                <a:ea typeface="Cambria"/>
                <a:cs typeface="Cambria"/>
                <a:sym typeface="Cambria"/>
              </a:rPr>
              <a:t>Inadequate tissue perfusion due to cardiorespiratory failure, hypotension, shock etc</a:t>
            </a:r>
            <a:endParaRPr/>
          </a:p>
          <a:p>
            <a:pPr indent="-273050" lvl="0" marL="273050" marR="0" rtl="0" algn="l">
              <a:lnSpc>
                <a:spcPct val="90000"/>
              </a:lnSpc>
              <a:spcBef>
                <a:spcPts val="1300"/>
              </a:spcBef>
              <a:spcAft>
                <a:spcPts val="0"/>
              </a:spcAft>
              <a:buClr>
                <a:schemeClr val="dk1"/>
              </a:buClr>
              <a:buSzPts val="1440"/>
              <a:buFont typeface="Arial"/>
              <a:buNone/>
            </a:pPr>
            <a:r>
              <a:rPr b="0" i="0" lang="en-US" sz="1800" u="none">
                <a:solidFill>
                  <a:schemeClr val="dk1"/>
                </a:solidFill>
                <a:latin typeface="Cambria"/>
                <a:ea typeface="Cambria"/>
                <a:cs typeface="Cambria"/>
                <a:sym typeface="Cambria"/>
              </a:rPr>
              <a:t>      Also some cell types are more vulnerable to hypoxic injury then others e.g. neurons are most susceptible followed by cardiac muscle, hepatocytes and then skeletal muscles.</a:t>
            </a:r>
            <a:endParaRPr/>
          </a:p>
          <a:p>
            <a:pPr indent="-80010" lvl="0" marL="204788" marR="0" rtl="0" algn="l">
              <a:lnSpc>
                <a:spcPct val="90000"/>
              </a:lnSpc>
              <a:spcBef>
                <a:spcPts val="1350"/>
              </a:spcBef>
              <a:spcAft>
                <a:spcPts val="0"/>
              </a:spcAft>
              <a:buClr>
                <a:schemeClr val="dk1"/>
              </a:buClr>
              <a:buSzPts val="1440"/>
              <a:buFont typeface="Arial"/>
              <a:buNone/>
            </a:pPr>
            <a:r>
              <a:t/>
            </a:r>
            <a:endParaRPr b="0" i="0" sz="1800" u="none">
              <a:solidFill>
                <a:schemeClr val="dk1"/>
              </a:solidFill>
              <a:latin typeface="Cambria"/>
              <a:ea typeface="Cambria"/>
              <a:cs typeface="Cambria"/>
              <a:sym typeface="Cambria"/>
            </a:endParaRPr>
          </a:p>
        </p:txBody>
      </p:sp>
    </p:spTree>
  </p:cSld>
  <p:clrMapOvr>
    <a:masterClrMapping/>
  </p:clrMapOvr>
  <p:transition spd="med">
    <p:fade/>
  </p:transition>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0" name="Shape 270"/>
        <p:cNvGrpSpPr/>
        <p:nvPr/>
      </p:nvGrpSpPr>
      <p:grpSpPr>
        <a:xfrm>
          <a:off x="0" y="0"/>
          <a:ext cx="0" cy="0"/>
          <a:chOff x="0" y="0"/>
          <a:chExt cx="0" cy="0"/>
        </a:xfrm>
      </p:grpSpPr>
      <p:sp>
        <p:nvSpPr>
          <p:cNvPr id="271" name="Google Shape;271;p24"/>
          <p:cNvSpPr txBox="1"/>
          <p:nvPr>
            <p:ph type="title"/>
          </p:nvPr>
        </p:nvSpPr>
        <p:spPr>
          <a:xfrm>
            <a:off x="1006475" y="466725"/>
            <a:ext cx="7131050" cy="1233487"/>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rgbClr val="416351"/>
              </a:buClr>
              <a:buSzPts val="2700"/>
              <a:buNone/>
            </a:pPr>
            <a:r>
              <a:rPr b="1" i="0" lang="en-US" sz="2700" u="none">
                <a:solidFill>
                  <a:srgbClr val="416351"/>
                </a:solidFill>
                <a:latin typeface="Cambria"/>
                <a:ea typeface="Cambria"/>
                <a:cs typeface="Cambria"/>
                <a:sym typeface="Cambria"/>
              </a:rPr>
              <a:t>Causes of Cell Injury cont.</a:t>
            </a:r>
            <a:endParaRPr/>
          </a:p>
        </p:txBody>
      </p:sp>
      <p:sp>
        <p:nvSpPr>
          <p:cNvPr id="272" name="Google Shape;272;p24"/>
          <p:cNvSpPr txBox="1"/>
          <p:nvPr>
            <p:ph idx="1" type="body"/>
          </p:nvPr>
        </p:nvSpPr>
        <p:spPr>
          <a:xfrm>
            <a:off x="1006475" y="1901825"/>
            <a:ext cx="7131050" cy="4127500"/>
          </a:xfrm>
          <a:prstGeom prst="rect">
            <a:avLst/>
          </a:prstGeom>
          <a:noFill/>
          <a:ln>
            <a:noFill/>
          </a:ln>
        </p:spPr>
        <p:txBody>
          <a:bodyPr anchorCtr="0" anchor="t" bIns="45700" lIns="91425" spcFirstLastPara="1" rIns="91425" wrap="square" tIns="45700">
            <a:noAutofit/>
          </a:bodyPr>
          <a:lstStyle/>
          <a:p>
            <a:pPr indent="-171449" lvl="0" marL="204786" marR="0" rtl="0" algn="l">
              <a:lnSpc>
                <a:spcPct val="90000"/>
              </a:lnSpc>
              <a:spcBef>
                <a:spcPts val="0"/>
              </a:spcBef>
              <a:spcAft>
                <a:spcPts val="0"/>
              </a:spcAft>
              <a:buClr>
                <a:schemeClr val="dk1"/>
              </a:buClr>
              <a:buSzPts val="2240"/>
              <a:buFont typeface="Arial"/>
              <a:buNone/>
            </a:pPr>
            <a:r>
              <a:rPr b="1" i="0" lang="en-US" sz="2800" u="none">
                <a:solidFill>
                  <a:schemeClr val="dk1"/>
                </a:solidFill>
                <a:latin typeface="Cambria"/>
                <a:ea typeface="Cambria"/>
                <a:cs typeface="Cambria"/>
                <a:sym typeface="Cambria"/>
              </a:rPr>
              <a:t>  </a:t>
            </a:r>
            <a:r>
              <a:rPr b="1" i="0" lang="en-US" sz="2000" u="none">
                <a:solidFill>
                  <a:schemeClr val="dk1"/>
                </a:solidFill>
                <a:latin typeface="Cambria"/>
                <a:ea typeface="Cambria"/>
                <a:cs typeface="Cambria"/>
                <a:sym typeface="Cambria"/>
              </a:rPr>
              <a:t>2)</a:t>
            </a:r>
            <a:r>
              <a:rPr b="1" i="0" lang="en-US" sz="1800" u="none">
                <a:solidFill>
                  <a:schemeClr val="dk1"/>
                </a:solidFill>
                <a:latin typeface="Cambria"/>
                <a:ea typeface="Cambria"/>
                <a:cs typeface="Cambria"/>
                <a:sym typeface="Cambria"/>
              </a:rPr>
              <a:t>Physical Agents </a:t>
            </a:r>
            <a:r>
              <a:rPr b="0" i="0" lang="en-US" sz="1800" u="none">
                <a:solidFill>
                  <a:schemeClr val="dk1"/>
                </a:solidFill>
                <a:latin typeface="Cambria"/>
                <a:ea typeface="Cambria"/>
                <a:cs typeface="Cambria"/>
                <a:sym typeface="Cambria"/>
              </a:rPr>
              <a:t>e.g. mechanical trauma, burns and deep cold, sudden changes in atmospheric pressure, radiation, and electric shock</a:t>
            </a:r>
            <a:endParaRPr/>
          </a:p>
          <a:p>
            <a:pPr indent="-171449" lvl="0" marL="204786" marR="0" rtl="0" algn="l">
              <a:lnSpc>
                <a:spcPct val="90000"/>
              </a:lnSpc>
              <a:spcBef>
                <a:spcPts val="1300"/>
              </a:spcBef>
              <a:spcAft>
                <a:spcPts val="0"/>
              </a:spcAft>
              <a:buClr>
                <a:schemeClr val="dk1"/>
              </a:buClr>
              <a:buSzPts val="1440"/>
              <a:buFont typeface="Arial"/>
              <a:buNone/>
            </a:pPr>
            <a:r>
              <a:rPr b="1" i="0" lang="en-US" sz="1800" u="none">
                <a:solidFill>
                  <a:schemeClr val="dk1"/>
                </a:solidFill>
                <a:latin typeface="Cambria"/>
                <a:ea typeface="Cambria"/>
                <a:cs typeface="Cambria"/>
                <a:sym typeface="Cambria"/>
              </a:rPr>
              <a:t>   3) Toxins. </a:t>
            </a:r>
            <a:r>
              <a:rPr b="0" i="0" lang="en-US" sz="1800" u="none">
                <a:solidFill>
                  <a:schemeClr val="dk1"/>
                </a:solidFill>
                <a:latin typeface="Cambria"/>
                <a:ea typeface="Cambria"/>
                <a:cs typeface="Cambria"/>
                <a:sym typeface="Cambria"/>
              </a:rPr>
              <a:t>Potentially toxic agents are encountered daily </a:t>
            </a:r>
            <a:endParaRPr/>
          </a:p>
          <a:p>
            <a:pPr indent="-171449" lvl="0" marL="204786" marR="0" rtl="0" algn="l">
              <a:lnSpc>
                <a:spcPct val="90000"/>
              </a:lnSpc>
              <a:spcBef>
                <a:spcPts val="1300"/>
              </a:spcBef>
              <a:spcAft>
                <a:spcPts val="0"/>
              </a:spcAft>
              <a:buClr>
                <a:schemeClr val="dk1"/>
              </a:buClr>
              <a:buSzPts val="1440"/>
              <a:buFont typeface="Arial"/>
              <a:buNone/>
            </a:pPr>
            <a:r>
              <a:rPr b="0" i="0" lang="en-US" sz="1800" u="none">
                <a:solidFill>
                  <a:schemeClr val="dk1"/>
                </a:solidFill>
                <a:latin typeface="Cambria"/>
                <a:ea typeface="Cambria"/>
                <a:cs typeface="Cambria"/>
                <a:sym typeface="Cambria"/>
              </a:rPr>
              <a:t>in the environment</a:t>
            </a:r>
            <a:r>
              <a:rPr b="1" i="0" lang="en-US" sz="1800" u="none">
                <a:solidFill>
                  <a:schemeClr val="dk1"/>
                </a:solidFill>
                <a:latin typeface="Cambria"/>
                <a:ea typeface="Cambria"/>
                <a:cs typeface="Cambria"/>
                <a:sym typeface="Cambria"/>
              </a:rPr>
              <a:t>; </a:t>
            </a:r>
            <a:r>
              <a:rPr b="0" i="0" lang="en-US" sz="1800" u="none">
                <a:solidFill>
                  <a:schemeClr val="dk1"/>
                </a:solidFill>
                <a:latin typeface="Cambria"/>
                <a:ea typeface="Cambria"/>
                <a:cs typeface="Cambria"/>
                <a:sym typeface="Cambria"/>
              </a:rPr>
              <a:t>these include air pollutants, insecti cides, CO, asbestos, cigarette smoke, ethanol, and drugs</a:t>
            </a:r>
            <a:r>
              <a:rPr b="1" i="0" lang="en-US" sz="1800" u="none">
                <a:solidFill>
                  <a:schemeClr val="dk1"/>
                </a:solidFill>
                <a:latin typeface="Cambria"/>
                <a:ea typeface="Cambria"/>
                <a:cs typeface="Cambria"/>
                <a:sym typeface="Cambria"/>
              </a:rPr>
              <a:t>  </a:t>
            </a:r>
            <a:endParaRPr/>
          </a:p>
          <a:p>
            <a:pPr indent="-171449" lvl="0" marL="204786" marR="0" rtl="0" algn="l">
              <a:lnSpc>
                <a:spcPct val="90000"/>
              </a:lnSpc>
              <a:spcBef>
                <a:spcPts val="1300"/>
              </a:spcBef>
              <a:spcAft>
                <a:spcPts val="0"/>
              </a:spcAft>
              <a:buClr>
                <a:schemeClr val="dk1"/>
              </a:buClr>
              <a:buSzPts val="1440"/>
              <a:buFont typeface="Arial"/>
              <a:buNone/>
            </a:pPr>
            <a:r>
              <a:rPr b="1" i="0" lang="en-US" sz="1800" u="none">
                <a:solidFill>
                  <a:schemeClr val="dk1"/>
                </a:solidFill>
                <a:latin typeface="Cambria"/>
                <a:ea typeface="Cambria"/>
                <a:cs typeface="Cambria"/>
                <a:sym typeface="Cambria"/>
              </a:rPr>
              <a:t> 4)Infectious Agents</a:t>
            </a:r>
            <a:r>
              <a:rPr b="0" i="0" lang="en-US" sz="1800" u="none">
                <a:solidFill>
                  <a:schemeClr val="dk1"/>
                </a:solidFill>
                <a:latin typeface="Cambria"/>
                <a:ea typeface="Cambria"/>
                <a:cs typeface="Cambria"/>
                <a:sym typeface="Cambria"/>
              </a:rPr>
              <a:t> </a:t>
            </a:r>
            <a:endParaRPr/>
          </a:p>
          <a:p>
            <a:pPr indent="-171449" lvl="0" marL="204786" marR="0" rtl="0" algn="l">
              <a:lnSpc>
                <a:spcPct val="90000"/>
              </a:lnSpc>
              <a:spcBef>
                <a:spcPts val="1300"/>
              </a:spcBef>
              <a:spcAft>
                <a:spcPts val="0"/>
              </a:spcAft>
              <a:buClr>
                <a:schemeClr val="dk1"/>
              </a:buClr>
              <a:buSzPts val="1440"/>
              <a:buFont typeface="Arial"/>
              <a:buNone/>
            </a:pPr>
            <a:r>
              <a:rPr b="1" i="0" lang="en-US" sz="1800" u="none">
                <a:solidFill>
                  <a:schemeClr val="dk1"/>
                </a:solidFill>
                <a:latin typeface="Cambria"/>
                <a:ea typeface="Cambria"/>
                <a:cs typeface="Cambria"/>
                <a:sym typeface="Cambria"/>
              </a:rPr>
              <a:t>   5) Immunologic agents e.g. thyroid damage caused by autoantibodies</a:t>
            </a:r>
            <a:r>
              <a:rPr b="0" i="0" lang="en-US" sz="1800" u="none">
                <a:solidFill>
                  <a:schemeClr val="dk1"/>
                </a:solidFill>
                <a:latin typeface="Cambria"/>
                <a:ea typeface="Cambria"/>
                <a:cs typeface="Cambria"/>
                <a:sym typeface="Cambria"/>
              </a:rPr>
              <a:t>.</a:t>
            </a:r>
            <a:endParaRPr/>
          </a:p>
          <a:p>
            <a:pPr indent="-171449" lvl="0" marL="204786" marR="0" rtl="0" algn="l">
              <a:lnSpc>
                <a:spcPct val="90000"/>
              </a:lnSpc>
              <a:spcBef>
                <a:spcPts val="1300"/>
              </a:spcBef>
              <a:spcAft>
                <a:spcPts val="0"/>
              </a:spcAft>
              <a:buClr>
                <a:schemeClr val="dk1"/>
              </a:buClr>
              <a:buSzPts val="1440"/>
              <a:buFont typeface="Arial"/>
              <a:buNone/>
            </a:pPr>
            <a:r>
              <a:rPr b="1" i="0" lang="en-US" sz="1800" u="none">
                <a:solidFill>
                  <a:schemeClr val="dk1"/>
                </a:solidFill>
                <a:latin typeface="Cambria"/>
                <a:ea typeface="Cambria"/>
                <a:cs typeface="Cambria"/>
                <a:sym typeface="Cambria"/>
              </a:rPr>
              <a:t>   6) Genetic Derangements eg sickle cell anemia</a:t>
            </a:r>
            <a:r>
              <a:rPr b="0" i="0" lang="en-US" sz="1800" u="none">
                <a:solidFill>
                  <a:schemeClr val="dk1"/>
                </a:solidFill>
                <a:latin typeface="Cambria"/>
                <a:ea typeface="Cambria"/>
                <a:cs typeface="Cambria"/>
                <a:sym typeface="Cambria"/>
              </a:rPr>
              <a:t>. </a:t>
            </a:r>
            <a:endParaRPr/>
          </a:p>
          <a:p>
            <a:pPr indent="-171449" lvl="0" marL="204786" marR="0" rtl="0" algn="l">
              <a:lnSpc>
                <a:spcPct val="90000"/>
              </a:lnSpc>
              <a:spcBef>
                <a:spcPts val="1300"/>
              </a:spcBef>
              <a:spcAft>
                <a:spcPts val="0"/>
              </a:spcAft>
              <a:buClr>
                <a:schemeClr val="dk1"/>
              </a:buClr>
              <a:buSzPts val="1440"/>
              <a:buFont typeface="Arial"/>
              <a:buNone/>
            </a:pPr>
            <a:r>
              <a:rPr b="0" i="0" lang="en-US" sz="1800" u="none">
                <a:solidFill>
                  <a:schemeClr val="dk1"/>
                </a:solidFill>
                <a:latin typeface="Cambria"/>
                <a:ea typeface="Cambria"/>
                <a:cs typeface="Cambria"/>
                <a:sym typeface="Cambria"/>
              </a:rPr>
              <a:t>   7</a:t>
            </a:r>
            <a:r>
              <a:rPr b="1" i="0" lang="en-US" sz="1800" u="none">
                <a:solidFill>
                  <a:schemeClr val="dk1"/>
                </a:solidFill>
                <a:latin typeface="Cambria"/>
                <a:ea typeface="Cambria"/>
                <a:cs typeface="Cambria"/>
                <a:sym typeface="Cambria"/>
              </a:rPr>
              <a:t>) Nutritional Imbalances</a:t>
            </a:r>
            <a:endParaRPr/>
          </a:p>
          <a:p>
            <a:pPr indent="-171449" lvl="0" marL="204786" marR="0" rtl="0" algn="l">
              <a:lnSpc>
                <a:spcPct val="90000"/>
              </a:lnSpc>
              <a:spcBef>
                <a:spcPts val="1300"/>
              </a:spcBef>
              <a:spcAft>
                <a:spcPts val="0"/>
              </a:spcAft>
              <a:buClr>
                <a:schemeClr val="dk1"/>
              </a:buClr>
              <a:buSzPts val="1440"/>
              <a:buFont typeface="Arial"/>
              <a:buNone/>
            </a:pPr>
            <a:r>
              <a:rPr b="1" i="0" lang="en-US" sz="1800" u="none">
                <a:solidFill>
                  <a:schemeClr val="dk1"/>
                </a:solidFill>
                <a:latin typeface="Cambria"/>
                <a:ea typeface="Cambria"/>
                <a:cs typeface="Cambria"/>
                <a:sym typeface="Cambria"/>
              </a:rPr>
              <a:t>8) Aging</a:t>
            </a:r>
            <a:endParaRPr b="1" i="0" sz="1800" u="none">
              <a:solidFill>
                <a:schemeClr val="dk1"/>
              </a:solidFill>
              <a:latin typeface="Cambria"/>
              <a:ea typeface="Cambria"/>
              <a:cs typeface="Cambria"/>
              <a:sym typeface="Cambria"/>
            </a:endParaRPr>
          </a:p>
          <a:p>
            <a:pPr indent="-80010" lvl="0" marL="204788" marR="0" rtl="0" algn="l">
              <a:lnSpc>
                <a:spcPct val="90000"/>
              </a:lnSpc>
              <a:spcBef>
                <a:spcPts val="1350"/>
              </a:spcBef>
              <a:spcAft>
                <a:spcPts val="0"/>
              </a:spcAft>
              <a:buClr>
                <a:schemeClr val="dk1"/>
              </a:buClr>
              <a:buSzPts val="1440"/>
              <a:buFont typeface="Arial"/>
              <a:buNone/>
            </a:pPr>
            <a:r>
              <a:t/>
            </a:r>
            <a:endParaRPr b="1" i="0" sz="1800" u="none">
              <a:solidFill>
                <a:schemeClr val="dk1"/>
              </a:solidFill>
              <a:latin typeface="Cambria"/>
              <a:ea typeface="Cambria"/>
              <a:cs typeface="Cambria"/>
              <a:sym typeface="Cambria"/>
            </a:endParaRPr>
          </a:p>
        </p:txBody>
      </p:sp>
    </p:spTree>
  </p:cSld>
  <p:clrMapOvr>
    <a:masterClrMapping/>
  </p:clrMapOvr>
  <p:transition spd="med">
    <p:fade/>
  </p:transition>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7" name="Shape 277"/>
        <p:cNvGrpSpPr/>
        <p:nvPr/>
      </p:nvGrpSpPr>
      <p:grpSpPr>
        <a:xfrm>
          <a:off x="0" y="0"/>
          <a:ext cx="0" cy="0"/>
          <a:chOff x="0" y="0"/>
          <a:chExt cx="0" cy="0"/>
        </a:xfrm>
      </p:grpSpPr>
      <p:sp>
        <p:nvSpPr>
          <p:cNvPr id="278" name="Google Shape;278;p25"/>
          <p:cNvSpPr txBox="1"/>
          <p:nvPr>
            <p:ph type="title"/>
          </p:nvPr>
        </p:nvSpPr>
        <p:spPr>
          <a:xfrm>
            <a:off x="914400" y="76200"/>
            <a:ext cx="7132637" cy="1233487"/>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rgbClr val="416351"/>
              </a:buClr>
              <a:buSzPts val="3600"/>
              <a:buNone/>
            </a:pPr>
            <a:r>
              <a:rPr b="1" i="0" lang="en-US" sz="3600" u="none">
                <a:solidFill>
                  <a:srgbClr val="416351"/>
                </a:solidFill>
                <a:latin typeface="Cambria"/>
                <a:ea typeface="Cambria"/>
                <a:cs typeface="Cambria"/>
                <a:sym typeface="Cambria"/>
              </a:rPr>
              <a:t>MECHANISM OF CELL INJURY</a:t>
            </a:r>
            <a:endParaRPr/>
          </a:p>
        </p:txBody>
      </p:sp>
      <p:sp>
        <p:nvSpPr>
          <p:cNvPr id="279" name="Google Shape;279;p25"/>
          <p:cNvSpPr txBox="1"/>
          <p:nvPr>
            <p:ph idx="1" type="body"/>
          </p:nvPr>
        </p:nvSpPr>
        <p:spPr>
          <a:xfrm>
            <a:off x="533400" y="1447800"/>
            <a:ext cx="8401050" cy="5410200"/>
          </a:xfrm>
          <a:prstGeom prst="rect">
            <a:avLst/>
          </a:prstGeom>
          <a:noFill/>
          <a:ln>
            <a:noFill/>
          </a:ln>
        </p:spPr>
        <p:txBody>
          <a:bodyPr anchorCtr="0" anchor="t" bIns="45700" lIns="91425" spcFirstLastPara="1" rIns="91425" wrap="square" tIns="45700">
            <a:noAutofit/>
          </a:bodyPr>
          <a:lstStyle/>
          <a:p>
            <a:pPr indent="-273050" lvl="0" marL="273050" marR="0" rtl="0" algn="l">
              <a:lnSpc>
                <a:spcPct val="90000"/>
              </a:lnSpc>
              <a:spcBef>
                <a:spcPts val="0"/>
              </a:spcBef>
              <a:spcAft>
                <a:spcPts val="0"/>
              </a:spcAft>
              <a:buClr>
                <a:schemeClr val="dk1"/>
              </a:buClr>
              <a:buSzPts val="1440"/>
              <a:buFont typeface="Arial"/>
              <a:buNone/>
            </a:pPr>
            <a:r>
              <a:t/>
            </a:r>
            <a:endParaRPr b="0" i="0" sz="1800" u="none">
              <a:solidFill>
                <a:schemeClr val="dk1"/>
              </a:solidFill>
              <a:latin typeface="Calibri"/>
              <a:ea typeface="Calibri"/>
              <a:cs typeface="Calibri"/>
              <a:sym typeface="Calibri"/>
            </a:endParaRPr>
          </a:p>
          <a:p>
            <a:pPr indent="-273050" lvl="0" marL="273050" marR="0" rtl="0" algn="l">
              <a:lnSpc>
                <a:spcPct val="90000"/>
              </a:lnSpc>
              <a:spcBef>
                <a:spcPts val="1300"/>
              </a:spcBef>
              <a:spcAft>
                <a:spcPts val="0"/>
              </a:spcAft>
              <a:buClr>
                <a:srgbClr val="FF0000"/>
              </a:buClr>
              <a:buSzPts val="1440"/>
              <a:buFont typeface="Calibri"/>
              <a:buAutoNum type="arabicPeriod"/>
            </a:pPr>
            <a:r>
              <a:rPr b="1" i="0" lang="en-US" sz="1800" u="none">
                <a:solidFill>
                  <a:srgbClr val="FF0000"/>
                </a:solidFill>
                <a:latin typeface="Cambria"/>
                <a:ea typeface="Cambria"/>
                <a:cs typeface="Cambria"/>
                <a:sym typeface="Cambria"/>
              </a:rPr>
              <a:t>Depletion of ATP</a:t>
            </a:r>
            <a:endParaRPr/>
          </a:p>
          <a:p>
            <a:pPr indent="-273050" lvl="0" marL="273050" marR="0" rtl="0" algn="l">
              <a:lnSpc>
                <a:spcPct val="90000"/>
              </a:lnSpc>
              <a:spcBef>
                <a:spcPts val="1300"/>
              </a:spcBef>
              <a:spcAft>
                <a:spcPts val="0"/>
              </a:spcAft>
              <a:buClr>
                <a:srgbClr val="FF0000"/>
              </a:buClr>
              <a:buSzPts val="1440"/>
              <a:buFont typeface="Calibri"/>
              <a:buAutoNum type="arabicPeriod"/>
            </a:pPr>
            <a:r>
              <a:rPr b="1" i="0" lang="en-US" sz="1800" u="none">
                <a:solidFill>
                  <a:srgbClr val="FF0000"/>
                </a:solidFill>
                <a:latin typeface="Cambria"/>
                <a:ea typeface="Cambria"/>
                <a:cs typeface="Cambria"/>
                <a:sym typeface="Cambria"/>
              </a:rPr>
              <a:t>Cell membrane damage/defects in membrane permeability</a:t>
            </a:r>
            <a:r>
              <a:rPr b="0" i="0" lang="en-US" sz="1800" u="none">
                <a:solidFill>
                  <a:srgbClr val="FF0000"/>
                </a:solidFill>
                <a:latin typeface="Cambria"/>
                <a:ea typeface="Cambria"/>
                <a:cs typeface="Cambria"/>
                <a:sym typeface="Cambria"/>
              </a:rPr>
              <a:t>: </a:t>
            </a:r>
            <a:endParaRPr/>
          </a:p>
          <a:p>
            <a:pPr indent="-273050" lvl="0" marL="273050" marR="0" rtl="0" algn="l">
              <a:lnSpc>
                <a:spcPct val="90000"/>
              </a:lnSpc>
              <a:spcBef>
                <a:spcPts val="1300"/>
              </a:spcBef>
              <a:spcAft>
                <a:spcPts val="0"/>
              </a:spcAft>
              <a:buClr>
                <a:srgbClr val="FF0000"/>
              </a:buClr>
              <a:buSzPts val="1440"/>
              <a:buFont typeface="Calibri"/>
              <a:buAutoNum type="arabicPeriod"/>
            </a:pPr>
            <a:r>
              <a:rPr b="1" i="0" lang="en-US" sz="1800" u="none">
                <a:solidFill>
                  <a:srgbClr val="FF0000"/>
                </a:solidFill>
                <a:latin typeface="Cambria"/>
                <a:ea typeface="Cambria"/>
                <a:cs typeface="Cambria"/>
                <a:sym typeface="Cambria"/>
              </a:rPr>
              <a:t>Mitochondrial damage</a:t>
            </a:r>
            <a:r>
              <a:rPr b="0" i="0" lang="en-US" sz="1800" u="none">
                <a:solidFill>
                  <a:srgbClr val="FF0000"/>
                </a:solidFill>
                <a:latin typeface="Cambria"/>
                <a:ea typeface="Cambria"/>
                <a:cs typeface="Cambria"/>
                <a:sym typeface="Cambria"/>
              </a:rPr>
              <a:t>: </a:t>
            </a:r>
            <a:endParaRPr/>
          </a:p>
          <a:p>
            <a:pPr indent="-91440" lvl="2" marL="723900" marR="0" rtl="0" algn="l">
              <a:lnSpc>
                <a:spcPct val="90000"/>
              </a:lnSpc>
              <a:spcBef>
                <a:spcPts val="600"/>
              </a:spcBef>
              <a:spcAft>
                <a:spcPts val="0"/>
              </a:spcAft>
              <a:buClr>
                <a:schemeClr val="dk1"/>
              </a:buClr>
              <a:buSzPts val="1440"/>
              <a:buFont typeface="Noto Sans Symbols"/>
              <a:buChar char="⮚"/>
            </a:pPr>
            <a:r>
              <a:rPr b="0" i="0" lang="en-US" sz="1800" u="none" cap="none" strike="noStrike">
                <a:solidFill>
                  <a:schemeClr val="dk1"/>
                </a:solidFill>
                <a:latin typeface="Cambria"/>
                <a:ea typeface="Cambria"/>
                <a:cs typeface="Cambria"/>
                <a:sym typeface="Cambria"/>
              </a:rPr>
              <a:t>It is seen specially in hypoxic injury and cyanide poisoning.</a:t>
            </a:r>
            <a:endParaRPr/>
          </a:p>
          <a:p>
            <a:pPr indent="-273050" lvl="0" marL="273050" marR="0" rtl="0" algn="l">
              <a:lnSpc>
                <a:spcPct val="90000"/>
              </a:lnSpc>
              <a:spcBef>
                <a:spcPts val="1300"/>
              </a:spcBef>
              <a:spcAft>
                <a:spcPts val="0"/>
              </a:spcAft>
              <a:buClr>
                <a:srgbClr val="FF0000"/>
              </a:buClr>
              <a:buSzPts val="1440"/>
              <a:buFont typeface="Century Schoolbook"/>
              <a:buAutoNum type="arabicPeriod"/>
            </a:pPr>
            <a:r>
              <a:rPr b="1" i="0" lang="en-US" sz="1800" u="none">
                <a:solidFill>
                  <a:srgbClr val="FF0000"/>
                </a:solidFill>
                <a:latin typeface="Cambria"/>
                <a:ea typeface="Cambria"/>
                <a:cs typeface="Cambria"/>
                <a:sym typeface="Cambria"/>
              </a:rPr>
              <a:t>Ribosomal damage: </a:t>
            </a:r>
            <a:endParaRPr/>
          </a:p>
          <a:p>
            <a:pPr indent="-91440" lvl="2" marL="723900" marR="0" rtl="0" algn="l">
              <a:lnSpc>
                <a:spcPct val="90000"/>
              </a:lnSpc>
              <a:spcBef>
                <a:spcPts val="600"/>
              </a:spcBef>
              <a:spcAft>
                <a:spcPts val="0"/>
              </a:spcAft>
              <a:buClr>
                <a:schemeClr val="dk1"/>
              </a:buClr>
              <a:buSzPts val="1440"/>
              <a:buFont typeface="Noto Sans Symbols"/>
              <a:buChar char="⮚"/>
            </a:pPr>
            <a:r>
              <a:rPr b="0" i="0" lang="en-US" sz="1800" u="none" cap="none" strike="noStrike">
                <a:solidFill>
                  <a:schemeClr val="dk1"/>
                </a:solidFill>
                <a:latin typeface="Cambria"/>
                <a:ea typeface="Cambria"/>
                <a:cs typeface="Cambria"/>
                <a:sym typeface="Cambria"/>
              </a:rPr>
              <a:t>It is seen in alcohol damage of liver cells and with antibiotic use.</a:t>
            </a:r>
            <a:endParaRPr/>
          </a:p>
          <a:p>
            <a:pPr indent="-273050" lvl="0" marL="273050" marR="0" rtl="0" algn="l">
              <a:lnSpc>
                <a:spcPct val="90000"/>
              </a:lnSpc>
              <a:spcBef>
                <a:spcPts val="1300"/>
              </a:spcBef>
              <a:spcAft>
                <a:spcPts val="0"/>
              </a:spcAft>
              <a:buClr>
                <a:srgbClr val="FF0000"/>
              </a:buClr>
              <a:buSzPts val="1440"/>
              <a:buFont typeface="Century Schoolbook"/>
              <a:buAutoNum type="arabicPeriod"/>
            </a:pPr>
            <a:r>
              <a:rPr b="1" i="0" lang="en-US" sz="1800" u="none">
                <a:solidFill>
                  <a:srgbClr val="FF0000"/>
                </a:solidFill>
                <a:latin typeface="Cambria"/>
                <a:ea typeface="Cambria"/>
                <a:cs typeface="Cambria"/>
                <a:sym typeface="Cambria"/>
              </a:rPr>
              <a:t>Nuclear  and DNA damage: </a:t>
            </a:r>
            <a:endParaRPr/>
          </a:p>
          <a:p>
            <a:pPr indent="-273050" lvl="0" marL="273050" marR="0" rtl="0" algn="l">
              <a:lnSpc>
                <a:spcPct val="90000"/>
              </a:lnSpc>
              <a:spcBef>
                <a:spcPts val="1300"/>
              </a:spcBef>
              <a:spcAft>
                <a:spcPts val="0"/>
              </a:spcAft>
              <a:buClr>
                <a:srgbClr val="FF0000"/>
              </a:buClr>
              <a:buSzPts val="1440"/>
              <a:buFont typeface="Century Schoolbook"/>
              <a:buAutoNum type="arabicPeriod"/>
            </a:pPr>
            <a:r>
              <a:rPr b="1" i="0" lang="en-US" sz="1800" u="none">
                <a:solidFill>
                  <a:srgbClr val="FF0000"/>
                </a:solidFill>
                <a:latin typeface="Cambria"/>
                <a:ea typeface="Cambria"/>
                <a:cs typeface="Cambria"/>
                <a:sym typeface="Cambria"/>
              </a:rPr>
              <a:t>Influx of intracellular calcium leading to loss of normal calcium balance: </a:t>
            </a:r>
            <a:r>
              <a:rPr b="0" i="0" lang="en-US" sz="1800" u="none">
                <a:solidFill>
                  <a:schemeClr val="dk1"/>
                </a:solidFill>
                <a:latin typeface="Cambria"/>
                <a:ea typeface="Cambria"/>
                <a:cs typeface="Cambria"/>
                <a:sym typeface="Cambria"/>
              </a:rPr>
              <a:t>ischemia  causes an increase in intracellular calcium concentration. Increased Ca2+ in turn activates a number of enzymes which cause damage. </a:t>
            </a:r>
            <a:endParaRPr/>
          </a:p>
          <a:p>
            <a:pPr indent="-273050" lvl="0" marL="273050" marR="0" rtl="0" algn="l">
              <a:lnSpc>
                <a:spcPct val="90000"/>
              </a:lnSpc>
              <a:spcBef>
                <a:spcPts val="1300"/>
              </a:spcBef>
              <a:spcAft>
                <a:spcPts val="0"/>
              </a:spcAft>
              <a:buClr>
                <a:srgbClr val="FF0000"/>
              </a:buClr>
              <a:buSzPts val="1440"/>
              <a:buFont typeface="Century Schoolbook"/>
              <a:buAutoNum type="arabicPeriod"/>
            </a:pPr>
            <a:r>
              <a:rPr b="1" i="0" lang="en-US" sz="1800" u="none">
                <a:solidFill>
                  <a:srgbClr val="FF0000"/>
                </a:solidFill>
                <a:latin typeface="Cambria"/>
                <a:ea typeface="Cambria"/>
                <a:cs typeface="Cambria"/>
                <a:sym typeface="Cambria"/>
              </a:rPr>
              <a:t> Free radical injury: see details in the next 2 slides</a:t>
            </a:r>
            <a:endParaRPr/>
          </a:p>
          <a:p>
            <a:pPr indent="-181610" lvl="0" marL="273050" marR="0" rtl="0" algn="l">
              <a:lnSpc>
                <a:spcPct val="90000"/>
              </a:lnSpc>
              <a:spcBef>
                <a:spcPts val="1300"/>
              </a:spcBef>
              <a:spcAft>
                <a:spcPts val="0"/>
              </a:spcAft>
              <a:buClr>
                <a:schemeClr val="dk1"/>
              </a:buClr>
              <a:buSzPts val="1440"/>
              <a:buFont typeface="Century Schoolbook"/>
              <a:buNone/>
            </a:pPr>
            <a:r>
              <a:t/>
            </a:r>
            <a:endParaRPr b="0" i="0" sz="1800" u="none">
              <a:solidFill>
                <a:schemeClr val="dk1"/>
              </a:solidFill>
              <a:latin typeface="Cambria"/>
              <a:ea typeface="Cambria"/>
              <a:cs typeface="Cambria"/>
              <a:sym typeface="Cambria"/>
            </a:endParaRPr>
          </a:p>
          <a:p>
            <a:pPr indent="-166370" lvl="0" marL="273050" marR="0" rtl="0" algn="l">
              <a:lnSpc>
                <a:spcPct val="90000"/>
              </a:lnSpc>
              <a:spcBef>
                <a:spcPts val="1300"/>
              </a:spcBef>
              <a:spcAft>
                <a:spcPts val="0"/>
              </a:spcAft>
              <a:buClr>
                <a:schemeClr val="dk1"/>
              </a:buClr>
              <a:buSzPts val="1680"/>
              <a:buFont typeface="Noto Sans Symbols"/>
              <a:buNone/>
            </a:pPr>
            <a:r>
              <a:t/>
            </a:r>
            <a:endParaRPr b="0" i="0" sz="2100" u="none">
              <a:solidFill>
                <a:schemeClr val="dk1"/>
              </a:solidFill>
              <a:latin typeface="Cambria"/>
              <a:ea typeface="Cambria"/>
              <a:cs typeface="Cambria"/>
              <a:sym typeface="Cambria"/>
            </a:endParaRPr>
          </a:p>
          <a:p>
            <a:pPr indent="-391159" lvl="1" marL="823912" marR="0" rtl="0" algn="l">
              <a:lnSpc>
                <a:spcPct val="90000"/>
              </a:lnSpc>
              <a:spcBef>
                <a:spcPts val="700"/>
              </a:spcBef>
              <a:spcAft>
                <a:spcPts val="0"/>
              </a:spcAft>
              <a:buClr>
                <a:schemeClr val="dk1"/>
              </a:buClr>
              <a:buSzPts val="1040"/>
              <a:buFont typeface="Calibri"/>
              <a:buNone/>
            </a:pPr>
            <a:r>
              <a:t/>
            </a:r>
            <a:endParaRPr b="0" i="0" sz="1300" u="none" cap="none" strike="noStrike">
              <a:solidFill>
                <a:schemeClr val="dk1"/>
              </a:solidFill>
              <a:latin typeface="Calibri"/>
              <a:ea typeface="Calibri"/>
              <a:cs typeface="Calibri"/>
              <a:sym typeface="Calibri"/>
            </a:endParaRPr>
          </a:p>
          <a:p>
            <a:pPr indent="-273050" lvl="0" marL="273050" marR="0" rtl="0" algn="l">
              <a:lnSpc>
                <a:spcPct val="90000"/>
              </a:lnSpc>
              <a:spcBef>
                <a:spcPts val="1300"/>
              </a:spcBef>
              <a:spcAft>
                <a:spcPts val="0"/>
              </a:spcAft>
              <a:buClr>
                <a:schemeClr val="dk1"/>
              </a:buClr>
              <a:buSzPts val="1440"/>
              <a:buFont typeface="Arial"/>
              <a:buNone/>
            </a:pPr>
            <a:r>
              <a:t/>
            </a:r>
            <a:endParaRPr b="0" i="0" sz="1800" u="none">
              <a:solidFill>
                <a:schemeClr val="dk1"/>
              </a:solidFill>
              <a:latin typeface="Calibri"/>
              <a:ea typeface="Calibri"/>
              <a:cs typeface="Calibri"/>
              <a:sym typeface="Calibri"/>
            </a:endParaRPr>
          </a:p>
          <a:p>
            <a:pPr indent="-273050" lvl="0" marL="273050" marR="0" rtl="0" algn="l">
              <a:lnSpc>
                <a:spcPct val="90000"/>
              </a:lnSpc>
              <a:spcBef>
                <a:spcPts val="1300"/>
              </a:spcBef>
              <a:spcAft>
                <a:spcPts val="0"/>
              </a:spcAft>
              <a:buClr>
                <a:schemeClr val="dk1"/>
              </a:buClr>
              <a:buSzPts val="1440"/>
              <a:buFont typeface="Arial"/>
              <a:buNone/>
            </a:pPr>
            <a:r>
              <a:t/>
            </a:r>
            <a:endParaRPr b="0" i="0" sz="1800" u="none">
              <a:solidFill>
                <a:schemeClr val="dk1"/>
              </a:solidFill>
              <a:latin typeface="Calibri"/>
              <a:ea typeface="Calibri"/>
              <a:cs typeface="Calibri"/>
              <a:sym typeface="Calibri"/>
            </a:endParaRPr>
          </a:p>
          <a:p>
            <a:pPr indent="-273050" lvl="0" marL="273050" marR="0" rtl="0" algn="l">
              <a:lnSpc>
                <a:spcPct val="90000"/>
              </a:lnSpc>
              <a:spcBef>
                <a:spcPts val="1300"/>
              </a:spcBef>
              <a:spcAft>
                <a:spcPts val="0"/>
              </a:spcAft>
              <a:buClr>
                <a:schemeClr val="dk1"/>
              </a:buClr>
              <a:buSzPts val="1440"/>
              <a:buFont typeface="Arial"/>
              <a:buNone/>
            </a:pPr>
            <a:r>
              <a:t/>
            </a:r>
            <a:endParaRPr b="0" i="0" sz="1800" u="none">
              <a:solidFill>
                <a:schemeClr val="dk1"/>
              </a:solidFill>
              <a:latin typeface="Calibri"/>
              <a:ea typeface="Calibri"/>
              <a:cs typeface="Calibri"/>
              <a:sym typeface="Calibri"/>
            </a:endParaRPr>
          </a:p>
          <a:p>
            <a:pPr indent="-273050" lvl="0" marL="273050" marR="0" rtl="0" algn="l">
              <a:lnSpc>
                <a:spcPct val="90000"/>
              </a:lnSpc>
              <a:spcBef>
                <a:spcPts val="1300"/>
              </a:spcBef>
              <a:spcAft>
                <a:spcPts val="0"/>
              </a:spcAft>
              <a:buClr>
                <a:schemeClr val="dk1"/>
              </a:buClr>
              <a:buSzPts val="1440"/>
              <a:buFont typeface="Arial"/>
              <a:buNone/>
            </a:pPr>
            <a:r>
              <a:t/>
            </a:r>
            <a:endParaRPr b="1" i="0" sz="1800" u="none">
              <a:solidFill>
                <a:schemeClr val="dk1"/>
              </a:solidFill>
              <a:latin typeface="Calibri"/>
              <a:ea typeface="Calibri"/>
              <a:cs typeface="Calibri"/>
              <a:sym typeface="Calibri"/>
            </a:endParaRPr>
          </a:p>
          <a:p>
            <a:pPr indent="-273050" lvl="0" marL="273050" marR="0" rtl="0" algn="l">
              <a:lnSpc>
                <a:spcPct val="90000"/>
              </a:lnSpc>
              <a:spcBef>
                <a:spcPts val="1300"/>
              </a:spcBef>
              <a:spcAft>
                <a:spcPts val="0"/>
              </a:spcAft>
              <a:buClr>
                <a:schemeClr val="dk1"/>
              </a:buClr>
              <a:buSzPts val="1440"/>
              <a:buFont typeface="Arial"/>
              <a:buNone/>
            </a:pPr>
            <a:r>
              <a:rPr b="1" i="0" lang="en-US" sz="1800" u="none">
                <a:solidFill>
                  <a:schemeClr val="dk1"/>
                </a:solidFill>
                <a:latin typeface="Calibri"/>
                <a:ea typeface="Calibri"/>
                <a:cs typeface="Calibri"/>
                <a:sym typeface="Calibri"/>
              </a:rPr>
              <a:t> </a:t>
            </a:r>
            <a:endParaRPr/>
          </a:p>
        </p:txBody>
      </p:sp>
    </p:spTree>
  </p:cSld>
  <p:clrMapOvr>
    <a:masterClrMapping/>
  </p:clrMapOvr>
  <p:transition spd="med">
    <p:fade/>
  </p:transition>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4" name="Shape 284"/>
        <p:cNvGrpSpPr/>
        <p:nvPr/>
      </p:nvGrpSpPr>
      <p:grpSpPr>
        <a:xfrm>
          <a:off x="0" y="0"/>
          <a:ext cx="0" cy="0"/>
          <a:chOff x="0" y="0"/>
          <a:chExt cx="0" cy="0"/>
        </a:xfrm>
      </p:grpSpPr>
      <p:sp>
        <p:nvSpPr>
          <p:cNvPr id="285" name="Google Shape;285;p26"/>
          <p:cNvSpPr txBox="1"/>
          <p:nvPr>
            <p:ph type="title"/>
          </p:nvPr>
        </p:nvSpPr>
        <p:spPr>
          <a:xfrm>
            <a:off x="914400" y="76200"/>
            <a:ext cx="8032750" cy="4572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accent1"/>
              </a:buClr>
              <a:buSzPts val="3200"/>
              <a:buNone/>
            </a:pPr>
            <a:r>
              <a:rPr b="1" i="0" lang="en-US" sz="3200" u="none">
                <a:solidFill>
                  <a:schemeClr val="accent1"/>
                </a:solidFill>
                <a:latin typeface="Cambria"/>
                <a:ea typeface="Cambria"/>
                <a:cs typeface="Cambria"/>
                <a:sym typeface="Cambria"/>
              </a:rPr>
              <a:t>Free radical injury</a:t>
            </a:r>
            <a:endParaRPr/>
          </a:p>
        </p:txBody>
      </p:sp>
      <p:sp>
        <p:nvSpPr>
          <p:cNvPr id="286" name="Google Shape;286;p26"/>
          <p:cNvSpPr txBox="1"/>
          <p:nvPr>
            <p:ph idx="1" type="body"/>
          </p:nvPr>
        </p:nvSpPr>
        <p:spPr>
          <a:xfrm>
            <a:off x="457200" y="762000"/>
            <a:ext cx="8489950" cy="5943600"/>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rgbClr val="FF0000"/>
              </a:buClr>
              <a:buSzPts val="1200"/>
              <a:buFont typeface="Arial"/>
              <a:buNone/>
            </a:pPr>
            <a:r>
              <a:rPr b="1" i="0" lang="en-US" sz="1500" u="none">
                <a:solidFill>
                  <a:srgbClr val="FF0000"/>
                </a:solidFill>
                <a:latin typeface="Cambria"/>
                <a:ea typeface="Cambria"/>
                <a:cs typeface="Cambria"/>
                <a:sym typeface="Cambria"/>
              </a:rPr>
              <a:t>Free radical injury </a:t>
            </a:r>
            <a:r>
              <a:rPr b="0" i="0" lang="en-US" sz="1500" u="none">
                <a:solidFill>
                  <a:schemeClr val="dk1"/>
                </a:solidFill>
                <a:latin typeface="Cambria"/>
                <a:ea typeface="Cambria"/>
                <a:cs typeface="Cambria"/>
                <a:sym typeface="Cambria"/>
              </a:rPr>
              <a:t>(oxidative stress): is due to excess accumulation of oxygen-derived free radicals </a:t>
            </a:r>
            <a:r>
              <a:rPr b="1" i="0" lang="en-US" sz="1500" u="none">
                <a:solidFill>
                  <a:srgbClr val="FF0000"/>
                </a:solidFill>
                <a:latin typeface="Cambria"/>
                <a:ea typeface="Cambria"/>
                <a:cs typeface="Cambria"/>
                <a:sym typeface="Cambria"/>
              </a:rPr>
              <a:t>Free radicals: </a:t>
            </a:r>
            <a:r>
              <a:rPr b="0" i="0" lang="en-US" sz="1500" u="none">
                <a:solidFill>
                  <a:schemeClr val="dk1"/>
                </a:solidFill>
                <a:latin typeface="Cambria"/>
                <a:ea typeface="Cambria"/>
                <a:cs typeface="Cambria"/>
                <a:sym typeface="Cambria"/>
              </a:rPr>
              <a:t>are highly reactive and harmful atoms that have a single unpaired electron in the outer orbit. These atoms are called </a:t>
            </a:r>
            <a:r>
              <a:rPr b="0" i="0" lang="en-US" sz="1500" u="none">
                <a:solidFill>
                  <a:srgbClr val="FF0000"/>
                </a:solidFill>
                <a:latin typeface="Cambria"/>
                <a:ea typeface="Cambria"/>
                <a:cs typeface="Cambria"/>
                <a:sym typeface="Cambria"/>
              </a:rPr>
              <a:t>reactive oxygen species/free radicals. </a:t>
            </a:r>
            <a:r>
              <a:rPr b="0" i="0" lang="en-US" sz="1500" u="none">
                <a:solidFill>
                  <a:schemeClr val="dk1"/>
                </a:solidFill>
                <a:latin typeface="Cambria"/>
                <a:ea typeface="Cambria"/>
                <a:cs typeface="Cambria"/>
                <a:sym typeface="Cambria"/>
              </a:rPr>
              <a:t>The free radicals are produced in our cells by various mechanisms (called free radical generating systems). They are produced by: </a:t>
            </a:r>
            <a:endParaRPr/>
          </a:p>
          <a:p>
            <a:pPr indent="-76200" lvl="0" marL="0" marR="0" rtl="0" algn="l">
              <a:lnSpc>
                <a:spcPct val="90000"/>
              </a:lnSpc>
              <a:spcBef>
                <a:spcPts val="1300"/>
              </a:spcBef>
              <a:spcAft>
                <a:spcPts val="0"/>
              </a:spcAft>
              <a:buClr>
                <a:schemeClr val="dk1"/>
              </a:buClr>
              <a:buSzPts val="1200"/>
              <a:buFont typeface="Calibri"/>
              <a:buAutoNum type="romanLcPeriod"/>
            </a:pPr>
            <a:r>
              <a:rPr b="0" i="0" lang="en-US" sz="1500" u="none">
                <a:solidFill>
                  <a:schemeClr val="dk1"/>
                </a:solidFill>
                <a:latin typeface="Cambria"/>
                <a:ea typeface="Cambria"/>
                <a:cs typeface="Cambria"/>
                <a:sym typeface="Cambria"/>
              </a:rPr>
              <a:t>Normal metabolism/ respiration: produce free radicals as a bi-product of mitochondrial respiration during normal respiration (reduction-oxidation reactions that occur in normal metabolism). </a:t>
            </a:r>
            <a:endParaRPr/>
          </a:p>
          <a:p>
            <a:pPr indent="-76200" lvl="0" marL="0" marR="0" rtl="0" algn="l">
              <a:lnSpc>
                <a:spcPct val="90000"/>
              </a:lnSpc>
              <a:spcBef>
                <a:spcPts val="1300"/>
              </a:spcBef>
              <a:spcAft>
                <a:spcPts val="0"/>
              </a:spcAft>
              <a:buClr>
                <a:schemeClr val="dk1"/>
              </a:buClr>
              <a:buSzPts val="1200"/>
              <a:buFont typeface="Calibri"/>
              <a:buAutoNum type="romanLcPeriod"/>
            </a:pPr>
            <a:r>
              <a:rPr b="0" i="0" lang="en-US" sz="1500" u="none">
                <a:solidFill>
                  <a:schemeClr val="dk1"/>
                </a:solidFill>
                <a:latin typeface="Cambria"/>
                <a:ea typeface="Cambria"/>
                <a:cs typeface="Cambria"/>
                <a:sym typeface="Cambria"/>
              </a:rPr>
              <a:t>Ionizing radiation injury e.g. UV light, x-rays result in production of free radicals.  </a:t>
            </a:r>
            <a:endParaRPr/>
          </a:p>
          <a:p>
            <a:pPr indent="-76200" lvl="0" marL="0" marR="0" rtl="0" algn="l">
              <a:lnSpc>
                <a:spcPct val="90000"/>
              </a:lnSpc>
              <a:spcBef>
                <a:spcPts val="1300"/>
              </a:spcBef>
              <a:spcAft>
                <a:spcPts val="0"/>
              </a:spcAft>
              <a:buClr>
                <a:schemeClr val="dk1"/>
              </a:buClr>
              <a:buSzPts val="1200"/>
              <a:buFont typeface="Calibri"/>
              <a:buAutoNum type="romanLcPeriod"/>
            </a:pPr>
            <a:r>
              <a:rPr b="0" i="0" lang="en-US" sz="1500" u="none">
                <a:solidFill>
                  <a:schemeClr val="dk1"/>
                </a:solidFill>
                <a:latin typeface="Cambria"/>
                <a:ea typeface="Cambria"/>
                <a:cs typeface="Cambria"/>
                <a:sym typeface="Cambria"/>
              </a:rPr>
              <a:t>Chemical toxicity: enzymatic metabolism of exogenous chemicals or drugs produce free radicals. </a:t>
            </a:r>
            <a:endParaRPr/>
          </a:p>
          <a:p>
            <a:pPr indent="-76200" lvl="0" marL="0" marR="0" rtl="0" algn="l">
              <a:lnSpc>
                <a:spcPct val="90000"/>
              </a:lnSpc>
              <a:spcBef>
                <a:spcPts val="1300"/>
              </a:spcBef>
              <a:spcAft>
                <a:spcPts val="0"/>
              </a:spcAft>
              <a:buClr>
                <a:schemeClr val="dk1"/>
              </a:buClr>
              <a:buSzPts val="1200"/>
              <a:buFont typeface="Calibri"/>
              <a:buAutoNum type="romanLcPeriod"/>
            </a:pPr>
            <a:r>
              <a:rPr b="0" i="0" lang="en-US" sz="1500" u="none">
                <a:solidFill>
                  <a:schemeClr val="dk1"/>
                </a:solidFill>
                <a:latin typeface="Cambria"/>
                <a:ea typeface="Cambria"/>
                <a:cs typeface="Cambria"/>
                <a:sym typeface="Cambria"/>
              </a:rPr>
              <a:t>Oxygen therapy and reperfusion injury produce free radicals. </a:t>
            </a:r>
            <a:endParaRPr/>
          </a:p>
          <a:p>
            <a:pPr indent="-76200" lvl="0" marL="0" marR="0" rtl="0" algn="l">
              <a:lnSpc>
                <a:spcPct val="90000"/>
              </a:lnSpc>
              <a:spcBef>
                <a:spcPts val="1300"/>
              </a:spcBef>
              <a:spcAft>
                <a:spcPts val="0"/>
              </a:spcAft>
              <a:buClr>
                <a:schemeClr val="dk1"/>
              </a:buClr>
              <a:buSzPts val="1200"/>
              <a:buFont typeface="Calibri"/>
              <a:buAutoNum type="romanLcPeriod"/>
            </a:pPr>
            <a:r>
              <a:rPr b="0" i="0" lang="en-US" sz="1500" u="none">
                <a:solidFill>
                  <a:schemeClr val="dk1"/>
                </a:solidFill>
                <a:latin typeface="Cambria"/>
                <a:ea typeface="Cambria"/>
                <a:cs typeface="Cambria"/>
                <a:sym typeface="Cambria"/>
              </a:rPr>
              <a:t>Immune response or inflammation (neutrophilic oxidative burst)</a:t>
            </a:r>
            <a:endParaRPr/>
          </a:p>
          <a:p>
            <a:pPr indent="-76200" lvl="0" marL="0" marR="0" rtl="0" algn="l">
              <a:lnSpc>
                <a:spcPct val="90000"/>
              </a:lnSpc>
              <a:spcBef>
                <a:spcPts val="1300"/>
              </a:spcBef>
              <a:spcAft>
                <a:spcPts val="0"/>
              </a:spcAft>
              <a:buClr>
                <a:schemeClr val="dk1"/>
              </a:buClr>
              <a:buSzPts val="1200"/>
              <a:buFont typeface="Calibri"/>
              <a:buAutoNum type="romanLcPeriod"/>
            </a:pPr>
            <a:r>
              <a:rPr b="0" i="0" lang="en-US" sz="1500" u="none">
                <a:solidFill>
                  <a:schemeClr val="dk1"/>
                </a:solidFill>
                <a:latin typeface="Cambria"/>
                <a:ea typeface="Cambria"/>
                <a:cs typeface="Cambria"/>
                <a:sym typeface="Cambria"/>
              </a:rPr>
              <a:t>Transition metals such as iron and copper can trigger production of free radicals.</a:t>
            </a:r>
            <a:endParaRPr/>
          </a:p>
          <a:p>
            <a:pPr indent="0" lvl="0" marL="0" marR="0" rtl="0" algn="l">
              <a:lnSpc>
                <a:spcPct val="90000"/>
              </a:lnSpc>
              <a:spcBef>
                <a:spcPts val="1300"/>
              </a:spcBef>
              <a:spcAft>
                <a:spcPts val="0"/>
              </a:spcAft>
              <a:buClr>
                <a:srgbClr val="FF0000"/>
              </a:buClr>
              <a:buSzPts val="1200"/>
              <a:buFont typeface="Arial"/>
              <a:buNone/>
            </a:pPr>
            <a:r>
              <a:rPr b="1" i="0" lang="en-US" sz="1500" u="none">
                <a:solidFill>
                  <a:srgbClr val="FF0000"/>
                </a:solidFill>
                <a:latin typeface="Cambria"/>
                <a:ea typeface="Cambria"/>
                <a:cs typeface="Cambria"/>
                <a:sym typeface="Cambria"/>
              </a:rPr>
              <a:t>The names of the common free radicals are: </a:t>
            </a:r>
            <a:endParaRPr/>
          </a:p>
          <a:p>
            <a:pPr indent="-273049" lvl="1" marL="639762" marR="0" rtl="0" algn="l">
              <a:lnSpc>
                <a:spcPct val="90000"/>
              </a:lnSpc>
              <a:spcBef>
                <a:spcPts val="700"/>
              </a:spcBef>
              <a:spcAft>
                <a:spcPts val="0"/>
              </a:spcAft>
              <a:buClr>
                <a:schemeClr val="dk1"/>
              </a:buClr>
              <a:buSzPts val="1200"/>
              <a:buFont typeface="Arial"/>
              <a:buChar char="•"/>
            </a:pPr>
            <a:r>
              <a:rPr b="0" i="0" lang="en-US" sz="1500" u="none" cap="none" strike="noStrike">
                <a:solidFill>
                  <a:schemeClr val="dk1"/>
                </a:solidFill>
                <a:latin typeface="Cambria"/>
                <a:ea typeface="Cambria"/>
                <a:cs typeface="Cambria"/>
                <a:sym typeface="Cambria"/>
              </a:rPr>
              <a:t>superoxide anion radical (O2-), </a:t>
            </a:r>
            <a:endParaRPr/>
          </a:p>
          <a:p>
            <a:pPr indent="-273049" lvl="1" marL="639762" marR="0" rtl="0" algn="l">
              <a:lnSpc>
                <a:spcPct val="90000"/>
              </a:lnSpc>
              <a:spcBef>
                <a:spcPts val="700"/>
              </a:spcBef>
              <a:spcAft>
                <a:spcPts val="0"/>
              </a:spcAft>
              <a:buClr>
                <a:schemeClr val="dk1"/>
              </a:buClr>
              <a:buSzPts val="1200"/>
              <a:buFont typeface="Arial"/>
              <a:buChar char="•"/>
            </a:pPr>
            <a:r>
              <a:rPr b="0" i="0" lang="en-US" sz="1500" u="none" cap="none" strike="noStrike">
                <a:solidFill>
                  <a:schemeClr val="dk1"/>
                </a:solidFill>
                <a:latin typeface="Cambria"/>
                <a:ea typeface="Cambria"/>
                <a:cs typeface="Cambria"/>
                <a:sym typeface="Cambria"/>
              </a:rPr>
              <a:t>hydrogen peroxide (H2O2), </a:t>
            </a:r>
            <a:endParaRPr/>
          </a:p>
          <a:p>
            <a:pPr indent="-273049" lvl="1" marL="639762" marR="0" rtl="0" algn="l">
              <a:lnSpc>
                <a:spcPct val="90000"/>
              </a:lnSpc>
              <a:spcBef>
                <a:spcPts val="700"/>
              </a:spcBef>
              <a:spcAft>
                <a:spcPts val="0"/>
              </a:spcAft>
              <a:buClr>
                <a:schemeClr val="dk1"/>
              </a:buClr>
              <a:buSzPts val="1200"/>
              <a:buFont typeface="Arial"/>
              <a:buChar char="•"/>
            </a:pPr>
            <a:r>
              <a:rPr b="0" i="0" lang="en-US" sz="1500" u="none" cap="none" strike="noStrike">
                <a:solidFill>
                  <a:schemeClr val="dk1"/>
                </a:solidFill>
                <a:latin typeface="Cambria"/>
                <a:ea typeface="Cambria"/>
                <a:cs typeface="Cambria"/>
                <a:sym typeface="Cambria"/>
              </a:rPr>
              <a:t>and hydroxyl ions (OH). </a:t>
            </a:r>
            <a:endParaRPr/>
          </a:p>
          <a:p>
            <a:pPr indent="-273049" lvl="1" marL="639762" marR="0" rtl="0" algn="l">
              <a:lnSpc>
                <a:spcPct val="90000"/>
              </a:lnSpc>
              <a:spcBef>
                <a:spcPts val="700"/>
              </a:spcBef>
              <a:spcAft>
                <a:spcPts val="0"/>
              </a:spcAft>
              <a:buClr>
                <a:schemeClr val="dk1"/>
              </a:buClr>
              <a:buSzPts val="1200"/>
              <a:buFont typeface="Arial"/>
              <a:buChar char="•"/>
            </a:pPr>
            <a:r>
              <a:rPr b="0" i="0" lang="en-US" sz="1500" u="none" cap="none" strike="noStrike">
                <a:solidFill>
                  <a:schemeClr val="dk1"/>
                </a:solidFill>
                <a:latin typeface="Cambria"/>
                <a:ea typeface="Cambria"/>
                <a:cs typeface="Cambria"/>
                <a:sym typeface="Cambria"/>
              </a:rPr>
              <a:t>Nitric oxide (NO) is an important chemical mediator generated by various cells and it can also act as a free radical.</a:t>
            </a:r>
            <a:endParaRPr/>
          </a:p>
          <a:p>
            <a:pPr indent="0" lvl="0" marL="0" marR="0" rtl="0" algn="l">
              <a:lnSpc>
                <a:spcPct val="90000"/>
              </a:lnSpc>
              <a:spcBef>
                <a:spcPts val="1300"/>
              </a:spcBef>
              <a:spcAft>
                <a:spcPts val="0"/>
              </a:spcAft>
              <a:buClr>
                <a:schemeClr val="dk1"/>
              </a:buClr>
              <a:buSzPts val="1440"/>
              <a:buFont typeface="Arial"/>
              <a:buNone/>
            </a:pPr>
            <a:r>
              <a:t/>
            </a:r>
            <a:endParaRPr b="0" i="0" sz="1800" u="none">
              <a:solidFill>
                <a:schemeClr val="dk1"/>
              </a:solidFill>
              <a:latin typeface="Cambria"/>
              <a:ea typeface="Cambria"/>
              <a:cs typeface="Cambria"/>
              <a:sym typeface="Cambria"/>
            </a:endParaRPr>
          </a:p>
          <a:p>
            <a:pPr indent="0" lvl="0" marL="0" marR="0" rtl="0" algn="l">
              <a:lnSpc>
                <a:spcPct val="90000"/>
              </a:lnSpc>
              <a:spcBef>
                <a:spcPts val="1300"/>
              </a:spcBef>
              <a:spcAft>
                <a:spcPts val="0"/>
              </a:spcAft>
              <a:buClr>
                <a:schemeClr val="dk1"/>
              </a:buClr>
              <a:buSzPts val="1440"/>
              <a:buFont typeface="Arial"/>
              <a:buNone/>
            </a:pPr>
            <a:r>
              <a:t/>
            </a:r>
            <a:endParaRPr b="0" i="0" sz="1800" u="none">
              <a:solidFill>
                <a:schemeClr val="dk1"/>
              </a:solidFill>
              <a:latin typeface="Cambria"/>
              <a:ea typeface="Cambria"/>
              <a:cs typeface="Cambria"/>
              <a:sym typeface="Cambria"/>
            </a:endParaRPr>
          </a:p>
          <a:p>
            <a:pPr indent="0" lvl="0" marL="0" marR="0" rtl="0" algn="l">
              <a:lnSpc>
                <a:spcPct val="90000"/>
              </a:lnSpc>
              <a:spcBef>
                <a:spcPts val="1300"/>
              </a:spcBef>
              <a:spcAft>
                <a:spcPts val="0"/>
              </a:spcAft>
              <a:buClr>
                <a:schemeClr val="dk1"/>
              </a:buClr>
              <a:buSzPts val="1440"/>
              <a:buFont typeface="Arial"/>
              <a:buNone/>
            </a:pPr>
            <a:r>
              <a:t/>
            </a:r>
            <a:endParaRPr b="0" i="0" sz="1800" u="none">
              <a:solidFill>
                <a:schemeClr val="dk1"/>
              </a:solidFill>
              <a:latin typeface="Cambria"/>
              <a:ea typeface="Cambria"/>
              <a:cs typeface="Cambria"/>
              <a:sym typeface="Cambria"/>
            </a:endParaRPr>
          </a:p>
          <a:p>
            <a:pPr indent="-80010" lvl="0" marL="204788" marR="0" rtl="0" algn="l">
              <a:lnSpc>
                <a:spcPct val="90000"/>
              </a:lnSpc>
              <a:spcBef>
                <a:spcPts val="1350"/>
              </a:spcBef>
              <a:spcAft>
                <a:spcPts val="0"/>
              </a:spcAft>
              <a:buClr>
                <a:schemeClr val="dk1"/>
              </a:buClr>
              <a:buSzPts val="1440"/>
              <a:buFont typeface="Arial"/>
              <a:buNone/>
            </a:pPr>
            <a:r>
              <a:t/>
            </a:r>
            <a:endParaRPr b="0" i="0" sz="1800" u="none">
              <a:solidFill>
                <a:schemeClr val="dk1"/>
              </a:solidFill>
              <a:latin typeface="Cambria"/>
              <a:ea typeface="Cambria"/>
              <a:cs typeface="Cambria"/>
              <a:sym typeface="Cambria"/>
            </a:endParaRPr>
          </a:p>
        </p:txBody>
      </p:sp>
    </p:spTree>
  </p:cSld>
  <p:clrMapOvr>
    <a:masterClrMapping/>
  </p:clrMapOvr>
  <p:transition spd="med">
    <p:fade/>
  </p:transition>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1" name="Shape 291"/>
        <p:cNvGrpSpPr/>
        <p:nvPr/>
      </p:nvGrpSpPr>
      <p:grpSpPr>
        <a:xfrm>
          <a:off x="0" y="0"/>
          <a:ext cx="0" cy="0"/>
          <a:chOff x="0" y="0"/>
          <a:chExt cx="0" cy="0"/>
        </a:xfrm>
      </p:grpSpPr>
      <p:sp>
        <p:nvSpPr>
          <p:cNvPr id="292" name="Google Shape;292;p27"/>
          <p:cNvSpPr txBox="1"/>
          <p:nvPr>
            <p:ph type="title"/>
          </p:nvPr>
        </p:nvSpPr>
        <p:spPr>
          <a:xfrm>
            <a:off x="1012825" y="304800"/>
            <a:ext cx="7804150" cy="838200"/>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chemeClr val="accent1"/>
              </a:buClr>
              <a:buSzPts val="3600"/>
              <a:buNone/>
            </a:pPr>
            <a:r>
              <a:rPr b="1" i="0" lang="en-US" sz="3600" u="none">
                <a:solidFill>
                  <a:schemeClr val="accent1"/>
                </a:solidFill>
                <a:latin typeface="Cambria"/>
                <a:ea typeface="Cambria"/>
                <a:cs typeface="Cambria"/>
                <a:sym typeface="Cambria"/>
              </a:rPr>
              <a:t>Free radical injury contd.</a:t>
            </a:r>
            <a:endParaRPr/>
          </a:p>
        </p:txBody>
      </p:sp>
      <p:sp>
        <p:nvSpPr>
          <p:cNvPr id="293" name="Google Shape;293;p27"/>
          <p:cNvSpPr txBox="1"/>
          <p:nvPr>
            <p:ph idx="1" type="body"/>
          </p:nvPr>
        </p:nvSpPr>
        <p:spPr>
          <a:xfrm>
            <a:off x="914400" y="1371600"/>
            <a:ext cx="7902575" cy="5486400"/>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chemeClr val="dk1"/>
              </a:buClr>
              <a:buSzPts val="1440"/>
              <a:buFont typeface="Arial"/>
              <a:buNone/>
            </a:pPr>
            <a:r>
              <a:rPr b="0" i="0" lang="en-US" sz="1800" u="none">
                <a:solidFill>
                  <a:schemeClr val="dk1"/>
                </a:solidFill>
                <a:latin typeface="Cambria"/>
                <a:ea typeface="Cambria"/>
                <a:cs typeface="Cambria"/>
                <a:sym typeface="Cambria"/>
              </a:rPr>
              <a:t>Free radicals cause damage to lipids, proteins, and nucleic acids: </a:t>
            </a:r>
            <a:endParaRPr/>
          </a:p>
          <a:p>
            <a:pPr indent="-91440" lvl="0" marL="0" marR="0" rtl="0" algn="l">
              <a:lnSpc>
                <a:spcPct val="90000"/>
              </a:lnSpc>
              <a:spcBef>
                <a:spcPts val="1300"/>
              </a:spcBef>
              <a:spcAft>
                <a:spcPts val="0"/>
              </a:spcAft>
              <a:buClr>
                <a:srgbClr val="FF0000"/>
              </a:buClr>
              <a:buSzPts val="1440"/>
              <a:buFont typeface="Calibri"/>
              <a:buAutoNum type="arabicPeriod"/>
            </a:pPr>
            <a:r>
              <a:rPr b="0" i="0" lang="en-US" sz="1800" u="none">
                <a:solidFill>
                  <a:srgbClr val="FF0000"/>
                </a:solidFill>
                <a:latin typeface="Cambria"/>
                <a:ea typeface="Cambria"/>
                <a:cs typeface="Cambria"/>
                <a:sym typeface="Cambria"/>
              </a:rPr>
              <a:t>Lipids: </a:t>
            </a:r>
            <a:r>
              <a:rPr b="0" i="0" lang="en-US" sz="1800" u="none">
                <a:solidFill>
                  <a:schemeClr val="dk1"/>
                </a:solidFill>
                <a:latin typeface="Cambria"/>
                <a:ea typeface="Cambria"/>
                <a:cs typeface="Cambria"/>
                <a:sym typeface="Cambria"/>
              </a:rPr>
              <a:t>lipid peroxidation of membranes 🡪 damage of  cell membranes &amp; organelles etc. </a:t>
            </a:r>
            <a:endParaRPr/>
          </a:p>
          <a:p>
            <a:pPr indent="-91440" lvl="0" marL="0" marR="0" rtl="0" algn="l">
              <a:lnSpc>
                <a:spcPct val="90000"/>
              </a:lnSpc>
              <a:spcBef>
                <a:spcPts val="1300"/>
              </a:spcBef>
              <a:spcAft>
                <a:spcPts val="0"/>
              </a:spcAft>
              <a:buClr>
                <a:srgbClr val="FF0000"/>
              </a:buClr>
              <a:buSzPts val="1440"/>
              <a:buFont typeface="Calibri"/>
              <a:buAutoNum type="arabicPeriod"/>
            </a:pPr>
            <a:r>
              <a:rPr b="0" i="0" lang="en-US" sz="1800" u="none">
                <a:solidFill>
                  <a:srgbClr val="FF0000"/>
                </a:solidFill>
                <a:latin typeface="Cambria"/>
                <a:ea typeface="Cambria"/>
                <a:cs typeface="Cambria"/>
                <a:sym typeface="Cambria"/>
              </a:rPr>
              <a:t>Proteins</a:t>
            </a:r>
            <a:r>
              <a:rPr b="0" i="0" lang="en-US" sz="1800" u="none">
                <a:solidFill>
                  <a:schemeClr val="dk1"/>
                </a:solidFill>
                <a:latin typeface="Cambria"/>
                <a:ea typeface="Cambria"/>
                <a:cs typeface="Cambria"/>
                <a:sym typeface="Cambria"/>
              </a:rPr>
              <a:t>: oxidative modification of proteins🡪 protein fragmentation.  </a:t>
            </a:r>
            <a:endParaRPr/>
          </a:p>
          <a:p>
            <a:pPr indent="-91440" lvl="0" marL="0" marR="0" rtl="0" algn="l">
              <a:lnSpc>
                <a:spcPct val="90000"/>
              </a:lnSpc>
              <a:spcBef>
                <a:spcPts val="1300"/>
              </a:spcBef>
              <a:spcAft>
                <a:spcPts val="0"/>
              </a:spcAft>
              <a:buClr>
                <a:srgbClr val="FF0000"/>
              </a:buClr>
              <a:buSzPts val="1440"/>
              <a:buFont typeface="Calibri"/>
              <a:buAutoNum type="arabicPeriod"/>
            </a:pPr>
            <a:r>
              <a:rPr b="0" i="0" lang="en-US" sz="1800" u="none">
                <a:solidFill>
                  <a:srgbClr val="FF0000"/>
                </a:solidFill>
                <a:latin typeface="Cambria"/>
                <a:ea typeface="Cambria"/>
                <a:cs typeface="Cambria"/>
                <a:sym typeface="Cambria"/>
              </a:rPr>
              <a:t>Nucleic acid: </a:t>
            </a:r>
            <a:r>
              <a:rPr b="0" i="0" lang="en-US" sz="1800" u="none">
                <a:solidFill>
                  <a:schemeClr val="dk1"/>
                </a:solidFill>
                <a:latin typeface="Cambria"/>
                <a:ea typeface="Cambria"/>
                <a:cs typeface="Cambria"/>
                <a:sym typeface="Cambria"/>
              </a:rPr>
              <a:t>DNA damage🡪 cell aging &amp; malignant transformation of cells.  </a:t>
            </a:r>
            <a:endParaRPr/>
          </a:p>
          <a:p>
            <a:pPr indent="0" lvl="1" marL="357187" marR="0" rtl="0" algn="l">
              <a:lnSpc>
                <a:spcPct val="90000"/>
              </a:lnSpc>
              <a:spcBef>
                <a:spcPts val="700"/>
              </a:spcBef>
              <a:spcAft>
                <a:spcPts val="0"/>
              </a:spcAft>
              <a:buClr>
                <a:schemeClr val="dk1"/>
              </a:buClr>
              <a:buSzPts val="1440"/>
              <a:buFont typeface="Arial"/>
              <a:buNone/>
            </a:pPr>
            <a:r>
              <a:t/>
            </a:r>
            <a:endParaRPr b="0" i="0" sz="1800" u="none" cap="none" strike="noStrike">
              <a:solidFill>
                <a:schemeClr val="dk1"/>
              </a:solidFill>
              <a:latin typeface="Cambria"/>
              <a:ea typeface="Cambria"/>
              <a:cs typeface="Cambria"/>
              <a:sym typeface="Cambria"/>
            </a:endParaRPr>
          </a:p>
          <a:p>
            <a:pPr indent="0" lvl="0" marL="0" marR="0" rtl="0" algn="l">
              <a:lnSpc>
                <a:spcPct val="90000"/>
              </a:lnSpc>
              <a:spcBef>
                <a:spcPts val="1300"/>
              </a:spcBef>
              <a:spcAft>
                <a:spcPts val="0"/>
              </a:spcAft>
              <a:buClr>
                <a:srgbClr val="FF0000"/>
              </a:buClr>
              <a:buSzPts val="1440"/>
              <a:buFont typeface="Arial"/>
              <a:buNone/>
            </a:pPr>
            <a:r>
              <a:rPr b="0" i="0" lang="en-US" sz="1800" u="none">
                <a:solidFill>
                  <a:srgbClr val="FF0000"/>
                </a:solidFill>
                <a:latin typeface="Cambria"/>
                <a:ea typeface="Cambria"/>
                <a:cs typeface="Cambria"/>
                <a:sym typeface="Cambria"/>
              </a:rPr>
              <a:t>How does our body fight the free radicals? </a:t>
            </a:r>
            <a:r>
              <a:rPr b="0" i="0" lang="en-US" sz="1800" u="none">
                <a:solidFill>
                  <a:schemeClr val="dk1"/>
                </a:solidFill>
                <a:latin typeface="Cambria"/>
                <a:ea typeface="Cambria"/>
                <a:cs typeface="Cambria"/>
                <a:sym typeface="Cambria"/>
              </a:rPr>
              <a:t>Certain substances in the cells remove or inactivate the free radicals in order to minimize injury caused by them. They  are called “free radical scavenging system”. These substances are: </a:t>
            </a:r>
            <a:endParaRPr/>
          </a:p>
          <a:p>
            <a:pPr indent="-91439" lvl="1" marL="357187" marR="0" rtl="0" algn="l">
              <a:lnSpc>
                <a:spcPct val="90000"/>
              </a:lnSpc>
              <a:spcBef>
                <a:spcPts val="700"/>
              </a:spcBef>
              <a:spcAft>
                <a:spcPts val="0"/>
              </a:spcAft>
              <a:buClr>
                <a:srgbClr val="FF0000"/>
              </a:buClr>
              <a:buSzPts val="1440"/>
              <a:buFont typeface="Noto Sans Symbols"/>
              <a:buChar char="⮚"/>
            </a:pPr>
            <a:r>
              <a:rPr b="0" i="0" lang="en-US" sz="1800" u="none" cap="none" strike="noStrike">
                <a:solidFill>
                  <a:srgbClr val="FF0000"/>
                </a:solidFill>
                <a:latin typeface="Cambria"/>
                <a:ea typeface="Cambria"/>
                <a:cs typeface="Cambria"/>
                <a:sym typeface="Cambria"/>
              </a:rPr>
              <a:t>Antioxidants: </a:t>
            </a:r>
            <a:r>
              <a:rPr b="0" i="0" lang="en-US" sz="1800" u="none" cap="none" strike="noStrike">
                <a:solidFill>
                  <a:schemeClr val="dk1"/>
                </a:solidFill>
                <a:latin typeface="Cambria"/>
                <a:ea typeface="Cambria"/>
                <a:cs typeface="Cambria"/>
                <a:sym typeface="Cambria"/>
              </a:rPr>
              <a:t>e.g. </a:t>
            </a:r>
            <a:r>
              <a:rPr b="1" i="0" lang="en-US" sz="1800" u="none" cap="none" strike="noStrike">
                <a:solidFill>
                  <a:schemeClr val="dk1"/>
                </a:solidFill>
                <a:latin typeface="Cambria"/>
                <a:ea typeface="Cambria"/>
                <a:cs typeface="Cambria"/>
                <a:sym typeface="Cambria"/>
              </a:rPr>
              <a:t>vitamins E, A and C </a:t>
            </a:r>
            <a:r>
              <a:rPr b="0" i="0" lang="en-US" sz="1800" u="none" cap="none" strike="noStrike">
                <a:solidFill>
                  <a:schemeClr val="dk1"/>
                </a:solidFill>
                <a:latin typeface="Cambria"/>
                <a:ea typeface="Cambria"/>
                <a:cs typeface="Cambria"/>
                <a:sym typeface="Cambria"/>
              </a:rPr>
              <a:t>(ascorbic acid). </a:t>
            </a:r>
            <a:endParaRPr/>
          </a:p>
          <a:p>
            <a:pPr indent="-91439" lvl="1" marL="357187" marR="0" rtl="0" algn="l">
              <a:lnSpc>
                <a:spcPct val="90000"/>
              </a:lnSpc>
              <a:spcBef>
                <a:spcPts val="700"/>
              </a:spcBef>
              <a:spcAft>
                <a:spcPts val="0"/>
              </a:spcAft>
              <a:buClr>
                <a:srgbClr val="FF0000"/>
              </a:buClr>
              <a:buSzPts val="1440"/>
              <a:buFont typeface="Noto Sans Symbols"/>
              <a:buChar char="⮚"/>
            </a:pPr>
            <a:r>
              <a:rPr b="0" i="0" lang="en-US" sz="1800" u="none" cap="none" strike="noStrike">
                <a:solidFill>
                  <a:srgbClr val="FF0000"/>
                </a:solidFill>
                <a:latin typeface="Cambria"/>
                <a:ea typeface="Cambria"/>
                <a:cs typeface="Cambria"/>
                <a:sym typeface="Cambria"/>
              </a:rPr>
              <a:t>Enzymes: </a:t>
            </a:r>
            <a:r>
              <a:rPr b="0" i="0" lang="en-US" sz="1800" u="none" cap="none" strike="noStrike">
                <a:solidFill>
                  <a:schemeClr val="dk1"/>
                </a:solidFill>
                <a:latin typeface="Cambria"/>
                <a:ea typeface="Cambria"/>
                <a:cs typeface="Cambria"/>
                <a:sym typeface="Cambria"/>
              </a:rPr>
              <a:t>which  break down hydrogen peroxide and superoxide anion e.g. </a:t>
            </a:r>
            <a:r>
              <a:rPr b="1" i="0" lang="en-US" sz="1800" u="none" cap="none" strike="noStrike">
                <a:solidFill>
                  <a:schemeClr val="dk1"/>
                </a:solidFill>
                <a:latin typeface="Cambria"/>
                <a:ea typeface="Cambria"/>
                <a:cs typeface="Cambria"/>
                <a:sym typeface="Cambria"/>
              </a:rPr>
              <a:t>Catalase, Superoxide dismutases, Glutathione peroxidase and mannitol.</a:t>
            </a:r>
            <a:endParaRPr/>
          </a:p>
          <a:p>
            <a:pPr indent="0" lvl="0" marL="0" marR="0" rtl="0" algn="l">
              <a:lnSpc>
                <a:spcPct val="90000"/>
              </a:lnSpc>
              <a:spcBef>
                <a:spcPts val="1300"/>
              </a:spcBef>
              <a:spcAft>
                <a:spcPts val="0"/>
              </a:spcAft>
              <a:buClr>
                <a:schemeClr val="dk1"/>
              </a:buClr>
              <a:buSzPts val="1440"/>
              <a:buFont typeface="Arial"/>
              <a:buNone/>
            </a:pPr>
            <a:r>
              <a:rPr b="1" i="0" lang="en-US" sz="1800" u="none">
                <a:solidFill>
                  <a:schemeClr val="dk1"/>
                </a:solidFill>
                <a:latin typeface="Cambria"/>
                <a:ea typeface="Cambria"/>
                <a:cs typeface="Cambria"/>
                <a:sym typeface="Cambria"/>
              </a:rPr>
              <a:t>NOTE: </a:t>
            </a:r>
            <a:r>
              <a:rPr b="0" i="0" lang="en-US" sz="1800" u="none">
                <a:solidFill>
                  <a:schemeClr val="dk1"/>
                </a:solidFill>
                <a:latin typeface="Cambria"/>
                <a:ea typeface="Cambria"/>
                <a:cs typeface="Cambria"/>
                <a:sym typeface="Cambria"/>
              </a:rPr>
              <a:t>Any imbalance between free radical-generating and radical-scavenging systems results in oxidative stress causing cell injury. </a:t>
            </a:r>
            <a:endParaRPr/>
          </a:p>
        </p:txBody>
      </p:sp>
    </p:spTree>
  </p:cSld>
  <p:clrMapOvr>
    <a:masterClrMapping/>
  </p:clrMapOvr>
  <p:transition spd="med">
    <p:fade/>
  </p:transition>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8" name="Shape 298"/>
        <p:cNvGrpSpPr/>
        <p:nvPr/>
      </p:nvGrpSpPr>
      <p:grpSpPr>
        <a:xfrm>
          <a:off x="0" y="0"/>
          <a:ext cx="0" cy="0"/>
          <a:chOff x="0" y="0"/>
          <a:chExt cx="0" cy="0"/>
        </a:xfrm>
      </p:grpSpPr>
      <p:pic>
        <p:nvPicPr>
          <p:cNvPr descr="S01871-001-f010" id="299" name="Google Shape;299;p28"/>
          <p:cNvPicPr preferRelativeResize="0"/>
          <p:nvPr/>
        </p:nvPicPr>
        <p:blipFill rotWithShape="1">
          <a:blip r:embed="rId3">
            <a:alphaModFix/>
          </a:blip>
          <a:srcRect b="0" l="0" r="0" t="0"/>
          <a:stretch/>
        </p:blipFill>
        <p:spPr>
          <a:xfrm>
            <a:off x="762000" y="1549400"/>
            <a:ext cx="7893050" cy="3198812"/>
          </a:xfrm>
          <a:prstGeom prst="rect">
            <a:avLst/>
          </a:prstGeom>
          <a:noFill/>
          <a:ln cap="flat" cmpd="sng" w="9525">
            <a:solidFill>
              <a:schemeClr val="dk1"/>
            </a:solidFill>
            <a:prstDash val="solid"/>
            <a:miter lim="800000"/>
            <a:headEnd len="sm" w="sm" type="none"/>
            <a:tailEnd len="sm" w="sm" type="none"/>
          </a:ln>
        </p:spPr>
      </p:pic>
      <p:sp>
        <p:nvSpPr>
          <p:cNvPr id="300" name="Google Shape;300;p28"/>
          <p:cNvSpPr txBox="1"/>
          <p:nvPr/>
        </p:nvSpPr>
        <p:spPr>
          <a:xfrm>
            <a:off x="611187" y="5876925"/>
            <a:ext cx="7848600" cy="215900"/>
          </a:xfrm>
          <a:prstGeom prst="rect">
            <a:avLst/>
          </a:prstGeom>
          <a:solidFill>
            <a:schemeClr val="lt1">
              <a:alpha val="37647"/>
            </a:schemeClr>
          </a:solid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chemeClr val="dk1"/>
              </a:buClr>
              <a:buSzPts val="800"/>
              <a:buFont typeface="Arial"/>
              <a:buNone/>
            </a:pPr>
            <a:r>
              <a:rPr b="0" i="0" lang="en-US" sz="800" u="none">
                <a:solidFill>
                  <a:schemeClr val="dk1"/>
                </a:solidFill>
                <a:latin typeface="Arial"/>
                <a:ea typeface="Arial"/>
                <a:cs typeface="Arial"/>
                <a:sym typeface="Arial"/>
              </a:rPr>
              <a:t>Cellular and biochemical sites of damage in cell injury.</a:t>
            </a:r>
            <a:endParaRPr/>
          </a:p>
        </p:txBody>
      </p:sp>
      <p:sp>
        <p:nvSpPr>
          <p:cNvPr id="301" name="Google Shape;301;p28"/>
          <p:cNvSpPr txBox="1"/>
          <p:nvPr/>
        </p:nvSpPr>
        <p:spPr>
          <a:xfrm>
            <a:off x="4005262" y="6516687"/>
            <a:ext cx="4464050" cy="198437"/>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chemeClr val="dk1"/>
              </a:buClr>
              <a:buSzPts val="700"/>
              <a:buFont typeface="Arial"/>
              <a:buNone/>
            </a:pPr>
            <a:r>
              <a:rPr b="0" i="1" lang="en-US" sz="700" u="none">
                <a:solidFill>
                  <a:schemeClr val="dk1"/>
                </a:solidFill>
                <a:latin typeface="Arial"/>
                <a:ea typeface="Arial"/>
                <a:cs typeface="Arial"/>
                <a:sym typeface="Arial"/>
              </a:rPr>
              <a:t>Downloaded from: Robbins &amp; Cotran Pathologic Basis of Disease (on 4 September 2005 02:13 PM)</a:t>
            </a:r>
            <a:endParaRPr/>
          </a:p>
        </p:txBody>
      </p:sp>
      <p:sp>
        <p:nvSpPr>
          <p:cNvPr id="302" name="Google Shape;302;p28"/>
          <p:cNvSpPr txBox="1"/>
          <p:nvPr/>
        </p:nvSpPr>
        <p:spPr>
          <a:xfrm>
            <a:off x="4000500" y="6645275"/>
            <a:ext cx="4464050" cy="198437"/>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chemeClr val="dk1"/>
              </a:buClr>
              <a:buSzPts val="700"/>
              <a:buFont typeface="Arial"/>
              <a:buNone/>
            </a:pPr>
            <a:r>
              <a:rPr b="0" i="1" lang="en-US" sz="700" u="none">
                <a:solidFill>
                  <a:schemeClr val="dk1"/>
                </a:solidFill>
                <a:latin typeface="Arial"/>
                <a:ea typeface="Arial"/>
                <a:cs typeface="Arial"/>
                <a:sym typeface="Arial"/>
              </a:rPr>
              <a:t>© 2005 Elsevier </a:t>
            </a:r>
            <a:endParaRPr/>
          </a:p>
        </p:txBody>
      </p:sp>
      <p:pic>
        <p:nvPicPr>
          <p:cNvPr descr="admintitle" id="303" name="Google Shape;303;p28"/>
          <p:cNvPicPr preferRelativeResize="0"/>
          <p:nvPr/>
        </p:nvPicPr>
        <p:blipFill rotWithShape="1">
          <a:blip r:embed="rId4">
            <a:alphaModFix/>
          </a:blip>
          <a:srcRect b="0" l="0" r="0" t="0"/>
          <a:stretch/>
        </p:blipFill>
        <p:spPr>
          <a:xfrm>
            <a:off x="107950" y="115887"/>
            <a:ext cx="990600" cy="314325"/>
          </a:xfrm>
          <a:prstGeom prst="rect">
            <a:avLst/>
          </a:prstGeom>
          <a:noFill/>
          <a:ln>
            <a:noFill/>
          </a:ln>
        </p:spPr>
      </p:pic>
    </p:spTree>
  </p:cSld>
  <p:clrMapOvr>
    <a:masterClrMapping/>
  </p:clrMapOvr>
  <p:transition spd="med">
    <p:fade/>
  </p:transition>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7" name="Shape 307"/>
        <p:cNvGrpSpPr/>
        <p:nvPr/>
      </p:nvGrpSpPr>
      <p:grpSpPr>
        <a:xfrm>
          <a:off x="0" y="0"/>
          <a:ext cx="0" cy="0"/>
          <a:chOff x="0" y="0"/>
          <a:chExt cx="0" cy="0"/>
        </a:xfrm>
      </p:grpSpPr>
      <p:sp>
        <p:nvSpPr>
          <p:cNvPr id="308" name="Google Shape;308;p29"/>
          <p:cNvSpPr txBox="1"/>
          <p:nvPr>
            <p:ph type="title"/>
          </p:nvPr>
        </p:nvSpPr>
        <p:spPr>
          <a:xfrm>
            <a:off x="1295400" y="304800"/>
            <a:ext cx="7467600" cy="334962"/>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rgbClr val="000000"/>
              </a:buClr>
              <a:buSzPts val="2400"/>
              <a:buNone/>
            </a:pPr>
            <a:r>
              <a:rPr b="1" i="0" lang="en-US" sz="2400" u="none">
                <a:solidFill>
                  <a:srgbClr val="000000"/>
                </a:solidFill>
                <a:latin typeface="Cambria"/>
                <a:ea typeface="Cambria"/>
                <a:cs typeface="Cambria"/>
                <a:sym typeface="Cambria"/>
              </a:rPr>
              <a:t>Mechanism in hypoxic cell injury</a:t>
            </a:r>
            <a:endParaRPr/>
          </a:p>
        </p:txBody>
      </p:sp>
      <p:pic>
        <p:nvPicPr>
          <p:cNvPr id="309" name="Google Shape;309;p29"/>
          <p:cNvPicPr preferRelativeResize="0"/>
          <p:nvPr/>
        </p:nvPicPr>
        <p:blipFill rotWithShape="1">
          <a:blip r:embed="rId3">
            <a:alphaModFix/>
          </a:blip>
          <a:srcRect b="0" l="0" r="0" t="0"/>
          <a:stretch/>
        </p:blipFill>
        <p:spPr>
          <a:xfrm>
            <a:off x="685800" y="914400"/>
            <a:ext cx="8451850" cy="5638800"/>
          </a:xfrm>
          <a:prstGeom prst="rect">
            <a:avLst/>
          </a:prstGeom>
          <a:noFill/>
          <a:ln>
            <a:noFill/>
          </a:ln>
        </p:spPr>
      </p:pic>
    </p:spTree>
  </p:cSld>
  <p:clrMapOvr>
    <a:masterClrMapping/>
  </p:clrMapOvr>
  <p:transition spd="med">
    <p:fade/>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sp>
        <p:nvSpPr>
          <p:cNvPr id="119" name="Google Shape;119;p3"/>
          <p:cNvSpPr txBox="1"/>
          <p:nvPr>
            <p:ph type="title"/>
          </p:nvPr>
        </p:nvSpPr>
        <p:spPr>
          <a:xfrm>
            <a:off x="1195387" y="381000"/>
            <a:ext cx="7353300" cy="9144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rgbClr val="000000"/>
              </a:buClr>
              <a:buSzPts val="2700"/>
              <a:buNone/>
            </a:pPr>
            <a:r>
              <a:rPr b="1" i="0" lang="en-US" sz="2700" u="none">
                <a:solidFill>
                  <a:srgbClr val="000000"/>
                </a:solidFill>
                <a:latin typeface="Calibri"/>
                <a:ea typeface="Calibri"/>
                <a:cs typeface="Calibri"/>
                <a:sym typeface="Calibri"/>
              </a:rPr>
              <a:t>Lecture 1 outline</a:t>
            </a:r>
            <a:endParaRPr/>
          </a:p>
        </p:txBody>
      </p:sp>
      <p:sp>
        <p:nvSpPr>
          <p:cNvPr id="120" name="Google Shape;120;p3"/>
          <p:cNvSpPr txBox="1"/>
          <p:nvPr>
            <p:ph idx="1" type="body"/>
          </p:nvPr>
        </p:nvSpPr>
        <p:spPr>
          <a:xfrm>
            <a:off x="1006475" y="1901825"/>
            <a:ext cx="7131050" cy="4127500"/>
          </a:xfrm>
          <a:prstGeom prst="rect">
            <a:avLst/>
          </a:prstGeom>
          <a:noFill/>
          <a:ln>
            <a:noFill/>
          </a:ln>
        </p:spPr>
        <p:txBody>
          <a:bodyPr anchorCtr="0" anchor="t" bIns="45700" lIns="91425" spcFirstLastPara="1" rIns="91425" wrap="square" tIns="45700">
            <a:normAutofit/>
          </a:bodyPr>
          <a:lstStyle/>
          <a:p>
            <a:pPr indent="-184150" lvl="0" marL="184150" marR="0" rtl="0" algn="l">
              <a:lnSpc>
                <a:spcPct val="80000"/>
              </a:lnSpc>
              <a:spcBef>
                <a:spcPts val="0"/>
              </a:spcBef>
              <a:spcAft>
                <a:spcPts val="0"/>
              </a:spcAft>
              <a:buClr>
                <a:schemeClr val="dk1"/>
              </a:buClr>
              <a:buSzPts val="1760"/>
              <a:buFont typeface="Arial"/>
              <a:buChar char="•"/>
            </a:pPr>
            <a:r>
              <a:rPr b="1" i="0" lang="en-US" sz="2200" u="none">
                <a:solidFill>
                  <a:schemeClr val="dk1"/>
                </a:solidFill>
                <a:latin typeface="Cambria"/>
                <a:ea typeface="Cambria"/>
                <a:cs typeface="Cambria"/>
                <a:sym typeface="Cambria"/>
              </a:rPr>
              <a:t>Adaptation to environmental stress/cell injury</a:t>
            </a:r>
            <a:r>
              <a:rPr b="0" i="0" lang="en-US" sz="2200" u="none">
                <a:solidFill>
                  <a:schemeClr val="dk1"/>
                </a:solidFill>
                <a:latin typeface="Cambria"/>
                <a:ea typeface="Cambria"/>
                <a:cs typeface="Cambria"/>
                <a:sym typeface="Cambria"/>
              </a:rPr>
              <a:t>: hypertrophy, hyperplasia, atrophy, squamous metaplasia, osseous metaplasia and myeloid metaplasia.</a:t>
            </a:r>
            <a:endParaRPr/>
          </a:p>
          <a:p>
            <a:pPr indent="-184150" lvl="0" marL="184150" marR="0" rtl="0" algn="l">
              <a:lnSpc>
                <a:spcPct val="80000"/>
              </a:lnSpc>
              <a:spcBef>
                <a:spcPts val="1300"/>
              </a:spcBef>
              <a:spcAft>
                <a:spcPts val="0"/>
              </a:spcAft>
              <a:buClr>
                <a:schemeClr val="dk1"/>
              </a:buClr>
              <a:buSzPts val="1760"/>
              <a:buFont typeface="Arial"/>
              <a:buChar char="•"/>
            </a:pPr>
            <a:r>
              <a:rPr b="1" i="0" lang="en-US" sz="2200" u="none">
                <a:solidFill>
                  <a:schemeClr val="dk1"/>
                </a:solidFill>
                <a:latin typeface="Cambria"/>
                <a:ea typeface="Cambria"/>
                <a:cs typeface="Cambria"/>
                <a:sym typeface="Cambria"/>
              </a:rPr>
              <a:t>Cell injury</a:t>
            </a:r>
            <a:endParaRPr/>
          </a:p>
          <a:p>
            <a:pPr indent="-184148" lvl="1" marL="458787" marR="0" rtl="0" algn="l">
              <a:lnSpc>
                <a:spcPct val="80000"/>
              </a:lnSpc>
              <a:spcBef>
                <a:spcPts val="700"/>
              </a:spcBef>
              <a:spcAft>
                <a:spcPts val="0"/>
              </a:spcAft>
              <a:buClr>
                <a:schemeClr val="dk1"/>
              </a:buClr>
              <a:buSzPts val="1760"/>
              <a:buFont typeface="Arial"/>
              <a:buChar char="•"/>
            </a:pPr>
            <a:r>
              <a:rPr b="1" i="0" lang="en-US" sz="2200" u="none" cap="none" strike="noStrike">
                <a:solidFill>
                  <a:schemeClr val="dk1"/>
                </a:solidFill>
                <a:latin typeface="Cambria"/>
                <a:ea typeface="Cambria"/>
                <a:cs typeface="Cambria"/>
                <a:sym typeface="Cambria"/>
              </a:rPr>
              <a:t>Hypoxic cell injury </a:t>
            </a:r>
            <a:r>
              <a:rPr b="0" i="0" lang="en-US" sz="2200" u="none" cap="none" strike="noStrike">
                <a:solidFill>
                  <a:schemeClr val="dk1"/>
                </a:solidFill>
                <a:latin typeface="Cambria"/>
                <a:ea typeface="Cambria"/>
                <a:cs typeface="Cambria"/>
                <a:sym typeface="Cambria"/>
              </a:rPr>
              <a:t>and its</a:t>
            </a:r>
            <a:r>
              <a:rPr b="1" i="0" lang="en-US" sz="2200" u="none" cap="none" strike="noStrike">
                <a:solidFill>
                  <a:schemeClr val="dk1"/>
                </a:solidFill>
                <a:latin typeface="Cambria"/>
                <a:ea typeface="Cambria"/>
                <a:cs typeface="Cambria"/>
                <a:sym typeface="Cambria"/>
              </a:rPr>
              <a:t>  </a:t>
            </a:r>
            <a:r>
              <a:rPr b="0" i="0" lang="en-US" sz="2200" u="none" cap="none" strike="noStrike">
                <a:solidFill>
                  <a:schemeClr val="dk1"/>
                </a:solidFill>
                <a:latin typeface="Cambria"/>
                <a:ea typeface="Cambria"/>
                <a:cs typeface="Cambria"/>
                <a:sym typeface="Cambria"/>
              </a:rPr>
              <a:t>causes (ischaemia, anaemia, carbon monoxide poisoning, decreased perfusion of tissues by oxygen, carrying blood and poor oxygenation of blood).</a:t>
            </a:r>
            <a:endParaRPr/>
          </a:p>
          <a:p>
            <a:pPr indent="-184148" lvl="1" marL="458787" marR="0" rtl="0" algn="l">
              <a:lnSpc>
                <a:spcPct val="80000"/>
              </a:lnSpc>
              <a:spcBef>
                <a:spcPts val="700"/>
              </a:spcBef>
              <a:spcAft>
                <a:spcPts val="0"/>
              </a:spcAft>
              <a:buClr>
                <a:schemeClr val="dk1"/>
              </a:buClr>
              <a:buSzPts val="1760"/>
              <a:buFont typeface="Arial"/>
              <a:buChar char="•"/>
            </a:pPr>
            <a:r>
              <a:rPr b="1" i="0" lang="en-US" sz="2200" u="none" cap="none" strike="noStrike">
                <a:solidFill>
                  <a:schemeClr val="dk1"/>
                </a:solidFill>
                <a:latin typeface="Cambria"/>
                <a:ea typeface="Cambria"/>
                <a:cs typeface="Cambria"/>
                <a:sym typeface="Cambria"/>
              </a:rPr>
              <a:t>Free radical injury</a:t>
            </a:r>
            <a:r>
              <a:rPr b="0" i="0" lang="en-US" sz="2200" u="none" cap="none" strike="noStrike">
                <a:solidFill>
                  <a:schemeClr val="dk1"/>
                </a:solidFill>
                <a:latin typeface="Cambria"/>
                <a:ea typeface="Cambria"/>
                <a:cs typeface="Cambria"/>
                <a:sym typeface="Cambria"/>
              </a:rPr>
              <a:t>: definition of free radicals, mechanisms that generate free radicals, mechanisms that degrade free radicals.</a:t>
            </a:r>
            <a:endParaRPr/>
          </a:p>
          <a:p>
            <a:pPr indent="-184148" lvl="1" marL="458787" marR="0" rtl="0" algn="l">
              <a:lnSpc>
                <a:spcPct val="80000"/>
              </a:lnSpc>
              <a:spcBef>
                <a:spcPts val="700"/>
              </a:spcBef>
              <a:spcAft>
                <a:spcPts val="0"/>
              </a:spcAft>
              <a:buClr>
                <a:schemeClr val="dk1"/>
              </a:buClr>
              <a:buSzPts val="1760"/>
              <a:buFont typeface="Arial"/>
              <a:buChar char="•"/>
            </a:pPr>
            <a:r>
              <a:rPr b="1" i="0" lang="en-US" sz="2200" u="none" cap="none" strike="noStrike">
                <a:solidFill>
                  <a:schemeClr val="dk1"/>
                </a:solidFill>
                <a:latin typeface="Cambria"/>
                <a:ea typeface="Cambria"/>
                <a:cs typeface="Cambria"/>
                <a:sym typeface="Cambria"/>
              </a:rPr>
              <a:t>Reversible and irreversible cell injury</a:t>
            </a:r>
            <a:endParaRPr/>
          </a:p>
          <a:p>
            <a:pPr indent="-59690" lvl="0" marL="204788" marR="0" rtl="0" algn="l">
              <a:lnSpc>
                <a:spcPct val="90000"/>
              </a:lnSpc>
              <a:spcBef>
                <a:spcPts val="1350"/>
              </a:spcBef>
              <a:spcAft>
                <a:spcPts val="0"/>
              </a:spcAft>
              <a:buClr>
                <a:schemeClr val="dk1"/>
              </a:buClr>
              <a:buSzPts val="1760"/>
              <a:buFont typeface="Arial"/>
              <a:buNone/>
            </a:pPr>
            <a:r>
              <a:t/>
            </a:r>
            <a:endParaRPr b="1" i="0" sz="2200" u="none" cap="none" strike="noStrike">
              <a:solidFill>
                <a:schemeClr val="dk1"/>
              </a:solidFill>
              <a:latin typeface="Cambria"/>
              <a:ea typeface="Cambria"/>
              <a:cs typeface="Cambria"/>
              <a:sym typeface="Cambria"/>
            </a:endParaRPr>
          </a:p>
        </p:txBody>
      </p:sp>
    </p:spTree>
  </p:cSld>
  <p:clrMapOvr>
    <a:masterClrMapping/>
  </p:clrMapOvr>
  <p:transition spd="med">
    <p:fade/>
  </p:transition>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4" name="Shape 314"/>
        <p:cNvGrpSpPr/>
        <p:nvPr/>
      </p:nvGrpSpPr>
      <p:grpSpPr>
        <a:xfrm>
          <a:off x="0" y="0"/>
          <a:ext cx="0" cy="0"/>
          <a:chOff x="0" y="0"/>
          <a:chExt cx="0" cy="0"/>
        </a:xfrm>
      </p:grpSpPr>
      <p:sp>
        <p:nvSpPr>
          <p:cNvPr id="315" name="Google Shape;315;p30"/>
          <p:cNvSpPr txBox="1"/>
          <p:nvPr>
            <p:ph type="title"/>
          </p:nvPr>
        </p:nvSpPr>
        <p:spPr>
          <a:xfrm>
            <a:off x="1435100" y="274637"/>
            <a:ext cx="7499350" cy="487362"/>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rgbClr val="FF0000"/>
              </a:buClr>
              <a:buSzPts val="3600"/>
              <a:buNone/>
            </a:pPr>
            <a:r>
              <a:rPr b="1" i="0" lang="en-US" sz="3600" u="none">
                <a:solidFill>
                  <a:srgbClr val="FF0000"/>
                </a:solidFill>
                <a:latin typeface="Cambria"/>
                <a:ea typeface="Cambria"/>
                <a:cs typeface="Cambria"/>
                <a:sym typeface="Cambria"/>
              </a:rPr>
              <a:t>Reversible  Cell Injury:</a:t>
            </a:r>
            <a:endParaRPr/>
          </a:p>
        </p:txBody>
      </p:sp>
      <p:sp>
        <p:nvSpPr>
          <p:cNvPr id="316" name="Google Shape;316;p30"/>
          <p:cNvSpPr txBox="1"/>
          <p:nvPr>
            <p:ph idx="1" type="body"/>
          </p:nvPr>
        </p:nvSpPr>
        <p:spPr>
          <a:xfrm>
            <a:off x="304800" y="990600"/>
            <a:ext cx="8934450" cy="5410200"/>
          </a:xfrm>
          <a:prstGeom prst="rect">
            <a:avLst/>
          </a:prstGeom>
          <a:noFill/>
          <a:ln>
            <a:noFill/>
          </a:ln>
        </p:spPr>
        <p:txBody>
          <a:bodyPr anchorCtr="0" anchor="t" bIns="45700" lIns="91425" spcFirstLastPara="1" rIns="91425" wrap="square" tIns="45700">
            <a:normAutofit/>
          </a:bodyPr>
          <a:lstStyle/>
          <a:p>
            <a:pPr indent="-273050" lvl="0" marL="273050" marR="0" rtl="0" algn="l">
              <a:lnSpc>
                <a:spcPct val="70000"/>
              </a:lnSpc>
              <a:spcBef>
                <a:spcPts val="0"/>
              </a:spcBef>
              <a:spcAft>
                <a:spcPts val="0"/>
              </a:spcAft>
              <a:buClr>
                <a:schemeClr val="dk1"/>
              </a:buClr>
              <a:buSzPts val="1040"/>
              <a:buFont typeface="Arial"/>
              <a:buNone/>
            </a:pPr>
            <a:r>
              <a:rPr b="0" i="0" lang="en-US" sz="1300" u="none">
                <a:solidFill>
                  <a:schemeClr val="dk1"/>
                </a:solidFill>
                <a:latin typeface="Cambria"/>
                <a:ea typeface="Cambria"/>
                <a:cs typeface="Cambria"/>
                <a:sym typeface="Cambria"/>
              </a:rPr>
              <a:t>   </a:t>
            </a:r>
            <a:endParaRPr b="0" i="0" sz="1200" u="none">
              <a:solidFill>
                <a:schemeClr val="dk1"/>
              </a:solidFill>
              <a:latin typeface="Cambria"/>
              <a:ea typeface="Cambria"/>
              <a:cs typeface="Cambria"/>
              <a:sym typeface="Cambria"/>
            </a:endParaRPr>
          </a:p>
          <a:p>
            <a:pPr indent="-273050" lvl="0" marL="273050" marR="0" rtl="0" algn="l">
              <a:lnSpc>
                <a:spcPct val="70000"/>
              </a:lnSpc>
              <a:spcBef>
                <a:spcPts val="1300"/>
              </a:spcBef>
              <a:spcAft>
                <a:spcPts val="0"/>
              </a:spcAft>
              <a:buClr>
                <a:schemeClr val="dk1"/>
              </a:buClr>
              <a:buSzPts val="880"/>
              <a:buFont typeface="Arial"/>
              <a:buNone/>
            </a:pPr>
            <a:r>
              <a:rPr b="0" i="0" lang="en-US" sz="1100" u="none">
                <a:solidFill>
                  <a:schemeClr val="dk1"/>
                </a:solidFill>
                <a:latin typeface="Cambria"/>
                <a:ea typeface="Cambria"/>
                <a:cs typeface="Cambria"/>
                <a:sym typeface="Cambria"/>
              </a:rPr>
              <a:t>Cell injury can be reversible or irreversible.  </a:t>
            </a:r>
            <a:endParaRPr/>
          </a:p>
          <a:p>
            <a:pPr indent="-273050" lvl="0" marL="273050" marR="0" rtl="0" algn="l">
              <a:lnSpc>
                <a:spcPct val="70000"/>
              </a:lnSpc>
              <a:spcBef>
                <a:spcPts val="1300"/>
              </a:spcBef>
              <a:spcAft>
                <a:spcPts val="0"/>
              </a:spcAft>
              <a:buClr>
                <a:schemeClr val="dk1"/>
              </a:buClr>
              <a:buSzPts val="880"/>
              <a:buFont typeface="Arial"/>
              <a:buNone/>
            </a:pPr>
            <a:r>
              <a:rPr b="0" i="0" lang="en-US" sz="1100" u="none">
                <a:solidFill>
                  <a:schemeClr val="dk1"/>
                </a:solidFill>
                <a:latin typeface="Cambria"/>
                <a:ea typeface="Cambria"/>
                <a:cs typeface="Cambria"/>
                <a:sym typeface="Cambria"/>
              </a:rPr>
              <a:t>The type of injury, the time duration of injury and the severity of injury will determine the extent of cell damage i.e. whether the injury is reversible or irreversible.</a:t>
            </a:r>
            <a:endParaRPr/>
          </a:p>
          <a:p>
            <a:pPr indent="-273050" lvl="0" marL="273050" marR="0" rtl="0" algn="l">
              <a:lnSpc>
                <a:spcPct val="70000"/>
              </a:lnSpc>
              <a:spcBef>
                <a:spcPts val="1300"/>
              </a:spcBef>
              <a:spcAft>
                <a:spcPts val="0"/>
              </a:spcAft>
              <a:buClr>
                <a:srgbClr val="FF0000"/>
              </a:buClr>
              <a:buSzPts val="880"/>
              <a:buFont typeface="Arial"/>
              <a:buNone/>
            </a:pPr>
            <a:r>
              <a:rPr b="1" i="0" lang="en-US" sz="1100" u="none">
                <a:solidFill>
                  <a:srgbClr val="FF0000"/>
                </a:solidFill>
                <a:latin typeface="Cambria"/>
                <a:ea typeface="Cambria"/>
                <a:cs typeface="Cambria"/>
                <a:sym typeface="Cambria"/>
              </a:rPr>
              <a:t>Reversible  Cell Injury:  </a:t>
            </a:r>
            <a:r>
              <a:rPr b="0" i="0" lang="en-US" sz="1100" u="none">
                <a:solidFill>
                  <a:schemeClr val="dk1"/>
                </a:solidFill>
                <a:latin typeface="Cambria"/>
                <a:ea typeface="Cambria"/>
                <a:cs typeface="Cambria"/>
                <a:sym typeface="Cambria"/>
              </a:rPr>
              <a:t>initially cell injury is reversible. If the injurious stimulus is</a:t>
            </a:r>
            <a:endParaRPr/>
          </a:p>
          <a:p>
            <a:pPr indent="-273050" lvl="0" marL="273050" marR="0" rtl="0" algn="l">
              <a:lnSpc>
                <a:spcPct val="70000"/>
              </a:lnSpc>
              <a:spcBef>
                <a:spcPts val="1300"/>
              </a:spcBef>
              <a:spcAft>
                <a:spcPts val="0"/>
              </a:spcAft>
              <a:buClr>
                <a:schemeClr val="dk1"/>
              </a:buClr>
              <a:buSzPts val="880"/>
              <a:buFont typeface="Arial"/>
              <a:buNone/>
            </a:pPr>
            <a:r>
              <a:rPr b="0" i="0" lang="en-US" sz="1100" u="none">
                <a:solidFill>
                  <a:schemeClr val="dk1"/>
                </a:solidFill>
                <a:latin typeface="Cambria"/>
                <a:ea typeface="Cambria"/>
                <a:cs typeface="Cambria"/>
                <a:sym typeface="Cambria"/>
              </a:rPr>
              <a:t>removed the damage can be </a:t>
            </a:r>
            <a:r>
              <a:rPr b="1" i="0" lang="en-US" sz="1100" u="none">
                <a:solidFill>
                  <a:schemeClr val="dk1"/>
                </a:solidFill>
                <a:latin typeface="Cambria"/>
                <a:ea typeface="Cambria"/>
                <a:cs typeface="Cambria"/>
                <a:sym typeface="Cambria"/>
              </a:rPr>
              <a:t>reversed.</a:t>
            </a:r>
            <a:endParaRPr/>
          </a:p>
          <a:p>
            <a:pPr indent="-273050" lvl="0" marL="273050" marR="0" rtl="0" algn="l">
              <a:lnSpc>
                <a:spcPct val="70000"/>
              </a:lnSpc>
              <a:spcBef>
                <a:spcPts val="1300"/>
              </a:spcBef>
              <a:spcAft>
                <a:spcPts val="0"/>
              </a:spcAft>
              <a:buClr>
                <a:schemeClr val="dk1"/>
              </a:buClr>
              <a:buSzPts val="880"/>
              <a:buFont typeface="Arial"/>
              <a:buNone/>
            </a:pPr>
            <a:r>
              <a:rPr b="1" i="0" lang="en-US" sz="1100" u="none">
                <a:solidFill>
                  <a:schemeClr val="dk1"/>
                </a:solidFill>
                <a:latin typeface="Cambria"/>
                <a:ea typeface="Cambria"/>
                <a:cs typeface="Cambria"/>
                <a:sym typeface="Cambria"/>
              </a:rPr>
              <a:t>The two main morphologic correlates of reversible cell injury are cellular swelling and fatty change.</a:t>
            </a:r>
            <a:endParaRPr/>
          </a:p>
          <a:p>
            <a:pPr indent="-273050" lvl="0" marL="273050" marR="0" rtl="0" algn="l">
              <a:lnSpc>
                <a:spcPct val="70000"/>
              </a:lnSpc>
              <a:spcBef>
                <a:spcPts val="1300"/>
              </a:spcBef>
              <a:spcAft>
                <a:spcPts val="0"/>
              </a:spcAft>
              <a:buClr>
                <a:schemeClr val="dk1"/>
              </a:buClr>
              <a:buSzPts val="880"/>
              <a:buFont typeface="Arial"/>
              <a:buNone/>
            </a:pPr>
            <a:r>
              <a:rPr b="1" i="0" lang="en-US" sz="1100" u="none">
                <a:solidFill>
                  <a:schemeClr val="dk1"/>
                </a:solidFill>
                <a:latin typeface="Cambria"/>
                <a:ea typeface="Cambria"/>
                <a:cs typeface="Cambria"/>
                <a:sym typeface="Cambria"/>
              </a:rPr>
              <a:t> • </a:t>
            </a:r>
            <a:r>
              <a:rPr b="1" i="0" lang="en-US" sz="1100" u="sng">
                <a:solidFill>
                  <a:schemeClr val="dk1"/>
                </a:solidFill>
                <a:latin typeface="Cambria"/>
                <a:ea typeface="Cambria"/>
                <a:cs typeface="Cambria"/>
                <a:sym typeface="Cambria"/>
              </a:rPr>
              <a:t>Cellular swelling  </a:t>
            </a:r>
            <a:r>
              <a:rPr b="0" i="0" lang="en-US" sz="1100" u="none">
                <a:solidFill>
                  <a:schemeClr val="dk1"/>
                </a:solidFill>
                <a:latin typeface="Cambria"/>
                <a:ea typeface="Cambria"/>
                <a:cs typeface="Cambria"/>
                <a:sym typeface="Cambria"/>
              </a:rPr>
              <a:t>is commonly seen in cell injury associated with increased permeability of the plasma membrane. </a:t>
            </a:r>
            <a:endParaRPr/>
          </a:p>
          <a:p>
            <a:pPr indent="-273050" lvl="0" marL="273050" marR="0" rtl="0" algn="l">
              <a:lnSpc>
                <a:spcPct val="70000"/>
              </a:lnSpc>
              <a:spcBef>
                <a:spcPts val="1300"/>
              </a:spcBef>
              <a:spcAft>
                <a:spcPts val="0"/>
              </a:spcAft>
              <a:buClr>
                <a:schemeClr val="dk1"/>
              </a:buClr>
              <a:buSzPts val="880"/>
              <a:buFont typeface="Arial"/>
              <a:buNone/>
            </a:pPr>
            <a:r>
              <a:rPr b="0" i="0" lang="en-US" sz="1100" u="none">
                <a:solidFill>
                  <a:schemeClr val="dk1"/>
                </a:solidFill>
                <a:latin typeface="Cambria"/>
                <a:ea typeface="Cambria"/>
                <a:cs typeface="Cambria"/>
                <a:sym typeface="Cambria"/>
              </a:rPr>
              <a:t>Microscopic examination may show small, clear vacuoles within the cytoplasm; these represent</a:t>
            </a:r>
            <a:endParaRPr/>
          </a:p>
          <a:p>
            <a:pPr indent="-273050" lvl="0" marL="273050" marR="0" rtl="0" algn="l">
              <a:lnSpc>
                <a:spcPct val="70000"/>
              </a:lnSpc>
              <a:spcBef>
                <a:spcPts val="1300"/>
              </a:spcBef>
              <a:spcAft>
                <a:spcPts val="0"/>
              </a:spcAft>
              <a:buClr>
                <a:schemeClr val="dk1"/>
              </a:buClr>
              <a:buSzPts val="880"/>
              <a:buFont typeface="Arial"/>
              <a:buNone/>
            </a:pPr>
            <a:r>
              <a:rPr b="0" i="0" lang="en-US" sz="1100" u="none">
                <a:solidFill>
                  <a:schemeClr val="dk1"/>
                </a:solidFill>
                <a:latin typeface="Cambria"/>
                <a:ea typeface="Cambria"/>
                <a:cs typeface="Cambria"/>
                <a:sym typeface="Cambria"/>
              </a:rPr>
              <a:t>distended and pinched-off segments of the endoplasmic reticulum (ER).This pattern of nonlethal injury is sometimes called</a:t>
            </a:r>
            <a:endParaRPr/>
          </a:p>
          <a:p>
            <a:pPr indent="-273050" lvl="0" marL="273050" marR="0" rtl="0" algn="l">
              <a:lnSpc>
                <a:spcPct val="70000"/>
              </a:lnSpc>
              <a:spcBef>
                <a:spcPts val="1300"/>
              </a:spcBef>
              <a:spcAft>
                <a:spcPts val="0"/>
              </a:spcAft>
              <a:buClr>
                <a:schemeClr val="dk1"/>
              </a:buClr>
              <a:buSzPts val="880"/>
              <a:buFont typeface="Arial"/>
              <a:buNone/>
            </a:pPr>
            <a:r>
              <a:rPr b="0" i="0" lang="en-US" sz="1100" u="none">
                <a:solidFill>
                  <a:schemeClr val="dk1"/>
                </a:solidFill>
                <a:latin typeface="Cambria"/>
                <a:ea typeface="Cambria"/>
                <a:cs typeface="Cambria"/>
                <a:sym typeface="Cambria"/>
              </a:rPr>
              <a:t>hydropic change or vacuolar degeneration</a:t>
            </a:r>
            <a:r>
              <a:rPr b="1" i="0" lang="en-US" sz="1100" u="none">
                <a:solidFill>
                  <a:schemeClr val="dk1"/>
                </a:solidFill>
                <a:latin typeface="Cambria"/>
                <a:ea typeface="Cambria"/>
                <a:cs typeface="Cambria"/>
                <a:sym typeface="Cambria"/>
              </a:rPr>
              <a:t>.</a:t>
            </a:r>
            <a:endParaRPr/>
          </a:p>
          <a:p>
            <a:pPr indent="-273050" lvl="0" marL="273050" marR="0" rtl="0" algn="l">
              <a:lnSpc>
                <a:spcPct val="70000"/>
              </a:lnSpc>
              <a:spcBef>
                <a:spcPts val="1300"/>
              </a:spcBef>
              <a:spcAft>
                <a:spcPts val="0"/>
              </a:spcAft>
              <a:buClr>
                <a:schemeClr val="dk1"/>
              </a:buClr>
              <a:buSzPts val="880"/>
              <a:buFont typeface="Arial"/>
              <a:buNone/>
            </a:pPr>
            <a:r>
              <a:rPr b="1" i="0" lang="en-US" sz="1100" u="none">
                <a:solidFill>
                  <a:schemeClr val="dk1"/>
                </a:solidFill>
                <a:latin typeface="Cambria"/>
                <a:ea typeface="Cambria"/>
                <a:cs typeface="Cambria"/>
                <a:sym typeface="Cambria"/>
              </a:rPr>
              <a:t>• </a:t>
            </a:r>
            <a:r>
              <a:rPr b="1" i="0" lang="en-US" sz="1100" u="sng">
                <a:solidFill>
                  <a:schemeClr val="dk1"/>
                </a:solidFill>
                <a:latin typeface="Cambria"/>
                <a:ea typeface="Cambria"/>
                <a:cs typeface="Cambria"/>
                <a:sym typeface="Cambria"/>
              </a:rPr>
              <a:t>Fatty change</a:t>
            </a:r>
            <a:r>
              <a:rPr b="0" i="0" lang="en-US" sz="1100" u="sng">
                <a:solidFill>
                  <a:schemeClr val="dk1"/>
                </a:solidFill>
                <a:latin typeface="Cambria"/>
                <a:ea typeface="Cambria"/>
                <a:cs typeface="Cambria"/>
                <a:sym typeface="Cambria"/>
              </a:rPr>
              <a:t> </a:t>
            </a:r>
            <a:r>
              <a:rPr b="0" i="0" lang="en-US" sz="1100" u="none">
                <a:solidFill>
                  <a:schemeClr val="dk1"/>
                </a:solidFill>
                <a:latin typeface="Cambria"/>
                <a:ea typeface="Cambria"/>
                <a:cs typeface="Cambria"/>
                <a:sym typeface="Cambria"/>
              </a:rPr>
              <a:t>is manifested by the appearance of triglyceride</a:t>
            </a:r>
            <a:endParaRPr/>
          </a:p>
          <a:p>
            <a:pPr indent="-273050" lvl="0" marL="273050" marR="0" rtl="0" algn="l">
              <a:lnSpc>
                <a:spcPct val="70000"/>
              </a:lnSpc>
              <a:spcBef>
                <a:spcPts val="1300"/>
              </a:spcBef>
              <a:spcAft>
                <a:spcPts val="0"/>
              </a:spcAft>
              <a:buClr>
                <a:schemeClr val="dk1"/>
              </a:buClr>
              <a:buSzPts val="880"/>
              <a:buFont typeface="Arial"/>
              <a:buNone/>
            </a:pPr>
            <a:r>
              <a:rPr b="0" i="0" lang="en-US" sz="1100" u="none">
                <a:solidFill>
                  <a:schemeClr val="dk1"/>
                </a:solidFill>
                <a:latin typeface="Cambria"/>
                <a:ea typeface="Cambria"/>
                <a:cs typeface="Cambria"/>
                <a:sym typeface="Cambria"/>
              </a:rPr>
              <a:t>containing lipid vacuoles in the cytoplasm. It is principally</a:t>
            </a:r>
            <a:endParaRPr/>
          </a:p>
          <a:p>
            <a:pPr indent="-273050" lvl="0" marL="273050" marR="0" rtl="0" algn="l">
              <a:lnSpc>
                <a:spcPct val="70000"/>
              </a:lnSpc>
              <a:spcBef>
                <a:spcPts val="1300"/>
              </a:spcBef>
              <a:spcAft>
                <a:spcPts val="0"/>
              </a:spcAft>
              <a:buClr>
                <a:schemeClr val="dk1"/>
              </a:buClr>
              <a:buSzPts val="880"/>
              <a:buFont typeface="Arial"/>
              <a:buNone/>
            </a:pPr>
            <a:r>
              <a:rPr b="0" i="0" lang="en-US" sz="1100" u="none">
                <a:solidFill>
                  <a:schemeClr val="dk1"/>
                </a:solidFill>
                <a:latin typeface="Cambria"/>
                <a:ea typeface="Cambria"/>
                <a:cs typeface="Cambria"/>
                <a:sym typeface="Cambria"/>
              </a:rPr>
              <a:t>encountered in organs that are involved in lipid metabolism,</a:t>
            </a:r>
            <a:endParaRPr/>
          </a:p>
          <a:p>
            <a:pPr indent="-273050" lvl="0" marL="273050" marR="0" rtl="0" algn="l">
              <a:lnSpc>
                <a:spcPct val="70000"/>
              </a:lnSpc>
              <a:spcBef>
                <a:spcPts val="1300"/>
              </a:spcBef>
              <a:spcAft>
                <a:spcPts val="0"/>
              </a:spcAft>
              <a:buClr>
                <a:schemeClr val="dk1"/>
              </a:buClr>
              <a:buSzPts val="880"/>
              <a:buFont typeface="Arial"/>
              <a:buNone/>
            </a:pPr>
            <a:r>
              <a:rPr b="0" i="0" lang="en-US" sz="1100" u="none">
                <a:solidFill>
                  <a:schemeClr val="dk1"/>
                </a:solidFill>
                <a:latin typeface="Cambria"/>
                <a:ea typeface="Cambria"/>
                <a:cs typeface="Cambria"/>
                <a:sym typeface="Cambria"/>
              </a:rPr>
              <a:t>such as the liver.</a:t>
            </a:r>
            <a:endParaRPr/>
          </a:p>
          <a:p>
            <a:pPr indent="-273050" lvl="0" marL="273050" marR="0" rtl="0" algn="l">
              <a:lnSpc>
                <a:spcPct val="70000"/>
              </a:lnSpc>
              <a:spcBef>
                <a:spcPts val="1300"/>
              </a:spcBef>
              <a:spcAft>
                <a:spcPts val="0"/>
              </a:spcAft>
              <a:buClr>
                <a:schemeClr val="dk1"/>
              </a:buClr>
              <a:buSzPts val="880"/>
              <a:buFont typeface="Arial"/>
              <a:buNone/>
            </a:pPr>
            <a:r>
              <a:t/>
            </a:r>
            <a:endParaRPr b="0" i="0" sz="1100" u="none">
              <a:solidFill>
                <a:schemeClr val="dk1"/>
              </a:solidFill>
              <a:latin typeface="Cambria"/>
              <a:ea typeface="Cambria"/>
              <a:cs typeface="Cambria"/>
              <a:sym typeface="Cambria"/>
            </a:endParaRPr>
          </a:p>
          <a:p>
            <a:pPr indent="-273050" lvl="0" marL="273050" marR="0" rtl="0" algn="l">
              <a:lnSpc>
                <a:spcPct val="70000"/>
              </a:lnSpc>
              <a:spcBef>
                <a:spcPts val="1300"/>
              </a:spcBef>
              <a:spcAft>
                <a:spcPts val="0"/>
              </a:spcAft>
              <a:buClr>
                <a:schemeClr val="dk1"/>
              </a:buClr>
              <a:buSzPts val="880"/>
              <a:buFont typeface="Arial"/>
              <a:buNone/>
            </a:pPr>
            <a:r>
              <a:rPr b="0" i="0" lang="en-US" sz="1100" u="none">
                <a:solidFill>
                  <a:schemeClr val="dk1"/>
                </a:solidFill>
                <a:latin typeface="Cambria"/>
                <a:ea typeface="Cambria"/>
                <a:cs typeface="Cambria"/>
                <a:sym typeface="Cambria"/>
              </a:rPr>
              <a:t>The cytoplasm of injured cells also may become redder</a:t>
            </a:r>
            <a:endParaRPr/>
          </a:p>
          <a:p>
            <a:pPr indent="-273050" lvl="0" marL="273050" marR="0" rtl="0" algn="l">
              <a:lnSpc>
                <a:spcPct val="70000"/>
              </a:lnSpc>
              <a:spcBef>
                <a:spcPts val="1300"/>
              </a:spcBef>
              <a:spcAft>
                <a:spcPts val="0"/>
              </a:spcAft>
              <a:buClr>
                <a:schemeClr val="dk1"/>
              </a:buClr>
              <a:buSzPts val="880"/>
              <a:buFont typeface="Arial"/>
              <a:buNone/>
            </a:pPr>
            <a:r>
              <a:rPr b="0" i="0" lang="en-US" sz="1100" u="none">
                <a:solidFill>
                  <a:schemeClr val="dk1"/>
                </a:solidFill>
                <a:latin typeface="Cambria"/>
                <a:ea typeface="Cambria"/>
                <a:cs typeface="Cambria"/>
                <a:sym typeface="Cambria"/>
              </a:rPr>
              <a:t>(eosinophilic</a:t>
            </a:r>
            <a:endParaRPr/>
          </a:p>
        </p:txBody>
      </p:sp>
    </p:spTree>
  </p:cSld>
  <p:clrMapOvr>
    <a:masterClrMapping/>
  </p:clrMapOvr>
  <p:transition spd="med">
    <p:fade/>
  </p:transition>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0" name="Shape 320"/>
        <p:cNvGrpSpPr/>
        <p:nvPr/>
      </p:nvGrpSpPr>
      <p:grpSpPr>
        <a:xfrm>
          <a:off x="0" y="0"/>
          <a:ext cx="0" cy="0"/>
          <a:chOff x="0" y="0"/>
          <a:chExt cx="0" cy="0"/>
        </a:xfrm>
      </p:grpSpPr>
      <p:sp>
        <p:nvSpPr>
          <p:cNvPr id="321" name="Google Shape;321;p31"/>
          <p:cNvSpPr txBox="1"/>
          <p:nvPr>
            <p:ph type="title"/>
          </p:nvPr>
        </p:nvSpPr>
        <p:spPr>
          <a:xfrm>
            <a:off x="1006475" y="466725"/>
            <a:ext cx="7131050" cy="1233487"/>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None/>
            </a:pPr>
            <a:r>
              <a:t/>
            </a:r>
            <a:endParaRPr sz="2500">
              <a:solidFill>
                <a:schemeClr val="dk1"/>
              </a:solidFill>
              <a:latin typeface="Calibri"/>
              <a:ea typeface="Calibri"/>
              <a:cs typeface="Calibri"/>
              <a:sym typeface="Calibri"/>
            </a:endParaRPr>
          </a:p>
        </p:txBody>
      </p:sp>
      <p:sp>
        <p:nvSpPr>
          <p:cNvPr id="322" name="Google Shape;322;p31"/>
          <p:cNvSpPr txBox="1"/>
          <p:nvPr>
            <p:ph idx="1" type="body"/>
          </p:nvPr>
        </p:nvSpPr>
        <p:spPr>
          <a:xfrm>
            <a:off x="1006475" y="1901825"/>
            <a:ext cx="7131050" cy="4127500"/>
          </a:xfrm>
          <a:prstGeom prst="rect">
            <a:avLst/>
          </a:prstGeom>
          <a:noFill/>
          <a:ln>
            <a:noFill/>
          </a:ln>
        </p:spPr>
        <p:txBody>
          <a:bodyPr anchorCtr="0" anchor="t" bIns="45700" lIns="91425" spcFirstLastPara="1" rIns="91425" wrap="square" tIns="45700">
            <a:noAutofit/>
          </a:bodyPr>
          <a:lstStyle/>
          <a:p>
            <a:pPr indent="0" lvl="0" marL="33337" marR="0" rtl="0" algn="l">
              <a:lnSpc>
                <a:spcPct val="90000"/>
              </a:lnSpc>
              <a:spcBef>
                <a:spcPts val="0"/>
              </a:spcBef>
              <a:spcAft>
                <a:spcPts val="0"/>
              </a:spcAft>
              <a:buClr>
                <a:schemeClr val="dk1"/>
              </a:buClr>
              <a:buSzPts val="1200"/>
              <a:buFont typeface="Arial"/>
              <a:buNone/>
            </a:pPr>
            <a:r>
              <a:rPr b="0" i="0" lang="en-US" sz="1500" u="none">
                <a:solidFill>
                  <a:schemeClr val="dk1"/>
                </a:solidFill>
                <a:latin typeface="Calibri"/>
                <a:ea typeface="Calibri"/>
                <a:cs typeface="Calibri"/>
                <a:sym typeface="Calibri"/>
              </a:rPr>
              <a:t>Other intracellular changes associated with cell injury  include </a:t>
            </a:r>
            <a:endParaRPr/>
          </a:p>
          <a:p>
            <a:pPr indent="-76200" lvl="0" marL="33337" marR="0" rtl="0" algn="l">
              <a:lnSpc>
                <a:spcPct val="90000"/>
              </a:lnSpc>
              <a:spcBef>
                <a:spcPts val="1300"/>
              </a:spcBef>
              <a:spcAft>
                <a:spcPts val="0"/>
              </a:spcAft>
              <a:buClr>
                <a:schemeClr val="dk1"/>
              </a:buClr>
              <a:buSzPts val="1200"/>
              <a:buFont typeface="Arial"/>
              <a:buChar char="•"/>
            </a:pPr>
            <a:r>
              <a:rPr b="0" i="0" lang="en-US" sz="1500" u="none">
                <a:solidFill>
                  <a:schemeClr val="dk1"/>
                </a:solidFill>
                <a:latin typeface="Calibri"/>
                <a:ea typeface="Calibri"/>
                <a:cs typeface="Calibri"/>
                <a:sym typeface="Calibri"/>
              </a:rPr>
              <a:t>1-plasma membrane alterations</a:t>
            </a:r>
            <a:endParaRPr/>
          </a:p>
          <a:p>
            <a:pPr indent="-76200" lvl="0" marL="33337" marR="0" rtl="0" algn="l">
              <a:lnSpc>
                <a:spcPct val="90000"/>
              </a:lnSpc>
              <a:spcBef>
                <a:spcPts val="1300"/>
              </a:spcBef>
              <a:spcAft>
                <a:spcPts val="0"/>
              </a:spcAft>
              <a:buClr>
                <a:schemeClr val="dk1"/>
              </a:buClr>
              <a:buSzPts val="1200"/>
              <a:buFont typeface="Arial"/>
              <a:buChar char="•"/>
            </a:pPr>
            <a:r>
              <a:rPr b="0" i="0" lang="en-US" sz="1500" u="none">
                <a:solidFill>
                  <a:schemeClr val="dk1"/>
                </a:solidFill>
                <a:latin typeface="Calibri"/>
                <a:ea typeface="Calibri"/>
                <a:cs typeface="Calibri"/>
                <a:sym typeface="Calibri"/>
              </a:rPr>
              <a:t>2- mitochondrial changes such as swelling </a:t>
            </a:r>
            <a:endParaRPr/>
          </a:p>
          <a:p>
            <a:pPr indent="-76200" lvl="0" marL="33337" marR="0" rtl="0" algn="l">
              <a:lnSpc>
                <a:spcPct val="90000"/>
              </a:lnSpc>
              <a:spcBef>
                <a:spcPts val="1300"/>
              </a:spcBef>
              <a:spcAft>
                <a:spcPts val="0"/>
              </a:spcAft>
              <a:buClr>
                <a:schemeClr val="dk1"/>
              </a:buClr>
              <a:buSzPts val="1200"/>
              <a:buFont typeface="Arial"/>
              <a:buChar char="•"/>
            </a:pPr>
            <a:r>
              <a:rPr b="0" i="0" lang="en-US" sz="1500" u="none">
                <a:solidFill>
                  <a:schemeClr val="dk1"/>
                </a:solidFill>
                <a:latin typeface="Calibri"/>
                <a:ea typeface="Calibri"/>
                <a:cs typeface="Calibri"/>
                <a:sym typeface="Calibri"/>
              </a:rPr>
              <a:t>3- dilation of the ER with detachment of ribosomes and dissociation of polysomes;</a:t>
            </a:r>
            <a:endParaRPr/>
          </a:p>
          <a:p>
            <a:pPr indent="-76200" lvl="0" marL="33337" marR="0" rtl="0" algn="l">
              <a:lnSpc>
                <a:spcPct val="90000"/>
              </a:lnSpc>
              <a:spcBef>
                <a:spcPts val="1300"/>
              </a:spcBef>
              <a:spcAft>
                <a:spcPts val="0"/>
              </a:spcAft>
              <a:buClr>
                <a:schemeClr val="dk1"/>
              </a:buClr>
              <a:buSzPts val="1200"/>
              <a:buFont typeface="Arial"/>
              <a:buChar char="•"/>
            </a:pPr>
            <a:r>
              <a:rPr b="0" i="0" lang="en-US" sz="1500" u="none">
                <a:solidFill>
                  <a:schemeClr val="dk1"/>
                </a:solidFill>
                <a:latin typeface="Calibri"/>
                <a:ea typeface="Calibri"/>
                <a:cs typeface="Calibri"/>
                <a:sym typeface="Calibri"/>
              </a:rPr>
              <a:t>4- nuclear alterations, such as clumping of chromatin.</a:t>
            </a:r>
            <a:endParaRPr/>
          </a:p>
          <a:p>
            <a:pPr indent="-76200" lvl="0" marL="33337" marR="0" rtl="0" algn="l">
              <a:lnSpc>
                <a:spcPct val="90000"/>
              </a:lnSpc>
              <a:spcBef>
                <a:spcPts val="1300"/>
              </a:spcBef>
              <a:spcAft>
                <a:spcPts val="0"/>
              </a:spcAft>
              <a:buClr>
                <a:schemeClr val="dk1"/>
              </a:buClr>
              <a:buSzPts val="1200"/>
              <a:buFont typeface="Arial"/>
              <a:buChar char="•"/>
            </a:pPr>
            <a:r>
              <a:rPr b="0" i="0" lang="en-US" sz="1500" u="none">
                <a:solidFill>
                  <a:schemeClr val="dk1"/>
                </a:solidFill>
                <a:latin typeface="Calibri"/>
                <a:ea typeface="Calibri"/>
                <a:cs typeface="Calibri"/>
                <a:sym typeface="Calibri"/>
              </a:rPr>
              <a:t>The cytoplasm may contain so-called “myelin figures,” which are collections of phospholipids resembling myelin sheaths that are derived from damaged cellular membranes.</a:t>
            </a:r>
            <a:endParaRPr/>
          </a:p>
          <a:p>
            <a:pPr indent="-95250" lvl="0" marL="204788" marR="0" rtl="0" algn="l">
              <a:lnSpc>
                <a:spcPct val="90000"/>
              </a:lnSpc>
              <a:spcBef>
                <a:spcPts val="1350"/>
              </a:spcBef>
              <a:spcAft>
                <a:spcPts val="0"/>
              </a:spcAft>
              <a:buClr>
                <a:schemeClr val="dk1"/>
              </a:buClr>
              <a:buSzPts val="1200"/>
              <a:buFont typeface="Arial"/>
              <a:buNone/>
            </a:pPr>
            <a:r>
              <a:t/>
            </a:r>
            <a:endParaRPr b="0" i="0" sz="1500" u="none">
              <a:solidFill>
                <a:schemeClr val="dk1"/>
              </a:solidFill>
              <a:latin typeface="Calibri"/>
              <a:ea typeface="Calibri"/>
              <a:cs typeface="Calibri"/>
              <a:sym typeface="Calibri"/>
            </a:endParaRPr>
          </a:p>
        </p:txBody>
      </p:sp>
    </p:spTree>
  </p:cSld>
  <p:clrMapOvr>
    <a:masterClrMapping/>
  </p:clrMapOvr>
  <p:transition spd="med">
    <p:fade/>
  </p:transition>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6" name="Shape 326"/>
        <p:cNvGrpSpPr/>
        <p:nvPr/>
      </p:nvGrpSpPr>
      <p:grpSpPr>
        <a:xfrm>
          <a:off x="0" y="0"/>
          <a:ext cx="0" cy="0"/>
          <a:chOff x="0" y="0"/>
          <a:chExt cx="0" cy="0"/>
        </a:xfrm>
      </p:grpSpPr>
      <p:sp>
        <p:nvSpPr>
          <p:cNvPr id="327" name="Google Shape;327;p32"/>
          <p:cNvSpPr txBox="1"/>
          <p:nvPr>
            <p:ph type="title"/>
          </p:nvPr>
        </p:nvSpPr>
        <p:spPr>
          <a:xfrm>
            <a:off x="1006475" y="466725"/>
            <a:ext cx="7131050" cy="752475"/>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rgbClr val="FF0000"/>
              </a:buClr>
              <a:buSzPts val="4400"/>
              <a:buNone/>
            </a:pPr>
            <a:r>
              <a:rPr b="0" i="0" lang="en-US" sz="4400" u="none">
                <a:solidFill>
                  <a:srgbClr val="FF0000"/>
                </a:solidFill>
                <a:latin typeface="Cambria"/>
                <a:ea typeface="Cambria"/>
                <a:cs typeface="Cambria"/>
                <a:sym typeface="Cambria"/>
              </a:rPr>
              <a:t>Irreversible Cell Injury</a:t>
            </a:r>
            <a:endParaRPr/>
          </a:p>
        </p:txBody>
      </p:sp>
      <p:sp>
        <p:nvSpPr>
          <p:cNvPr id="328" name="Google Shape;328;p32"/>
          <p:cNvSpPr txBox="1"/>
          <p:nvPr>
            <p:ph idx="1" type="body"/>
          </p:nvPr>
        </p:nvSpPr>
        <p:spPr>
          <a:xfrm>
            <a:off x="152400" y="1447800"/>
            <a:ext cx="8839200" cy="4800600"/>
          </a:xfrm>
          <a:prstGeom prst="rect">
            <a:avLst/>
          </a:prstGeom>
          <a:noFill/>
          <a:ln>
            <a:noFill/>
          </a:ln>
        </p:spPr>
        <p:txBody>
          <a:bodyPr anchorCtr="0" anchor="t" bIns="45700" lIns="91425" spcFirstLastPara="1" rIns="91425" wrap="square" tIns="45700">
            <a:normAutofit/>
          </a:bodyPr>
          <a:lstStyle/>
          <a:p>
            <a:pPr indent="-184150" lvl="0" marL="184150" marR="0" rtl="0" algn="l">
              <a:lnSpc>
                <a:spcPct val="90000"/>
              </a:lnSpc>
              <a:spcBef>
                <a:spcPts val="0"/>
              </a:spcBef>
              <a:spcAft>
                <a:spcPts val="0"/>
              </a:spcAft>
              <a:buClr>
                <a:schemeClr val="dk1"/>
              </a:buClr>
              <a:buSzPts val="1600"/>
              <a:buFont typeface="Arial"/>
              <a:buNone/>
            </a:pPr>
            <a:r>
              <a:rPr b="0" i="0" lang="en-US" sz="2000" u="none">
                <a:solidFill>
                  <a:schemeClr val="dk1"/>
                </a:solidFill>
                <a:latin typeface="Cambria"/>
                <a:ea typeface="Cambria"/>
                <a:cs typeface="Cambria"/>
                <a:sym typeface="Cambria"/>
              </a:rPr>
              <a:t>Persistent or excessive injury causes cells to pass into </a:t>
            </a:r>
            <a:r>
              <a:rPr b="1" i="0" lang="en-US" sz="2000" u="none">
                <a:solidFill>
                  <a:schemeClr val="dk1"/>
                </a:solidFill>
                <a:latin typeface="Cambria"/>
                <a:ea typeface="Cambria"/>
                <a:cs typeface="Cambria"/>
                <a:sym typeface="Cambria"/>
              </a:rPr>
              <a:t>irreversible injury. </a:t>
            </a:r>
            <a:r>
              <a:rPr b="0" i="0" lang="en-US" sz="2000" u="none">
                <a:solidFill>
                  <a:schemeClr val="dk1"/>
                </a:solidFill>
                <a:latin typeface="Cambria"/>
                <a:ea typeface="Cambria"/>
                <a:cs typeface="Cambria"/>
                <a:sym typeface="Cambria"/>
              </a:rPr>
              <a:t>Irreversible injury is marked by </a:t>
            </a:r>
            <a:endParaRPr/>
          </a:p>
          <a:p>
            <a:pPr indent="-457199" lvl="1" marL="823912" marR="0" rtl="0" algn="l">
              <a:lnSpc>
                <a:spcPct val="90000"/>
              </a:lnSpc>
              <a:spcBef>
                <a:spcPts val="700"/>
              </a:spcBef>
              <a:spcAft>
                <a:spcPts val="0"/>
              </a:spcAft>
              <a:buClr>
                <a:schemeClr val="dk1"/>
              </a:buClr>
              <a:buSzPts val="1600"/>
              <a:buFont typeface="Century Schoolbook"/>
              <a:buAutoNum type="arabicPeriod"/>
            </a:pPr>
            <a:r>
              <a:rPr b="0" i="0" lang="en-US" sz="2000" u="none" cap="none" strike="noStrike">
                <a:solidFill>
                  <a:schemeClr val="dk1"/>
                </a:solidFill>
                <a:latin typeface="Cambria"/>
                <a:ea typeface="Cambria"/>
                <a:cs typeface="Cambria"/>
                <a:sym typeface="Cambria"/>
              </a:rPr>
              <a:t>severe mitochondrial damage with the appearance large, amorphous densities in mitochondria. </a:t>
            </a:r>
            <a:endParaRPr/>
          </a:p>
          <a:p>
            <a:pPr indent="-457199" lvl="1" marL="823912" marR="0" rtl="0" algn="l">
              <a:lnSpc>
                <a:spcPct val="90000"/>
              </a:lnSpc>
              <a:spcBef>
                <a:spcPts val="700"/>
              </a:spcBef>
              <a:spcAft>
                <a:spcPts val="0"/>
              </a:spcAft>
              <a:buClr>
                <a:schemeClr val="dk1"/>
              </a:buClr>
              <a:buSzPts val="1600"/>
              <a:buFont typeface="Century Schoolbook"/>
              <a:buAutoNum type="arabicPeriod"/>
            </a:pPr>
            <a:r>
              <a:rPr b="0" i="0" lang="en-US" sz="2000" u="none" cap="none" strike="noStrike">
                <a:solidFill>
                  <a:schemeClr val="dk1"/>
                </a:solidFill>
                <a:latin typeface="Cambria"/>
                <a:ea typeface="Cambria"/>
                <a:cs typeface="Cambria"/>
                <a:sym typeface="Cambria"/>
              </a:rPr>
              <a:t>Severe plasma/cell membrane damage </a:t>
            </a:r>
            <a:endParaRPr/>
          </a:p>
          <a:p>
            <a:pPr indent="-457199" lvl="1" marL="823912" marR="0" rtl="0" algn="l">
              <a:lnSpc>
                <a:spcPct val="90000"/>
              </a:lnSpc>
              <a:spcBef>
                <a:spcPts val="700"/>
              </a:spcBef>
              <a:spcAft>
                <a:spcPts val="0"/>
              </a:spcAft>
              <a:buClr>
                <a:schemeClr val="dk1"/>
              </a:buClr>
              <a:buSzPts val="1600"/>
              <a:buFont typeface="Century Schoolbook"/>
              <a:buAutoNum type="arabicPeriod"/>
            </a:pPr>
            <a:r>
              <a:rPr b="0" i="0" lang="en-US" sz="2000" u="none" cap="none" strike="noStrike">
                <a:solidFill>
                  <a:schemeClr val="dk1"/>
                </a:solidFill>
                <a:latin typeface="Cambria"/>
                <a:ea typeface="Cambria"/>
                <a:cs typeface="Cambria"/>
                <a:sym typeface="Cambria"/>
              </a:rPr>
              <a:t>Increased eosinophilia</a:t>
            </a:r>
            <a:endParaRPr/>
          </a:p>
          <a:p>
            <a:pPr indent="-457199" lvl="1" marL="823912" marR="0" rtl="0" algn="l">
              <a:lnSpc>
                <a:spcPct val="90000"/>
              </a:lnSpc>
              <a:spcBef>
                <a:spcPts val="700"/>
              </a:spcBef>
              <a:spcAft>
                <a:spcPts val="0"/>
              </a:spcAft>
              <a:buClr>
                <a:schemeClr val="dk1"/>
              </a:buClr>
              <a:buSzPts val="1600"/>
              <a:buFont typeface="Century Schoolbook"/>
              <a:buAutoNum type="arabicPeriod"/>
            </a:pPr>
            <a:r>
              <a:rPr b="0" i="0" lang="en-US" sz="2000" u="none" cap="none" strike="noStrike">
                <a:solidFill>
                  <a:schemeClr val="dk1"/>
                </a:solidFill>
                <a:latin typeface="Cambria"/>
                <a:ea typeface="Cambria"/>
                <a:cs typeface="Cambria"/>
                <a:sym typeface="Cambria"/>
              </a:rPr>
              <a:t>Numerous myelin figures </a:t>
            </a:r>
            <a:endParaRPr/>
          </a:p>
          <a:p>
            <a:pPr indent="-457199" lvl="1" marL="823912" marR="0" rtl="0" algn="l">
              <a:lnSpc>
                <a:spcPct val="90000"/>
              </a:lnSpc>
              <a:spcBef>
                <a:spcPts val="700"/>
              </a:spcBef>
              <a:spcAft>
                <a:spcPts val="0"/>
              </a:spcAft>
              <a:buClr>
                <a:schemeClr val="dk1"/>
              </a:buClr>
              <a:buSzPts val="1600"/>
              <a:buFont typeface="Century Schoolbook"/>
              <a:buAutoNum type="arabicPeriod"/>
            </a:pPr>
            <a:r>
              <a:rPr b="0" i="0" lang="en-US" sz="2000" u="none" cap="none" strike="noStrike">
                <a:solidFill>
                  <a:schemeClr val="dk1"/>
                </a:solidFill>
                <a:latin typeface="Cambria"/>
                <a:ea typeface="Cambria"/>
                <a:cs typeface="Cambria"/>
                <a:sym typeface="Cambria"/>
              </a:rPr>
              <a:t>Rupture of lysosomes leakage and enzymatic digestion of cellular contents</a:t>
            </a:r>
            <a:endParaRPr/>
          </a:p>
          <a:p>
            <a:pPr indent="-457199" lvl="1" marL="823912" marR="0" rtl="0" algn="l">
              <a:lnSpc>
                <a:spcPct val="90000"/>
              </a:lnSpc>
              <a:spcBef>
                <a:spcPts val="700"/>
              </a:spcBef>
              <a:spcAft>
                <a:spcPts val="0"/>
              </a:spcAft>
              <a:buClr>
                <a:schemeClr val="dk1"/>
              </a:buClr>
              <a:buSzPts val="1600"/>
              <a:buFont typeface="Century Schoolbook"/>
              <a:buAutoNum type="arabicPeriod"/>
            </a:pPr>
            <a:r>
              <a:rPr b="0" i="0" lang="en-US" sz="2000" u="none" cap="none" strike="noStrike">
                <a:solidFill>
                  <a:schemeClr val="dk1"/>
                </a:solidFill>
                <a:latin typeface="Cambria"/>
                <a:ea typeface="Cambria"/>
                <a:cs typeface="Cambria"/>
                <a:sym typeface="Cambria"/>
              </a:rPr>
              <a:t>Nuclear damage: </a:t>
            </a:r>
            <a:endParaRPr/>
          </a:p>
          <a:p>
            <a:pPr indent="-400050" lvl="2" marL="1130300" marR="0" rtl="0" algn="l">
              <a:lnSpc>
                <a:spcPct val="90000"/>
              </a:lnSpc>
              <a:spcBef>
                <a:spcPts val="600"/>
              </a:spcBef>
              <a:spcAft>
                <a:spcPts val="0"/>
              </a:spcAft>
              <a:buClr>
                <a:schemeClr val="dk1"/>
              </a:buClr>
              <a:buSzPts val="1600"/>
              <a:buFont typeface="Century Schoolbook"/>
              <a:buAutoNum type="romanLcPeriod"/>
            </a:pPr>
            <a:r>
              <a:rPr b="0" i="0" lang="en-US" sz="2000" u="none" cap="none" strike="noStrike">
                <a:solidFill>
                  <a:schemeClr val="dk1"/>
                </a:solidFill>
                <a:latin typeface="Cambria"/>
                <a:ea typeface="Cambria"/>
                <a:cs typeface="Cambria"/>
                <a:sym typeface="Cambria"/>
              </a:rPr>
              <a:t>pyknosis (shrinkage), </a:t>
            </a:r>
            <a:endParaRPr/>
          </a:p>
          <a:p>
            <a:pPr indent="-400050" lvl="2" marL="1130300" marR="0" rtl="0" algn="l">
              <a:lnSpc>
                <a:spcPct val="90000"/>
              </a:lnSpc>
              <a:spcBef>
                <a:spcPts val="600"/>
              </a:spcBef>
              <a:spcAft>
                <a:spcPts val="0"/>
              </a:spcAft>
              <a:buClr>
                <a:schemeClr val="dk1"/>
              </a:buClr>
              <a:buSzPts val="1600"/>
              <a:buFont typeface="Century Schoolbook"/>
              <a:buAutoNum type="romanLcPeriod"/>
            </a:pPr>
            <a:r>
              <a:rPr b="0" i="0" lang="en-US" sz="2000" u="none" cap="none" strike="noStrike">
                <a:solidFill>
                  <a:schemeClr val="dk1"/>
                </a:solidFill>
                <a:latin typeface="Cambria"/>
                <a:ea typeface="Cambria"/>
                <a:cs typeface="Cambria"/>
                <a:sym typeface="Cambria"/>
              </a:rPr>
              <a:t>karyolysis (dissolution)</a:t>
            </a:r>
            <a:endParaRPr/>
          </a:p>
          <a:p>
            <a:pPr indent="-400050" lvl="2" marL="1130300" marR="0" rtl="0" algn="l">
              <a:lnSpc>
                <a:spcPct val="90000"/>
              </a:lnSpc>
              <a:spcBef>
                <a:spcPts val="600"/>
              </a:spcBef>
              <a:spcAft>
                <a:spcPts val="0"/>
              </a:spcAft>
              <a:buClr>
                <a:schemeClr val="dk1"/>
              </a:buClr>
              <a:buSzPts val="1600"/>
              <a:buFont typeface="Century Schoolbook"/>
              <a:buAutoNum type="romanLcPeriod"/>
            </a:pPr>
            <a:r>
              <a:rPr b="0" i="0" lang="en-US" sz="2000" u="none" cap="none" strike="noStrike">
                <a:solidFill>
                  <a:schemeClr val="dk1"/>
                </a:solidFill>
                <a:latin typeface="Cambria"/>
                <a:ea typeface="Cambria"/>
                <a:cs typeface="Cambria"/>
                <a:sym typeface="Cambria"/>
              </a:rPr>
              <a:t>karyorrhexis (break down or fragmentation)</a:t>
            </a:r>
            <a:endParaRPr/>
          </a:p>
          <a:p>
            <a:pPr indent="-69850" lvl="0" marL="204788" marR="0" rtl="0" algn="l">
              <a:lnSpc>
                <a:spcPct val="90000"/>
              </a:lnSpc>
              <a:spcBef>
                <a:spcPts val="1350"/>
              </a:spcBef>
              <a:spcAft>
                <a:spcPts val="0"/>
              </a:spcAft>
              <a:buClr>
                <a:schemeClr val="dk1"/>
              </a:buClr>
              <a:buSzPts val="1600"/>
              <a:buFont typeface="Arial"/>
              <a:buNone/>
            </a:pPr>
            <a:r>
              <a:t/>
            </a:r>
            <a:endParaRPr b="0" i="0" sz="2000" u="none" cap="none" strike="noStrike">
              <a:solidFill>
                <a:schemeClr val="dk1"/>
              </a:solidFill>
              <a:latin typeface="Cambria"/>
              <a:ea typeface="Cambria"/>
              <a:cs typeface="Cambria"/>
              <a:sym typeface="Cambria"/>
            </a:endParaRPr>
          </a:p>
        </p:txBody>
      </p:sp>
    </p:spTree>
  </p:cSld>
  <p:clrMapOvr>
    <a:masterClrMapping/>
  </p:clrMapOvr>
  <p:transition spd="med">
    <p:fade/>
  </p:transition>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2" name="Shape 332"/>
        <p:cNvGrpSpPr/>
        <p:nvPr/>
      </p:nvGrpSpPr>
      <p:grpSpPr>
        <a:xfrm>
          <a:off x="0" y="0"/>
          <a:ext cx="0" cy="0"/>
          <a:chOff x="0" y="0"/>
          <a:chExt cx="0" cy="0"/>
        </a:xfrm>
      </p:grpSpPr>
      <p:sp>
        <p:nvSpPr>
          <p:cNvPr id="333" name="Google Shape;333;p33"/>
          <p:cNvSpPr txBox="1"/>
          <p:nvPr>
            <p:ph type="title"/>
          </p:nvPr>
        </p:nvSpPr>
        <p:spPr>
          <a:xfrm>
            <a:off x="1006475" y="466725"/>
            <a:ext cx="7131050" cy="1233487"/>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None/>
            </a:pPr>
            <a:r>
              <a:t/>
            </a:r>
            <a:endParaRPr sz="2500">
              <a:solidFill>
                <a:schemeClr val="dk1"/>
              </a:solidFill>
              <a:latin typeface="Calibri"/>
              <a:ea typeface="Calibri"/>
              <a:cs typeface="Calibri"/>
              <a:sym typeface="Calibri"/>
            </a:endParaRPr>
          </a:p>
        </p:txBody>
      </p:sp>
      <p:pic>
        <p:nvPicPr>
          <p:cNvPr id="334" name="Google Shape;334;p33"/>
          <p:cNvPicPr preferRelativeResize="0"/>
          <p:nvPr>
            <p:ph idx="1" type="body"/>
          </p:nvPr>
        </p:nvPicPr>
        <p:blipFill rotWithShape="1">
          <a:blip r:embed="rId3">
            <a:alphaModFix/>
          </a:blip>
          <a:srcRect b="0" l="0" r="0" t="0"/>
          <a:stretch/>
        </p:blipFill>
        <p:spPr>
          <a:xfrm>
            <a:off x="2133600" y="330200"/>
            <a:ext cx="3822700" cy="5699125"/>
          </a:xfrm>
          <a:prstGeom prst="rect">
            <a:avLst/>
          </a:prstGeom>
          <a:noFill/>
          <a:ln>
            <a:noFill/>
          </a:ln>
        </p:spPr>
      </p:pic>
    </p:spTree>
  </p:cSld>
  <p:clrMapOvr>
    <a:masterClrMapping/>
  </p:clrMapOvr>
  <p:transition spd="med">
    <p:fade/>
  </p:transition>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9" name="Shape 339"/>
        <p:cNvGrpSpPr/>
        <p:nvPr/>
      </p:nvGrpSpPr>
      <p:grpSpPr>
        <a:xfrm>
          <a:off x="0" y="0"/>
          <a:ext cx="0" cy="0"/>
          <a:chOff x="0" y="0"/>
          <a:chExt cx="0" cy="0"/>
        </a:xfrm>
      </p:grpSpPr>
      <p:pic>
        <p:nvPicPr>
          <p:cNvPr descr="S01871-001-f008" id="340" name="Google Shape;340;p34"/>
          <p:cNvPicPr preferRelativeResize="0"/>
          <p:nvPr/>
        </p:nvPicPr>
        <p:blipFill rotWithShape="1">
          <a:blip r:embed="rId3">
            <a:alphaModFix/>
          </a:blip>
          <a:srcRect b="0" l="0" r="0" t="0"/>
          <a:stretch/>
        </p:blipFill>
        <p:spPr>
          <a:xfrm>
            <a:off x="1603375" y="1055687"/>
            <a:ext cx="5949950" cy="4762500"/>
          </a:xfrm>
          <a:prstGeom prst="rect">
            <a:avLst/>
          </a:prstGeom>
          <a:noFill/>
          <a:ln cap="flat" cmpd="sng" w="9525">
            <a:solidFill>
              <a:schemeClr val="dk1"/>
            </a:solidFill>
            <a:prstDash val="solid"/>
            <a:miter lim="800000"/>
            <a:headEnd len="sm" w="sm" type="none"/>
            <a:tailEnd len="sm" w="sm" type="none"/>
          </a:ln>
        </p:spPr>
      </p:pic>
      <p:sp>
        <p:nvSpPr>
          <p:cNvPr id="341" name="Google Shape;341;p34"/>
          <p:cNvSpPr txBox="1"/>
          <p:nvPr/>
        </p:nvSpPr>
        <p:spPr>
          <a:xfrm>
            <a:off x="-1828800" y="6172200"/>
            <a:ext cx="7848600" cy="215900"/>
          </a:xfrm>
          <a:prstGeom prst="rect">
            <a:avLst/>
          </a:prstGeom>
          <a:solidFill>
            <a:schemeClr val="lt1">
              <a:alpha val="37647"/>
            </a:schemeClr>
          </a:solid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chemeClr val="dk1"/>
              </a:buClr>
              <a:buSzPts val="800"/>
              <a:buFont typeface="Arial"/>
              <a:buNone/>
            </a:pPr>
            <a:r>
              <a:rPr b="0" i="0" lang="en-US" sz="800" u="none">
                <a:solidFill>
                  <a:schemeClr val="dk1"/>
                </a:solidFill>
                <a:latin typeface="Arial"/>
                <a:ea typeface="Arial"/>
                <a:cs typeface="Arial"/>
                <a:sym typeface="Arial"/>
              </a:rPr>
              <a:t>n</a:t>
            </a:r>
            <a:endParaRPr/>
          </a:p>
        </p:txBody>
      </p:sp>
      <p:sp>
        <p:nvSpPr>
          <p:cNvPr id="342" name="Google Shape;342;p34"/>
          <p:cNvSpPr txBox="1"/>
          <p:nvPr/>
        </p:nvSpPr>
        <p:spPr>
          <a:xfrm>
            <a:off x="4005262" y="6516687"/>
            <a:ext cx="4464050" cy="198437"/>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chemeClr val="dk1"/>
              </a:buClr>
              <a:buSzPts val="700"/>
              <a:buFont typeface="Arial"/>
              <a:buNone/>
            </a:pPr>
            <a:r>
              <a:rPr b="0" i="1" lang="en-US" sz="700" u="none">
                <a:solidFill>
                  <a:schemeClr val="dk1"/>
                </a:solidFill>
                <a:latin typeface="Arial"/>
                <a:ea typeface="Arial"/>
                <a:cs typeface="Arial"/>
                <a:sym typeface="Arial"/>
              </a:rPr>
              <a:t>Downloaded from: Robbins &amp; Cotran Pathologic Basis of Disease (on 4 September 2005 10:51 AM)</a:t>
            </a:r>
            <a:endParaRPr/>
          </a:p>
        </p:txBody>
      </p:sp>
      <p:sp>
        <p:nvSpPr>
          <p:cNvPr id="343" name="Google Shape;343;p34"/>
          <p:cNvSpPr txBox="1"/>
          <p:nvPr/>
        </p:nvSpPr>
        <p:spPr>
          <a:xfrm>
            <a:off x="4000500" y="6645275"/>
            <a:ext cx="4464050" cy="198437"/>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chemeClr val="dk1"/>
              </a:buClr>
              <a:buSzPts val="700"/>
              <a:buFont typeface="Arial"/>
              <a:buNone/>
            </a:pPr>
            <a:r>
              <a:rPr b="0" i="1" lang="en-US" sz="700" u="none">
                <a:solidFill>
                  <a:schemeClr val="dk1"/>
                </a:solidFill>
                <a:latin typeface="Arial"/>
                <a:ea typeface="Arial"/>
                <a:cs typeface="Arial"/>
                <a:sym typeface="Arial"/>
              </a:rPr>
              <a:t>© 2005 Elsevier </a:t>
            </a:r>
            <a:endParaRPr/>
          </a:p>
        </p:txBody>
      </p:sp>
      <p:pic>
        <p:nvPicPr>
          <p:cNvPr descr="admintitle" id="344" name="Google Shape;344;p34"/>
          <p:cNvPicPr preferRelativeResize="0"/>
          <p:nvPr/>
        </p:nvPicPr>
        <p:blipFill rotWithShape="1">
          <a:blip r:embed="rId4">
            <a:alphaModFix/>
          </a:blip>
          <a:srcRect b="0" l="0" r="0" t="0"/>
          <a:stretch/>
        </p:blipFill>
        <p:spPr>
          <a:xfrm>
            <a:off x="107950" y="115887"/>
            <a:ext cx="990600" cy="314325"/>
          </a:xfrm>
          <a:prstGeom prst="rect">
            <a:avLst/>
          </a:prstGeom>
          <a:noFill/>
          <a:ln>
            <a:noFill/>
          </a:ln>
        </p:spPr>
      </p:pic>
    </p:spTree>
  </p:cSld>
  <p:clrMapOvr>
    <a:masterClrMapping/>
  </p:clrMapOvr>
  <p:transition spd="med">
    <p:fade/>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sp>
        <p:nvSpPr>
          <p:cNvPr id="125" name="Google Shape;125;p4"/>
          <p:cNvSpPr txBox="1"/>
          <p:nvPr>
            <p:ph type="title"/>
          </p:nvPr>
        </p:nvSpPr>
        <p:spPr>
          <a:xfrm>
            <a:off x="1006475" y="466725"/>
            <a:ext cx="7131050" cy="1233487"/>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rgbClr val="000000"/>
              </a:buClr>
              <a:buSzPts val="2500"/>
              <a:buNone/>
            </a:pPr>
            <a:r>
              <a:rPr b="0" i="0" lang="en-US" sz="2500" u="none">
                <a:solidFill>
                  <a:srgbClr val="000000"/>
                </a:solidFill>
                <a:latin typeface="Cambria"/>
                <a:ea typeface="Cambria"/>
                <a:cs typeface="Cambria"/>
                <a:sym typeface="Cambria"/>
              </a:rPr>
              <a:t>CELLULAR ADAPTATION</a:t>
            </a:r>
            <a:br>
              <a:rPr b="0" i="0" lang="en-US" sz="2500" u="none">
                <a:solidFill>
                  <a:srgbClr val="000000"/>
                </a:solidFill>
                <a:latin typeface="Calibri"/>
                <a:ea typeface="Calibri"/>
                <a:cs typeface="Calibri"/>
                <a:sym typeface="Calibri"/>
              </a:rPr>
            </a:br>
            <a:endParaRPr/>
          </a:p>
        </p:txBody>
      </p:sp>
      <p:sp>
        <p:nvSpPr>
          <p:cNvPr id="126" name="Google Shape;126;p4"/>
          <p:cNvSpPr txBox="1"/>
          <p:nvPr>
            <p:ph idx="1" type="body"/>
          </p:nvPr>
        </p:nvSpPr>
        <p:spPr>
          <a:xfrm>
            <a:off x="1006475" y="1901825"/>
            <a:ext cx="7131050" cy="4127500"/>
          </a:xfrm>
          <a:prstGeom prst="rect">
            <a:avLst/>
          </a:prstGeom>
          <a:noFill/>
          <a:ln>
            <a:noFill/>
          </a:ln>
        </p:spPr>
        <p:txBody>
          <a:bodyPr anchorCtr="0" anchor="t" bIns="45700" lIns="91425" spcFirstLastPara="1" rIns="91425" wrap="square" tIns="45700">
            <a:noAutofit/>
          </a:bodyPr>
          <a:lstStyle/>
          <a:p>
            <a:pPr indent="-171449" lvl="0" marL="204786" marR="0" rtl="0" algn="l">
              <a:lnSpc>
                <a:spcPct val="90000"/>
              </a:lnSpc>
              <a:spcBef>
                <a:spcPts val="0"/>
              </a:spcBef>
              <a:spcAft>
                <a:spcPts val="0"/>
              </a:spcAft>
              <a:buClr>
                <a:schemeClr val="dk1"/>
              </a:buClr>
              <a:buSzPts val="1200"/>
              <a:buFont typeface="Arial"/>
              <a:buChar char="•"/>
            </a:pPr>
            <a:r>
              <a:rPr b="0" i="0" lang="en-US" sz="1500" u="none">
                <a:solidFill>
                  <a:schemeClr val="dk1"/>
                </a:solidFill>
                <a:latin typeface="Calibri"/>
                <a:ea typeface="Calibri"/>
                <a:cs typeface="Calibri"/>
                <a:sym typeface="Calibri"/>
              </a:rPr>
              <a:t>Adaptations are reversible changea in response to changes in the cells environment. </a:t>
            </a:r>
            <a:endParaRPr/>
          </a:p>
          <a:p>
            <a:pPr indent="-171449" lvl="0" marL="204786" marR="0" rtl="0" algn="l">
              <a:lnSpc>
                <a:spcPct val="90000"/>
              </a:lnSpc>
              <a:spcBef>
                <a:spcPts val="1300"/>
              </a:spcBef>
              <a:spcAft>
                <a:spcPts val="0"/>
              </a:spcAft>
              <a:buClr>
                <a:srgbClr val="FF0000"/>
              </a:buClr>
              <a:buSzPts val="1200"/>
              <a:buFont typeface="Arial"/>
              <a:buChar char="•"/>
            </a:pPr>
            <a:r>
              <a:rPr b="0" i="0" lang="en-US" sz="1500" u="none">
                <a:solidFill>
                  <a:srgbClr val="FF0000"/>
                </a:solidFill>
                <a:latin typeface="Calibri"/>
                <a:ea typeface="Calibri"/>
                <a:cs typeface="Calibri"/>
                <a:sym typeface="Calibri"/>
              </a:rPr>
              <a:t>Physiologic adaptations: </a:t>
            </a:r>
            <a:r>
              <a:rPr b="0" i="0" lang="en-US" sz="1500" u="none">
                <a:solidFill>
                  <a:schemeClr val="dk1"/>
                </a:solidFill>
                <a:latin typeface="Calibri"/>
                <a:ea typeface="Calibri"/>
                <a:cs typeface="Calibri"/>
                <a:sym typeface="Calibri"/>
              </a:rPr>
              <a:t>usually represent responses of cells to normal stimulation by hormones or endogenous chemical mediators  the hormone-induced enlargement of the breast during pregnancy or to the demands of mechanical stress (in the case of muscles). </a:t>
            </a:r>
            <a:endParaRPr/>
          </a:p>
          <a:p>
            <a:pPr indent="-95248" lvl="0" marL="204786" marR="0" rtl="0" algn="l">
              <a:lnSpc>
                <a:spcPct val="90000"/>
              </a:lnSpc>
              <a:spcBef>
                <a:spcPts val="1300"/>
              </a:spcBef>
              <a:spcAft>
                <a:spcPts val="0"/>
              </a:spcAft>
              <a:buClr>
                <a:schemeClr val="dk1"/>
              </a:buClr>
              <a:buSzPts val="1200"/>
              <a:buFont typeface="Arial"/>
              <a:buNone/>
            </a:pPr>
            <a:r>
              <a:t/>
            </a:r>
            <a:endParaRPr b="0" i="0" sz="1500" u="none">
              <a:solidFill>
                <a:schemeClr val="dk1"/>
              </a:solidFill>
              <a:latin typeface="Calibri"/>
              <a:ea typeface="Calibri"/>
              <a:cs typeface="Calibri"/>
              <a:sym typeface="Calibri"/>
            </a:endParaRPr>
          </a:p>
          <a:p>
            <a:pPr indent="-171449" lvl="0" marL="204786" marR="0" rtl="0" algn="l">
              <a:lnSpc>
                <a:spcPct val="90000"/>
              </a:lnSpc>
              <a:spcBef>
                <a:spcPts val="1300"/>
              </a:spcBef>
              <a:spcAft>
                <a:spcPts val="0"/>
              </a:spcAft>
              <a:buClr>
                <a:srgbClr val="FF0000"/>
              </a:buClr>
              <a:buSzPts val="1200"/>
              <a:buFont typeface="Arial"/>
              <a:buChar char="•"/>
            </a:pPr>
            <a:r>
              <a:rPr b="0" i="0" lang="en-US" sz="1500" u="none">
                <a:solidFill>
                  <a:srgbClr val="FF0000"/>
                </a:solidFill>
                <a:latin typeface="Calibri"/>
                <a:ea typeface="Calibri"/>
                <a:cs typeface="Calibri"/>
                <a:sym typeface="Calibri"/>
              </a:rPr>
              <a:t>Pathologic adaptations </a:t>
            </a:r>
            <a:r>
              <a:rPr b="0" i="0" lang="en-US" sz="1500" u="none">
                <a:solidFill>
                  <a:schemeClr val="dk1"/>
                </a:solidFill>
                <a:latin typeface="Calibri"/>
                <a:ea typeface="Calibri"/>
                <a:cs typeface="Calibri"/>
                <a:sym typeface="Calibri"/>
              </a:rPr>
              <a:t>are responses to stress that allow cells to modulate their structure and function and thus escape injury, but at the expense of normal function, such as squamous metaplasia of bronchial epithelium in smokers.</a:t>
            </a:r>
            <a:endParaRPr/>
          </a:p>
        </p:txBody>
      </p:sp>
    </p:spTree>
  </p:cSld>
  <p:clrMapOvr>
    <a:masterClrMapping/>
  </p:clrMapOvr>
  <p:transition spd="med">
    <p:fade/>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pic>
        <p:nvPicPr>
          <p:cNvPr id="131" name="Google Shape;131;p5"/>
          <p:cNvPicPr preferRelativeResize="0"/>
          <p:nvPr/>
        </p:nvPicPr>
        <p:blipFill rotWithShape="1">
          <a:blip r:embed="rId3">
            <a:alphaModFix/>
          </a:blip>
          <a:srcRect b="5924" l="19999" r="36664" t="24812"/>
          <a:stretch/>
        </p:blipFill>
        <p:spPr>
          <a:xfrm>
            <a:off x="-152400" y="565150"/>
            <a:ext cx="6096000" cy="5748337"/>
          </a:xfrm>
          <a:prstGeom prst="rect">
            <a:avLst/>
          </a:prstGeom>
          <a:noFill/>
          <a:ln>
            <a:noFill/>
          </a:ln>
        </p:spPr>
      </p:pic>
      <p:sp>
        <p:nvSpPr>
          <p:cNvPr id="132" name="Google Shape;132;p5"/>
          <p:cNvSpPr txBox="1"/>
          <p:nvPr/>
        </p:nvSpPr>
        <p:spPr>
          <a:xfrm>
            <a:off x="5867400" y="381000"/>
            <a:ext cx="3200400" cy="6115050"/>
          </a:xfrm>
          <a:prstGeom prst="rect">
            <a:avLst/>
          </a:prstGeom>
          <a:noFill/>
          <a:ln>
            <a:noFill/>
          </a:ln>
        </p:spPr>
        <p:txBody>
          <a:bodyPr anchorCtr="0" anchor="t" bIns="45700" lIns="91425" spcFirstLastPara="1" rIns="91425" wrap="square" tIns="45700">
            <a:spAutoFit/>
          </a:bodyPr>
          <a:lstStyle/>
          <a:p>
            <a:pPr indent="0" lvl="0" marL="82550" marR="0" rtl="0" algn="l">
              <a:lnSpc>
                <a:spcPct val="90000"/>
              </a:lnSpc>
              <a:spcBef>
                <a:spcPts val="0"/>
              </a:spcBef>
              <a:spcAft>
                <a:spcPts val="0"/>
              </a:spcAft>
              <a:buClr>
                <a:schemeClr val="dk1"/>
              </a:buClr>
              <a:buSzPts val="1800"/>
              <a:buFont typeface="Calibri"/>
              <a:buNone/>
            </a:pPr>
            <a:r>
              <a:rPr b="0" i="0" lang="en-US" sz="1800" u="none">
                <a:solidFill>
                  <a:schemeClr val="dk1"/>
                </a:solidFill>
                <a:latin typeface="Calibri"/>
                <a:ea typeface="Calibri"/>
                <a:cs typeface="Calibri"/>
                <a:sym typeface="Calibri"/>
              </a:rPr>
              <a:t>The intracellular milieu of cells is normally tightly regulated such that it remains fairly constant, a state referred to as </a:t>
            </a:r>
            <a:r>
              <a:rPr b="0" i="0" lang="en-US" sz="1800" u="none">
                <a:solidFill>
                  <a:srgbClr val="FF0000"/>
                </a:solidFill>
                <a:latin typeface="Calibri"/>
                <a:ea typeface="Calibri"/>
                <a:cs typeface="Calibri"/>
                <a:sym typeface="Calibri"/>
              </a:rPr>
              <a:t>homeostasis</a:t>
            </a:r>
            <a:r>
              <a:rPr b="0" i="0" lang="en-US" sz="1800" u="none">
                <a:solidFill>
                  <a:schemeClr val="dk1"/>
                </a:solidFill>
                <a:latin typeface="Calibri"/>
                <a:ea typeface="Calibri"/>
                <a:cs typeface="Calibri"/>
                <a:sym typeface="Calibri"/>
              </a:rPr>
              <a:t>. As cells encounter physiologic stresses (such as increased workload in the heart) , they can undergo </a:t>
            </a:r>
            <a:r>
              <a:rPr b="0" i="0" lang="en-US" sz="1800" u="none">
                <a:solidFill>
                  <a:srgbClr val="FF0000"/>
                </a:solidFill>
                <a:latin typeface="Calibri"/>
                <a:ea typeface="Calibri"/>
                <a:cs typeface="Calibri"/>
                <a:sym typeface="Calibri"/>
              </a:rPr>
              <a:t>adaptation</a:t>
            </a:r>
            <a:r>
              <a:rPr b="0" i="0" lang="en-US" sz="1800" u="none">
                <a:solidFill>
                  <a:schemeClr val="dk1"/>
                </a:solidFill>
                <a:latin typeface="Calibri"/>
                <a:ea typeface="Calibri"/>
                <a:cs typeface="Calibri"/>
                <a:sym typeface="Calibri"/>
              </a:rPr>
              <a:t>, achieving a new steady state and preserving viability and function. </a:t>
            </a:r>
            <a:endParaRPr/>
          </a:p>
          <a:p>
            <a:pPr indent="0" lvl="0" marL="82550" marR="0" rtl="0" algn="l">
              <a:lnSpc>
                <a:spcPct val="90000"/>
              </a:lnSpc>
              <a:spcBef>
                <a:spcPts val="1300"/>
              </a:spcBef>
              <a:spcAft>
                <a:spcPts val="0"/>
              </a:spcAft>
              <a:buClr>
                <a:srgbClr val="000000"/>
              </a:buClr>
              <a:buSzPts val="1800"/>
              <a:buFont typeface="Cambria"/>
              <a:buNone/>
            </a:pPr>
            <a:r>
              <a:rPr b="0" i="0" lang="en-US" sz="1800" u="none">
                <a:solidFill>
                  <a:srgbClr val="000000"/>
                </a:solidFill>
                <a:latin typeface="Cambria"/>
                <a:ea typeface="Cambria"/>
                <a:cs typeface="Cambria"/>
                <a:sym typeface="Cambria"/>
              </a:rPr>
              <a:t>If the adaptive capability of the cell is exhausted or if the external stress is too harmful, </a:t>
            </a:r>
            <a:r>
              <a:rPr b="0" i="0" lang="en-US" sz="1800" u="none">
                <a:solidFill>
                  <a:srgbClr val="FF0000"/>
                </a:solidFill>
                <a:latin typeface="Cambria"/>
                <a:ea typeface="Cambria"/>
                <a:cs typeface="Cambria"/>
                <a:sym typeface="Cambria"/>
              </a:rPr>
              <a:t>cell injury </a:t>
            </a:r>
            <a:r>
              <a:rPr b="0" i="0" lang="en-US" sz="1800" u="none">
                <a:solidFill>
                  <a:srgbClr val="000000"/>
                </a:solidFill>
                <a:latin typeface="Cambria"/>
                <a:ea typeface="Cambria"/>
                <a:cs typeface="Cambria"/>
                <a:sym typeface="Cambria"/>
              </a:rPr>
              <a:t>develops. </a:t>
            </a:r>
            <a:endParaRPr/>
          </a:p>
          <a:p>
            <a:pPr indent="0" lvl="0" marL="82550" marR="0" rtl="0" algn="l">
              <a:lnSpc>
                <a:spcPct val="90000"/>
              </a:lnSpc>
              <a:spcBef>
                <a:spcPts val="1300"/>
              </a:spcBef>
              <a:spcAft>
                <a:spcPts val="0"/>
              </a:spcAft>
              <a:buClr>
                <a:srgbClr val="000000"/>
              </a:buClr>
              <a:buSzPts val="1800"/>
              <a:buFont typeface="Cambria"/>
              <a:buNone/>
            </a:pPr>
            <a:r>
              <a:rPr b="0" i="0" lang="en-US" sz="1800" u="none">
                <a:solidFill>
                  <a:srgbClr val="000000"/>
                </a:solidFill>
                <a:latin typeface="Cambria"/>
                <a:ea typeface="Cambria"/>
                <a:cs typeface="Cambria"/>
                <a:sym typeface="Cambria"/>
              </a:rPr>
              <a:t>Within certain limits injury is </a:t>
            </a:r>
            <a:r>
              <a:rPr b="0" i="0" lang="en-US" sz="1800" u="none">
                <a:solidFill>
                  <a:srgbClr val="FF0000"/>
                </a:solidFill>
                <a:latin typeface="Cambria"/>
                <a:ea typeface="Cambria"/>
                <a:cs typeface="Cambria"/>
                <a:sym typeface="Cambria"/>
              </a:rPr>
              <a:t>reversible</a:t>
            </a:r>
            <a:r>
              <a:rPr b="0" i="0" lang="en-US" sz="1800" u="none">
                <a:solidFill>
                  <a:srgbClr val="000000"/>
                </a:solidFill>
                <a:latin typeface="Cambria"/>
                <a:ea typeface="Cambria"/>
                <a:cs typeface="Cambria"/>
                <a:sym typeface="Cambria"/>
              </a:rPr>
              <a:t> and cells return to normal.</a:t>
            </a:r>
            <a:endParaRPr/>
          </a:p>
          <a:p>
            <a:pPr indent="0" lvl="0" marL="82550" marR="0" rtl="0" algn="l">
              <a:lnSpc>
                <a:spcPct val="90000"/>
              </a:lnSpc>
              <a:spcBef>
                <a:spcPts val="1300"/>
              </a:spcBef>
              <a:spcAft>
                <a:spcPts val="0"/>
              </a:spcAft>
              <a:buClr>
                <a:srgbClr val="000000"/>
              </a:buClr>
              <a:buSzPts val="1800"/>
              <a:buFont typeface="Cambria"/>
              <a:buNone/>
            </a:pPr>
            <a:r>
              <a:rPr b="0" i="0" lang="en-US" sz="1800" u="none">
                <a:solidFill>
                  <a:srgbClr val="000000"/>
                </a:solidFill>
                <a:latin typeface="Cambria"/>
                <a:ea typeface="Cambria"/>
                <a:cs typeface="Cambria"/>
                <a:sym typeface="Cambria"/>
              </a:rPr>
              <a:t>But, in severe or persistent stress the injury becomes </a:t>
            </a:r>
            <a:r>
              <a:rPr b="0" i="0" lang="en-US" sz="1800" u="none">
                <a:solidFill>
                  <a:srgbClr val="FF0000"/>
                </a:solidFill>
                <a:latin typeface="Cambria"/>
                <a:ea typeface="Cambria"/>
                <a:cs typeface="Cambria"/>
                <a:sym typeface="Cambria"/>
              </a:rPr>
              <a:t>irreversible and leads to cell death.</a:t>
            </a:r>
            <a:endParaRPr/>
          </a:p>
        </p:txBody>
      </p:sp>
    </p:spTree>
  </p:cSld>
  <p:clrMapOvr>
    <a:masterClrMapping/>
  </p:clrMapOvr>
  <p:transition spd="med">
    <p:fade/>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sp>
        <p:nvSpPr>
          <p:cNvPr id="137" name="Google Shape;137;p6"/>
          <p:cNvSpPr txBox="1"/>
          <p:nvPr>
            <p:ph type="title"/>
          </p:nvPr>
        </p:nvSpPr>
        <p:spPr>
          <a:xfrm>
            <a:off x="658812" y="304800"/>
            <a:ext cx="8020050" cy="11430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rgbClr val="000000"/>
              </a:buClr>
              <a:buSzPts val="3600"/>
              <a:buNone/>
            </a:pPr>
            <a:r>
              <a:rPr b="1" i="0" lang="en-US" sz="3600" u="none">
                <a:solidFill>
                  <a:srgbClr val="000000"/>
                </a:solidFill>
                <a:latin typeface="Cambria"/>
                <a:ea typeface="Cambria"/>
                <a:cs typeface="Cambria"/>
                <a:sym typeface="Cambria"/>
              </a:rPr>
              <a:t>CELLULAR ADAPTATIONS TO STRESS</a:t>
            </a:r>
            <a:br>
              <a:rPr b="1" i="0" lang="en-US" sz="4400" u="none">
                <a:solidFill>
                  <a:srgbClr val="000000"/>
                </a:solidFill>
                <a:latin typeface="Calibri"/>
                <a:ea typeface="Calibri"/>
                <a:cs typeface="Calibri"/>
                <a:sym typeface="Calibri"/>
              </a:rPr>
            </a:br>
            <a:endParaRPr/>
          </a:p>
        </p:txBody>
      </p:sp>
      <p:sp>
        <p:nvSpPr>
          <p:cNvPr id="138" name="Google Shape;138;p6"/>
          <p:cNvSpPr txBox="1"/>
          <p:nvPr>
            <p:ph idx="1" type="body"/>
          </p:nvPr>
        </p:nvSpPr>
        <p:spPr>
          <a:xfrm>
            <a:off x="647700" y="1295400"/>
            <a:ext cx="7848600" cy="4800600"/>
          </a:xfrm>
          <a:prstGeom prst="rect">
            <a:avLst/>
          </a:prstGeom>
          <a:noFill/>
          <a:ln>
            <a:noFill/>
          </a:ln>
        </p:spPr>
        <p:txBody>
          <a:bodyPr anchorCtr="0" anchor="t" bIns="45700" lIns="91425" spcFirstLastPara="1" rIns="91425" wrap="square" tIns="45700">
            <a:noAutofit/>
          </a:bodyPr>
          <a:lstStyle/>
          <a:p>
            <a:pPr indent="-184150" lvl="0" marL="184150" marR="0" rtl="0" algn="l">
              <a:lnSpc>
                <a:spcPct val="90000"/>
              </a:lnSpc>
              <a:spcBef>
                <a:spcPts val="0"/>
              </a:spcBef>
              <a:spcAft>
                <a:spcPts val="0"/>
              </a:spcAft>
              <a:buClr>
                <a:schemeClr val="dk1"/>
              </a:buClr>
              <a:buSzPts val="1920"/>
              <a:buFont typeface="Arial"/>
              <a:buChar char="•"/>
            </a:pPr>
            <a:r>
              <a:rPr b="0" i="0" lang="en-US" sz="2400" u="none">
                <a:solidFill>
                  <a:schemeClr val="dk1"/>
                </a:solidFill>
                <a:latin typeface="Cambria"/>
                <a:ea typeface="Cambria"/>
                <a:cs typeface="Cambria"/>
                <a:sym typeface="Cambria"/>
              </a:rPr>
              <a:t>Cells are constantly adjusting/adapting their structure and function to accommodate changing demands.</a:t>
            </a:r>
            <a:endParaRPr/>
          </a:p>
          <a:p>
            <a:pPr indent="-184150" lvl="0" marL="184150" marR="0" rtl="0" algn="l">
              <a:lnSpc>
                <a:spcPct val="90000"/>
              </a:lnSpc>
              <a:spcBef>
                <a:spcPts val="1300"/>
              </a:spcBef>
              <a:spcAft>
                <a:spcPts val="0"/>
              </a:spcAft>
              <a:buClr>
                <a:schemeClr val="dk1"/>
              </a:buClr>
              <a:buSzPts val="1920"/>
              <a:buFont typeface="Arial"/>
              <a:buChar char="•"/>
            </a:pPr>
            <a:r>
              <a:rPr b="0" i="0" lang="en-US" sz="2400" u="none">
                <a:solidFill>
                  <a:schemeClr val="dk1"/>
                </a:solidFill>
                <a:latin typeface="Cambria"/>
                <a:ea typeface="Cambria"/>
                <a:cs typeface="Cambria"/>
                <a:sym typeface="Cambria"/>
              </a:rPr>
              <a:t>When cells face physiologic or pathologic stress/stimuli, they undergo adaptation. </a:t>
            </a:r>
            <a:endParaRPr/>
          </a:p>
          <a:p>
            <a:pPr indent="-184150" lvl="0" marL="184150" marR="0" rtl="0" algn="l">
              <a:lnSpc>
                <a:spcPct val="90000"/>
              </a:lnSpc>
              <a:spcBef>
                <a:spcPts val="1300"/>
              </a:spcBef>
              <a:spcAft>
                <a:spcPts val="0"/>
              </a:spcAft>
              <a:buClr>
                <a:schemeClr val="dk1"/>
              </a:buClr>
              <a:buSzPts val="1920"/>
              <a:buFont typeface="Arial"/>
              <a:buChar char="•"/>
            </a:pPr>
            <a:r>
              <a:rPr b="0" i="0" lang="en-US" sz="2400" u="none">
                <a:solidFill>
                  <a:schemeClr val="dk1"/>
                </a:solidFill>
                <a:latin typeface="Cambria"/>
                <a:ea typeface="Cambria"/>
                <a:cs typeface="Cambria"/>
                <a:sym typeface="Cambria"/>
              </a:rPr>
              <a:t>The principal adaptive responses are </a:t>
            </a:r>
            <a:endParaRPr/>
          </a:p>
          <a:p>
            <a:pPr indent="-184149" lvl="1" marL="458787" marR="0" rtl="0" algn="l">
              <a:lnSpc>
                <a:spcPct val="90000"/>
              </a:lnSpc>
              <a:spcBef>
                <a:spcPts val="700"/>
              </a:spcBef>
              <a:spcAft>
                <a:spcPts val="0"/>
              </a:spcAft>
              <a:buClr>
                <a:schemeClr val="dk1"/>
              </a:buClr>
              <a:buSzPts val="1920"/>
              <a:buFont typeface="Arial"/>
              <a:buChar char="•"/>
            </a:pPr>
            <a:r>
              <a:rPr b="0" i="0" lang="en-US" sz="2400" u="none" cap="none" strike="noStrike">
                <a:solidFill>
                  <a:schemeClr val="dk1"/>
                </a:solidFill>
                <a:latin typeface="Cambria"/>
                <a:ea typeface="Cambria"/>
                <a:cs typeface="Cambria"/>
                <a:sym typeface="Cambria"/>
              </a:rPr>
              <a:t>hypertrophy, </a:t>
            </a:r>
            <a:endParaRPr/>
          </a:p>
          <a:p>
            <a:pPr indent="-184149" lvl="1" marL="458787" marR="0" rtl="0" algn="l">
              <a:lnSpc>
                <a:spcPct val="90000"/>
              </a:lnSpc>
              <a:spcBef>
                <a:spcPts val="700"/>
              </a:spcBef>
              <a:spcAft>
                <a:spcPts val="0"/>
              </a:spcAft>
              <a:buClr>
                <a:schemeClr val="dk1"/>
              </a:buClr>
              <a:buSzPts val="1920"/>
              <a:buFont typeface="Arial"/>
              <a:buChar char="•"/>
            </a:pPr>
            <a:r>
              <a:rPr b="0" i="0" lang="en-US" sz="2400" u="none" cap="none" strike="noStrike">
                <a:solidFill>
                  <a:schemeClr val="dk1"/>
                </a:solidFill>
                <a:latin typeface="Cambria"/>
                <a:ea typeface="Cambria"/>
                <a:cs typeface="Cambria"/>
                <a:sym typeface="Cambria"/>
              </a:rPr>
              <a:t>hyperplasia, </a:t>
            </a:r>
            <a:endParaRPr/>
          </a:p>
          <a:p>
            <a:pPr indent="-184149" lvl="1" marL="458787" marR="0" rtl="0" algn="l">
              <a:lnSpc>
                <a:spcPct val="90000"/>
              </a:lnSpc>
              <a:spcBef>
                <a:spcPts val="700"/>
              </a:spcBef>
              <a:spcAft>
                <a:spcPts val="0"/>
              </a:spcAft>
              <a:buClr>
                <a:schemeClr val="dk1"/>
              </a:buClr>
              <a:buSzPts val="1920"/>
              <a:buFont typeface="Arial"/>
              <a:buChar char="•"/>
            </a:pPr>
            <a:r>
              <a:rPr b="0" i="0" lang="en-US" sz="2400" u="none" cap="none" strike="noStrike">
                <a:solidFill>
                  <a:schemeClr val="dk1"/>
                </a:solidFill>
                <a:latin typeface="Cambria"/>
                <a:ea typeface="Cambria"/>
                <a:cs typeface="Cambria"/>
                <a:sym typeface="Cambria"/>
              </a:rPr>
              <a:t>atrophy, </a:t>
            </a:r>
            <a:endParaRPr/>
          </a:p>
          <a:p>
            <a:pPr indent="-184149" lvl="1" marL="458787" marR="0" rtl="0" algn="l">
              <a:lnSpc>
                <a:spcPct val="90000"/>
              </a:lnSpc>
              <a:spcBef>
                <a:spcPts val="700"/>
              </a:spcBef>
              <a:spcAft>
                <a:spcPts val="0"/>
              </a:spcAft>
              <a:buClr>
                <a:schemeClr val="dk1"/>
              </a:buClr>
              <a:buSzPts val="1920"/>
              <a:buFont typeface="Arial"/>
              <a:buChar char="•"/>
            </a:pPr>
            <a:r>
              <a:rPr b="0" i="0" lang="en-US" sz="2400" u="none" cap="none" strike="noStrike">
                <a:solidFill>
                  <a:schemeClr val="dk1"/>
                </a:solidFill>
                <a:latin typeface="Cambria"/>
                <a:ea typeface="Cambria"/>
                <a:cs typeface="Cambria"/>
                <a:sym typeface="Cambria"/>
              </a:rPr>
              <a:t>metaplasia. </a:t>
            </a:r>
            <a:endParaRPr/>
          </a:p>
        </p:txBody>
      </p:sp>
    </p:spTree>
  </p:cSld>
  <p:clrMapOvr>
    <a:masterClrMapping/>
  </p:clrMapOvr>
  <p:transition spd="med">
    <p:fade/>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p7"/>
          <p:cNvSpPr txBox="1"/>
          <p:nvPr>
            <p:ph type="title"/>
          </p:nvPr>
        </p:nvSpPr>
        <p:spPr>
          <a:xfrm>
            <a:off x="990600" y="76200"/>
            <a:ext cx="7372350" cy="930275"/>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rgbClr val="416351"/>
              </a:buClr>
              <a:buSzPts val="2700"/>
              <a:buNone/>
            </a:pPr>
            <a:r>
              <a:rPr b="1" i="0" lang="en-US" sz="2700" u="none">
                <a:solidFill>
                  <a:srgbClr val="416351"/>
                </a:solidFill>
                <a:latin typeface="Calibri"/>
                <a:ea typeface="Calibri"/>
                <a:cs typeface="Calibri"/>
                <a:sym typeface="Calibri"/>
              </a:rPr>
              <a:t>Hypertrophy</a:t>
            </a:r>
            <a:endParaRPr/>
          </a:p>
        </p:txBody>
      </p:sp>
      <p:sp>
        <p:nvSpPr>
          <p:cNvPr id="144" name="Google Shape;144;p7"/>
          <p:cNvSpPr txBox="1"/>
          <p:nvPr>
            <p:ph idx="1" type="body"/>
          </p:nvPr>
        </p:nvSpPr>
        <p:spPr>
          <a:xfrm>
            <a:off x="762000" y="1319212"/>
            <a:ext cx="7943850" cy="5562600"/>
          </a:xfrm>
          <a:prstGeom prst="rect">
            <a:avLst/>
          </a:prstGeom>
          <a:noFill/>
          <a:ln>
            <a:noFill/>
          </a:ln>
        </p:spPr>
        <p:txBody>
          <a:bodyPr anchorCtr="0" anchor="t" bIns="45700" lIns="91425" spcFirstLastPara="1" rIns="91425" wrap="square" tIns="45700">
            <a:normAutofit/>
          </a:bodyPr>
          <a:lstStyle/>
          <a:p>
            <a:pPr indent="-342900" lvl="0" marL="425450" marR="0" rtl="0" algn="l">
              <a:lnSpc>
                <a:spcPct val="70000"/>
              </a:lnSpc>
              <a:spcBef>
                <a:spcPts val="0"/>
              </a:spcBef>
              <a:spcAft>
                <a:spcPts val="0"/>
              </a:spcAft>
              <a:buClr>
                <a:schemeClr val="dk1"/>
              </a:buClr>
              <a:buSzPts val="1360"/>
              <a:buFont typeface="Arial"/>
              <a:buChar char="•"/>
            </a:pPr>
            <a:r>
              <a:rPr b="0" i="0" lang="en-US" sz="1700" u="none">
                <a:solidFill>
                  <a:schemeClr val="dk1"/>
                </a:solidFill>
                <a:latin typeface="Cambria"/>
                <a:ea typeface="Cambria"/>
                <a:cs typeface="Cambria"/>
                <a:sym typeface="Cambria"/>
              </a:rPr>
              <a:t>Hypertrophy is an </a:t>
            </a:r>
            <a:r>
              <a:rPr b="1" i="0" lang="en-US" sz="1700" u="none">
                <a:solidFill>
                  <a:schemeClr val="dk1"/>
                </a:solidFill>
                <a:latin typeface="Cambria"/>
                <a:ea typeface="Cambria"/>
                <a:cs typeface="Cambria"/>
                <a:sym typeface="Cambria"/>
              </a:rPr>
              <a:t>increase in the size of cells </a:t>
            </a:r>
            <a:r>
              <a:rPr b="0" i="0" lang="en-US" sz="1700" u="none">
                <a:solidFill>
                  <a:schemeClr val="dk1"/>
                </a:solidFill>
                <a:latin typeface="Cambria"/>
                <a:ea typeface="Cambria"/>
                <a:cs typeface="Cambria"/>
                <a:sym typeface="Cambria"/>
              </a:rPr>
              <a:t>resulting  in an increase in the size of the organ</a:t>
            </a:r>
            <a:endParaRPr/>
          </a:p>
          <a:p>
            <a:pPr indent="-342900" lvl="0" marL="425450" marR="0" rtl="0" algn="l">
              <a:lnSpc>
                <a:spcPct val="70000"/>
              </a:lnSpc>
              <a:spcBef>
                <a:spcPts val="1300"/>
              </a:spcBef>
              <a:spcAft>
                <a:spcPts val="0"/>
              </a:spcAft>
              <a:buClr>
                <a:schemeClr val="dk1"/>
              </a:buClr>
              <a:buSzPts val="1360"/>
              <a:buFont typeface="Arial"/>
              <a:buChar char="•"/>
            </a:pPr>
            <a:r>
              <a:rPr b="0" i="0" lang="en-US" sz="1700" u="none">
                <a:solidFill>
                  <a:schemeClr val="dk1"/>
                </a:solidFill>
                <a:latin typeface="Cambria"/>
                <a:ea typeface="Cambria"/>
                <a:cs typeface="Cambria"/>
                <a:sym typeface="Cambria"/>
              </a:rPr>
              <a:t>Stated another way, in pure hypertrophy there are no new cells, just bigger cells containing increased amounts of structural proteins and organelles. </a:t>
            </a:r>
            <a:endParaRPr/>
          </a:p>
          <a:p>
            <a:pPr indent="-342900" lvl="0" marL="425450" marR="0" rtl="0" algn="l">
              <a:lnSpc>
                <a:spcPct val="70000"/>
              </a:lnSpc>
              <a:spcBef>
                <a:spcPts val="1300"/>
              </a:spcBef>
              <a:spcAft>
                <a:spcPts val="0"/>
              </a:spcAft>
              <a:buClr>
                <a:schemeClr val="dk1"/>
              </a:buClr>
              <a:buSzPts val="1360"/>
              <a:buFont typeface="Arial"/>
              <a:buChar char="•"/>
            </a:pPr>
            <a:r>
              <a:rPr b="0" i="0" lang="en-US" sz="1700" u="none">
                <a:solidFill>
                  <a:schemeClr val="dk1"/>
                </a:solidFill>
                <a:latin typeface="Cambria"/>
                <a:ea typeface="Cambria"/>
                <a:cs typeface="Cambria"/>
                <a:sym typeface="Cambria"/>
              </a:rPr>
              <a:t>hypertrophy occurs when cells have a limited capacity to divid.</a:t>
            </a:r>
            <a:endParaRPr/>
          </a:p>
          <a:p>
            <a:pPr indent="-256540" lvl="0" marL="425450" marR="0" rtl="0" algn="l">
              <a:lnSpc>
                <a:spcPct val="70000"/>
              </a:lnSpc>
              <a:spcBef>
                <a:spcPts val="1300"/>
              </a:spcBef>
              <a:spcAft>
                <a:spcPts val="0"/>
              </a:spcAft>
              <a:buClr>
                <a:schemeClr val="dk1"/>
              </a:buClr>
              <a:buSzPts val="1360"/>
              <a:buFont typeface="Arial"/>
              <a:buNone/>
            </a:pPr>
            <a:r>
              <a:t/>
            </a:r>
            <a:endParaRPr b="0" i="0" sz="1700" u="none">
              <a:solidFill>
                <a:schemeClr val="dk1"/>
              </a:solidFill>
              <a:latin typeface="Cambria"/>
              <a:ea typeface="Cambria"/>
              <a:cs typeface="Cambria"/>
              <a:sym typeface="Cambria"/>
            </a:endParaRPr>
          </a:p>
          <a:p>
            <a:pPr indent="-342900" lvl="0" marL="425450" marR="0" rtl="0" algn="l">
              <a:lnSpc>
                <a:spcPct val="70000"/>
              </a:lnSpc>
              <a:spcBef>
                <a:spcPts val="1300"/>
              </a:spcBef>
              <a:spcAft>
                <a:spcPts val="0"/>
              </a:spcAft>
              <a:buClr>
                <a:srgbClr val="FF0000"/>
              </a:buClr>
              <a:buSzPts val="1360"/>
              <a:buFont typeface="Noto Sans Symbols"/>
              <a:buChar char="⚫"/>
            </a:pPr>
            <a:r>
              <a:rPr b="1" i="1" lang="en-US" sz="1700" u="none">
                <a:solidFill>
                  <a:srgbClr val="FF0000"/>
                </a:solidFill>
                <a:latin typeface="Cambria"/>
                <a:ea typeface="Cambria"/>
                <a:cs typeface="Cambria"/>
                <a:sym typeface="Cambria"/>
              </a:rPr>
              <a:t>Hypertrophy can be physiologic or pathologic and is caused either by increased functional demand or by growth factor or hormonal stimulation:</a:t>
            </a:r>
            <a:endParaRPr/>
          </a:p>
          <a:p>
            <a:pPr indent="-342900" lvl="0" marL="425450" marR="0" rtl="0" algn="l">
              <a:lnSpc>
                <a:spcPct val="70000"/>
              </a:lnSpc>
              <a:spcBef>
                <a:spcPts val="1300"/>
              </a:spcBef>
              <a:spcAft>
                <a:spcPts val="0"/>
              </a:spcAft>
              <a:buClr>
                <a:schemeClr val="dk1"/>
              </a:buClr>
              <a:buSzPts val="1360"/>
              <a:buFont typeface="Arial"/>
              <a:buNone/>
            </a:pPr>
            <a:r>
              <a:t/>
            </a:r>
            <a:endParaRPr b="1" i="0" sz="1700" u="none">
              <a:solidFill>
                <a:srgbClr val="FF0000"/>
              </a:solidFill>
              <a:latin typeface="Cambria"/>
              <a:ea typeface="Cambria"/>
              <a:cs typeface="Cambria"/>
              <a:sym typeface="Cambria"/>
            </a:endParaRPr>
          </a:p>
          <a:p>
            <a:pPr indent="-282573" lvl="1" marL="639762" marR="0" rtl="0" algn="l">
              <a:lnSpc>
                <a:spcPct val="70000"/>
              </a:lnSpc>
              <a:spcBef>
                <a:spcPts val="700"/>
              </a:spcBef>
              <a:spcAft>
                <a:spcPts val="0"/>
              </a:spcAft>
              <a:buClr>
                <a:schemeClr val="dk1"/>
              </a:buClr>
              <a:buSzPts val="1360"/>
              <a:buFont typeface="Noto Sans Symbols"/>
              <a:buChar char="⚫"/>
            </a:pPr>
            <a:r>
              <a:rPr b="0" i="0" lang="en-US" sz="1700" u="none" cap="none" strike="noStrike">
                <a:solidFill>
                  <a:schemeClr val="dk1"/>
                </a:solidFill>
                <a:latin typeface="Cambria"/>
                <a:ea typeface="Cambria"/>
                <a:cs typeface="Cambria"/>
                <a:sym typeface="Cambria"/>
              </a:rPr>
              <a:t>Physiological: </a:t>
            </a:r>
            <a:endParaRPr/>
          </a:p>
          <a:p>
            <a:pPr indent="0" lvl="2" marL="700087" marR="0" rtl="0" algn="l">
              <a:lnSpc>
                <a:spcPct val="70000"/>
              </a:lnSpc>
              <a:spcBef>
                <a:spcPts val="600"/>
              </a:spcBef>
              <a:spcAft>
                <a:spcPts val="0"/>
              </a:spcAft>
              <a:buClr>
                <a:schemeClr val="dk1"/>
              </a:buClr>
              <a:buSzPts val="1360"/>
              <a:buFont typeface="Arial"/>
              <a:buNone/>
            </a:pPr>
            <a:r>
              <a:t/>
            </a:r>
            <a:endParaRPr b="0" i="0" sz="1700" u="none" cap="none" strike="noStrike">
              <a:solidFill>
                <a:schemeClr val="dk1"/>
              </a:solidFill>
              <a:latin typeface="Cambria"/>
              <a:ea typeface="Cambria"/>
              <a:cs typeface="Cambria"/>
              <a:sym typeface="Cambria"/>
            </a:endParaRPr>
          </a:p>
          <a:p>
            <a:pPr indent="-86359" lvl="2" marL="700087" marR="0" rtl="0" algn="l">
              <a:lnSpc>
                <a:spcPct val="70000"/>
              </a:lnSpc>
              <a:spcBef>
                <a:spcPts val="600"/>
              </a:spcBef>
              <a:spcAft>
                <a:spcPts val="0"/>
              </a:spcAft>
              <a:buClr>
                <a:schemeClr val="dk1"/>
              </a:buClr>
              <a:buSzPts val="1360"/>
              <a:buFont typeface="Noto Sans Symbols"/>
              <a:buChar char="✓"/>
            </a:pPr>
            <a:r>
              <a:rPr b="0" i="0" lang="en-US" sz="1700" u="none" cap="none" strike="noStrike">
                <a:solidFill>
                  <a:schemeClr val="dk1"/>
                </a:solidFill>
                <a:latin typeface="Cambria"/>
                <a:ea typeface="Cambria"/>
                <a:cs typeface="Cambria"/>
                <a:sym typeface="Cambria"/>
              </a:rPr>
              <a:t>the skeletal muscles undergo only hypertrophy in response to increased demand by exercise. (weightlifter.)</a:t>
            </a:r>
            <a:endParaRPr/>
          </a:p>
          <a:p>
            <a:pPr indent="-86359" lvl="2" marL="700087" marR="0" rtl="0" algn="l">
              <a:lnSpc>
                <a:spcPct val="70000"/>
              </a:lnSpc>
              <a:spcBef>
                <a:spcPts val="600"/>
              </a:spcBef>
              <a:spcAft>
                <a:spcPts val="0"/>
              </a:spcAft>
              <a:buClr>
                <a:schemeClr val="dk1"/>
              </a:buClr>
              <a:buSzPts val="1360"/>
              <a:buFont typeface="Noto Sans Symbols"/>
              <a:buChar char="✓"/>
            </a:pPr>
            <a:r>
              <a:rPr b="0" i="0" lang="en-US" sz="1700" u="none" cap="none" strike="noStrike">
                <a:solidFill>
                  <a:schemeClr val="dk1"/>
                </a:solidFill>
                <a:latin typeface="Cambria"/>
                <a:ea typeface="Cambria"/>
                <a:cs typeface="Cambria"/>
                <a:sym typeface="Cambria"/>
              </a:rPr>
              <a:t>The massive enlargement of the uterus during pregnancy occurs as a consequence of estrogen stimulated smooth muscle hypertrophy </a:t>
            </a:r>
            <a:endParaRPr b="0" i="0" sz="1700" u="none" cap="none" strike="noStrike">
              <a:solidFill>
                <a:schemeClr val="dk1"/>
              </a:solidFill>
              <a:latin typeface="Cambria"/>
              <a:ea typeface="Cambria"/>
              <a:cs typeface="Cambria"/>
              <a:sym typeface="Cambria"/>
            </a:endParaRPr>
          </a:p>
          <a:p>
            <a:pPr indent="-282573" lvl="1" marL="639762" marR="0" rtl="0" algn="l">
              <a:lnSpc>
                <a:spcPct val="70000"/>
              </a:lnSpc>
              <a:spcBef>
                <a:spcPts val="700"/>
              </a:spcBef>
              <a:spcAft>
                <a:spcPts val="0"/>
              </a:spcAft>
              <a:buClr>
                <a:schemeClr val="dk1"/>
              </a:buClr>
              <a:buSzPts val="1360"/>
              <a:buFont typeface="Noto Sans Symbols"/>
              <a:buChar char="⚫"/>
            </a:pPr>
            <a:r>
              <a:rPr b="0" i="0" lang="en-US" sz="1700" u="none" cap="none" strike="noStrike">
                <a:solidFill>
                  <a:schemeClr val="dk1"/>
                </a:solidFill>
                <a:latin typeface="Cambria"/>
                <a:ea typeface="Cambria"/>
                <a:cs typeface="Cambria"/>
                <a:sym typeface="Cambria"/>
              </a:rPr>
              <a:t>Pathologic: </a:t>
            </a:r>
            <a:endParaRPr/>
          </a:p>
          <a:p>
            <a:pPr indent="-86359" lvl="2" marL="700087" marR="0" rtl="0" algn="l">
              <a:lnSpc>
                <a:spcPct val="70000"/>
              </a:lnSpc>
              <a:spcBef>
                <a:spcPts val="600"/>
              </a:spcBef>
              <a:spcAft>
                <a:spcPts val="0"/>
              </a:spcAft>
              <a:buClr>
                <a:schemeClr val="dk1"/>
              </a:buClr>
              <a:buSzPts val="1360"/>
              <a:buFont typeface="Noto Sans Symbols"/>
              <a:buChar char="✔"/>
            </a:pPr>
            <a:r>
              <a:rPr b="0" i="0" lang="en-US" sz="1700" u="none" cap="none" strike="noStrike">
                <a:solidFill>
                  <a:schemeClr val="dk1"/>
                </a:solidFill>
                <a:latin typeface="Cambria"/>
                <a:ea typeface="Cambria"/>
                <a:cs typeface="Cambria"/>
                <a:sym typeface="Cambria"/>
              </a:rPr>
              <a:t>Cardiomyocytes are cells of the heart (myocardium), they undergo hypertrophy  in hypertension or aortic valve disease). </a:t>
            </a:r>
            <a:endParaRPr/>
          </a:p>
          <a:p>
            <a:pPr indent="-282574" lvl="1" marL="639762" marR="0" rtl="0" algn="l">
              <a:lnSpc>
                <a:spcPct val="70000"/>
              </a:lnSpc>
              <a:spcBef>
                <a:spcPts val="700"/>
              </a:spcBef>
              <a:spcAft>
                <a:spcPts val="0"/>
              </a:spcAft>
              <a:buClr>
                <a:schemeClr val="dk1"/>
              </a:buClr>
              <a:buSzPts val="720"/>
              <a:buFont typeface="Arial"/>
              <a:buNone/>
            </a:pPr>
            <a:br>
              <a:rPr b="0" i="0" lang="en-US" sz="900" u="none" cap="none" strike="noStrike">
                <a:solidFill>
                  <a:schemeClr val="dk1"/>
                </a:solidFill>
                <a:latin typeface="Calibri"/>
                <a:ea typeface="Calibri"/>
                <a:cs typeface="Calibri"/>
                <a:sym typeface="Calibri"/>
              </a:rPr>
            </a:br>
            <a:br>
              <a:rPr b="0" i="0" lang="en-US" sz="900" u="none" cap="none" strike="noStrike">
                <a:solidFill>
                  <a:schemeClr val="dk1"/>
                </a:solidFill>
                <a:latin typeface="Calibri"/>
                <a:ea typeface="Calibri"/>
                <a:cs typeface="Calibri"/>
                <a:sym typeface="Calibri"/>
              </a:rPr>
            </a:br>
            <a:endParaRPr/>
          </a:p>
        </p:txBody>
      </p:sp>
    </p:spTree>
  </p:cSld>
  <p:clrMapOvr>
    <a:masterClrMapping/>
  </p:clrMapOvr>
  <p:transition spd="med">
    <p:fade/>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pic>
        <p:nvPicPr>
          <p:cNvPr id="149" name="Google Shape;149;p8"/>
          <p:cNvPicPr preferRelativeResize="0"/>
          <p:nvPr/>
        </p:nvPicPr>
        <p:blipFill rotWithShape="1">
          <a:blip r:embed="rId3">
            <a:alphaModFix/>
          </a:blip>
          <a:srcRect b="25555" l="6666" r="11970" t="19595"/>
          <a:stretch/>
        </p:blipFill>
        <p:spPr>
          <a:xfrm>
            <a:off x="914400" y="1041400"/>
            <a:ext cx="7440612" cy="3760787"/>
          </a:xfrm>
          <a:prstGeom prst="rect">
            <a:avLst/>
          </a:prstGeom>
          <a:noFill/>
          <a:ln>
            <a:noFill/>
          </a:ln>
        </p:spPr>
      </p:pic>
      <p:sp>
        <p:nvSpPr>
          <p:cNvPr id="150" name="Google Shape;150;p8"/>
          <p:cNvSpPr txBox="1"/>
          <p:nvPr>
            <p:ph type="title"/>
          </p:nvPr>
        </p:nvSpPr>
        <p:spPr>
          <a:xfrm>
            <a:off x="1006475" y="366712"/>
            <a:ext cx="7131050" cy="523875"/>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accent1"/>
              </a:buClr>
              <a:buSzPts val="2700"/>
              <a:buNone/>
            </a:pPr>
            <a:r>
              <a:rPr b="1" i="0" lang="en-US" sz="2700" u="none">
                <a:solidFill>
                  <a:schemeClr val="accent1"/>
                </a:solidFill>
                <a:latin typeface="Calibri"/>
                <a:ea typeface="Calibri"/>
                <a:cs typeface="Calibri"/>
                <a:sym typeface="Calibri"/>
              </a:rPr>
              <a:t>Hypertrophy</a:t>
            </a:r>
            <a:endParaRPr/>
          </a:p>
        </p:txBody>
      </p:sp>
      <p:sp>
        <p:nvSpPr>
          <p:cNvPr id="151" name="Google Shape;151;p8"/>
          <p:cNvSpPr txBox="1"/>
          <p:nvPr>
            <p:ph idx="1" type="body"/>
          </p:nvPr>
        </p:nvSpPr>
        <p:spPr>
          <a:xfrm>
            <a:off x="762000" y="4953000"/>
            <a:ext cx="7772400" cy="12192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1120"/>
              <a:buFont typeface="Arial"/>
              <a:buNone/>
            </a:pPr>
            <a:r>
              <a:rPr b="0" i="0" lang="en-US" sz="1400" u="none">
                <a:solidFill>
                  <a:schemeClr val="dk1"/>
                </a:solidFill>
                <a:latin typeface="Cambria"/>
                <a:ea typeface="Cambria"/>
                <a:cs typeface="Cambria"/>
                <a:sym typeface="Cambria"/>
              </a:rPr>
              <a:t>Hypertrophy of skeletal muscle fibers. Taken at the same magnification (a) shows transverse section of skeletal muscle fibers with no hypertrophy and (b) shows skeletal muscle fibers with hypertrophy (notice the increase in size of the fibers).</a:t>
            </a:r>
            <a:endParaRPr/>
          </a:p>
        </p:txBody>
      </p:sp>
    </p:spTree>
  </p:cSld>
  <p:clrMapOvr>
    <a:masterClrMapping/>
  </p:clrMapOvr>
  <p:transition spd="med">
    <p:fade/>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sp>
        <p:nvSpPr>
          <p:cNvPr id="156" name="Google Shape;156;p9"/>
          <p:cNvSpPr txBox="1"/>
          <p:nvPr>
            <p:ph type="title"/>
          </p:nvPr>
        </p:nvSpPr>
        <p:spPr>
          <a:xfrm>
            <a:off x="609600" y="0"/>
            <a:ext cx="8243887" cy="817562"/>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rgbClr val="416351"/>
              </a:buClr>
              <a:buSzPts val="2700"/>
              <a:buNone/>
            </a:pPr>
            <a:r>
              <a:rPr b="1" i="0" lang="en-US" sz="2700" u="none">
                <a:solidFill>
                  <a:srgbClr val="416351"/>
                </a:solidFill>
                <a:latin typeface="Calibri"/>
                <a:ea typeface="Calibri"/>
                <a:cs typeface="Calibri"/>
                <a:sym typeface="Calibri"/>
              </a:rPr>
              <a:t>Hyperplasia</a:t>
            </a:r>
            <a:endParaRPr/>
          </a:p>
        </p:txBody>
      </p:sp>
      <p:sp>
        <p:nvSpPr>
          <p:cNvPr id="157" name="Google Shape;157;p9"/>
          <p:cNvSpPr txBox="1"/>
          <p:nvPr>
            <p:ph idx="1" type="body"/>
          </p:nvPr>
        </p:nvSpPr>
        <p:spPr>
          <a:xfrm>
            <a:off x="290512" y="817562"/>
            <a:ext cx="8472487" cy="5659437"/>
          </a:xfrm>
          <a:prstGeom prst="rect">
            <a:avLst/>
          </a:prstGeom>
          <a:noFill/>
          <a:ln>
            <a:noFill/>
          </a:ln>
        </p:spPr>
        <p:txBody>
          <a:bodyPr anchorCtr="0" anchor="t" bIns="45700" lIns="91425" spcFirstLastPara="1" rIns="91425" wrap="square" tIns="45700">
            <a:normAutofit/>
          </a:bodyPr>
          <a:lstStyle/>
          <a:p>
            <a:pPr indent="-171449" lvl="0" marL="204786" marR="0" rtl="0" algn="l">
              <a:lnSpc>
                <a:spcPct val="40000"/>
              </a:lnSpc>
              <a:spcBef>
                <a:spcPts val="0"/>
              </a:spcBef>
              <a:spcAft>
                <a:spcPts val="0"/>
              </a:spcAft>
              <a:buClr>
                <a:schemeClr val="dk1"/>
              </a:buClr>
              <a:buSzPts val="1600"/>
              <a:buFont typeface="Arial"/>
              <a:buNone/>
            </a:pPr>
            <a:r>
              <a:t/>
            </a:r>
            <a:endParaRPr b="0" i="0" sz="2000" u="none">
              <a:solidFill>
                <a:schemeClr val="dk1"/>
              </a:solidFill>
              <a:latin typeface="Cambria"/>
              <a:ea typeface="Cambria"/>
              <a:cs typeface="Cambria"/>
              <a:sym typeface="Cambria"/>
            </a:endParaRPr>
          </a:p>
          <a:p>
            <a:pPr indent="-171449" lvl="0" marL="204786" marR="0" rtl="0" algn="l">
              <a:lnSpc>
                <a:spcPct val="40000"/>
              </a:lnSpc>
              <a:spcBef>
                <a:spcPts val="600"/>
              </a:spcBef>
              <a:spcAft>
                <a:spcPts val="0"/>
              </a:spcAft>
              <a:buClr>
                <a:schemeClr val="dk1"/>
              </a:buClr>
              <a:buSzPts val="1600"/>
              <a:buFont typeface="Arial"/>
              <a:buChar char="•"/>
            </a:pPr>
            <a:r>
              <a:rPr b="0" i="0" lang="en-US" sz="2000" u="none">
                <a:solidFill>
                  <a:schemeClr val="dk1"/>
                </a:solidFill>
                <a:latin typeface="Cambria"/>
                <a:ea typeface="Cambria"/>
                <a:cs typeface="Cambria"/>
                <a:sym typeface="Cambria"/>
              </a:rPr>
              <a:t>Is an </a:t>
            </a:r>
            <a:r>
              <a:rPr b="1" i="0" lang="en-US" sz="2000" u="none">
                <a:solidFill>
                  <a:schemeClr val="dk1"/>
                </a:solidFill>
                <a:latin typeface="Cambria"/>
                <a:ea typeface="Cambria"/>
                <a:cs typeface="Cambria"/>
                <a:sym typeface="Cambria"/>
              </a:rPr>
              <a:t>increase in the number of cells</a:t>
            </a:r>
            <a:endParaRPr/>
          </a:p>
          <a:p>
            <a:pPr indent="-171449" lvl="0" marL="204786" marR="0" rtl="0" algn="l">
              <a:lnSpc>
                <a:spcPct val="40000"/>
              </a:lnSpc>
              <a:spcBef>
                <a:spcPts val="600"/>
              </a:spcBef>
              <a:spcAft>
                <a:spcPts val="0"/>
              </a:spcAft>
              <a:buClr>
                <a:schemeClr val="dk1"/>
              </a:buClr>
              <a:buSzPts val="1600"/>
              <a:buFont typeface="Arial"/>
              <a:buChar char="•"/>
            </a:pPr>
            <a:r>
              <a:rPr b="0" i="0" lang="en-US" sz="2000" u="none">
                <a:solidFill>
                  <a:schemeClr val="dk1"/>
                </a:solidFill>
                <a:latin typeface="Cambria"/>
                <a:ea typeface="Cambria"/>
                <a:cs typeface="Cambria"/>
                <a:sym typeface="Cambria"/>
              </a:rPr>
              <a:t>It may lead to an increase in the size of an organ/ tissue. </a:t>
            </a:r>
            <a:endParaRPr/>
          </a:p>
          <a:p>
            <a:pPr indent="-69848" lvl="0" marL="204786" marR="0" rtl="0" algn="l">
              <a:lnSpc>
                <a:spcPct val="40000"/>
              </a:lnSpc>
              <a:spcBef>
                <a:spcPts val="600"/>
              </a:spcBef>
              <a:spcAft>
                <a:spcPts val="0"/>
              </a:spcAft>
              <a:buClr>
                <a:schemeClr val="dk1"/>
              </a:buClr>
              <a:buSzPts val="1600"/>
              <a:buFont typeface="Arial"/>
              <a:buNone/>
            </a:pPr>
            <a:r>
              <a:t/>
            </a:r>
            <a:endParaRPr b="0" i="0" sz="2000" u="none">
              <a:solidFill>
                <a:schemeClr val="dk1"/>
              </a:solidFill>
              <a:latin typeface="Cambria"/>
              <a:ea typeface="Cambria"/>
              <a:cs typeface="Cambria"/>
              <a:sym typeface="Cambria"/>
            </a:endParaRPr>
          </a:p>
          <a:p>
            <a:pPr indent="-69848" lvl="0" marL="204786" marR="0" rtl="0" algn="l">
              <a:lnSpc>
                <a:spcPct val="40000"/>
              </a:lnSpc>
              <a:spcBef>
                <a:spcPts val="600"/>
              </a:spcBef>
              <a:spcAft>
                <a:spcPts val="0"/>
              </a:spcAft>
              <a:buClr>
                <a:schemeClr val="dk1"/>
              </a:buClr>
              <a:buSzPts val="1600"/>
              <a:buFont typeface="Arial"/>
              <a:buNone/>
            </a:pPr>
            <a:r>
              <a:t/>
            </a:r>
            <a:endParaRPr b="0" i="0" sz="2000" u="none">
              <a:solidFill>
                <a:schemeClr val="dk1"/>
              </a:solidFill>
              <a:latin typeface="Cambria"/>
              <a:ea typeface="Cambria"/>
              <a:cs typeface="Cambria"/>
              <a:sym typeface="Cambria"/>
            </a:endParaRPr>
          </a:p>
          <a:p>
            <a:pPr indent="-171449" lvl="0" marL="204786" marR="0" rtl="0" algn="l">
              <a:lnSpc>
                <a:spcPct val="40000"/>
              </a:lnSpc>
              <a:spcBef>
                <a:spcPts val="600"/>
              </a:spcBef>
              <a:spcAft>
                <a:spcPts val="0"/>
              </a:spcAft>
              <a:buClr>
                <a:schemeClr val="dk1"/>
              </a:buClr>
              <a:buSzPts val="1600"/>
              <a:buFont typeface="Arial"/>
              <a:buChar char="•"/>
            </a:pPr>
            <a:r>
              <a:rPr b="0" i="0" lang="en-US" sz="2000" u="none">
                <a:solidFill>
                  <a:schemeClr val="dk1"/>
                </a:solidFill>
                <a:latin typeface="Cambria"/>
                <a:ea typeface="Cambria"/>
                <a:cs typeface="Cambria"/>
                <a:sym typeface="Cambria"/>
              </a:rPr>
              <a:t>Hyperplasia takes place if the tissue contains cell populations capable </a:t>
            </a:r>
            <a:endParaRPr/>
          </a:p>
          <a:p>
            <a:pPr indent="-171449" lvl="0" marL="204786" marR="0" rtl="0" algn="l">
              <a:lnSpc>
                <a:spcPct val="40000"/>
              </a:lnSpc>
              <a:spcBef>
                <a:spcPts val="600"/>
              </a:spcBef>
              <a:spcAft>
                <a:spcPts val="0"/>
              </a:spcAft>
              <a:buClr>
                <a:schemeClr val="dk1"/>
              </a:buClr>
              <a:buSzPts val="1600"/>
              <a:buFont typeface="Arial"/>
              <a:buNone/>
            </a:pPr>
            <a:r>
              <a:rPr b="0" i="0" lang="en-US" sz="2000" u="none">
                <a:solidFill>
                  <a:schemeClr val="dk1"/>
                </a:solidFill>
                <a:latin typeface="Cambria"/>
                <a:ea typeface="Cambria"/>
                <a:cs typeface="Cambria"/>
                <a:sym typeface="Cambria"/>
              </a:rPr>
              <a:t>of replication; it may occur concurrently with hypertrophy and often in</a:t>
            </a:r>
            <a:endParaRPr/>
          </a:p>
          <a:p>
            <a:pPr indent="-171449" lvl="0" marL="204786" marR="0" rtl="0" algn="l">
              <a:lnSpc>
                <a:spcPct val="40000"/>
              </a:lnSpc>
              <a:spcBef>
                <a:spcPts val="600"/>
              </a:spcBef>
              <a:spcAft>
                <a:spcPts val="0"/>
              </a:spcAft>
              <a:buClr>
                <a:schemeClr val="dk1"/>
              </a:buClr>
              <a:buSzPts val="1600"/>
              <a:buFont typeface="Arial"/>
              <a:buNone/>
            </a:pPr>
            <a:r>
              <a:rPr b="0" i="0" lang="en-US" sz="2000" u="none">
                <a:solidFill>
                  <a:schemeClr val="dk1"/>
                </a:solidFill>
                <a:latin typeface="Cambria"/>
                <a:ea typeface="Cambria"/>
                <a:cs typeface="Cambria"/>
                <a:sym typeface="Cambria"/>
              </a:rPr>
              <a:t>response to the same stimulus</a:t>
            </a:r>
            <a:endParaRPr b="0" i="0" sz="2000" u="none">
              <a:solidFill>
                <a:schemeClr val="dk1"/>
              </a:solidFill>
              <a:latin typeface="Cambria"/>
              <a:ea typeface="Cambria"/>
              <a:cs typeface="Cambria"/>
              <a:sym typeface="Cambria"/>
            </a:endParaRPr>
          </a:p>
          <a:p>
            <a:pPr indent="-171449" lvl="0" marL="204786" marR="0" rtl="0" algn="l">
              <a:lnSpc>
                <a:spcPct val="40000"/>
              </a:lnSpc>
              <a:spcBef>
                <a:spcPts val="600"/>
              </a:spcBef>
              <a:spcAft>
                <a:spcPts val="0"/>
              </a:spcAft>
              <a:buClr>
                <a:schemeClr val="dk1"/>
              </a:buClr>
              <a:buSzPts val="1600"/>
              <a:buFont typeface="Arial"/>
              <a:buNone/>
            </a:pPr>
            <a:r>
              <a:t/>
            </a:r>
            <a:endParaRPr b="1" i="1" sz="2000" u="none">
              <a:solidFill>
                <a:srgbClr val="FF0000"/>
              </a:solidFill>
              <a:latin typeface="Cambria"/>
              <a:ea typeface="Cambria"/>
              <a:cs typeface="Cambria"/>
              <a:sym typeface="Cambria"/>
            </a:endParaRPr>
          </a:p>
          <a:p>
            <a:pPr indent="-171449" lvl="0" marL="204786" marR="0" rtl="0" algn="l">
              <a:lnSpc>
                <a:spcPct val="40000"/>
              </a:lnSpc>
              <a:spcBef>
                <a:spcPts val="600"/>
              </a:spcBef>
              <a:spcAft>
                <a:spcPts val="0"/>
              </a:spcAft>
              <a:buClr>
                <a:schemeClr val="dk1"/>
              </a:buClr>
              <a:buSzPts val="1600"/>
              <a:buFont typeface="Arial"/>
              <a:buNone/>
            </a:pPr>
            <a:r>
              <a:t/>
            </a:r>
            <a:endParaRPr b="1" i="1" sz="2000" u="none">
              <a:solidFill>
                <a:srgbClr val="FF0000"/>
              </a:solidFill>
              <a:latin typeface="Cambria"/>
              <a:ea typeface="Cambria"/>
              <a:cs typeface="Cambria"/>
              <a:sym typeface="Cambria"/>
            </a:endParaRPr>
          </a:p>
          <a:p>
            <a:pPr indent="-171449" lvl="0" marL="204786" marR="0" rtl="0" algn="l">
              <a:lnSpc>
                <a:spcPct val="40000"/>
              </a:lnSpc>
              <a:spcBef>
                <a:spcPts val="600"/>
              </a:spcBef>
              <a:spcAft>
                <a:spcPts val="0"/>
              </a:spcAft>
              <a:buClr>
                <a:srgbClr val="FF0000"/>
              </a:buClr>
              <a:buSzPts val="1600"/>
              <a:buFont typeface="Arial"/>
              <a:buNone/>
            </a:pPr>
            <a:r>
              <a:rPr b="1" i="1" lang="en-US" sz="2000" u="none">
                <a:solidFill>
                  <a:srgbClr val="FF0000"/>
                </a:solidFill>
                <a:latin typeface="Cambria"/>
                <a:ea typeface="Cambria"/>
                <a:cs typeface="Cambria"/>
                <a:sym typeface="Cambria"/>
              </a:rPr>
              <a:t>Hyperplasia can be physiologic or pathologic. </a:t>
            </a:r>
            <a:endParaRPr/>
          </a:p>
          <a:p>
            <a:pPr indent="-171449" lvl="0" marL="204786" marR="0" rtl="0" algn="l">
              <a:lnSpc>
                <a:spcPct val="80000"/>
              </a:lnSpc>
              <a:spcBef>
                <a:spcPts val="1300"/>
              </a:spcBef>
              <a:spcAft>
                <a:spcPts val="0"/>
              </a:spcAft>
              <a:buClr>
                <a:schemeClr val="dk1"/>
              </a:buClr>
              <a:buSzPts val="1600"/>
              <a:buFont typeface="Arial"/>
              <a:buNone/>
            </a:pPr>
            <a:r>
              <a:rPr b="1" i="0" lang="en-US" sz="2000" u="none">
                <a:solidFill>
                  <a:schemeClr val="dk1"/>
                </a:solidFill>
                <a:latin typeface="Cambria"/>
                <a:ea typeface="Cambria"/>
                <a:cs typeface="Cambria"/>
                <a:sym typeface="Cambria"/>
              </a:rPr>
              <a:t>A) Physiologic hyperplasia </a:t>
            </a:r>
            <a:r>
              <a:rPr b="0" i="0" lang="en-US" sz="2000" u="none">
                <a:solidFill>
                  <a:schemeClr val="dk1"/>
                </a:solidFill>
                <a:latin typeface="Cambria"/>
                <a:ea typeface="Cambria"/>
                <a:cs typeface="Cambria"/>
                <a:sym typeface="Cambria"/>
              </a:rPr>
              <a:t>are of two types </a:t>
            </a:r>
            <a:endParaRPr/>
          </a:p>
          <a:p>
            <a:pPr indent="-457200" lvl="1" marL="860425" marR="0" rtl="0" algn="l">
              <a:lnSpc>
                <a:spcPct val="80000"/>
              </a:lnSpc>
              <a:spcBef>
                <a:spcPts val="700"/>
              </a:spcBef>
              <a:spcAft>
                <a:spcPts val="0"/>
              </a:spcAft>
              <a:buClr>
                <a:schemeClr val="dk1"/>
              </a:buClr>
              <a:buSzPts val="1600"/>
              <a:buFont typeface="Gill Sans"/>
              <a:buAutoNum type="arabicPeriod"/>
            </a:pPr>
            <a:r>
              <a:rPr b="0" i="0" lang="en-US" sz="2000" u="none" cap="none" strike="noStrike">
                <a:solidFill>
                  <a:schemeClr val="dk1"/>
                </a:solidFill>
                <a:latin typeface="Cambria"/>
                <a:ea typeface="Cambria"/>
                <a:cs typeface="Cambria"/>
                <a:sym typeface="Cambria"/>
              </a:rPr>
              <a:t>Hormonal hyperplasia e.g. the proliferation of the glands of the female breast at puberty and during pregnancy</a:t>
            </a:r>
            <a:endParaRPr/>
          </a:p>
          <a:p>
            <a:pPr indent="-457200" lvl="1" marL="860425" marR="0" rtl="0" algn="l">
              <a:lnSpc>
                <a:spcPct val="80000"/>
              </a:lnSpc>
              <a:spcBef>
                <a:spcPts val="700"/>
              </a:spcBef>
              <a:spcAft>
                <a:spcPts val="0"/>
              </a:spcAft>
              <a:buClr>
                <a:schemeClr val="dk1"/>
              </a:buClr>
              <a:buSzPts val="1600"/>
              <a:buFont typeface="Gill Sans"/>
              <a:buAutoNum type="arabicPeriod"/>
            </a:pPr>
            <a:r>
              <a:rPr b="0" i="0" lang="en-US" sz="2000" u="none" cap="none" strike="noStrike">
                <a:solidFill>
                  <a:schemeClr val="dk1"/>
                </a:solidFill>
                <a:latin typeface="Cambria"/>
                <a:ea typeface="Cambria"/>
                <a:cs typeface="Cambria"/>
                <a:sym typeface="Cambria"/>
              </a:rPr>
              <a:t>Compensatory hyperplasia e.g. when a portion of liver is partially resected, the remaining cells multiply and restore the liver to its normal size </a:t>
            </a:r>
            <a:endParaRPr b="0" i="0" sz="2000" u="none" cap="none" strike="noStrike">
              <a:solidFill>
                <a:schemeClr val="dk1"/>
              </a:solidFill>
              <a:latin typeface="Cambria"/>
              <a:ea typeface="Cambria"/>
              <a:cs typeface="Cambria"/>
              <a:sym typeface="Cambria"/>
            </a:endParaRPr>
          </a:p>
          <a:p>
            <a:pPr indent="-171449" lvl="0" marL="204786" marR="0" rtl="0" algn="l">
              <a:lnSpc>
                <a:spcPct val="80000"/>
              </a:lnSpc>
              <a:spcBef>
                <a:spcPts val="1300"/>
              </a:spcBef>
              <a:spcAft>
                <a:spcPts val="0"/>
              </a:spcAft>
              <a:buClr>
                <a:schemeClr val="dk1"/>
              </a:buClr>
              <a:buSzPts val="1600"/>
              <a:buFont typeface="Arial"/>
              <a:buNone/>
            </a:pPr>
            <a:r>
              <a:rPr b="1" i="0" lang="en-US" sz="2000" u="none">
                <a:solidFill>
                  <a:schemeClr val="dk1"/>
                </a:solidFill>
                <a:latin typeface="Cambria"/>
                <a:ea typeface="Cambria"/>
                <a:cs typeface="Cambria"/>
                <a:sym typeface="Cambria"/>
              </a:rPr>
              <a:t>B) Pathologic hyperplasia is </a:t>
            </a:r>
            <a:r>
              <a:rPr b="0" i="0" lang="en-US" sz="2000" u="none">
                <a:solidFill>
                  <a:schemeClr val="dk1"/>
                </a:solidFill>
                <a:latin typeface="Cambria"/>
                <a:ea typeface="Cambria"/>
                <a:cs typeface="Cambria"/>
                <a:sym typeface="Cambria"/>
              </a:rPr>
              <a:t>caused by abnormal excessive stimulation of cells by hormones or growth factors e.g.  excess estrogen hormone leads to endometrial hyperplasia in the uterus which causes abnormal menstrual bleeding. </a:t>
            </a:r>
            <a:endParaRPr/>
          </a:p>
        </p:txBody>
      </p:sp>
    </p:spTree>
  </p:cSld>
  <p:clrMapOvr>
    <a:masterClrMapping/>
  </p:clrMapOvr>
  <p:transition spd="med">
    <p:fade/>
  </p:transition>
</p:sld>
</file>

<file path=ppt/theme/theme1.xml><?xml version="1.0" encoding="utf-8"?>
<a:theme xmlns:a="http://schemas.openxmlformats.org/drawingml/2006/main" xmlns:r="http://schemas.openxmlformats.org/officeDocument/2006/relationships" name="Theme3">
  <a:themeElements>
    <a:clrScheme name="Green">
      <a:dk1>
        <a:srgbClr val="000000"/>
      </a:dk1>
      <a:lt1>
        <a:srgbClr val="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2_Theme3">
  <a:themeElements>
    <a:clrScheme name="Green">
      <a:dk1>
        <a:srgbClr val="000000"/>
      </a:dk1>
      <a:lt1>
        <a:srgbClr val="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3_Theme3">
  <a:themeElements>
    <a:clrScheme name="Green">
      <a:dk1>
        <a:srgbClr val="000000"/>
      </a:dk1>
      <a:lt1>
        <a:srgbClr val="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1_Theme3">
  <a:themeElements>
    <a:clrScheme name="Green">
      <a:dk1>
        <a:srgbClr val="000000"/>
      </a:dk1>
      <a:lt1>
        <a:srgbClr val="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2005-09-03T08:51:52Z</dcterms:created>
  <dc:creator>drsofia</dc:creator>
</cp:coreProperties>
</file>