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Assistant ExtraLight"/>
      <p:regular r:id="rId29"/>
      <p:bold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Caveat"/>
      <p:regular r:id="rId35"/>
      <p:bold r:id="rId36"/>
    </p:embeddedFont>
    <p:embeddedFont>
      <p:font typeface="Mukta"/>
      <p:regular r:id="rId37"/>
      <p:bold r:id="rId38"/>
    </p:embeddedFont>
    <p:embeddedFont>
      <p:font typeface="Nunito"/>
      <p:regular r:id="rId39"/>
      <p:bold r:id="rId40"/>
      <p:italic r:id="rId41"/>
      <p:boldItalic r:id="rId42"/>
    </p:embeddedFont>
    <p:embeddedFont>
      <p:font typeface="Lora"/>
      <p:regular r:id="rId43"/>
      <p:bold r:id="rId44"/>
      <p:italic r:id="rId45"/>
      <p:boldItalic r:id="rId46"/>
    </p:embeddedFont>
    <p:embeddedFont>
      <p:font typeface="Merriweather"/>
      <p:regular r:id="rId47"/>
      <p:bold r:id="rId48"/>
      <p:italic r:id="rId49"/>
      <p:boldItalic r:id="rId50"/>
    </p:embeddedFont>
    <p:embeddedFont>
      <p:font typeface="Exo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5" roundtripDataSignature="AMtx7mjE+4JbtZ0isHCC/JcowywxxGfO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F624531-4536-4117-A458-2066B3AEF341}">
  <a:tblStyle styleId="{3F624531-4536-4117-A458-2066B3AEF34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bold.fntdata"/><Relationship Id="rId42" Type="http://schemas.openxmlformats.org/officeDocument/2006/relationships/font" Target="fonts/Nunito-boldItalic.fntdata"/><Relationship Id="rId41" Type="http://schemas.openxmlformats.org/officeDocument/2006/relationships/font" Target="fonts/Nunito-italic.fntdata"/><Relationship Id="rId44" Type="http://schemas.openxmlformats.org/officeDocument/2006/relationships/font" Target="fonts/Lora-bold.fntdata"/><Relationship Id="rId43" Type="http://schemas.openxmlformats.org/officeDocument/2006/relationships/font" Target="fonts/Lora-regular.fntdata"/><Relationship Id="rId46" Type="http://schemas.openxmlformats.org/officeDocument/2006/relationships/font" Target="fonts/Lora-boldItalic.fntdata"/><Relationship Id="rId45" Type="http://schemas.openxmlformats.org/officeDocument/2006/relationships/font" Target="fonts/Lora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erriweather-bold.fntdata"/><Relationship Id="rId47" Type="http://schemas.openxmlformats.org/officeDocument/2006/relationships/font" Target="fonts/Merriweather-regular.fntdata"/><Relationship Id="rId49" Type="http://schemas.openxmlformats.org/officeDocument/2006/relationships/font" Target="fonts/Merriweather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font" Target="fonts/AssistantExtraLight-bold.fntdata"/><Relationship Id="rId33" Type="http://schemas.openxmlformats.org/officeDocument/2006/relationships/font" Target="fonts/Roboto-italic.fntdata"/><Relationship Id="rId32" Type="http://schemas.openxmlformats.org/officeDocument/2006/relationships/font" Target="fonts/Roboto-bold.fntdata"/><Relationship Id="rId35" Type="http://schemas.openxmlformats.org/officeDocument/2006/relationships/font" Target="fonts/Caveat-regular.fntdata"/><Relationship Id="rId34" Type="http://schemas.openxmlformats.org/officeDocument/2006/relationships/font" Target="fonts/Roboto-boldItalic.fntdata"/><Relationship Id="rId37" Type="http://schemas.openxmlformats.org/officeDocument/2006/relationships/font" Target="fonts/Mukta-regular.fntdata"/><Relationship Id="rId36" Type="http://schemas.openxmlformats.org/officeDocument/2006/relationships/font" Target="fonts/Caveat-bold.fntdata"/><Relationship Id="rId39" Type="http://schemas.openxmlformats.org/officeDocument/2006/relationships/font" Target="fonts/Nunito-regular.fntdata"/><Relationship Id="rId38" Type="http://schemas.openxmlformats.org/officeDocument/2006/relationships/font" Target="fonts/Mukta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font" Target="fonts/AssistantExtraLight-regular.fntdata"/><Relationship Id="rId51" Type="http://schemas.openxmlformats.org/officeDocument/2006/relationships/font" Target="fonts/Exo-regular.fntdata"/><Relationship Id="rId50" Type="http://schemas.openxmlformats.org/officeDocument/2006/relationships/font" Target="fonts/Merriweather-boldItalic.fntdata"/><Relationship Id="rId53" Type="http://schemas.openxmlformats.org/officeDocument/2006/relationships/font" Target="fonts/Exo-italic.fntdata"/><Relationship Id="rId52" Type="http://schemas.openxmlformats.org/officeDocument/2006/relationships/font" Target="fonts/Exo-bold.fntdata"/><Relationship Id="rId11" Type="http://schemas.openxmlformats.org/officeDocument/2006/relationships/slide" Target="slides/slide6.xml"/><Relationship Id="rId55" Type="http://customschemas.google.com/relationships/presentationmetadata" Target="metadata"/><Relationship Id="rId10" Type="http://schemas.openxmlformats.org/officeDocument/2006/relationships/slide" Target="slides/slide5.xml"/><Relationship Id="rId54" Type="http://schemas.openxmlformats.org/officeDocument/2006/relationships/font" Target="fonts/Ex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6" name="Google Shape;86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3" name="Google Shape;98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1" name="Google Shape;99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5" name="Google Shape;10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3" name="Google Shape;103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7" name="Google Shape;104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9" name="Google Shape;106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6" name="Google Shape;107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5" name="Google Shape;108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8" name="Google Shape;109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7" name="Google Shape;11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2" name="Google Shape;8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6" name="Google Shape;112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6" name="Google Shape;114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1" name="Google Shape;116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9" name="Google Shape;120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2" name="Google Shape;8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8" name="Google Shape;8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3" name="Google Shape;9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4" name="Google Shape;92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5" name="Google Shape;9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1" name="Google Shape;9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8" name="Google Shape;96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>
            <a:off x="2980411" y="0"/>
            <a:ext cx="6163570" cy="5143484"/>
          </a:xfrm>
          <a:custGeom>
            <a:rect b="b" l="l" r="r" t="t"/>
            <a:pathLst>
              <a:path extrusionOk="0" h="39425" w="47244">
                <a:moveTo>
                  <a:pt x="22178" y="0"/>
                </a:moveTo>
                <a:cubicBezTo>
                  <a:pt x="19675" y="1372"/>
                  <a:pt x="17728" y="3558"/>
                  <a:pt x="16882" y="6112"/>
                </a:cubicBezTo>
                <a:cubicBezTo>
                  <a:pt x="15592" y="10138"/>
                  <a:pt x="16964" y="14720"/>
                  <a:pt x="14910" y="18487"/>
                </a:cubicBezTo>
                <a:cubicBezTo>
                  <a:pt x="12590" y="22753"/>
                  <a:pt x="6795" y="24440"/>
                  <a:pt x="3401" y="28049"/>
                </a:cubicBezTo>
                <a:cubicBezTo>
                  <a:pt x="1081" y="30495"/>
                  <a:pt x="1" y="33895"/>
                  <a:pt x="582" y="37080"/>
                </a:cubicBezTo>
                <a:cubicBezTo>
                  <a:pt x="715" y="37870"/>
                  <a:pt x="980" y="38660"/>
                  <a:pt x="1321" y="39425"/>
                </a:cubicBezTo>
                <a:lnTo>
                  <a:pt x="47243" y="39425"/>
                </a:lnTo>
                <a:lnTo>
                  <a:pt x="47243" y="0"/>
                </a:ln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5"/>
          <p:cNvGrpSpPr/>
          <p:nvPr/>
        </p:nvGrpSpPr>
        <p:grpSpPr>
          <a:xfrm>
            <a:off x="261043" y="278685"/>
            <a:ext cx="6102229" cy="4134590"/>
            <a:chOff x="916725" y="1514875"/>
            <a:chExt cx="495150" cy="335491"/>
          </a:xfrm>
        </p:grpSpPr>
        <p:sp>
          <p:nvSpPr>
            <p:cNvPr id="11" name="Google Shape;11;p25"/>
            <p:cNvSpPr/>
            <p:nvPr/>
          </p:nvSpPr>
          <p:spPr>
            <a:xfrm>
              <a:off x="946300" y="1676900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5"/>
            <p:cNvSpPr/>
            <p:nvPr/>
          </p:nvSpPr>
          <p:spPr>
            <a:xfrm>
              <a:off x="983250" y="1542049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5"/>
            <p:cNvSpPr/>
            <p:nvPr/>
          </p:nvSpPr>
          <p:spPr>
            <a:xfrm>
              <a:off x="1029875" y="1701050"/>
              <a:ext cx="6175" cy="6200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5"/>
            <p:cNvSpPr/>
            <p:nvPr/>
          </p:nvSpPr>
          <p:spPr>
            <a:xfrm>
              <a:off x="1120825" y="1519525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8"/>
                    <a:pt x="60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5"/>
            <p:cNvSpPr/>
            <p:nvPr/>
          </p:nvSpPr>
          <p:spPr>
            <a:xfrm>
              <a:off x="955625" y="1595650"/>
              <a:ext cx="9725" cy="9825"/>
            </a:xfrm>
            <a:custGeom>
              <a:rect b="b" l="l" r="r" t="t"/>
              <a:pathLst>
                <a:path extrusionOk="0" h="393" w="389">
                  <a:moveTo>
                    <a:pt x="187" y="1"/>
                  </a:moveTo>
                  <a:cubicBezTo>
                    <a:pt x="94" y="1"/>
                    <a:pt x="0" y="94"/>
                    <a:pt x="0" y="206"/>
                  </a:cubicBezTo>
                  <a:cubicBezTo>
                    <a:pt x="0" y="299"/>
                    <a:pt x="94" y="392"/>
                    <a:pt x="187" y="392"/>
                  </a:cubicBezTo>
                  <a:cubicBezTo>
                    <a:pt x="295" y="392"/>
                    <a:pt x="388" y="299"/>
                    <a:pt x="388" y="206"/>
                  </a:cubicBezTo>
                  <a:cubicBezTo>
                    <a:pt x="388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5"/>
            <p:cNvSpPr/>
            <p:nvPr/>
          </p:nvSpPr>
          <p:spPr>
            <a:xfrm>
              <a:off x="977350" y="1759350"/>
              <a:ext cx="5900" cy="5825"/>
            </a:xfrm>
            <a:custGeom>
              <a:rect b="b" l="l" r="r" t="t"/>
              <a:pathLst>
                <a:path extrusionOk="0" h="233" w="236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5"/>
            <p:cNvSpPr/>
            <p:nvPr/>
          </p:nvSpPr>
          <p:spPr>
            <a:xfrm>
              <a:off x="1022875" y="1639575"/>
              <a:ext cx="5800" cy="6275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5"/>
            <p:cNvSpPr/>
            <p:nvPr/>
          </p:nvSpPr>
          <p:spPr>
            <a:xfrm>
              <a:off x="1255600" y="1514875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5"/>
            <p:cNvSpPr/>
            <p:nvPr/>
          </p:nvSpPr>
          <p:spPr>
            <a:xfrm>
              <a:off x="937700" y="1521875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5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5"/>
            <p:cNvSpPr/>
            <p:nvPr/>
          </p:nvSpPr>
          <p:spPr>
            <a:xfrm>
              <a:off x="1201938" y="1836341"/>
              <a:ext cx="14000" cy="14025"/>
            </a:xfrm>
            <a:custGeom>
              <a:rect b="b" l="l" r="r" t="t"/>
              <a:pathLst>
                <a:path extrusionOk="0" h="561" w="560">
                  <a:moveTo>
                    <a:pt x="280" y="0"/>
                  </a:moveTo>
                  <a:cubicBezTo>
                    <a:pt x="127" y="0"/>
                    <a:pt x="0" y="127"/>
                    <a:pt x="0" y="280"/>
                  </a:cubicBezTo>
                  <a:cubicBezTo>
                    <a:pt x="0" y="437"/>
                    <a:pt x="127" y="560"/>
                    <a:pt x="280" y="560"/>
                  </a:cubicBezTo>
                  <a:cubicBezTo>
                    <a:pt x="437" y="560"/>
                    <a:pt x="560" y="437"/>
                    <a:pt x="560" y="280"/>
                  </a:cubicBezTo>
                  <a:cubicBezTo>
                    <a:pt x="560" y="127"/>
                    <a:pt x="437" y="0"/>
                    <a:pt x="280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5"/>
            <p:cNvSpPr/>
            <p:nvPr/>
          </p:nvSpPr>
          <p:spPr>
            <a:xfrm>
              <a:off x="1069520" y="1561494"/>
              <a:ext cx="14000" cy="14400"/>
            </a:xfrm>
            <a:custGeom>
              <a:rect b="b" l="l" r="r" t="t"/>
              <a:pathLst>
                <a:path extrusionOk="0" h="576" w="56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5"/>
            <p:cNvSpPr/>
            <p:nvPr/>
          </p:nvSpPr>
          <p:spPr>
            <a:xfrm>
              <a:off x="1275020" y="1569692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5"/>
            <p:cNvSpPr/>
            <p:nvPr/>
          </p:nvSpPr>
          <p:spPr>
            <a:xfrm>
              <a:off x="1406075" y="1519525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5"/>
            <p:cNvSpPr/>
            <p:nvPr/>
          </p:nvSpPr>
          <p:spPr>
            <a:xfrm>
              <a:off x="1204262" y="1556450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5"/>
            <p:cNvSpPr/>
            <p:nvPr/>
          </p:nvSpPr>
          <p:spPr>
            <a:xfrm>
              <a:off x="1110375" y="1821527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5"/>
            <p:cNvSpPr/>
            <p:nvPr/>
          </p:nvSpPr>
          <p:spPr>
            <a:xfrm>
              <a:off x="1274782" y="1707250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5"/>
          <p:cNvSpPr/>
          <p:nvPr/>
        </p:nvSpPr>
        <p:spPr>
          <a:xfrm rot="6312029">
            <a:off x="-2270486" y="3883267"/>
            <a:ext cx="5005154" cy="4335881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5"/>
          <p:cNvSpPr txBox="1"/>
          <p:nvPr>
            <p:ph type="ctrTitle"/>
          </p:nvPr>
        </p:nvSpPr>
        <p:spPr>
          <a:xfrm>
            <a:off x="4361400" y="1787500"/>
            <a:ext cx="4062600" cy="16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25"/>
          <p:cNvSpPr txBox="1"/>
          <p:nvPr>
            <p:ph idx="1" type="subTitle"/>
          </p:nvPr>
        </p:nvSpPr>
        <p:spPr>
          <a:xfrm>
            <a:off x="5496350" y="3711300"/>
            <a:ext cx="29274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>
            <a:off x="7123850" y="3274192"/>
            <a:ext cx="4964946" cy="3237923"/>
          </a:xfrm>
          <a:custGeom>
            <a:rect b="b" l="l" r="r" t="t"/>
            <a:pathLst>
              <a:path extrusionOk="0" h="4989" w="765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4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39" name="Google Shape;339;p34"/>
          <p:cNvSpPr/>
          <p:nvPr/>
        </p:nvSpPr>
        <p:spPr>
          <a:xfrm rot="6312034">
            <a:off x="-1221808" y="4101668"/>
            <a:ext cx="2820265" cy="2443162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0" name="Google Shape;340;p34"/>
          <p:cNvGrpSpPr/>
          <p:nvPr/>
        </p:nvGrpSpPr>
        <p:grpSpPr>
          <a:xfrm>
            <a:off x="194600" y="2511205"/>
            <a:ext cx="8688621" cy="2458243"/>
            <a:chOff x="911334" y="1696027"/>
            <a:chExt cx="705016" cy="199468"/>
          </a:xfrm>
        </p:grpSpPr>
        <p:sp>
          <p:nvSpPr>
            <p:cNvPr id="341" name="Google Shape;341;p34"/>
            <p:cNvSpPr/>
            <p:nvPr/>
          </p:nvSpPr>
          <p:spPr>
            <a:xfrm>
              <a:off x="911334" y="1715029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4"/>
            <p:cNvSpPr/>
            <p:nvPr/>
          </p:nvSpPr>
          <p:spPr>
            <a:xfrm rot="10800000">
              <a:off x="1011042" y="1884608"/>
              <a:ext cx="10011" cy="10050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4"/>
            <p:cNvSpPr/>
            <p:nvPr/>
          </p:nvSpPr>
          <p:spPr>
            <a:xfrm>
              <a:off x="977350" y="1759350"/>
              <a:ext cx="5900" cy="5825"/>
            </a:xfrm>
            <a:custGeom>
              <a:rect b="b" l="l" r="r" t="t"/>
              <a:pathLst>
                <a:path extrusionOk="0" h="233" w="236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1062872" y="1889693"/>
              <a:ext cx="6274" cy="5802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4"/>
            <p:cNvSpPr/>
            <p:nvPr/>
          </p:nvSpPr>
          <p:spPr>
            <a:xfrm>
              <a:off x="943867" y="1734462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4"/>
            <p:cNvSpPr/>
            <p:nvPr/>
          </p:nvSpPr>
          <p:spPr>
            <a:xfrm>
              <a:off x="1536103" y="1865802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4"/>
            <p:cNvSpPr/>
            <p:nvPr/>
          </p:nvSpPr>
          <p:spPr>
            <a:xfrm flipH="1">
              <a:off x="1458911" y="1878618"/>
              <a:ext cx="10613" cy="11076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4"/>
            <p:cNvSpPr/>
            <p:nvPr/>
          </p:nvSpPr>
          <p:spPr>
            <a:xfrm>
              <a:off x="1593516" y="1696027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4"/>
            <p:cNvSpPr/>
            <p:nvPr/>
          </p:nvSpPr>
          <p:spPr>
            <a:xfrm>
              <a:off x="1404123" y="1879106"/>
              <a:ext cx="10098" cy="10098"/>
            </a:xfrm>
            <a:custGeom>
              <a:rect b="b" l="l" r="r" t="t"/>
              <a:pathLst>
                <a:path extrusionOk="0" h="233" w="233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4"/>
            <p:cNvSpPr/>
            <p:nvPr/>
          </p:nvSpPr>
          <p:spPr>
            <a:xfrm>
              <a:off x="1535866" y="1818874"/>
              <a:ext cx="6275" cy="6275"/>
            </a:xfrm>
            <a:custGeom>
              <a:rect b="b" l="l" r="r" t="t"/>
              <a:pathLst>
                <a:path extrusionOk="0" h="251" w="251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4"/>
            <p:cNvSpPr/>
            <p:nvPr/>
          </p:nvSpPr>
          <p:spPr>
            <a:xfrm>
              <a:off x="1559890" y="1783801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4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34"/>
          <p:cNvGrpSpPr/>
          <p:nvPr/>
        </p:nvGrpSpPr>
        <p:grpSpPr>
          <a:xfrm>
            <a:off x="233485" y="3642217"/>
            <a:ext cx="741874" cy="843207"/>
            <a:chOff x="5912600" y="3521075"/>
            <a:chExt cx="50150" cy="57000"/>
          </a:xfrm>
        </p:grpSpPr>
        <p:sp>
          <p:nvSpPr>
            <p:cNvPr id="354" name="Google Shape;354;p34"/>
            <p:cNvSpPr/>
            <p:nvPr/>
          </p:nvSpPr>
          <p:spPr>
            <a:xfrm>
              <a:off x="5935850" y="3570675"/>
              <a:ext cx="8975" cy="7400"/>
            </a:xfrm>
            <a:custGeom>
              <a:rect b="b" l="l" r="r" t="t"/>
              <a:pathLst>
                <a:path extrusionOk="0" h="296" w="359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4"/>
            <p:cNvSpPr/>
            <p:nvPr/>
          </p:nvSpPr>
          <p:spPr>
            <a:xfrm>
              <a:off x="5941725" y="3521075"/>
              <a:ext cx="8150" cy="7100"/>
            </a:xfrm>
            <a:custGeom>
              <a:rect b="b" l="l" r="r" t="t"/>
              <a:pathLst>
                <a:path extrusionOk="0" h="284" w="326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4"/>
            <p:cNvSpPr/>
            <p:nvPr/>
          </p:nvSpPr>
          <p:spPr>
            <a:xfrm>
              <a:off x="5953025" y="3559150"/>
              <a:ext cx="9350" cy="8625"/>
            </a:xfrm>
            <a:custGeom>
              <a:rect b="b" l="l" r="r" t="t"/>
              <a:pathLst>
                <a:path extrusionOk="0" h="345" w="374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4"/>
            <p:cNvSpPr/>
            <p:nvPr/>
          </p:nvSpPr>
          <p:spPr>
            <a:xfrm>
              <a:off x="5914125" y="3525675"/>
              <a:ext cx="8975" cy="8825"/>
            </a:xfrm>
            <a:custGeom>
              <a:rect b="b" l="l" r="r" t="t"/>
              <a:pathLst>
                <a:path extrusionOk="0" h="353" w="359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4"/>
            <p:cNvSpPr/>
            <p:nvPr/>
          </p:nvSpPr>
          <p:spPr>
            <a:xfrm>
              <a:off x="5912600" y="3559725"/>
              <a:ext cx="5375" cy="4400"/>
            </a:xfrm>
            <a:custGeom>
              <a:rect b="b" l="l" r="r" t="t"/>
              <a:pathLst>
                <a:path extrusionOk="0" h="176" w="215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4"/>
            <p:cNvSpPr/>
            <p:nvPr/>
          </p:nvSpPr>
          <p:spPr>
            <a:xfrm>
              <a:off x="5958425" y="3546425"/>
              <a:ext cx="4325" cy="4625"/>
            </a:xfrm>
            <a:custGeom>
              <a:rect b="b" l="l" r="r" t="t"/>
              <a:pathLst>
                <a:path extrusionOk="0" h="185" w="173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4"/>
            <p:cNvSpPr/>
            <p:nvPr/>
          </p:nvSpPr>
          <p:spPr>
            <a:xfrm>
              <a:off x="5914875" y="3531375"/>
              <a:ext cx="42450" cy="35900"/>
            </a:xfrm>
            <a:custGeom>
              <a:rect b="b" l="l" r="r" t="t"/>
              <a:pathLst>
                <a:path extrusionOk="0" h="1436" w="1698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4"/>
            <p:cNvSpPr/>
            <p:nvPr/>
          </p:nvSpPr>
          <p:spPr>
            <a:xfrm>
              <a:off x="5920000" y="3548950"/>
              <a:ext cx="6175" cy="5425"/>
            </a:xfrm>
            <a:custGeom>
              <a:rect b="b" l="l" r="r" t="t"/>
              <a:pathLst>
                <a:path extrusionOk="0" h="217" w="247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4"/>
            <p:cNvSpPr/>
            <p:nvPr/>
          </p:nvSpPr>
          <p:spPr>
            <a:xfrm>
              <a:off x="5921125" y="355127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4"/>
            <p:cNvSpPr/>
            <p:nvPr/>
          </p:nvSpPr>
          <p:spPr>
            <a:xfrm>
              <a:off x="5923075" y="3555925"/>
              <a:ext cx="3950" cy="3125"/>
            </a:xfrm>
            <a:custGeom>
              <a:rect b="b" l="l" r="r" t="t"/>
              <a:pathLst>
                <a:path extrusionOk="0" h="125" w="158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4"/>
            <p:cNvSpPr/>
            <p:nvPr/>
          </p:nvSpPr>
          <p:spPr>
            <a:xfrm>
              <a:off x="5926525" y="3546975"/>
              <a:ext cx="7850" cy="7400"/>
            </a:xfrm>
            <a:custGeom>
              <a:rect b="b" l="l" r="r" t="t"/>
              <a:pathLst>
                <a:path extrusionOk="0" h="296" w="314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4"/>
            <p:cNvSpPr/>
            <p:nvPr/>
          </p:nvSpPr>
          <p:spPr>
            <a:xfrm>
              <a:off x="5933150" y="3555100"/>
              <a:ext cx="12525" cy="8975"/>
            </a:xfrm>
            <a:custGeom>
              <a:rect b="b" l="l" r="r" t="t"/>
              <a:pathLst>
                <a:path extrusionOk="0" h="359" w="501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4"/>
            <p:cNvSpPr/>
            <p:nvPr/>
          </p:nvSpPr>
          <p:spPr>
            <a:xfrm>
              <a:off x="5938650" y="3557900"/>
              <a:ext cx="6550" cy="4675"/>
            </a:xfrm>
            <a:custGeom>
              <a:rect b="b" l="l" r="r" t="t"/>
              <a:pathLst>
                <a:path extrusionOk="0" h="187" w="262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4"/>
            <p:cNvSpPr/>
            <p:nvPr/>
          </p:nvSpPr>
          <p:spPr>
            <a:xfrm>
              <a:off x="5922325" y="3539975"/>
              <a:ext cx="5425" cy="4325"/>
            </a:xfrm>
            <a:custGeom>
              <a:rect b="b" l="l" r="r" t="t"/>
              <a:pathLst>
                <a:path extrusionOk="0" h="173" w="217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5946400" y="3541575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5929700" y="3538400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5"/>
          <p:cNvSpPr txBox="1"/>
          <p:nvPr>
            <p:ph hasCustomPrompt="1" type="title"/>
          </p:nvPr>
        </p:nvSpPr>
        <p:spPr>
          <a:xfrm>
            <a:off x="720000" y="1346250"/>
            <a:ext cx="7704000" cy="144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2" name="Google Shape;372;p35"/>
          <p:cNvSpPr/>
          <p:nvPr/>
        </p:nvSpPr>
        <p:spPr>
          <a:xfrm rot="-7899378">
            <a:off x="3935787" y="-3616970"/>
            <a:ext cx="6600419" cy="4012056"/>
          </a:xfrm>
          <a:custGeom>
            <a:rect b="b" l="l" r="r" t="t"/>
            <a:pathLst>
              <a:path extrusionOk="0" h="21437" w="35267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35"/>
          <p:cNvGrpSpPr/>
          <p:nvPr/>
        </p:nvGrpSpPr>
        <p:grpSpPr>
          <a:xfrm flipH="1" rot="10800000">
            <a:off x="162554" y="2188123"/>
            <a:ext cx="8538939" cy="2715065"/>
            <a:chOff x="902479" y="1514875"/>
            <a:chExt cx="692871" cy="220307"/>
          </a:xfrm>
        </p:grpSpPr>
        <p:sp>
          <p:nvSpPr>
            <p:cNvPr id="374" name="Google Shape;374;p35"/>
            <p:cNvSpPr/>
            <p:nvPr/>
          </p:nvSpPr>
          <p:spPr>
            <a:xfrm>
              <a:off x="927871" y="1635700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902479" y="1604892"/>
              <a:ext cx="6175" cy="6200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1120825" y="1519525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8"/>
                    <a:pt x="60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1180742" y="1539541"/>
              <a:ext cx="5900" cy="5825"/>
            </a:xfrm>
            <a:custGeom>
              <a:rect b="b" l="l" r="r" t="t"/>
              <a:pathLst>
                <a:path extrusionOk="0" h="233" w="236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1041633" y="1611092"/>
              <a:ext cx="5800" cy="6275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255600" y="1514875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914625" y="1725082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983160" y="1625494"/>
              <a:ext cx="5388" cy="5641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1456383" y="1568940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1406075" y="1519525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1567725" y="1595650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1388809" y="1540984"/>
              <a:ext cx="7716" cy="7716"/>
            </a:xfrm>
            <a:custGeom>
              <a:rect b="b" l="l" r="r" t="t"/>
              <a:pathLst>
                <a:path extrusionOk="0" h="233" w="233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1504025" y="1639575"/>
              <a:ext cx="6275" cy="6275"/>
            </a:xfrm>
            <a:custGeom>
              <a:rect b="b" l="l" r="r" t="t"/>
              <a:pathLst>
                <a:path extrusionOk="0" h="251" w="251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1584900" y="1521875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1528010" y="1575141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9" name="Google Shape;389;p35"/>
          <p:cNvSpPr/>
          <p:nvPr/>
        </p:nvSpPr>
        <p:spPr>
          <a:xfrm rot="899992">
            <a:off x="-2026292" y="4481693"/>
            <a:ext cx="11029079" cy="6704011"/>
          </a:xfrm>
          <a:custGeom>
            <a:rect b="b" l="l" r="r" t="t"/>
            <a:pathLst>
              <a:path extrusionOk="0" h="21437" w="35267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5"/>
          <p:cNvSpPr txBox="1"/>
          <p:nvPr>
            <p:ph idx="1" type="body"/>
          </p:nvPr>
        </p:nvSpPr>
        <p:spPr>
          <a:xfrm>
            <a:off x="720000" y="2641954"/>
            <a:ext cx="7704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1" name="Google Shape;391;p35"/>
          <p:cNvSpPr/>
          <p:nvPr/>
        </p:nvSpPr>
        <p:spPr>
          <a:xfrm rot="-6026263">
            <a:off x="6424561" y="4295750"/>
            <a:ext cx="2208199" cy="2164997"/>
          </a:xfrm>
          <a:custGeom>
            <a:rect b="b" l="l" r="r" t="t"/>
            <a:pathLst>
              <a:path extrusionOk="0" h="5825" w="5941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5"/>
          <p:cNvSpPr/>
          <p:nvPr/>
        </p:nvSpPr>
        <p:spPr>
          <a:xfrm rot="1052058">
            <a:off x="8308280" y="3877261"/>
            <a:ext cx="655276" cy="642468"/>
          </a:xfrm>
          <a:custGeom>
            <a:rect b="b" l="l" r="r" t="t"/>
            <a:pathLst>
              <a:path extrusionOk="0" h="5825" w="5941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3" name="Google Shape;393;p35"/>
          <p:cNvGrpSpPr/>
          <p:nvPr/>
        </p:nvGrpSpPr>
        <p:grpSpPr>
          <a:xfrm>
            <a:off x="719998" y="273417"/>
            <a:ext cx="741874" cy="843207"/>
            <a:chOff x="5912600" y="3521075"/>
            <a:chExt cx="50150" cy="57000"/>
          </a:xfrm>
        </p:grpSpPr>
        <p:sp>
          <p:nvSpPr>
            <p:cNvPr id="394" name="Google Shape;394;p35"/>
            <p:cNvSpPr/>
            <p:nvPr/>
          </p:nvSpPr>
          <p:spPr>
            <a:xfrm>
              <a:off x="5935850" y="3570675"/>
              <a:ext cx="8975" cy="7400"/>
            </a:xfrm>
            <a:custGeom>
              <a:rect b="b" l="l" r="r" t="t"/>
              <a:pathLst>
                <a:path extrusionOk="0" h="296" w="359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5941725" y="3521075"/>
              <a:ext cx="8150" cy="7100"/>
            </a:xfrm>
            <a:custGeom>
              <a:rect b="b" l="l" r="r" t="t"/>
              <a:pathLst>
                <a:path extrusionOk="0" h="284" w="326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5953025" y="3559150"/>
              <a:ext cx="9350" cy="8625"/>
            </a:xfrm>
            <a:custGeom>
              <a:rect b="b" l="l" r="r" t="t"/>
              <a:pathLst>
                <a:path extrusionOk="0" h="345" w="374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5914125" y="3525675"/>
              <a:ext cx="8975" cy="8825"/>
            </a:xfrm>
            <a:custGeom>
              <a:rect b="b" l="l" r="r" t="t"/>
              <a:pathLst>
                <a:path extrusionOk="0" h="353" w="359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5912600" y="3559725"/>
              <a:ext cx="5375" cy="4400"/>
            </a:xfrm>
            <a:custGeom>
              <a:rect b="b" l="l" r="r" t="t"/>
              <a:pathLst>
                <a:path extrusionOk="0" h="176" w="215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5958425" y="3546425"/>
              <a:ext cx="4325" cy="4625"/>
            </a:xfrm>
            <a:custGeom>
              <a:rect b="b" l="l" r="r" t="t"/>
              <a:pathLst>
                <a:path extrusionOk="0" h="185" w="173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5914875" y="3531375"/>
              <a:ext cx="42450" cy="35900"/>
            </a:xfrm>
            <a:custGeom>
              <a:rect b="b" l="l" r="r" t="t"/>
              <a:pathLst>
                <a:path extrusionOk="0" h="1436" w="1698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5920000" y="3548950"/>
              <a:ext cx="6175" cy="5425"/>
            </a:xfrm>
            <a:custGeom>
              <a:rect b="b" l="l" r="r" t="t"/>
              <a:pathLst>
                <a:path extrusionOk="0" h="217" w="247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5921125" y="355127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5923075" y="3555925"/>
              <a:ext cx="3950" cy="3125"/>
            </a:xfrm>
            <a:custGeom>
              <a:rect b="b" l="l" r="r" t="t"/>
              <a:pathLst>
                <a:path extrusionOk="0" h="125" w="158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5926525" y="3546975"/>
              <a:ext cx="7850" cy="7400"/>
            </a:xfrm>
            <a:custGeom>
              <a:rect b="b" l="l" r="r" t="t"/>
              <a:pathLst>
                <a:path extrusionOk="0" h="296" w="314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5933150" y="3555100"/>
              <a:ext cx="12525" cy="8975"/>
            </a:xfrm>
            <a:custGeom>
              <a:rect b="b" l="l" r="r" t="t"/>
              <a:pathLst>
                <a:path extrusionOk="0" h="359" w="501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5938650" y="3557900"/>
              <a:ext cx="6550" cy="4675"/>
            </a:xfrm>
            <a:custGeom>
              <a:rect b="b" l="l" r="r" t="t"/>
              <a:pathLst>
                <a:path extrusionOk="0" h="187" w="262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5922325" y="3539975"/>
              <a:ext cx="5425" cy="4325"/>
            </a:xfrm>
            <a:custGeom>
              <a:rect b="b" l="l" r="r" t="t"/>
              <a:pathLst>
                <a:path extrusionOk="0" h="173" w="217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5946400" y="3541575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5929700" y="3538400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6"/>
          <p:cNvSpPr txBox="1"/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2" name="Google Shape;412;p36"/>
          <p:cNvSpPr/>
          <p:nvPr/>
        </p:nvSpPr>
        <p:spPr>
          <a:xfrm>
            <a:off x="7399323" y="-539375"/>
            <a:ext cx="2472924" cy="2007101"/>
          </a:xfrm>
          <a:custGeom>
            <a:rect b="b" l="l" r="r" t="t"/>
            <a:pathLst>
              <a:path extrusionOk="0" h="3334" w="4680">
                <a:moveTo>
                  <a:pt x="1374" y="1"/>
                </a:moveTo>
                <a:cubicBezTo>
                  <a:pt x="1295" y="1"/>
                  <a:pt x="1215" y="8"/>
                  <a:pt x="1135" y="23"/>
                </a:cubicBezTo>
                <a:cubicBezTo>
                  <a:pt x="776" y="87"/>
                  <a:pt x="482" y="333"/>
                  <a:pt x="452" y="676"/>
                </a:cubicBezTo>
                <a:cubicBezTo>
                  <a:pt x="437" y="814"/>
                  <a:pt x="403" y="1049"/>
                  <a:pt x="359" y="1206"/>
                </a:cubicBezTo>
                <a:cubicBezTo>
                  <a:pt x="310" y="1344"/>
                  <a:pt x="0" y="1840"/>
                  <a:pt x="123" y="2169"/>
                </a:cubicBezTo>
                <a:cubicBezTo>
                  <a:pt x="466" y="3066"/>
                  <a:pt x="1354" y="3334"/>
                  <a:pt x="2162" y="3334"/>
                </a:cubicBezTo>
                <a:cubicBezTo>
                  <a:pt x="2822" y="3334"/>
                  <a:pt x="3428" y="3154"/>
                  <a:pt x="3638" y="2993"/>
                </a:cubicBezTo>
                <a:cubicBezTo>
                  <a:pt x="4026" y="2698"/>
                  <a:pt x="4523" y="1904"/>
                  <a:pt x="4601" y="1732"/>
                </a:cubicBezTo>
                <a:cubicBezTo>
                  <a:pt x="4664" y="1579"/>
                  <a:pt x="4679" y="1407"/>
                  <a:pt x="4664" y="1236"/>
                </a:cubicBezTo>
                <a:cubicBezTo>
                  <a:pt x="4649" y="1019"/>
                  <a:pt x="4541" y="784"/>
                  <a:pt x="4355" y="628"/>
                </a:cubicBezTo>
                <a:cubicBezTo>
                  <a:pt x="4132" y="432"/>
                  <a:pt x="3800" y="351"/>
                  <a:pt x="3486" y="351"/>
                </a:cubicBezTo>
                <a:cubicBezTo>
                  <a:pt x="3405" y="351"/>
                  <a:pt x="3326" y="357"/>
                  <a:pt x="3250" y="366"/>
                </a:cubicBezTo>
                <a:cubicBezTo>
                  <a:pt x="3102" y="392"/>
                  <a:pt x="2965" y="429"/>
                  <a:pt x="2832" y="429"/>
                </a:cubicBezTo>
                <a:cubicBezTo>
                  <a:pt x="2811" y="429"/>
                  <a:pt x="2790" y="428"/>
                  <a:pt x="2769" y="426"/>
                </a:cubicBezTo>
                <a:cubicBezTo>
                  <a:pt x="2519" y="396"/>
                  <a:pt x="2317" y="273"/>
                  <a:pt x="2097" y="161"/>
                </a:cubicBezTo>
                <a:cubicBezTo>
                  <a:pt x="1863" y="68"/>
                  <a:pt x="1621" y="1"/>
                  <a:pt x="1374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6"/>
          <p:cNvSpPr/>
          <p:nvPr/>
        </p:nvSpPr>
        <p:spPr>
          <a:xfrm>
            <a:off x="-1294550" y="3486101"/>
            <a:ext cx="3138126" cy="2331647"/>
          </a:xfrm>
          <a:custGeom>
            <a:rect b="b" l="l" r="r" t="t"/>
            <a:pathLst>
              <a:path extrusionOk="0" h="4989" w="765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4" name="Google Shape;414;p36"/>
          <p:cNvGrpSpPr/>
          <p:nvPr/>
        </p:nvGrpSpPr>
        <p:grpSpPr>
          <a:xfrm>
            <a:off x="110550" y="2266596"/>
            <a:ext cx="8858736" cy="2563548"/>
            <a:chOff x="916725" y="1641996"/>
            <a:chExt cx="679700" cy="196689"/>
          </a:xfrm>
        </p:grpSpPr>
        <p:sp>
          <p:nvSpPr>
            <p:cNvPr id="415" name="Google Shape;415;p36"/>
            <p:cNvSpPr/>
            <p:nvPr/>
          </p:nvSpPr>
          <p:spPr>
            <a:xfrm>
              <a:off x="924724" y="1743976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6"/>
            <p:cNvSpPr/>
            <p:nvPr/>
          </p:nvSpPr>
          <p:spPr>
            <a:xfrm>
              <a:off x="953903" y="1825237"/>
              <a:ext cx="9350" cy="9389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6"/>
            <p:cNvSpPr/>
            <p:nvPr/>
          </p:nvSpPr>
          <p:spPr>
            <a:xfrm>
              <a:off x="1586176" y="17525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943802" y="1682956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951477" y="1641996"/>
              <a:ext cx="6274" cy="6707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6"/>
            <p:cNvSpPr/>
            <p:nvPr/>
          </p:nvSpPr>
          <p:spPr>
            <a:xfrm>
              <a:off x="1554877" y="1832883"/>
              <a:ext cx="5799" cy="5802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6"/>
            <p:cNvSpPr/>
            <p:nvPr/>
          </p:nvSpPr>
          <p:spPr>
            <a:xfrm>
              <a:off x="1560676" y="1726789"/>
              <a:ext cx="6275" cy="6593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1585975" y="1649033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1573297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425;p36"/>
          <p:cNvGrpSpPr/>
          <p:nvPr/>
        </p:nvGrpSpPr>
        <p:grpSpPr>
          <a:xfrm>
            <a:off x="1728017" y="4359400"/>
            <a:ext cx="511840" cy="585068"/>
            <a:chOff x="6144600" y="3520075"/>
            <a:chExt cx="29600" cy="33825"/>
          </a:xfrm>
        </p:grpSpPr>
        <p:sp>
          <p:nvSpPr>
            <p:cNvPr id="426" name="Google Shape;426;p36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6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14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7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4" name="Google Shape;444;p37"/>
          <p:cNvSpPr/>
          <p:nvPr/>
        </p:nvSpPr>
        <p:spPr>
          <a:xfrm>
            <a:off x="-1746975" y="-1108100"/>
            <a:ext cx="2879721" cy="2051502"/>
          </a:xfrm>
          <a:custGeom>
            <a:rect b="b" l="l" r="r" t="t"/>
            <a:pathLst>
              <a:path extrusionOk="0" h="3334" w="4680">
                <a:moveTo>
                  <a:pt x="1374" y="1"/>
                </a:moveTo>
                <a:cubicBezTo>
                  <a:pt x="1295" y="1"/>
                  <a:pt x="1215" y="8"/>
                  <a:pt x="1135" y="23"/>
                </a:cubicBezTo>
                <a:cubicBezTo>
                  <a:pt x="776" y="87"/>
                  <a:pt x="482" y="333"/>
                  <a:pt x="452" y="676"/>
                </a:cubicBezTo>
                <a:cubicBezTo>
                  <a:pt x="437" y="814"/>
                  <a:pt x="403" y="1049"/>
                  <a:pt x="359" y="1206"/>
                </a:cubicBezTo>
                <a:cubicBezTo>
                  <a:pt x="310" y="1344"/>
                  <a:pt x="0" y="1840"/>
                  <a:pt x="123" y="2169"/>
                </a:cubicBezTo>
                <a:cubicBezTo>
                  <a:pt x="466" y="3066"/>
                  <a:pt x="1354" y="3334"/>
                  <a:pt x="2162" y="3334"/>
                </a:cubicBezTo>
                <a:cubicBezTo>
                  <a:pt x="2822" y="3334"/>
                  <a:pt x="3428" y="3154"/>
                  <a:pt x="3638" y="2993"/>
                </a:cubicBezTo>
                <a:cubicBezTo>
                  <a:pt x="4026" y="2698"/>
                  <a:pt x="4523" y="1904"/>
                  <a:pt x="4601" y="1732"/>
                </a:cubicBezTo>
                <a:cubicBezTo>
                  <a:pt x="4664" y="1579"/>
                  <a:pt x="4679" y="1407"/>
                  <a:pt x="4664" y="1236"/>
                </a:cubicBezTo>
                <a:cubicBezTo>
                  <a:pt x="4649" y="1019"/>
                  <a:pt x="4541" y="784"/>
                  <a:pt x="4355" y="628"/>
                </a:cubicBezTo>
                <a:cubicBezTo>
                  <a:pt x="4132" y="432"/>
                  <a:pt x="3800" y="351"/>
                  <a:pt x="3486" y="351"/>
                </a:cubicBezTo>
                <a:cubicBezTo>
                  <a:pt x="3405" y="351"/>
                  <a:pt x="3326" y="357"/>
                  <a:pt x="3250" y="366"/>
                </a:cubicBezTo>
                <a:cubicBezTo>
                  <a:pt x="3102" y="392"/>
                  <a:pt x="2965" y="429"/>
                  <a:pt x="2832" y="429"/>
                </a:cubicBezTo>
                <a:cubicBezTo>
                  <a:pt x="2811" y="429"/>
                  <a:pt x="2790" y="428"/>
                  <a:pt x="2769" y="426"/>
                </a:cubicBezTo>
                <a:cubicBezTo>
                  <a:pt x="2519" y="396"/>
                  <a:pt x="2317" y="273"/>
                  <a:pt x="2097" y="161"/>
                </a:cubicBezTo>
                <a:cubicBezTo>
                  <a:pt x="1863" y="68"/>
                  <a:pt x="1621" y="1"/>
                  <a:pt x="1374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7"/>
          <p:cNvSpPr/>
          <p:nvPr/>
        </p:nvSpPr>
        <p:spPr>
          <a:xfrm rot="-8100000">
            <a:off x="7263618" y="3899363"/>
            <a:ext cx="4425024" cy="2885810"/>
          </a:xfrm>
          <a:custGeom>
            <a:rect b="b" l="l" r="r" t="t"/>
            <a:pathLst>
              <a:path extrusionOk="0" h="4989" w="765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6" name="Google Shape;446;p37"/>
          <p:cNvGrpSpPr/>
          <p:nvPr/>
        </p:nvGrpSpPr>
        <p:grpSpPr>
          <a:xfrm>
            <a:off x="123514" y="2742801"/>
            <a:ext cx="8772509" cy="2251174"/>
            <a:chOff x="904527" y="1714820"/>
            <a:chExt cx="711823" cy="182666"/>
          </a:xfrm>
        </p:grpSpPr>
        <p:sp>
          <p:nvSpPr>
            <p:cNvPr id="447" name="Google Shape;447;p37"/>
            <p:cNvSpPr/>
            <p:nvPr/>
          </p:nvSpPr>
          <p:spPr>
            <a:xfrm>
              <a:off x="924724" y="1743976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944407" y="1870567"/>
              <a:ext cx="9350" cy="9389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1603491" y="17649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904527" y="1714820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1024177" y="1889473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595351" y="1859991"/>
              <a:ext cx="5799" cy="5802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479076" y="1887661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1592227" y="1746126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37"/>
          <p:cNvGrpSpPr/>
          <p:nvPr/>
        </p:nvGrpSpPr>
        <p:grpSpPr>
          <a:xfrm>
            <a:off x="7802313" y="3515022"/>
            <a:ext cx="621679" cy="706743"/>
            <a:chOff x="5912600" y="3521075"/>
            <a:chExt cx="50150" cy="57000"/>
          </a:xfrm>
        </p:grpSpPr>
        <p:sp>
          <p:nvSpPr>
            <p:cNvPr id="458" name="Google Shape;458;p37"/>
            <p:cNvSpPr/>
            <p:nvPr/>
          </p:nvSpPr>
          <p:spPr>
            <a:xfrm>
              <a:off x="5935850" y="3570675"/>
              <a:ext cx="8975" cy="7400"/>
            </a:xfrm>
            <a:custGeom>
              <a:rect b="b" l="l" r="r" t="t"/>
              <a:pathLst>
                <a:path extrusionOk="0" h="296" w="359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5941725" y="3521075"/>
              <a:ext cx="8150" cy="7100"/>
            </a:xfrm>
            <a:custGeom>
              <a:rect b="b" l="l" r="r" t="t"/>
              <a:pathLst>
                <a:path extrusionOk="0" h="284" w="326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5953025" y="3559150"/>
              <a:ext cx="9350" cy="8625"/>
            </a:xfrm>
            <a:custGeom>
              <a:rect b="b" l="l" r="r" t="t"/>
              <a:pathLst>
                <a:path extrusionOk="0" h="345" w="374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5914125" y="3525675"/>
              <a:ext cx="8975" cy="8825"/>
            </a:xfrm>
            <a:custGeom>
              <a:rect b="b" l="l" r="r" t="t"/>
              <a:pathLst>
                <a:path extrusionOk="0" h="353" w="359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5912600" y="3559725"/>
              <a:ext cx="5375" cy="4400"/>
            </a:xfrm>
            <a:custGeom>
              <a:rect b="b" l="l" r="r" t="t"/>
              <a:pathLst>
                <a:path extrusionOk="0" h="176" w="215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5958425" y="3546425"/>
              <a:ext cx="4325" cy="4625"/>
            </a:xfrm>
            <a:custGeom>
              <a:rect b="b" l="l" r="r" t="t"/>
              <a:pathLst>
                <a:path extrusionOk="0" h="185" w="173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5914875" y="3531375"/>
              <a:ext cx="42450" cy="35900"/>
            </a:xfrm>
            <a:custGeom>
              <a:rect b="b" l="l" r="r" t="t"/>
              <a:pathLst>
                <a:path extrusionOk="0" h="1436" w="1698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5920000" y="3548950"/>
              <a:ext cx="6175" cy="5425"/>
            </a:xfrm>
            <a:custGeom>
              <a:rect b="b" l="l" r="r" t="t"/>
              <a:pathLst>
                <a:path extrusionOk="0" h="217" w="247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5921125" y="355127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5923075" y="3555925"/>
              <a:ext cx="3950" cy="3125"/>
            </a:xfrm>
            <a:custGeom>
              <a:rect b="b" l="l" r="r" t="t"/>
              <a:pathLst>
                <a:path extrusionOk="0" h="125" w="158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5926525" y="3546975"/>
              <a:ext cx="7850" cy="7400"/>
            </a:xfrm>
            <a:custGeom>
              <a:rect b="b" l="l" r="r" t="t"/>
              <a:pathLst>
                <a:path extrusionOk="0" h="296" w="314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5933150" y="3555100"/>
              <a:ext cx="12525" cy="8975"/>
            </a:xfrm>
            <a:custGeom>
              <a:rect b="b" l="l" r="r" t="t"/>
              <a:pathLst>
                <a:path extrusionOk="0" h="359" w="501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5938650" y="3557900"/>
              <a:ext cx="6550" cy="4675"/>
            </a:xfrm>
            <a:custGeom>
              <a:rect b="b" l="l" r="r" t="t"/>
              <a:pathLst>
                <a:path extrusionOk="0" h="187" w="262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5922325" y="3539975"/>
              <a:ext cx="5425" cy="4325"/>
            </a:xfrm>
            <a:custGeom>
              <a:rect b="b" l="l" r="r" t="t"/>
              <a:pathLst>
                <a:path extrusionOk="0" h="173" w="217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5946400" y="3541575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5929700" y="3538400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"/>
          <p:cNvSpPr/>
          <p:nvPr/>
        </p:nvSpPr>
        <p:spPr>
          <a:xfrm rot="-6300004">
            <a:off x="7046124" y="-893204"/>
            <a:ext cx="4509621" cy="2721624"/>
          </a:xfrm>
          <a:custGeom>
            <a:rect b="b" l="l" r="r" t="t"/>
            <a:pathLst>
              <a:path extrusionOk="0" h="5180" w="8583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8"/>
          <p:cNvSpPr/>
          <p:nvPr/>
        </p:nvSpPr>
        <p:spPr>
          <a:xfrm>
            <a:off x="-1342698" y="3920250"/>
            <a:ext cx="2775828" cy="2721629"/>
          </a:xfrm>
          <a:custGeom>
            <a:rect b="b" l="l" r="r" t="t"/>
            <a:pathLst>
              <a:path extrusionOk="0" h="5825" w="5941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8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8" name="Google Shape;478;p38"/>
          <p:cNvSpPr txBox="1"/>
          <p:nvPr>
            <p:ph idx="1" type="body"/>
          </p:nvPr>
        </p:nvSpPr>
        <p:spPr>
          <a:xfrm>
            <a:off x="720000" y="1339450"/>
            <a:ext cx="3616500" cy="32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9" name="Google Shape;479;p38"/>
          <p:cNvSpPr txBox="1"/>
          <p:nvPr>
            <p:ph idx="2" type="body"/>
          </p:nvPr>
        </p:nvSpPr>
        <p:spPr>
          <a:xfrm>
            <a:off x="4807449" y="1339450"/>
            <a:ext cx="3616500" cy="32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480" name="Google Shape;480;p38"/>
          <p:cNvGrpSpPr/>
          <p:nvPr/>
        </p:nvGrpSpPr>
        <p:grpSpPr>
          <a:xfrm>
            <a:off x="389167" y="4310975"/>
            <a:ext cx="511840" cy="585068"/>
            <a:chOff x="6144600" y="3520075"/>
            <a:chExt cx="29600" cy="33825"/>
          </a:xfrm>
        </p:grpSpPr>
        <p:sp>
          <p:nvSpPr>
            <p:cNvPr id="481" name="Google Shape;481;p38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8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8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38"/>
          <p:cNvGrpSpPr/>
          <p:nvPr/>
        </p:nvGrpSpPr>
        <p:grpSpPr>
          <a:xfrm>
            <a:off x="260906" y="2494962"/>
            <a:ext cx="8622178" cy="2454923"/>
            <a:chOff x="916725" y="1693928"/>
            <a:chExt cx="699625" cy="199199"/>
          </a:xfrm>
        </p:grpSpPr>
        <p:sp>
          <p:nvSpPr>
            <p:cNvPr id="498" name="Google Shape;498;p38"/>
            <p:cNvSpPr/>
            <p:nvPr/>
          </p:nvSpPr>
          <p:spPr>
            <a:xfrm>
              <a:off x="935563" y="1693928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8"/>
            <p:cNvSpPr/>
            <p:nvPr/>
          </p:nvSpPr>
          <p:spPr>
            <a:xfrm flipH="1">
              <a:off x="1054466" y="1870509"/>
              <a:ext cx="5799" cy="6274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948916" y="1820613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1586402" y="1827225"/>
              <a:ext cx="14000" cy="14400"/>
            </a:xfrm>
            <a:custGeom>
              <a:rect b="b" l="l" r="r" t="t"/>
              <a:pathLst>
                <a:path extrusionOk="0" h="576" w="56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1588726" y="1744930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8"/>
            <p:cNvSpPr/>
            <p:nvPr/>
          </p:nvSpPr>
          <p:spPr>
            <a:xfrm>
              <a:off x="1438371" y="1882678"/>
              <a:ext cx="10449" cy="10449"/>
            </a:xfrm>
            <a:custGeom>
              <a:rect b="b" l="l" r="r" t="t"/>
              <a:pathLst>
                <a:path extrusionOk="0" h="251" w="251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8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9"/>
          <p:cNvSpPr/>
          <p:nvPr/>
        </p:nvSpPr>
        <p:spPr>
          <a:xfrm rot="6312029">
            <a:off x="6323236" y="4624272"/>
            <a:ext cx="1202524" cy="1041729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9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9" name="Google Shape;509;p39"/>
          <p:cNvSpPr/>
          <p:nvPr/>
        </p:nvSpPr>
        <p:spPr>
          <a:xfrm rot="3776840">
            <a:off x="2867608" y="728592"/>
            <a:ext cx="7476287" cy="12632965"/>
          </a:xfrm>
          <a:custGeom>
            <a:rect b="b" l="l" r="r" t="t"/>
            <a:pathLst>
              <a:path extrusionOk="0" h="47312" w="43742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9"/>
          <p:cNvSpPr/>
          <p:nvPr/>
        </p:nvSpPr>
        <p:spPr>
          <a:xfrm rot="6312029">
            <a:off x="8634936" y="2139197"/>
            <a:ext cx="1202524" cy="1041729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9"/>
          <p:cNvSpPr/>
          <p:nvPr/>
        </p:nvSpPr>
        <p:spPr>
          <a:xfrm rot="6312029">
            <a:off x="399536" y="4799397"/>
            <a:ext cx="1202524" cy="1041729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9"/>
          <p:cNvSpPr/>
          <p:nvPr/>
        </p:nvSpPr>
        <p:spPr>
          <a:xfrm>
            <a:off x="340503" y="4429729"/>
            <a:ext cx="172844" cy="177466"/>
          </a:xfrm>
          <a:custGeom>
            <a:rect b="b" l="l" r="r" t="t"/>
            <a:pathLst>
              <a:path extrusionOk="0" h="576" w="561">
                <a:moveTo>
                  <a:pt x="281" y="1"/>
                </a:moveTo>
                <a:cubicBezTo>
                  <a:pt x="124" y="1"/>
                  <a:pt x="1" y="124"/>
                  <a:pt x="1" y="296"/>
                </a:cubicBezTo>
                <a:cubicBezTo>
                  <a:pt x="1" y="452"/>
                  <a:pt x="124" y="576"/>
                  <a:pt x="281" y="576"/>
                </a:cubicBezTo>
                <a:cubicBezTo>
                  <a:pt x="434" y="576"/>
                  <a:pt x="560" y="452"/>
                  <a:pt x="560" y="296"/>
                </a:cubicBezTo>
                <a:cubicBezTo>
                  <a:pt x="560" y="124"/>
                  <a:pt x="434" y="1"/>
                  <a:pt x="281" y="1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9"/>
          <p:cNvSpPr/>
          <p:nvPr/>
        </p:nvSpPr>
        <p:spPr>
          <a:xfrm>
            <a:off x="1347279" y="4480255"/>
            <a:ext cx="76101" cy="76409"/>
          </a:xfrm>
          <a:custGeom>
            <a:rect b="b" l="l" r="r" t="t"/>
            <a:pathLst>
              <a:path extrusionOk="0" h="248" w="247">
                <a:moveTo>
                  <a:pt x="124" y="1"/>
                </a:moveTo>
                <a:cubicBezTo>
                  <a:pt x="60" y="1"/>
                  <a:pt x="0" y="61"/>
                  <a:pt x="0" y="124"/>
                </a:cubicBezTo>
                <a:cubicBezTo>
                  <a:pt x="0" y="187"/>
                  <a:pt x="60" y="247"/>
                  <a:pt x="124" y="247"/>
                </a:cubicBezTo>
                <a:cubicBezTo>
                  <a:pt x="187" y="247"/>
                  <a:pt x="247" y="187"/>
                  <a:pt x="247" y="124"/>
                </a:cubicBezTo>
                <a:cubicBezTo>
                  <a:pt x="247" y="61"/>
                  <a:pt x="187" y="1"/>
                  <a:pt x="124" y="1"/>
                </a:cubicBezTo>
                <a:close/>
              </a:path>
            </a:pathLst>
          </a:custGeom>
          <a:solidFill>
            <a:srgbClr val="02ACD0">
              <a:alpha val="6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9"/>
          <p:cNvSpPr/>
          <p:nvPr/>
        </p:nvSpPr>
        <p:spPr>
          <a:xfrm>
            <a:off x="902236" y="3717395"/>
            <a:ext cx="72712" cy="71787"/>
          </a:xfrm>
          <a:custGeom>
            <a:rect b="b" l="l" r="r" t="t"/>
            <a:pathLst>
              <a:path extrusionOk="0" h="233" w="236">
                <a:moveTo>
                  <a:pt x="109" y="1"/>
                </a:moveTo>
                <a:cubicBezTo>
                  <a:pt x="49" y="1"/>
                  <a:pt x="1" y="46"/>
                  <a:pt x="1" y="109"/>
                </a:cubicBezTo>
                <a:cubicBezTo>
                  <a:pt x="1" y="187"/>
                  <a:pt x="49" y="232"/>
                  <a:pt x="109" y="232"/>
                </a:cubicBezTo>
                <a:cubicBezTo>
                  <a:pt x="172" y="232"/>
                  <a:pt x="236" y="187"/>
                  <a:pt x="236" y="109"/>
                </a:cubicBezTo>
                <a:cubicBezTo>
                  <a:pt x="236" y="46"/>
                  <a:pt x="172" y="1"/>
                  <a:pt x="109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9"/>
          <p:cNvSpPr/>
          <p:nvPr/>
        </p:nvSpPr>
        <p:spPr>
          <a:xfrm>
            <a:off x="8521351" y="3013760"/>
            <a:ext cx="77333" cy="71479"/>
          </a:xfrm>
          <a:custGeom>
            <a:rect b="b" l="l" r="r" t="t"/>
            <a:pathLst>
              <a:path extrusionOk="0" h="232" w="251">
                <a:moveTo>
                  <a:pt x="128" y="0"/>
                </a:moveTo>
                <a:cubicBezTo>
                  <a:pt x="64" y="0"/>
                  <a:pt x="1" y="45"/>
                  <a:pt x="1" y="109"/>
                </a:cubicBezTo>
                <a:cubicBezTo>
                  <a:pt x="1" y="187"/>
                  <a:pt x="64" y="232"/>
                  <a:pt x="128" y="232"/>
                </a:cubicBezTo>
                <a:cubicBezTo>
                  <a:pt x="187" y="232"/>
                  <a:pt x="251" y="187"/>
                  <a:pt x="251" y="109"/>
                </a:cubicBezTo>
                <a:cubicBezTo>
                  <a:pt x="251" y="45"/>
                  <a:pt x="187" y="0"/>
                  <a:pt x="12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235164" y="3013753"/>
            <a:ext cx="124472" cy="124472"/>
          </a:xfrm>
          <a:custGeom>
            <a:rect b="b" l="l" r="r" t="t"/>
            <a:pathLst>
              <a:path extrusionOk="0" h="404" w="404">
                <a:moveTo>
                  <a:pt x="202" y="0"/>
                </a:moveTo>
                <a:cubicBezTo>
                  <a:pt x="94" y="0"/>
                  <a:pt x="1" y="94"/>
                  <a:pt x="1" y="202"/>
                </a:cubicBezTo>
                <a:cubicBezTo>
                  <a:pt x="1" y="325"/>
                  <a:pt x="94" y="403"/>
                  <a:pt x="202" y="403"/>
                </a:cubicBezTo>
                <a:cubicBezTo>
                  <a:pt x="311" y="403"/>
                  <a:pt x="404" y="325"/>
                  <a:pt x="404" y="202"/>
                </a:cubicBezTo>
                <a:cubicBezTo>
                  <a:pt x="404" y="94"/>
                  <a:pt x="311" y="0"/>
                  <a:pt x="20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9"/>
          <p:cNvSpPr/>
          <p:nvPr/>
        </p:nvSpPr>
        <p:spPr>
          <a:xfrm>
            <a:off x="7584810" y="4742605"/>
            <a:ext cx="71479" cy="76409"/>
          </a:xfrm>
          <a:custGeom>
            <a:rect b="b" l="l" r="r" t="t"/>
            <a:pathLst>
              <a:path extrusionOk="0" h="248" w="232">
                <a:moveTo>
                  <a:pt x="123" y="1"/>
                </a:moveTo>
                <a:cubicBezTo>
                  <a:pt x="45" y="1"/>
                  <a:pt x="0" y="61"/>
                  <a:pt x="0" y="124"/>
                </a:cubicBezTo>
                <a:cubicBezTo>
                  <a:pt x="0" y="187"/>
                  <a:pt x="45" y="247"/>
                  <a:pt x="123" y="247"/>
                </a:cubicBezTo>
                <a:cubicBezTo>
                  <a:pt x="187" y="247"/>
                  <a:pt x="232" y="187"/>
                  <a:pt x="232" y="124"/>
                </a:cubicBezTo>
                <a:cubicBezTo>
                  <a:pt x="232" y="61"/>
                  <a:pt x="187" y="1"/>
                  <a:pt x="123" y="1"/>
                </a:cubicBezTo>
                <a:close/>
              </a:path>
            </a:pathLst>
          </a:custGeom>
          <a:solidFill>
            <a:srgbClr val="02ACD0">
              <a:alpha val="6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9"/>
          <p:cNvSpPr/>
          <p:nvPr/>
        </p:nvSpPr>
        <p:spPr>
          <a:xfrm>
            <a:off x="5636818" y="4603504"/>
            <a:ext cx="71479" cy="76409"/>
          </a:xfrm>
          <a:custGeom>
            <a:rect b="b" l="l" r="r" t="t"/>
            <a:pathLst>
              <a:path extrusionOk="0" h="248" w="232">
                <a:moveTo>
                  <a:pt x="123" y="1"/>
                </a:moveTo>
                <a:cubicBezTo>
                  <a:pt x="45" y="1"/>
                  <a:pt x="0" y="61"/>
                  <a:pt x="0" y="124"/>
                </a:cubicBezTo>
                <a:cubicBezTo>
                  <a:pt x="0" y="188"/>
                  <a:pt x="45" y="247"/>
                  <a:pt x="123" y="247"/>
                </a:cubicBezTo>
                <a:cubicBezTo>
                  <a:pt x="187" y="247"/>
                  <a:pt x="232" y="188"/>
                  <a:pt x="232" y="124"/>
                </a:cubicBezTo>
                <a:cubicBezTo>
                  <a:pt x="232" y="61"/>
                  <a:pt x="187" y="1"/>
                  <a:pt x="123" y="1"/>
                </a:cubicBezTo>
                <a:close/>
              </a:path>
            </a:pathLst>
          </a:custGeom>
          <a:solidFill>
            <a:srgbClr val="02ACD0">
              <a:alpha val="6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9"/>
          <p:cNvSpPr/>
          <p:nvPr/>
        </p:nvSpPr>
        <p:spPr>
          <a:xfrm>
            <a:off x="8283967" y="1274156"/>
            <a:ext cx="115229" cy="121083"/>
          </a:xfrm>
          <a:custGeom>
            <a:rect b="b" l="l" r="r" t="t"/>
            <a:pathLst>
              <a:path extrusionOk="0" h="393" w="374">
                <a:moveTo>
                  <a:pt x="187" y="1"/>
                </a:moveTo>
                <a:cubicBezTo>
                  <a:pt x="79" y="1"/>
                  <a:pt x="0" y="94"/>
                  <a:pt x="0" y="206"/>
                </a:cubicBezTo>
                <a:cubicBezTo>
                  <a:pt x="0" y="299"/>
                  <a:pt x="79" y="392"/>
                  <a:pt x="187" y="392"/>
                </a:cubicBezTo>
                <a:cubicBezTo>
                  <a:pt x="295" y="392"/>
                  <a:pt x="374" y="299"/>
                  <a:pt x="374" y="206"/>
                </a:cubicBezTo>
                <a:cubicBezTo>
                  <a:pt x="374" y="94"/>
                  <a:pt x="295" y="1"/>
                  <a:pt x="187" y="1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9"/>
          <p:cNvSpPr/>
          <p:nvPr/>
        </p:nvSpPr>
        <p:spPr>
          <a:xfrm>
            <a:off x="513357" y="2509515"/>
            <a:ext cx="128786" cy="124472"/>
          </a:xfrm>
          <a:custGeom>
            <a:rect b="b" l="l" r="r" t="t"/>
            <a:pathLst>
              <a:path extrusionOk="0" h="404" w="418">
                <a:moveTo>
                  <a:pt x="216" y="0"/>
                </a:moveTo>
                <a:cubicBezTo>
                  <a:pt x="93" y="0"/>
                  <a:pt x="0" y="94"/>
                  <a:pt x="0" y="202"/>
                </a:cubicBezTo>
                <a:cubicBezTo>
                  <a:pt x="0" y="325"/>
                  <a:pt x="93" y="403"/>
                  <a:pt x="216" y="403"/>
                </a:cubicBezTo>
                <a:cubicBezTo>
                  <a:pt x="325" y="403"/>
                  <a:pt x="418" y="325"/>
                  <a:pt x="418" y="202"/>
                </a:cubicBezTo>
                <a:cubicBezTo>
                  <a:pt x="418" y="94"/>
                  <a:pt x="325" y="0"/>
                  <a:pt x="21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9"/>
          <p:cNvSpPr/>
          <p:nvPr/>
        </p:nvSpPr>
        <p:spPr>
          <a:xfrm>
            <a:off x="8805889" y="3641288"/>
            <a:ext cx="77333" cy="76101"/>
          </a:xfrm>
          <a:custGeom>
            <a:rect b="b" l="l" r="r" t="t"/>
            <a:pathLst>
              <a:path extrusionOk="0" h="247" w="251">
                <a:moveTo>
                  <a:pt x="127" y="0"/>
                </a:moveTo>
                <a:cubicBezTo>
                  <a:pt x="64" y="0"/>
                  <a:pt x="0" y="60"/>
                  <a:pt x="0" y="123"/>
                </a:cubicBezTo>
                <a:cubicBezTo>
                  <a:pt x="0" y="187"/>
                  <a:pt x="64" y="246"/>
                  <a:pt x="127" y="246"/>
                </a:cubicBezTo>
                <a:cubicBezTo>
                  <a:pt x="187" y="246"/>
                  <a:pt x="250" y="187"/>
                  <a:pt x="250" y="123"/>
                </a:cubicBezTo>
                <a:cubicBezTo>
                  <a:pt x="250" y="60"/>
                  <a:pt x="187" y="0"/>
                  <a:pt x="127" y="0"/>
                </a:cubicBezTo>
                <a:close/>
              </a:path>
            </a:pathLst>
          </a:custGeom>
          <a:solidFill>
            <a:srgbClr val="02ACD0">
              <a:alpha val="6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9"/>
          <p:cNvSpPr/>
          <p:nvPr/>
        </p:nvSpPr>
        <p:spPr>
          <a:xfrm>
            <a:off x="2487000" y="4742593"/>
            <a:ext cx="177158" cy="172844"/>
          </a:xfrm>
          <a:custGeom>
            <a:rect b="b" l="l" r="r" t="t"/>
            <a:pathLst>
              <a:path extrusionOk="0" h="561" w="575">
                <a:moveTo>
                  <a:pt x="280" y="0"/>
                </a:moveTo>
                <a:cubicBezTo>
                  <a:pt x="123" y="0"/>
                  <a:pt x="0" y="127"/>
                  <a:pt x="0" y="280"/>
                </a:cubicBezTo>
                <a:cubicBezTo>
                  <a:pt x="0" y="437"/>
                  <a:pt x="123" y="560"/>
                  <a:pt x="280" y="560"/>
                </a:cubicBezTo>
                <a:cubicBezTo>
                  <a:pt x="452" y="560"/>
                  <a:pt x="575" y="437"/>
                  <a:pt x="575" y="280"/>
                </a:cubicBezTo>
                <a:cubicBezTo>
                  <a:pt x="575" y="127"/>
                  <a:pt x="452" y="0"/>
                  <a:pt x="280" y="0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3" name="Google Shape;523;p39"/>
          <p:cNvGrpSpPr/>
          <p:nvPr/>
        </p:nvGrpSpPr>
        <p:grpSpPr>
          <a:xfrm>
            <a:off x="7834023" y="412392"/>
            <a:ext cx="741874" cy="843207"/>
            <a:chOff x="5912600" y="3521075"/>
            <a:chExt cx="50150" cy="57000"/>
          </a:xfrm>
        </p:grpSpPr>
        <p:sp>
          <p:nvSpPr>
            <p:cNvPr id="524" name="Google Shape;524;p39"/>
            <p:cNvSpPr/>
            <p:nvPr/>
          </p:nvSpPr>
          <p:spPr>
            <a:xfrm>
              <a:off x="5935850" y="3570675"/>
              <a:ext cx="8975" cy="7400"/>
            </a:xfrm>
            <a:custGeom>
              <a:rect b="b" l="l" r="r" t="t"/>
              <a:pathLst>
                <a:path extrusionOk="0" h="296" w="359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5941725" y="3521075"/>
              <a:ext cx="8150" cy="7100"/>
            </a:xfrm>
            <a:custGeom>
              <a:rect b="b" l="l" r="r" t="t"/>
              <a:pathLst>
                <a:path extrusionOk="0" h="284" w="326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9"/>
            <p:cNvSpPr/>
            <p:nvPr/>
          </p:nvSpPr>
          <p:spPr>
            <a:xfrm>
              <a:off x="5953025" y="3559150"/>
              <a:ext cx="9350" cy="8625"/>
            </a:xfrm>
            <a:custGeom>
              <a:rect b="b" l="l" r="r" t="t"/>
              <a:pathLst>
                <a:path extrusionOk="0" h="345" w="374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9"/>
            <p:cNvSpPr/>
            <p:nvPr/>
          </p:nvSpPr>
          <p:spPr>
            <a:xfrm>
              <a:off x="5914125" y="3525675"/>
              <a:ext cx="8975" cy="8825"/>
            </a:xfrm>
            <a:custGeom>
              <a:rect b="b" l="l" r="r" t="t"/>
              <a:pathLst>
                <a:path extrusionOk="0" h="353" w="359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9"/>
            <p:cNvSpPr/>
            <p:nvPr/>
          </p:nvSpPr>
          <p:spPr>
            <a:xfrm>
              <a:off x="5912600" y="3559725"/>
              <a:ext cx="5375" cy="4400"/>
            </a:xfrm>
            <a:custGeom>
              <a:rect b="b" l="l" r="r" t="t"/>
              <a:pathLst>
                <a:path extrusionOk="0" h="176" w="215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9"/>
            <p:cNvSpPr/>
            <p:nvPr/>
          </p:nvSpPr>
          <p:spPr>
            <a:xfrm>
              <a:off x="5958425" y="3546425"/>
              <a:ext cx="4325" cy="4625"/>
            </a:xfrm>
            <a:custGeom>
              <a:rect b="b" l="l" r="r" t="t"/>
              <a:pathLst>
                <a:path extrusionOk="0" h="185" w="173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9"/>
            <p:cNvSpPr/>
            <p:nvPr/>
          </p:nvSpPr>
          <p:spPr>
            <a:xfrm>
              <a:off x="5914875" y="3531375"/>
              <a:ext cx="42450" cy="35900"/>
            </a:xfrm>
            <a:custGeom>
              <a:rect b="b" l="l" r="r" t="t"/>
              <a:pathLst>
                <a:path extrusionOk="0" h="1436" w="1698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9"/>
            <p:cNvSpPr/>
            <p:nvPr/>
          </p:nvSpPr>
          <p:spPr>
            <a:xfrm>
              <a:off x="5920000" y="3548950"/>
              <a:ext cx="6175" cy="5425"/>
            </a:xfrm>
            <a:custGeom>
              <a:rect b="b" l="l" r="r" t="t"/>
              <a:pathLst>
                <a:path extrusionOk="0" h="217" w="247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9"/>
            <p:cNvSpPr/>
            <p:nvPr/>
          </p:nvSpPr>
          <p:spPr>
            <a:xfrm>
              <a:off x="5921125" y="355127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9"/>
            <p:cNvSpPr/>
            <p:nvPr/>
          </p:nvSpPr>
          <p:spPr>
            <a:xfrm>
              <a:off x="5923075" y="3555925"/>
              <a:ext cx="3950" cy="3125"/>
            </a:xfrm>
            <a:custGeom>
              <a:rect b="b" l="l" r="r" t="t"/>
              <a:pathLst>
                <a:path extrusionOk="0" h="125" w="158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9"/>
            <p:cNvSpPr/>
            <p:nvPr/>
          </p:nvSpPr>
          <p:spPr>
            <a:xfrm>
              <a:off x="5926525" y="3546975"/>
              <a:ext cx="7850" cy="7400"/>
            </a:xfrm>
            <a:custGeom>
              <a:rect b="b" l="l" r="r" t="t"/>
              <a:pathLst>
                <a:path extrusionOk="0" h="296" w="314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9"/>
            <p:cNvSpPr/>
            <p:nvPr/>
          </p:nvSpPr>
          <p:spPr>
            <a:xfrm>
              <a:off x="5933150" y="3555100"/>
              <a:ext cx="12525" cy="8975"/>
            </a:xfrm>
            <a:custGeom>
              <a:rect b="b" l="l" r="r" t="t"/>
              <a:pathLst>
                <a:path extrusionOk="0" h="359" w="501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5938650" y="3557900"/>
              <a:ext cx="6550" cy="4675"/>
            </a:xfrm>
            <a:custGeom>
              <a:rect b="b" l="l" r="r" t="t"/>
              <a:pathLst>
                <a:path extrusionOk="0" h="187" w="262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9"/>
            <p:cNvSpPr/>
            <p:nvPr/>
          </p:nvSpPr>
          <p:spPr>
            <a:xfrm>
              <a:off x="5922325" y="3539975"/>
              <a:ext cx="5425" cy="4325"/>
            </a:xfrm>
            <a:custGeom>
              <a:rect b="b" l="l" r="r" t="t"/>
              <a:pathLst>
                <a:path extrusionOk="0" h="173" w="217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5946400" y="3541575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5929700" y="3538400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0"/>
          <p:cNvSpPr/>
          <p:nvPr/>
        </p:nvSpPr>
        <p:spPr>
          <a:xfrm>
            <a:off x="875543" y="667053"/>
            <a:ext cx="7379032" cy="4503893"/>
          </a:xfrm>
          <a:custGeom>
            <a:rect b="b" l="l" r="r" t="t"/>
            <a:pathLst>
              <a:path extrusionOk="0" h="4546" w="7448">
                <a:moveTo>
                  <a:pt x="5705" y="0"/>
                </a:moveTo>
                <a:cubicBezTo>
                  <a:pt x="5389" y="0"/>
                  <a:pt x="5068" y="70"/>
                  <a:pt x="4772" y="191"/>
                </a:cubicBezTo>
                <a:cubicBezTo>
                  <a:pt x="4511" y="285"/>
                  <a:pt x="4276" y="423"/>
                  <a:pt x="3996" y="456"/>
                </a:cubicBezTo>
                <a:cubicBezTo>
                  <a:pt x="3953" y="461"/>
                  <a:pt x="3909" y="464"/>
                  <a:pt x="3866" y="464"/>
                </a:cubicBezTo>
                <a:cubicBezTo>
                  <a:pt x="3521" y="464"/>
                  <a:pt x="3177" y="319"/>
                  <a:pt x="2832" y="236"/>
                </a:cubicBezTo>
                <a:cubicBezTo>
                  <a:pt x="2592" y="172"/>
                  <a:pt x="2340" y="134"/>
                  <a:pt x="2088" y="134"/>
                </a:cubicBezTo>
                <a:cubicBezTo>
                  <a:pt x="1799" y="134"/>
                  <a:pt x="1512" y="184"/>
                  <a:pt x="1246" y="300"/>
                </a:cubicBezTo>
                <a:cubicBezTo>
                  <a:pt x="687" y="550"/>
                  <a:pt x="280" y="1094"/>
                  <a:pt x="328" y="1699"/>
                </a:cubicBezTo>
                <a:cubicBezTo>
                  <a:pt x="358" y="1979"/>
                  <a:pt x="466" y="2258"/>
                  <a:pt x="422" y="2523"/>
                </a:cubicBezTo>
                <a:cubicBezTo>
                  <a:pt x="388" y="2803"/>
                  <a:pt x="220" y="3035"/>
                  <a:pt x="127" y="3299"/>
                </a:cubicBezTo>
                <a:cubicBezTo>
                  <a:pt x="0" y="3658"/>
                  <a:pt x="0" y="4173"/>
                  <a:pt x="187" y="4546"/>
                </a:cubicBezTo>
                <a:lnTo>
                  <a:pt x="7168" y="4546"/>
                </a:lnTo>
                <a:cubicBezTo>
                  <a:pt x="7231" y="4419"/>
                  <a:pt x="7276" y="4296"/>
                  <a:pt x="7291" y="4173"/>
                </a:cubicBezTo>
                <a:cubicBezTo>
                  <a:pt x="7369" y="3799"/>
                  <a:pt x="7246" y="3471"/>
                  <a:pt x="7216" y="3113"/>
                </a:cubicBezTo>
                <a:cubicBezTo>
                  <a:pt x="7198" y="2773"/>
                  <a:pt x="7324" y="2475"/>
                  <a:pt x="7384" y="2150"/>
                </a:cubicBezTo>
                <a:cubicBezTo>
                  <a:pt x="7448" y="1856"/>
                  <a:pt x="7433" y="1527"/>
                  <a:pt x="7354" y="1232"/>
                </a:cubicBezTo>
                <a:cubicBezTo>
                  <a:pt x="7246" y="844"/>
                  <a:pt x="6996" y="471"/>
                  <a:pt x="6657" y="255"/>
                </a:cubicBezTo>
                <a:cubicBezTo>
                  <a:pt x="6369" y="78"/>
                  <a:pt x="6040" y="0"/>
                  <a:pt x="5705" y="0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40"/>
          <p:cNvSpPr/>
          <p:nvPr/>
        </p:nvSpPr>
        <p:spPr>
          <a:xfrm>
            <a:off x="1375246" y="1273984"/>
            <a:ext cx="6397440" cy="3896960"/>
          </a:xfrm>
          <a:custGeom>
            <a:rect b="b" l="l" r="r" t="t"/>
            <a:pathLst>
              <a:path extrusionOk="0" h="2785" w="4572">
                <a:moveTo>
                  <a:pt x="1239" y="0"/>
                </a:moveTo>
                <a:cubicBezTo>
                  <a:pt x="1167" y="0"/>
                  <a:pt x="1096" y="5"/>
                  <a:pt x="1027" y="16"/>
                </a:cubicBezTo>
                <a:cubicBezTo>
                  <a:pt x="669" y="95"/>
                  <a:pt x="374" y="341"/>
                  <a:pt x="325" y="669"/>
                </a:cubicBezTo>
                <a:cubicBezTo>
                  <a:pt x="310" y="826"/>
                  <a:pt x="482" y="1087"/>
                  <a:pt x="434" y="1229"/>
                </a:cubicBezTo>
                <a:cubicBezTo>
                  <a:pt x="374" y="1385"/>
                  <a:pt x="1" y="1818"/>
                  <a:pt x="16" y="2162"/>
                </a:cubicBezTo>
                <a:cubicBezTo>
                  <a:pt x="16" y="2505"/>
                  <a:pt x="109" y="2613"/>
                  <a:pt x="232" y="2785"/>
                </a:cubicBezTo>
                <a:lnTo>
                  <a:pt x="4228" y="2785"/>
                </a:lnTo>
                <a:cubicBezTo>
                  <a:pt x="4307" y="2598"/>
                  <a:pt x="4370" y="2471"/>
                  <a:pt x="4277" y="2240"/>
                </a:cubicBezTo>
                <a:cubicBezTo>
                  <a:pt x="4213" y="2053"/>
                  <a:pt x="4400" y="1897"/>
                  <a:pt x="4478" y="1740"/>
                </a:cubicBezTo>
                <a:cubicBezTo>
                  <a:pt x="4538" y="1587"/>
                  <a:pt x="4571" y="1400"/>
                  <a:pt x="4557" y="1244"/>
                </a:cubicBezTo>
                <a:cubicBezTo>
                  <a:pt x="4523" y="1012"/>
                  <a:pt x="4430" y="792"/>
                  <a:pt x="4243" y="621"/>
                </a:cubicBezTo>
                <a:cubicBezTo>
                  <a:pt x="4018" y="433"/>
                  <a:pt x="3711" y="351"/>
                  <a:pt x="3406" y="351"/>
                </a:cubicBezTo>
                <a:cubicBezTo>
                  <a:pt x="3311" y="351"/>
                  <a:pt x="3216" y="359"/>
                  <a:pt x="3124" y="374"/>
                </a:cubicBezTo>
                <a:cubicBezTo>
                  <a:pt x="2992" y="387"/>
                  <a:pt x="2858" y="422"/>
                  <a:pt x="2714" y="422"/>
                </a:cubicBezTo>
                <a:cubicBezTo>
                  <a:pt x="2690" y="422"/>
                  <a:pt x="2666" y="421"/>
                  <a:pt x="2642" y="419"/>
                </a:cubicBezTo>
                <a:cubicBezTo>
                  <a:pt x="2411" y="404"/>
                  <a:pt x="2191" y="266"/>
                  <a:pt x="1975" y="173"/>
                </a:cubicBezTo>
                <a:cubicBezTo>
                  <a:pt x="1746" y="63"/>
                  <a:pt x="1488" y="0"/>
                  <a:pt x="1239" y="0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0"/>
          <p:cNvSpPr txBox="1"/>
          <p:nvPr>
            <p:ph type="title"/>
          </p:nvPr>
        </p:nvSpPr>
        <p:spPr>
          <a:xfrm>
            <a:off x="4325550" y="2378875"/>
            <a:ext cx="271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44" name="Google Shape;544;p40"/>
          <p:cNvSpPr txBox="1"/>
          <p:nvPr>
            <p:ph idx="1" type="body"/>
          </p:nvPr>
        </p:nvSpPr>
        <p:spPr>
          <a:xfrm>
            <a:off x="4325550" y="2805125"/>
            <a:ext cx="27117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5" name="Google Shape;545;p40"/>
          <p:cNvSpPr/>
          <p:nvPr/>
        </p:nvSpPr>
        <p:spPr>
          <a:xfrm>
            <a:off x="4302013" y="602250"/>
            <a:ext cx="591426" cy="435051"/>
          </a:xfrm>
          <a:custGeom>
            <a:rect b="b" l="l" r="r" t="t"/>
            <a:pathLst>
              <a:path extrusionOk="0" h="459" w="624">
                <a:moveTo>
                  <a:pt x="288" y="0"/>
                </a:moveTo>
                <a:cubicBezTo>
                  <a:pt x="214" y="0"/>
                  <a:pt x="143" y="38"/>
                  <a:pt x="94" y="108"/>
                </a:cubicBezTo>
                <a:cubicBezTo>
                  <a:pt x="16" y="216"/>
                  <a:pt x="1" y="402"/>
                  <a:pt x="187" y="402"/>
                </a:cubicBezTo>
                <a:cubicBezTo>
                  <a:pt x="270" y="412"/>
                  <a:pt x="376" y="458"/>
                  <a:pt x="459" y="458"/>
                </a:cubicBezTo>
                <a:cubicBezTo>
                  <a:pt x="500" y="458"/>
                  <a:pt x="535" y="448"/>
                  <a:pt x="560" y="417"/>
                </a:cubicBezTo>
                <a:cubicBezTo>
                  <a:pt x="624" y="309"/>
                  <a:pt x="531" y="108"/>
                  <a:pt x="422" y="44"/>
                </a:cubicBezTo>
                <a:cubicBezTo>
                  <a:pt x="380" y="14"/>
                  <a:pt x="334" y="0"/>
                  <a:pt x="288" y="0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0"/>
          <p:cNvSpPr/>
          <p:nvPr/>
        </p:nvSpPr>
        <p:spPr>
          <a:xfrm rot="2832630">
            <a:off x="8077425" y="3442225"/>
            <a:ext cx="591425" cy="435051"/>
          </a:xfrm>
          <a:custGeom>
            <a:rect b="b" l="l" r="r" t="t"/>
            <a:pathLst>
              <a:path extrusionOk="0" h="459" w="624">
                <a:moveTo>
                  <a:pt x="288" y="0"/>
                </a:moveTo>
                <a:cubicBezTo>
                  <a:pt x="214" y="0"/>
                  <a:pt x="143" y="38"/>
                  <a:pt x="94" y="108"/>
                </a:cubicBezTo>
                <a:cubicBezTo>
                  <a:pt x="16" y="216"/>
                  <a:pt x="1" y="402"/>
                  <a:pt x="187" y="402"/>
                </a:cubicBezTo>
                <a:cubicBezTo>
                  <a:pt x="270" y="412"/>
                  <a:pt x="376" y="458"/>
                  <a:pt x="459" y="458"/>
                </a:cubicBezTo>
                <a:cubicBezTo>
                  <a:pt x="500" y="458"/>
                  <a:pt x="535" y="448"/>
                  <a:pt x="560" y="417"/>
                </a:cubicBezTo>
                <a:cubicBezTo>
                  <a:pt x="624" y="309"/>
                  <a:pt x="531" y="108"/>
                  <a:pt x="422" y="44"/>
                </a:cubicBezTo>
                <a:cubicBezTo>
                  <a:pt x="380" y="14"/>
                  <a:pt x="334" y="0"/>
                  <a:pt x="288" y="0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0"/>
          <p:cNvSpPr/>
          <p:nvPr/>
        </p:nvSpPr>
        <p:spPr>
          <a:xfrm rot="-4073528">
            <a:off x="578413" y="2913425"/>
            <a:ext cx="591426" cy="435050"/>
          </a:xfrm>
          <a:custGeom>
            <a:rect b="b" l="l" r="r" t="t"/>
            <a:pathLst>
              <a:path extrusionOk="0" h="459" w="624">
                <a:moveTo>
                  <a:pt x="288" y="0"/>
                </a:moveTo>
                <a:cubicBezTo>
                  <a:pt x="214" y="0"/>
                  <a:pt x="143" y="38"/>
                  <a:pt x="94" y="108"/>
                </a:cubicBezTo>
                <a:cubicBezTo>
                  <a:pt x="16" y="216"/>
                  <a:pt x="1" y="402"/>
                  <a:pt x="187" y="402"/>
                </a:cubicBezTo>
                <a:cubicBezTo>
                  <a:pt x="270" y="412"/>
                  <a:pt x="376" y="458"/>
                  <a:pt x="459" y="458"/>
                </a:cubicBezTo>
                <a:cubicBezTo>
                  <a:pt x="500" y="458"/>
                  <a:pt x="535" y="448"/>
                  <a:pt x="560" y="417"/>
                </a:cubicBezTo>
                <a:cubicBezTo>
                  <a:pt x="624" y="309"/>
                  <a:pt x="531" y="108"/>
                  <a:pt x="422" y="44"/>
                </a:cubicBezTo>
                <a:cubicBezTo>
                  <a:pt x="380" y="14"/>
                  <a:pt x="334" y="0"/>
                  <a:pt x="288" y="0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8" name="Google Shape;548;p40"/>
          <p:cNvGrpSpPr/>
          <p:nvPr/>
        </p:nvGrpSpPr>
        <p:grpSpPr>
          <a:xfrm rot="10800000">
            <a:off x="512305" y="1273977"/>
            <a:ext cx="8376625" cy="2423997"/>
            <a:chOff x="916725" y="1641996"/>
            <a:chExt cx="679700" cy="196689"/>
          </a:xfrm>
        </p:grpSpPr>
        <p:sp>
          <p:nvSpPr>
            <p:cNvPr id="549" name="Google Shape;549;p40"/>
            <p:cNvSpPr/>
            <p:nvPr/>
          </p:nvSpPr>
          <p:spPr>
            <a:xfrm>
              <a:off x="924724" y="1743976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953903" y="1825237"/>
              <a:ext cx="9350" cy="9389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1586176" y="17525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943802" y="1682956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951477" y="1641996"/>
              <a:ext cx="6274" cy="6707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1554877" y="1832883"/>
              <a:ext cx="5799" cy="5802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0"/>
            <p:cNvSpPr/>
            <p:nvPr/>
          </p:nvSpPr>
          <p:spPr>
            <a:xfrm>
              <a:off x="1560676" y="1726789"/>
              <a:ext cx="6275" cy="6593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0"/>
            <p:cNvSpPr/>
            <p:nvPr/>
          </p:nvSpPr>
          <p:spPr>
            <a:xfrm>
              <a:off x="1585975" y="1649033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1573297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9" name="Google Shape;559;p40"/>
          <p:cNvSpPr/>
          <p:nvPr/>
        </p:nvSpPr>
        <p:spPr>
          <a:xfrm rot="10800000">
            <a:off x="512288" y="1329381"/>
            <a:ext cx="172844" cy="177466"/>
          </a:xfrm>
          <a:custGeom>
            <a:rect b="b" l="l" r="r" t="t"/>
            <a:pathLst>
              <a:path extrusionOk="0" h="576" w="561">
                <a:moveTo>
                  <a:pt x="281" y="1"/>
                </a:moveTo>
                <a:cubicBezTo>
                  <a:pt x="124" y="1"/>
                  <a:pt x="1" y="124"/>
                  <a:pt x="1" y="296"/>
                </a:cubicBezTo>
                <a:cubicBezTo>
                  <a:pt x="1" y="452"/>
                  <a:pt x="124" y="576"/>
                  <a:pt x="281" y="576"/>
                </a:cubicBezTo>
                <a:cubicBezTo>
                  <a:pt x="434" y="576"/>
                  <a:pt x="560" y="452"/>
                  <a:pt x="560" y="296"/>
                </a:cubicBezTo>
                <a:cubicBezTo>
                  <a:pt x="560" y="124"/>
                  <a:pt x="434" y="1"/>
                  <a:pt x="281" y="1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1"/>
          <p:cNvSpPr txBox="1"/>
          <p:nvPr>
            <p:ph type="title"/>
          </p:nvPr>
        </p:nvSpPr>
        <p:spPr>
          <a:xfrm>
            <a:off x="2736150" y="1789650"/>
            <a:ext cx="36717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62" name="Google Shape;562;p41"/>
          <p:cNvSpPr txBox="1"/>
          <p:nvPr>
            <p:ph idx="1" type="subTitle"/>
          </p:nvPr>
        </p:nvSpPr>
        <p:spPr>
          <a:xfrm>
            <a:off x="2736200" y="2290938"/>
            <a:ext cx="3671700" cy="10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63" name="Google Shape;563;p41"/>
          <p:cNvSpPr/>
          <p:nvPr/>
        </p:nvSpPr>
        <p:spPr>
          <a:xfrm rot="-8999983">
            <a:off x="6843064" y="-877696"/>
            <a:ext cx="3709640" cy="2642729"/>
          </a:xfrm>
          <a:custGeom>
            <a:rect b="b" l="l" r="r" t="t"/>
            <a:pathLst>
              <a:path extrusionOk="0" h="3334" w="4680">
                <a:moveTo>
                  <a:pt x="1374" y="1"/>
                </a:moveTo>
                <a:cubicBezTo>
                  <a:pt x="1295" y="1"/>
                  <a:pt x="1215" y="8"/>
                  <a:pt x="1135" y="23"/>
                </a:cubicBezTo>
                <a:cubicBezTo>
                  <a:pt x="776" y="87"/>
                  <a:pt x="482" y="333"/>
                  <a:pt x="452" y="676"/>
                </a:cubicBezTo>
                <a:cubicBezTo>
                  <a:pt x="437" y="814"/>
                  <a:pt x="403" y="1049"/>
                  <a:pt x="359" y="1206"/>
                </a:cubicBezTo>
                <a:cubicBezTo>
                  <a:pt x="310" y="1344"/>
                  <a:pt x="0" y="1840"/>
                  <a:pt x="123" y="2169"/>
                </a:cubicBezTo>
                <a:cubicBezTo>
                  <a:pt x="466" y="3066"/>
                  <a:pt x="1354" y="3334"/>
                  <a:pt x="2162" y="3334"/>
                </a:cubicBezTo>
                <a:cubicBezTo>
                  <a:pt x="2822" y="3334"/>
                  <a:pt x="3428" y="3154"/>
                  <a:pt x="3638" y="2993"/>
                </a:cubicBezTo>
                <a:cubicBezTo>
                  <a:pt x="4026" y="2698"/>
                  <a:pt x="4523" y="1904"/>
                  <a:pt x="4601" y="1732"/>
                </a:cubicBezTo>
                <a:cubicBezTo>
                  <a:pt x="4664" y="1579"/>
                  <a:pt x="4679" y="1407"/>
                  <a:pt x="4664" y="1236"/>
                </a:cubicBezTo>
                <a:cubicBezTo>
                  <a:pt x="4649" y="1019"/>
                  <a:pt x="4541" y="784"/>
                  <a:pt x="4355" y="628"/>
                </a:cubicBezTo>
                <a:cubicBezTo>
                  <a:pt x="4132" y="432"/>
                  <a:pt x="3800" y="351"/>
                  <a:pt x="3486" y="351"/>
                </a:cubicBezTo>
                <a:cubicBezTo>
                  <a:pt x="3405" y="351"/>
                  <a:pt x="3326" y="357"/>
                  <a:pt x="3250" y="366"/>
                </a:cubicBezTo>
                <a:cubicBezTo>
                  <a:pt x="3102" y="392"/>
                  <a:pt x="2965" y="429"/>
                  <a:pt x="2832" y="429"/>
                </a:cubicBezTo>
                <a:cubicBezTo>
                  <a:pt x="2811" y="429"/>
                  <a:pt x="2790" y="428"/>
                  <a:pt x="2769" y="426"/>
                </a:cubicBezTo>
                <a:cubicBezTo>
                  <a:pt x="2519" y="396"/>
                  <a:pt x="2317" y="273"/>
                  <a:pt x="2097" y="161"/>
                </a:cubicBezTo>
                <a:cubicBezTo>
                  <a:pt x="1863" y="68"/>
                  <a:pt x="1621" y="1"/>
                  <a:pt x="1374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1"/>
          <p:cNvSpPr/>
          <p:nvPr/>
        </p:nvSpPr>
        <p:spPr>
          <a:xfrm>
            <a:off x="-1421350" y="3529139"/>
            <a:ext cx="3217499" cy="1951478"/>
          </a:xfrm>
          <a:custGeom>
            <a:rect b="b" l="l" r="r" t="t"/>
            <a:pathLst>
              <a:path extrusionOk="0" h="2773" w="4572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5" name="Google Shape;565;p41"/>
          <p:cNvGrpSpPr/>
          <p:nvPr/>
        </p:nvGrpSpPr>
        <p:grpSpPr>
          <a:xfrm>
            <a:off x="260906" y="2494962"/>
            <a:ext cx="8622178" cy="2454923"/>
            <a:chOff x="916725" y="1693928"/>
            <a:chExt cx="699625" cy="199199"/>
          </a:xfrm>
        </p:grpSpPr>
        <p:sp>
          <p:nvSpPr>
            <p:cNvPr id="566" name="Google Shape;566;p41"/>
            <p:cNvSpPr/>
            <p:nvPr/>
          </p:nvSpPr>
          <p:spPr>
            <a:xfrm>
              <a:off x="935563" y="1693928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1"/>
            <p:cNvSpPr/>
            <p:nvPr/>
          </p:nvSpPr>
          <p:spPr>
            <a:xfrm>
              <a:off x="955428" y="1742642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1"/>
            <p:cNvSpPr/>
            <p:nvPr/>
          </p:nvSpPr>
          <p:spPr>
            <a:xfrm>
              <a:off x="1004865" y="1855801"/>
              <a:ext cx="6175" cy="6200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1"/>
            <p:cNvSpPr/>
            <p:nvPr/>
          </p:nvSpPr>
          <p:spPr>
            <a:xfrm>
              <a:off x="977350" y="1759350"/>
              <a:ext cx="5900" cy="5825"/>
            </a:xfrm>
            <a:custGeom>
              <a:rect b="b" l="l" r="r" t="t"/>
              <a:pathLst>
                <a:path extrusionOk="0" h="233" w="236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1"/>
            <p:cNvSpPr/>
            <p:nvPr/>
          </p:nvSpPr>
          <p:spPr>
            <a:xfrm flipH="1">
              <a:off x="1054466" y="1870509"/>
              <a:ext cx="5799" cy="6274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1"/>
            <p:cNvSpPr/>
            <p:nvPr/>
          </p:nvSpPr>
          <p:spPr>
            <a:xfrm>
              <a:off x="1230590" y="1841588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1"/>
            <p:cNvSpPr/>
            <p:nvPr/>
          </p:nvSpPr>
          <p:spPr>
            <a:xfrm>
              <a:off x="948916" y="1820613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1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1"/>
            <p:cNvSpPr/>
            <p:nvPr/>
          </p:nvSpPr>
          <p:spPr>
            <a:xfrm>
              <a:off x="1586402" y="1827225"/>
              <a:ext cx="14000" cy="14400"/>
            </a:xfrm>
            <a:custGeom>
              <a:rect b="b" l="l" r="r" t="t"/>
              <a:pathLst>
                <a:path extrusionOk="0" h="576" w="56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1"/>
            <p:cNvSpPr/>
            <p:nvPr/>
          </p:nvSpPr>
          <p:spPr>
            <a:xfrm>
              <a:off x="1536103" y="1865802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1"/>
            <p:cNvSpPr/>
            <p:nvPr/>
          </p:nvSpPr>
          <p:spPr>
            <a:xfrm>
              <a:off x="1421707" y="1810563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1"/>
            <p:cNvSpPr/>
            <p:nvPr/>
          </p:nvSpPr>
          <p:spPr>
            <a:xfrm>
              <a:off x="1588726" y="1744930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1"/>
            <p:cNvSpPr/>
            <p:nvPr/>
          </p:nvSpPr>
          <p:spPr>
            <a:xfrm>
              <a:off x="1549900" y="1759350"/>
              <a:ext cx="5825" cy="5825"/>
            </a:xfrm>
            <a:custGeom>
              <a:rect b="b" l="l" r="r" t="t"/>
              <a:pathLst>
                <a:path extrusionOk="0" h="233" w="233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1"/>
            <p:cNvSpPr/>
            <p:nvPr/>
          </p:nvSpPr>
          <p:spPr>
            <a:xfrm>
              <a:off x="1438371" y="1882678"/>
              <a:ext cx="10449" cy="10449"/>
            </a:xfrm>
            <a:custGeom>
              <a:rect b="b" l="l" r="r" t="t"/>
              <a:pathLst>
                <a:path extrusionOk="0" h="251" w="251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1"/>
            <p:cNvSpPr/>
            <p:nvPr/>
          </p:nvSpPr>
          <p:spPr>
            <a:xfrm>
              <a:off x="1493574" y="1839439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1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2" name="Google Shape;582;p41"/>
          <p:cNvGrpSpPr/>
          <p:nvPr/>
        </p:nvGrpSpPr>
        <p:grpSpPr>
          <a:xfrm>
            <a:off x="2527467" y="4310962"/>
            <a:ext cx="511840" cy="585068"/>
            <a:chOff x="6144600" y="3520075"/>
            <a:chExt cx="29600" cy="33825"/>
          </a:xfrm>
        </p:grpSpPr>
        <p:sp>
          <p:nvSpPr>
            <p:cNvPr id="583" name="Google Shape;583;p41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1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1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1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1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1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1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1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1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1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41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41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1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1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1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1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9" name="Google Shape;599;p41"/>
          <p:cNvSpPr/>
          <p:nvPr/>
        </p:nvSpPr>
        <p:spPr>
          <a:xfrm rot="7052874">
            <a:off x="-1065524" y="-281615"/>
            <a:ext cx="3217496" cy="1951479"/>
          </a:xfrm>
          <a:custGeom>
            <a:rect b="b" l="l" r="r" t="t"/>
            <a:pathLst>
              <a:path extrusionOk="0" h="2773" w="4572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1"/>
          <p:cNvSpPr/>
          <p:nvPr/>
        </p:nvSpPr>
        <p:spPr>
          <a:xfrm rot="-3751670">
            <a:off x="7612926" y="3907089"/>
            <a:ext cx="3217498" cy="1951476"/>
          </a:xfrm>
          <a:custGeom>
            <a:rect b="b" l="l" r="r" t="t"/>
            <a:pathLst>
              <a:path extrusionOk="0" h="2773" w="4572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2"/>
          <p:cNvSpPr txBox="1"/>
          <p:nvPr>
            <p:ph idx="1" type="body"/>
          </p:nvPr>
        </p:nvSpPr>
        <p:spPr>
          <a:xfrm>
            <a:off x="720000" y="540000"/>
            <a:ext cx="3852000" cy="28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</a:lstStyle>
          <a:p/>
        </p:txBody>
      </p:sp>
      <p:sp>
        <p:nvSpPr>
          <p:cNvPr id="603" name="Google Shape;603;p42"/>
          <p:cNvSpPr/>
          <p:nvPr/>
        </p:nvSpPr>
        <p:spPr>
          <a:xfrm rot="2700000">
            <a:off x="2998619" y="4835566"/>
            <a:ext cx="2684723" cy="1628333"/>
          </a:xfrm>
          <a:custGeom>
            <a:rect b="b" l="l" r="r" t="t"/>
            <a:pathLst>
              <a:path extrusionOk="0" h="2773" w="4572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2"/>
          <p:cNvSpPr/>
          <p:nvPr/>
        </p:nvSpPr>
        <p:spPr>
          <a:xfrm rot="-1773685">
            <a:off x="-1944302" y="3324149"/>
            <a:ext cx="3722374" cy="4034702"/>
          </a:xfrm>
          <a:custGeom>
            <a:rect b="b" l="l" r="r" t="t"/>
            <a:pathLst>
              <a:path extrusionOk="0" h="6136" w="5661">
                <a:moveTo>
                  <a:pt x="4561" y="0"/>
                </a:moveTo>
                <a:cubicBezTo>
                  <a:pt x="4195" y="0"/>
                  <a:pt x="3635" y="144"/>
                  <a:pt x="2862" y="416"/>
                </a:cubicBezTo>
                <a:cubicBezTo>
                  <a:pt x="2862" y="416"/>
                  <a:pt x="840" y="1226"/>
                  <a:pt x="840" y="1879"/>
                </a:cubicBezTo>
                <a:cubicBezTo>
                  <a:pt x="840" y="2013"/>
                  <a:pt x="934" y="2061"/>
                  <a:pt x="1079" y="2061"/>
                </a:cubicBezTo>
                <a:cubicBezTo>
                  <a:pt x="1419" y="2061"/>
                  <a:pt x="2040" y="1798"/>
                  <a:pt x="2366" y="1798"/>
                </a:cubicBezTo>
                <a:cubicBezTo>
                  <a:pt x="2557" y="1798"/>
                  <a:pt x="2646" y="1888"/>
                  <a:pt x="2519" y="2174"/>
                </a:cubicBezTo>
                <a:cubicBezTo>
                  <a:pt x="2082" y="3136"/>
                  <a:pt x="0" y="3323"/>
                  <a:pt x="0" y="4196"/>
                </a:cubicBezTo>
                <a:cubicBezTo>
                  <a:pt x="0" y="5080"/>
                  <a:pt x="1571" y="4629"/>
                  <a:pt x="1168" y="5315"/>
                </a:cubicBezTo>
                <a:cubicBezTo>
                  <a:pt x="912" y="5752"/>
                  <a:pt x="1754" y="6136"/>
                  <a:pt x="2690" y="6136"/>
                </a:cubicBezTo>
                <a:cubicBezTo>
                  <a:pt x="3185" y="6136"/>
                  <a:pt x="3707" y="6028"/>
                  <a:pt x="4105" y="5763"/>
                </a:cubicBezTo>
                <a:cubicBezTo>
                  <a:pt x="5254" y="5017"/>
                  <a:pt x="5661" y="4644"/>
                  <a:pt x="5612" y="4084"/>
                </a:cubicBezTo>
                <a:cubicBezTo>
                  <a:pt x="5552" y="3524"/>
                  <a:pt x="4153" y="3651"/>
                  <a:pt x="4571" y="3043"/>
                </a:cubicBezTo>
                <a:cubicBezTo>
                  <a:pt x="4993" y="2453"/>
                  <a:pt x="5612" y="1737"/>
                  <a:pt x="5381" y="1349"/>
                </a:cubicBezTo>
                <a:cubicBezTo>
                  <a:pt x="5319" y="1248"/>
                  <a:pt x="5215" y="1214"/>
                  <a:pt x="5095" y="1214"/>
                </a:cubicBezTo>
                <a:cubicBezTo>
                  <a:pt x="4856" y="1214"/>
                  <a:pt x="4554" y="1348"/>
                  <a:pt x="4408" y="1348"/>
                </a:cubicBezTo>
                <a:cubicBezTo>
                  <a:pt x="4346" y="1348"/>
                  <a:pt x="4311" y="1324"/>
                  <a:pt x="4321" y="1256"/>
                </a:cubicBezTo>
                <a:cubicBezTo>
                  <a:pt x="4355" y="946"/>
                  <a:pt x="5209" y="651"/>
                  <a:pt x="5067" y="260"/>
                </a:cubicBezTo>
                <a:cubicBezTo>
                  <a:pt x="5007" y="85"/>
                  <a:pt x="4841" y="0"/>
                  <a:pt x="4561" y="0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5" name="Google Shape;605;p42"/>
          <p:cNvGrpSpPr/>
          <p:nvPr/>
        </p:nvGrpSpPr>
        <p:grpSpPr>
          <a:xfrm>
            <a:off x="186624" y="1638257"/>
            <a:ext cx="8773787" cy="3311628"/>
            <a:chOff x="910697" y="1624413"/>
            <a:chExt cx="711927" cy="268714"/>
          </a:xfrm>
        </p:grpSpPr>
        <p:sp>
          <p:nvSpPr>
            <p:cNvPr id="606" name="Google Shape;606;p42"/>
            <p:cNvSpPr/>
            <p:nvPr/>
          </p:nvSpPr>
          <p:spPr>
            <a:xfrm>
              <a:off x="920046" y="1693146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1032803" y="1837287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1004865" y="1855801"/>
              <a:ext cx="6175" cy="6200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2"/>
            <p:cNvSpPr/>
            <p:nvPr/>
          </p:nvSpPr>
          <p:spPr>
            <a:xfrm rot="10800000">
              <a:off x="996328" y="1810360"/>
              <a:ext cx="8206" cy="8102"/>
            </a:xfrm>
            <a:custGeom>
              <a:rect b="b" l="l" r="r" t="t"/>
              <a:pathLst>
                <a:path extrusionOk="0" h="233" w="236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2"/>
            <p:cNvSpPr/>
            <p:nvPr/>
          </p:nvSpPr>
          <p:spPr>
            <a:xfrm flipH="1">
              <a:off x="1054466" y="1870509"/>
              <a:ext cx="5799" cy="6274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1230590" y="1841588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948916" y="1820613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1103257" y="1841588"/>
              <a:ext cx="14000" cy="14400"/>
            </a:xfrm>
            <a:custGeom>
              <a:rect b="b" l="l" r="r" t="t"/>
              <a:pathLst>
                <a:path extrusionOk="0" h="576" w="56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910697" y="1624413"/>
              <a:ext cx="9350" cy="9994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1287918" y="1864234"/>
              <a:ext cx="6274" cy="6707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1156518" y="1863988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1610526" y="1822750"/>
              <a:ext cx="5825" cy="5825"/>
            </a:xfrm>
            <a:custGeom>
              <a:rect b="b" l="l" r="r" t="t"/>
              <a:pathLst>
                <a:path extrusionOk="0" h="233" w="233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1438371" y="1882678"/>
              <a:ext cx="10449" cy="10449"/>
            </a:xfrm>
            <a:custGeom>
              <a:rect b="b" l="l" r="r" t="t"/>
              <a:pathLst>
                <a:path extrusionOk="0" h="251" w="251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1165868" y="1769880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2"/>
            <p:cNvSpPr/>
            <p:nvPr/>
          </p:nvSpPr>
          <p:spPr>
            <a:xfrm>
              <a:off x="1616349" y="1757043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/>
          <p:nvPr/>
        </p:nvSpPr>
        <p:spPr>
          <a:xfrm rot="6312029">
            <a:off x="-3453611" y="-2845883"/>
            <a:ext cx="5005154" cy="4335881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6"/>
          <p:cNvSpPr/>
          <p:nvPr/>
        </p:nvSpPr>
        <p:spPr>
          <a:xfrm rot="3776840">
            <a:off x="9428109" y="-2180733"/>
            <a:ext cx="7476287" cy="12632965"/>
          </a:xfrm>
          <a:custGeom>
            <a:rect b="b" l="l" r="r" t="t"/>
            <a:pathLst>
              <a:path extrusionOk="0" h="47312" w="43742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6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36" name="Google Shape;36;p26"/>
          <p:cNvGrpSpPr/>
          <p:nvPr/>
        </p:nvGrpSpPr>
        <p:grpSpPr>
          <a:xfrm>
            <a:off x="261043" y="3063255"/>
            <a:ext cx="8622178" cy="1847683"/>
            <a:chOff x="916725" y="1740822"/>
            <a:chExt cx="699625" cy="149926"/>
          </a:xfrm>
        </p:grpSpPr>
        <p:sp>
          <p:nvSpPr>
            <p:cNvPr id="37" name="Google Shape;37;p26"/>
            <p:cNvSpPr/>
            <p:nvPr/>
          </p:nvSpPr>
          <p:spPr>
            <a:xfrm>
              <a:off x="916726" y="1740822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6"/>
            <p:cNvSpPr/>
            <p:nvPr/>
          </p:nvSpPr>
          <p:spPr>
            <a:xfrm>
              <a:off x="1480691" y="1850000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6"/>
            <p:cNvSpPr/>
            <p:nvPr/>
          </p:nvSpPr>
          <p:spPr>
            <a:xfrm>
              <a:off x="948916" y="1822797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6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6"/>
            <p:cNvSpPr/>
            <p:nvPr/>
          </p:nvSpPr>
          <p:spPr>
            <a:xfrm>
              <a:off x="1586402" y="1827225"/>
              <a:ext cx="14000" cy="14400"/>
            </a:xfrm>
            <a:custGeom>
              <a:rect b="b" l="l" r="r" t="t"/>
              <a:pathLst>
                <a:path extrusionOk="0" h="576" w="56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6"/>
            <p:cNvSpPr/>
            <p:nvPr/>
          </p:nvSpPr>
          <p:spPr>
            <a:xfrm>
              <a:off x="1536103" y="1865802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6"/>
            <p:cNvSpPr/>
            <p:nvPr/>
          </p:nvSpPr>
          <p:spPr>
            <a:xfrm>
              <a:off x="930748" y="1880923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6"/>
            <p:cNvSpPr/>
            <p:nvPr/>
          </p:nvSpPr>
          <p:spPr>
            <a:xfrm>
              <a:off x="1560671" y="1785764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6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" name="Google Shape;46;p26"/>
          <p:cNvGrpSpPr/>
          <p:nvPr/>
        </p:nvGrpSpPr>
        <p:grpSpPr>
          <a:xfrm>
            <a:off x="8534942" y="76162"/>
            <a:ext cx="511840" cy="585068"/>
            <a:chOff x="6144600" y="3520075"/>
            <a:chExt cx="29600" cy="33825"/>
          </a:xfrm>
        </p:grpSpPr>
        <p:sp>
          <p:nvSpPr>
            <p:cNvPr id="47" name="Google Shape;47;p26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6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6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6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6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6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6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6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6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6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6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6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6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6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6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6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5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4"/>
          <p:cNvSpPr/>
          <p:nvPr/>
        </p:nvSpPr>
        <p:spPr>
          <a:xfrm rot="-6923940">
            <a:off x="5170783" y="664295"/>
            <a:ext cx="7476293" cy="12632914"/>
          </a:xfrm>
          <a:custGeom>
            <a:rect b="b" l="l" r="r" t="t"/>
            <a:pathLst>
              <a:path extrusionOk="0" h="47312" w="43742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44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6" name="Google Shape;626;p44"/>
          <p:cNvSpPr/>
          <p:nvPr/>
        </p:nvSpPr>
        <p:spPr>
          <a:xfrm rot="6312034">
            <a:off x="-1329483" y="3901418"/>
            <a:ext cx="2820265" cy="2443162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7" name="Google Shape;627;p44"/>
          <p:cNvGrpSpPr/>
          <p:nvPr/>
        </p:nvGrpSpPr>
        <p:grpSpPr>
          <a:xfrm>
            <a:off x="261043" y="3154345"/>
            <a:ext cx="8622178" cy="1794688"/>
            <a:chOff x="916725" y="1747432"/>
            <a:chExt cx="699625" cy="145625"/>
          </a:xfrm>
        </p:grpSpPr>
        <p:sp>
          <p:nvSpPr>
            <p:cNvPr id="628" name="Google Shape;628;p44"/>
            <p:cNvSpPr/>
            <p:nvPr/>
          </p:nvSpPr>
          <p:spPr>
            <a:xfrm>
              <a:off x="929762" y="1747432"/>
              <a:ext cx="5800" cy="6275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>
              <a:off x="1536103" y="1865802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4"/>
            <p:cNvSpPr/>
            <p:nvPr/>
          </p:nvSpPr>
          <p:spPr>
            <a:xfrm>
              <a:off x="1425456" y="1882957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4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3" name="Google Shape;633;p44"/>
          <p:cNvGrpSpPr/>
          <p:nvPr/>
        </p:nvGrpSpPr>
        <p:grpSpPr>
          <a:xfrm>
            <a:off x="464067" y="4195750"/>
            <a:ext cx="511840" cy="585068"/>
            <a:chOff x="6144600" y="3520075"/>
            <a:chExt cx="29600" cy="33825"/>
          </a:xfrm>
        </p:grpSpPr>
        <p:sp>
          <p:nvSpPr>
            <p:cNvPr id="634" name="Google Shape;634;p44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0" name="Google Shape;650;p44"/>
          <p:cNvGrpSpPr/>
          <p:nvPr/>
        </p:nvGrpSpPr>
        <p:grpSpPr>
          <a:xfrm>
            <a:off x="123514" y="2742801"/>
            <a:ext cx="8772509" cy="2251174"/>
            <a:chOff x="904527" y="1714820"/>
            <a:chExt cx="711823" cy="182666"/>
          </a:xfrm>
        </p:grpSpPr>
        <p:sp>
          <p:nvSpPr>
            <p:cNvPr id="651" name="Google Shape;651;p44"/>
            <p:cNvSpPr/>
            <p:nvPr/>
          </p:nvSpPr>
          <p:spPr>
            <a:xfrm>
              <a:off x="924724" y="1743976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1603491" y="17649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904527" y="1714820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1024177" y="1889473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1595351" y="1859991"/>
              <a:ext cx="5799" cy="5802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44"/>
            <p:cNvSpPr/>
            <p:nvPr/>
          </p:nvSpPr>
          <p:spPr>
            <a:xfrm>
              <a:off x="1479076" y="1887661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44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3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5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661" name="Google Shape;661;p45"/>
          <p:cNvGrpSpPr/>
          <p:nvPr/>
        </p:nvGrpSpPr>
        <p:grpSpPr>
          <a:xfrm>
            <a:off x="123513" y="2364479"/>
            <a:ext cx="8691370" cy="2629509"/>
            <a:chOff x="904527" y="1684121"/>
            <a:chExt cx="705239" cy="213365"/>
          </a:xfrm>
        </p:grpSpPr>
        <p:sp>
          <p:nvSpPr>
            <p:cNvPr id="662" name="Google Shape;662;p45"/>
            <p:cNvSpPr/>
            <p:nvPr/>
          </p:nvSpPr>
          <p:spPr>
            <a:xfrm>
              <a:off x="924724" y="1743976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5"/>
            <p:cNvSpPr/>
            <p:nvPr/>
          </p:nvSpPr>
          <p:spPr>
            <a:xfrm>
              <a:off x="1019437" y="1883854"/>
              <a:ext cx="9350" cy="9389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5"/>
            <p:cNvSpPr/>
            <p:nvPr/>
          </p:nvSpPr>
          <p:spPr>
            <a:xfrm>
              <a:off x="1603491" y="17649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5"/>
            <p:cNvSpPr/>
            <p:nvPr/>
          </p:nvSpPr>
          <p:spPr>
            <a:xfrm>
              <a:off x="904527" y="1714820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5"/>
            <p:cNvSpPr/>
            <p:nvPr/>
          </p:nvSpPr>
          <p:spPr>
            <a:xfrm>
              <a:off x="1479076" y="1887661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5"/>
            <p:cNvSpPr/>
            <p:nvPr/>
          </p:nvSpPr>
          <p:spPr>
            <a:xfrm>
              <a:off x="1593025" y="1684121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5"/>
            <p:cNvSpPr/>
            <p:nvPr/>
          </p:nvSpPr>
          <p:spPr>
            <a:xfrm>
              <a:off x="1593025" y="1811173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45"/>
          <p:cNvSpPr/>
          <p:nvPr/>
        </p:nvSpPr>
        <p:spPr>
          <a:xfrm rot="-6923940">
            <a:off x="5283033" y="1070394"/>
            <a:ext cx="7476293" cy="12632914"/>
          </a:xfrm>
          <a:custGeom>
            <a:rect b="b" l="l" r="r" t="t"/>
            <a:pathLst>
              <a:path extrusionOk="0" h="47312" w="43742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45"/>
          <p:cNvSpPr/>
          <p:nvPr/>
        </p:nvSpPr>
        <p:spPr>
          <a:xfrm rot="6312029">
            <a:off x="-1460560" y="130176"/>
            <a:ext cx="2933918" cy="1297249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1" name="Google Shape;671;p45"/>
          <p:cNvGrpSpPr/>
          <p:nvPr/>
        </p:nvGrpSpPr>
        <p:grpSpPr>
          <a:xfrm>
            <a:off x="208142" y="4359112"/>
            <a:ext cx="511840" cy="585068"/>
            <a:chOff x="6144600" y="3520075"/>
            <a:chExt cx="29600" cy="33825"/>
          </a:xfrm>
        </p:grpSpPr>
        <p:sp>
          <p:nvSpPr>
            <p:cNvPr id="672" name="Google Shape;672;p45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5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5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5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5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5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5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5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5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5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5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5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5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5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5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5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6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6"/>
          <p:cNvSpPr/>
          <p:nvPr/>
        </p:nvSpPr>
        <p:spPr>
          <a:xfrm flipH="1" rot="-5399899">
            <a:off x="2291657" y="-9335582"/>
            <a:ext cx="7476273" cy="12632895"/>
          </a:xfrm>
          <a:custGeom>
            <a:rect b="b" l="l" r="r" t="t"/>
            <a:pathLst>
              <a:path extrusionOk="0" h="47312" w="43742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6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1" name="Google Shape;691;p46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2" name="Google Shape;692;p46"/>
          <p:cNvSpPr/>
          <p:nvPr/>
        </p:nvSpPr>
        <p:spPr>
          <a:xfrm rot="6312026">
            <a:off x="7901821" y="4068658"/>
            <a:ext cx="1044358" cy="904709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3" name="Google Shape;693;p46"/>
          <p:cNvGrpSpPr/>
          <p:nvPr/>
        </p:nvGrpSpPr>
        <p:grpSpPr>
          <a:xfrm>
            <a:off x="208142" y="4151425"/>
            <a:ext cx="511840" cy="585068"/>
            <a:chOff x="6144600" y="3520075"/>
            <a:chExt cx="29600" cy="33825"/>
          </a:xfrm>
        </p:grpSpPr>
        <p:sp>
          <p:nvSpPr>
            <p:cNvPr id="694" name="Google Shape;694;p46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6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6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46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46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6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6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6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6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6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6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6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6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6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46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46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46"/>
          <p:cNvGrpSpPr/>
          <p:nvPr/>
        </p:nvGrpSpPr>
        <p:grpSpPr>
          <a:xfrm>
            <a:off x="110550" y="2266596"/>
            <a:ext cx="8858736" cy="2836861"/>
            <a:chOff x="916725" y="1641996"/>
            <a:chExt cx="679700" cy="217659"/>
          </a:xfrm>
        </p:grpSpPr>
        <p:sp>
          <p:nvSpPr>
            <p:cNvPr id="711" name="Google Shape;711;p46"/>
            <p:cNvSpPr/>
            <p:nvPr/>
          </p:nvSpPr>
          <p:spPr>
            <a:xfrm>
              <a:off x="924724" y="1743976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46"/>
            <p:cNvSpPr/>
            <p:nvPr/>
          </p:nvSpPr>
          <p:spPr>
            <a:xfrm>
              <a:off x="933409" y="1849163"/>
              <a:ext cx="10448" cy="10492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46"/>
            <p:cNvSpPr/>
            <p:nvPr/>
          </p:nvSpPr>
          <p:spPr>
            <a:xfrm>
              <a:off x="1586176" y="17525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46"/>
            <p:cNvSpPr/>
            <p:nvPr/>
          </p:nvSpPr>
          <p:spPr>
            <a:xfrm>
              <a:off x="943802" y="1682956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46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46"/>
            <p:cNvSpPr/>
            <p:nvPr/>
          </p:nvSpPr>
          <p:spPr>
            <a:xfrm>
              <a:off x="951477" y="1641996"/>
              <a:ext cx="6274" cy="6707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46"/>
            <p:cNvSpPr/>
            <p:nvPr/>
          </p:nvSpPr>
          <p:spPr>
            <a:xfrm>
              <a:off x="1554877" y="1832883"/>
              <a:ext cx="5799" cy="5802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46"/>
            <p:cNvSpPr/>
            <p:nvPr/>
          </p:nvSpPr>
          <p:spPr>
            <a:xfrm>
              <a:off x="1560676" y="1726789"/>
              <a:ext cx="6275" cy="6593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46"/>
            <p:cNvSpPr/>
            <p:nvPr/>
          </p:nvSpPr>
          <p:spPr>
            <a:xfrm>
              <a:off x="1585975" y="1649033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46"/>
            <p:cNvSpPr/>
            <p:nvPr/>
          </p:nvSpPr>
          <p:spPr>
            <a:xfrm>
              <a:off x="1573297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0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7"/>
          <p:cNvSpPr txBox="1"/>
          <p:nvPr>
            <p:ph type="title"/>
          </p:nvPr>
        </p:nvSpPr>
        <p:spPr>
          <a:xfrm>
            <a:off x="720000" y="539988"/>
            <a:ext cx="5030400" cy="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3" name="Google Shape;723;p47"/>
          <p:cNvSpPr txBox="1"/>
          <p:nvPr>
            <p:ph idx="1" type="body"/>
          </p:nvPr>
        </p:nvSpPr>
        <p:spPr>
          <a:xfrm>
            <a:off x="598347" y="2061713"/>
            <a:ext cx="5163000" cy="19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4" name="Google Shape;724;p47"/>
          <p:cNvSpPr/>
          <p:nvPr/>
        </p:nvSpPr>
        <p:spPr>
          <a:xfrm flipH="1" rot="687619">
            <a:off x="7522589" y="2789325"/>
            <a:ext cx="3667458" cy="3975152"/>
          </a:xfrm>
          <a:custGeom>
            <a:rect b="b" l="l" r="r" t="t"/>
            <a:pathLst>
              <a:path extrusionOk="0" h="6136" w="5661">
                <a:moveTo>
                  <a:pt x="4561" y="0"/>
                </a:moveTo>
                <a:cubicBezTo>
                  <a:pt x="4195" y="0"/>
                  <a:pt x="3635" y="144"/>
                  <a:pt x="2862" y="416"/>
                </a:cubicBezTo>
                <a:cubicBezTo>
                  <a:pt x="2862" y="416"/>
                  <a:pt x="840" y="1226"/>
                  <a:pt x="840" y="1879"/>
                </a:cubicBezTo>
                <a:cubicBezTo>
                  <a:pt x="840" y="2013"/>
                  <a:pt x="934" y="2061"/>
                  <a:pt x="1079" y="2061"/>
                </a:cubicBezTo>
                <a:cubicBezTo>
                  <a:pt x="1419" y="2061"/>
                  <a:pt x="2040" y="1798"/>
                  <a:pt x="2366" y="1798"/>
                </a:cubicBezTo>
                <a:cubicBezTo>
                  <a:pt x="2557" y="1798"/>
                  <a:pt x="2646" y="1888"/>
                  <a:pt x="2519" y="2174"/>
                </a:cubicBezTo>
                <a:cubicBezTo>
                  <a:pt x="2082" y="3136"/>
                  <a:pt x="0" y="3323"/>
                  <a:pt x="0" y="4196"/>
                </a:cubicBezTo>
                <a:cubicBezTo>
                  <a:pt x="0" y="5080"/>
                  <a:pt x="1571" y="4629"/>
                  <a:pt x="1168" y="5315"/>
                </a:cubicBezTo>
                <a:cubicBezTo>
                  <a:pt x="912" y="5752"/>
                  <a:pt x="1754" y="6136"/>
                  <a:pt x="2690" y="6136"/>
                </a:cubicBezTo>
                <a:cubicBezTo>
                  <a:pt x="3185" y="6136"/>
                  <a:pt x="3707" y="6028"/>
                  <a:pt x="4105" y="5763"/>
                </a:cubicBezTo>
                <a:cubicBezTo>
                  <a:pt x="5254" y="5017"/>
                  <a:pt x="5661" y="4644"/>
                  <a:pt x="5612" y="4084"/>
                </a:cubicBezTo>
                <a:cubicBezTo>
                  <a:pt x="5552" y="3524"/>
                  <a:pt x="4153" y="3651"/>
                  <a:pt x="4571" y="3043"/>
                </a:cubicBezTo>
                <a:cubicBezTo>
                  <a:pt x="4993" y="2453"/>
                  <a:pt x="5612" y="1737"/>
                  <a:pt x="5381" y="1349"/>
                </a:cubicBezTo>
                <a:cubicBezTo>
                  <a:pt x="5319" y="1248"/>
                  <a:pt x="5215" y="1214"/>
                  <a:pt x="5095" y="1214"/>
                </a:cubicBezTo>
                <a:cubicBezTo>
                  <a:pt x="4856" y="1214"/>
                  <a:pt x="4554" y="1348"/>
                  <a:pt x="4408" y="1348"/>
                </a:cubicBezTo>
                <a:cubicBezTo>
                  <a:pt x="4346" y="1348"/>
                  <a:pt x="4311" y="1324"/>
                  <a:pt x="4321" y="1256"/>
                </a:cubicBezTo>
                <a:cubicBezTo>
                  <a:pt x="4355" y="946"/>
                  <a:pt x="5209" y="651"/>
                  <a:pt x="5067" y="260"/>
                </a:cubicBezTo>
                <a:cubicBezTo>
                  <a:pt x="5007" y="85"/>
                  <a:pt x="4841" y="0"/>
                  <a:pt x="4561" y="0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47"/>
          <p:cNvSpPr/>
          <p:nvPr/>
        </p:nvSpPr>
        <p:spPr>
          <a:xfrm rot="6312034">
            <a:off x="7850179" y="-1474364"/>
            <a:ext cx="3253661" cy="2818604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47"/>
          <p:cNvGrpSpPr/>
          <p:nvPr/>
        </p:nvGrpSpPr>
        <p:grpSpPr>
          <a:xfrm>
            <a:off x="6988598" y="3823292"/>
            <a:ext cx="741874" cy="843207"/>
            <a:chOff x="5912600" y="3521075"/>
            <a:chExt cx="50150" cy="57000"/>
          </a:xfrm>
        </p:grpSpPr>
        <p:sp>
          <p:nvSpPr>
            <p:cNvPr id="727" name="Google Shape;727;p47"/>
            <p:cNvSpPr/>
            <p:nvPr/>
          </p:nvSpPr>
          <p:spPr>
            <a:xfrm>
              <a:off x="5935850" y="3570675"/>
              <a:ext cx="8975" cy="7400"/>
            </a:xfrm>
            <a:custGeom>
              <a:rect b="b" l="l" r="r" t="t"/>
              <a:pathLst>
                <a:path extrusionOk="0" h="296" w="359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7"/>
            <p:cNvSpPr/>
            <p:nvPr/>
          </p:nvSpPr>
          <p:spPr>
            <a:xfrm>
              <a:off x="5941725" y="3521075"/>
              <a:ext cx="8150" cy="7100"/>
            </a:xfrm>
            <a:custGeom>
              <a:rect b="b" l="l" r="r" t="t"/>
              <a:pathLst>
                <a:path extrusionOk="0" h="284" w="326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7"/>
            <p:cNvSpPr/>
            <p:nvPr/>
          </p:nvSpPr>
          <p:spPr>
            <a:xfrm>
              <a:off x="5953025" y="3559150"/>
              <a:ext cx="9350" cy="8625"/>
            </a:xfrm>
            <a:custGeom>
              <a:rect b="b" l="l" r="r" t="t"/>
              <a:pathLst>
                <a:path extrusionOk="0" h="345" w="374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7"/>
            <p:cNvSpPr/>
            <p:nvPr/>
          </p:nvSpPr>
          <p:spPr>
            <a:xfrm>
              <a:off x="5914125" y="3525675"/>
              <a:ext cx="8975" cy="8825"/>
            </a:xfrm>
            <a:custGeom>
              <a:rect b="b" l="l" r="r" t="t"/>
              <a:pathLst>
                <a:path extrusionOk="0" h="353" w="359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7"/>
            <p:cNvSpPr/>
            <p:nvPr/>
          </p:nvSpPr>
          <p:spPr>
            <a:xfrm>
              <a:off x="5912600" y="3559725"/>
              <a:ext cx="5375" cy="4400"/>
            </a:xfrm>
            <a:custGeom>
              <a:rect b="b" l="l" r="r" t="t"/>
              <a:pathLst>
                <a:path extrusionOk="0" h="176" w="215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7"/>
            <p:cNvSpPr/>
            <p:nvPr/>
          </p:nvSpPr>
          <p:spPr>
            <a:xfrm>
              <a:off x="5958425" y="3546425"/>
              <a:ext cx="4325" cy="4625"/>
            </a:xfrm>
            <a:custGeom>
              <a:rect b="b" l="l" r="r" t="t"/>
              <a:pathLst>
                <a:path extrusionOk="0" h="185" w="173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7"/>
            <p:cNvSpPr/>
            <p:nvPr/>
          </p:nvSpPr>
          <p:spPr>
            <a:xfrm>
              <a:off x="5914875" y="3531375"/>
              <a:ext cx="42450" cy="35900"/>
            </a:xfrm>
            <a:custGeom>
              <a:rect b="b" l="l" r="r" t="t"/>
              <a:pathLst>
                <a:path extrusionOk="0" h="1436" w="1698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7"/>
            <p:cNvSpPr/>
            <p:nvPr/>
          </p:nvSpPr>
          <p:spPr>
            <a:xfrm>
              <a:off x="5920000" y="3548950"/>
              <a:ext cx="6175" cy="5425"/>
            </a:xfrm>
            <a:custGeom>
              <a:rect b="b" l="l" r="r" t="t"/>
              <a:pathLst>
                <a:path extrusionOk="0" h="217" w="247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7"/>
            <p:cNvSpPr/>
            <p:nvPr/>
          </p:nvSpPr>
          <p:spPr>
            <a:xfrm>
              <a:off x="5921125" y="355127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7"/>
            <p:cNvSpPr/>
            <p:nvPr/>
          </p:nvSpPr>
          <p:spPr>
            <a:xfrm>
              <a:off x="5923075" y="3555925"/>
              <a:ext cx="3950" cy="3125"/>
            </a:xfrm>
            <a:custGeom>
              <a:rect b="b" l="l" r="r" t="t"/>
              <a:pathLst>
                <a:path extrusionOk="0" h="125" w="158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7"/>
            <p:cNvSpPr/>
            <p:nvPr/>
          </p:nvSpPr>
          <p:spPr>
            <a:xfrm>
              <a:off x="5926525" y="3546975"/>
              <a:ext cx="7850" cy="7400"/>
            </a:xfrm>
            <a:custGeom>
              <a:rect b="b" l="l" r="r" t="t"/>
              <a:pathLst>
                <a:path extrusionOk="0" h="296" w="314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7"/>
            <p:cNvSpPr/>
            <p:nvPr/>
          </p:nvSpPr>
          <p:spPr>
            <a:xfrm>
              <a:off x="5933150" y="3555100"/>
              <a:ext cx="12525" cy="8975"/>
            </a:xfrm>
            <a:custGeom>
              <a:rect b="b" l="l" r="r" t="t"/>
              <a:pathLst>
                <a:path extrusionOk="0" h="359" w="501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7"/>
            <p:cNvSpPr/>
            <p:nvPr/>
          </p:nvSpPr>
          <p:spPr>
            <a:xfrm>
              <a:off x="5938650" y="3557900"/>
              <a:ext cx="6550" cy="4675"/>
            </a:xfrm>
            <a:custGeom>
              <a:rect b="b" l="l" r="r" t="t"/>
              <a:pathLst>
                <a:path extrusionOk="0" h="187" w="262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7"/>
            <p:cNvSpPr/>
            <p:nvPr/>
          </p:nvSpPr>
          <p:spPr>
            <a:xfrm>
              <a:off x="5922325" y="3539975"/>
              <a:ext cx="5425" cy="4325"/>
            </a:xfrm>
            <a:custGeom>
              <a:rect b="b" l="l" r="r" t="t"/>
              <a:pathLst>
                <a:path extrusionOk="0" h="173" w="217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7"/>
            <p:cNvSpPr/>
            <p:nvPr/>
          </p:nvSpPr>
          <p:spPr>
            <a:xfrm>
              <a:off x="5946400" y="3541575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7"/>
            <p:cNvSpPr/>
            <p:nvPr/>
          </p:nvSpPr>
          <p:spPr>
            <a:xfrm>
              <a:off x="5929700" y="3538400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3" name="Google Shape;743;p47"/>
          <p:cNvGrpSpPr/>
          <p:nvPr/>
        </p:nvGrpSpPr>
        <p:grpSpPr>
          <a:xfrm flipH="1">
            <a:off x="83203" y="2340126"/>
            <a:ext cx="8901304" cy="2644224"/>
            <a:chOff x="904527" y="1682927"/>
            <a:chExt cx="722274" cy="214559"/>
          </a:xfrm>
        </p:grpSpPr>
        <p:sp>
          <p:nvSpPr>
            <p:cNvPr id="744" name="Google Shape;744;p47"/>
            <p:cNvSpPr/>
            <p:nvPr/>
          </p:nvSpPr>
          <p:spPr>
            <a:xfrm>
              <a:off x="984123" y="1732100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7"/>
            <p:cNvSpPr/>
            <p:nvPr/>
          </p:nvSpPr>
          <p:spPr>
            <a:xfrm>
              <a:off x="944407" y="1870567"/>
              <a:ext cx="9350" cy="9389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7"/>
            <p:cNvSpPr/>
            <p:nvPr/>
          </p:nvSpPr>
          <p:spPr>
            <a:xfrm>
              <a:off x="1603491" y="17649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7"/>
            <p:cNvSpPr/>
            <p:nvPr/>
          </p:nvSpPr>
          <p:spPr>
            <a:xfrm>
              <a:off x="904527" y="1682927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7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7"/>
            <p:cNvSpPr/>
            <p:nvPr/>
          </p:nvSpPr>
          <p:spPr>
            <a:xfrm>
              <a:off x="1024177" y="1889473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7"/>
            <p:cNvSpPr/>
            <p:nvPr/>
          </p:nvSpPr>
          <p:spPr>
            <a:xfrm>
              <a:off x="1595351" y="1859991"/>
              <a:ext cx="5799" cy="5802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7"/>
            <p:cNvSpPr/>
            <p:nvPr/>
          </p:nvSpPr>
          <p:spPr>
            <a:xfrm>
              <a:off x="1531186" y="1887661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7"/>
            <p:cNvSpPr/>
            <p:nvPr/>
          </p:nvSpPr>
          <p:spPr>
            <a:xfrm>
              <a:off x="1616351" y="1824283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7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7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8"/>
          <p:cNvSpPr/>
          <p:nvPr/>
        </p:nvSpPr>
        <p:spPr>
          <a:xfrm flipH="1">
            <a:off x="0" y="0"/>
            <a:ext cx="6163570" cy="5143484"/>
          </a:xfrm>
          <a:custGeom>
            <a:rect b="b" l="l" r="r" t="t"/>
            <a:pathLst>
              <a:path extrusionOk="0" h="39425" w="47244">
                <a:moveTo>
                  <a:pt x="22178" y="0"/>
                </a:moveTo>
                <a:cubicBezTo>
                  <a:pt x="19675" y="1372"/>
                  <a:pt x="17728" y="3558"/>
                  <a:pt x="16882" y="6112"/>
                </a:cubicBezTo>
                <a:cubicBezTo>
                  <a:pt x="15592" y="10138"/>
                  <a:pt x="16964" y="14720"/>
                  <a:pt x="14910" y="18487"/>
                </a:cubicBezTo>
                <a:cubicBezTo>
                  <a:pt x="12590" y="22753"/>
                  <a:pt x="6795" y="24440"/>
                  <a:pt x="3401" y="28049"/>
                </a:cubicBezTo>
                <a:cubicBezTo>
                  <a:pt x="1081" y="30495"/>
                  <a:pt x="1" y="33895"/>
                  <a:pt x="582" y="37080"/>
                </a:cubicBezTo>
                <a:cubicBezTo>
                  <a:pt x="715" y="37870"/>
                  <a:pt x="980" y="38660"/>
                  <a:pt x="1321" y="39425"/>
                </a:cubicBezTo>
                <a:lnTo>
                  <a:pt x="47243" y="39425"/>
                </a:lnTo>
                <a:lnTo>
                  <a:pt x="47243" y="0"/>
                </a:ln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48"/>
          <p:cNvSpPr txBox="1"/>
          <p:nvPr>
            <p:ph type="ctrTitle"/>
          </p:nvPr>
        </p:nvSpPr>
        <p:spPr>
          <a:xfrm flipH="1">
            <a:off x="5865875" y="780800"/>
            <a:ext cx="25581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57" name="Google Shape;757;p48"/>
          <p:cNvSpPr txBox="1"/>
          <p:nvPr>
            <p:ph idx="1" type="subTitle"/>
          </p:nvPr>
        </p:nvSpPr>
        <p:spPr>
          <a:xfrm flipH="1">
            <a:off x="4571975" y="1787875"/>
            <a:ext cx="38520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58" name="Google Shape;758;p48"/>
          <p:cNvSpPr/>
          <p:nvPr/>
        </p:nvSpPr>
        <p:spPr>
          <a:xfrm rot="6312027">
            <a:off x="7728460" y="3876730"/>
            <a:ext cx="3637102" cy="3150764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48"/>
          <p:cNvSpPr txBox="1"/>
          <p:nvPr>
            <p:ph idx="2" type="subTitle"/>
          </p:nvPr>
        </p:nvSpPr>
        <p:spPr>
          <a:xfrm>
            <a:off x="4571975" y="2971825"/>
            <a:ext cx="34995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60" name="Google Shape;760;p48"/>
          <p:cNvSpPr txBox="1"/>
          <p:nvPr/>
        </p:nvSpPr>
        <p:spPr>
          <a:xfrm>
            <a:off x="651125" y="4155775"/>
            <a:ext cx="4710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b="0" i="0" lang="en" sz="1000" u="none" cap="none" strike="noStrike">
                <a:solidFill>
                  <a:schemeClr val="accen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b="0" i="0" lang="en" sz="1000" u="none" cap="none" strike="noStrike">
                <a:solidFill>
                  <a:schemeClr val="accen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b="0" i="0" lang="en" sz="1000" u="none" cap="none" strike="noStrike">
                <a:solidFill>
                  <a:schemeClr val="accen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and illustrations by Stories</a:t>
            </a:r>
            <a:endParaRPr b="0" i="0" sz="1000" u="none" cap="none" strike="noStrik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61" name="Google Shape;761;p48"/>
          <p:cNvGrpSpPr/>
          <p:nvPr/>
        </p:nvGrpSpPr>
        <p:grpSpPr>
          <a:xfrm>
            <a:off x="493175" y="360043"/>
            <a:ext cx="3500232" cy="4856319"/>
            <a:chOff x="2487000" y="340768"/>
            <a:chExt cx="3500232" cy="4856319"/>
          </a:xfrm>
        </p:grpSpPr>
        <p:sp>
          <p:nvSpPr>
            <p:cNvPr id="762" name="Google Shape;762;p48"/>
            <p:cNvSpPr/>
            <p:nvPr/>
          </p:nvSpPr>
          <p:spPr>
            <a:xfrm>
              <a:off x="3453072" y="366643"/>
              <a:ext cx="119851" cy="121083"/>
            </a:xfrm>
            <a:custGeom>
              <a:rect b="b" l="l" r="r" t="t"/>
              <a:pathLst>
                <a:path extrusionOk="0" h="393" w="389">
                  <a:moveTo>
                    <a:pt x="187" y="1"/>
                  </a:moveTo>
                  <a:cubicBezTo>
                    <a:pt x="94" y="1"/>
                    <a:pt x="0" y="94"/>
                    <a:pt x="0" y="206"/>
                  </a:cubicBezTo>
                  <a:cubicBezTo>
                    <a:pt x="0" y="299"/>
                    <a:pt x="94" y="392"/>
                    <a:pt x="187" y="392"/>
                  </a:cubicBezTo>
                  <a:cubicBezTo>
                    <a:pt x="295" y="392"/>
                    <a:pt x="388" y="299"/>
                    <a:pt x="388" y="206"/>
                  </a:cubicBezTo>
                  <a:cubicBezTo>
                    <a:pt x="388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8"/>
            <p:cNvSpPr/>
            <p:nvPr/>
          </p:nvSpPr>
          <p:spPr>
            <a:xfrm>
              <a:off x="5810075" y="1120931"/>
              <a:ext cx="177157" cy="172844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8"/>
            <p:cNvSpPr/>
            <p:nvPr/>
          </p:nvSpPr>
          <p:spPr>
            <a:xfrm>
              <a:off x="5116550" y="340768"/>
              <a:ext cx="177157" cy="172844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8"/>
            <p:cNvSpPr/>
            <p:nvPr/>
          </p:nvSpPr>
          <p:spPr>
            <a:xfrm>
              <a:off x="2487000" y="4742593"/>
              <a:ext cx="177158" cy="172844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8"/>
            <p:cNvSpPr/>
            <p:nvPr/>
          </p:nvSpPr>
          <p:spPr>
            <a:xfrm>
              <a:off x="5269350" y="5024243"/>
              <a:ext cx="177157" cy="172844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7" name="Google Shape;767;p48"/>
          <p:cNvGrpSpPr/>
          <p:nvPr/>
        </p:nvGrpSpPr>
        <p:grpSpPr>
          <a:xfrm>
            <a:off x="261043" y="187479"/>
            <a:ext cx="4375487" cy="4863170"/>
            <a:chOff x="916725" y="1507474"/>
            <a:chExt cx="355038" cy="394610"/>
          </a:xfrm>
        </p:grpSpPr>
        <p:sp>
          <p:nvSpPr>
            <p:cNvPr id="768" name="Google Shape;768;p48"/>
            <p:cNvSpPr/>
            <p:nvPr/>
          </p:nvSpPr>
          <p:spPr>
            <a:xfrm>
              <a:off x="935563" y="1693928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8"/>
            <p:cNvSpPr/>
            <p:nvPr/>
          </p:nvSpPr>
          <p:spPr>
            <a:xfrm>
              <a:off x="983250" y="1507474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8"/>
            <p:cNvSpPr/>
            <p:nvPr/>
          </p:nvSpPr>
          <p:spPr>
            <a:xfrm>
              <a:off x="989647" y="1895783"/>
              <a:ext cx="6274" cy="6301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8"/>
            <p:cNvSpPr/>
            <p:nvPr/>
          </p:nvSpPr>
          <p:spPr>
            <a:xfrm>
              <a:off x="1120825" y="1519525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8"/>
                    <a:pt x="60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8"/>
            <p:cNvSpPr/>
            <p:nvPr/>
          </p:nvSpPr>
          <p:spPr>
            <a:xfrm>
              <a:off x="936575" y="1625350"/>
              <a:ext cx="9725" cy="9825"/>
            </a:xfrm>
            <a:custGeom>
              <a:rect b="b" l="l" r="r" t="t"/>
              <a:pathLst>
                <a:path extrusionOk="0" h="393" w="389">
                  <a:moveTo>
                    <a:pt x="187" y="1"/>
                  </a:moveTo>
                  <a:cubicBezTo>
                    <a:pt x="94" y="1"/>
                    <a:pt x="0" y="94"/>
                    <a:pt x="0" y="206"/>
                  </a:cubicBezTo>
                  <a:cubicBezTo>
                    <a:pt x="0" y="299"/>
                    <a:pt x="94" y="392"/>
                    <a:pt x="187" y="392"/>
                  </a:cubicBezTo>
                  <a:cubicBezTo>
                    <a:pt x="295" y="392"/>
                    <a:pt x="388" y="299"/>
                    <a:pt x="388" y="206"/>
                  </a:cubicBezTo>
                  <a:cubicBezTo>
                    <a:pt x="388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8"/>
            <p:cNvSpPr/>
            <p:nvPr/>
          </p:nvSpPr>
          <p:spPr>
            <a:xfrm>
              <a:off x="977350" y="1759350"/>
              <a:ext cx="5900" cy="5825"/>
            </a:xfrm>
            <a:custGeom>
              <a:rect b="b" l="l" r="r" t="t"/>
              <a:pathLst>
                <a:path extrusionOk="0" h="233" w="236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8"/>
            <p:cNvSpPr/>
            <p:nvPr/>
          </p:nvSpPr>
          <p:spPr>
            <a:xfrm>
              <a:off x="1022875" y="1639575"/>
              <a:ext cx="5800" cy="6275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8"/>
            <p:cNvSpPr/>
            <p:nvPr/>
          </p:nvSpPr>
          <p:spPr>
            <a:xfrm>
              <a:off x="1255600" y="1514875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8"/>
            <p:cNvSpPr/>
            <p:nvPr/>
          </p:nvSpPr>
          <p:spPr>
            <a:xfrm>
              <a:off x="937700" y="1521875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8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8"/>
            <p:cNvSpPr/>
            <p:nvPr/>
          </p:nvSpPr>
          <p:spPr>
            <a:xfrm>
              <a:off x="1241600" y="1676119"/>
              <a:ext cx="14000" cy="14025"/>
            </a:xfrm>
            <a:custGeom>
              <a:rect b="b" l="l" r="r" t="t"/>
              <a:pathLst>
                <a:path extrusionOk="0" h="561" w="560">
                  <a:moveTo>
                    <a:pt x="280" y="0"/>
                  </a:moveTo>
                  <a:cubicBezTo>
                    <a:pt x="127" y="0"/>
                    <a:pt x="0" y="127"/>
                    <a:pt x="0" y="280"/>
                  </a:cubicBezTo>
                  <a:cubicBezTo>
                    <a:pt x="0" y="437"/>
                    <a:pt x="127" y="560"/>
                    <a:pt x="280" y="560"/>
                  </a:cubicBezTo>
                  <a:cubicBezTo>
                    <a:pt x="437" y="560"/>
                    <a:pt x="560" y="437"/>
                    <a:pt x="560" y="280"/>
                  </a:cubicBezTo>
                  <a:cubicBezTo>
                    <a:pt x="560" y="127"/>
                    <a:pt x="437" y="0"/>
                    <a:pt x="280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8"/>
            <p:cNvSpPr/>
            <p:nvPr/>
          </p:nvSpPr>
          <p:spPr>
            <a:xfrm>
              <a:off x="1236052" y="1806905"/>
              <a:ext cx="14000" cy="14400"/>
            </a:xfrm>
            <a:custGeom>
              <a:rect b="b" l="l" r="r" t="t"/>
              <a:pathLst>
                <a:path extrusionOk="0" h="576" w="56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8"/>
            <p:cNvSpPr/>
            <p:nvPr/>
          </p:nvSpPr>
          <p:spPr>
            <a:xfrm>
              <a:off x="1197894" y="1531166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8"/>
            <p:cNvSpPr/>
            <p:nvPr/>
          </p:nvSpPr>
          <p:spPr>
            <a:xfrm>
              <a:off x="1261313" y="1577366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2" name="Google Shape;782;p48"/>
          <p:cNvGrpSpPr/>
          <p:nvPr/>
        </p:nvGrpSpPr>
        <p:grpSpPr>
          <a:xfrm>
            <a:off x="719992" y="540000"/>
            <a:ext cx="511840" cy="585068"/>
            <a:chOff x="6144600" y="3520075"/>
            <a:chExt cx="29600" cy="33825"/>
          </a:xfrm>
        </p:grpSpPr>
        <p:sp>
          <p:nvSpPr>
            <p:cNvPr id="783" name="Google Shape;783;p48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8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8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8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8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8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5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9"/>
          <p:cNvSpPr/>
          <p:nvPr/>
        </p:nvSpPr>
        <p:spPr>
          <a:xfrm rot="-5644651">
            <a:off x="458982" y="2038178"/>
            <a:ext cx="10028743" cy="13939437"/>
          </a:xfrm>
          <a:custGeom>
            <a:rect b="b" l="l" r="r" t="t"/>
            <a:pathLst>
              <a:path extrusionOk="0" h="47312" w="43742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49"/>
          <p:cNvSpPr/>
          <p:nvPr/>
        </p:nvSpPr>
        <p:spPr>
          <a:xfrm flipH="1" rot="10800000">
            <a:off x="-2415577" y="-6059009"/>
            <a:ext cx="12281468" cy="7465274"/>
          </a:xfrm>
          <a:custGeom>
            <a:rect b="b" l="l" r="r" t="t"/>
            <a:pathLst>
              <a:path extrusionOk="0" h="21437" w="35267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2" name="Google Shape;802;p49"/>
          <p:cNvGrpSpPr/>
          <p:nvPr/>
        </p:nvGrpSpPr>
        <p:grpSpPr>
          <a:xfrm flipH="1" rot="10800000">
            <a:off x="162554" y="2188123"/>
            <a:ext cx="8538939" cy="2715065"/>
            <a:chOff x="902479" y="1514875"/>
            <a:chExt cx="692871" cy="220307"/>
          </a:xfrm>
        </p:grpSpPr>
        <p:sp>
          <p:nvSpPr>
            <p:cNvPr id="803" name="Google Shape;803;p49"/>
            <p:cNvSpPr/>
            <p:nvPr/>
          </p:nvSpPr>
          <p:spPr>
            <a:xfrm>
              <a:off x="927871" y="1635700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9"/>
            <p:cNvSpPr/>
            <p:nvPr/>
          </p:nvSpPr>
          <p:spPr>
            <a:xfrm>
              <a:off x="902479" y="1604892"/>
              <a:ext cx="6175" cy="6200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9"/>
            <p:cNvSpPr/>
            <p:nvPr/>
          </p:nvSpPr>
          <p:spPr>
            <a:xfrm>
              <a:off x="1120825" y="1519525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8"/>
                    <a:pt x="60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9"/>
            <p:cNvSpPr/>
            <p:nvPr/>
          </p:nvSpPr>
          <p:spPr>
            <a:xfrm>
              <a:off x="1180742" y="1539541"/>
              <a:ext cx="5900" cy="5825"/>
            </a:xfrm>
            <a:custGeom>
              <a:rect b="b" l="l" r="r" t="t"/>
              <a:pathLst>
                <a:path extrusionOk="0" h="233" w="236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9"/>
            <p:cNvSpPr/>
            <p:nvPr/>
          </p:nvSpPr>
          <p:spPr>
            <a:xfrm>
              <a:off x="1041633" y="1611092"/>
              <a:ext cx="5800" cy="6275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9"/>
            <p:cNvSpPr/>
            <p:nvPr/>
          </p:nvSpPr>
          <p:spPr>
            <a:xfrm>
              <a:off x="1255600" y="1514875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9"/>
            <p:cNvSpPr/>
            <p:nvPr/>
          </p:nvSpPr>
          <p:spPr>
            <a:xfrm>
              <a:off x="914625" y="1725082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9"/>
            <p:cNvSpPr/>
            <p:nvPr/>
          </p:nvSpPr>
          <p:spPr>
            <a:xfrm>
              <a:off x="983160" y="1625494"/>
              <a:ext cx="5388" cy="5641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9"/>
            <p:cNvSpPr/>
            <p:nvPr/>
          </p:nvSpPr>
          <p:spPr>
            <a:xfrm>
              <a:off x="1456383" y="1568940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9"/>
            <p:cNvSpPr/>
            <p:nvPr/>
          </p:nvSpPr>
          <p:spPr>
            <a:xfrm>
              <a:off x="1406075" y="1519525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9"/>
            <p:cNvSpPr/>
            <p:nvPr/>
          </p:nvSpPr>
          <p:spPr>
            <a:xfrm>
              <a:off x="1567725" y="1595650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9"/>
            <p:cNvSpPr/>
            <p:nvPr/>
          </p:nvSpPr>
          <p:spPr>
            <a:xfrm>
              <a:off x="1388809" y="1540984"/>
              <a:ext cx="7716" cy="7716"/>
            </a:xfrm>
            <a:custGeom>
              <a:rect b="b" l="l" r="r" t="t"/>
              <a:pathLst>
                <a:path extrusionOk="0" h="233" w="233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9"/>
            <p:cNvSpPr/>
            <p:nvPr/>
          </p:nvSpPr>
          <p:spPr>
            <a:xfrm>
              <a:off x="1504025" y="1639575"/>
              <a:ext cx="6275" cy="6275"/>
            </a:xfrm>
            <a:custGeom>
              <a:rect b="b" l="l" r="r" t="t"/>
              <a:pathLst>
                <a:path extrusionOk="0" h="251" w="251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9"/>
            <p:cNvSpPr/>
            <p:nvPr/>
          </p:nvSpPr>
          <p:spPr>
            <a:xfrm>
              <a:off x="1584900" y="1521875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9"/>
            <p:cNvSpPr/>
            <p:nvPr/>
          </p:nvSpPr>
          <p:spPr>
            <a:xfrm>
              <a:off x="1528010" y="1575141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9"/>
          <p:cNvGrpSpPr/>
          <p:nvPr/>
        </p:nvGrpSpPr>
        <p:grpSpPr>
          <a:xfrm>
            <a:off x="389167" y="4310975"/>
            <a:ext cx="511840" cy="585068"/>
            <a:chOff x="6144600" y="3520075"/>
            <a:chExt cx="29600" cy="33825"/>
          </a:xfrm>
        </p:grpSpPr>
        <p:sp>
          <p:nvSpPr>
            <p:cNvPr id="819" name="Google Shape;819;p49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9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9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9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9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9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9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9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9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9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9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9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9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9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9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9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2"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50"/>
          <p:cNvSpPr/>
          <p:nvPr/>
        </p:nvSpPr>
        <p:spPr>
          <a:xfrm>
            <a:off x="-1731052" y="3524241"/>
            <a:ext cx="12281468" cy="7465274"/>
          </a:xfrm>
          <a:custGeom>
            <a:rect b="b" l="l" r="r" t="t"/>
            <a:pathLst>
              <a:path extrusionOk="0" h="21437" w="35267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50"/>
          <p:cNvSpPr/>
          <p:nvPr/>
        </p:nvSpPr>
        <p:spPr>
          <a:xfrm rot="1052058">
            <a:off x="8154180" y="3685086"/>
            <a:ext cx="655276" cy="642468"/>
          </a:xfrm>
          <a:custGeom>
            <a:rect b="b" l="l" r="r" t="t"/>
            <a:pathLst>
              <a:path extrusionOk="0" h="5825" w="5941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8" name="Google Shape;838;p50"/>
          <p:cNvGrpSpPr/>
          <p:nvPr/>
        </p:nvGrpSpPr>
        <p:grpSpPr>
          <a:xfrm>
            <a:off x="389167" y="4310975"/>
            <a:ext cx="511840" cy="585068"/>
            <a:chOff x="6144600" y="3520075"/>
            <a:chExt cx="29600" cy="33825"/>
          </a:xfrm>
        </p:grpSpPr>
        <p:sp>
          <p:nvSpPr>
            <p:cNvPr id="839" name="Google Shape;839;p50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50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50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50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50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50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50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50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50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50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50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50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50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50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50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50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5" name="Google Shape;855;p50"/>
          <p:cNvGrpSpPr/>
          <p:nvPr/>
        </p:nvGrpSpPr>
        <p:grpSpPr>
          <a:xfrm>
            <a:off x="260906" y="2494962"/>
            <a:ext cx="8622178" cy="2454923"/>
            <a:chOff x="916725" y="1693928"/>
            <a:chExt cx="699625" cy="199199"/>
          </a:xfrm>
        </p:grpSpPr>
        <p:sp>
          <p:nvSpPr>
            <p:cNvPr id="856" name="Google Shape;856;p50"/>
            <p:cNvSpPr/>
            <p:nvPr/>
          </p:nvSpPr>
          <p:spPr>
            <a:xfrm>
              <a:off x="935563" y="1693928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50"/>
            <p:cNvSpPr/>
            <p:nvPr/>
          </p:nvSpPr>
          <p:spPr>
            <a:xfrm flipH="1">
              <a:off x="1054466" y="1870509"/>
              <a:ext cx="5799" cy="6274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50"/>
            <p:cNvSpPr/>
            <p:nvPr/>
          </p:nvSpPr>
          <p:spPr>
            <a:xfrm>
              <a:off x="948916" y="1820613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50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50"/>
            <p:cNvSpPr/>
            <p:nvPr/>
          </p:nvSpPr>
          <p:spPr>
            <a:xfrm>
              <a:off x="1586402" y="1827225"/>
              <a:ext cx="14000" cy="14400"/>
            </a:xfrm>
            <a:custGeom>
              <a:rect b="b" l="l" r="r" t="t"/>
              <a:pathLst>
                <a:path extrusionOk="0" h="576" w="56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50"/>
            <p:cNvSpPr/>
            <p:nvPr/>
          </p:nvSpPr>
          <p:spPr>
            <a:xfrm>
              <a:off x="1588726" y="1744930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50"/>
            <p:cNvSpPr/>
            <p:nvPr/>
          </p:nvSpPr>
          <p:spPr>
            <a:xfrm>
              <a:off x="1438371" y="1882678"/>
              <a:ext cx="10449" cy="10449"/>
            </a:xfrm>
            <a:custGeom>
              <a:rect b="b" l="l" r="r" t="t"/>
              <a:pathLst>
                <a:path extrusionOk="0" h="251" w="251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50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7"/>
          <p:cNvSpPr txBox="1"/>
          <p:nvPr>
            <p:ph type="title"/>
          </p:nvPr>
        </p:nvSpPr>
        <p:spPr>
          <a:xfrm>
            <a:off x="4572000" y="1878250"/>
            <a:ext cx="27432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5" name="Google Shape;65;p27"/>
          <p:cNvSpPr txBox="1"/>
          <p:nvPr>
            <p:ph idx="1" type="subTitle"/>
          </p:nvPr>
        </p:nvSpPr>
        <p:spPr>
          <a:xfrm>
            <a:off x="4572000" y="2672780"/>
            <a:ext cx="2743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6" name="Google Shape;66;p27"/>
          <p:cNvSpPr txBox="1"/>
          <p:nvPr>
            <p:ph idx="2" type="title"/>
          </p:nvPr>
        </p:nvSpPr>
        <p:spPr>
          <a:xfrm>
            <a:off x="4571988" y="1350638"/>
            <a:ext cx="12033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67" name="Google Shape;67;p27"/>
          <p:cNvSpPr/>
          <p:nvPr/>
        </p:nvSpPr>
        <p:spPr>
          <a:xfrm flipH="1" rot="5400000">
            <a:off x="-3074787" y="321247"/>
            <a:ext cx="5034995" cy="3053822"/>
          </a:xfrm>
          <a:custGeom>
            <a:rect b="b" l="l" r="r" t="t"/>
            <a:pathLst>
              <a:path extrusionOk="0" h="2773" w="4572">
                <a:moveTo>
                  <a:pt x="1260" y="1"/>
                </a:moveTo>
                <a:cubicBezTo>
                  <a:pt x="1182" y="1"/>
                  <a:pt x="1104" y="8"/>
                  <a:pt x="1027" y="23"/>
                </a:cubicBezTo>
                <a:cubicBezTo>
                  <a:pt x="669" y="83"/>
                  <a:pt x="374" y="333"/>
                  <a:pt x="344" y="676"/>
                </a:cubicBezTo>
                <a:cubicBezTo>
                  <a:pt x="329" y="829"/>
                  <a:pt x="482" y="1094"/>
                  <a:pt x="438" y="1236"/>
                </a:cubicBezTo>
                <a:cubicBezTo>
                  <a:pt x="389" y="1374"/>
                  <a:pt x="1" y="1825"/>
                  <a:pt x="16" y="2168"/>
                </a:cubicBezTo>
                <a:cubicBezTo>
                  <a:pt x="35" y="2493"/>
                  <a:pt x="109" y="2601"/>
                  <a:pt x="236" y="2773"/>
                </a:cubicBezTo>
                <a:lnTo>
                  <a:pt x="4247" y="2773"/>
                </a:lnTo>
                <a:cubicBezTo>
                  <a:pt x="4325" y="2601"/>
                  <a:pt x="4385" y="2463"/>
                  <a:pt x="4292" y="2228"/>
                </a:cubicBezTo>
                <a:cubicBezTo>
                  <a:pt x="4213" y="2057"/>
                  <a:pt x="4419" y="1904"/>
                  <a:pt x="4478" y="1732"/>
                </a:cubicBezTo>
                <a:cubicBezTo>
                  <a:pt x="4557" y="1575"/>
                  <a:pt x="4572" y="1404"/>
                  <a:pt x="4557" y="1236"/>
                </a:cubicBezTo>
                <a:cubicBezTo>
                  <a:pt x="4542" y="1016"/>
                  <a:pt x="4434" y="784"/>
                  <a:pt x="4247" y="627"/>
                </a:cubicBezTo>
                <a:cubicBezTo>
                  <a:pt x="4011" y="427"/>
                  <a:pt x="3683" y="349"/>
                  <a:pt x="3370" y="349"/>
                </a:cubicBezTo>
                <a:cubicBezTo>
                  <a:pt x="3293" y="349"/>
                  <a:pt x="3217" y="354"/>
                  <a:pt x="3143" y="363"/>
                </a:cubicBezTo>
                <a:cubicBezTo>
                  <a:pt x="2994" y="392"/>
                  <a:pt x="2857" y="429"/>
                  <a:pt x="2714" y="429"/>
                </a:cubicBezTo>
                <a:cubicBezTo>
                  <a:pt x="2692" y="429"/>
                  <a:pt x="2669" y="428"/>
                  <a:pt x="2646" y="426"/>
                </a:cubicBezTo>
                <a:cubicBezTo>
                  <a:pt x="2411" y="411"/>
                  <a:pt x="2195" y="269"/>
                  <a:pt x="1975" y="161"/>
                </a:cubicBezTo>
                <a:cubicBezTo>
                  <a:pt x="1752" y="68"/>
                  <a:pt x="1504" y="1"/>
                  <a:pt x="1260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7"/>
          <p:cNvSpPr/>
          <p:nvPr/>
        </p:nvSpPr>
        <p:spPr>
          <a:xfrm rot="865811">
            <a:off x="-182304" y="3876947"/>
            <a:ext cx="10092171" cy="6090810"/>
          </a:xfrm>
          <a:custGeom>
            <a:rect b="b" l="l" r="r" t="t"/>
            <a:pathLst>
              <a:path extrusionOk="0" h="5180" w="8583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p27"/>
          <p:cNvGrpSpPr/>
          <p:nvPr/>
        </p:nvGrpSpPr>
        <p:grpSpPr>
          <a:xfrm>
            <a:off x="389167" y="4310975"/>
            <a:ext cx="511840" cy="585068"/>
            <a:chOff x="6144600" y="3520075"/>
            <a:chExt cx="29600" cy="33825"/>
          </a:xfrm>
        </p:grpSpPr>
        <p:sp>
          <p:nvSpPr>
            <p:cNvPr id="70" name="Google Shape;70;p27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7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7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7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7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7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7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7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7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7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7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7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7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7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7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7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86;p27"/>
          <p:cNvGrpSpPr/>
          <p:nvPr/>
        </p:nvGrpSpPr>
        <p:grpSpPr>
          <a:xfrm>
            <a:off x="260906" y="2494962"/>
            <a:ext cx="8622178" cy="2454923"/>
            <a:chOff x="916725" y="1693928"/>
            <a:chExt cx="699625" cy="199199"/>
          </a:xfrm>
        </p:grpSpPr>
        <p:sp>
          <p:nvSpPr>
            <p:cNvPr id="87" name="Google Shape;87;p27"/>
            <p:cNvSpPr/>
            <p:nvPr/>
          </p:nvSpPr>
          <p:spPr>
            <a:xfrm>
              <a:off x="935563" y="1693928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7"/>
            <p:cNvSpPr/>
            <p:nvPr/>
          </p:nvSpPr>
          <p:spPr>
            <a:xfrm flipH="1">
              <a:off x="1054466" y="1870509"/>
              <a:ext cx="5799" cy="6274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7"/>
            <p:cNvSpPr/>
            <p:nvPr/>
          </p:nvSpPr>
          <p:spPr>
            <a:xfrm>
              <a:off x="948916" y="1820613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7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7"/>
            <p:cNvSpPr/>
            <p:nvPr/>
          </p:nvSpPr>
          <p:spPr>
            <a:xfrm>
              <a:off x="1586402" y="1827225"/>
              <a:ext cx="14000" cy="14400"/>
            </a:xfrm>
            <a:custGeom>
              <a:rect b="b" l="l" r="r" t="t"/>
              <a:pathLst>
                <a:path extrusionOk="0" h="576" w="56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7"/>
            <p:cNvSpPr/>
            <p:nvPr/>
          </p:nvSpPr>
          <p:spPr>
            <a:xfrm>
              <a:off x="1588726" y="1744930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7"/>
            <p:cNvSpPr/>
            <p:nvPr/>
          </p:nvSpPr>
          <p:spPr>
            <a:xfrm>
              <a:off x="1438371" y="1882678"/>
              <a:ext cx="10449" cy="10449"/>
            </a:xfrm>
            <a:custGeom>
              <a:rect b="b" l="l" r="r" t="t"/>
              <a:pathLst>
                <a:path extrusionOk="0" h="251" w="251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7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8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8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7" name="Google Shape;97;p28"/>
          <p:cNvSpPr txBox="1"/>
          <p:nvPr>
            <p:ph idx="1" type="subTitle"/>
          </p:nvPr>
        </p:nvSpPr>
        <p:spPr>
          <a:xfrm>
            <a:off x="1955516" y="2399725"/>
            <a:ext cx="23592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8" name="Google Shape;98;p28"/>
          <p:cNvSpPr txBox="1"/>
          <p:nvPr>
            <p:ph idx="2" type="title"/>
          </p:nvPr>
        </p:nvSpPr>
        <p:spPr>
          <a:xfrm>
            <a:off x="2086616" y="2172875"/>
            <a:ext cx="2097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99" name="Google Shape;99;p28"/>
          <p:cNvSpPr txBox="1"/>
          <p:nvPr>
            <p:ph idx="3" type="title"/>
          </p:nvPr>
        </p:nvSpPr>
        <p:spPr>
          <a:xfrm>
            <a:off x="2191016" y="1597125"/>
            <a:ext cx="18882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00" name="Google Shape;100;p28"/>
          <p:cNvSpPr txBox="1"/>
          <p:nvPr>
            <p:ph idx="4" type="subTitle"/>
          </p:nvPr>
        </p:nvSpPr>
        <p:spPr>
          <a:xfrm>
            <a:off x="4829281" y="2399725"/>
            <a:ext cx="23592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1" name="Google Shape;101;p28"/>
          <p:cNvSpPr txBox="1"/>
          <p:nvPr>
            <p:ph idx="5" type="title"/>
          </p:nvPr>
        </p:nvSpPr>
        <p:spPr>
          <a:xfrm>
            <a:off x="4960381" y="2172875"/>
            <a:ext cx="2097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02" name="Google Shape;102;p28"/>
          <p:cNvSpPr txBox="1"/>
          <p:nvPr>
            <p:ph idx="6" type="title"/>
          </p:nvPr>
        </p:nvSpPr>
        <p:spPr>
          <a:xfrm>
            <a:off x="5064781" y="1597125"/>
            <a:ext cx="18882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03" name="Google Shape;103;p28"/>
          <p:cNvSpPr txBox="1"/>
          <p:nvPr>
            <p:ph idx="7" type="subTitle"/>
          </p:nvPr>
        </p:nvSpPr>
        <p:spPr>
          <a:xfrm>
            <a:off x="1955516" y="3904800"/>
            <a:ext cx="23592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4" name="Google Shape;104;p28"/>
          <p:cNvSpPr txBox="1"/>
          <p:nvPr>
            <p:ph idx="8" type="title"/>
          </p:nvPr>
        </p:nvSpPr>
        <p:spPr>
          <a:xfrm>
            <a:off x="2086616" y="3677950"/>
            <a:ext cx="2097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05" name="Google Shape;105;p28"/>
          <p:cNvSpPr txBox="1"/>
          <p:nvPr>
            <p:ph idx="9" type="title"/>
          </p:nvPr>
        </p:nvSpPr>
        <p:spPr>
          <a:xfrm>
            <a:off x="2191016" y="3102200"/>
            <a:ext cx="18882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06" name="Google Shape;106;p28"/>
          <p:cNvSpPr txBox="1"/>
          <p:nvPr>
            <p:ph idx="13" type="subTitle"/>
          </p:nvPr>
        </p:nvSpPr>
        <p:spPr>
          <a:xfrm>
            <a:off x="4829281" y="3904800"/>
            <a:ext cx="23592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7" name="Google Shape;107;p28"/>
          <p:cNvSpPr txBox="1"/>
          <p:nvPr>
            <p:ph idx="14" type="title"/>
          </p:nvPr>
        </p:nvSpPr>
        <p:spPr>
          <a:xfrm>
            <a:off x="4960381" y="3677950"/>
            <a:ext cx="2097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08" name="Google Shape;108;p28"/>
          <p:cNvSpPr txBox="1"/>
          <p:nvPr>
            <p:ph idx="15" type="title"/>
          </p:nvPr>
        </p:nvSpPr>
        <p:spPr>
          <a:xfrm>
            <a:off x="5064781" y="3102200"/>
            <a:ext cx="18882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09" name="Google Shape;109;p28"/>
          <p:cNvSpPr/>
          <p:nvPr/>
        </p:nvSpPr>
        <p:spPr>
          <a:xfrm rot="-6053757">
            <a:off x="6497778" y="-646745"/>
            <a:ext cx="4724084" cy="2851072"/>
          </a:xfrm>
          <a:custGeom>
            <a:rect b="b" l="l" r="r" t="t"/>
            <a:pathLst>
              <a:path extrusionOk="0" h="5180" w="8583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8"/>
          <p:cNvSpPr/>
          <p:nvPr/>
        </p:nvSpPr>
        <p:spPr>
          <a:xfrm rot="-7361160">
            <a:off x="-2373318" y="2507732"/>
            <a:ext cx="4724082" cy="2851071"/>
          </a:xfrm>
          <a:custGeom>
            <a:rect b="b" l="l" r="r" t="t"/>
            <a:pathLst>
              <a:path extrusionOk="0" h="5180" w="8583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" name="Google Shape;111;p28"/>
          <p:cNvGrpSpPr/>
          <p:nvPr/>
        </p:nvGrpSpPr>
        <p:grpSpPr>
          <a:xfrm>
            <a:off x="720000" y="2254155"/>
            <a:ext cx="8163221" cy="2715281"/>
            <a:chOff x="953966" y="1675170"/>
            <a:chExt cx="662384" cy="220325"/>
          </a:xfrm>
        </p:grpSpPr>
        <p:sp>
          <p:nvSpPr>
            <p:cNvPr id="112" name="Google Shape;112;p28"/>
            <p:cNvSpPr/>
            <p:nvPr/>
          </p:nvSpPr>
          <p:spPr>
            <a:xfrm>
              <a:off x="953966" y="1675170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8"/>
            <p:cNvSpPr/>
            <p:nvPr/>
          </p:nvSpPr>
          <p:spPr>
            <a:xfrm>
              <a:off x="1043162" y="1797458"/>
              <a:ext cx="6175" cy="6200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8"/>
            <p:cNvSpPr/>
            <p:nvPr/>
          </p:nvSpPr>
          <p:spPr>
            <a:xfrm>
              <a:off x="996744" y="1743981"/>
              <a:ext cx="9350" cy="9228"/>
            </a:xfrm>
            <a:custGeom>
              <a:rect b="b" l="l" r="r" t="t"/>
              <a:pathLst>
                <a:path extrusionOk="0" h="233" w="236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8"/>
            <p:cNvSpPr/>
            <p:nvPr/>
          </p:nvSpPr>
          <p:spPr>
            <a:xfrm>
              <a:off x="1062872" y="1889693"/>
              <a:ext cx="6274" cy="5802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8"/>
            <p:cNvSpPr/>
            <p:nvPr/>
          </p:nvSpPr>
          <p:spPr>
            <a:xfrm>
              <a:off x="1011999" y="1690840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8"/>
            <p:cNvSpPr/>
            <p:nvPr/>
          </p:nvSpPr>
          <p:spPr>
            <a:xfrm>
              <a:off x="1536103" y="1865802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8"/>
            <p:cNvSpPr/>
            <p:nvPr/>
          </p:nvSpPr>
          <p:spPr>
            <a:xfrm flipH="1">
              <a:off x="1458911" y="1878618"/>
              <a:ext cx="10613" cy="11076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8"/>
            <p:cNvSpPr/>
            <p:nvPr/>
          </p:nvSpPr>
          <p:spPr>
            <a:xfrm>
              <a:off x="1585700" y="1729054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8"/>
            <p:cNvSpPr/>
            <p:nvPr/>
          </p:nvSpPr>
          <p:spPr>
            <a:xfrm>
              <a:off x="1549900" y="1759350"/>
              <a:ext cx="5825" cy="5825"/>
            </a:xfrm>
            <a:custGeom>
              <a:rect b="b" l="l" r="r" t="t"/>
              <a:pathLst>
                <a:path extrusionOk="0" h="233" w="233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8"/>
            <p:cNvSpPr/>
            <p:nvPr/>
          </p:nvSpPr>
          <p:spPr>
            <a:xfrm>
              <a:off x="1463251" y="1817247"/>
              <a:ext cx="6275" cy="6275"/>
            </a:xfrm>
            <a:custGeom>
              <a:rect b="b" l="l" r="r" t="t"/>
              <a:pathLst>
                <a:path extrusionOk="0" h="251" w="251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8"/>
            <p:cNvSpPr/>
            <p:nvPr/>
          </p:nvSpPr>
          <p:spPr>
            <a:xfrm>
              <a:off x="1516122" y="1807146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8"/>
          <p:cNvGrpSpPr/>
          <p:nvPr/>
        </p:nvGrpSpPr>
        <p:grpSpPr>
          <a:xfrm>
            <a:off x="480448" y="3648642"/>
            <a:ext cx="741874" cy="843207"/>
            <a:chOff x="5912600" y="3521075"/>
            <a:chExt cx="50150" cy="57000"/>
          </a:xfrm>
        </p:grpSpPr>
        <p:sp>
          <p:nvSpPr>
            <p:cNvPr id="125" name="Google Shape;125;p28"/>
            <p:cNvSpPr/>
            <p:nvPr/>
          </p:nvSpPr>
          <p:spPr>
            <a:xfrm>
              <a:off x="5935850" y="3570675"/>
              <a:ext cx="8975" cy="7400"/>
            </a:xfrm>
            <a:custGeom>
              <a:rect b="b" l="l" r="r" t="t"/>
              <a:pathLst>
                <a:path extrusionOk="0" h="296" w="359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5941725" y="3521075"/>
              <a:ext cx="8150" cy="7100"/>
            </a:xfrm>
            <a:custGeom>
              <a:rect b="b" l="l" r="r" t="t"/>
              <a:pathLst>
                <a:path extrusionOk="0" h="284" w="326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5953025" y="3559150"/>
              <a:ext cx="9350" cy="8625"/>
            </a:xfrm>
            <a:custGeom>
              <a:rect b="b" l="l" r="r" t="t"/>
              <a:pathLst>
                <a:path extrusionOk="0" h="345" w="374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5914125" y="3525675"/>
              <a:ext cx="8975" cy="8825"/>
            </a:xfrm>
            <a:custGeom>
              <a:rect b="b" l="l" r="r" t="t"/>
              <a:pathLst>
                <a:path extrusionOk="0" h="353" w="359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5912600" y="3559725"/>
              <a:ext cx="5375" cy="4400"/>
            </a:xfrm>
            <a:custGeom>
              <a:rect b="b" l="l" r="r" t="t"/>
              <a:pathLst>
                <a:path extrusionOk="0" h="176" w="215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5958425" y="3546425"/>
              <a:ext cx="4325" cy="4625"/>
            </a:xfrm>
            <a:custGeom>
              <a:rect b="b" l="l" r="r" t="t"/>
              <a:pathLst>
                <a:path extrusionOk="0" h="185" w="173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5914875" y="3531375"/>
              <a:ext cx="42450" cy="35900"/>
            </a:xfrm>
            <a:custGeom>
              <a:rect b="b" l="l" r="r" t="t"/>
              <a:pathLst>
                <a:path extrusionOk="0" h="1436" w="1698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5920000" y="3548950"/>
              <a:ext cx="6175" cy="5425"/>
            </a:xfrm>
            <a:custGeom>
              <a:rect b="b" l="l" r="r" t="t"/>
              <a:pathLst>
                <a:path extrusionOk="0" h="217" w="247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5921125" y="355127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5923075" y="3555925"/>
              <a:ext cx="3950" cy="3125"/>
            </a:xfrm>
            <a:custGeom>
              <a:rect b="b" l="l" r="r" t="t"/>
              <a:pathLst>
                <a:path extrusionOk="0" h="125" w="158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5926525" y="3546975"/>
              <a:ext cx="7850" cy="7400"/>
            </a:xfrm>
            <a:custGeom>
              <a:rect b="b" l="l" r="r" t="t"/>
              <a:pathLst>
                <a:path extrusionOk="0" h="296" w="314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5933150" y="3555100"/>
              <a:ext cx="12525" cy="8975"/>
            </a:xfrm>
            <a:custGeom>
              <a:rect b="b" l="l" r="r" t="t"/>
              <a:pathLst>
                <a:path extrusionOk="0" h="359" w="501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5938650" y="3557900"/>
              <a:ext cx="6550" cy="4675"/>
            </a:xfrm>
            <a:custGeom>
              <a:rect b="b" l="l" r="r" t="t"/>
              <a:pathLst>
                <a:path extrusionOk="0" h="187" w="262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5922325" y="3539975"/>
              <a:ext cx="5425" cy="4325"/>
            </a:xfrm>
            <a:custGeom>
              <a:rect b="b" l="l" r="r" t="t"/>
              <a:pathLst>
                <a:path extrusionOk="0" h="173" w="217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5946400" y="3541575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5929700" y="3538400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/>
          <p:nvPr/>
        </p:nvSpPr>
        <p:spPr>
          <a:xfrm>
            <a:off x="8051700" y="3920850"/>
            <a:ext cx="2065507" cy="2025178"/>
          </a:xfrm>
          <a:custGeom>
            <a:rect b="b" l="l" r="r" t="t"/>
            <a:pathLst>
              <a:path extrusionOk="0" h="5825" w="5941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9"/>
          <p:cNvSpPr/>
          <p:nvPr/>
        </p:nvSpPr>
        <p:spPr>
          <a:xfrm>
            <a:off x="7743475" y="-731400"/>
            <a:ext cx="2065507" cy="2025178"/>
          </a:xfrm>
          <a:custGeom>
            <a:rect b="b" l="l" r="r" t="t"/>
            <a:pathLst>
              <a:path extrusionOk="0" h="5825" w="5941">
                <a:moveTo>
                  <a:pt x="3762" y="1"/>
                </a:moveTo>
                <a:cubicBezTo>
                  <a:pt x="3403" y="1"/>
                  <a:pt x="2991" y="63"/>
                  <a:pt x="2534" y="222"/>
                </a:cubicBezTo>
                <a:cubicBezTo>
                  <a:pt x="2004" y="394"/>
                  <a:pt x="1415" y="595"/>
                  <a:pt x="855" y="1715"/>
                </a:cubicBezTo>
                <a:cubicBezTo>
                  <a:pt x="560" y="2289"/>
                  <a:pt x="1" y="3162"/>
                  <a:pt x="1" y="4047"/>
                </a:cubicBezTo>
                <a:cubicBezTo>
                  <a:pt x="1" y="4747"/>
                  <a:pt x="1931" y="5824"/>
                  <a:pt x="3281" y="5824"/>
                </a:cubicBezTo>
                <a:cubicBezTo>
                  <a:pt x="3606" y="5824"/>
                  <a:pt x="3897" y="5762"/>
                  <a:pt x="4120" y="5617"/>
                </a:cubicBezTo>
                <a:cubicBezTo>
                  <a:pt x="5269" y="4856"/>
                  <a:pt x="5426" y="4450"/>
                  <a:pt x="5612" y="3923"/>
                </a:cubicBezTo>
                <a:cubicBezTo>
                  <a:pt x="5829" y="3349"/>
                  <a:pt x="5941" y="1125"/>
                  <a:pt x="5254" y="487"/>
                </a:cubicBezTo>
                <a:cubicBezTo>
                  <a:pt x="5004" y="257"/>
                  <a:pt x="4490" y="1"/>
                  <a:pt x="3762" y="1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9"/>
          <p:cNvSpPr/>
          <p:nvPr/>
        </p:nvSpPr>
        <p:spPr>
          <a:xfrm flipH="1" rot="5400000">
            <a:off x="-6882355" y="-536792"/>
            <a:ext cx="10452698" cy="5849461"/>
          </a:xfrm>
          <a:custGeom>
            <a:rect b="b" l="l" r="r" t="t"/>
            <a:pathLst>
              <a:path extrusionOk="0" h="21437" w="35267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9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6" name="Google Shape;146;p29"/>
          <p:cNvSpPr txBox="1"/>
          <p:nvPr>
            <p:ph idx="1" type="subTitle"/>
          </p:nvPr>
        </p:nvSpPr>
        <p:spPr>
          <a:xfrm>
            <a:off x="724125" y="2343367"/>
            <a:ext cx="23160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7" name="Google Shape;147;p29"/>
          <p:cNvSpPr txBox="1"/>
          <p:nvPr>
            <p:ph idx="2" type="title"/>
          </p:nvPr>
        </p:nvSpPr>
        <p:spPr>
          <a:xfrm>
            <a:off x="724125" y="2116520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48" name="Google Shape;148;p29"/>
          <p:cNvSpPr txBox="1"/>
          <p:nvPr>
            <p:ph idx="3" type="title"/>
          </p:nvPr>
        </p:nvSpPr>
        <p:spPr>
          <a:xfrm>
            <a:off x="724137" y="1540773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49" name="Google Shape;149;p29"/>
          <p:cNvSpPr txBox="1"/>
          <p:nvPr>
            <p:ph idx="4" type="subTitle"/>
          </p:nvPr>
        </p:nvSpPr>
        <p:spPr>
          <a:xfrm>
            <a:off x="3413996" y="2343367"/>
            <a:ext cx="23160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0" name="Google Shape;150;p29"/>
          <p:cNvSpPr txBox="1"/>
          <p:nvPr>
            <p:ph idx="5" type="title"/>
          </p:nvPr>
        </p:nvSpPr>
        <p:spPr>
          <a:xfrm>
            <a:off x="3413999" y="2116520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51" name="Google Shape;151;p29"/>
          <p:cNvSpPr txBox="1"/>
          <p:nvPr>
            <p:ph idx="6" type="title"/>
          </p:nvPr>
        </p:nvSpPr>
        <p:spPr>
          <a:xfrm>
            <a:off x="3414008" y="1540773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52" name="Google Shape;152;p29"/>
          <p:cNvSpPr txBox="1"/>
          <p:nvPr>
            <p:ph idx="7" type="subTitle"/>
          </p:nvPr>
        </p:nvSpPr>
        <p:spPr>
          <a:xfrm>
            <a:off x="6103866" y="2343367"/>
            <a:ext cx="23160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3" name="Google Shape;153;p29"/>
          <p:cNvSpPr txBox="1"/>
          <p:nvPr>
            <p:ph idx="8" type="title"/>
          </p:nvPr>
        </p:nvSpPr>
        <p:spPr>
          <a:xfrm>
            <a:off x="6103872" y="2116520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54" name="Google Shape;154;p29"/>
          <p:cNvSpPr txBox="1"/>
          <p:nvPr>
            <p:ph idx="9" type="title"/>
          </p:nvPr>
        </p:nvSpPr>
        <p:spPr>
          <a:xfrm>
            <a:off x="6103879" y="1540773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55" name="Google Shape;155;p29"/>
          <p:cNvSpPr txBox="1"/>
          <p:nvPr>
            <p:ph idx="13" type="subTitle"/>
          </p:nvPr>
        </p:nvSpPr>
        <p:spPr>
          <a:xfrm>
            <a:off x="724125" y="3904708"/>
            <a:ext cx="23160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6" name="Google Shape;156;p29"/>
          <p:cNvSpPr txBox="1"/>
          <p:nvPr>
            <p:ph idx="14" type="title"/>
          </p:nvPr>
        </p:nvSpPr>
        <p:spPr>
          <a:xfrm>
            <a:off x="724125" y="3677861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57" name="Google Shape;157;p29"/>
          <p:cNvSpPr txBox="1"/>
          <p:nvPr>
            <p:ph idx="15" type="title"/>
          </p:nvPr>
        </p:nvSpPr>
        <p:spPr>
          <a:xfrm>
            <a:off x="724137" y="3102114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58" name="Google Shape;158;p29"/>
          <p:cNvSpPr txBox="1"/>
          <p:nvPr>
            <p:ph idx="16" type="subTitle"/>
          </p:nvPr>
        </p:nvSpPr>
        <p:spPr>
          <a:xfrm>
            <a:off x="3413996" y="3904708"/>
            <a:ext cx="23160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9" name="Google Shape;159;p29"/>
          <p:cNvSpPr txBox="1"/>
          <p:nvPr>
            <p:ph idx="17" type="title"/>
          </p:nvPr>
        </p:nvSpPr>
        <p:spPr>
          <a:xfrm>
            <a:off x="3413999" y="3677861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60" name="Google Shape;160;p29"/>
          <p:cNvSpPr txBox="1"/>
          <p:nvPr>
            <p:ph idx="18" type="title"/>
          </p:nvPr>
        </p:nvSpPr>
        <p:spPr>
          <a:xfrm>
            <a:off x="3414008" y="3102114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61" name="Google Shape;161;p29"/>
          <p:cNvSpPr txBox="1"/>
          <p:nvPr>
            <p:ph idx="19" type="subTitle"/>
          </p:nvPr>
        </p:nvSpPr>
        <p:spPr>
          <a:xfrm>
            <a:off x="6103866" y="3904708"/>
            <a:ext cx="23160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2" name="Google Shape;162;p29"/>
          <p:cNvSpPr txBox="1"/>
          <p:nvPr>
            <p:ph idx="20" type="title"/>
          </p:nvPr>
        </p:nvSpPr>
        <p:spPr>
          <a:xfrm>
            <a:off x="6103872" y="3677861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63" name="Google Shape;163;p29"/>
          <p:cNvSpPr txBox="1"/>
          <p:nvPr>
            <p:ph idx="21" type="title"/>
          </p:nvPr>
        </p:nvSpPr>
        <p:spPr>
          <a:xfrm>
            <a:off x="6103879" y="3102114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Mukta"/>
              <a:buNone/>
              <a:defRPr sz="12000"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grpSp>
        <p:nvGrpSpPr>
          <p:cNvPr id="164" name="Google Shape;164;p29"/>
          <p:cNvGrpSpPr/>
          <p:nvPr/>
        </p:nvGrpSpPr>
        <p:grpSpPr>
          <a:xfrm>
            <a:off x="123514" y="2742801"/>
            <a:ext cx="8772509" cy="2251174"/>
            <a:chOff x="904527" y="1714820"/>
            <a:chExt cx="711823" cy="182666"/>
          </a:xfrm>
        </p:grpSpPr>
        <p:sp>
          <p:nvSpPr>
            <p:cNvPr id="165" name="Google Shape;165;p29"/>
            <p:cNvSpPr/>
            <p:nvPr/>
          </p:nvSpPr>
          <p:spPr>
            <a:xfrm>
              <a:off x="924724" y="1743976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944407" y="1870567"/>
              <a:ext cx="9350" cy="9389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1603491" y="17649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904527" y="1714820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1024177" y="1889473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1595351" y="1859991"/>
              <a:ext cx="5799" cy="5802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1479076" y="1887661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1592227" y="1746126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29"/>
          <p:cNvGrpSpPr/>
          <p:nvPr/>
        </p:nvGrpSpPr>
        <p:grpSpPr>
          <a:xfrm>
            <a:off x="8384167" y="193175"/>
            <a:ext cx="511840" cy="585068"/>
            <a:chOff x="6144600" y="3520075"/>
            <a:chExt cx="29600" cy="33825"/>
          </a:xfrm>
        </p:grpSpPr>
        <p:sp>
          <p:nvSpPr>
            <p:cNvPr id="176" name="Google Shape;176;p29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9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4572000" y="540000"/>
            <a:ext cx="3852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4" name="Google Shape;194;p30"/>
          <p:cNvSpPr txBox="1"/>
          <p:nvPr>
            <p:ph idx="1" type="subTitle"/>
          </p:nvPr>
        </p:nvSpPr>
        <p:spPr>
          <a:xfrm>
            <a:off x="4572000" y="1498500"/>
            <a:ext cx="30111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5" name="Google Shape;195;p30"/>
          <p:cNvSpPr txBox="1"/>
          <p:nvPr>
            <p:ph idx="2" type="title"/>
          </p:nvPr>
        </p:nvSpPr>
        <p:spPr>
          <a:xfrm>
            <a:off x="4572000" y="1271651"/>
            <a:ext cx="2445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96" name="Google Shape;196;p30"/>
          <p:cNvSpPr txBox="1"/>
          <p:nvPr>
            <p:ph idx="3" type="subTitle"/>
          </p:nvPr>
        </p:nvSpPr>
        <p:spPr>
          <a:xfrm>
            <a:off x="4572000" y="2701650"/>
            <a:ext cx="30111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7" name="Google Shape;197;p30"/>
          <p:cNvSpPr txBox="1"/>
          <p:nvPr>
            <p:ph idx="4" type="title"/>
          </p:nvPr>
        </p:nvSpPr>
        <p:spPr>
          <a:xfrm>
            <a:off x="4572000" y="2474801"/>
            <a:ext cx="2445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198" name="Google Shape;198;p30"/>
          <p:cNvSpPr txBox="1"/>
          <p:nvPr>
            <p:ph idx="5" type="subTitle"/>
          </p:nvPr>
        </p:nvSpPr>
        <p:spPr>
          <a:xfrm>
            <a:off x="4572000" y="3904800"/>
            <a:ext cx="30111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9" name="Google Shape;199;p30"/>
          <p:cNvSpPr txBox="1"/>
          <p:nvPr>
            <p:ph idx="6" type="title"/>
          </p:nvPr>
        </p:nvSpPr>
        <p:spPr>
          <a:xfrm>
            <a:off x="4572000" y="3677951"/>
            <a:ext cx="2445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200" name="Google Shape;200;p30"/>
          <p:cNvSpPr/>
          <p:nvPr/>
        </p:nvSpPr>
        <p:spPr>
          <a:xfrm rot="-8100000">
            <a:off x="7607319" y="-511268"/>
            <a:ext cx="2951380" cy="2102555"/>
          </a:xfrm>
          <a:custGeom>
            <a:rect b="b" l="l" r="r" t="t"/>
            <a:pathLst>
              <a:path extrusionOk="0" h="3334" w="4680">
                <a:moveTo>
                  <a:pt x="1374" y="1"/>
                </a:moveTo>
                <a:cubicBezTo>
                  <a:pt x="1295" y="1"/>
                  <a:pt x="1215" y="8"/>
                  <a:pt x="1135" y="23"/>
                </a:cubicBezTo>
                <a:cubicBezTo>
                  <a:pt x="776" y="87"/>
                  <a:pt x="482" y="333"/>
                  <a:pt x="452" y="676"/>
                </a:cubicBezTo>
                <a:cubicBezTo>
                  <a:pt x="437" y="814"/>
                  <a:pt x="403" y="1049"/>
                  <a:pt x="359" y="1206"/>
                </a:cubicBezTo>
                <a:cubicBezTo>
                  <a:pt x="310" y="1344"/>
                  <a:pt x="0" y="1840"/>
                  <a:pt x="123" y="2169"/>
                </a:cubicBezTo>
                <a:cubicBezTo>
                  <a:pt x="466" y="3066"/>
                  <a:pt x="1354" y="3334"/>
                  <a:pt x="2162" y="3334"/>
                </a:cubicBezTo>
                <a:cubicBezTo>
                  <a:pt x="2822" y="3334"/>
                  <a:pt x="3428" y="3154"/>
                  <a:pt x="3638" y="2993"/>
                </a:cubicBezTo>
                <a:cubicBezTo>
                  <a:pt x="4026" y="2698"/>
                  <a:pt x="4523" y="1904"/>
                  <a:pt x="4601" y="1732"/>
                </a:cubicBezTo>
                <a:cubicBezTo>
                  <a:pt x="4664" y="1579"/>
                  <a:pt x="4679" y="1407"/>
                  <a:pt x="4664" y="1236"/>
                </a:cubicBezTo>
                <a:cubicBezTo>
                  <a:pt x="4649" y="1019"/>
                  <a:pt x="4541" y="784"/>
                  <a:pt x="4355" y="628"/>
                </a:cubicBezTo>
                <a:cubicBezTo>
                  <a:pt x="4132" y="432"/>
                  <a:pt x="3800" y="351"/>
                  <a:pt x="3486" y="351"/>
                </a:cubicBezTo>
                <a:cubicBezTo>
                  <a:pt x="3405" y="351"/>
                  <a:pt x="3326" y="357"/>
                  <a:pt x="3250" y="366"/>
                </a:cubicBezTo>
                <a:cubicBezTo>
                  <a:pt x="3102" y="392"/>
                  <a:pt x="2965" y="429"/>
                  <a:pt x="2832" y="429"/>
                </a:cubicBezTo>
                <a:cubicBezTo>
                  <a:pt x="2811" y="429"/>
                  <a:pt x="2790" y="428"/>
                  <a:pt x="2769" y="426"/>
                </a:cubicBezTo>
                <a:cubicBezTo>
                  <a:pt x="2519" y="396"/>
                  <a:pt x="2317" y="273"/>
                  <a:pt x="2097" y="161"/>
                </a:cubicBezTo>
                <a:cubicBezTo>
                  <a:pt x="1863" y="68"/>
                  <a:pt x="1621" y="1"/>
                  <a:pt x="1374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0"/>
          <p:cNvSpPr/>
          <p:nvPr/>
        </p:nvSpPr>
        <p:spPr>
          <a:xfrm>
            <a:off x="-2476925" y="2879113"/>
            <a:ext cx="3944570" cy="2572478"/>
          </a:xfrm>
          <a:custGeom>
            <a:rect b="b" l="l" r="r" t="t"/>
            <a:pathLst>
              <a:path extrusionOk="0" h="4989" w="765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30"/>
          <p:cNvGrpSpPr/>
          <p:nvPr/>
        </p:nvGrpSpPr>
        <p:grpSpPr>
          <a:xfrm>
            <a:off x="123514" y="2742801"/>
            <a:ext cx="8772509" cy="2251174"/>
            <a:chOff x="904527" y="1714820"/>
            <a:chExt cx="711823" cy="182666"/>
          </a:xfrm>
        </p:grpSpPr>
        <p:sp>
          <p:nvSpPr>
            <p:cNvPr id="203" name="Google Shape;203;p30"/>
            <p:cNvSpPr/>
            <p:nvPr/>
          </p:nvSpPr>
          <p:spPr>
            <a:xfrm>
              <a:off x="924724" y="1743976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944407" y="1870567"/>
              <a:ext cx="9350" cy="9389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0"/>
            <p:cNvSpPr/>
            <p:nvPr/>
          </p:nvSpPr>
          <p:spPr>
            <a:xfrm>
              <a:off x="1603491" y="17649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904527" y="1714820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0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0"/>
            <p:cNvSpPr/>
            <p:nvPr/>
          </p:nvSpPr>
          <p:spPr>
            <a:xfrm>
              <a:off x="1024177" y="1889473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0"/>
            <p:cNvSpPr/>
            <p:nvPr/>
          </p:nvSpPr>
          <p:spPr>
            <a:xfrm>
              <a:off x="1595351" y="1859991"/>
              <a:ext cx="5799" cy="5802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0"/>
            <p:cNvSpPr/>
            <p:nvPr/>
          </p:nvSpPr>
          <p:spPr>
            <a:xfrm>
              <a:off x="1479076" y="1887661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0"/>
            <p:cNvSpPr/>
            <p:nvPr/>
          </p:nvSpPr>
          <p:spPr>
            <a:xfrm>
              <a:off x="1592227" y="1746126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0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30"/>
          <p:cNvGrpSpPr/>
          <p:nvPr/>
        </p:nvGrpSpPr>
        <p:grpSpPr>
          <a:xfrm>
            <a:off x="7682123" y="3920942"/>
            <a:ext cx="741874" cy="843207"/>
            <a:chOff x="5912600" y="3521075"/>
            <a:chExt cx="50150" cy="57000"/>
          </a:xfrm>
        </p:grpSpPr>
        <p:sp>
          <p:nvSpPr>
            <p:cNvPr id="214" name="Google Shape;214;p30"/>
            <p:cNvSpPr/>
            <p:nvPr/>
          </p:nvSpPr>
          <p:spPr>
            <a:xfrm>
              <a:off x="5935850" y="3570675"/>
              <a:ext cx="8975" cy="7400"/>
            </a:xfrm>
            <a:custGeom>
              <a:rect b="b" l="l" r="r" t="t"/>
              <a:pathLst>
                <a:path extrusionOk="0" h="296" w="359">
                  <a:moveTo>
                    <a:pt x="187" y="0"/>
                  </a:moveTo>
                  <a:cubicBezTo>
                    <a:pt x="127" y="0"/>
                    <a:pt x="79" y="30"/>
                    <a:pt x="49" y="79"/>
                  </a:cubicBezTo>
                  <a:cubicBezTo>
                    <a:pt x="1" y="172"/>
                    <a:pt x="64" y="295"/>
                    <a:pt x="187" y="295"/>
                  </a:cubicBezTo>
                  <a:cubicBezTo>
                    <a:pt x="236" y="295"/>
                    <a:pt x="280" y="265"/>
                    <a:pt x="314" y="217"/>
                  </a:cubicBezTo>
                  <a:cubicBezTo>
                    <a:pt x="359" y="109"/>
                    <a:pt x="299" y="0"/>
                    <a:pt x="1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0"/>
            <p:cNvSpPr/>
            <p:nvPr/>
          </p:nvSpPr>
          <p:spPr>
            <a:xfrm>
              <a:off x="5941725" y="3521075"/>
              <a:ext cx="8150" cy="7100"/>
            </a:xfrm>
            <a:custGeom>
              <a:rect b="b" l="l" r="r" t="t"/>
              <a:pathLst>
                <a:path extrusionOk="0" h="284" w="326">
                  <a:moveTo>
                    <a:pt x="155" y="1"/>
                  </a:moveTo>
                  <a:cubicBezTo>
                    <a:pt x="134" y="1"/>
                    <a:pt x="112" y="5"/>
                    <a:pt x="94" y="11"/>
                  </a:cubicBezTo>
                  <a:cubicBezTo>
                    <a:pt x="1" y="74"/>
                    <a:pt x="1" y="197"/>
                    <a:pt x="79" y="261"/>
                  </a:cubicBezTo>
                  <a:cubicBezTo>
                    <a:pt x="101" y="276"/>
                    <a:pt x="128" y="283"/>
                    <a:pt x="154" y="283"/>
                  </a:cubicBezTo>
                  <a:cubicBezTo>
                    <a:pt x="179" y="283"/>
                    <a:pt x="202" y="276"/>
                    <a:pt x="217" y="261"/>
                  </a:cubicBezTo>
                  <a:cubicBezTo>
                    <a:pt x="310" y="212"/>
                    <a:pt x="325" y="89"/>
                    <a:pt x="232" y="26"/>
                  </a:cubicBezTo>
                  <a:cubicBezTo>
                    <a:pt x="214" y="8"/>
                    <a:pt x="185" y="1"/>
                    <a:pt x="1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0"/>
            <p:cNvSpPr/>
            <p:nvPr/>
          </p:nvSpPr>
          <p:spPr>
            <a:xfrm>
              <a:off x="5953025" y="3559150"/>
              <a:ext cx="9350" cy="8625"/>
            </a:xfrm>
            <a:custGeom>
              <a:rect b="b" l="l" r="r" t="t"/>
              <a:pathLst>
                <a:path extrusionOk="0" h="345" w="374">
                  <a:moveTo>
                    <a:pt x="194" y="0"/>
                  </a:moveTo>
                  <a:cubicBezTo>
                    <a:pt x="154" y="0"/>
                    <a:pt x="113" y="14"/>
                    <a:pt x="78" y="44"/>
                  </a:cubicBezTo>
                  <a:cubicBezTo>
                    <a:pt x="15" y="88"/>
                    <a:pt x="0" y="152"/>
                    <a:pt x="15" y="230"/>
                  </a:cubicBezTo>
                  <a:cubicBezTo>
                    <a:pt x="44" y="301"/>
                    <a:pt x="115" y="344"/>
                    <a:pt x="186" y="344"/>
                  </a:cubicBezTo>
                  <a:cubicBezTo>
                    <a:pt x="224" y="344"/>
                    <a:pt x="262" y="332"/>
                    <a:pt x="295" y="305"/>
                  </a:cubicBezTo>
                  <a:cubicBezTo>
                    <a:pt x="358" y="260"/>
                    <a:pt x="373" y="182"/>
                    <a:pt x="358" y="118"/>
                  </a:cubicBezTo>
                  <a:cubicBezTo>
                    <a:pt x="328" y="41"/>
                    <a:pt x="262" y="0"/>
                    <a:pt x="194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0"/>
            <p:cNvSpPr/>
            <p:nvPr/>
          </p:nvSpPr>
          <p:spPr>
            <a:xfrm>
              <a:off x="5914125" y="3525675"/>
              <a:ext cx="8975" cy="8825"/>
            </a:xfrm>
            <a:custGeom>
              <a:rect b="b" l="l" r="r" t="t"/>
              <a:pathLst>
                <a:path extrusionOk="0" h="353" w="359">
                  <a:moveTo>
                    <a:pt x="177" y="0"/>
                  </a:moveTo>
                  <a:cubicBezTo>
                    <a:pt x="155" y="0"/>
                    <a:pt x="132" y="4"/>
                    <a:pt x="108" y="13"/>
                  </a:cubicBezTo>
                  <a:cubicBezTo>
                    <a:pt x="49" y="43"/>
                    <a:pt x="0" y="107"/>
                    <a:pt x="0" y="185"/>
                  </a:cubicBezTo>
                  <a:cubicBezTo>
                    <a:pt x="12" y="283"/>
                    <a:pt x="83" y="352"/>
                    <a:pt x="175" y="352"/>
                  </a:cubicBezTo>
                  <a:cubicBezTo>
                    <a:pt x="199" y="352"/>
                    <a:pt x="224" y="348"/>
                    <a:pt x="250" y="338"/>
                  </a:cubicBezTo>
                  <a:cubicBezTo>
                    <a:pt x="310" y="323"/>
                    <a:pt x="358" y="245"/>
                    <a:pt x="358" y="185"/>
                  </a:cubicBezTo>
                  <a:cubicBezTo>
                    <a:pt x="358" y="81"/>
                    <a:pt x="276" y="0"/>
                    <a:pt x="17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0"/>
            <p:cNvSpPr/>
            <p:nvPr/>
          </p:nvSpPr>
          <p:spPr>
            <a:xfrm>
              <a:off x="5912600" y="3559725"/>
              <a:ext cx="5375" cy="4400"/>
            </a:xfrm>
            <a:custGeom>
              <a:rect b="b" l="l" r="r" t="t"/>
              <a:pathLst>
                <a:path extrusionOk="0" h="176" w="215">
                  <a:moveTo>
                    <a:pt x="106" y="0"/>
                  </a:moveTo>
                  <a:cubicBezTo>
                    <a:pt x="39" y="0"/>
                    <a:pt x="1" y="71"/>
                    <a:pt x="31" y="129"/>
                  </a:cubicBezTo>
                  <a:cubicBezTo>
                    <a:pt x="46" y="144"/>
                    <a:pt x="61" y="174"/>
                    <a:pt x="91" y="174"/>
                  </a:cubicBezTo>
                  <a:cubicBezTo>
                    <a:pt x="98" y="175"/>
                    <a:pt x="104" y="175"/>
                    <a:pt x="111" y="175"/>
                  </a:cubicBezTo>
                  <a:cubicBezTo>
                    <a:pt x="177" y="175"/>
                    <a:pt x="215" y="107"/>
                    <a:pt x="184" y="36"/>
                  </a:cubicBezTo>
                  <a:cubicBezTo>
                    <a:pt x="169" y="21"/>
                    <a:pt x="154" y="2"/>
                    <a:pt x="125" y="2"/>
                  </a:cubicBezTo>
                  <a:cubicBezTo>
                    <a:pt x="118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0"/>
            <p:cNvSpPr/>
            <p:nvPr/>
          </p:nvSpPr>
          <p:spPr>
            <a:xfrm>
              <a:off x="5958425" y="3546425"/>
              <a:ext cx="4325" cy="4625"/>
            </a:xfrm>
            <a:custGeom>
              <a:rect b="b" l="l" r="r" t="t"/>
              <a:pathLst>
                <a:path extrusionOk="0" h="185" w="173">
                  <a:moveTo>
                    <a:pt x="87" y="0"/>
                  </a:moveTo>
                  <a:cubicBezTo>
                    <a:pt x="44" y="0"/>
                    <a:pt x="1" y="33"/>
                    <a:pt x="1" y="86"/>
                  </a:cubicBezTo>
                  <a:cubicBezTo>
                    <a:pt x="1" y="116"/>
                    <a:pt x="1" y="131"/>
                    <a:pt x="15" y="161"/>
                  </a:cubicBezTo>
                  <a:cubicBezTo>
                    <a:pt x="36" y="177"/>
                    <a:pt x="59" y="184"/>
                    <a:pt x="80" y="184"/>
                  </a:cubicBezTo>
                  <a:cubicBezTo>
                    <a:pt x="124" y="184"/>
                    <a:pt x="162" y="154"/>
                    <a:pt x="172" y="101"/>
                  </a:cubicBezTo>
                  <a:cubicBezTo>
                    <a:pt x="172" y="68"/>
                    <a:pt x="172" y="53"/>
                    <a:pt x="142" y="23"/>
                  </a:cubicBezTo>
                  <a:cubicBezTo>
                    <a:pt x="127" y="7"/>
                    <a:pt x="107" y="0"/>
                    <a:pt x="87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0"/>
            <p:cNvSpPr/>
            <p:nvPr/>
          </p:nvSpPr>
          <p:spPr>
            <a:xfrm>
              <a:off x="5914875" y="3531375"/>
              <a:ext cx="42450" cy="35900"/>
            </a:xfrm>
            <a:custGeom>
              <a:rect b="b" l="l" r="r" t="t"/>
              <a:pathLst>
                <a:path extrusionOk="0" h="1436" w="1698">
                  <a:moveTo>
                    <a:pt x="866" y="1"/>
                  </a:moveTo>
                  <a:cubicBezTo>
                    <a:pt x="571" y="1"/>
                    <a:pt x="308" y="170"/>
                    <a:pt x="187" y="438"/>
                  </a:cubicBezTo>
                  <a:cubicBezTo>
                    <a:pt x="0" y="890"/>
                    <a:pt x="299" y="1386"/>
                    <a:pt x="795" y="1434"/>
                  </a:cubicBezTo>
                  <a:cubicBezTo>
                    <a:pt x="807" y="1435"/>
                    <a:pt x="819" y="1435"/>
                    <a:pt x="830" y="1435"/>
                  </a:cubicBezTo>
                  <a:cubicBezTo>
                    <a:pt x="1113" y="1435"/>
                    <a:pt x="1389" y="1266"/>
                    <a:pt x="1493" y="998"/>
                  </a:cubicBezTo>
                  <a:cubicBezTo>
                    <a:pt x="1698" y="546"/>
                    <a:pt x="1384" y="50"/>
                    <a:pt x="903" y="2"/>
                  </a:cubicBezTo>
                  <a:cubicBezTo>
                    <a:pt x="891" y="1"/>
                    <a:pt x="878" y="1"/>
                    <a:pt x="86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0"/>
            <p:cNvSpPr/>
            <p:nvPr/>
          </p:nvSpPr>
          <p:spPr>
            <a:xfrm>
              <a:off x="5920000" y="3548950"/>
              <a:ext cx="6175" cy="5425"/>
            </a:xfrm>
            <a:custGeom>
              <a:rect b="b" l="l" r="r" t="t"/>
              <a:pathLst>
                <a:path extrusionOk="0" h="217" w="247">
                  <a:moveTo>
                    <a:pt x="0" y="0"/>
                  </a:moveTo>
                  <a:lnTo>
                    <a:pt x="0" y="217"/>
                  </a:lnTo>
                  <a:lnTo>
                    <a:pt x="247" y="217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0"/>
            <p:cNvSpPr/>
            <p:nvPr/>
          </p:nvSpPr>
          <p:spPr>
            <a:xfrm>
              <a:off x="5921125" y="355127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63" y="0"/>
                  </a:moveTo>
                  <a:cubicBezTo>
                    <a:pt x="30" y="0"/>
                    <a:pt x="15" y="15"/>
                    <a:pt x="0" y="45"/>
                  </a:cubicBezTo>
                  <a:cubicBezTo>
                    <a:pt x="0" y="79"/>
                    <a:pt x="15" y="109"/>
                    <a:pt x="49" y="124"/>
                  </a:cubicBezTo>
                  <a:lnTo>
                    <a:pt x="63" y="124"/>
                  </a:lnTo>
                  <a:cubicBezTo>
                    <a:pt x="93" y="124"/>
                    <a:pt x="123" y="109"/>
                    <a:pt x="123" y="79"/>
                  </a:cubicBezTo>
                  <a:cubicBezTo>
                    <a:pt x="123" y="45"/>
                    <a:pt x="108" y="15"/>
                    <a:pt x="78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5923075" y="3555925"/>
              <a:ext cx="3950" cy="3125"/>
            </a:xfrm>
            <a:custGeom>
              <a:rect b="b" l="l" r="r" t="t"/>
              <a:pathLst>
                <a:path extrusionOk="0" h="125" w="158">
                  <a:moveTo>
                    <a:pt x="64" y="1"/>
                  </a:moveTo>
                  <a:cubicBezTo>
                    <a:pt x="15" y="16"/>
                    <a:pt x="0" y="61"/>
                    <a:pt x="30" y="109"/>
                  </a:cubicBezTo>
                  <a:cubicBezTo>
                    <a:pt x="45" y="109"/>
                    <a:pt x="64" y="124"/>
                    <a:pt x="79" y="124"/>
                  </a:cubicBezTo>
                  <a:cubicBezTo>
                    <a:pt x="79" y="124"/>
                    <a:pt x="94" y="124"/>
                    <a:pt x="94" y="109"/>
                  </a:cubicBezTo>
                  <a:cubicBezTo>
                    <a:pt x="138" y="109"/>
                    <a:pt x="157" y="46"/>
                    <a:pt x="124" y="16"/>
                  </a:cubicBezTo>
                  <a:cubicBezTo>
                    <a:pt x="109" y="1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0"/>
            <p:cNvSpPr/>
            <p:nvPr/>
          </p:nvSpPr>
          <p:spPr>
            <a:xfrm>
              <a:off x="5926525" y="3546975"/>
              <a:ext cx="7850" cy="7400"/>
            </a:xfrm>
            <a:custGeom>
              <a:rect b="b" l="l" r="r" t="t"/>
              <a:pathLst>
                <a:path extrusionOk="0" h="296" w="314">
                  <a:moveTo>
                    <a:pt x="157" y="1"/>
                  </a:moveTo>
                  <a:cubicBezTo>
                    <a:pt x="94" y="1"/>
                    <a:pt x="34" y="46"/>
                    <a:pt x="19" y="109"/>
                  </a:cubicBezTo>
                  <a:cubicBezTo>
                    <a:pt x="0" y="187"/>
                    <a:pt x="49" y="266"/>
                    <a:pt x="127" y="296"/>
                  </a:cubicBezTo>
                  <a:lnTo>
                    <a:pt x="157" y="296"/>
                  </a:lnTo>
                  <a:cubicBezTo>
                    <a:pt x="221" y="296"/>
                    <a:pt x="280" y="251"/>
                    <a:pt x="299" y="187"/>
                  </a:cubicBezTo>
                  <a:cubicBezTo>
                    <a:pt x="314" y="109"/>
                    <a:pt x="265" y="16"/>
                    <a:pt x="187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0"/>
            <p:cNvSpPr/>
            <p:nvPr/>
          </p:nvSpPr>
          <p:spPr>
            <a:xfrm>
              <a:off x="5933150" y="3555100"/>
              <a:ext cx="12525" cy="8975"/>
            </a:xfrm>
            <a:custGeom>
              <a:rect b="b" l="l" r="r" t="t"/>
              <a:pathLst>
                <a:path extrusionOk="0" h="359" w="501">
                  <a:moveTo>
                    <a:pt x="221" y="0"/>
                  </a:moveTo>
                  <a:cubicBezTo>
                    <a:pt x="127" y="0"/>
                    <a:pt x="49" y="49"/>
                    <a:pt x="34" y="127"/>
                  </a:cubicBezTo>
                  <a:cubicBezTo>
                    <a:pt x="0" y="221"/>
                    <a:pt x="79" y="329"/>
                    <a:pt x="202" y="359"/>
                  </a:cubicBezTo>
                  <a:lnTo>
                    <a:pt x="265" y="359"/>
                  </a:lnTo>
                  <a:cubicBezTo>
                    <a:pt x="359" y="359"/>
                    <a:pt x="452" y="314"/>
                    <a:pt x="467" y="235"/>
                  </a:cubicBezTo>
                  <a:lnTo>
                    <a:pt x="467" y="235"/>
                  </a:lnTo>
                  <a:cubicBezTo>
                    <a:pt x="452" y="280"/>
                    <a:pt x="407" y="299"/>
                    <a:pt x="359" y="299"/>
                  </a:cubicBezTo>
                  <a:lnTo>
                    <a:pt x="329" y="299"/>
                  </a:lnTo>
                  <a:cubicBezTo>
                    <a:pt x="265" y="280"/>
                    <a:pt x="221" y="235"/>
                    <a:pt x="235" y="172"/>
                  </a:cubicBezTo>
                  <a:cubicBezTo>
                    <a:pt x="250" y="127"/>
                    <a:pt x="280" y="112"/>
                    <a:pt x="344" y="112"/>
                  </a:cubicBezTo>
                  <a:lnTo>
                    <a:pt x="373" y="112"/>
                  </a:lnTo>
                  <a:cubicBezTo>
                    <a:pt x="437" y="127"/>
                    <a:pt x="482" y="187"/>
                    <a:pt x="467" y="235"/>
                  </a:cubicBezTo>
                  <a:cubicBezTo>
                    <a:pt x="500" y="142"/>
                    <a:pt x="407" y="34"/>
                    <a:pt x="295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0"/>
            <p:cNvSpPr/>
            <p:nvPr/>
          </p:nvSpPr>
          <p:spPr>
            <a:xfrm>
              <a:off x="5938650" y="3557900"/>
              <a:ext cx="6550" cy="4675"/>
            </a:xfrm>
            <a:custGeom>
              <a:rect b="b" l="l" r="r" t="t"/>
              <a:pathLst>
                <a:path extrusionOk="0" h="187" w="262">
                  <a:moveTo>
                    <a:pt x="124" y="0"/>
                  </a:moveTo>
                  <a:cubicBezTo>
                    <a:pt x="60" y="0"/>
                    <a:pt x="30" y="15"/>
                    <a:pt x="15" y="60"/>
                  </a:cubicBezTo>
                  <a:cubicBezTo>
                    <a:pt x="1" y="123"/>
                    <a:pt x="45" y="168"/>
                    <a:pt x="109" y="187"/>
                  </a:cubicBezTo>
                  <a:lnTo>
                    <a:pt x="139" y="187"/>
                  </a:lnTo>
                  <a:cubicBezTo>
                    <a:pt x="187" y="187"/>
                    <a:pt x="232" y="168"/>
                    <a:pt x="247" y="123"/>
                  </a:cubicBezTo>
                  <a:cubicBezTo>
                    <a:pt x="262" y="75"/>
                    <a:pt x="217" y="15"/>
                    <a:pt x="153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0"/>
            <p:cNvSpPr/>
            <p:nvPr/>
          </p:nvSpPr>
          <p:spPr>
            <a:xfrm>
              <a:off x="5922325" y="3539975"/>
              <a:ext cx="5425" cy="4325"/>
            </a:xfrm>
            <a:custGeom>
              <a:rect b="b" l="l" r="r" t="t"/>
              <a:pathLst>
                <a:path extrusionOk="0" h="173" w="217">
                  <a:moveTo>
                    <a:pt x="109" y="1"/>
                  </a:moveTo>
                  <a:cubicBezTo>
                    <a:pt x="60" y="1"/>
                    <a:pt x="15" y="16"/>
                    <a:pt x="1" y="64"/>
                  </a:cubicBezTo>
                  <a:cubicBezTo>
                    <a:pt x="1" y="109"/>
                    <a:pt x="30" y="158"/>
                    <a:pt x="94" y="173"/>
                  </a:cubicBezTo>
                  <a:lnTo>
                    <a:pt x="109" y="173"/>
                  </a:lnTo>
                  <a:cubicBezTo>
                    <a:pt x="154" y="173"/>
                    <a:pt x="202" y="158"/>
                    <a:pt x="202" y="109"/>
                  </a:cubicBezTo>
                  <a:cubicBezTo>
                    <a:pt x="217" y="64"/>
                    <a:pt x="187" y="16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0"/>
            <p:cNvSpPr/>
            <p:nvPr/>
          </p:nvSpPr>
          <p:spPr>
            <a:xfrm>
              <a:off x="5946400" y="3541575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4" y="0"/>
                  </a:moveTo>
                  <a:cubicBezTo>
                    <a:pt x="45" y="0"/>
                    <a:pt x="15" y="15"/>
                    <a:pt x="15" y="45"/>
                  </a:cubicBezTo>
                  <a:cubicBezTo>
                    <a:pt x="0" y="60"/>
                    <a:pt x="30" y="94"/>
                    <a:pt x="64" y="109"/>
                  </a:cubicBezTo>
                  <a:lnTo>
                    <a:pt x="79" y="109"/>
                  </a:lnTo>
                  <a:cubicBezTo>
                    <a:pt x="108" y="109"/>
                    <a:pt x="123" y="94"/>
                    <a:pt x="123" y="75"/>
                  </a:cubicBezTo>
                  <a:cubicBezTo>
                    <a:pt x="138" y="45"/>
                    <a:pt x="123" y="15"/>
                    <a:pt x="79" y="15"/>
                  </a:cubicBezTo>
                  <a:cubicBezTo>
                    <a:pt x="79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5929700" y="3538400"/>
              <a:ext cx="3475" cy="2725"/>
            </a:xfrm>
            <a:custGeom>
              <a:rect b="b" l="l" r="r" t="t"/>
              <a:pathLst>
                <a:path extrusionOk="0" h="109" w="139">
                  <a:moveTo>
                    <a:pt x="60" y="1"/>
                  </a:moveTo>
                  <a:cubicBezTo>
                    <a:pt x="30" y="1"/>
                    <a:pt x="15" y="15"/>
                    <a:pt x="15" y="34"/>
                  </a:cubicBezTo>
                  <a:cubicBezTo>
                    <a:pt x="0" y="64"/>
                    <a:pt x="15" y="94"/>
                    <a:pt x="60" y="109"/>
                  </a:cubicBezTo>
                  <a:lnTo>
                    <a:pt x="79" y="109"/>
                  </a:lnTo>
                  <a:cubicBezTo>
                    <a:pt x="94" y="109"/>
                    <a:pt x="123" y="94"/>
                    <a:pt x="123" y="64"/>
                  </a:cubicBezTo>
                  <a:cubicBezTo>
                    <a:pt x="138" y="49"/>
                    <a:pt x="109" y="15"/>
                    <a:pt x="7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CUSTOM_12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/>
          <p:nvPr/>
        </p:nvSpPr>
        <p:spPr>
          <a:xfrm rot="-251460">
            <a:off x="-2106713" y="4131087"/>
            <a:ext cx="12281423" cy="7465247"/>
          </a:xfrm>
          <a:custGeom>
            <a:rect b="b" l="l" r="r" t="t"/>
            <a:pathLst>
              <a:path extrusionOk="0" h="21437" w="35267">
                <a:moveTo>
                  <a:pt x="9647" y="0"/>
                </a:moveTo>
                <a:cubicBezTo>
                  <a:pt x="9051" y="0"/>
                  <a:pt x="8458" y="50"/>
                  <a:pt x="7876" y="157"/>
                </a:cubicBezTo>
                <a:cubicBezTo>
                  <a:pt x="5114" y="681"/>
                  <a:pt x="2845" y="2609"/>
                  <a:pt x="2586" y="5187"/>
                </a:cubicBezTo>
                <a:cubicBezTo>
                  <a:pt x="2453" y="6344"/>
                  <a:pt x="3717" y="8423"/>
                  <a:pt x="3319" y="9529"/>
                </a:cubicBezTo>
                <a:cubicBezTo>
                  <a:pt x="2927" y="10635"/>
                  <a:pt x="1" y="14086"/>
                  <a:pt x="83" y="16696"/>
                </a:cubicBezTo>
                <a:cubicBezTo>
                  <a:pt x="159" y="19300"/>
                  <a:pt x="822" y="20090"/>
                  <a:pt x="1770" y="21436"/>
                </a:cubicBezTo>
                <a:lnTo>
                  <a:pt x="32682" y="21436"/>
                </a:lnTo>
                <a:cubicBezTo>
                  <a:pt x="33263" y="20090"/>
                  <a:pt x="33737" y="19009"/>
                  <a:pt x="33055" y="17246"/>
                </a:cubicBezTo>
                <a:cubicBezTo>
                  <a:pt x="32499" y="15849"/>
                  <a:pt x="34003" y="14693"/>
                  <a:pt x="34578" y="13378"/>
                </a:cubicBezTo>
                <a:cubicBezTo>
                  <a:pt x="35077" y="12215"/>
                  <a:pt x="35267" y="10825"/>
                  <a:pt x="35134" y="9529"/>
                </a:cubicBezTo>
                <a:cubicBezTo>
                  <a:pt x="34951" y="7823"/>
                  <a:pt x="34129" y="6085"/>
                  <a:pt x="32707" y="4821"/>
                </a:cubicBezTo>
                <a:cubicBezTo>
                  <a:pt x="30980" y="3333"/>
                  <a:pt x="28580" y="2711"/>
                  <a:pt x="26205" y="2711"/>
                </a:cubicBezTo>
                <a:cubicBezTo>
                  <a:pt x="25503" y="2711"/>
                  <a:pt x="24804" y="2766"/>
                  <a:pt x="24125" y="2868"/>
                </a:cubicBezTo>
                <a:cubicBezTo>
                  <a:pt x="23050" y="3027"/>
                  <a:pt x="22000" y="3286"/>
                  <a:pt x="20916" y="3286"/>
                </a:cubicBezTo>
                <a:cubicBezTo>
                  <a:pt x="20750" y="3286"/>
                  <a:pt x="20583" y="3280"/>
                  <a:pt x="20415" y="3266"/>
                </a:cubicBezTo>
                <a:cubicBezTo>
                  <a:pt x="18544" y="3108"/>
                  <a:pt x="16939" y="2078"/>
                  <a:pt x="15251" y="1313"/>
                </a:cubicBezTo>
                <a:cubicBezTo>
                  <a:pt x="13502" y="513"/>
                  <a:pt x="11559" y="0"/>
                  <a:pt x="9647" y="0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31"/>
          <p:cNvGrpSpPr/>
          <p:nvPr/>
        </p:nvGrpSpPr>
        <p:grpSpPr>
          <a:xfrm>
            <a:off x="123514" y="2742801"/>
            <a:ext cx="8772509" cy="2251174"/>
            <a:chOff x="904527" y="1714820"/>
            <a:chExt cx="711823" cy="182666"/>
          </a:xfrm>
        </p:grpSpPr>
        <p:sp>
          <p:nvSpPr>
            <p:cNvPr id="233" name="Google Shape;233;p31"/>
            <p:cNvSpPr/>
            <p:nvPr/>
          </p:nvSpPr>
          <p:spPr>
            <a:xfrm>
              <a:off x="924724" y="1743976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944407" y="1870567"/>
              <a:ext cx="9350" cy="9389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1603491" y="17649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904527" y="1714820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024177" y="1889473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595351" y="1859991"/>
              <a:ext cx="5799" cy="5802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479076" y="1887661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1592227" y="1746126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31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4" name="Google Shape;244;p31"/>
          <p:cNvSpPr txBox="1"/>
          <p:nvPr>
            <p:ph idx="1" type="subTitle"/>
          </p:nvPr>
        </p:nvSpPr>
        <p:spPr>
          <a:xfrm>
            <a:off x="1775150" y="3058642"/>
            <a:ext cx="23160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5" name="Google Shape;245;p31"/>
          <p:cNvSpPr txBox="1"/>
          <p:nvPr>
            <p:ph idx="2" type="title"/>
          </p:nvPr>
        </p:nvSpPr>
        <p:spPr>
          <a:xfrm>
            <a:off x="1775150" y="2831795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246" name="Google Shape;246;p31"/>
          <p:cNvSpPr txBox="1"/>
          <p:nvPr>
            <p:ph idx="3" type="subTitle"/>
          </p:nvPr>
        </p:nvSpPr>
        <p:spPr>
          <a:xfrm>
            <a:off x="5052846" y="3058642"/>
            <a:ext cx="23160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7" name="Google Shape;247;p31"/>
          <p:cNvSpPr txBox="1"/>
          <p:nvPr>
            <p:ph idx="4" type="title"/>
          </p:nvPr>
        </p:nvSpPr>
        <p:spPr>
          <a:xfrm>
            <a:off x="5052849" y="2831795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ukta"/>
              <a:buNone/>
              <a:defRPr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248" name="Google Shape;248;p31"/>
          <p:cNvSpPr/>
          <p:nvPr/>
        </p:nvSpPr>
        <p:spPr>
          <a:xfrm rot="-6053757">
            <a:off x="6559203" y="-2139695"/>
            <a:ext cx="4724084" cy="2851072"/>
          </a:xfrm>
          <a:custGeom>
            <a:rect b="b" l="l" r="r" t="t"/>
            <a:pathLst>
              <a:path extrusionOk="0" h="5180" w="8583">
                <a:moveTo>
                  <a:pt x="6070" y="0"/>
                </a:moveTo>
                <a:cubicBezTo>
                  <a:pt x="5442" y="0"/>
                  <a:pt x="4759" y="364"/>
                  <a:pt x="4183" y="401"/>
                </a:cubicBezTo>
                <a:cubicBezTo>
                  <a:pt x="4115" y="406"/>
                  <a:pt x="4044" y="409"/>
                  <a:pt x="3971" y="409"/>
                </a:cubicBezTo>
                <a:cubicBezTo>
                  <a:pt x="3720" y="409"/>
                  <a:pt x="3444" y="383"/>
                  <a:pt x="3172" y="383"/>
                </a:cubicBezTo>
                <a:cubicBezTo>
                  <a:pt x="2692" y="383"/>
                  <a:pt x="2225" y="464"/>
                  <a:pt x="1929" y="912"/>
                </a:cubicBezTo>
                <a:cubicBezTo>
                  <a:pt x="1321" y="1845"/>
                  <a:pt x="0" y="1643"/>
                  <a:pt x="0" y="3042"/>
                </a:cubicBezTo>
                <a:cubicBezTo>
                  <a:pt x="0" y="3975"/>
                  <a:pt x="1400" y="4643"/>
                  <a:pt x="2441" y="5031"/>
                </a:cubicBezTo>
                <a:cubicBezTo>
                  <a:pt x="2727" y="5138"/>
                  <a:pt x="2969" y="5179"/>
                  <a:pt x="3183" y="5179"/>
                </a:cubicBezTo>
                <a:cubicBezTo>
                  <a:pt x="3871" y="5179"/>
                  <a:pt x="4272" y="4756"/>
                  <a:pt x="4942" y="4756"/>
                </a:cubicBezTo>
                <a:cubicBezTo>
                  <a:pt x="5092" y="4756"/>
                  <a:pt x="5256" y="4777"/>
                  <a:pt x="5441" y="4830"/>
                </a:cubicBezTo>
                <a:cubicBezTo>
                  <a:pt x="5720" y="4914"/>
                  <a:pt x="6060" y="4970"/>
                  <a:pt x="6397" y="4970"/>
                </a:cubicBezTo>
                <a:cubicBezTo>
                  <a:pt x="7002" y="4970"/>
                  <a:pt x="7595" y="4790"/>
                  <a:pt x="7806" y="4270"/>
                </a:cubicBezTo>
                <a:cubicBezTo>
                  <a:pt x="8582" y="2311"/>
                  <a:pt x="7276" y="460"/>
                  <a:pt x="6653" y="136"/>
                </a:cubicBezTo>
                <a:cubicBezTo>
                  <a:pt x="6468" y="38"/>
                  <a:pt x="6272" y="0"/>
                  <a:pt x="6070" y="0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31"/>
          <p:cNvGrpSpPr/>
          <p:nvPr/>
        </p:nvGrpSpPr>
        <p:grpSpPr>
          <a:xfrm>
            <a:off x="514392" y="3692300"/>
            <a:ext cx="511840" cy="585068"/>
            <a:chOff x="6144600" y="3520075"/>
            <a:chExt cx="29600" cy="33825"/>
          </a:xfrm>
        </p:grpSpPr>
        <p:sp>
          <p:nvSpPr>
            <p:cNvPr id="250" name="Google Shape;250;p31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1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1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1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1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4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/>
          <p:nvPr/>
        </p:nvSpPr>
        <p:spPr>
          <a:xfrm rot="-5400101">
            <a:off x="-602193" y="1838968"/>
            <a:ext cx="7476273" cy="12632895"/>
          </a:xfrm>
          <a:custGeom>
            <a:rect b="b" l="l" r="r" t="t"/>
            <a:pathLst>
              <a:path extrusionOk="0" h="47312" w="43742">
                <a:moveTo>
                  <a:pt x="35213" y="0"/>
                </a:moveTo>
                <a:cubicBezTo>
                  <a:pt x="32403" y="0"/>
                  <a:pt x="28089" y="1090"/>
                  <a:pt x="22095" y="3185"/>
                </a:cubicBezTo>
                <a:cubicBezTo>
                  <a:pt x="22095" y="3185"/>
                  <a:pt x="6535" y="9404"/>
                  <a:pt x="6535" y="14403"/>
                </a:cubicBezTo>
                <a:cubicBezTo>
                  <a:pt x="6535" y="15474"/>
                  <a:pt x="7281" y="15848"/>
                  <a:pt x="8419" y="15848"/>
                </a:cubicBezTo>
                <a:cubicBezTo>
                  <a:pt x="11067" y="15848"/>
                  <a:pt x="15842" y="13825"/>
                  <a:pt x="18326" y="13825"/>
                </a:cubicBezTo>
                <a:cubicBezTo>
                  <a:pt x="19770" y="13825"/>
                  <a:pt x="20440" y="14509"/>
                  <a:pt x="19466" y="16672"/>
                </a:cubicBezTo>
                <a:cubicBezTo>
                  <a:pt x="16066" y="24174"/>
                  <a:pt x="0" y="25546"/>
                  <a:pt x="0" y="32365"/>
                </a:cubicBezTo>
                <a:cubicBezTo>
                  <a:pt x="0" y="39159"/>
                  <a:pt x="12141" y="35734"/>
                  <a:pt x="9089" y="40922"/>
                </a:cubicBezTo>
                <a:cubicBezTo>
                  <a:pt x="7065" y="44326"/>
                  <a:pt x="13635" y="47312"/>
                  <a:pt x="20892" y="47312"/>
                </a:cubicBezTo>
                <a:cubicBezTo>
                  <a:pt x="24697" y="47312"/>
                  <a:pt x="28690" y="46491"/>
                  <a:pt x="31734" y="44481"/>
                </a:cubicBezTo>
                <a:cubicBezTo>
                  <a:pt x="40582" y="38634"/>
                  <a:pt x="43742" y="35841"/>
                  <a:pt x="43325" y="31493"/>
                </a:cubicBezTo>
                <a:cubicBezTo>
                  <a:pt x="42901" y="27176"/>
                  <a:pt x="32132" y="28099"/>
                  <a:pt x="35317" y="23492"/>
                </a:cubicBezTo>
                <a:cubicBezTo>
                  <a:pt x="38528" y="18884"/>
                  <a:pt x="43350" y="13405"/>
                  <a:pt x="41530" y="10403"/>
                </a:cubicBezTo>
                <a:cubicBezTo>
                  <a:pt x="41052" y="9618"/>
                  <a:pt x="40234" y="9359"/>
                  <a:pt x="39295" y="9359"/>
                </a:cubicBezTo>
                <a:cubicBezTo>
                  <a:pt x="37463" y="9359"/>
                  <a:pt x="35166" y="10347"/>
                  <a:pt x="34021" y="10347"/>
                </a:cubicBezTo>
                <a:cubicBezTo>
                  <a:pt x="33528" y="10347"/>
                  <a:pt x="33249" y="10164"/>
                  <a:pt x="33314" y="9638"/>
                </a:cubicBezTo>
                <a:cubicBezTo>
                  <a:pt x="33630" y="7268"/>
                  <a:pt x="40165" y="5005"/>
                  <a:pt x="39109" y="1978"/>
                </a:cubicBezTo>
                <a:cubicBezTo>
                  <a:pt x="38650" y="647"/>
                  <a:pt x="37378" y="0"/>
                  <a:pt x="35213" y="0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2"/>
          <p:cNvSpPr/>
          <p:nvPr/>
        </p:nvSpPr>
        <p:spPr>
          <a:xfrm rot="6312039">
            <a:off x="8127277" y="4199483"/>
            <a:ext cx="780098" cy="675790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9" name="Google Shape;269;p32"/>
          <p:cNvGrpSpPr/>
          <p:nvPr/>
        </p:nvGrpSpPr>
        <p:grpSpPr>
          <a:xfrm>
            <a:off x="108798" y="2177113"/>
            <a:ext cx="8774287" cy="2695833"/>
            <a:chOff x="904383" y="1668137"/>
            <a:chExt cx="711967" cy="218746"/>
          </a:xfrm>
        </p:grpSpPr>
        <p:sp>
          <p:nvSpPr>
            <p:cNvPr id="270" name="Google Shape;270;p32"/>
            <p:cNvSpPr/>
            <p:nvPr/>
          </p:nvSpPr>
          <p:spPr>
            <a:xfrm>
              <a:off x="912487" y="1668137"/>
              <a:ext cx="14375" cy="14025"/>
            </a:xfrm>
            <a:custGeom>
              <a:rect b="b" l="l" r="r" t="t"/>
              <a:pathLst>
                <a:path extrusionOk="0" h="561" w="575">
                  <a:moveTo>
                    <a:pt x="280" y="0"/>
                  </a:moveTo>
                  <a:cubicBezTo>
                    <a:pt x="123" y="0"/>
                    <a:pt x="0" y="127"/>
                    <a:pt x="0" y="280"/>
                  </a:cubicBezTo>
                  <a:cubicBezTo>
                    <a:pt x="0" y="437"/>
                    <a:pt x="123" y="560"/>
                    <a:pt x="280" y="560"/>
                  </a:cubicBezTo>
                  <a:cubicBezTo>
                    <a:pt x="452" y="560"/>
                    <a:pt x="575" y="437"/>
                    <a:pt x="575" y="280"/>
                  </a:cubicBezTo>
                  <a:cubicBezTo>
                    <a:pt x="575" y="127"/>
                    <a:pt x="452" y="0"/>
                    <a:pt x="280" y="0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935737" y="1857820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1004865" y="1855801"/>
              <a:ext cx="6175" cy="6200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2"/>
            <p:cNvSpPr/>
            <p:nvPr/>
          </p:nvSpPr>
          <p:spPr>
            <a:xfrm flipH="1" rot="10800000">
              <a:off x="904383" y="1746188"/>
              <a:ext cx="5552" cy="5457"/>
            </a:xfrm>
            <a:custGeom>
              <a:rect b="b" l="l" r="r" t="t"/>
              <a:pathLst>
                <a:path extrusionOk="0" h="233" w="236">
                  <a:moveTo>
                    <a:pt x="109" y="1"/>
                  </a:moveTo>
                  <a:cubicBezTo>
                    <a:pt x="49" y="1"/>
                    <a:pt x="1" y="46"/>
                    <a:pt x="1" y="109"/>
                  </a:cubicBezTo>
                  <a:cubicBezTo>
                    <a:pt x="1" y="187"/>
                    <a:pt x="49" y="232"/>
                    <a:pt x="109" y="232"/>
                  </a:cubicBezTo>
                  <a:cubicBezTo>
                    <a:pt x="172" y="232"/>
                    <a:pt x="236" y="187"/>
                    <a:pt x="236" y="109"/>
                  </a:cubicBezTo>
                  <a:cubicBezTo>
                    <a:pt x="236" y="46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 flipH="1">
              <a:off x="1054466" y="1870509"/>
              <a:ext cx="5799" cy="6274"/>
            </a:xfrm>
            <a:custGeom>
              <a:rect b="b" l="l" r="r" t="t"/>
              <a:pathLst>
                <a:path extrusionOk="0" h="251" w="232">
                  <a:moveTo>
                    <a:pt x="124" y="1"/>
                  </a:moveTo>
                  <a:cubicBezTo>
                    <a:pt x="45" y="1"/>
                    <a:pt x="1" y="64"/>
                    <a:pt x="1" y="128"/>
                  </a:cubicBezTo>
                  <a:cubicBezTo>
                    <a:pt x="1" y="188"/>
                    <a:pt x="45" y="251"/>
                    <a:pt x="124" y="251"/>
                  </a:cubicBezTo>
                  <a:cubicBezTo>
                    <a:pt x="187" y="251"/>
                    <a:pt x="232" y="188"/>
                    <a:pt x="232" y="128"/>
                  </a:cubicBezTo>
                  <a:cubicBezTo>
                    <a:pt x="232" y="64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1230590" y="1841588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948916" y="1820613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1586402" y="1827225"/>
              <a:ext cx="14000" cy="14400"/>
            </a:xfrm>
            <a:custGeom>
              <a:rect b="b" l="l" r="r" t="t"/>
              <a:pathLst>
                <a:path extrusionOk="0" h="576" w="560">
                  <a:moveTo>
                    <a:pt x="280" y="1"/>
                  </a:moveTo>
                  <a:cubicBezTo>
                    <a:pt x="123" y="1"/>
                    <a:pt x="0" y="124"/>
                    <a:pt x="0" y="296"/>
                  </a:cubicBezTo>
                  <a:cubicBezTo>
                    <a:pt x="0" y="452"/>
                    <a:pt x="123" y="576"/>
                    <a:pt x="280" y="576"/>
                  </a:cubicBezTo>
                  <a:cubicBezTo>
                    <a:pt x="433" y="576"/>
                    <a:pt x="560" y="452"/>
                    <a:pt x="560" y="296"/>
                  </a:cubicBezTo>
                  <a:cubicBezTo>
                    <a:pt x="560" y="124"/>
                    <a:pt x="433" y="1"/>
                    <a:pt x="280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1536103" y="1865802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439885" y="1847387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 rot="2700000">
              <a:off x="1604508" y="1742585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 rot="10800000">
              <a:off x="1602402" y="1811850"/>
              <a:ext cx="6246" cy="6246"/>
            </a:xfrm>
            <a:custGeom>
              <a:rect b="b" l="l" r="r" t="t"/>
              <a:pathLst>
                <a:path extrusionOk="0" h="233" w="233">
                  <a:moveTo>
                    <a:pt x="109" y="1"/>
                  </a:moveTo>
                  <a:cubicBezTo>
                    <a:pt x="46" y="1"/>
                    <a:pt x="1" y="46"/>
                    <a:pt x="1" y="109"/>
                  </a:cubicBezTo>
                  <a:cubicBezTo>
                    <a:pt x="1" y="187"/>
                    <a:pt x="46" y="232"/>
                    <a:pt x="109" y="232"/>
                  </a:cubicBezTo>
                  <a:cubicBezTo>
                    <a:pt x="187" y="232"/>
                    <a:pt x="232" y="187"/>
                    <a:pt x="232" y="109"/>
                  </a:cubicBezTo>
                  <a:cubicBezTo>
                    <a:pt x="232" y="46"/>
                    <a:pt x="187" y="1"/>
                    <a:pt x="10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529828" y="1839439"/>
              <a:ext cx="6275" cy="6275"/>
            </a:xfrm>
            <a:custGeom>
              <a:rect b="b" l="l" r="r" t="t"/>
              <a:pathLst>
                <a:path extrusionOk="0" h="251" w="251">
                  <a:moveTo>
                    <a:pt x="123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188"/>
                    <a:pt x="64" y="251"/>
                    <a:pt x="123" y="251"/>
                  </a:cubicBezTo>
                  <a:cubicBezTo>
                    <a:pt x="187" y="251"/>
                    <a:pt x="250" y="188"/>
                    <a:pt x="250" y="128"/>
                  </a:cubicBezTo>
                  <a:cubicBezTo>
                    <a:pt x="250" y="64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491231" y="1876783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32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287" name="Google Shape;287;p32"/>
          <p:cNvGrpSpPr/>
          <p:nvPr/>
        </p:nvGrpSpPr>
        <p:grpSpPr>
          <a:xfrm>
            <a:off x="3037942" y="4417275"/>
            <a:ext cx="511840" cy="585068"/>
            <a:chOff x="6144600" y="3520075"/>
            <a:chExt cx="29600" cy="33825"/>
          </a:xfrm>
        </p:grpSpPr>
        <p:sp>
          <p:nvSpPr>
            <p:cNvPr id="288" name="Google Shape;288;p32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1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06" name="Google Shape;306;p33"/>
          <p:cNvSpPr/>
          <p:nvPr/>
        </p:nvSpPr>
        <p:spPr>
          <a:xfrm>
            <a:off x="-3600425" y="4247042"/>
            <a:ext cx="4964946" cy="3237923"/>
          </a:xfrm>
          <a:custGeom>
            <a:rect b="b" l="l" r="r" t="t"/>
            <a:pathLst>
              <a:path extrusionOk="0" h="4989" w="765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3"/>
          <p:cNvSpPr/>
          <p:nvPr/>
        </p:nvSpPr>
        <p:spPr>
          <a:xfrm rot="6312024">
            <a:off x="8337317" y="-603164"/>
            <a:ext cx="2096013" cy="1815729"/>
          </a:xfrm>
          <a:custGeom>
            <a:rect b="b" l="l" r="r" t="t"/>
            <a:pathLst>
              <a:path extrusionOk="0" h="575" w="664">
                <a:moveTo>
                  <a:pt x="346" y="1"/>
                </a:moveTo>
                <a:cubicBezTo>
                  <a:pt x="302" y="1"/>
                  <a:pt x="257" y="12"/>
                  <a:pt x="215" y="36"/>
                </a:cubicBezTo>
                <a:cubicBezTo>
                  <a:pt x="57" y="93"/>
                  <a:pt x="0" y="276"/>
                  <a:pt x="82" y="409"/>
                </a:cubicBezTo>
                <a:cubicBezTo>
                  <a:pt x="134" y="517"/>
                  <a:pt x="238" y="575"/>
                  <a:pt x="340" y="575"/>
                </a:cubicBezTo>
                <a:cubicBezTo>
                  <a:pt x="387" y="575"/>
                  <a:pt x="434" y="562"/>
                  <a:pt x="474" y="536"/>
                </a:cubicBezTo>
                <a:cubicBezTo>
                  <a:pt x="607" y="460"/>
                  <a:pt x="664" y="276"/>
                  <a:pt x="582" y="144"/>
                </a:cubicBezTo>
                <a:cubicBezTo>
                  <a:pt x="530" y="53"/>
                  <a:pt x="440" y="1"/>
                  <a:pt x="346" y="1"/>
                </a:cubicBezTo>
                <a:close/>
              </a:path>
            </a:pathLst>
          </a:custGeom>
          <a:solidFill>
            <a:srgbClr val="F5AD9A">
              <a:alpha val="3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8" name="Google Shape;308;p33"/>
          <p:cNvGrpSpPr/>
          <p:nvPr/>
        </p:nvGrpSpPr>
        <p:grpSpPr>
          <a:xfrm>
            <a:off x="123514" y="2742801"/>
            <a:ext cx="8772509" cy="2251174"/>
            <a:chOff x="904527" y="1714820"/>
            <a:chExt cx="711823" cy="182666"/>
          </a:xfrm>
        </p:grpSpPr>
        <p:sp>
          <p:nvSpPr>
            <p:cNvPr id="309" name="Google Shape;309;p33"/>
            <p:cNvSpPr/>
            <p:nvPr/>
          </p:nvSpPr>
          <p:spPr>
            <a:xfrm>
              <a:off x="924724" y="1743976"/>
              <a:ext cx="14025" cy="14400"/>
            </a:xfrm>
            <a:custGeom>
              <a:rect b="b" l="l" r="r" t="t"/>
              <a:pathLst>
                <a:path extrusionOk="0" h="576" w="561">
                  <a:moveTo>
                    <a:pt x="281" y="1"/>
                  </a:moveTo>
                  <a:cubicBezTo>
                    <a:pt x="124" y="1"/>
                    <a:pt x="1" y="124"/>
                    <a:pt x="1" y="296"/>
                  </a:cubicBezTo>
                  <a:cubicBezTo>
                    <a:pt x="1" y="452"/>
                    <a:pt x="124" y="576"/>
                    <a:pt x="281" y="576"/>
                  </a:cubicBezTo>
                  <a:cubicBezTo>
                    <a:pt x="434" y="576"/>
                    <a:pt x="560" y="452"/>
                    <a:pt x="560" y="296"/>
                  </a:cubicBezTo>
                  <a:cubicBezTo>
                    <a:pt x="560" y="124"/>
                    <a:pt x="434" y="1"/>
                    <a:pt x="281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944407" y="1870567"/>
              <a:ext cx="9350" cy="9389"/>
            </a:xfrm>
            <a:custGeom>
              <a:rect b="b" l="l" r="r" t="t"/>
              <a:pathLst>
                <a:path extrusionOk="0" h="248" w="247">
                  <a:moveTo>
                    <a:pt x="124" y="1"/>
                  </a:moveTo>
                  <a:cubicBezTo>
                    <a:pt x="60" y="1"/>
                    <a:pt x="0" y="61"/>
                    <a:pt x="0" y="124"/>
                  </a:cubicBezTo>
                  <a:cubicBezTo>
                    <a:pt x="0" y="187"/>
                    <a:pt x="60" y="247"/>
                    <a:pt x="124" y="247"/>
                  </a:cubicBezTo>
                  <a:cubicBezTo>
                    <a:pt x="187" y="247"/>
                    <a:pt x="247" y="187"/>
                    <a:pt x="247" y="124"/>
                  </a:cubicBezTo>
                  <a:cubicBezTo>
                    <a:pt x="247" y="6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1603491" y="1764976"/>
              <a:ext cx="6275" cy="5800"/>
            </a:xfrm>
            <a:custGeom>
              <a:rect b="b" l="l" r="r" t="t"/>
              <a:pathLst>
                <a:path extrusionOk="0" h="232" w="251">
                  <a:moveTo>
                    <a:pt x="128" y="0"/>
                  </a:moveTo>
                  <a:cubicBezTo>
                    <a:pt x="64" y="0"/>
                    <a:pt x="1" y="45"/>
                    <a:pt x="1" y="109"/>
                  </a:cubicBezTo>
                  <a:cubicBezTo>
                    <a:pt x="1" y="187"/>
                    <a:pt x="64" y="232"/>
                    <a:pt x="128" y="232"/>
                  </a:cubicBezTo>
                  <a:cubicBezTo>
                    <a:pt x="187" y="232"/>
                    <a:pt x="251" y="187"/>
                    <a:pt x="251" y="109"/>
                  </a:cubicBezTo>
                  <a:cubicBezTo>
                    <a:pt x="251" y="45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904527" y="1714820"/>
              <a:ext cx="10100" cy="10100"/>
            </a:xfrm>
            <a:custGeom>
              <a:rect b="b" l="l" r="r" t="t"/>
              <a:pathLst>
                <a:path extrusionOk="0" h="404" w="404">
                  <a:moveTo>
                    <a:pt x="202" y="0"/>
                  </a:moveTo>
                  <a:cubicBezTo>
                    <a:pt x="94" y="0"/>
                    <a:pt x="1" y="94"/>
                    <a:pt x="1" y="202"/>
                  </a:cubicBezTo>
                  <a:cubicBezTo>
                    <a:pt x="1" y="325"/>
                    <a:pt x="94" y="403"/>
                    <a:pt x="202" y="403"/>
                  </a:cubicBezTo>
                  <a:cubicBezTo>
                    <a:pt x="311" y="403"/>
                    <a:pt x="404" y="325"/>
                    <a:pt x="404" y="202"/>
                  </a:cubicBezTo>
                  <a:cubicBezTo>
                    <a:pt x="404" y="94"/>
                    <a:pt x="311" y="0"/>
                    <a:pt x="20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916725" y="1787725"/>
              <a:ext cx="5900" cy="6175"/>
            </a:xfrm>
            <a:custGeom>
              <a:rect b="b" l="l" r="r" t="t"/>
              <a:pathLst>
                <a:path extrusionOk="0" h="247" w="236">
                  <a:moveTo>
                    <a:pt x="109" y="0"/>
                  </a:moveTo>
                  <a:cubicBezTo>
                    <a:pt x="49" y="0"/>
                    <a:pt x="0" y="60"/>
                    <a:pt x="0" y="123"/>
                  </a:cubicBezTo>
                  <a:cubicBezTo>
                    <a:pt x="0" y="187"/>
                    <a:pt x="49" y="246"/>
                    <a:pt x="109" y="246"/>
                  </a:cubicBezTo>
                  <a:cubicBezTo>
                    <a:pt x="187" y="246"/>
                    <a:pt x="236" y="187"/>
                    <a:pt x="236" y="123"/>
                  </a:cubicBezTo>
                  <a:cubicBezTo>
                    <a:pt x="236" y="60"/>
                    <a:pt x="187" y="0"/>
                    <a:pt x="109" y="0"/>
                  </a:cubicBezTo>
                  <a:close/>
                </a:path>
              </a:pathLst>
            </a:custGeom>
            <a:solidFill>
              <a:srgbClr val="02AC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1024177" y="1889473"/>
              <a:ext cx="5800" cy="6200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7"/>
                    <a:pt x="45" y="247"/>
                    <a:pt x="123" y="247"/>
                  </a:cubicBezTo>
                  <a:cubicBezTo>
                    <a:pt x="187" y="247"/>
                    <a:pt x="232" y="187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1595351" y="1859991"/>
              <a:ext cx="5799" cy="5802"/>
            </a:xfrm>
            <a:custGeom>
              <a:rect b="b" l="l" r="r" t="t"/>
              <a:pathLst>
                <a:path extrusionOk="0" h="248" w="232">
                  <a:moveTo>
                    <a:pt x="123" y="1"/>
                  </a:moveTo>
                  <a:cubicBezTo>
                    <a:pt x="45" y="1"/>
                    <a:pt x="0" y="61"/>
                    <a:pt x="0" y="124"/>
                  </a:cubicBezTo>
                  <a:cubicBezTo>
                    <a:pt x="0" y="188"/>
                    <a:pt x="45" y="247"/>
                    <a:pt x="123" y="247"/>
                  </a:cubicBezTo>
                  <a:cubicBezTo>
                    <a:pt x="187" y="247"/>
                    <a:pt x="232" y="188"/>
                    <a:pt x="232" y="124"/>
                  </a:cubicBezTo>
                  <a:cubicBezTo>
                    <a:pt x="232" y="61"/>
                    <a:pt x="187" y="1"/>
                    <a:pt x="123" y="1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1479076" y="1887661"/>
              <a:ext cx="9350" cy="9825"/>
            </a:xfrm>
            <a:custGeom>
              <a:rect b="b" l="l" r="r" t="t"/>
              <a:pathLst>
                <a:path extrusionOk="0" h="393" w="374">
                  <a:moveTo>
                    <a:pt x="187" y="1"/>
                  </a:moveTo>
                  <a:cubicBezTo>
                    <a:pt x="79" y="1"/>
                    <a:pt x="0" y="94"/>
                    <a:pt x="0" y="206"/>
                  </a:cubicBezTo>
                  <a:cubicBezTo>
                    <a:pt x="0" y="299"/>
                    <a:pt x="79" y="392"/>
                    <a:pt x="187" y="392"/>
                  </a:cubicBezTo>
                  <a:cubicBezTo>
                    <a:pt x="295" y="392"/>
                    <a:pt x="374" y="299"/>
                    <a:pt x="374" y="206"/>
                  </a:cubicBezTo>
                  <a:cubicBezTo>
                    <a:pt x="374" y="94"/>
                    <a:pt x="295" y="1"/>
                    <a:pt x="187" y="1"/>
                  </a:cubicBezTo>
                  <a:close/>
                </a:path>
              </a:pathLst>
            </a:custGeom>
            <a:solidFill>
              <a:srgbClr val="AADBEE">
                <a:alpha val="5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1592227" y="1746126"/>
              <a:ext cx="10450" cy="10100"/>
            </a:xfrm>
            <a:custGeom>
              <a:rect b="b" l="l" r="r" t="t"/>
              <a:pathLst>
                <a:path extrusionOk="0" h="404" w="418">
                  <a:moveTo>
                    <a:pt x="216" y="0"/>
                  </a:moveTo>
                  <a:cubicBezTo>
                    <a:pt x="93" y="0"/>
                    <a:pt x="0" y="94"/>
                    <a:pt x="0" y="202"/>
                  </a:cubicBezTo>
                  <a:cubicBezTo>
                    <a:pt x="0" y="325"/>
                    <a:pt x="93" y="403"/>
                    <a:pt x="216" y="403"/>
                  </a:cubicBezTo>
                  <a:cubicBezTo>
                    <a:pt x="325" y="403"/>
                    <a:pt x="418" y="325"/>
                    <a:pt x="418" y="202"/>
                  </a:cubicBezTo>
                  <a:cubicBezTo>
                    <a:pt x="418" y="94"/>
                    <a:pt x="325" y="0"/>
                    <a:pt x="21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1610075" y="1787725"/>
              <a:ext cx="6275" cy="6175"/>
            </a:xfrm>
            <a:custGeom>
              <a:rect b="b" l="l" r="r" t="t"/>
              <a:pathLst>
                <a:path extrusionOk="0" h="247" w="251">
                  <a:moveTo>
                    <a:pt x="127" y="0"/>
                  </a:moveTo>
                  <a:cubicBezTo>
                    <a:pt x="64" y="0"/>
                    <a:pt x="0" y="60"/>
                    <a:pt x="0" y="123"/>
                  </a:cubicBezTo>
                  <a:cubicBezTo>
                    <a:pt x="0" y="187"/>
                    <a:pt x="64" y="246"/>
                    <a:pt x="127" y="246"/>
                  </a:cubicBezTo>
                  <a:cubicBezTo>
                    <a:pt x="187" y="246"/>
                    <a:pt x="250" y="187"/>
                    <a:pt x="250" y="123"/>
                  </a:cubicBezTo>
                  <a:cubicBezTo>
                    <a:pt x="250" y="60"/>
                    <a:pt x="187" y="0"/>
                    <a:pt x="127" y="0"/>
                  </a:cubicBezTo>
                  <a:close/>
                </a:path>
              </a:pathLst>
            </a:custGeom>
            <a:solidFill>
              <a:srgbClr val="02ACD0">
                <a:alpha val="6156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33"/>
          <p:cNvGrpSpPr/>
          <p:nvPr/>
        </p:nvGrpSpPr>
        <p:grpSpPr>
          <a:xfrm>
            <a:off x="208142" y="4455450"/>
            <a:ext cx="511840" cy="585068"/>
            <a:chOff x="6144600" y="3520075"/>
            <a:chExt cx="29600" cy="33825"/>
          </a:xfrm>
        </p:grpSpPr>
        <p:sp>
          <p:nvSpPr>
            <p:cNvPr id="320" name="Google Shape;320;p33"/>
            <p:cNvSpPr/>
            <p:nvPr/>
          </p:nvSpPr>
          <p:spPr>
            <a:xfrm>
              <a:off x="6155050" y="3520075"/>
              <a:ext cx="5475" cy="4350"/>
            </a:xfrm>
            <a:custGeom>
              <a:rect b="b" l="l" r="r" t="t"/>
              <a:pathLst>
                <a:path extrusionOk="0" h="174" w="219">
                  <a:moveTo>
                    <a:pt x="128" y="0"/>
                  </a:moveTo>
                  <a:cubicBezTo>
                    <a:pt x="123" y="0"/>
                    <a:pt x="118" y="1"/>
                    <a:pt x="113" y="2"/>
                  </a:cubicBezTo>
                  <a:cubicBezTo>
                    <a:pt x="79" y="2"/>
                    <a:pt x="49" y="21"/>
                    <a:pt x="49" y="36"/>
                  </a:cubicBezTo>
                  <a:cubicBezTo>
                    <a:pt x="1" y="95"/>
                    <a:pt x="49" y="174"/>
                    <a:pt x="128" y="174"/>
                  </a:cubicBezTo>
                  <a:cubicBezTo>
                    <a:pt x="143" y="174"/>
                    <a:pt x="173" y="159"/>
                    <a:pt x="187" y="129"/>
                  </a:cubicBezTo>
                  <a:cubicBezTo>
                    <a:pt x="218" y="71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6152350" y="3549675"/>
              <a:ext cx="4700" cy="4225"/>
            </a:xfrm>
            <a:custGeom>
              <a:rect b="b" l="l" r="r" t="t"/>
              <a:pathLst>
                <a:path extrusionOk="0" h="169" w="188">
                  <a:moveTo>
                    <a:pt x="64" y="1"/>
                  </a:moveTo>
                  <a:cubicBezTo>
                    <a:pt x="1" y="31"/>
                    <a:pt x="1" y="109"/>
                    <a:pt x="49" y="158"/>
                  </a:cubicBezTo>
                  <a:cubicBezTo>
                    <a:pt x="64" y="165"/>
                    <a:pt x="79" y="169"/>
                    <a:pt x="93" y="169"/>
                  </a:cubicBezTo>
                  <a:cubicBezTo>
                    <a:pt x="106" y="169"/>
                    <a:pt x="118" y="165"/>
                    <a:pt x="128" y="158"/>
                  </a:cubicBezTo>
                  <a:cubicBezTo>
                    <a:pt x="187" y="124"/>
                    <a:pt x="187" y="49"/>
                    <a:pt x="142" y="16"/>
                  </a:cubicBezTo>
                  <a:cubicBezTo>
                    <a:pt x="109" y="1"/>
                    <a:pt x="94" y="1"/>
                    <a:pt x="64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6144975" y="3526050"/>
              <a:ext cx="5450" cy="5350"/>
            </a:xfrm>
            <a:custGeom>
              <a:rect b="b" l="l" r="r" t="t"/>
              <a:pathLst>
                <a:path extrusionOk="0" h="214" w="218">
                  <a:moveTo>
                    <a:pt x="116" y="1"/>
                  </a:moveTo>
                  <a:cubicBezTo>
                    <a:pt x="86" y="1"/>
                    <a:pt x="55" y="14"/>
                    <a:pt x="31" y="43"/>
                  </a:cubicBezTo>
                  <a:cubicBezTo>
                    <a:pt x="16" y="62"/>
                    <a:pt x="1" y="92"/>
                    <a:pt x="1" y="121"/>
                  </a:cubicBezTo>
                  <a:cubicBezTo>
                    <a:pt x="10" y="179"/>
                    <a:pt x="55" y="214"/>
                    <a:pt x="102" y="214"/>
                  </a:cubicBezTo>
                  <a:cubicBezTo>
                    <a:pt x="132" y="214"/>
                    <a:pt x="163" y="200"/>
                    <a:pt x="187" y="170"/>
                  </a:cubicBezTo>
                  <a:cubicBezTo>
                    <a:pt x="202" y="155"/>
                    <a:pt x="217" y="121"/>
                    <a:pt x="217" y="92"/>
                  </a:cubicBezTo>
                  <a:cubicBezTo>
                    <a:pt x="208" y="34"/>
                    <a:pt x="164" y="1"/>
                    <a:pt x="116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6168025" y="3545825"/>
              <a:ext cx="5625" cy="5050"/>
            </a:xfrm>
            <a:custGeom>
              <a:rect b="b" l="l" r="r" t="t"/>
              <a:pathLst>
                <a:path extrusionOk="0" h="202" w="225">
                  <a:moveTo>
                    <a:pt x="115" y="0"/>
                  </a:moveTo>
                  <a:cubicBezTo>
                    <a:pt x="97" y="0"/>
                    <a:pt x="78" y="5"/>
                    <a:pt x="60" y="17"/>
                  </a:cubicBezTo>
                  <a:cubicBezTo>
                    <a:pt x="27" y="32"/>
                    <a:pt x="12" y="62"/>
                    <a:pt x="12" y="77"/>
                  </a:cubicBezTo>
                  <a:cubicBezTo>
                    <a:pt x="0" y="148"/>
                    <a:pt x="52" y="202"/>
                    <a:pt x="112" y="202"/>
                  </a:cubicBezTo>
                  <a:cubicBezTo>
                    <a:pt x="130" y="202"/>
                    <a:pt x="150" y="196"/>
                    <a:pt x="168" y="185"/>
                  </a:cubicBezTo>
                  <a:cubicBezTo>
                    <a:pt x="183" y="170"/>
                    <a:pt x="213" y="155"/>
                    <a:pt x="213" y="125"/>
                  </a:cubicBezTo>
                  <a:cubicBezTo>
                    <a:pt x="225" y="54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6171000" y="3528325"/>
              <a:ext cx="3200" cy="2725"/>
            </a:xfrm>
            <a:custGeom>
              <a:rect b="b" l="l" r="r" t="t"/>
              <a:pathLst>
                <a:path extrusionOk="0" h="109" w="128">
                  <a:moveTo>
                    <a:pt x="79" y="1"/>
                  </a:moveTo>
                  <a:cubicBezTo>
                    <a:pt x="35" y="1"/>
                    <a:pt x="1" y="30"/>
                    <a:pt x="16" y="79"/>
                  </a:cubicBezTo>
                  <a:cubicBezTo>
                    <a:pt x="35" y="94"/>
                    <a:pt x="49" y="109"/>
                    <a:pt x="64" y="109"/>
                  </a:cubicBezTo>
                  <a:cubicBezTo>
                    <a:pt x="109" y="109"/>
                    <a:pt x="128" y="64"/>
                    <a:pt x="128" y="30"/>
                  </a:cubicBezTo>
                  <a:cubicBezTo>
                    <a:pt x="109" y="15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6144600" y="3536050"/>
              <a:ext cx="2750" cy="2700"/>
            </a:xfrm>
            <a:custGeom>
              <a:rect b="b" l="l" r="r" t="t"/>
              <a:pathLst>
                <a:path extrusionOk="0" h="108" w="110">
                  <a:moveTo>
                    <a:pt x="55" y="1"/>
                  </a:moveTo>
                  <a:cubicBezTo>
                    <a:pt x="28" y="1"/>
                    <a:pt x="1" y="18"/>
                    <a:pt x="1" y="50"/>
                  </a:cubicBezTo>
                  <a:cubicBezTo>
                    <a:pt x="1" y="65"/>
                    <a:pt x="1" y="80"/>
                    <a:pt x="16" y="80"/>
                  </a:cubicBezTo>
                  <a:cubicBezTo>
                    <a:pt x="28" y="99"/>
                    <a:pt x="44" y="107"/>
                    <a:pt x="61" y="107"/>
                  </a:cubicBezTo>
                  <a:cubicBezTo>
                    <a:pt x="86" y="107"/>
                    <a:pt x="109" y="86"/>
                    <a:pt x="109" y="50"/>
                  </a:cubicBezTo>
                  <a:cubicBezTo>
                    <a:pt x="109" y="50"/>
                    <a:pt x="109" y="35"/>
                    <a:pt x="94" y="16"/>
                  </a:cubicBezTo>
                  <a:cubicBezTo>
                    <a:pt x="84" y="6"/>
                    <a:pt x="69" y="1"/>
                    <a:pt x="55" y="1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6147700" y="3526375"/>
              <a:ext cx="25675" cy="21375"/>
            </a:xfrm>
            <a:custGeom>
              <a:rect b="b" l="l" r="r" t="t"/>
              <a:pathLst>
                <a:path extrusionOk="0" h="855" w="1027">
                  <a:moveTo>
                    <a:pt x="530" y="0"/>
                  </a:moveTo>
                  <a:cubicBezTo>
                    <a:pt x="358" y="0"/>
                    <a:pt x="202" y="93"/>
                    <a:pt x="127" y="250"/>
                  </a:cubicBezTo>
                  <a:cubicBezTo>
                    <a:pt x="0" y="530"/>
                    <a:pt x="187" y="840"/>
                    <a:pt x="500" y="855"/>
                  </a:cubicBezTo>
                  <a:cubicBezTo>
                    <a:pt x="668" y="855"/>
                    <a:pt x="825" y="761"/>
                    <a:pt x="903" y="608"/>
                  </a:cubicBezTo>
                  <a:cubicBezTo>
                    <a:pt x="1026" y="329"/>
                    <a:pt x="840" y="15"/>
                    <a:pt x="530" y="0"/>
                  </a:cubicBezTo>
                  <a:close/>
                </a:path>
              </a:pathLst>
            </a:custGeom>
            <a:solidFill>
              <a:srgbClr val="AADC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166350" y="3534100"/>
              <a:ext cx="3575" cy="3200"/>
            </a:xfrm>
            <a:custGeom>
              <a:rect b="b" l="l" r="r" t="t"/>
              <a:pathLst>
                <a:path extrusionOk="0" h="128" w="143">
                  <a:moveTo>
                    <a:pt x="79" y="1"/>
                  </a:moveTo>
                  <a:cubicBezTo>
                    <a:pt x="73" y="1"/>
                    <a:pt x="70" y="1"/>
                    <a:pt x="67" y="2"/>
                  </a:cubicBezTo>
                  <a:lnTo>
                    <a:pt x="67" y="2"/>
                  </a:lnTo>
                  <a:cubicBezTo>
                    <a:pt x="71" y="1"/>
                    <a:pt x="75" y="1"/>
                    <a:pt x="79" y="1"/>
                  </a:cubicBezTo>
                  <a:close/>
                  <a:moveTo>
                    <a:pt x="79" y="1"/>
                  </a:moveTo>
                  <a:cubicBezTo>
                    <a:pt x="109" y="1"/>
                    <a:pt x="127" y="34"/>
                    <a:pt x="109" y="64"/>
                  </a:cubicBezTo>
                  <a:lnTo>
                    <a:pt x="79" y="64"/>
                  </a:lnTo>
                  <a:cubicBezTo>
                    <a:pt x="49" y="64"/>
                    <a:pt x="34" y="34"/>
                    <a:pt x="49" y="20"/>
                  </a:cubicBezTo>
                  <a:cubicBezTo>
                    <a:pt x="58" y="8"/>
                    <a:pt x="62" y="3"/>
                    <a:pt x="67" y="2"/>
                  </a:cubicBezTo>
                  <a:lnTo>
                    <a:pt x="67" y="2"/>
                  </a:lnTo>
                  <a:cubicBezTo>
                    <a:pt x="41" y="6"/>
                    <a:pt x="15" y="24"/>
                    <a:pt x="15" y="49"/>
                  </a:cubicBezTo>
                  <a:cubicBezTo>
                    <a:pt x="0" y="79"/>
                    <a:pt x="15" y="113"/>
                    <a:pt x="64" y="128"/>
                  </a:cubicBezTo>
                  <a:lnTo>
                    <a:pt x="79" y="128"/>
                  </a:lnTo>
                  <a:cubicBezTo>
                    <a:pt x="109" y="128"/>
                    <a:pt x="127" y="113"/>
                    <a:pt x="142" y="79"/>
                  </a:cubicBezTo>
                  <a:cubicBezTo>
                    <a:pt x="142" y="49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6167175" y="3534100"/>
              <a:ext cx="2375" cy="1625"/>
            </a:xfrm>
            <a:custGeom>
              <a:rect b="b" l="l" r="r" t="t"/>
              <a:pathLst>
                <a:path extrusionOk="0" h="65" w="95">
                  <a:moveTo>
                    <a:pt x="46" y="1"/>
                  </a:moveTo>
                  <a:cubicBezTo>
                    <a:pt x="31" y="1"/>
                    <a:pt x="31" y="1"/>
                    <a:pt x="16" y="20"/>
                  </a:cubicBezTo>
                  <a:cubicBezTo>
                    <a:pt x="1" y="34"/>
                    <a:pt x="16" y="64"/>
                    <a:pt x="46" y="64"/>
                  </a:cubicBezTo>
                  <a:lnTo>
                    <a:pt x="76" y="64"/>
                  </a:lnTo>
                  <a:cubicBezTo>
                    <a:pt x="94" y="34"/>
                    <a:pt x="76" y="1"/>
                    <a:pt x="46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6165975" y="3531400"/>
              <a:ext cx="2350" cy="2000"/>
            </a:xfrm>
            <a:custGeom>
              <a:rect b="b" l="l" r="r" t="t"/>
              <a:pathLst>
                <a:path extrusionOk="0" h="80" w="94">
                  <a:moveTo>
                    <a:pt x="30" y="1"/>
                  </a:moveTo>
                  <a:cubicBezTo>
                    <a:pt x="0" y="1"/>
                    <a:pt x="0" y="49"/>
                    <a:pt x="15" y="64"/>
                  </a:cubicBezTo>
                  <a:cubicBezTo>
                    <a:pt x="30" y="79"/>
                    <a:pt x="30" y="79"/>
                    <a:pt x="49" y="79"/>
                  </a:cubicBezTo>
                  <a:cubicBezTo>
                    <a:pt x="79" y="64"/>
                    <a:pt x="94" y="34"/>
                    <a:pt x="6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6161300" y="3534100"/>
              <a:ext cx="5075" cy="4325"/>
            </a:xfrm>
            <a:custGeom>
              <a:rect b="b" l="l" r="r" t="t"/>
              <a:pathLst>
                <a:path extrusionOk="0" h="173" w="203">
                  <a:moveTo>
                    <a:pt x="109" y="1"/>
                  </a:moveTo>
                  <a:cubicBezTo>
                    <a:pt x="64" y="1"/>
                    <a:pt x="31" y="34"/>
                    <a:pt x="16" y="64"/>
                  </a:cubicBezTo>
                  <a:cubicBezTo>
                    <a:pt x="1" y="113"/>
                    <a:pt x="31" y="158"/>
                    <a:pt x="79" y="173"/>
                  </a:cubicBezTo>
                  <a:lnTo>
                    <a:pt x="94" y="173"/>
                  </a:lnTo>
                  <a:cubicBezTo>
                    <a:pt x="143" y="173"/>
                    <a:pt x="173" y="143"/>
                    <a:pt x="187" y="113"/>
                  </a:cubicBezTo>
                  <a:cubicBezTo>
                    <a:pt x="202" y="64"/>
                    <a:pt x="173" y="20"/>
                    <a:pt x="12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6155350" y="3528325"/>
              <a:ext cx="6725" cy="5425"/>
            </a:xfrm>
            <a:custGeom>
              <a:rect b="b" l="l" r="r" t="t"/>
              <a:pathLst>
                <a:path extrusionOk="0" h="217" w="269">
                  <a:moveTo>
                    <a:pt x="8" y="79"/>
                  </a:moveTo>
                  <a:lnTo>
                    <a:pt x="8" y="79"/>
                  </a:lnTo>
                  <a:cubicBezTo>
                    <a:pt x="2" y="88"/>
                    <a:pt x="1" y="98"/>
                    <a:pt x="4" y="107"/>
                  </a:cubicBezTo>
                  <a:lnTo>
                    <a:pt x="4" y="107"/>
                  </a:lnTo>
                  <a:cubicBezTo>
                    <a:pt x="3" y="97"/>
                    <a:pt x="4" y="88"/>
                    <a:pt x="8" y="79"/>
                  </a:cubicBezTo>
                  <a:close/>
                  <a:moveTo>
                    <a:pt x="116" y="1"/>
                  </a:moveTo>
                  <a:cubicBezTo>
                    <a:pt x="52" y="1"/>
                    <a:pt x="8" y="30"/>
                    <a:pt x="8" y="79"/>
                  </a:cubicBezTo>
                  <a:cubicBezTo>
                    <a:pt x="8" y="45"/>
                    <a:pt x="37" y="30"/>
                    <a:pt x="67" y="30"/>
                  </a:cubicBezTo>
                  <a:lnTo>
                    <a:pt x="82" y="30"/>
                  </a:lnTo>
                  <a:cubicBezTo>
                    <a:pt x="116" y="45"/>
                    <a:pt x="146" y="79"/>
                    <a:pt x="131" y="109"/>
                  </a:cubicBezTo>
                  <a:cubicBezTo>
                    <a:pt x="131" y="139"/>
                    <a:pt x="101" y="157"/>
                    <a:pt x="67" y="157"/>
                  </a:cubicBezTo>
                  <a:lnTo>
                    <a:pt x="52" y="139"/>
                  </a:lnTo>
                  <a:cubicBezTo>
                    <a:pt x="32" y="139"/>
                    <a:pt x="10" y="125"/>
                    <a:pt x="4" y="107"/>
                  </a:cubicBezTo>
                  <a:lnTo>
                    <a:pt x="4" y="107"/>
                  </a:lnTo>
                  <a:cubicBezTo>
                    <a:pt x="8" y="147"/>
                    <a:pt x="50" y="193"/>
                    <a:pt x="101" y="217"/>
                  </a:cubicBezTo>
                  <a:lnTo>
                    <a:pt x="146" y="217"/>
                  </a:lnTo>
                  <a:cubicBezTo>
                    <a:pt x="194" y="217"/>
                    <a:pt x="254" y="187"/>
                    <a:pt x="254" y="139"/>
                  </a:cubicBezTo>
                  <a:cubicBezTo>
                    <a:pt x="269" y="79"/>
                    <a:pt x="224" y="15"/>
                    <a:pt x="161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6155050" y="3529075"/>
              <a:ext cx="3950" cy="3200"/>
            </a:xfrm>
            <a:custGeom>
              <a:rect b="b" l="l" r="r" t="t"/>
              <a:pathLst>
                <a:path extrusionOk="0" h="128" w="158">
                  <a:moveTo>
                    <a:pt x="79" y="0"/>
                  </a:moveTo>
                  <a:cubicBezTo>
                    <a:pt x="49" y="0"/>
                    <a:pt x="20" y="15"/>
                    <a:pt x="20" y="49"/>
                  </a:cubicBezTo>
                  <a:cubicBezTo>
                    <a:pt x="1" y="79"/>
                    <a:pt x="34" y="109"/>
                    <a:pt x="64" y="109"/>
                  </a:cubicBezTo>
                  <a:lnTo>
                    <a:pt x="79" y="127"/>
                  </a:lnTo>
                  <a:cubicBezTo>
                    <a:pt x="113" y="127"/>
                    <a:pt x="143" y="109"/>
                    <a:pt x="143" y="79"/>
                  </a:cubicBezTo>
                  <a:cubicBezTo>
                    <a:pt x="158" y="49"/>
                    <a:pt x="128" y="15"/>
                    <a:pt x="94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6165225" y="3539975"/>
              <a:ext cx="3475" cy="2750"/>
            </a:xfrm>
            <a:custGeom>
              <a:rect b="b" l="l" r="r" t="t"/>
              <a:pathLst>
                <a:path extrusionOk="0" h="110" w="139">
                  <a:moveTo>
                    <a:pt x="79" y="1"/>
                  </a:moveTo>
                  <a:cubicBezTo>
                    <a:pt x="45" y="1"/>
                    <a:pt x="16" y="16"/>
                    <a:pt x="16" y="46"/>
                  </a:cubicBezTo>
                  <a:cubicBezTo>
                    <a:pt x="1" y="64"/>
                    <a:pt x="30" y="94"/>
                    <a:pt x="60" y="109"/>
                  </a:cubicBezTo>
                  <a:lnTo>
                    <a:pt x="79" y="109"/>
                  </a:lnTo>
                  <a:cubicBezTo>
                    <a:pt x="109" y="109"/>
                    <a:pt x="124" y="94"/>
                    <a:pt x="139" y="64"/>
                  </a:cubicBezTo>
                  <a:cubicBezTo>
                    <a:pt x="139" y="46"/>
                    <a:pt x="124" y="16"/>
                    <a:pt x="94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6152350" y="3539975"/>
              <a:ext cx="2000" cy="1625"/>
            </a:xfrm>
            <a:custGeom>
              <a:rect b="b" l="l" r="r" t="t"/>
              <a:pathLst>
                <a:path extrusionOk="0" h="65" w="80">
                  <a:moveTo>
                    <a:pt x="34" y="1"/>
                  </a:moveTo>
                  <a:cubicBezTo>
                    <a:pt x="16" y="1"/>
                    <a:pt x="1" y="16"/>
                    <a:pt x="1" y="31"/>
                  </a:cubicBezTo>
                  <a:cubicBezTo>
                    <a:pt x="1" y="46"/>
                    <a:pt x="16" y="64"/>
                    <a:pt x="34" y="64"/>
                  </a:cubicBezTo>
                  <a:lnTo>
                    <a:pt x="49" y="64"/>
                  </a:lnTo>
                  <a:cubicBezTo>
                    <a:pt x="64" y="64"/>
                    <a:pt x="64" y="64"/>
                    <a:pt x="79" y="46"/>
                  </a:cubicBezTo>
                  <a:cubicBezTo>
                    <a:pt x="79" y="31"/>
                    <a:pt x="64" y="16"/>
                    <a:pt x="49" y="1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6162525" y="3541950"/>
              <a:ext cx="1875" cy="1500"/>
            </a:xfrm>
            <a:custGeom>
              <a:rect b="b" l="l" r="r" t="t"/>
              <a:pathLst>
                <a:path extrusionOk="0" h="60" w="75">
                  <a:moveTo>
                    <a:pt x="30" y="0"/>
                  </a:moveTo>
                  <a:cubicBezTo>
                    <a:pt x="15" y="0"/>
                    <a:pt x="0" y="15"/>
                    <a:pt x="0" y="15"/>
                  </a:cubicBezTo>
                  <a:cubicBezTo>
                    <a:pt x="0" y="30"/>
                    <a:pt x="0" y="60"/>
                    <a:pt x="30" y="60"/>
                  </a:cubicBezTo>
                  <a:cubicBezTo>
                    <a:pt x="45" y="60"/>
                    <a:pt x="60" y="45"/>
                    <a:pt x="60" y="45"/>
                  </a:cubicBezTo>
                  <a:cubicBezTo>
                    <a:pt x="75" y="30"/>
                    <a:pt x="60" y="0"/>
                    <a:pt x="30" y="0"/>
                  </a:cubicBezTo>
                  <a:close/>
                </a:path>
              </a:pathLst>
            </a:custGeom>
            <a:solidFill>
              <a:srgbClr val="75C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3F3F3">
            <a:alpha val="47450"/>
          </a:srgbClr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ukta"/>
              <a:buNone/>
              <a:defRPr b="1" i="0" sz="2800" u="none" cap="none" strike="noStrik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b="0" i="0" sz="28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b="0" i="0" sz="28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b="0" i="0" sz="28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b="0" i="0" sz="28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b="0" i="0" sz="28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b="0" i="0" sz="28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b="0" i="0" sz="28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ukta"/>
              <a:buNone/>
              <a:defRPr b="0" i="0" sz="28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-4XrHk0ehAoa1huxbkdu8f-g6-YBr_Q3-rzzQcLIhVs/edit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9.jp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26.jpg"/><Relationship Id="rId9" Type="http://schemas.openxmlformats.org/officeDocument/2006/relationships/image" Target="../media/image27.png"/><Relationship Id="rId5" Type="http://schemas.openxmlformats.org/officeDocument/2006/relationships/image" Target="../media/image24.jpg"/><Relationship Id="rId6" Type="http://schemas.openxmlformats.org/officeDocument/2006/relationships/image" Target="../media/image21.png"/><Relationship Id="rId7" Type="http://schemas.openxmlformats.org/officeDocument/2006/relationships/image" Target="../media/image19.png"/><Relationship Id="rId8" Type="http://schemas.openxmlformats.org/officeDocument/2006/relationships/image" Target="../media/image28.jpg"/><Relationship Id="rId10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Relationship Id="rId4" Type="http://schemas.openxmlformats.org/officeDocument/2006/relationships/image" Target="../media/image32.jpg"/><Relationship Id="rId5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hyperlink" Target="mailto:Anatomyteam442@gmail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"/>
          <p:cNvSpPr txBox="1"/>
          <p:nvPr>
            <p:ph type="ctrTitle"/>
          </p:nvPr>
        </p:nvSpPr>
        <p:spPr>
          <a:xfrm>
            <a:off x="887750" y="1672716"/>
            <a:ext cx="7184700" cy="128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Introduction to Anatomy and Skeletal System</a:t>
            </a:r>
            <a:endParaRPr/>
          </a:p>
        </p:txBody>
      </p:sp>
      <p:sp>
        <p:nvSpPr>
          <p:cNvPr id="869" name="Google Shape;869;p1"/>
          <p:cNvSpPr txBox="1"/>
          <p:nvPr>
            <p:ph idx="1" type="subTitle"/>
          </p:nvPr>
        </p:nvSpPr>
        <p:spPr>
          <a:xfrm>
            <a:off x="2426257" y="3197675"/>
            <a:ext cx="15357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Lecture 1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grpSp>
        <p:nvGrpSpPr>
          <p:cNvPr id="870" name="Google Shape;870;p1"/>
          <p:cNvGrpSpPr/>
          <p:nvPr/>
        </p:nvGrpSpPr>
        <p:grpSpPr>
          <a:xfrm>
            <a:off x="7861076" y="3503536"/>
            <a:ext cx="449351" cy="134552"/>
            <a:chOff x="826998" y="3699098"/>
            <a:chExt cx="449351" cy="134552"/>
          </a:xfrm>
        </p:grpSpPr>
        <p:sp>
          <p:nvSpPr>
            <p:cNvPr id="871" name="Google Shape;871;p1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1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4" name="Google Shape;874;p1"/>
          <p:cNvSpPr txBox="1"/>
          <p:nvPr/>
        </p:nvSpPr>
        <p:spPr>
          <a:xfrm>
            <a:off x="229200" y="2947575"/>
            <a:ext cx="2854200" cy="21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434343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rPr>
              <a:t>Color index:</a:t>
            </a:r>
            <a:endParaRPr b="0" i="0" sz="1800" u="none" cap="none" strike="noStrike">
              <a:solidFill>
                <a:srgbClr val="434343"/>
              </a:solidFill>
              <a:latin typeface="Assistant ExtraLight"/>
              <a:ea typeface="Assistant ExtraLight"/>
              <a:cs typeface="Assistant ExtraLight"/>
              <a:sym typeface="Assistan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rPr>
              <a:t>Main text</a:t>
            </a:r>
            <a:endParaRPr b="0" i="0" sz="1800" u="none" cap="none" strike="noStrike">
              <a:solidFill>
                <a:srgbClr val="000000"/>
              </a:solidFill>
              <a:latin typeface="Assistant ExtraLight"/>
              <a:ea typeface="Assistant ExtraLight"/>
              <a:cs typeface="Assistant ExtraLight"/>
              <a:sym typeface="Assistan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0000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rPr>
              <a:t>Red: important</a:t>
            </a:r>
            <a:endParaRPr b="0" i="0" sz="1800" u="none" cap="none" strike="noStrike">
              <a:solidFill>
                <a:srgbClr val="FF0000"/>
              </a:solidFill>
              <a:latin typeface="Assistant ExtraLight"/>
              <a:ea typeface="Assistant ExtraLight"/>
              <a:cs typeface="Assistant ExtraLight"/>
              <a:sym typeface="Assistan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EE8C94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rPr>
              <a:t>Pink: in girls slides only</a:t>
            </a:r>
            <a:endParaRPr b="0" i="0" sz="1800" u="none" cap="none" strike="noStrike">
              <a:solidFill>
                <a:srgbClr val="EE8C94"/>
              </a:solidFill>
              <a:latin typeface="Assistant ExtraLight"/>
              <a:ea typeface="Assistant ExtraLight"/>
              <a:cs typeface="Assistant ExtraLight"/>
              <a:sym typeface="Assistan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3D85C6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rPr>
              <a:t>Blue: in boys slides only</a:t>
            </a:r>
            <a:endParaRPr b="0" i="0" sz="1800" u="none" cap="none" strike="noStrike">
              <a:solidFill>
                <a:srgbClr val="3D85C6"/>
              </a:solidFill>
              <a:latin typeface="Assistant ExtraLight"/>
              <a:ea typeface="Assistant ExtraLight"/>
              <a:cs typeface="Assistant ExtraLight"/>
              <a:sym typeface="Assistan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93C47D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rPr>
              <a:t>Green: Doctors notes</a:t>
            </a:r>
            <a:endParaRPr b="0" i="0" sz="1800" u="none" cap="none" strike="noStrike">
              <a:solidFill>
                <a:srgbClr val="93C47D"/>
              </a:solidFill>
              <a:latin typeface="Assistant ExtraLight"/>
              <a:ea typeface="Assistant ExtraLight"/>
              <a:cs typeface="Assistant ExtraLight"/>
              <a:sym typeface="Assistan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A5B7C5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rPr>
              <a:t>Grey: Extra info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5" name="Google Shape;875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-7560" r="7560" t="0"/>
          <a:stretch/>
        </p:blipFill>
        <p:spPr>
          <a:xfrm>
            <a:off x="-677625" y="-59083"/>
            <a:ext cx="2402150" cy="24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72700" y="-321462"/>
            <a:ext cx="1752301" cy="175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23700" y="219925"/>
            <a:ext cx="607875" cy="95137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"/>
          <p:cNvSpPr txBox="1"/>
          <p:nvPr/>
        </p:nvSpPr>
        <p:spPr>
          <a:xfrm>
            <a:off x="0" y="0"/>
            <a:ext cx="230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Click logo for editing file</a:t>
            </a: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9" name="Google Shape;879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0100" y="-86850"/>
            <a:ext cx="1283099" cy="128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0"/>
          <p:cNvSpPr txBox="1"/>
          <p:nvPr/>
        </p:nvSpPr>
        <p:spPr>
          <a:xfrm>
            <a:off x="421644" y="236250"/>
            <a:ext cx="30000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BODY CAVITIES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6" name="Google Shape;98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7750" y="853950"/>
            <a:ext cx="3336249" cy="4025777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0"/>
          <p:cNvSpPr txBox="1"/>
          <p:nvPr/>
        </p:nvSpPr>
        <p:spPr>
          <a:xfrm>
            <a:off x="331900" y="1090718"/>
            <a:ext cx="6930000" cy="17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1- Ventral body cavity</a:t>
            </a:r>
            <a:r>
              <a:rPr b="1" i="0" lang="en" sz="16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divided by </a:t>
            </a:r>
            <a:r>
              <a:rPr b="1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diaphragm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into:                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-Thoracic cavity: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superior to diaphragm, contains                    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       heart &amp; lungs.               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-Abdominal cavity: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inferior to diaphragm, contains                   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        stomach, intestine, liver, urinary bladder, etc…                 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        (</a:t>
            </a:r>
            <a:r>
              <a:rPr b="0" i="0" lang="en" sz="1400" u="none" cap="none" strike="noStrike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abdominal  cavity is also called </a:t>
            </a:r>
            <a:r>
              <a:rPr b="0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abdominopelvic cavity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0"/>
          <p:cNvSpPr txBox="1"/>
          <p:nvPr/>
        </p:nvSpPr>
        <p:spPr>
          <a:xfrm>
            <a:off x="331900" y="2795325"/>
            <a:ext cx="5335200" cy="17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2- Dorsal body cavity: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divided 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into 2 parts </a:t>
            </a:r>
            <a:r>
              <a:rPr b="1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continuous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with each other: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      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-Cranial cavity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space inside skull, contains brain                 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-Spinal cavity: 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space inside vertebral column, contains  spinal cord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1"/>
          <p:cNvSpPr txBox="1"/>
          <p:nvPr/>
        </p:nvSpPr>
        <p:spPr>
          <a:xfrm>
            <a:off x="2737924" y="160831"/>
            <a:ext cx="376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SKELETAL SYSTEM</a:t>
            </a:r>
            <a:endParaRPr b="1" i="0" sz="2800" u="none" cap="none" strike="noStrike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994" name="Google Shape;994;p11"/>
          <p:cNvSpPr txBox="1"/>
          <p:nvPr/>
        </p:nvSpPr>
        <p:spPr>
          <a:xfrm>
            <a:off x="322041" y="1021338"/>
            <a:ext cx="8224800" cy="25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Skeletal system is composed of: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1-Bones        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-Joints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(Articulations between bones)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11"/>
          <p:cNvSpPr txBox="1"/>
          <p:nvPr/>
        </p:nvSpPr>
        <p:spPr>
          <a:xfrm>
            <a:off x="4806125" y="10071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Function of bones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6" name="Google Shape;996;p11"/>
          <p:cNvPicPr preferRelativeResize="0"/>
          <p:nvPr/>
        </p:nvPicPr>
        <p:blipFill rotWithShape="1">
          <a:blip r:embed="rId3">
            <a:alphaModFix/>
          </a:blip>
          <a:srcRect b="-28633" l="-9596" r="-19036" t="0"/>
          <a:stretch/>
        </p:blipFill>
        <p:spPr>
          <a:xfrm>
            <a:off x="4806125" y="1371774"/>
            <a:ext cx="3858950" cy="4715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7" name="Google Shape;997;p11"/>
          <p:cNvCxnSpPr/>
          <p:nvPr/>
        </p:nvCxnSpPr>
        <p:spPr>
          <a:xfrm flipH="1">
            <a:off x="4700045" y="949849"/>
            <a:ext cx="49200" cy="420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98" name="Google Shape;99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0675" y="1589114"/>
            <a:ext cx="2143749" cy="14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9188" y="3375192"/>
            <a:ext cx="1578274" cy="170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1"/>
          <p:cNvSpPr txBox="1"/>
          <p:nvPr/>
        </p:nvSpPr>
        <p:spPr>
          <a:xfrm>
            <a:off x="7866075" y="3265125"/>
            <a:ext cx="1578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e.g. calcium and phosphorus.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1"/>
          <p:cNvSpPr txBox="1"/>
          <p:nvPr/>
        </p:nvSpPr>
        <p:spPr>
          <a:xfrm>
            <a:off x="7866075" y="3836650"/>
            <a:ext cx="1127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Attachment</a:t>
            </a:r>
            <a:r>
              <a:rPr b="0" i="0" lang="en" sz="1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b="0" i="0" sz="11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of muscles.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1"/>
          <p:cNvSpPr txBox="1"/>
          <p:nvPr/>
        </p:nvSpPr>
        <p:spPr>
          <a:xfrm>
            <a:off x="7725189" y="2828300"/>
            <a:ext cx="30000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in the bone marrow.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7" name="Google Shape;1007;p12"/>
          <p:cNvCxnSpPr/>
          <p:nvPr/>
        </p:nvCxnSpPr>
        <p:spPr>
          <a:xfrm flipH="1" rot="5400000">
            <a:off x="1142518" y="1434488"/>
            <a:ext cx="1046400" cy="540600"/>
          </a:xfrm>
          <a:prstGeom prst="bentConnector3">
            <a:avLst>
              <a:gd fmla="val 49224" name="adj1"/>
            </a:avLst>
          </a:prstGeom>
          <a:noFill/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8" name="Google Shape;1008;p12"/>
          <p:cNvCxnSpPr>
            <a:stCxn id="1009" idx="3"/>
          </p:cNvCxnSpPr>
          <p:nvPr/>
        </p:nvCxnSpPr>
        <p:spPr>
          <a:xfrm>
            <a:off x="2909925" y="2358300"/>
            <a:ext cx="751200" cy="432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0" name="Google Shape;1010;p12"/>
          <p:cNvCxnSpPr/>
          <p:nvPr/>
        </p:nvCxnSpPr>
        <p:spPr>
          <a:xfrm rot="5400000">
            <a:off x="1186452" y="2540608"/>
            <a:ext cx="1047900" cy="973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1" name="Google Shape;1011;p12"/>
          <p:cNvSpPr/>
          <p:nvPr/>
        </p:nvSpPr>
        <p:spPr>
          <a:xfrm>
            <a:off x="1888474" y="176150"/>
            <a:ext cx="4285500" cy="72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12"/>
          <p:cNvSpPr txBox="1"/>
          <p:nvPr/>
        </p:nvSpPr>
        <p:spPr>
          <a:xfrm>
            <a:off x="1759186" y="266001"/>
            <a:ext cx="45441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CLASSIFICATION OF BONE</a:t>
            </a:r>
            <a:endParaRPr b="1" i="0" sz="2400" u="none" cap="none" strike="noStrike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cxnSp>
        <p:nvCxnSpPr>
          <p:cNvPr id="1013" name="Google Shape;1013;p12"/>
          <p:cNvCxnSpPr/>
          <p:nvPr/>
        </p:nvCxnSpPr>
        <p:spPr>
          <a:xfrm>
            <a:off x="6173970" y="502240"/>
            <a:ext cx="1670100" cy="965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014" name="Google Shape;1014;p12"/>
          <p:cNvCxnSpPr/>
          <p:nvPr/>
        </p:nvCxnSpPr>
        <p:spPr>
          <a:xfrm flipH="1" rot="-5400000">
            <a:off x="4308506" y="906039"/>
            <a:ext cx="1199700" cy="1199700"/>
          </a:xfrm>
          <a:prstGeom prst="curvedConnector3">
            <a:avLst>
              <a:gd fmla="val 12744" name="adj1"/>
            </a:avLst>
          </a:prstGeom>
          <a:noFill/>
          <a:ln cap="flat" cmpd="sng" w="952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015" name="Google Shape;1015;p12"/>
          <p:cNvCxnSpPr/>
          <p:nvPr/>
        </p:nvCxnSpPr>
        <p:spPr>
          <a:xfrm rot="5400000">
            <a:off x="2095123" y="1267850"/>
            <a:ext cx="1331700" cy="629400"/>
          </a:xfrm>
          <a:prstGeom prst="curvedConnector3">
            <a:avLst>
              <a:gd fmla="val 43901" name="adj1"/>
            </a:avLst>
          </a:prstGeom>
          <a:noFill/>
          <a:ln cap="flat" cmpd="sng" w="952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016" name="Google Shape;1016;p12"/>
          <p:cNvSpPr/>
          <p:nvPr/>
        </p:nvSpPr>
        <p:spPr>
          <a:xfrm>
            <a:off x="6512684" y="1464650"/>
            <a:ext cx="1549800" cy="480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12"/>
          <p:cNvSpPr/>
          <p:nvPr/>
        </p:nvSpPr>
        <p:spPr>
          <a:xfrm>
            <a:off x="4514678" y="2105750"/>
            <a:ext cx="1199700" cy="331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2"/>
          <p:cNvSpPr/>
          <p:nvPr/>
        </p:nvSpPr>
        <p:spPr>
          <a:xfrm>
            <a:off x="1797525" y="2192400"/>
            <a:ext cx="1112400" cy="331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Shape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8" name="Google Shape;1018;p12"/>
          <p:cNvCxnSpPr>
            <a:stCxn id="1016" idx="2"/>
          </p:cNvCxnSpPr>
          <p:nvPr/>
        </p:nvCxnSpPr>
        <p:spPr>
          <a:xfrm flipH="1" rot="-5400000">
            <a:off x="7420784" y="1811750"/>
            <a:ext cx="498900" cy="765300"/>
          </a:xfrm>
          <a:prstGeom prst="bentConnector2">
            <a:avLst/>
          </a:prstGeom>
          <a:noFill/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9" name="Google Shape;1019;p12"/>
          <p:cNvCxnSpPr>
            <a:stCxn id="1016" idx="1"/>
          </p:cNvCxnSpPr>
          <p:nvPr/>
        </p:nvCxnSpPr>
        <p:spPr>
          <a:xfrm>
            <a:off x="6512684" y="1704800"/>
            <a:ext cx="836100" cy="1480200"/>
          </a:xfrm>
          <a:prstGeom prst="bentConnector4">
            <a:avLst>
              <a:gd fmla="val -28480" name="adj1"/>
              <a:gd fmla="val 58112" name="adj2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0" name="Google Shape;1020;p12"/>
          <p:cNvSpPr/>
          <p:nvPr/>
        </p:nvSpPr>
        <p:spPr>
          <a:xfrm>
            <a:off x="7648275" y="2427642"/>
            <a:ext cx="1317900" cy="465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Membranous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2"/>
          <p:cNvSpPr/>
          <p:nvPr/>
        </p:nvSpPr>
        <p:spPr>
          <a:xfrm>
            <a:off x="7216916" y="3178825"/>
            <a:ext cx="1549800" cy="24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Cartilaginous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2" name="Google Shape;1022;p12"/>
          <p:cNvCxnSpPr/>
          <p:nvPr/>
        </p:nvCxnSpPr>
        <p:spPr>
          <a:xfrm>
            <a:off x="4673163" y="2437539"/>
            <a:ext cx="846900" cy="648600"/>
          </a:xfrm>
          <a:prstGeom prst="bentConnector3">
            <a:avLst>
              <a:gd fmla="val -891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3" name="Google Shape;1023;p12"/>
          <p:cNvCxnSpPr/>
          <p:nvPr/>
        </p:nvCxnSpPr>
        <p:spPr>
          <a:xfrm flipH="1" rot="-5400000">
            <a:off x="4549276" y="2427639"/>
            <a:ext cx="1199700" cy="1199700"/>
          </a:xfrm>
          <a:prstGeom prst="bentConnector3">
            <a:avLst>
              <a:gd fmla="val 97736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4" name="Google Shape;1024;p12"/>
          <p:cNvSpPr/>
          <p:nvPr/>
        </p:nvSpPr>
        <p:spPr>
          <a:xfrm>
            <a:off x="5040025" y="2949792"/>
            <a:ext cx="1317900" cy="331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Spongy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12"/>
          <p:cNvSpPr/>
          <p:nvPr/>
        </p:nvSpPr>
        <p:spPr>
          <a:xfrm>
            <a:off x="5099134" y="3637242"/>
            <a:ext cx="1199700" cy="331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2"/>
          <p:cNvSpPr/>
          <p:nvPr/>
        </p:nvSpPr>
        <p:spPr>
          <a:xfrm>
            <a:off x="1654275" y="4108450"/>
            <a:ext cx="1421400" cy="648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Flat bone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11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sternum, skull, and scapula.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2"/>
          <p:cNvSpPr/>
          <p:nvPr/>
        </p:nvSpPr>
        <p:spPr>
          <a:xfrm>
            <a:off x="2959725" y="2790200"/>
            <a:ext cx="1317900" cy="1199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bone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11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Femur, humerus, tibia, ﬁbula, clavicle, metatarsals, and metacarpals.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2"/>
          <p:cNvSpPr/>
          <p:nvPr/>
        </p:nvSpPr>
        <p:spPr>
          <a:xfrm>
            <a:off x="272875" y="583551"/>
            <a:ext cx="1199700" cy="648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 bone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11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carpal and tarsal bones.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2"/>
          <p:cNvSpPr/>
          <p:nvPr/>
        </p:nvSpPr>
        <p:spPr>
          <a:xfrm>
            <a:off x="272874" y="3422122"/>
            <a:ext cx="1054500" cy="900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Irregular bone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vertebrae, sacrum.</a:t>
            </a:r>
            <a:endParaRPr b="0" i="0" sz="12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0" name="Google Shape;1030;p12"/>
          <p:cNvCxnSpPr>
            <a:stCxn id="1009" idx="2"/>
            <a:endCxn id="1026" idx="0"/>
          </p:cNvCxnSpPr>
          <p:nvPr/>
        </p:nvCxnSpPr>
        <p:spPr>
          <a:xfrm>
            <a:off x="2353725" y="2524200"/>
            <a:ext cx="11400" cy="1584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3"/>
          <p:cNvSpPr/>
          <p:nvPr/>
        </p:nvSpPr>
        <p:spPr>
          <a:xfrm flipH="1">
            <a:off x="5289574" y="2886982"/>
            <a:ext cx="2304600" cy="51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Bones of the girdles. and limbs </a:t>
            </a:r>
            <a:r>
              <a:rPr b="0" i="0" lang="en" sz="13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126 bones.</a:t>
            </a:r>
            <a:endParaRPr b="0" i="0" sz="13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3"/>
          <p:cNvSpPr/>
          <p:nvPr/>
        </p:nvSpPr>
        <p:spPr>
          <a:xfrm flipH="1">
            <a:off x="1898047" y="2886969"/>
            <a:ext cx="1372800" cy="429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Bones of the trunk </a:t>
            </a:r>
            <a:r>
              <a:rPr b="0" i="0" lang="en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80 </a:t>
            </a:r>
            <a:r>
              <a:rPr b="0" i="0" lang="en" sz="9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bones</a:t>
            </a:r>
            <a:r>
              <a:rPr b="0" i="0" lang="en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13"/>
          <p:cNvSpPr/>
          <p:nvPr/>
        </p:nvSpPr>
        <p:spPr>
          <a:xfrm flipH="1">
            <a:off x="2935662" y="947575"/>
            <a:ext cx="3272700" cy="85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skeleton is formed of </a:t>
            </a:r>
            <a:r>
              <a:rPr b="0" i="0" lang="en" sz="1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206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bones The skeleton is divided into: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13"/>
          <p:cNvSpPr txBox="1"/>
          <p:nvPr/>
        </p:nvSpPr>
        <p:spPr>
          <a:xfrm>
            <a:off x="1897770" y="2497183"/>
            <a:ext cx="20745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Axial skeleton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13"/>
          <p:cNvSpPr txBox="1"/>
          <p:nvPr/>
        </p:nvSpPr>
        <p:spPr>
          <a:xfrm>
            <a:off x="178522" y="193050"/>
            <a:ext cx="3041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SKELETON </a:t>
            </a:r>
            <a:endParaRPr b="1" i="0" sz="2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13"/>
          <p:cNvSpPr txBox="1"/>
          <p:nvPr/>
        </p:nvSpPr>
        <p:spPr>
          <a:xfrm>
            <a:off x="5075981" y="2497170"/>
            <a:ext cx="25182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Appendicular skeleton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1" name="Google Shape;1041;p13"/>
          <p:cNvPicPr preferRelativeResize="0"/>
          <p:nvPr/>
        </p:nvPicPr>
        <p:blipFill rotWithShape="1">
          <a:blip r:embed="rId3">
            <a:alphaModFix/>
          </a:blip>
          <a:srcRect b="0" l="50148" r="0" t="0"/>
          <a:stretch/>
        </p:blipFill>
        <p:spPr>
          <a:xfrm>
            <a:off x="106100" y="1987800"/>
            <a:ext cx="1502676" cy="313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13"/>
          <p:cNvPicPr preferRelativeResize="0"/>
          <p:nvPr/>
        </p:nvPicPr>
        <p:blipFill rotWithShape="1">
          <a:blip r:embed="rId3">
            <a:alphaModFix/>
          </a:blip>
          <a:srcRect b="0" l="0" r="50149" t="0"/>
          <a:stretch/>
        </p:blipFill>
        <p:spPr>
          <a:xfrm>
            <a:off x="7678075" y="1987800"/>
            <a:ext cx="1465925" cy="30613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3" name="Google Shape;1043;p13"/>
          <p:cNvCxnSpPr>
            <a:stCxn id="1037" idx="2"/>
            <a:endCxn id="1038" idx="0"/>
          </p:cNvCxnSpPr>
          <p:nvPr/>
        </p:nvCxnSpPr>
        <p:spPr>
          <a:xfrm rot="5400000">
            <a:off x="3406962" y="1332025"/>
            <a:ext cx="693000" cy="16371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4" name="Google Shape;1044;p13"/>
          <p:cNvCxnSpPr>
            <a:stCxn id="1037" idx="2"/>
            <a:endCxn id="1040" idx="0"/>
          </p:cNvCxnSpPr>
          <p:nvPr/>
        </p:nvCxnSpPr>
        <p:spPr>
          <a:xfrm flipH="1" rot="-5400000">
            <a:off x="5107062" y="1269025"/>
            <a:ext cx="693000" cy="17631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9" name="Google Shape;1049;p14"/>
          <p:cNvGraphicFramePr/>
          <p:nvPr/>
        </p:nvGraphicFramePr>
        <p:xfrm>
          <a:off x="3541718" y="5845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{3F624531-4536-4117-A458-2066B3AEF341}</a:tableStyleId>
              </a:tblPr>
              <a:tblGrid>
                <a:gridCol w="1476800"/>
                <a:gridCol w="1476800"/>
              </a:tblGrid>
              <a:tr h="804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990000"/>
                          </a:solidFill>
                        </a:rPr>
                        <a:t>AXIAL</a:t>
                      </a:r>
                      <a:endParaRPr b="1" sz="1400" u="none" cap="none" strike="noStrike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rgbClr val="A61C00"/>
                          </a:solidFill>
                        </a:rPr>
                        <a:t>APPENDICULAR</a:t>
                      </a:r>
                      <a:endParaRPr b="1" sz="1200" u="none" cap="none" strike="noStrike">
                        <a:solidFill>
                          <a:srgbClr val="A61C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04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Lora"/>
                          <a:ea typeface="Lora"/>
                          <a:cs typeface="Lora"/>
                          <a:sym typeface="Lora"/>
                        </a:rPr>
                        <a:t>Skull</a:t>
                      </a:r>
                      <a:endParaRPr sz="1400" u="none" cap="none" strike="noStrike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Lora"/>
                          <a:ea typeface="Lora"/>
                          <a:cs typeface="Lora"/>
                          <a:sym typeface="Lora"/>
                        </a:rPr>
                        <a:t>Pectoral girdle</a:t>
                      </a:r>
                      <a:endParaRPr sz="1400" u="none" cap="none" strike="noStrike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81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Lora"/>
                          <a:ea typeface="Lora"/>
                          <a:cs typeface="Lora"/>
                          <a:sym typeface="Lora"/>
                        </a:rPr>
                        <a:t>Vertebral</a:t>
                      </a:r>
                      <a:endParaRPr sz="1400" u="none" cap="none" strike="noStrike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Lora"/>
                          <a:ea typeface="Lora"/>
                          <a:cs typeface="Lora"/>
                          <a:sym typeface="Lora"/>
                        </a:rPr>
                        <a:t>Column</a:t>
                      </a:r>
                      <a:endParaRPr sz="1400" u="none" cap="none" strike="noStrike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Lora"/>
                          <a:ea typeface="Lora"/>
                          <a:cs typeface="Lora"/>
                          <a:sym typeface="Lora"/>
                        </a:rPr>
                        <a:t>Pelvic girdle</a:t>
                      </a:r>
                      <a:endParaRPr sz="1400" u="none" cap="none" strike="noStrike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04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Lora"/>
                          <a:ea typeface="Lora"/>
                          <a:cs typeface="Lora"/>
                          <a:sym typeface="Lora"/>
                        </a:rPr>
                        <a:t>Sternum</a:t>
                      </a:r>
                      <a:endParaRPr sz="1400" u="none" cap="none" strike="noStrike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Lora"/>
                          <a:ea typeface="Lora"/>
                          <a:cs typeface="Lora"/>
                          <a:sym typeface="Lora"/>
                        </a:rPr>
                        <a:t>Lower limb</a:t>
                      </a:r>
                      <a:endParaRPr sz="1400" u="none" cap="none" strike="noStrike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04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Ribs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Lora"/>
                          <a:ea typeface="Lora"/>
                          <a:cs typeface="Lora"/>
                          <a:sym typeface="Lora"/>
                        </a:rPr>
                        <a:t>Upper limb</a:t>
                      </a:r>
                      <a:endParaRPr sz="1400" u="none" cap="none" strike="noStrike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50" name="Google Shape;1050;p14"/>
          <p:cNvSpPr txBox="1"/>
          <p:nvPr/>
        </p:nvSpPr>
        <p:spPr>
          <a:xfrm>
            <a:off x="178522" y="193050"/>
            <a:ext cx="3041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SKELETON cont...</a:t>
            </a:r>
            <a:endParaRPr b="1" i="0" sz="2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1" name="Google Shape;1051;p14"/>
          <p:cNvPicPr preferRelativeResize="0"/>
          <p:nvPr/>
        </p:nvPicPr>
        <p:blipFill rotWithShape="1">
          <a:blip r:embed="rId3">
            <a:alphaModFix/>
          </a:blip>
          <a:srcRect b="3316" l="1897" r="4160" t="2742"/>
          <a:stretch/>
        </p:blipFill>
        <p:spPr>
          <a:xfrm>
            <a:off x="2263050" y="794600"/>
            <a:ext cx="1127300" cy="11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0013" y="1241659"/>
            <a:ext cx="636250" cy="149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7276" y="3042150"/>
            <a:ext cx="481725" cy="12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9000" y="3672547"/>
            <a:ext cx="1127301" cy="14616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5" name="Google Shape;1055;p14"/>
          <p:cNvCxnSpPr/>
          <p:nvPr/>
        </p:nvCxnSpPr>
        <p:spPr>
          <a:xfrm rot="10800000">
            <a:off x="3185375" y="1788375"/>
            <a:ext cx="379200" cy="340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6" name="Google Shape;1056;p14"/>
          <p:cNvCxnSpPr>
            <a:endCxn id="1052" idx="3"/>
          </p:cNvCxnSpPr>
          <p:nvPr/>
        </p:nvCxnSpPr>
        <p:spPr>
          <a:xfrm rot="10800000">
            <a:off x="1896263" y="1990484"/>
            <a:ext cx="1668300" cy="6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7" name="Google Shape;1057;p14"/>
          <p:cNvCxnSpPr>
            <a:endCxn id="1053" idx="0"/>
          </p:cNvCxnSpPr>
          <p:nvPr/>
        </p:nvCxnSpPr>
        <p:spPr>
          <a:xfrm rot="10800000">
            <a:off x="1578138" y="3042150"/>
            <a:ext cx="1962600" cy="330900"/>
          </a:xfrm>
          <a:prstGeom prst="curvedConnector4">
            <a:avLst>
              <a:gd fmla="val 43864" name="adj1"/>
              <a:gd fmla="val 171963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8" name="Google Shape;1058;p14"/>
          <p:cNvCxnSpPr>
            <a:endCxn id="1054" idx="3"/>
          </p:cNvCxnSpPr>
          <p:nvPr/>
        </p:nvCxnSpPr>
        <p:spPr>
          <a:xfrm flipH="1">
            <a:off x="2946301" y="4186473"/>
            <a:ext cx="594300" cy="216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59" name="Google Shape;1059;p14"/>
          <p:cNvPicPr preferRelativeResize="0"/>
          <p:nvPr/>
        </p:nvPicPr>
        <p:blipFill rotWithShape="1">
          <a:blip r:embed="rId7">
            <a:alphaModFix/>
          </a:blip>
          <a:srcRect b="47832" l="0" r="0" t="0"/>
          <a:stretch/>
        </p:blipFill>
        <p:spPr>
          <a:xfrm>
            <a:off x="7088037" y="685700"/>
            <a:ext cx="2119499" cy="86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51217" y="2160360"/>
            <a:ext cx="1362615" cy="75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4"/>
          <p:cNvPicPr preferRelativeResize="0"/>
          <p:nvPr/>
        </p:nvPicPr>
        <p:blipFill rotWithShape="1">
          <a:blip r:embed="rId9">
            <a:alphaModFix/>
          </a:blip>
          <a:srcRect b="0" l="49517" r="0" t="0"/>
          <a:stretch/>
        </p:blipFill>
        <p:spPr>
          <a:xfrm>
            <a:off x="7019400" y="2588321"/>
            <a:ext cx="762275" cy="15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148891" y="3521825"/>
            <a:ext cx="967267" cy="146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3" name="Google Shape;1063;p14"/>
          <p:cNvCxnSpPr>
            <a:endCxn id="1060" idx="0"/>
          </p:cNvCxnSpPr>
          <p:nvPr/>
        </p:nvCxnSpPr>
        <p:spPr>
          <a:xfrm flipH="1" rot="10800000">
            <a:off x="6495325" y="2160360"/>
            <a:ext cx="2137200" cy="351600"/>
          </a:xfrm>
          <a:prstGeom prst="curvedConnector4">
            <a:avLst>
              <a:gd fmla="val 34061" name="adj1"/>
              <a:gd fmla="val 167726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4" name="Google Shape;1064;p14"/>
          <p:cNvCxnSpPr>
            <a:endCxn id="1061" idx="1"/>
          </p:cNvCxnSpPr>
          <p:nvPr/>
        </p:nvCxnSpPr>
        <p:spPr>
          <a:xfrm flipH="1" rot="10800000">
            <a:off x="6519000" y="3382321"/>
            <a:ext cx="500400" cy="86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5" name="Google Shape;1065;p14"/>
          <p:cNvCxnSpPr/>
          <p:nvPr/>
        </p:nvCxnSpPr>
        <p:spPr>
          <a:xfrm flipH="1" rot="10800000">
            <a:off x="6507125" y="4252575"/>
            <a:ext cx="1699800" cy="209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6" name="Google Shape;1066;p14"/>
          <p:cNvCxnSpPr>
            <a:endCxn id="1059" idx="0"/>
          </p:cNvCxnSpPr>
          <p:nvPr/>
        </p:nvCxnSpPr>
        <p:spPr>
          <a:xfrm flipH="1" rot="10800000">
            <a:off x="6513086" y="685700"/>
            <a:ext cx="1634700" cy="1440000"/>
          </a:xfrm>
          <a:prstGeom prst="curvedConnector4">
            <a:avLst>
              <a:gd fmla="val 17586" name="adj1"/>
              <a:gd fmla="val 116536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p15"/>
          <p:cNvPicPr preferRelativeResize="0"/>
          <p:nvPr/>
        </p:nvPicPr>
        <p:blipFill rotWithShape="1">
          <a:blip r:embed="rId3">
            <a:alphaModFix/>
          </a:blip>
          <a:srcRect b="15268" l="7239" r="48939" t="23534"/>
          <a:stretch/>
        </p:blipFill>
        <p:spPr>
          <a:xfrm>
            <a:off x="4412174" y="1003675"/>
            <a:ext cx="4592099" cy="3607188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15"/>
          <p:cNvSpPr/>
          <p:nvPr/>
        </p:nvSpPr>
        <p:spPr>
          <a:xfrm>
            <a:off x="727874" y="104550"/>
            <a:ext cx="2327400" cy="7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SKULL</a:t>
            </a:r>
            <a:endParaRPr b="1" i="0" sz="2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5"/>
          <p:cNvSpPr txBox="1"/>
          <p:nvPr/>
        </p:nvSpPr>
        <p:spPr>
          <a:xfrm>
            <a:off x="727875" y="1003675"/>
            <a:ext cx="36843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skull is divided into: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●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Cranium bones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(Bones enclosing brain)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○    Frontal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○    Occipital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○    Parietal (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pair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○    Temporal (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pair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●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Facial bones: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(Bones of the face)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○    Maxilla (</a:t>
            </a:r>
            <a:r>
              <a:rPr b="0" i="0" lang="en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pair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○    Nasal (</a:t>
            </a:r>
            <a:r>
              <a:rPr b="0" i="0" lang="en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pair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○    Zygomatic (</a:t>
            </a:r>
            <a:r>
              <a:rPr b="0" i="0" lang="en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pair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○    Mandible </a:t>
            </a:r>
            <a:r>
              <a:rPr b="0" i="0" lang="en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(The only movable</a:t>
            </a:r>
            <a:endParaRPr b="0" i="0" sz="14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     bone in the skull)</a:t>
            </a:r>
            <a:endParaRPr b="0" i="0" sz="14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6"/>
          <p:cNvSpPr/>
          <p:nvPr/>
        </p:nvSpPr>
        <p:spPr>
          <a:xfrm>
            <a:off x="6492374" y="2989879"/>
            <a:ext cx="1896300" cy="78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ristiano </a:t>
            </a: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ukaku </a:t>
            </a: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hoot </a:t>
            </a: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orner</a:t>
            </a:r>
            <a:endParaRPr b="0" i="0" sz="14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6"/>
          <p:cNvSpPr/>
          <p:nvPr/>
        </p:nvSpPr>
        <p:spPr>
          <a:xfrm>
            <a:off x="6638627" y="1687067"/>
            <a:ext cx="1603800" cy="78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an’t </a:t>
            </a: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alk </a:t>
            </a: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ike </a:t>
            </a: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alman’s </a:t>
            </a: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ousin</a:t>
            </a:r>
            <a:r>
              <a:rPr b="0" i="0" lang="en" sz="1400" u="sng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6"/>
          <p:cNvSpPr txBox="1"/>
          <p:nvPr/>
        </p:nvSpPr>
        <p:spPr>
          <a:xfrm>
            <a:off x="464148" y="339000"/>
            <a:ext cx="4355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THE VERTEBRAL COLUMN</a:t>
            </a:r>
            <a:endParaRPr b="1" i="0" sz="2600" u="none" cap="none" strike="noStrike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081" name="Google Shape;1081;p16"/>
          <p:cNvSpPr txBox="1"/>
          <p:nvPr/>
        </p:nvSpPr>
        <p:spPr>
          <a:xfrm>
            <a:off x="464150" y="1393225"/>
            <a:ext cx="3000000" cy="29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Number: 33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vertebrae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●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protects the spinal cord and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supports the body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●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Formed of: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○ </a:t>
            </a: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cervical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○ </a:t>
            </a: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thoracic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○ </a:t>
            </a: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lumbar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○ </a:t>
            </a: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sacral, fused to form sacrum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○ </a:t>
            </a: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b="0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coccygeal, fused to form coccyx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2" name="Google Shape;10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4162" y="1120606"/>
            <a:ext cx="2775174" cy="402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7"/>
          <p:cNvSpPr/>
          <p:nvPr/>
        </p:nvSpPr>
        <p:spPr>
          <a:xfrm>
            <a:off x="1" y="4"/>
            <a:ext cx="1377900" cy="426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17"/>
          <p:cNvSpPr txBox="1"/>
          <p:nvPr/>
        </p:nvSpPr>
        <p:spPr>
          <a:xfrm>
            <a:off x="591050" y="239800"/>
            <a:ext cx="41868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STERNUM  &amp; RIBS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17"/>
          <p:cNvSpPr txBox="1"/>
          <p:nvPr/>
        </p:nvSpPr>
        <p:spPr>
          <a:xfrm>
            <a:off x="311750" y="1234925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●  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Sternum made of 3 parts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○ Manubrium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○ Body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○ Xiphoid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0" name="Google Shape;109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057" y="2631800"/>
            <a:ext cx="579625" cy="155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7"/>
          <p:cNvPicPr preferRelativeResize="0"/>
          <p:nvPr/>
        </p:nvPicPr>
        <p:blipFill rotWithShape="1">
          <a:blip r:embed="rId4">
            <a:alphaModFix/>
          </a:blip>
          <a:srcRect b="8425" l="2448" r="2646" t="4880"/>
          <a:stretch/>
        </p:blipFill>
        <p:spPr>
          <a:xfrm>
            <a:off x="311740" y="2691750"/>
            <a:ext cx="1100825" cy="5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17"/>
          <p:cNvSpPr txBox="1"/>
          <p:nvPr/>
        </p:nvSpPr>
        <p:spPr>
          <a:xfrm>
            <a:off x="3249150" y="952500"/>
            <a:ext cx="37887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Ribs made of </a:t>
            </a: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pairs: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Upper 7 pairs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true ribs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because they articulate with the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Sternum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directly.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8, 9, 10 pairs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false ribs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b="0" i="0" lang="en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Do not articulate with the ribs and sternum directly, but are connected by to the 7th rib by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cartilage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11, 12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pairs are </a:t>
            </a: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floating ribs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b="0" i="0" lang="en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Only connected by the vertebrae. </a:t>
            </a:r>
            <a:endParaRPr b="0" i="0" sz="1400" u="none" cap="none" strike="noStrike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0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ribs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articulate with </a:t>
            </a:r>
            <a:r>
              <a:rPr b="0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vertebrae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posteriorly.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17"/>
          <p:cNvSpPr txBox="1"/>
          <p:nvPr/>
        </p:nvSpPr>
        <p:spPr>
          <a:xfrm>
            <a:off x="3177200" y="4646700"/>
            <a:ext cx="40320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  (Note:The false ribs include the floating ribs)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4" name="Google Shape;1094;p17"/>
          <p:cNvCxnSpPr/>
          <p:nvPr/>
        </p:nvCxnSpPr>
        <p:spPr>
          <a:xfrm flipH="1">
            <a:off x="3129500" y="0"/>
            <a:ext cx="47700" cy="549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95" name="Google Shape;109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46927" y="1379743"/>
            <a:ext cx="2331925" cy="302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8"/>
          <p:cNvSpPr/>
          <p:nvPr/>
        </p:nvSpPr>
        <p:spPr>
          <a:xfrm>
            <a:off x="432325" y="165250"/>
            <a:ext cx="3411600" cy="69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900" u="none" cap="none" strike="noStrik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THE GIRDLES</a:t>
            </a:r>
            <a:endParaRPr b="1" i="0" sz="2900" u="none" cap="none" strike="noStrike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1101" name="Google Shape;11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0826" y="3272140"/>
            <a:ext cx="2213103" cy="16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2164" y="915675"/>
            <a:ext cx="2450425" cy="175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18"/>
          <p:cNvSpPr txBox="1"/>
          <p:nvPr/>
        </p:nvSpPr>
        <p:spPr>
          <a:xfrm>
            <a:off x="4754191" y="948491"/>
            <a:ext cx="7315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rPr>
              <a:t>1. Pectoral girdle formed of:</a:t>
            </a:r>
            <a:endParaRPr b="1" i="0" sz="1400" u="none" cap="none" strike="noStrike">
              <a:solidFill>
                <a:srgbClr val="07376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○ Clavicle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○ Scapula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(Two bones on each side)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Connects 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upper limb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with axial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skeleton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4" name="Google Shape;1104;p18"/>
          <p:cNvSpPr txBox="1"/>
          <p:nvPr/>
        </p:nvSpPr>
        <p:spPr>
          <a:xfrm>
            <a:off x="4754209" y="3162587"/>
            <a:ext cx="4314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rgbClr val="073763"/>
                </a:solidFill>
                <a:latin typeface="Merriweather"/>
                <a:ea typeface="Merriweather"/>
                <a:cs typeface="Merriweather"/>
                <a:sym typeface="Merriweather"/>
              </a:rPr>
              <a:t>2. Pelvic girdle formed of:</a:t>
            </a:r>
            <a:endParaRPr b="1" i="0" sz="1400" u="none" cap="none" strike="noStrike">
              <a:solidFill>
                <a:srgbClr val="07376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○ Hip bone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(one only on </a:t>
            </a:r>
            <a:r>
              <a:rPr b="0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each side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Connects 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lower limb 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with axial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skeleton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9"/>
          <p:cNvSpPr/>
          <p:nvPr/>
        </p:nvSpPr>
        <p:spPr>
          <a:xfrm>
            <a:off x="519711" y="234307"/>
            <a:ext cx="3578400" cy="71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B5394"/>
                </a:solidFill>
                <a:latin typeface="Mukta"/>
                <a:ea typeface="Mukta"/>
                <a:cs typeface="Mukta"/>
                <a:sym typeface="Mukta"/>
              </a:rPr>
              <a:t>THE UPPER LIMBS</a:t>
            </a:r>
            <a:endParaRPr b="1" i="0" sz="2500" u="none" cap="none" strike="noStrike">
              <a:solidFill>
                <a:srgbClr val="0B5394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9"/>
          <p:cNvSpPr/>
          <p:nvPr/>
        </p:nvSpPr>
        <p:spPr>
          <a:xfrm>
            <a:off x="2766994" y="1020250"/>
            <a:ext cx="1331100" cy="539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7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Upper limb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9"/>
          <p:cNvSpPr/>
          <p:nvPr/>
        </p:nvSpPr>
        <p:spPr>
          <a:xfrm>
            <a:off x="133150" y="1895050"/>
            <a:ext cx="1678800" cy="43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Bones of the </a:t>
            </a: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arm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9"/>
          <p:cNvSpPr/>
          <p:nvPr/>
        </p:nvSpPr>
        <p:spPr>
          <a:xfrm>
            <a:off x="133150" y="2597447"/>
            <a:ext cx="945000" cy="373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Humerus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9"/>
          <p:cNvSpPr/>
          <p:nvPr/>
        </p:nvSpPr>
        <p:spPr>
          <a:xfrm>
            <a:off x="2380750" y="1895050"/>
            <a:ext cx="2103600" cy="43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Bones of the </a:t>
            </a:r>
            <a:r>
              <a:rPr b="1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forearm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9"/>
          <p:cNvSpPr/>
          <p:nvPr/>
        </p:nvSpPr>
        <p:spPr>
          <a:xfrm>
            <a:off x="2380750" y="2669950"/>
            <a:ext cx="945000" cy="1245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Radius (</a:t>
            </a: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lateral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Ulna (</a:t>
            </a: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medial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19"/>
          <p:cNvSpPr/>
          <p:nvPr/>
        </p:nvSpPr>
        <p:spPr>
          <a:xfrm>
            <a:off x="4880050" y="1895050"/>
            <a:ext cx="2103600" cy="43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Bones of the </a:t>
            </a:r>
            <a:r>
              <a:rPr b="1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hand</a:t>
            </a:r>
            <a:endParaRPr b="0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19"/>
          <p:cNvSpPr/>
          <p:nvPr/>
        </p:nvSpPr>
        <p:spPr>
          <a:xfrm>
            <a:off x="4880050" y="2597450"/>
            <a:ext cx="1479000" cy="2483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Carpals (</a:t>
            </a:r>
            <a:r>
              <a:rPr b="0" i="0" lang="en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in two rows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Metacarpals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Phalanges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thumb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each of medial 4  fingers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7" name="Google Shape;1117;p19"/>
          <p:cNvCxnSpPr>
            <a:stCxn id="1110" idx="1"/>
            <a:endCxn id="1111" idx="0"/>
          </p:cNvCxnSpPr>
          <p:nvPr/>
        </p:nvCxnSpPr>
        <p:spPr>
          <a:xfrm flipH="1">
            <a:off x="972694" y="1289950"/>
            <a:ext cx="1794300" cy="605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8" name="Google Shape;1118;p19"/>
          <p:cNvCxnSpPr>
            <a:stCxn id="1110" idx="3"/>
            <a:endCxn id="1115" idx="0"/>
          </p:cNvCxnSpPr>
          <p:nvPr/>
        </p:nvCxnSpPr>
        <p:spPr>
          <a:xfrm>
            <a:off x="4098094" y="1289950"/>
            <a:ext cx="1833900" cy="605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9" name="Google Shape;1119;p19"/>
          <p:cNvCxnSpPr>
            <a:stCxn id="1110" idx="2"/>
            <a:endCxn id="1113" idx="0"/>
          </p:cNvCxnSpPr>
          <p:nvPr/>
        </p:nvCxnSpPr>
        <p:spPr>
          <a:xfrm flipH="1" rot="-5400000">
            <a:off x="3265144" y="1727050"/>
            <a:ext cx="3354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0" name="Google Shape;1120;p19"/>
          <p:cNvCxnSpPr>
            <a:stCxn id="1115" idx="2"/>
            <a:endCxn id="1116" idx="0"/>
          </p:cNvCxnSpPr>
          <p:nvPr/>
        </p:nvCxnSpPr>
        <p:spPr>
          <a:xfrm rot="5400000">
            <a:off x="5644300" y="2309800"/>
            <a:ext cx="262800" cy="312300"/>
          </a:xfrm>
          <a:prstGeom prst="bentConnector3">
            <a:avLst>
              <a:gd fmla="val 5001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1" name="Google Shape;1121;p19"/>
          <p:cNvCxnSpPr>
            <a:stCxn id="1113" idx="2"/>
            <a:endCxn id="1114" idx="0"/>
          </p:cNvCxnSpPr>
          <p:nvPr/>
        </p:nvCxnSpPr>
        <p:spPr>
          <a:xfrm rot="5400000">
            <a:off x="2975200" y="2212600"/>
            <a:ext cx="335400" cy="579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2" name="Google Shape;1122;p19"/>
          <p:cNvCxnSpPr>
            <a:stCxn id="1111" idx="2"/>
            <a:endCxn id="1112" idx="0"/>
          </p:cNvCxnSpPr>
          <p:nvPr/>
        </p:nvCxnSpPr>
        <p:spPr>
          <a:xfrm rot="5400000">
            <a:off x="657700" y="2282500"/>
            <a:ext cx="262800" cy="366900"/>
          </a:xfrm>
          <a:prstGeom prst="bentConnector3">
            <a:avLst>
              <a:gd fmla="val 5001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23" name="Google Shape;1123;p19"/>
          <p:cNvPicPr preferRelativeResize="0"/>
          <p:nvPr/>
        </p:nvPicPr>
        <p:blipFill rotWithShape="1">
          <a:blip r:embed="rId3">
            <a:alphaModFix/>
          </a:blip>
          <a:srcRect b="0" l="49517" r="0" t="0"/>
          <a:stretch/>
        </p:blipFill>
        <p:spPr>
          <a:xfrm>
            <a:off x="6798925" y="59612"/>
            <a:ext cx="2345075" cy="488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885" name="Google Shape;885;p2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At the end of the lecture , students should be able to: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● Define the word</a:t>
            </a:r>
            <a:r>
              <a:rPr b="1" lang="en">
                <a:solidFill>
                  <a:schemeClr val="dk1"/>
                </a:solidFill>
              </a:rPr>
              <a:t> “Anatomy”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● Enumerate the </a:t>
            </a:r>
            <a:r>
              <a:rPr b="1" lang="en">
                <a:solidFill>
                  <a:schemeClr val="dk1"/>
                </a:solidFill>
              </a:rPr>
              <a:t>different anatomical fields.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● Describe the </a:t>
            </a:r>
            <a:r>
              <a:rPr b="1" lang="en">
                <a:solidFill>
                  <a:schemeClr val="dk1"/>
                </a:solidFill>
              </a:rPr>
              <a:t>anatomical position.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● Describe different </a:t>
            </a:r>
            <a:r>
              <a:rPr b="1" lang="en">
                <a:solidFill>
                  <a:schemeClr val="dk1"/>
                </a:solidFill>
              </a:rPr>
              <a:t>anatomical terms </a:t>
            </a:r>
            <a:r>
              <a:rPr lang="en">
                <a:solidFill>
                  <a:schemeClr val="dk1"/>
                </a:solidFill>
              </a:rPr>
              <a:t>of </a:t>
            </a:r>
            <a:r>
              <a:rPr b="1" lang="en">
                <a:solidFill>
                  <a:schemeClr val="dk1"/>
                </a:solidFill>
              </a:rPr>
              <a:t>position &amp; movements </a:t>
            </a:r>
            <a:r>
              <a:rPr lang="en">
                <a:solidFill>
                  <a:schemeClr val="dk1"/>
                </a:solidFill>
              </a:rPr>
              <a:t>as well different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b="1" lang="en">
                <a:solidFill>
                  <a:schemeClr val="dk1"/>
                </a:solidFill>
              </a:rPr>
              <a:t>anatomical planes.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 ● Classify bones according to </a:t>
            </a:r>
            <a:r>
              <a:rPr b="1" lang="en">
                <a:solidFill>
                  <a:schemeClr val="dk1"/>
                </a:solidFill>
              </a:rPr>
              <a:t>shape, structure &amp; development.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 ● Enumerate different </a:t>
            </a:r>
            <a:r>
              <a:rPr b="1" lang="en">
                <a:solidFill>
                  <a:schemeClr val="dk1"/>
                </a:solidFill>
              </a:rPr>
              <a:t>bones of both axial &amp; appendicular skeleton.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886" name="Google Shape;886;p2"/>
          <p:cNvGrpSpPr/>
          <p:nvPr/>
        </p:nvGrpSpPr>
        <p:grpSpPr>
          <a:xfrm>
            <a:off x="2561523" y="817348"/>
            <a:ext cx="449351" cy="134552"/>
            <a:chOff x="826998" y="3699098"/>
            <a:chExt cx="449351" cy="134552"/>
          </a:xfrm>
        </p:grpSpPr>
        <p:sp>
          <p:nvSpPr>
            <p:cNvPr id="887" name="Google Shape;887;p2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20"/>
          <p:cNvSpPr/>
          <p:nvPr/>
        </p:nvSpPr>
        <p:spPr>
          <a:xfrm>
            <a:off x="519711" y="234307"/>
            <a:ext cx="3578400" cy="71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B5394"/>
                </a:solidFill>
                <a:latin typeface="Mukta"/>
                <a:ea typeface="Mukta"/>
                <a:cs typeface="Mukta"/>
                <a:sym typeface="Mukta"/>
              </a:rPr>
              <a:t>THE UPPER LIMBS</a:t>
            </a:r>
            <a:endParaRPr b="1" i="0" sz="2500" u="none" cap="none" strike="noStrike">
              <a:solidFill>
                <a:srgbClr val="0B5394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20"/>
          <p:cNvSpPr/>
          <p:nvPr/>
        </p:nvSpPr>
        <p:spPr>
          <a:xfrm>
            <a:off x="2766994" y="1020250"/>
            <a:ext cx="1331100" cy="539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7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Lower limb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20"/>
          <p:cNvSpPr/>
          <p:nvPr/>
        </p:nvSpPr>
        <p:spPr>
          <a:xfrm>
            <a:off x="133150" y="1895050"/>
            <a:ext cx="1678800" cy="43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Bone of </a:t>
            </a:r>
            <a:r>
              <a:rPr b="1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thigh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20"/>
          <p:cNvSpPr/>
          <p:nvPr/>
        </p:nvSpPr>
        <p:spPr>
          <a:xfrm>
            <a:off x="133150" y="2597447"/>
            <a:ext cx="945000" cy="373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Femur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20"/>
          <p:cNvSpPr/>
          <p:nvPr/>
        </p:nvSpPr>
        <p:spPr>
          <a:xfrm>
            <a:off x="2380750" y="1895050"/>
            <a:ext cx="2103600" cy="43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Bones of the </a:t>
            </a:r>
            <a:r>
              <a:rPr b="1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</a:t>
            </a:r>
            <a:endParaRPr b="1" i="0" sz="1500" u="sng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3" name="Google Shape;1133;p20"/>
          <p:cNvSpPr/>
          <p:nvPr/>
        </p:nvSpPr>
        <p:spPr>
          <a:xfrm>
            <a:off x="2380750" y="2669950"/>
            <a:ext cx="1419900" cy="2073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Fibula (</a:t>
            </a: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lateral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Tibia (</a:t>
            </a: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medial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Patella (</a:t>
            </a:r>
            <a:r>
              <a:rPr b="0" i="0" lang="en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in front of the knee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20"/>
          <p:cNvSpPr/>
          <p:nvPr/>
        </p:nvSpPr>
        <p:spPr>
          <a:xfrm>
            <a:off x="4880050" y="1895050"/>
            <a:ext cx="2103600" cy="43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Bones of the </a:t>
            </a:r>
            <a:r>
              <a:rPr b="1" i="0" lang="en" sz="16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20"/>
          <p:cNvSpPr/>
          <p:nvPr/>
        </p:nvSpPr>
        <p:spPr>
          <a:xfrm>
            <a:off x="4880050" y="2597450"/>
            <a:ext cx="1479000" cy="2483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Tarsals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b="0" i="0" lang="en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in two rows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Metatarsals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14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Phalanges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big toe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- 3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each of lateral 4 toes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6" name="Google Shape;1136;p20"/>
          <p:cNvCxnSpPr>
            <a:stCxn id="1129" idx="1"/>
            <a:endCxn id="1130" idx="0"/>
          </p:cNvCxnSpPr>
          <p:nvPr/>
        </p:nvCxnSpPr>
        <p:spPr>
          <a:xfrm flipH="1">
            <a:off x="972694" y="1289950"/>
            <a:ext cx="1794300" cy="605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7" name="Google Shape;1137;p20"/>
          <p:cNvCxnSpPr>
            <a:stCxn id="1129" idx="3"/>
            <a:endCxn id="1134" idx="0"/>
          </p:cNvCxnSpPr>
          <p:nvPr/>
        </p:nvCxnSpPr>
        <p:spPr>
          <a:xfrm>
            <a:off x="4098094" y="1289950"/>
            <a:ext cx="1833900" cy="605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8" name="Google Shape;1138;p20"/>
          <p:cNvCxnSpPr>
            <a:stCxn id="1129" idx="2"/>
            <a:endCxn id="1132" idx="0"/>
          </p:cNvCxnSpPr>
          <p:nvPr/>
        </p:nvCxnSpPr>
        <p:spPr>
          <a:xfrm flipH="1" rot="-5400000">
            <a:off x="3265144" y="1727050"/>
            <a:ext cx="3354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9" name="Google Shape;1139;p20"/>
          <p:cNvCxnSpPr>
            <a:stCxn id="1134" idx="2"/>
            <a:endCxn id="1135" idx="0"/>
          </p:cNvCxnSpPr>
          <p:nvPr/>
        </p:nvCxnSpPr>
        <p:spPr>
          <a:xfrm rot="5400000">
            <a:off x="5644300" y="2309800"/>
            <a:ext cx="262800" cy="312300"/>
          </a:xfrm>
          <a:prstGeom prst="bentConnector3">
            <a:avLst>
              <a:gd fmla="val 5001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0" name="Google Shape;1140;p20"/>
          <p:cNvCxnSpPr>
            <a:stCxn id="1132" idx="2"/>
            <a:endCxn id="1133" idx="0"/>
          </p:cNvCxnSpPr>
          <p:nvPr/>
        </p:nvCxnSpPr>
        <p:spPr>
          <a:xfrm rot="5400000">
            <a:off x="3094000" y="2331400"/>
            <a:ext cx="335400" cy="341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1" name="Google Shape;1141;p20"/>
          <p:cNvCxnSpPr>
            <a:stCxn id="1130" idx="2"/>
            <a:endCxn id="1131" idx="0"/>
          </p:cNvCxnSpPr>
          <p:nvPr/>
        </p:nvCxnSpPr>
        <p:spPr>
          <a:xfrm rot="5400000">
            <a:off x="657700" y="2282500"/>
            <a:ext cx="262800" cy="366900"/>
          </a:xfrm>
          <a:prstGeom prst="bentConnector3">
            <a:avLst>
              <a:gd fmla="val 5001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42" name="Google Shape;1142;p20"/>
          <p:cNvSpPr txBox="1"/>
          <p:nvPr/>
        </p:nvSpPr>
        <p:spPr>
          <a:xfrm>
            <a:off x="1353250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Dr note: Tibia is thicker than Fibula</a:t>
            </a:r>
            <a:endParaRPr b="0" i="0" sz="1400" u="none" cap="none" strike="noStrike"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43" name="Google Shape;114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415" y="119150"/>
            <a:ext cx="3106061" cy="469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1"/>
          <p:cNvSpPr/>
          <p:nvPr/>
        </p:nvSpPr>
        <p:spPr>
          <a:xfrm>
            <a:off x="671425" y="431625"/>
            <a:ext cx="2313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LONG BONES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21"/>
          <p:cNvSpPr txBox="1"/>
          <p:nvPr/>
        </p:nvSpPr>
        <p:spPr>
          <a:xfrm>
            <a:off x="328375" y="1569750"/>
            <a:ext cx="339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Long bones are formed of: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21"/>
          <p:cNvSpPr txBox="1"/>
          <p:nvPr/>
        </p:nvSpPr>
        <p:spPr>
          <a:xfrm>
            <a:off x="328375" y="2276825"/>
            <a:ext cx="4759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1-Metaphysis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Region of contact between epiphysis &amp; diaphysis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21"/>
          <p:cNvSpPr txBox="1"/>
          <p:nvPr/>
        </p:nvSpPr>
        <p:spPr>
          <a:xfrm>
            <a:off x="328375" y="3012650"/>
            <a:ext cx="223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2-Ends/epiphysis: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2" name="Google Shape;115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6357" y="142675"/>
            <a:ext cx="2975400" cy="4858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21"/>
          <p:cNvSpPr txBox="1"/>
          <p:nvPr/>
        </p:nvSpPr>
        <p:spPr>
          <a:xfrm>
            <a:off x="5729625" y="2476050"/>
            <a:ext cx="688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4" name="Google Shape;1154;p21"/>
          <p:cNvSpPr/>
          <p:nvPr/>
        </p:nvSpPr>
        <p:spPr>
          <a:xfrm>
            <a:off x="3522825" y="434025"/>
            <a:ext cx="2206800" cy="777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the </a:t>
            </a:r>
            <a:r>
              <a:rPr b="0" i="0" lang="en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epiphyseal plate</a:t>
            </a:r>
            <a:endParaRPr b="0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cartilage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 is responsible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b="0" i="0" lang="en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linear bone growth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5" name="Google Shape;1155;p21"/>
          <p:cNvCxnSpPr>
            <a:stCxn id="1154" idx="3"/>
            <a:endCxn id="1154" idx="3"/>
          </p:cNvCxnSpPr>
          <p:nvPr/>
        </p:nvCxnSpPr>
        <p:spPr>
          <a:xfrm>
            <a:off x="5729625" y="822825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6" name="Google Shape;1156;p21"/>
          <p:cNvCxnSpPr>
            <a:stCxn id="1154" idx="3"/>
          </p:cNvCxnSpPr>
          <p:nvPr/>
        </p:nvCxnSpPr>
        <p:spPr>
          <a:xfrm>
            <a:off x="5729625" y="822825"/>
            <a:ext cx="3348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7" name="Google Shape;1157;p21"/>
          <p:cNvSpPr txBox="1"/>
          <p:nvPr/>
        </p:nvSpPr>
        <p:spPr>
          <a:xfrm>
            <a:off x="1973675" y="3012650"/>
            <a:ext cx="287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Spongy bone(cancellous)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8" name="Google Shape;1158;p21"/>
          <p:cNvSpPr txBox="1"/>
          <p:nvPr/>
        </p:nvSpPr>
        <p:spPr>
          <a:xfrm>
            <a:off x="328375" y="36523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3-Shaft/diaphysis: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Compact bone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3" name="Google Shape;1163;p22"/>
          <p:cNvCxnSpPr/>
          <p:nvPr/>
        </p:nvCxnSpPr>
        <p:spPr>
          <a:xfrm flipH="1" rot="10800000">
            <a:off x="337204" y="987343"/>
            <a:ext cx="582300" cy="21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164" name="Google Shape;1164;p22"/>
          <p:cNvSpPr/>
          <p:nvPr/>
        </p:nvSpPr>
        <p:spPr>
          <a:xfrm>
            <a:off x="244348" y="1271290"/>
            <a:ext cx="8065500" cy="21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rPr b="0" i="0" lang="en" sz="1100" u="none" cap="none" strike="noStrike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2-Name the lateral bone of the leg:</a:t>
            </a:r>
            <a:endParaRPr b="0" i="0" sz="19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65" name="Google Shape;1165;p22"/>
          <p:cNvCxnSpPr/>
          <p:nvPr/>
        </p:nvCxnSpPr>
        <p:spPr>
          <a:xfrm flipH="1">
            <a:off x="337283" y="1490679"/>
            <a:ext cx="1500" cy="1380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166" name="Google Shape;1166;p22"/>
          <p:cNvCxnSpPr/>
          <p:nvPr/>
        </p:nvCxnSpPr>
        <p:spPr>
          <a:xfrm flipH="1" rot="10800000">
            <a:off x="337205" y="1636581"/>
            <a:ext cx="582300" cy="21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167" name="Google Shape;1167;p22"/>
          <p:cNvSpPr txBox="1"/>
          <p:nvPr/>
        </p:nvSpPr>
        <p:spPr>
          <a:xfrm>
            <a:off x="4489015" y="1636644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C-Radius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8" name="Google Shape;1168;p22"/>
          <p:cNvSpPr txBox="1"/>
          <p:nvPr/>
        </p:nvSpPr>
        <p:spPr>
          <a:xfrm>
            <a:off x="668238" y="1636657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A-Patella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9" name="Google Shape;1169;p22"/>
          <p:cNvSpPr txBox="1"/>
          <p:nvPr/>
        </p:nvSpPr>
        <p:spPr>
          <a:xfrm>
            <a:off x="2578607" y="1636644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B-Tibia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0" name="Google Shape;1170;p22"/>
          <p:cNvSpPr txBox="1"/>
          <p:nvPr/>
        </p:nvSpPr>
        <p:spPr>
          <a:xfrm>
            <a:off x="6399425" y="1636644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D-Fibula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1" name="Google Shape;1171;p22"/>
          <p:cNvSpPr/>
          <p:nvPr/>
        </p:nvSpPr>
        <p:spPr>
          <a:xfrm>
            <a:off x="244348" y="1920543"/>
            <a:ext cx="8065500" cy="21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rPr b="0" i="0" lang="en" sz="1100" u="none" cap="none" strike="noStrike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3-In Eversion the sole faces in a …. direction</a:t>
            </a:r>
            <a:endParaRPr b="0" i="0" sz="19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72" name="Google Shape;1172;p22"/>
          <p:cNvCxnSpPr/>
          <p:nvPr/>
        </p:nvCxnSpPr>
        <p:spPr>
          <a:xfrm flipH="1">
            <a:off x="337283" y="2139932"/>
            <a:ext cx="1500" cy="1380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173" name="Google Shape;1173;p22"/>
          <p:cNvCxnSpPr/>
          <p:nvPr/>
        </p:nvCxnSpPr>
        <p:spPr>
          <a:xfrm flipH="1" rot="10800000">
            <a:off x="337205" y="2285833"/>
            <a:ext cx="582300" cy="21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174" name="Google Shape;1174;p22"/>
          <p:cNvSpPr txBox="1"/>
          <p:nvPr/>
        </p:nvSpPr>
        <p:spPr>
          <a:xfrm>
            <a:off x="4489015" y="2285896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C-Anterior 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5" name="Google Shape;1175;p22"/>
          <p:cNvSpPr txBox="1"/>
          <p:nvPr/>
        </p:nvSpPr>
        <p:spPr>
          <a:xfrm>
            <a:off x="668238" y="2285909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A-Medial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6" name="Google Shape;1176;p22"/>
          <p:cNvSpPr txBox="1"/>
          <p:nvPr/>
        </p:nvSpPr>
        <p:spPr>
          <a:xfrm>
            <a:off x="2578607" y="2285896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B-Lateral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7" name="Google Shape;1177;p22"/>
          <p:cNvSpPr txBox="1"/>
          <p:nvPr/>
        </p:nvSpPr>
        <p:spPr>
          <a:xfrm>
            <a:off x="6399425" y="2285896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D-Posterior 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8" name="Google Shape;1178;p22"/>
          <p:cNvSpPr/>
          <p:nvPr/>
        </p:nvSpPr>
        <p:spPr>
          <a:xfrm>
            <a:off x="244348" y="2569784"/>
            <a:ext cx="8065500" cy="21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" sz="1100" u="none" cap="none" strike="noStrike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4-Region of contact between epiphysis &amp; diaphysis:</a:t>
            </a:r>
            <a:endParaRPr b="0" i="0" sz="1100" u="none" cap="none" strike="noStrike"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79" name="Google Shape;1179;p22"/>
          <p:cNvCxnSpPr/>
          <p:nvPr/>
        </p:nvCxnSpPr>
        <p:spPr>
          <a:xfrm flipH="1" rot="10800000">
            <a:off x="337205" y="2935075"/>
            <a:ext cx="582300" cy="21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180" name="Google Shape;1180;p22"/>
          <p:cNvCxnSpPr/>
          <p:nvPr/>
        </p:nvCxnSpPr>
        <p:spPr>
          <a:xfrm flipH="1">
            <a:off x="337283" y="2789173"/>
            <a:ext cx="1500" cy="1380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181" name="Google Shape;1181;p22"/>
          <p:cNvSpPr txBox="1"/>
          <p:nvPr/>
        </p:nvSpPr>
        <p:spPr>
          <a:xfrm>
            <a:off x="4489015" y="2935138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C-Bone marrow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2" name="Google Shape;1182;p22"/>
          <p:cNvSpPr txBox="1"/>
          <p:nvPr/>
        </p:nvSpPr>
        <p:spPr>
          <a:xfrm>
            <a:off x="668238" y="2935151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A- Metaphysis</a:t>
            </a:r>
            <a:endParaRPr b="0" i="0" sz="1000" u="none" cap="none" strike="noStrike">
              <a:solidFill>
                <a:srgbClr val="A2C4C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3" name="Google Shape;1183;p22"/>
          <p:cNvSpPr txBox="1"/>
          <p:nvPr/>
        </p:nvSpPr>
        <p:spPr>
          <a:xfrm>
            <a:off x="2578607" y="2935163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B- Deltaphysis</a:t>
            </a:r>
            <a:endParaRPr b="0" i="0" sz="1000" u="none" cap="none" strike="noStrike">
              <a:solidFill>
                <a:srgbClr val="A2C4C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4" name="Google Shape;1184;p22"/>
          <p:cNvSpPr txBox="1"/>
          <p:nvPr/>
        </p:nvSpPr>
        <p:spPr>
          <a:xfrm>
            <a:off x="6399425" y="2935138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D-Spongy bone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5" name="Google Shape;1185;p22"/>
          <p:cNvSpPr/>
          <p:nvPr/>
        </p:nvSpPr>
        <p:spPr>
          <a:xfrm>
            <a:off x="244348" y="3219014"/>
            <a:ext cx="8065500" cy="21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rPr b="0" i="0" lang="en" sz="1200" u="none" cap="none" strike="noStrike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5-combined movements of flexion extension abduction &amp; adduction</a:t>
            </a:r>
            <a:endParaRPr b="0" i="0" sz="1500" u="sng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86" name="Google Shape;1186;p22"/>
          <p:cNvCxnSpPr/>
          <p:nvPr/>
        </p:nvCxnSpPr>
        <p:spPr>
          <a:xfrm flipH="1">
            <a:off x="337283" y="3438415"/>
            <a:ext cx="1500" cy="1380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187" name="Google Shape;1187;p22"/>
          <p:cNvCxnSpPr/>
          <p:nvPr/>
        </p:nvCxnSpPr>
        <p:spPr>
          <a:xfrm flipH="1" rot="10800000">
            <a:off x="337205" y="3584317"/>
            <a:ext cx="582300" cy="21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188" name="Google Shape;1188;p22"/>
          <p:cNvSpPr txBox="1"/>
          <p:nvPr/>
        </p:nvSpPr>
        <p:spPr>
          <a:xfrm>
            <a:off x="4489015" y="3584380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C-</a:t>
            </a:r>
            <a:r>
              <a:rPr b="0" i="0" lang="en" sz="11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Circumduction</a:t>
            </a:r>
            <a:endParaRPr b="0" i="0" sz="1100" u="none" cap="none" strike="noStrike">
              <a:solidFill>
                <a:srgbClr val="A2C4C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9" name="Google Shape;1189;p22"/>
          <p:cNvSpPr txBox="1"/>
          <p:nvPr/>
        </p:nvSpPr>
        <p:spPr>
          <a:xfrm>
            <a:off x="668238" y="3584392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A-Flexion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0" name="Google Shape;1190;p22"/>
          <p:cNvSpPr txBox="1"/>
          <p:nvPr/>
        </p:nvSpPr>
        <p:spPr>
          <a:xfrm>
            <a:off x="2578607" y="3584380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B-Medial Rotation </a:t>
            </a:r>
            <a:endParaRPr b="0" i="0" sz="1000" u="none" cap="none" strike="noStrike">
              <a:solidFill>
                <a:srgbClr val="A2C4C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1" name="Google Shape;1191;p22"/>
          <p:cNvSpPr txBox="1"/>
          <p:nvPr/>
        </p:nvSpPr>
        <p:spPr>
          <a:xfrm>
            <a:off x="6399425" y="3584380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D- Eversion</a:t>
            </a:r>
            <a:endParaRPr b="0" i="0" sz="1000" u="none" cap="none" strike="noStrike">
              <a:solidFill>
                <a:srgbClr val="A2C4C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2" name="Google Shape;1192;p22"/>
          <p:cNvSpPr/>
          <p:nvPr/>
        </p:nvSpPr>
        <p:spPr>
          <a:xfrm>
            <a:off x="244348" y="3868268"/>
            <a:ext cx="8065500" cy="21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rPr b="0" i="0" lang="en" sz="1100" u="none" cap="none" strike="noStrike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6-</a:t>
            </a:r>
            <a:r>
              <a:rPr b="0" i="0" lang="en" sz="1200" u="none" cap="none" strike="noStrike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All ribs articulate with vertebrae:</a:t>
            </a:r>
            <a:endParaRPr b="0" i="0" sz="1200" u="none" cap="none" strike="noStrike"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93" name="Google Shape;1193;p22"/>
          <p:cNvCxnSpPr/>
          <p:nvPr/>
        </p:nvCxnSpPr>
        <p:spPr>
          <a:xfrm flipH="1">
            <a:off x="337283" y="4087657"/>
            <a:ext cx="1500" cy="1380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194" name="Google Shape;1194;p22"/>
          <p:cNvCxnSpPr/>
          <p:nvPr/>
        </p:nvCxnSpPr>
        <p:spPr>
          <a:xfrm flipH="1" rot="10800000">
            <a:off x="337205" y="4233558"/>
            <a:ext cx="582300" cy="21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195" name="Google Shape;1195;p22"/>
          <p:cNvSpPr txBox="1"/>
          <p:nvPr/>
        </p:nvSpPr>
        <p:spPr>
          <a:xfrm>
            <a:off x="4489015" y="4233622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C-Superficially </a:t>
            </a:r>
            <a:endParaRPr b="0" i="0" sz="1000" u="none" cap="none" strike="noStrike">
              <a:solidFill>
                <a:srgbClr val="A2C4C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6" name="Google Shape;1196;p22"/>
          <p:cNvSpPr txBox="1"/>
          <p:nvPr/>
        </p:nvSpPr>
        <p:spPr>
          <a:xfrm>
            <a:off x="668238" y="4233634"/>
            <a:ext cx="1910400" cy="283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A-</a:t>
            </a:r>
            <a:r>
              <a:rPr b="0" i="0" lang="en" sz="11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Anteriorly</a:t>
            </a:r>
            <a:r>
              <a:rPr b="0" i="0" lang="en" sz="8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i="0" sz="800" u="none" cap="none" strike="noStrike">
              <a:solidFill>
                <a:srgbClr val="A2C4C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7" name="Google Shape;1197;p22"/>
          <p:cNvSpPr txBox="1"/>
          <p:nvPr/>
        </p:nvSpPr>
        <p:spPr>
          <a:xfrm>
            <a:off x="2578607" y="4233622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B-Posteriorly	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8" name="Google Shape;1198;p22"/>
          <p:cNvSpPr txBox="1"/>
          <p:nvPr/>
        </p:nvSpPr>
        <p:spPr>
          <a:xfrm>
            <a:off x="6399425" y="4233622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D-Dorsally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99" name="Google Shape;1199;p22"/>
          <p:cNvCxnSpPr/>
          <p:nvPr/>
        </p:nvCxnSpPr>
        <p:spPr>
          <a:xfrm flipH="1">
            <a:off x="337282" y="841442"/>
            <a:ext cx="1500" cy="1380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200" name="Google Shape;1200;p22"/>
          <p:cNvSpPr/>
          <p:nvPr/>
        </p:nvSpPr>
        <p:spPr>
          <a:xfrm>
            <a:off x="244346" y="622053"/>
            <a:ext cx="8065500" cy="21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rPr b="0" i="0" lang="en" sz="1100" u="none" cap="none" strike="noStrike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1-One of the following is an irregular bone:</a:t>
            </a:r>
            <a:endParaRPr b="0" i="0" sz="19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1" name="Google Shape;1201;p22"/>
          <p:cNvSpPr txBox="1"/>
          <p:nvPr/>
        </p:nvSpPr>
        <p:spPr>
          <a:xfrm>
            <a:off x="4489014" y="987406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C-Sacrum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2" name="Google Shape;1202;p22"/>
          <p:cNvSpPr txBox="1"/>
          <p:nvPr/>
        </p:nvSpPr>
        <p:spPr>
          <a:xfrm>
            <a:off x="668237" y="987419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A-Scapula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3" name="Google Shape;1203;p22"/>
          <p:cNvSpPr txBox="1"/>
          <p:nvPr/>
        </p:nvSpPr>
        <p:spPr>
          <a:xfrm>
            <a:off x="2578605" y="987406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B-Skull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4" name="Google Shape;1204;p22"/>
          <p:cNvSpPr txBox="1"/>
          <p:nvPr/>
        </p:nvSpPr>
        <p:spPr>
          <a:xfrm>
            <a:off x="6399424" y="987406"/>
            <a:ext cx="1910400" cy="283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" sz="1000" u="none" cap="none" strike="noStrike">
                <a:solidFill>
                  <a:srgbClr val="A2C4C9"/>
                </a:solidFill>
                <a:latin typeface="Nunito"/>
                <a:ea typeface="Nunito"/>
                <a:cs typeface="Nunito"/>
                <a:sym typeface="Nunito"/>
              </a:rPr>
              <a:t>D-Sternum</a:t>
            </a:r>
            <a:endParaRPr b="0"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5" name="Google Shape;1205;p22"/>
          <p:cNvSpPr/>
          <p:nvPr/>
        </p:nvSpPr>
        <p:spPr>
          <a:xfrm>
            <a:off x="244350" y="149976"/>
            <a:ext cx="3541500" cy="400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2100" u="none" cap="none" strike="noStrik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MCQs</a:t>
            </a:r>
            <a:r>
              <a:rPr b="0" i="0" lang="en" sz="1100" u="none" cap="none" strike="noStrike">
                <a:solidFill>
                  <a:srgbClr val="666666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0" i="0" lang="en" sz="1100" u="none" cap="none" strike="noStrike">
                <a:solidFill>
                  <a:schemeClr val="accent1"/>
                </a:solidFill>
                <a:latin typeface="Exo"/>
                <a:ea typeface="Exo"/>
                <a:cs typeface="Exo"/>
                <a:sym typeface="Exo"/>
              </a:rPr>
              <a:t>:</a:t>
            </a:r>
            <a:endParaRPr b="0" i="0" sz="1100" u="none" cap="none" strike="noStrike">
              <a:solidFill>
                <a:schemeClr val="accen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206" name="Google Shape;1206;p22"/>
          <p:cNvSpPr/>
          <p:nvPr/>
        </p:nvSpPr>
        <p:spPr>
          <a:xfrm rot="10800000">
            <a:off x="8585501" y="4007773"/>
            <a:ext cx="467100" cy="972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E0666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000" u="none" cap="none" strike="noStrike">
                <a:solidFill>
                  <a:srgbClr val="134F5C"/>
                </a:solidFill>
                <a:latin typeface="Nunito"/>
                <a:ea typeface="Nunito"/>
                <a:cs typeface="Nunito"/>
                <a:sym typeface="Nunito"/>
              </a:rPr>
              <a:t>1-C</a:t>
            </a:r>
            <a:endParaRPr b="0" i="0" sz="1000" u="none" cap="none" strike="noStrike">
              <a:solidFill>
                <a:srgbClr val="134F5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000" u="none" cap="none" strike="noStrike">
                <a:solidFill>
                  <a:srgbClr val="134F5C"/>
                </a:solidFill>
                <a:latin typeface="Nunito"/>
                <a:ea typeface="Nunito"/>
                <a:cs typeface="Nunito"/>
                <a:sym typeface="Nunito"/>
              </a:rPr>
              <a:t>2-D</a:t>
            </a:r>
            <a:endParaRPr b="0" i="0" sz="1000" u="none" cap="none" strike="noStrike">
              <a:solidFill>
                <a:srgbClr val="134F5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000" u="none" cap="none" strike="noStrike">
                <a:solidFill>
                  <a:srgbClr val="134F5C"/>
                </a:solidFill>
                <a:latin typeface="Nunito"/>
                <a:ea typeface="Nunito"/>
                <a:cs typeface="Nunito"/>
                <a:sym typeface="Nunito"/>
              </a:rPr>
              <a:t>3-B</a:t>
            </a:r>
            <a:endParaRPr b="0" i="0" sz="1000" u="none" cap="none" strike="noStrike">
              <a:solidFill>
                <a:srgbClr val="134F5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000" u="none" cap="none" strike="noStrike">
                <a:solidFill>
                  <a:srgbClr val="134F5C"/>
                </a:solidFill>
                <a:latin typeface="Nunito"/>
                <a:ea typeface="Nunito"/>
                <a:cs typeface="Nunito"/>
                <a:sym typeface="Nunito"/>
              </a:rPr>
              <a:t>4-A</a:t>
            </a:r>
            <a:endParaRPr b="0" i="0" sz="1000" u="none" cap="none" strike="noStrike">
              <a:solidFill>
                <a:srgbClr val="134F5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000" u="none" cap="none" strike="noStrike">
                <a:solidFill>
                  <a:srgbClr val="134F5C"/>
                </a:solidFill>
                <a:latin typeface="Nunito"/>
                <a:ea typeface="Nunito"/>
                <a:cs typeface="Nunito"/>
                <a:sym typeface="Nunito"/>
              </a:rPr>
              <a:t>5-C</a:t>
            </a:r>
            <a:endParaRPr b="0" i="0" sz="1000" u="none" cap="none" strike="noStrike">
              <a:solidFill>
                <a:srgbClr val="134F5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000" u="none" cap="none" strike="noStrike">
                <a:solidFill>
                  <a:srgbClr val="134F5C"/>
                </a:solidFill>
                <a:latin typeface="Nunito"/>
                <a:ea typeface="Nunito"/>
                <a:cs typeface="Nunito"/>
                <a:sym typeface="Nunito"/>
              </a:rPr>
              <a:t>6-B</a:t>
            </a:r>
            <a:endParaRPr b="0" i="0" sz="1000" u="none" cap="none" strike="noStrike">
              <a:solidFill>
                <a:srgbClr val="134F5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23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Team Leaders</a:t>
            </a:r>
            <a:endParaRPr/>
          </a:p>
        </p:txBody>
      </p:sp>
      <p:grpSp>
        <p:nvGrpSpPr>
          <p:cNvPr id="1212" name="Google Shape;1212;p23"/>
          <p:cNvGrpSpPr/>
          <p:nvPr/>
        </p:nvGrpSpPr>
        <p:grpSpPr>
          <a:xfrm>
            <a:off x="3176298" y="836123"/>
            <a:ext cx="449351" cy="134552"/>
            <a:chOff x="826998" y="3699098"/>
            <a:chExt cx="449351" cy="134552"/>
          </a:xfrm>
        </p:grpSpPr>
        <p:sp>
          <p:nvSpPr>
            <p:cNvPr id="1213" name="Google Shape;1213;p23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23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23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6" name="Google Shape;1216;p23"/>
          <p:cNvGrpSpPr/>
          <p:nvPr/>
        </p:nvGrpSpPr>
        <p:grpSpPr>
          <a:xfrm>
            <a:off x="854756" y="1149990"/>
            <a:ext cx="420025" cy="475595"/>
            <a:chOff x="-35118325" y="3338325"/>
            <a:chExt cx="137075" cy="155200"/>
          </a:xfrm>
        </p:grpSpPr>
        <p:sp>
          <p:nvSpPr>
            <p:cNvPr id="1217" name="Google Shape;1217;p23"/>
            <p:cNvSpPr/>
            <p:nvPr/>
          </p:nvSpPr>
          <p:spPr>
            <a:xfrm>
              <a:off x="-35085250" y="3338325"/>
              <a:ext cx="69325" cy="69350"/>
            </a:xfrm>
            <a:custGeom>
              <a:rect b="b" l="l" r="r" t="t"/>
              <a:pathLst>
                <a:path extrusionOk="0" h="2774" w="2773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64" y="2143"/>
                    <a:pt x="631" y="2773"/>
                    <a:pt x="1387" y="2773"/>
                  </a:cubicBezTo>
                  <a:cubicBezTo>
                    <a:pt x="2143" y="2773"/>
                    <a:pt x="2773" y="2143"/>
                    <a:pt x="2773" y="1387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3"/>
            <p:cNvSpPr/>
            <p:nvPr/>
          </p:nvSpPr>
          <p:spPr>
            <a:xfrm>
              <a:off x="-35118325" y="3424175"/>
              <a:ext cx="137075" cy="69350"/>
            </a:xfrm>
            <a:custGeom>
              <a:rect b="b" l="l" r="r" t="t"/>
              <a:pathLst>
                <a:path extrusionOk="0" h="2774" w="5483">
                  <a:moveTo>
                    <a:pt x="2741" y="1"/>
                  </a:moveTo>
                  <a:cubicBezTo>
                    <a:pt x="1387" y="1"/>
                    <a:pt x="221" y="1040"/>
                    <a:pt x="32" y="2364"/>
                  </a:cubicBezTo>
                  <a:cubicBezTo>
                    <a:pt x="0" y="2553"/>
                    <a:pt x="158" y="2773"/>
                    <a:pt x="347" y="2773"/>
                  </a:cubicBezTo>
                  <a:lnTo>
                    <a:pt x="5104" y="2773"/>
                  </a:lnTo>
                  <a:cubicBezTo>
                    <a:pt x="5325" y="2773"/>
                    <a:pt x="5482" y="2553"/>
                    <a:pt x="5482" y="2364"/>
                  </a:cubicBezTo>
                  <a:cubicBezTo>
                    <a:pt x="5262" y="1040"/>
                    <a:pt x="4127" y="1"/>
                    <a:pt x="2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23"/>
          <p:cNvGrpSpPr/>
          <p:nvPr/>
        </p:nvGrpSpPr>
        <p:grpSpPr>
          <a:xfrm>
            <a:off x="3792356" y="1149989"/>
            <a:ext cx="420025" cy="475595"/>
            <a:chOff x="-35118325" y="3338325"/>
            <a:chExt cx="137075" cy="155200"/>
          </a:xfrm>
        </p:grpSpPr>
        <p:sp>
          <p:nvSpPr>
            <p:cNvPr id="1220" name="Google Shape;1220;p23"/>
            <p:cNvSpPr/>
            <p:nvPr/>
          </p:nvSpPr>
          <p:spPr>
            <a:xfrm>
              <a:off x="-35085250" y="3338325"/>
              <a:ext cx="69325" cy="69350"/>
            </a:xfrm>
            <a:custGeom>
              <a:rect b="b" l="l" r="r" t="t"/>
              <a:pathLst>
                <a:path extrusionOk="0" h="2774" w="2773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64" y="2143"/>
                    <a:pt x="631" y="2773"/>
                    <a:pt x="1387" y="2773"/>
                  </a:cubicBezTo>
                  <a:cubicBezTo>
                    <a:pt x="2143" y="2773"/>
                    <a:pt x="2773" y="2143"/>
                    <a:pt x="2773" y="1387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3"/>
            <p:cNvSpPr/>
            <p:nvPr/>
          </p:nvSpPr>
          <p:spPr>
            <a:xfrm>
              <a:off x="-35118325" y="3424175"/>
              <a:ext cx="137075" cy="69350"/>
            </a:xfrm>
            <a:custGeom>
              <a:rect b="b" l="l" r="r" t="t"/>
              <a:pathLst>
                <a:path extrusionOk="0" h="2774" w="5483">
                  <a:moveTo>
                    <a:pt x="2741" y="1"/>
                  </a:moveTo>
                  <a:cubicBezTo>
                    <a:pt x="1387" y="1"/>
                    <a:pt x="221" y="1040"/>
                    <a:pt x="32" y="2364"/>
                  </a:cubicBezTo>
                  <a:cubicBezTo>
                    <a:pt x="0" y="2553"/>
                    <a:pt x="158" y="2773"/>
                    <a:pt x="347" y="2773"/>
                  </a:cubicBezTo>
                  <a:lnTo>
                    <a:pt x="5104" y="2773"/>
                  </a:lnTo>
                  <a:cubicBezTo>
                    <a:pt x="5325" y="2773"/>
                    <a:pt x="5482" y="2553"/>
                    <a:pt x="5482" y="2364"/>
                  </a:cubicBezTo>
                  <a:cubicBezTo>
                    <a:pt x="5262" y="1040"/>
                    <a:pt x="4127" y="1"/>
                    <a:pt x="27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2" name="Google Shape;1222;p23"/>
          <p:cNvSpPr txBox="1"/>
          <p:nvPr/>
        </p:nvSpPr>
        <p:spPr>
          <a:xfrm>
            <a:off x="1274775" y="1231625"/>
            <a:ext cx="28401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sng" cap="none" strike="noStrike">
                <a:solidFill>
                  <a:srgbClr val="0E4877"/>
                </a:solidFill>
                <a:latin typeface="Roboto"/>
                <a:ea typeface="Roboto"/>
                <a:cs typeface="Roboto"/>
                <a:sym typeface="Roboto"/>
              </a:rPr>
              <a:t>Mishal Alsuwayegh</a:t>
            </a:r>
            <a:endParaRPr b="1" i="0" sz="1600" u="sng" cap="none" strike="noStrike">
              <a:solidFill>
                <a:srgbClr val="0E487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3" name="Google Shape;1223;p23"/>
          <p:cNvSpPr txBox="1"/>
          <p:nvPr/>
        </p:nvSpPr>
        <p:spPr>
          <a:xfrm>
            <a:off x="4341990" y="1233425"/>
            <a:ext cx="23673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sng" cap="none" strike="noStrike">
                <a:solidFill>
                  <a:srgbClr val="ED696A"/>
                </a:solidFill>
                <a:latin typeface="Roboto"/>
                <a:ea typeface="Roboto"/>
                <a:cs typeface="Roboto"/>
                <a:sym typeface="Roboto"/>
              </a:rPr>
              <a:t>Arwa Alghamdi</a:t>
            </a:r>
            <a:endParaRPr b="1" i="0" sz="1600" u="sng" cap="none" strike="noStrike">
              <a:solidFill>
                <a:srgbClr val="ED696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24" name="Google Shape;1224;p23"/>
          <p:cNvGrpSpPr/>
          <p:nvPr/>
        </p:nvGrpSpPr>
        <p:grpSpPr>
          <a:xfrm>
            <a:off x="3176298" y="2543523"/>
            <a:ext cx="449351" cy="134552"/>
            <a:chOff x="826998" y="3699098"/>
            <a:chExt cx="449351" cy="134552"/>
          </a:xfrm>
        </p:grpSpPr>
        <p:sp>
          <p:nvSpPr>
            <p:cNvPr id="1225" name="Google Shape;1225;p23"/>
            <p:cNvSpPr/>
            <p:nvPr/>
          </p:nvSpPr>
          <p:spPr>
            <a:xfrm rot="6311946">
              <a:off x="834358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3"/>
            <p:cNvSpPr/>
            <p:nvPr/>
          </p:nvSpPr>
          <p:spPr>
            <a:xfrm rot="6311946">
              <a:off x="1156972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3"/>
            <p:cNvSpPr/>
            <p:nvPr/>
          </p:nvSpPr>
          <p:spPr>
            <a:xfrm rot="6311946">
              <a:off x="995665" y="3715925"/>
              <a:ext cx="112017" cy="100898"/>
            </a:xfrm>
            <a:custGeom>
              <a:rect b="b" l="l" r="r" t="t"/>
              <a:pathLst>
                <a:path extrusionOk="0" h="570" w="633">
                  <a:moveTo>
                    <a:pt x="342" y="1"/>
                  </a:moveTo>
                  <a:cubicBezTo>
                    <a:pt x="315" y="1"/>
                    <a:pt x="287" y="5"/>
                    <a:pt x="259" y="14"/>
                  </a:cubicBezTo>
                  <a:cubicBezTo>
                    <a:pt x="101" y="39"/>
                    <a:pt x="0" y="172"/>
                    <a:pt x="25" y="330"/>
                  </a:cubicBezTo>
                  <a:cubicBezTo>
                    <a:pt x="70" y="469"/>
                    <a:pt x="178" y="569"/>
                    <a:pt x="312" y="569"/>
                  </a:cubicBezTo>
                  <a:cubicBezTo>
                    <a:pt x="330" y="569"/>
                    <a:pt x="348" y="567"/>
                    <a:pt x="367" y="564"/>
                  </a:cubicBezTo>
                  <a:cubicBezTo>
                    <a:pt x="525" y="538"/>
                    <a:pt x="632" y="380"/>
                    <a:pt x="607" y="222"/>
                  </a:cubicBezTo>
                  <a:cubicBezTo>
                    <a:pt x="581" y="92"/>
                    <a:pt x="469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8" name="Google Shape;1228;p23"/>
          <p:cNvSpPr txBox="1"/>
          <p:nvPr/>
        </p:nvSpPr>
        <p:spPr>
          <a:xfrm>
            <a:off x="720000" y="227925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Team Members</a:t>
            </a:r>
            <a:endParaRPr b="1" i="0" sz="2600" u="none" cap="none" strike="noStrike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aphicFrame>
        <p:nvGraphicFramePr>
          <p:cNvPr id="1229" name="Google Shape;1229;p23"/>
          <p:cNvGraphicFramePr/>
          <p:nvPr/>
        </p:nvGraphicFramePr>
        <p:xfrm>
          <a:off x="719988" y="2864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{3F624531-4536-4117-A458-2066B3AEF341}</a:tableStyleId>
              </a:tblPr>
              <a:tblGrid>
                <a:gridCol w="1914775"/>
                <a:gridCol w="1914775"/>
              </a:tblGrid>
              <a:tr h="49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E4877"/>
                          </a:solidFill>
                          <a:highlight>
                            <a:srgbClr val="F8F9FA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Faisal Alomar</a:t>
                      </a:r>
                      <a:endParaRPr b="1" sz="1400" u="none" cap="none" strike="noStrike">
                        <a:solidFill>
                          <a:srgbClr val="0E487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solidFill>
                            <a:srgbClr val="0E4877"/>
                          </a:solidFill>
                          <a:highlight>
                            <a:srgbClr val="F8F9FA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Mohammed Aldawsari</a:t>
                      </a:r>
                      <a:endParaRPr b="1" sz="1300" u="none" cap="none" strike="noStrike">
                        <a:solidFill>
                          <a:srgbClr val="0E487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E4877"/>
                          </a:solidFill>
                          <a:highlight>
                            <a:srgbClr val="F8F9FA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Mohammad Alrashed</a:t>
                      </a:r>
                      <a:endParaRPr b="1" sz="1400" u="none" cap="none" strike="noStrike">
                        <a:solidFill>
                          <a:srgbClr val="0E487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E4877"/>
                          </a:solidFill>
                          <a:highlight>
                            <a:srgbClr val="F8F9FA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Waleed AlRashoud</a:t>
                      </a:r>
                      <a:endParaRPr b="1" sz="1400" u="none" cap="none" strike="noStrike">
                        <a:solidFill>
                          <a:srgbClr val="0E487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E4877"/>
                          </a:solidFill>
                          <a:highlight>
                            <a:srgbClr val="F8F9FA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Salman Albadr</a:t>
                      </a:r>
                      <a:endParaRPr b="1" sz="1400" u="none" cap="none" strike="noStrike">
                        <a:solidFill>
                          <a:srgbClr val="0E487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E4877"/>
                          </a:solidFill>
                          <a:highlight>
                            <a:srgbClr val="F8F9FA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Fares Alotaibi</a:t>
                      </a:r>
                      <a:endParaRPr b="1" sz="1400" u="none" cap="none" strike="noStrike">
                        <a:solidFill>
                          <a:srgbClr val="0E487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E4877"/>
                          </a:solidFill>
                          <a:highlight>
                            <a:srgbClr val="F8F9FA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Omar Alkadhi</a:t>
                      </a:r>
                      <a:endParaRPr b="1" sz="1400" u="none" cap="none" strike="noStrike">
                        <a:solidFill>
                          <a:srgbClr val="0E487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E4877"/>
                          </a:solidFill>
                          <a:highlight>
                            <a:srgbClr val="F8F9FA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Mohammed Alamri</a:t>
                      </a:r>
                      <a:endParaRPr b="1" sz="1400" u="none" cap="none" strike="noStrike">
                        <a:solidFill>
                          <a:srgbClr val="0E487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sng" cap="none" strike="noStrike">
                          <a:solidFill>
                            <a:srgbClr val="0E487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Abdulaziz AlShalhoub</a:t>
                      </a:r>
                      <a:endParaRPr b="1" sz="1300" u="sng" cap="none" strike="noStrike">
                        <a:solidFill>
                          <a:srgbClr val="0E487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ADBEE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E4877"/>
                          </a:solidFill>
                        </a:rPr>
                        <a:t>Saleh Aldeligan</a:t>
                      </a:r>
                      <a:endParaRPr b="1" sz="1400" u="none" cap="none" strike="noStrike">
                        <a:solidFill>
                          <a:srgbClr val="0E4877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48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230" name="Google Shape;1230;p23"/>
          <p:cNvGraphicFramePr/>
          <p:nvPr/>
        </p:nvGraphicFramePr>
        <p:xfrm>
          <a:off x="5044463" y="2864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{3F624531-4536-4117-A458-2066B3AEF341}</a:tableStyleId>
              </a:tblPr>
              <a:tblGrid>
                <a:gridCol w="1914775"/>
                <a:gridCol w="1914775"/>
              </a:tblGrid>
              <a:tr h="49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ED696A"/>
                          </a:solidFill>
                        </a:rPr>
                        <a:t>Lina Almohsen</a:t>
                      </a:r>
                      <a:endParaRPr b="1" sz="1400" u="none" cap="none" strike="noStrike">
                        <a:solidFill>
                          <a:srgbClr val="ED696A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ED696A"/>
                          </a:solidFill>
                        </a:rPr>
                        <a:t>Maha Alkoryshy</a:t>
                      </a:r>
                      <a:endParaRPr b="1" sz="1400" u="none" cap="none" strike="noStrike">
                        <a:solidFill>
                          <a:srgbClr val="ED696A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ED696A"/>
                          </a:solidFill>
                        </a:rPr>
                        <a:t>Hissah Alshiqari</a:t>
                      </a:r>
                      <a:endParaRPr b="1" sz="1400" u="none" cap="none" strike="noStrike">
                        <a:solidFill>
                          <a:srgbClr val="ED696A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ED696A"/>
                          </a:solidFill>
                        </a:rPr>
                        <a:t>Rahaf Almotairi</a:t>
                      </a:r>
                      <a:endParaRPr b="1" sz="1400" u="none" cap="none" strike="noStrike">
                        <a:solidFill>
                          <a:srgbClr val="ED696A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ED696A"/>
                          </a:solidFill>
                        </a:rPr>
                        <a:t>Maha Alzahrani</a:t>
                      </a:r>
                      <a:endParaRPr b="1" sz="1400" u="none" cap="none" strike="noStrike">
                        <a:solidFill>
                          <a:srgbClr val="ED696A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ED696A"/>
                          </a:solidFill>
                        </a:rPr>
                        <a:t>Jana Alhazmi</a:t>
                      </a:r>
                      <a:endParaRPr b="1" sz="1400" u="none" cap="none" strike="noStrike">
                        <a:solidFill>
                          <a:srgbClr val="ED696A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ED696A"/>
                          </a:solidFill>
                        </a:rPr>
                        <a:t>Sarah Albenmousa</a:t>
                      </a:r>
                      <a:endParaRPr b="1" sz="1400" u="none" cap="none" strike="noStrike">
                        <a:solidFill>
                          <a:srgbClr val="ED696A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sng" cap="none" strike="noStrike">
                          <a:solidFill>
                            <a:srgbClr val="ED696A"/>
                          </a:solidFill>
                        </a:rPr>
                        <a:t> Lina Alyahya</a:t>
                      </a:r>
                      <a:endParaRPr b="1" sz="1400" u="sng" cap="none" strike="noStrike">
                        <a:solidFill>
                          <a:srgbClr val="ED696A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AD9A">
                        <a:alpha val="33725"/>
                      </a:srgbClr>
                    </a:solidFill>
                  </a:tcPr>
                </a:tc>
              </a:tr>
              <a:tr h="4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ED696A"/>
                          </a:solidFill>
                        </a:rPr>
                        <a:t>Alhnouf Alyami</a:t>
                      </a:r>
                      <a:endParaRPr b="1" sz="1400" u="none" cap="none" strike="noStrike">
                        <a:solidFill>
                          <a:srgbClr val="ED696A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ED696A"/>
                          </a:solidFill>
                        </a:rPr>
                        <a:t>Shaden Albassam</a:t>
                      </a:r>
                      <a:endParaRPr b="1" sz="1400" u="none" cap="none" strike="noStrike">
                        <a:solidFill>
                          <a:srgbClr val="ED696A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D696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231" name="Google Shape;123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21875" y="-467600"/>
            <a:ext cx="3829549" cy="3829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23"/>
          <p:cNvSpPr txBox="1"/>
          <p:nvPr/>
        </p:nvSpPr>
        <p:spPr>
          <a:xfrm>
            <a:off x="7372723" y="2377757"/>
            <a:ext cx="129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999999"/>
                </a:solidFill>
                <a:latin typeface="Caveat"/>
                <a:ea typeface="Caveat"/>
                <a:cs typeface="Caveat"/>
                <a:sym typeface="Caveat"/>
              </a:rPr>
              <a:t>By : Faisal  Alomar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23"/>
          <p:cNvSpPr txBox="1"/>
          <p:nvPr/>
        </p:nvSpPr>
        <p:spPr>
          <a:xfrm>
            <a:off x="-198432" y="1775548"/>
            <a:ext cx="7198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Anatomyteam442@gmail.com</a:t>
            </a:r>
            <a:endParaRPr b="0" i="0" sz="1400" u="none" cap="none" strike="noStrike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"/>
          <p:cNvSpPr txBox="1"/>
          <p:nvPr>
            <p:ph type="title"/>
          </p:nvPr>
        </p:nvSpPr>
        <p:spPr>
          <a:xfrm>
            <a:off x="2483475" y="469614"/>
            <a:ext cx="4001100" cy="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WHAT IS ANATOMY?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95" name="Google Shape;895;p3"/>
          <p:cNvSpPr txBox="1"/>
          <p:nvPr>
            <p:ph idx="1" type="body"/>
          </p:nvPr>
        </p:nvSpPr>
        <p:spPr>
          <a:xfrm>
            <a:off x="111571" y="1154496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 word </a:t>
            </a:r>
            <a:r>
              <a:rPr b="1"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Anatome</a:t>
            </a: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is of </a:t>
            </a:r>
            <a:r>
              <a:rPr b="1"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Greek</a:t>
            </a: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origin meaning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cutting up</a:t>
            </a:r>
            <a:r>
              <a:rPr b="1" lang="en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(ana= up; tome= cutting)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Anatomy can be defined as the study of the </a:t>
            </a:r>
            <a:r>
              <a:rPr b="1"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shape &amp; structure</a:t>
            </a: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 of the body parts.</a:t>
            </a:r>
            <a:endParaRPr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b="1" lang="en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Subdivisions of anatomical science:</a:t>
            </a:r>
            <a:endParaRPr b="1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b="1"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Gross (macroscopic) anatomy:</a:t>
            </a:r>
            <a:r>
              <a:rPr b="1" lang="en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Study of human body with </a:t>
            </a:r>
            <a:r>
              <a:rPr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naked eye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 .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b="1"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Microscopic anatomy; (Histology):</a:t>
            </a:r>
            <a:r>
              <a:rPr b="1" lang="en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Study of </a:t>
            </a:r>
            <a:r>
              <a:rPr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fine structure</a:t>
            </a: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(cells &amp; tissues) of the human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body with the help of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microscope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.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Char char="●"/>
            </a:pPr>
            <a:r>
              <a:rPr b="1"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Developmental anatomy; ( Embryology). </a:t>
            </a:r>
            <a:endParaRPr b="1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b="1"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Radiological anatomy:</a:t>
            </a: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The study of the body and its organs and tissues using x-ray imaging. </a:t>
            </a:r>
            <a:endParaRPr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b="1"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Applied anatomy:</a:t>
            </a: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application</a:t>
            </a: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 of anatomical knowledge,, in the diagnosis and treatment of disease.</a:t>
            </a:r>
            <a:endParaRPr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Surface anatomy:</a:t>
            </a:r>
            <a:r>
              <a:rPr b="1" lang="en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superficial</a:t>
            </a: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 anatomy, without dissection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.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Surgical anatomy:</a:t>
            </a: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>
                <a:solidFill>
                  <a:srgbClr val="CCCCCC"/>
                </a:solidFill>
                <a:latin typeface="Nunito"/>
                <a:ea typeface="Nunito"/>
                <a:cs typeface="Nunito"/>
                <a:sym typeface="Nunito"/>
              </a:rPr>
              <a:t>study of the structure and morphological characteristics of the tissues and organs of the body as they relate to surgery.</a:t>
            </a:r>
            <a:endParaRPr>
              <a:solidFill>
                <a:srgbClr val="CCCC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4"/>
          <p:cNvSpPr txBox="1"/>
          <p:nvPr/>
        </p:nvSpPr>
        <p:spPr>
          <a:xfrm>
            <a:off x="548708" y="20500"/>
            <a:ext cx="41199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ANATOMICAL POSITION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4"/>
          <p:cNvSpPr txBox="1"/>
          <p:nvPr/>
        </p:nvSpPr>
        <p:spPr>
          <a:xfrm>
            <a:off x="271225" y="965202"/>
            <a:ext cx="652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It is the </a:t>
            </a:r>
            <a:r>
              <a:rPr b="1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standard position 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 which the body assume to describe its parts.</a:t>
            </a:r>
            <a:endParaRPr b="0" i="0" sz="15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2" name="Google Shape;902;p4"/>
          <p:cNvSpPr txBox="1"/>
          <p:nvPr/>
        </p:nvSpPr>
        <p:spPr>
          <a:xfrm>
            <a:off x="678970" y="1611691"/>
            <a:ext cx="150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1-Body is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erect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3" name="Google Shape;903;p4"/>
          <p:cNvSpPr txBox="1"/>
          <p:nvPr/>
        </p:nvSpPr>
        <p:spPr>
          <a:xfrm>
            <a:off x="678981" y="2258612"/>
            <a:ext cx="256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2-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Arms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hanging by the side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4" name="Google Shape;904;p4"/>
          <p:cNvSpPr txBox="1"/>
          <p:nvPr/>
        </p:nvSpPr>
        <p:spPr>
          <a:xfrm>
            <a:off x="665244" y="2924760"/>
            <a:ext cx="233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3-Palms </a:t>
            </a:r>
            <a:r>
              <a:rPr b="1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facing forward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5" name="Google Shape;905;p4"/>
          <p:cNvSpPr txBox="1"/>
          <p:nvPr/>
        </p:nvSpPr>
        <p:spPr>
          <a:xfrm>
            <a:off x="665246" y="3521119"/>
            <a:ext cx="171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4-Feet are </a:t>
            </a:r>
            <a:r>
              <a:rPr b="1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parallel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06" name="Google Shape;906;p4"/>
          <p:cNvCxnSpPr/>
          <p:nvPr/>
        </p:nvCxnSpPr>
        <p:spPr>
          <a:xfrm>
            <a:off x="2091155" y="1824293"/>
            <a:ext cx="1667100" cy="20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7" name="Google Shape;907;p4"/>
          <p:cNvCxnSpPr/>
          <p:nvPr/>
        </p:nvCxnSpPr>
        <p:spPr>
          <a:xfrm>
            <a:off x="3112879" y="2474201"/>
            <a:ext cx="586200" cy="14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8" name="Google Shape;908;p4"/>
          <p:cNvCxnSpPr/>
          <p:nvPr/>
        </p:nvCxnSpPr>
        <p:spPr>
          <a:xfrm>
            <a:off x="2673975" y="3154274"/>
            <a:ext cx="833700" cy="19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9" name="Google Shape;909;p4"/>
          <p:cNvCxnSpPr/>
          <p:nvPr/>
        </p:nvCxnSpPr>
        <p:spPr>
          <a:xfrm>
            <a:off x="2245809" y="3744644"/>
            <a:ext cx="1512300" cy="97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10" name="Google Shape;91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7675" y="1343338"/>
            <a:ext cx="1829225" cy="3778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"/>
          <p:cNvSpPr txBox="1"/>
          <p:nvPr>
            <p:ph type="title"/>
          </p:nvPr>
        </p:nvSpPr>
        <p:spPr>
          <a:xfrm>
            <a:off x="1730285" y="340080"/>
            <a:ext cx="77040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ANATOMICAL TERMINOLOGY</a:t>
            </a:r>
            <a:endParaRPr/>
          </a:p>
        </p:txBody>
      </p:sp>
      <p:sp>
        <p:nvSpPr>
          <p:cNvPr id="916" name="Google Shape;916;p5"/>
          <p:cNvSpPr txBox="1"/>
          <p:nvPr/>
        </p:nvSpPr>
        <p:spPr>
          <a:xfrm>
            <a:off x="1399125" y="1202856"/>
            <a:ext cx="3729300" cy="3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●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Superior/</a:t>
            </a:r>
            <a:r>
              <a:rPr b="0" i="0" lang="en" sz="1400" u="none" cap="none" strike="noStrike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cephalic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(cranial)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: near to head.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●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Inferior (caudal)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: away from head.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●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Anterior (ventral)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: near to front.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●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Posterior (dorsal)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: near to back.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●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Medial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: near to median plane.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●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Lateral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: away from median plane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●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Proximal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: near to trunk.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●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Distal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: away from trunk.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●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Superficial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: near to skin (surface).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● </a:t>
            </a:r>
            <a:r>
              <a:rPr b="1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Deep</a:t>
            </a:r>
            <a:r>
              <a:rPr b="0" i="0" lang="en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: away from skin.</a:t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7" name="Google Shape;917;p5"/>
          <p:cNvSpPr txBox="1"/>
          <p:nvPr/>
        </p:nvSpPr>
        <p:spPr>
          <a:xfrm>
            <a:off x="1399125" y="988459"/>
            <a:ext cx="73152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TERMS OF POSITION:</a:t>
            </a:r>
            <a:endParaRPr b="1" i="0" sz="1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8" name="Google Shape;918;p5"/>
          <p:cNvPicPr preferRelativeResize="0"/>
          <p:nvPr/>
        </p:nvPicPr>
        <p:blipFill rotWithShape="1">
          <a:blip r:embed="rId3">
            <a:alphaModFix/>
          </a:blip>
          <a:srcRect b="0" l="52566" r="0" t="65582"/>
          <a:stretch/>
        </p:blipFill>
        <p:spPr>
          <a:xfrm>
            <a:off x="4702200" y="3967064"/>
            <a:ext cx="1760151" cy="91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5663" y="922475"/>
            <a:ext cx="3812063" cy="30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5"/>
          <p:cNvSpPr/>
          <p:nvPr/>
        </p:nvSpPr>
        <p:spPr>
          <a:xfrm rot="-518741">
            <a:off x="4383415" y="4280162"/>
            <a:ext cx="377186" cy="121091"/>
          </a:xfrm>
          <a:prstGeom prst="rightArrow">
            <a:avLst>
              <a:gd fmla="val 40176" name="adj1"/>
              <a:gd fmla="val 5568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5"/>
          <p:cNvSpPr/>
          <p:nvPr/>
        </p:nvSpPr>
        <p:spPr>
          <a:xfrm rot="14340">
            <a:off x="3459044" y="4551334"/>
            <a:ext cx="1366512" cy="90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6"/>
          <p:cNvSpPr txBox="1"/>
          <p:nvPr>
            <p:ph type="title"/>
          </p:nvPr>
        </p:nvSpPr>
        <p:spPr>
          <a:xfrm>
            <a:off x="720000" y="397613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100"/>
              <a:t>ANATOMICAL TERMINOLOGY</a:t>
            </a:r>
            <a:endParaRPr sz="3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3100"/>
          </a:p>
        </p:txBody>
      </p:sp>
      <p:sp>
        <p:nvSpPr>
          <p:cNvPr id="927" name="Google Shape;927;p6"/>
          <p:cNvSpPr txBox="1"/>
          <p:nvPr/>
        </p:nvSpPr>
        <p:spPr>
          <a:xfrm>
            <a:off x="720000" y="1228275"/>
            <a:ext cx="384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TERMS OF GENERAL MOVEMENT:</a:t>
            </a:r>
            <a:endParaRPr b="1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8" name="Google Shape;928;p6"/>
          <p:cNvSpPr txBox="1"/>
          <p:nvPr/>
        </p:nvSpPr>
        <p:spPr>
          <a:xfrm>
            <a:off x="348525" y="1643775"/>
            <a:ext cx="5306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</a:pP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Flexion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b="0" i="0" lang="en" sz="15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approximation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of 2 parts (</a:t>
            </a:r>
            <a:r>
              <a:rPr b="1" i="0" lang="en" sz="15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decreasing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the angle between 2 parts).</a:t>
            </a:r>
            <a:endParaRPr b="0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</a:pP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Extension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b="0" i="0" lang="en" sz="15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straightening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b="1" i="0" lang="en" sz="15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increasing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the angle between 2 parts). </a:t>
            </a:r>
            <a:endParaRPr b="0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9" name="Google Shape;929;p6"/>
          <p:cNvSpPr txBox="1"/>
          <p:nvPr/>
        </p:nvSpPr>
        <p:spPr>
          <a:xfrm>
            <a:off x="348525" y="2990600"/>
            <a:ext cx="50043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</a:pP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Abduction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b="1" i="0" lang="en" sz="15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away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from median plane.</a:t>
            </a:r>
            <a:endParaRPr b="0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</a:pP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Adduction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b="1" i="0" lang="en" sz="15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toward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median plane.</a:t>
            </a:r>
            <a:endParaRPr b="0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0" name="Google Shape;930;p6"/>
          <p:cNvSpPr txBox="1"/>
          <p:nvPr/>
        </p:nvSpPr>
        <p:spPr>
          <a:xfrm>
            <a:off x="348525" y="3867800"/>
            <a:ext cx="5246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Lateral rotation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rotation </a:t>
            </a:r>
            <a:r>
              <a:rPr b="1" i="0" lang="en" sz="15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away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from median plane. </a:t>
            </a:r>
            <a:endParaRPr b="0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</a:pP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Medial rotation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rotation </a:t>
            </a:r>
            <a:r>
              <a:rPr b="1" i="0" lang="en" sz="15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toward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median plane. </a:t>
            </a:r>
            <a:endParaRPr b="0" i="0" sz="15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31" name="Google Shape;93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3197" y="875234"/>
            <a:ext cx="3487874" cy="4128745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6"/>
          <p:cNvSpPr txBox="1"/>
          <p:nvPr/>
        </p:nvSpPr>
        <p:spPr>
          <a:xfrm>
            <a:off x="348525" y="4514300"/>
            <a:ext cx="7251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</a:pPr>
            <a:r>
              <a:rPr b="1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Circumduction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combined movements of </a:t>
            </a:r>
            <a:r>
              <a:rPr b="1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flexion</a:t>
            </a:r>
            <a:r>
              <a:rPr b="0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endParaRPr b="0" i="0" sz="1500" u="sng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</a:t>
            </a:r>
            <a:r>
              <a:rPr b="1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extension</a:t>
            </a:r>
            <a:r>
              <a:rPr b="0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b="1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abduction</a:t>
            </a:r>
            <a:r>
              <a:rPr b="0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0" i="0" lang="en" sz="15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&amp;</a:t>
            </a:r>
            <a:r>
              <a:rPr b="0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adduction</a:t>
            </a:r>
            <a:r>
              <a:rPr b="0" i="0" lang="en" sz="1500" u="sng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"/>
          <p:cNvSpPr/>
          <p:nvPr/>
        </p:nvSpPr>
        <p:spPr>
          <a:xfrm>
            <a:off x="-2476925" y="2879113"/>
            <a:ext cx="3944570" cy="2572478"/>
          </a:xfrm>
          <a:custGeom>
            <a:rect b="b" l="l" r="r" t="t"/>
            <a:pathLst>
              <a:path extrusionOk="0" h="4989" w="765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7"/>
          <p:cNvSpPr txBox="1"/>
          <p:nvPr/>
        </p:nvSpPr>
        <p:spPr>
          <a:xfrm>
            <a:off x="456879" y="598637"/>
            <a:ext cx="731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SPECIAL MOVEMENT OF </a:t>
            </a:r>
            <a:r>
              <a:rPr b="1" i="0" lang="en" sz="2200" u="sng" cap="none" strike="noStrik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UPPER LIMB</a:t>
            </a:r>
            <a:endParaRPr b="1" i="0" sz="2200" u="sng" cap="none" strike="noStrike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9" name="Google Shape;939;p7"/>
          <p:cNvSpPr txBox="1"/>
          <p:nvPr/>
        </p:nvSpPr>
        <p:spPr>
          <a:xfrm>
            <a:off x="0" y="-1"/>
            <a:ext cx="223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4CCCC"/>
                </a:solidFill>
                <a:latin typeface="Roboto"/>
                <a:ea typeface="Roboto"/>
                <a:cs typeface="Roboto"/>
                <a:sym typeface="Roboto"/>
              </a:rPr>
              <a:t>In </a:t>
            </a:r>
            <a:r>
              <a:rPr b="0" i="0" lang="en" sz="1400" u="sng" cap="none" strike="noStrike">
                <a:solidFill>
                  <a:srgbClr val="F4CCCC"/>
                </a:solidFill>
                <a:latin typeface="Roboto"/>
                <a:ea typeface="Roboto"/>
                <a:cs typeface="Roboto"/>
                <a:sym typeface="Roboto"/>
              </a:rPr>
              <a:t>Girls slides </a:t>
            </a:r>
            <a:r>
              <a:rPr b="0" i="0" lang="en" sz="1400" u="none" cap="none" strike="noStrike">
                <a:solidFill>
                  <a:srgbClr val="F4CCCC"/>
                </a:solidFill>
                <a:latin typeface="Roboto"/>
                <a:ea typeface="Roboto"/>
                <a:cs typeface="Roboto"/>
                <a:sym typeface="Roboto"/>
              </a:rPr>
              <a:t>only</a:t>
            </a:r>
            <a:endParaRPr b="0" i="0" sz="1400" u="none" cap="none" strike="noStrike">
              <a:solidFill>
                <a:srgbClr val="F4CCC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0" name="Google Shape;94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1450" y="1068075"/>
            <a:ext cx="3437550" cy="190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4722" y="2976489"/>
            <a:ext cx="2819375" cy="2003025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7"/>
          <p:cNvSpPr txBox="1"/>
          <p:nvPr/>
        </p:nvSpPr>
        <p:spPr>
          <a:xfrm>
            <a:off x="6337672" y="3003026"/>
            <a:ext cx="1989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Joint Movement</a:t>
            </a:r>
            <a:endParaRPr b="0" i="0" sz="1400" u="none" cap="none" strike="noStrik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3" name="Google Shape;943;p7"/>
          <p:cNvSpPr txBox="1"/>
          <p:nvPr/>
        </p:nvSpPr>
        <p:spPr>
          <a:xfrm>
            <a:off x="456875" y="13116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Opposition: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7"/>
          <p:cNvSpPr txBox="1"/>
          <p:nvPr/>
        </p:nvSpPr>
        <p:spPr>
          <a:xfrm>
            <a:off x="202325" y="1714488"/>
            <a:ext cx="523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Bringing </a:t>
            </a:r>
            <a:r>
              <a:rPr b="0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tips of fingers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</a:t>
            </a:r>
            <a:r>
              <a:rPr b="0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thumb together</a:t>
            </a:r>
            <a:endParaRPr b="0" i="0" sz="1400" u="none" cap="none" strike="noStrike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as in picking something 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7"/>
          <p:cNvSpPr txBox="1"/>
          <p:nvPr/>
        </p:nvSpPr>
        <p:spPr>
          <a:xfrm>
            <a:off x="456875" y="2522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Supination: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7"/>
          <p:cNvSpPr txBox="1"/>
          <p:nvPr/>
        </p:nvSpPr>
        <p:spPr>
          <a:xfrm>
            <a:off x="202325" y="2785525"/>
            <a:ext cx="6484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Lateral rotation of the 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forearm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The palm faces 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Anteriorly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The </a:t>
            </a:r>
            <a:r>
              <a:rPr b="0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radius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</a:t>
            </a:r>
            <a:r>
              <a:rPr b="0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ulna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are </a:t>
            </a:r>
            <a:r>
              <a:rPr b="1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Parallel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7"/>
          <p:cNvSpPr txBox="1"/>
          <p:nvPr/>
        </p:nvSpPr>
        <p:spPr>
          <a:xfrm>
            <a:off x="456875" y="37335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Pronation: </a:t>
            </a:r>
            <a:endParaRPr b="1" i="0" sz="13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8" name="Google Shape;948;p7"/>
          <p:cNvSpPr txBox="1"/>
          <p:nvPr/>
        </p:nvSpPr>
        <p:spPr>
          <a:xfrm>
            <a:off x="202325" y="4133700"/>
            <a:ext cx="10611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Medial rotation of the forearm.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palm faces </a:t>
            </a:r>
            <a:r>
              <a:rPr b="1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Posteriorly.</a:t>
            </a:r>
            <a:endParaRPr b="1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0" i="0" lang="en" sz="14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radius </a:t>
            </a:r>
            <a:r>
              <a:rPr b="1" i="0" lang="en" sz="14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crosses</a:t>
            </a:r>
            <a:r>
              <a:rPr b="0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the </a:t>
            </a:r>
            <a:r>
              <a:rPr b="0" i="0" lang="en" sz="14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ulna</a:t>
            </a:r>
            <a:r>
              <a:rPr b="0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the two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bones form an </a:t>
            </a:r>
            <a:r>
              <a:rPr b="1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X</a:t>
            </a:r>
            <a:r>
              <a:rPr b="0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8"/>
          <p:cNvSpPr/>
          <p:nvPr/>
        </p:nvSpPr>
        <p:spPr>
          <a:xfrm>
            <a:off x="-2476925" y="2879113"/>
            <a:ext cx="3944570" cy="2572478"/>
          </a:xfrm>
          <a:custGeom>
            <a:rect b="b" l="l" r="r" t="t"/>
            <a:pathLst>
              <a:path extrusionOk="0" h="4989" w="7650">
                <a:moveTo>
                  <a:pt x="5888" y="1"/>
                </a:moveTo>
                <a:cubicBezTo>
                  <a:pt x="5262" y="1"/>
                  <a:pt x="4587" y="369"/>
                  <a:pt x="4011" y="417"/>
                </a:cubicBezTo>
                <a:cubicBezTo>
                  <a:pt x="3960" y="420"/>
                  <a:pt x="3907" y="422"/>
                  <a:pt x="3853" y="422"/>
                </a:cubicBezTo>
                <a:cubicBezTo>
                  <a:pt x="3575" y="422"/>
                  <a:pt x="3266" y="387"/>
                  <a:pt x="2964" y="387"/>
                </a:cubicBezTo>
                <a:cubicBezTo>
                  <a:pt x="2490" y="387"/>
                  <a:pt x="2033" y="473"/>
                  <a:pt x="1743" y="914"/>
                </a:cubicBezTo>
                <a:cubicBezTo>
                  <a:pt x="1135" y="1846"/>
                  <a:pt x="0" y="1783"/>
                  <a:pt x="0" y="2622"/>
                </a:cubicBezTo>
                <a:cubicBezTo>
                  <a:pt x="0" y="3354"/>
                  <a:pt x="933" y="3570"/>
                  <a:pt x="933" y="4988"/>
                </a:cubicBezTo>
                <a:lnTo>
                  <a:pt x="6392" y="4988"/>
                </a:lnTo>
                <a:cubicBezTo>
                  <a:pt x="7198" y="4988"/>
                  <a:pt x="7590" y="4723"/>
                  <a:pt x="7619" y="4272"/>
                </a:cubicBezTo>
                <a:cubicBezTo>
                  <a:pt x="7649" y="3899"/>
                  <a:pt x="7384" y="3589"/>
                  <a:pt x="6937" y="3510"/>
                </a:cubicBezTo>
                <a:cubicBezTo>
                  <a:pt x="6672" y="3462"/>
                  <a:pt x="6299" y="3339"/>
                  <a:pt x="6220" y="3059"/>
                </a:cubicBezTo>
                <a:cubicBezTo>
                  <a:pt x="6112" y="2671"/>
                  <a:pt x="6530" y="2406"/>
                  <a:pt x="6687" y="2126"/>
                </a:cubicBezTo>
                <a:cubicBezTo>
                  <a:pt x="7075" y="1458"/>
                  <a:pt x="7104" y="462"/>
                  <a:pt x="6470" y="138"/>
                </a:cubicBezTo>
                <a:cubicBezTo>
                  <a:pt x="6284" y="39"/>
                  <a:pt x="6088" y="1"/>
                  <a:pt x="5888" y="1"/>
                </a:cubicBezTo>
                <a:close/>
              </a:path>
            </a:pathLst>
          </a:custGeom>
          <a:solidFill>
            <a:srgbClr val="AADBEE">
              <a:alpha val="5686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8"/>
          <p:cNvSpPr txBox="1"/>
          <p:nvPr/>
        </p:nvSpPr>
        <p:spPr>
          <a:xfrm>
            <a:off x="456879" y="598637"/>
            <a:ext cx="73152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800" u="none" cap="none" strike="noStrik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SPECIAL MOVEMENT OF </a:t>
            </a:r>
            <a:r>
              <a:rPr b="1" i="0" lang="en" sz="2800" u="sng" cap="none" strike="noStrike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LOWER LIMB</a:t>
            </a:r>
            <a:endParaRPr b="1" i="0" sz="2800" u="sng" cap="none" strike="noStrike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5" name="Google Shape;955;p8"/>
          <p:cNvSpPr txBox="1"/>
          <p:nvPr/>
        </p:nvSpPr>
        <p:spPr>
          <a:xfrm>
            <a:off x="0" y="-1"/>
            <a:ext cx="223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4CCCC"/>
                </a:solidFill>
                <a:latin typeface="Roboto"/>
                <a:ea typeface="Roboto"/>
                <a:cs typeface="Roboto"/>
                <a:sym typeface="Roboto"/>
              </a:rPr>
              <a:t>In </a:t>
            </a:r>
            <a:r>
              <a:rPr b="0" i="0" lang="en" sz="1400" u="sng" cap="none" strike="noStrike">
                <a:solidFill>
                  <a:srgbClr val="F4CCCC"/>
                </a:solidFill>
                <a:latin typeface="Roboto"/>
                <a:ea typeface="Roboto"/>
                <a:cs typeface="Roboto"/>
                <a:sym typeface="Roboto"/>
              </a:rPr>
              <a:t>Girls slides </a:t>
            </a:r>
            <a:r>
              <a:rPr b="0" i="0" lang="en" sz="1400" u="none" cap="none" strike="noStrike">
                <a:solidFill>
                  <a:srgbClr val="F4CCCC"/>
                </a:solidFill>
                <a:latin typeface="Roboto"/>
                <a:ea typeface="Roboto"/>
                <a:cs typeface="Roboto"/>
                <a:sym typeface="Roboto"/>
              </a:rPr>
              <a:t>only</a:t>
            </a:r>
            <a:endParaRPr b="0" i="0" sz="1400" u="none" cap="none" strike="noStrike">
              <a:solidFill>
                <a:srgbClr val="F4CCC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6" name="Google Shape;956;p8"/>
          <p:cNvSpPr txBox="1"/>
          <p:nvPr/>
        </p:nvSpPr>
        <p:spPr>
          <a:xfrm>
            <a:off x="456875" y="13116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Dorsiflexion: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8"/>
          <p:cNvSpPr txBox="1"/>
          <p:nvPr/>
        </p:nvSpPr>
        <p:spPr>
          <a:xfrm>
            <a:off x="202325" y="1714488"/>
            <a:ext cx="523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Flexing the 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foot </a:t>
            </a:r>
            <a:r>
              <a:rPr b="1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up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(Standing on the heels).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8" name="Google Shape;958;p8"/>
          <p:cNvSpPr txBox="1"/>
          <p:nvPr/>
        </p:nvSpPr>
        <p:spPr>
          <a:xfrm>
            <a:off x="456875" y="2427813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Plantar flexion:</a:t>
            </a:r>
            <a:endParaRPr b="1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9" name="Google Shape;959;p8"/>
          <p:cNvSpPr txBox="1"/>
          <p:nvPr/>
        </p:nvSpPr>
        <p:spPr>
          <a:xfrm>
            <a:off x="202325" y="2713575"/>
            <a:ext cx="648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Flexing the 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foot </a:t>
            </a:r>
            <a:r>
              <a:rPr b="1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down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Movement with pointing the toes</a:t>
            </a:r>
            <a:r>
              <a:rPr b="0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0" name="Google Shape;960;p8"/>
          <p:cNvSpPr txBox="1"/>
          <p:nvPr/>
        </p:nvSpPr>
        <p:spPr>
          <a:xfrm>
            <a:off x="456875" y="332916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Inversion:</a:t>
            </a:r>
            <a:endParaRPr b="1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1" name="Google Shape;961;p8"/>
          <p:cNvSpPr txBox="1"/>
          <p:nvPr/>
        </p:nvSpPr>
        <p:spPr>
          <a:xfrm>
            <a:off x="202325" y="3728438"/>
            <a:ext cx="360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The sole faces in a </a:t>
            </a:r>
            <a:r>
              <a:rPr b="1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medial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direction.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2" name="Google Shape;962;p8"/>
          <p:cNvSpPr txBox="1"/>
          <p:nvPr/>
        </p:nvSpPr>
        <p:spPr>
          <a:xfrm>
            <a:off x="202325" y="4527925"/>
            <a:ext cx="460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The sole faces in a </a:t>
            </a:r>
            <a:r>
              <a:rPr b="1" i="0" lang="en" sz="14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lateral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direction.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3" name="Google Shape;963;p8"/>
          <p:cNvSpPr txBox="1"/>
          <p:nvPr/>
        </p:nvSpPr>
        <p:spPr>
          <a:xfrm>
            <a:off x="456875" y="40896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Eversion: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4" name="Google Shape;96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7575" y="1208488"/>
            <a:ext cx="3594149" cy="189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8"/>
          <p:cNvPicPr preferRelativeResize="0"/>
          <p:nvPr/>
        </p:nvPicPr>
        <p:blipFill rotWithShape="1">
          <a:blip r:embed="rId4">
            <a:alphaModFix/>
          </a:blip>
          <a:srcRect b="0" l="-4259" r="4259" t="0"/>
          <a:stretch/>
        </p:blipFill>
        <p:spPr>
          <a:xfrm>
            <a:off x="5310100" y="3187225"/>
            <a:ext cx="3142500" cy="18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9E9E">
            <a:alpha val="0"/>
          </a:srgbClr>
        </a:solidFill>
      </p:bgPr>
    </p:bg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9"/>
          <p:cNvSpPr txBox="1"/>
          <p:nvPr>
            <p:ph type="title"/>
          </p:nvPr>
        </p:nvSpPr>
        <p:spPr>
          <a:xfrm>
            <a:off x="372900" y="398639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ANATOMICAL PLANES &amp; SECTIONS</a:t>
            </a:r>
            <a:endParaRPr/>
          </a:p>
        </p:txBody>
      </p:sp>
      <p:sp>
        <p:nvSpPr>
          <p:cNvPr id="971" name="Google Shape;971;p9"/>
          <p:cNvSpPr/>
          <p:nvPr/>
        </p:nvSpPr>
        <p:spPr>
          <a:xfrm>
            <a:off x="2637753" y="2206083"/>
            <a:ext cx="352815" cy="226089"/>
          </a:xfrm>
          <a:custGeom>
            <a:rect b="b" l="l" r="r" t="t"/>
            <a:pathLst>
              <a:path extrusionOk="0" h="1165" w="1818">
                <a:moveTo>
                  <a:pt x="1" y="1165"/>
                </a:moveTo>
                <a:lnTo>
                  <a:pt x="1" y="1165"/>
                </a:lnTo>
                <a:lnTo>
                  <a:pt x="1" y="1165"/>
                </a:lnTo>
                <a:close/>
                <a:moveTo>
                  <a:pt x="1" y="1150"/>
                </a:moveTo>
                <a:lnTo>
                  <a:pt x="1" y="1165"/>
                </a:lnTo>
                <a:lnTo>
                  <a:pt x="1" y="1150"/>
                </a:lnTo>
                <a:close/>
                <a:moveTo>
                  <a:pt x="1818" y="15"/>
                </a:moveTo>
                <a:lnTo>
                  <a:pt x="1818" y="15"/>
                </a:lnTo>
                <a:lnTo>
                  <a:pt x="1818" y="15"/>
                </a:lnTo>
                <a:close/>
                <a:moveTo>
                  <a:pt x="1818" y="1"/>
                </a:moveTo>
                <a:lnTo>
                  <a:pt x="1818" y="1"/>
                </a:lnTo>
                <a:lnTo>
                  <a:pt x="1818" y="15"/>
                </a:lnTo>
                <a:lnTo>
                  <a:pt x="1818" y="1"/>
                </a:lnTo>
                <a:lnTo>
                  <a:pt x="1818" y="1"/>
                </a:lnTo>
                <a:close/>
                <a:moveTo>
                  <a:pt x="1803" y="1"/>
                </a:moveTo>
                <a:lnTo>
                  <a:pt x="1818" y="1"/>
                </a:lnTo>
                <a:close/>
              </a:path>
            </a:pathLst>
          </a:custGeom>
          <a:solidFill>
            <a:srgbClr val="F5AC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9"/>
          <p:cNvSpPr txBox="1"/>
          <p:nvPr/>
        </p:nvSpPr>
        <p:spPr>
          <a:xfrm>
            <a:off x="372900" y="1426750"/>
            <a:ext cx="3236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1-Sagittal / </a:t>
            </a:r>
            <a:r>
              <a:rPr b="1" i="0" lang="en" sz="1400" u="none" cap="none" strike="noStrike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Longitudinal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(median):</a:t>
            </a:r>
            <a:endParaRPr b="1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divides the body</a:t>
            </a:r>
            <a:endParaRPr b="0" i="0" sz="12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into </a:t>
            </a:r>
            <a:r>
              <a:rPr b="1" i="0" lang="en" sz="12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2 equal </a:t>
            </a:r>
            <a:r>
              <a:rPr b="1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halves (right &amp; left)</a:t>
            </a:r>
            <a:r>
              <a:rPr b="0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9"/>
          <p:cNvSpPr txBox="1"/>
          <p:nvPr/>
        </p:nvSpPr>
        <p:spPr>
          <a:xfrm>
            <a:off x="372900" y="3297150"/>
            <a:ext cx="529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2-Parasagittal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paramedian)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b="0" i="0" sz="12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divides the body</a:t>
            </a:r>
            <a:endParaRPr b="0" i="0" sz="12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into </a:t>
            </a:r>
            <a:r>
              <a:rPr b="1" i="0" lang="en" sz="12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2 unequal</a:t>
            </a:r>
            <a:r>
              <a:rPr b="1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parts (right &amp; left).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4" name="Google Shape;974;p9"/>
          <p:cNvPicPr preferRelativeResize="0"/>
          <p:nvPr/>
        </p:nvPicPr>
        <p:blipFill rotWithShape="1">
          <a:blip r:embed="rId3">
            <a:alphaModFix/>
          </a:blip>
          <a:srcRect b="14518" l="2990" r="63740" t="13247"/>
          <a:stretch/>
        </p:blipFill>
        <p:spPr>
          <a:xfrm>
            <a:off x="7523425" y="2880425"/>
            <a:ext cx="1055100" cy="189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9"/>
          <p:cNvPicPr preferRelativeResize="0"/>
          <p:nvPr/>
        </p:nvPicPr>
        <p:blipFill rotWithShape="1">
          <a:blip r:embed="rId3">
            <a:alphaModFix/>
          </a:blip>
          <a:srcRect b="7959" l="38958" r="35712" t="12831"/>
          <a:stretch/>
        </p:blipFill>
        <p:spPr>
          <a:xfrm>
            <a:off x="7649325" y="876250"/>
            <a:ext cx="803300" cy="2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9"/>
          <p:cNvPicPr preferRelativeResize="0"/>
          <p:nvPr/>
        </p:nvPicPr>
        <p:blipFill rotWithShape="1">
          <a:blip r:embed="rId3">
            <a:alphaModFix/>
          </a:blip>
          <a:srcRect b="0" l="67506" r="0" t="0"/>
          <a:stretch/>
        </p:blipFill>
        <p:spPr>
          <a:xfrm>
            <a:off x="3333075" y="1488400"/>
            <a:ext cx="643576" cy="163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9008" y="3297156"/>
            <a:ext cx="552167" cy="16352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9"/>
          <p:cNvCxnSpPr/>
          <p:nvPr/>
        </p:nvCxnSpPr>
        <p:spPr>
          <a:xfrm>
            <a:off x="5011625" y="1103100"/>
            <a:ext cx="24000" cy="404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9" name="Google Shape;979;p9"/>
          <p:cNvSpPr txBox="1"/>
          <p:nvPr/>
        </p:nvSpPr>
        <p:spPr>
          <a:xfrm>
            <a:off x="5035625" y="1426750"/>
            <a:ext cx="300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Frontal (coronal)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r>
              <a:rPr b="0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divides the body into </a:t>
            </a:r>
            <a:r>
              <a:rPr b="1" i="0" lang="en" sz="12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anterior</a:t>
            </a:r>
            <a:r>
              <a:rPr b="1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&amp; </a:t>
            </a:r>
            <a:r>
              <a:rPr b="1" i="0" lang="en" sz="12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posterior</a:t>
            </a:r>
            <a:r>
              <a:rPr b="1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parts.</a:t>
            </a:r>
            <a:endParaRPr b="1" i="0" sz="12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0" name="Google Shape;980;p9"/>
          <p:cNvSpPr txBox="1"/>
          <p:nvPr/>
        </p:nvSpPr>
        <p:spPr>
          <a:xfrm>
            <a:off x="5011625" y="3231525"/>
            <a:ext cx="5395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Transverse /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0" lang="en" sz="1400" u="none" cap="none" strike="noStrike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Horizontal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(cross)</a:t>
            </a:r>
            <a:r>
              <a:rPr b="0" i="0" lang="en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divides the body </a:t>
            </a:r>
            <a:endParaRPr b="0" i="0" sz="12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into </a:t>
            </a:r>
            <a:r>
              <a:rPr b="1" i="0" lang="en" sz="12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superior</a:t>
            </a:r>
            <a:r>
              <a:rPr b="1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&amp; </a:t>
            </a:r>
            <a:r>
              <a:rPr b="1" i="0" lang="en" sz="12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inferior</a:t>
            </a:r>
            <a:r>
              <a:rPr b="1" i="0" lang="en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parts.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rie Breakthrough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E4776"/>
      </a:accent1>
      <a:accent2>
        <a:srgbClr val="02ACD0"/>
      </a:accent2>
      <a:accent3>
        <a:srgbClr val="AADBEE"/>
      </a:accent3>
      <a:accent4>
        <a:srgbClr val="F5AD9A"/>
      </a:accent4>
      <a:accent5>
        <a:srgbClr val="ED8984"/>
      </a:accent5>
      <a:accent6>
        <a:srgbClr val="EC686A"/>
      </a:accent6>
      <a:hlink>
        <a:srgbClr val="02ACD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