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Nunito"/>
      <p:regular r:id="rId37"/>
      <p:bold r:id="rId38"/>
      <p:italic r:id="rId39"/>
      <p:boldItalic r:id="rId40"/>
    </p:embeddedFont>
    <p:embeddedFont>
      <p:font typeface="Fira Sans Medium"/>
      <p:regular r:id="rId41"/>
      <p:bold r:id="rId42"/>
      <p:italic r:id="rId43"/>
      <p:boldItalic r:id="rId44"/>
    </p:embeddedFont>
    <p:embeddedFont>
      <p:font typeface="Fira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9" roundtripDataSignature="AMtx7mjczl3hGbkOJnd26yxj8qWVEKUJ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53571C-589A-4FBF-AF71-4C88256BD4B6}">
  <a:tblStyle styleId="{4D53571C-589A-4FBF-AF71-4C88256BD4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Italic.fntdata"/><Relationship Id="rId42" Type="http://schemas.openxmlformats.org/officeDocument/2006/relationships/font" Target="fonts/FiraSansMedium-bold.fntdata"/><Relationship Id="rId41" Type="http://schemas.openxmlformats.org/officeDocument/2006/relationships/font" Target="fonts/FiraSansMedium-regular.fntdata"/><Relationship Id="rId44" Type="http://schemas.openxmlformats.org/officeDocument/2006/relationships/font" Target="fonts/FiraSansMedium-boldItalic.fntdata"/><Relationship Id="rId43" Type="http://schemas.openxmlformats.org/officeDocument/2006/relationships/font" Target="fonts/FiraSansMedium-italic.fntdata"/><Relationship Id="rId46" Type="http://schemas.openxmlformats.org/officeDocument/2006/relationships/font" Target="fonts/FiraSans-bold.fntdata"/><Relationship Id="rId45" Type="http://schemas.openxmlformats.org/officeDocument/2006/relationships/font" Target="fonts/Fira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FiraSans-boldItalic.fntdata"/><Relationship Id="rId47" Type="http://schemas.openxmlformats.org/officeDocument/2006/relationships/font" Target="fonts/FiraSans-italic.fntdata"/><Relationship Id="rId49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Roboto-regular.fntdata"/><Relationship Id="rId32" Type="http://schemas.openxmlformats.org/officeDocument/2006/relationships/slide" Target="slides/slide26.xml"/><Relationship Id="rId35" Type="http://schemas.openxmlformats.org/officeDocument/2006/relationships/font" Target="fonts/Roboto-italic.fntdata"/><Relationship Id="rId34" Type="http://schemas.openxmlformats.org/officeDocument/2006/relationships/font" Target="fonts/Roboto-bold.fntdata"/><Relationship Id="rId37" Type="http://schemas.openxmlformats.org/officeDocument/2006/relationships/font" Target="fonts/Nunito-regular.fntdata"/><Relationship Id="rId36" Type="http://schemas.openxmlformats.org/officeDocument/2006/relationships/font" Target="fonts/Roboto-boldItalic.fntdata"/><Relationship Id="rId39" Type="http://schemas.openxmlformats.org/officeDocument/2006/relationships/font" Target="fonts/Nunito-italic.fntdata"/><Relationship Id="rId38" Type="http://schemas.openxmlformats.org/officeDocument/2006/relationships/font" Target="fonts/Nunito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f377b632c8_2_16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7" name="Google Shape;1777;gf377b632c8_2_1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f377b632c8_2_16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5" name="Google Shape;1825;gf377b632c8_2_1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f377b632c8_2_17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9" name="Google Shape;1849;gf377b632c8_2_1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f377b632c8_2_17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9" name="Google Shape;1889;gf377b632c8_2_1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f377b632c8_2_18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7" name="Google Shape;2017;gf377b632c8_2_1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f377b632c8_2_19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1" name="Google Shape;2071;gf377b632c8_2_1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9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gf377b632c8_2_19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1" name="Google Shape;2091;gf377b632c8_2_1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f377b632c8_2_2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gf377b632c8_2_20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7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f377b632c8_2_21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9" name="Google Shape;2279;gf377b632c8_2_2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0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f377b632c8_2_2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2" name="Google Shape;2302;gf377b632c8_2_2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377b632c8_2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f377b632c8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3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f377b632c8_2_2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5" name="Google Shape;2335;gf377b632c8_2_2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9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f377b632c8_2_22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1" name="Google Shape;2431;gf377b632c8_2_2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4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gf377b632c8_2_23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6" name="Google Shape;2466;gf377b632c8_2_2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5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f377b632c8_2_23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7" name="Google Shape;2517;gf377b632c8_2_2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3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f377b632c8_2_2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f377b632c8_2_2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9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gf377b632c8_2_2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1" name="Google Shape;2621;gf377b632c8_2_2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5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f377b632c8_2_24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7" name="Google Shape;2637;gf377b632c8_2_2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377b632c8_2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f377b632c8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377b632c8_2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f377b632c8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377b632c8_2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f377b632c8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f377b632c8_2_2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f377b632c8_2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377b632c8_2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f377b632c8_2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f377b632c8_2_3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gf377b632c8_2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f377b632c8_2_16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9" name="Google Shape;1739;gf377b632c8_2_1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 txBox="1"/>
          <p:nvPr>
            <p:ph type="ctrTitle"/>
          </p:nvPr>
        </p:nvSpPr>
        <p:spPr>
          <a:xfrm>
            <a:off x="4886700" y="916300"/>
            <a:ext cx="38001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17"/>
          <p:cNvSpPr txBox="1"/>
          <p:nvPr>
            <p:ph idx="1" type="subTitle"/>
          </p:nvPr>
        </p:nvSpPr>
        <p:spPr>
          <a:xfrm>
            <a:off x="4886700" y="2767775"/>
            <a:ext cx="3800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7b8241a4a_0_48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f7b8241a4a_0_48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gf7b8241a4a_0_48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f7b8241a4a_0_48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f7b8241a4a_0_48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7b8241a4a_0_48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f7b8241a4a_0_48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gf7b8241a4a_0_48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f7b8241a4a_0_48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f7b8241a4a_0_48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7b8241a4a_0_4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f7b8241a4a_0_494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gf7b8241a4a_0_494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gf7b8241a4a_0_49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f7b8241a4a_0_49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f7b8241a4a_0_49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7b8241a4a_0_50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f7b8241a4a_0_50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gf7b8241a4a_0_50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gf7b8241a4a_0_50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f7b8241a4a_0_50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f7b8241a4a_0_50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7b8241a4a_0_50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f7b8241a4a_0_50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f7b8241a4a_0_50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7b8241a4a_0_5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f7b8241a4a_0_5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f7b8241a4a_0_5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f7b8241a4a_0_5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7b8241a4a_0_5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f7b8241a4a_0_51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1" name="Google Shape;91;gf7b8241a4a_0_5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f7b8241a4a_0_5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f7b8241a4a_0_5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7b8241a4a_0_5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f7b8241a4a_0_52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gf7b8241a4a_0_52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8" name="Google Shape;98;gf7b8241a4a_0_523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gf7b8241a4a_0_52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gf7b8241a4a_0_5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f7b8241a4a_0_5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f7b8241a4a_0_5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7b8241a4a_0_53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f7b8241a4a_0_53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gf7b8241a4a_0_53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gf7b8241a4a_0_5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f7b8241a4a_0_5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f7b8241a4a_0_5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7b8241a4a_0_5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f7b8241a4a_0_539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gf7b8241a4a_0_53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f7b8241a4a_0_53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f7b8241a4a_0_5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7b8241a4a_0_545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f7b8241a4a_0_545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f7b8241a4a_0_54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f7b8241a4a_0_54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f7b8241a4a_0_5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f7b8241a4a_0_4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gf7b8241a4a_0_47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gf7b8241a4a_0_47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gf7b8241a4a_0_47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f7b8241a4a_0_47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docs.google.com/presentation/d/1-4XrHk0ehAoa1huxbkdu8f-g6-YBr_Q3-rzzQcLIhVs/ed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hyperlink" Target="https://youtu.be/VAUE9YX1KOA" TargetMode="External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youtu.be/h2xufrHWG3E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hyperlink" Target="https://www.youtube.com/watch?v=Vdam8pKhRNo" TargetMode="External"/><Relationship Id="rId7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youtube.com/watch?v=QEfzzREo_Uk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hyperlink" Target="https://www.youtube.com/watch?v=QEfzzREo_Uk" TargetMode="External"/><Relationship Id="rId8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hyperlink" Target="https://youtu.be/D8Nu3Aw6F2A" TargetMode="External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hyperlink" Target="https://youtu.be/BRMcTdKNpOA" TargetMode="External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hyperlink" Target="https://youtu.be/W5g62Zl5fqc" TargetMode="External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hyperlink" Target="https://youtu.be/OvmZ6KcN5JE" TargetMode="External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hyperlink" Target="https://youtu.be/-FJWTDqlvbU" TargetMode="External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"/>
          <p:cNvGrpSpPr/>
          <p:nvPr/>
        </p:nvGrpSpPr>
        <p:grpSpPr>
          <a:xfrm>
            <a:off x="-610021" y="-434869"/>
            <a:ext cx="5941495" cy="5943341"/>
            <a:chOff x="1190225" y="238125"/>
            <a:chExt cx="5230650" cy="5232275"/>
          </a:xfrm>
        </p:grpSpPr>
        <p:sp>
          <p:nvSpPr>
            <p:cNvPr id="127" name="Google Shape;127;p1"/>
            <p:cNvSpPr/>
            <p:nvPr/>
          </p:nvSpPr>
          <p:spPr>
            <a:xfrm>
              <a:off x="2153600" y="2157600"/>
              <a:ext cx="3283650" cy="1339075"/>
            </a:xfrm>
            <a:custGeom>
              <a:rect b="b" l="l" r="r" t="t"/>
              <a:pathLst>
                <a:path extrusionOk="0" h="53563" w="131346">
                  <a:moveTo>
                    <a:pt x="1" y="1"/>
                  </a:moveTo>
                  <a:cubicBezTo>
                    <a:pt x="10655" y="24547"/>
                    <a:pt x="35104" y="41743"/>
                    <a:pt x="63471" y="41743"/>
                  </a:cubicBezTo>
                  <a:lnTo>
                    <a:pt x="63503" y="41710"/>
                  </a:lnTo>
                  <a:lnTo>
                    <a:pt x="107188" y="41710"/>
                  </a:lnTo>
                  <a:cubicBezTo>
                    <a:pt x="116644" y="41710"/>
                    <a:pt x="125549" y="46082"/>
                    <a:pt x="131346" y="53562"/>
                  </a:cubicBezTo>
                  <a:cubicBezTo>
                    <a:pt x="120692" y="29016"/>
                    <a:pt x="96275" y="11821"/>
                    <a:pt x="67875" y="11821"/>
                  </a:cubicBezTo>
                  <a:lnTo>
                    <a:pt x="67843" y="11853"/>
                  </a:lnTo>
                  <a:lnTo>
                    <a:pt x="24158" y="11853"/>
                  </a:ln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831675" y="3200350"/>
              <a:ext cx="747250" cy="2270050"/>
            </a:xfrm>
            <a:custGeom>
              <a:rect b="b" l="l" r="r" t="t"/>
              <a:pathLst>
                <a:path extrusionOk="0" h="90802" w="29890">
                  <a:moveTo>
                    <a:pt x="0" y="0"/>
                  </a:moveTo>
                  <a:lnTo>
                    <a:pt x="0" y="39248"/>
                  </a:lnTo>
                  <a:lnTo>
                    <a:pt x="0" y="75938"/>
                  </a:lnTo>
                  <a:cubicBezTo>
                    <a:pt x="33" y="84163"/>
                    <a:pt x="6703" y="90802"/>
                    <a:pt x="14929" y="90802"/>
                  </a:cubicBezTo>
                  <a:cubicBezTo>
                    <a:pt x="23154" y="90802"/>
                    <a:pt x="29825" y="84163"/>
                    <a:pt x="29890" y="75938"/>
                  </a:cubicBezTo>
                  <a:lnTo>
                    <a:pt x="29890" y="39248"/>
                  </a:lnTo>
                  <a:cubicBezTo>
                    <a:pt x="29890" y="29825"/>
                    <a:pt x="27947" y="20466"/>
                    <a:pt x="24190" y="11820"/>
                  </a:cubicBezTo>
                  <a:cubicBezTo>
                    <a:pt x="18426" y="4339"/>
                    <a:pt x="9488" y="0"/>
                    <a:pt x="65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4534550" y="2594775"/>
              <a:ext cx="902700" cy="901900"/>
            </a:xfrm>
            <a:custGeom>
              <a:rect b="b" l="l" r="r" t="t"/>
              <a:pathLst>
                <a:path extrusionOk="0" h="36076" w="36108">
                  <a:moveTo>
                    <a:pt x="1" y="1"/>
                  </a:moveTo>
                  <a:cubicBezTo>
                    <a:pt x="7546" y="5765"/>
                    <a:pt x="11950" y="14735"/>
                    <a:pt x="11950" y="24223"/>
                  </a:cubicBezTo>
                  <a:cubicBezTo>
                    <a:pt x="21406" y="24223"/>
                    <a:pt x="30311" y="28595"/>
                    <a:pt x="36108" y="36075"/>
                  </a:cubicBezTo>
                  <a:cubicBezTo>
                    <a:pt x="29081" y="19916"/>
                    <a:pt x="16160" y="6995"/>
                    <a:pt x="1" y="1"/>
                  </a:cubicBezTo>
                  <a:close/>
                </a:path>
              </a:pathLst>
            </a:custGeom>
            <a:solidFill>
              <a:srgbClr val="2E3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011925" y="238125"/>
              <a:ext cx="747275" cy="2215825"/>
            </a:xfrm>
            <a:custGeom>
              <a:rect b="b" l="l" r="r" t="t"/>
              <a:pathLst>
                <a:path extrusionOk="0" h="88633" w="29891">
                  <a:moveTo>
                    <a:pt x="14962" y="0"/>
                  </a:moveTo>
                  <a:cubicBezTo>
                    <a:pt x="6704" y="0"/>
                    <a:pt x="1" y="6703"/>
                    <a:pt x="1" y="14961"/>
                  </a:cubicBezTo>
                  <a:lnTo>
                    <a:pt x="1" y="49384"/>
                  </a:lnTo>
                  <a:cubicBezTo>
                    <a:pt x="1" y="58807"/>
                    <a:pt x="1944" y="68134"/>
                    <a:pt x="5700" y="76812"/>
                  </a:cubicBezTo>
                  <a:cubicBezTo>
                    <a:pt x="11464" y="84260"/>
                    <a:pt x="20402" y="88632"/>
                    <a:pt x="29825" y="88632"/>
                  </a:cubicBezTo>
                  <a:lnTo>
                    <a:pt x="29890" y="88632"/>
                  </a:lnTo>
                  <a:lnTo>
                    <a:pt x="29890" y="20434"/>
                  </a:lnTo>
                  <a:lnTo>
                    <a:pt x="29890" y="14961"/>
                  </a:lnTo>
                  <a:cubicBezTo>
                    <a:pt x="29890" y="6703"/>
                    <a:pt x="23219" y="0"/>
                    <a:pt x="14962" y="0"/>
                  </a:cubicBezTo>
                  <a:close/>
                </a:path>
              </a:pathLst>
            </a:custGeom>
            <a:solidFill>
              <a:srgbClr val="287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153600" y="2157600"/>
              <a:ext cx="902700" cy="902700"/>
            </a:xfrm>
            <a:custGeom>
              <a:rect b="b" l="l" r="r" t="t"/>
              <a:pathLst>
                <a:path extrusionOk="0" h="36108" w="36108">
                  <a:moveTo>
                    <a:pt x="1" y="1"/>
                  </a:moveTo>
                  <a:lnTo>
                    <a:pt x="1" y="1"/>
                  </a:lnTo>
                  <a:cubicBezTo>
                    <a:pt x="7028" y="16160"/>
                    <a:pt x="19948" y="29081"/>
                    <a:pt x="36108" y="36108"/>
                  </a:cubicBezTo>
                  <a:cubicBezTo>
                    <a:pt x="28595" y="30311"/>
                    <a:pt x="24158" y="21341"/>
                    <a:pt x="24158" y="11853"/>
                  </a:cubicBez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3109700" y="1201500"/>
              <a:ext cx="1339075" cy="3283650"/>
            </a:xfrm>
            <a:custGeom>
              <a:rect b="b" l="l" r="r" t="t"/>
              <a:pathLst>
                <a:path extrusionOk="0" h="131346" w="53563">
                  <a:moveTo>
                    <a:pt x="1" y="1"/>
                  </a:moveTo>
                  <a:cubicBezTo>
                    <a:pt x="7481" y="5797"/>
                    <a:pt x="11853" y="14703"/>
                    <a:pt x="11853" y="24158"/>
                  </a:cubicBezTo>
                  <a:cubicBezTo>
                    <a:pt x="11853" y="24191"/>
                    <a:pt x="11853" y="24223"/>
                    <a:pt x="11853" y="24223"/>
                  </a:cubicBezTo>
                  <a:lnTo>
                    <a:pt x="11853" y="67843"/>
                  </a:lnTo>
                  <a:lnTo>
                    <a:pt x="11821" y="67875"/>
                  </a:lnTo>
                  <a:cubicBezTo>
                    <a:pt x="11821" y="96275"/>
                    <a:pt x="29016" y="120724"/>
                    <a:pt x="53562" y="131346"/>
                  </a:cubicBezTo>
                  <a:cubicBezTo>
                    <a:pt x="46082" y="125549"/>
                    <a:pt x="41710" y="116644"/>
                    <a:pt x="41710" y="107188"/>
                  </a:cubicBezTo>
                  <a:lnTo>
                    <a:pt x="41710" y="107123"/>
                  </a:lnTo>
                  <a:lnTo>
                    <a:pt x="41710" y="63504"/>
                  </a:lnTo>
                  <a:lnTo>
                    <a:pt x="41742" y="63471"/>
                  </a:lnTo>
                  <a:cubicBezTo>
                    <a:pt x="41742" y="35104"/>
                    <a:pt x="24547" y="10655"/>
                    <a:pt x="1" y="1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3405200" y="2453100"/>
              <a:ext cx="748075" cy="748075"/>
            </a:xfrm>
            <a:custGeom>
              <a:rect b="b" l="l" r="r" t="t"/>
              <a:pathLst>
                <a:path extrusionOk="0" h="29923" w="29923">
                  <a:moveTo>
                    <a:pt x="17811" y="1"/>
                  </a:moveTo>
                  <a:lnTo>
                    <a:pt x="17779" y="33"/>
                  </a:lnTo>
                  <a:lnTo>
                    <a:pt x="33" y="33"/>
                  </a:lnTo>
                  <a:lnTo>
                    <a:pt x="33" y="17779"/>
                  </a:lnTo>
                  <a:lnTo>
                    <a:pt x="1" y="17811"/>
                  </a:lnTo>
                  <a:cubicBezTo>
                    <a:pt x="1" y="21471"/>
                    <a:pt x="292" y="25162"/>
                    <a:pt x="875" y="28789"/>
                  </a:cubicBezTo>
                  <a:cubicBezTo>
                    <a:pt x="5020" y="29534"/>
                    <a:pt x="9230" y="29923"/>
                    <a:pt x="13439" y="29923"/>
                  </a:cubicBezTo>
                  <a:lnTo>
                    <a:pt x="13439" y="29890"/>
                  </a:lnTo>
                  <a:lnTo>
                    <a:pt x="29890" y="29890"/>
                  </a:lnTo>
                  <a:lnTo>
                    <a:pt x="29890" y="13440"/>
                  </a:lnTo>
                  <a:lnTo>
                    <a:pt x="29922" y="13407"/>
                  </a:lnTo>
                  <a:cubicBezTo>
                    <a:pt x="29922" y="9230"/>
                    <a:pt x="29534" y="5020"/>
                    <a:pt x="28789" y="875"/>
                  </a:cubicBezTo>
                  <a:cubicBezTo>
                    <a:pt x="25162" y="292"/>
                    <a:pt x="21470" y="1"/>
                    <a:pt x="17811" y="1"/>
                  </a:cubicBezTo>
                  <a:close/>
                </a:path>
              </a:pathLst>
            </a:custGeom>
            <a:solidFill>
              <a:srgbClr val="2B3B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4150000" y="3877150"/>
              <a:ext cx="2270875" cy="747250"/>
            </a:xfrm>
            <a:custGeom>
              <a:rect b="b" l="l" r="r" t="t"/>
              <a:pathLst>
                <a:path extrusionOk="0" h="29890" w="90835">
                  <a:moveTo>
                    <a:pt x="1" y="0"/>
                  </a:moveTo>
                  <a:lnTo>
                    <a:pt x="1" y="65"/>
                  </a:lnTo>
                  <a:cubicBezTo>
                    <a:pt x="1" y="9489"/>
                    <a:pt x="4373" y="18426"/>
                    <a:pt x="11853" y="24190"/>
                  </a:cubicBezTo>
                  <a:cubicBezTo>
                    <a:pt x="20499" y="27947"/>
                    <a:pt x="29825" y="29890"/>
                    <a:pt x="39281" y="29890"/>
                  </a:cubicBezTo>
                  <a:lnTo>
                    <a:pt x="75971" y="29890"/>
                  </a:lnTo>
                  <a:cubicBezTo>
                    <a:pt x="84196" y="29857"/>
                    <a:pt x="90835" y="23154"/>
                    <a:pt x="90835" y="14929"/>
                  </a:cubicBezTo>
                  <a:cubicBezTo>
                    <a:pt x="90835" y="6704"/>
                    <a:pt x="84196" y="33"/>
                    <a:pt x="75971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4829250" y="3877150"/>
              <a:ext cx="747250" cy="747250"/>
            </a:xfrm>
            <a:custGeom>
              <a:rect b="b" l="l" r="r" t="t"/>
              <a:pathLst>
                <a:path extrusionOk="0" h="29890" w="29890">
                  <a:moveTo>
                    <a:pt x="0" y="0"/>
                  </a:moveTo>
                  <a:lnTo>
                    <a:pt x="0" y="28756"/>
                  </a:lnTo>
                  <a:cubicBezTo>
                    <a:pt x="4080" y="29501"/>
                    <a:pt x="8258" y="29890"/>
                    <a:pt x="12403" y="29890"/>
                  </a:cubicBezTo>
                  <a:lnTo>
                    <a:pt x="29889" y="29890"/>
                  </a:lnTo>
                  <a:lnTo>
                    <a:pt x="29889" y="12435"/>
                  </a:lnTo>
                  <a:cubicBezTo>
                    <a:pt x="29889" y="8258"/>
                    <a:pt x="29501" y="4081"/>
                    <a:pt x="28756" y="0"/>
                  </a:cubicBezTo>
                  <a:close/>
                </a:path>
              </a:pathLst>
            </a:custGeom>
            <a:solidFill>
              <a:srgbClr val="CA2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3546875" y="3582450"/>
              <a:ext cx="901900" cy="902700"/>
            </a:xfrm>
            <a:custGeom>
              <a:rect b="b" l="l" r="r" t="t"/>
              <a:pathLst>
                <a:path extrusionOk="0" h="36108" w="36076">
                  <a:moveTo>
                    <a:pt x="1" y="1"/>
                  </a:moveTo>
                  <a:cubicBezTo>
                    <a:pt x="6995" y="16160"/>
                    <a:pt x="19916" y="29081"/>
                    <a:pt x="36075" y="36108"/>
                  </a:cubicBezTo>
                  <a:cubicBezTo>
                    <a:pt x="28595" y="30311"/>
                    <a:pt x="24223" y="21406"/>
                    <a:pt x="24223" y="11950"/>
                  </a:cubicBezTo>
                  <a:cubicBezTo>
                    <a:pt x="14735" y="11950"/>
                    <a:pt x="5765" y="7546"/>
                    <a:pt x="1" y="1"/>
                  </a:cubicBezTo>
                  <a:close/>
                </a:path>
              </a:pathLst>
            </a:custGeom>
            <a:solidFill>
              <a:srgbClr val="C62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190225" y="1059825"/>
              <a:ext cx="2215800" cy="747275"/>
            </a:xfrm>
            <a:custGeom>
              <a:rect b="b" l="l" r="r" t="t"/>
              <a:pathLst>
                <a:path extrusionOk="0" h="29891" w="88632">
                  <a:moveTo>
                    <a:pt x="14961" y="1"/>
                  </a:moveTo>
                  <a:cubicBezTo>
                    <a:pt x="6703" y="1"/>
                    <a:pt x="0" y="6704"/>
                    <a:pt x="0" y="14962"/>
                  </a:cubicBezTo>
                  <a:cubicBezTo>
                    <a:pt x="0" y="23219"/>
                    <a:pt x="6703" y="29890"/>
                    <a:pt x="14961" y="29890"/>
                  </a:cubicBezTo>
                  <a:lnTo>
                    <a:pt x="88632" y="29890"/>
                  </a:lnTo>
                  <a:lnTo>
                    <a:pt x="88632" y="29825"/>
                  </a:lnTo>
                  <a:cubicBezTo>
                    <a:pt x="88632" y="20402"/>
                    <a:pt x="84260" y="11464"/>
                    <a:pt x="76812" y="5700"/>
                  </a:cubicBezTo>
                  <a:cubicBezTo>
                    <a:pt x="68134" y="1944"/>
                    <a:pt x="58807" y="1"/>
                    <a:pt x="4938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2011925" y="1059825"/>
              <a:ext cx="747275" cy="747275"/>
            </a:xfrm>
            <a:custGeom>
              <a:rect b="b" l="l" r="r" t="t"/>
              <a:pathLst>
                <a:path extrusionOk="0" h="29891" w="29891">
                  <a:moveTo>
                    <a:pt x="1" y="1"/>
                  </a:moveTo>
                  <a:lnTo>
                    <a:pt x="1" y="16516"/>
                  </a:lnTo>
                  <a:cubicBezTo>
                    <a:pt x="1" y="21017"/>
                    <a:pt x="454" y="25486"/>
                    <a:pt x="1328" y="29890"/>
                  </a:cubicBezTo>
                  <a:lnTo>
                    <a:pt x="29890" y="29890"/>
                  </a:lnTo>
                  <a:lnTo>
                    <a:pt x="29890" y="16516"/>
                  </a:lnTo>
                  <a:lnTo>
                    <a:pt x="29890" y="1328"/>
                  </a:lnTo>
                  <a:cubicBezTo>
                    <a:pt x="25486" y="454"/>
                    <a:pt x="20985" y="1"/>
                    <a:pt x="16516" y="1"/>
                  </a:cubicBezTo>
                  <a:close/>
                </a:path>
              </a:pathLst>
            </a:custGeom>
            <a:solidFill>
              <a:srgbClr val="295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"/>
          <p:cNvSpPr txBox="1"/>
          <p:nvPr>
            <p:ph type="ctrTitle"/>
          </p:nvPr>
        </p:nvSpPr>
        <p:spPr>
          <a:xfrm>
            <a:off x="4282704" y="1134791"/>
            <a:ext cx="3920310" cy="128189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900"/>
              <a:t>MODE  OF INHERITANCE</a:t>
            </a:r>
            <a:endParaRPr sz="3900"/>
          </a:p>
        </p:txBody>
      </p:sp>
      <p:sp>
        <p:nvSpPr>
          <p:cNvPr id="140" name="Google Shape;140;p1"/>
          <p:cNvSpPr txBox="1"/>
          <p:nvPr>
            <p:ph idx="1" type="subTitle"/>
          </p:nvPr>
        </p:nvSpPr>
        <p:spPr>
          <a:xfrm>
            <a:off x="4282703" y="2266440"/>
            <a:ext cx="3800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700"/>
              <a:t>Human genetics 442 </a:t>
            </a:r>
            <a:endParaRPr sz="1700"/>
          </a:p>
        </p:txBody>
      </p:sp>
      <p:sp>
        <p:nvSpPr>
          <p:cNvPr id="141" name="Google Shape;141;p1"/>
          <p:cNvSpPr txBox="1"/>
          <p:nvPr>
            <p:ph type="ctrTitle"/>
          </p:nvPr>
        </p:nvSpPr>
        <p:spPr>
          <a:xfrm>
            <a:off x="3735539" y="1254911"/>
            <a:ext cx="547164" cy="128189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8000">
                <a:solidFill>
                  <a:schemeClr val="accent5"/>
                </a:solidFill>
              </a:rPr>
              <a:t>3</a:t>
            </a:r>
            <a:endParaRPr sz="8000">
              <a:solidFill>
                <a:schemeClr val="accent5"/>
              </a:solidFill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17598" l="13804" r="13540" t="22932"/>
          <a:stretch/>
        </p:blipFill>
        <p:spPr>
          <a:xfrm>
            <a:off x="6551386" y="3801501"/>
            <a:ext cx="1210655" cy="99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b="17597" l="28907" r="8892" t="22309"/>
          <a:stretch/>
        </p:blipFill>
        <p:spPr>
          <a:xfrm>
            <a:off x="7764796" y="3598297"/>
            <a:ext cx="1235939" cy="119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271268" y="3598295"/>
            <a:ext cx="1791900" cy="1088700"/>
          </a:xfrm>
          <a:prstGeom prst="rect">
            <a:avLst/>
          </a:prstGeom>
          <a:noFill/>
          <a:ln cap="flat" cmpd="sng" w="9525">
            <a:solidFill>
              <a:srgbClr val="736F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FF0000"/>
                </a:solidFill>
              </a:rPr>
              <a:t>RED</a:t>
            </a:r>
            <a:r>
              <a:rPr lang="en-GB" sz="1200"/>
              <a:t> : Important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F6B5CD"/>
                </a:solidFill>
              </a:rPr>
              <a:t>PINK</a:t>
            </a:r>
            <a:r>
              <a:rPr lang="en-GB" sz="1200"/>
              <a:t> : F. slides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29ABF3"/>
                </a:solidFill>
              </a:rPr>
              <a:t>BLUE</a:t>
            </a:r>
            <a:r>
              <a:rPr lang="en-GB" sz="1200"/>
              <a:t> : M. slides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92D050"/>
                </a:solidFill>
              </a:rPr>
              <a:t>GREEN</a:t>
            </a:r>
            <a:r>
              <a:rPr lang="en-GB" sz="1200"/>
              <a:t> : Doctors notes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A7A392"/>
                </a:solidFill>
              </a:rPr>
              <a:t>GRAY</a:t>
            </a:r>
            <a:r>
              <a:rPr lang="en-GB" sz="1200"/>
              <a:t> : Extra </a:t>
            </a:r>
            <a:endParaRPr sz="1200"/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5">
            <a:alphaModFix/>
          </a:blip>
          <a:srcRect b="0" l="0" r="512" t="2128"/>
          <a:stretch/>
        </p:blipFill>
        <p:spPr>
          <a:xfrm>
            <a:off x="6782268" y="0"/>
            <a:ext cx="2361732" cy="90176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>
            <a:hlinkClick r:id="rId6"/>
          </p:cNvPr>
          <p:cNvSpPr txBox="1"/>
          <p:nvPr>
            <p:ph idx="1" type="subTitle"/>
          </p:nvPr>
        </p:nvSpPr>
        <p:spPr>
          <a:xfrm>
            <a:off x="271425" y="4687000"/>
            <a:ext cx="1791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700" u="sng">
                <a:solidFill>
                  <a:schemeClr val="accent5"/>
                </a:solidFill>
              </a:rPr>
              <a:t>Editing file</a:t>
            </a:r>
            <a:endParaRPr sz="1700" u="sng">
              <a:solidFill>
                <a:schemeClr val="accent5"/>
              </a:solidFill>
            </a:endParaRPr>
          </a:p>
        </p:txBody>
      </p:sp>
      <p:sp>
        <p:nvSpPr>
          <p:cNvPr id="147" name="Google Shape;147;p1"/>
          <p:cNvSpPr txBox="1"/>
          <p:nvPr/>
        </p:nvSpPr>
        <p:spPr>
          <a:xfrm rot="5400000">
            <a:off x="-488709" y="1856101"/>
            <a:ext cx="1326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highlight>
                  <a:srgbClr val="E94B86"/>
                </a:highlight>
                <a:latin typeface="Fira Sans"/>
                <a:ea typeface="Fira Sans"/>
                <a:cs typeface="Fira Sans"/>
                <a:sym typeface="Fira Sans"/>
              </a:rPr>
              <a:t>Foundation block </a:t>
            </a:r>
            <a:endParaRPr sz="1100">
              <a:solidFill>
                <a:srgbClr val="FFFFFF"/>
              </a:solidFill>
              <a:highlight>
                <a:srgbClr val="E94B86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f377b632c8_2_1645"/>
          <p:cNvSpPr txBox="1"/>
          <p:nvPr>
            <p:ph type="title"/>
          </p:nvPr>
        </p:nvSpPr>
        <p:spPr>
          <a:xfrm>
            <a:off x="1640725" y="1378325"/>
            <a:ext cx="68085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0000"/>
                </a:solidFill>
              </a:rPr>
              <a:t>THE CHROMOSOME THEORY OF INHERITANCE AND SEX CHROMOSOMES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  <p:grpSp>
        <p:nvGrpSpPr>
          <p:cNvPr id="1780" name="Google Shape;1780;gf377b632c8_2_1645"/>
          <p:cNvGrpSpPr/>
          <p:nvPr/>
        </p:nvGrpSpPr>
        <p:grpSpPr>
          <a:xfrm rot="9222449">
            <a:off x="874453" y="-66737"/>
            <a:ext cx="1123212" cy="6099303"/>
            <a:chOff x="2362075" y="455085"/>
            <a:chExt cx="825222" cy="4233350"/>
          </a:xfrm>
        </p:grpSpPr>
        <p:sp>
          <p:nvSpPr>
            <p:cNvPr id="1781" name="Google Shape;1781;gf377b632c8_2_1645"/>
            <p:cNvSpPr/>
            <p:nvPr/>
          </p:nvSpPr>
          <p:spPr>
            <a:xfrm>
              <a:off x="2362075" y="455085"/>
              <a:ext cx="813125" cy="4233350"/>
            </a:xfrm>
            <a:custGeom>
              <a:rect b="b" l="l" r="r" t="t"/>
              <a:pathLst>
                <a:path extrusionOk="0" h="209261" w="40194">
                  <a:moveTo>
                    <a:pt x="37918" y="0"/>
                  </a:moveTo>
                  <a:cubicBezTo>
                    <a:pt x="37918" y="2893"/>
                    <a:pt x="36201" y="5516"/>
                    <a:pt x="32498" y="7927"/>
                  </a:cubicBezTo>
                  <a:cubicBezTo>
                    <a:pt x="29046" y="10203"/>
                    <a:pt x="24282" y="12093"/>
                    <a:pt x="19672" y="13906"/>
                  </a:cubicBezTo>
                  <a:cubicBezTo>
                    <a:pt x="10010" y="17724"/>
                    <a:pt x="0" y="21659"/>
                    <a:pt x="0" y="29914"/>
                  </a:cubicBezTo>
                  <a:cubicBezTo>
                    <a:pt x="0" y="38168"/>
                    <a:pt x="10010" y="42103"/>
                    <a:pt x="19672" y="45922"/>
                  </a:cubicBezTo>
                  <a:cubicBezTo>
                    <a:pt x="24282" y="47735"/>
                    <a:pt x="29046" y="49605"/>
                    <a:pt x="32498" y="51881"/>
                  </a:cubicBezTo>
                  <a:cubicBezTo>
                    <a:pt x="36201" y="54311"/>
                    <a:pt x="37918" y="56819"/>
                    <a:pt x="37918" y="59808"/>
                  </a:cubicBezTo>
                  <a:cubicBezTo>
                    <a:pt x="37918" y="62778"/>
                    <a:pt x="36201" y="65305"/>
                    <a:pt x="32498" y="67735"/>
                  </a:cubicBezTo>
                  <a:cubicBezTo>
                    <a:pt x="29046" y="69991"/>
                    <a:pt x="24282" y="71882"/>
                    <a:pt x="19672" y="73694"/>
                  </a:cubicBezTo>
                  <a:cubicBezTo>
                    <a:pt x="10010" y="77513"/>
                    <a:pt x="0" y="81448"/>
                    <a:pt x="0" y="89702"/>
                  </a:cubicBezTo>
                  <a:cubicBezTo>
                    <a:pt x="0" y="97938"/>
                    <a:pt x="10010" y="101892"/>
                    <a:pt x="19672" y="105691"/>
                  </a:cubicBezTo>
                  <a:cubicBezTo>
                    <a:pt x="24282" y="107523"/>
                    <a:pt x="29046" y="109394"/>
                    <a:pt x="32498" y="111670"/>
                  </a:cubicBezTo>
                  <a:cubicBezTo>
                    <a:pt x="36201" y="114081"/>
                    <a:pt x="37918" y="116607"/>
                    <a:pt x="37918" y="119578"/>
                  </a:cubicBezTo>
                  <a:cubicBezTo>
                    <a:pt x="37918" y="122567"/>
                    <a:pt x="36201" y="125074"/>
                    <a:pt x="32498" y="127504"/>
                  </a:cubicBezTo>
                  <a:cubicBezTo>
                    <a:pt x="29046" y="129780"/>
                    <a:pt x="24282" y="131651"/>
                    <a:pt x="19672" y="133464"/>
                  </a:cubicBezTo>
                  <a:cubicBezTo>
                    <a:pt x="10010" y="137283"/>
                    <a:pt x="0" y="141237"/>
                    <a:pt x="0" y="149472"/>
                  </a:cubicBezTo>
                  <a:cubicBezTo>
                    <a:pt x="0" y="157727"/>
                    <a:pt x="10010" y="161661"/>
                    <a:pt x="19672" y="165480"/>
                  </a:cubicBezTo>
                  <a:cubicBezTo>
                    <a:pt x="24282" y="167293"/>
                    <a:pt x="29046" y="169183"/>
                    <a:pt x="32498" y="171439"/>
                  </a:cubicBezTo>
                  <a:cubicBezTo>
                    <a:pt x="36201" y="173870"/>
                    <a:pt x="37918" y="176396"/>
                    <a:pt x="37918" y="179366"/>
                  </a:cubicBezTo>
                  <a:cubicBezTo>
                    <a:pt x="37918" y="182356"/>
                    <a:pt x="36201" y="184863"/>
                    <a:pt x="32498" y="187293"/>
                  </a:cubicBezTo>
                  <a:cubicBezTo>
                    <a:pt x="29046" y="189569"/>
                    <a:pt x="24282" y="191440"/>
                    <a:pt x="19672" y="193253"/>
                  </a:cubicBezTo>
                  <a:cubicBezTo>
                    <a:pt x="10010" y="197072"/>
                    <a:pt x="0" y="201006"/>
                    <a:pt x="0" y="209261"/>
                  </a:cubicBezTo>
                  <a:lnTo>
                    <a:pt x="2276" y="209261"/>
                  </a:lnTo>
                  <a:cubicBezTo>
                    <a:pt x="2276" y="206291"/>
                    <a:pt x="3992" y="203764"/>
                    <a:pt x="7695" y="201334"/>
                  </a:cubicBezTo>
                  <a:cubicBezTo>
                    <a:pt x="11148" y="199058"/>
                    <a:pt x="15911" y="197187"/>
                    <a:pt x="20521" y="195374"/>
                  </a:cubicBezTo>
                  <a:cubicBezTo>
                    <a:pt x="30184" y="191556"/>
                    <a:pt x="40193" y="187621"/>
                    <a:pt x="40193" y="179366"/>
                  </a:cubicBezTo>
                  <a:cubicBezTo>
                    <a:pt x="40193" y="171112"/>
                    <a:pt x="30184" y="167177"/>
                    <a:pt x="20521" y="163358"/>
                  </a:cubicBezTo>
                  <a:cubicBezTo>
                    <a:pt x="15911" y="161545"/>
                    <a:pt x="11148" y="159675"/>
                    <a:pt x="7695" y="157399"/>
                  </a:cubicBezTo>
                  <a:cubicBezTo>
                    <a:pt x="3992" y="154969"/>
                    <a:pt x="2276" y="152461"/>
                    <a:pt x="2276" y="149472"/>
                  </a:cubicBezTo>
                  <a:cubicBezTo>
                    <a:pt x="2276" y="146502"/>
                    <a:pt x="3992" y="143975"/>
                    <a:pt x="7695" y="141545"/>
                  </a:cubicBezTo>
                  <a:cubicBezTo>
                    <a:pt x="11148" y="139289"/>
                    <a:pt x="15911" y="137398"/>
                    <a:pt x="20521" y="135586"/>
                  </a:cubicBezTo>
                  <a:cubicBezTo>
                    <a:pt x="30184" y="131786"/>
                    <a:pt x="40193" y="127832"/>
                    <a:pt x="40193" y="119578"/>
                  </a:cubicBezTo>
                  <a:cubicBezTo>
                    <a:pt x="40193" y="111342"/>
                    <a:pt x="30184" y="107388"/>
                    <a:pt x="20521" y="103589"/>
                  </a:cubicBezTo>
                  <a:cubicBezTo>
                    <a:pt x="15911" y="101757"/>
                    <a:pt x="11148" y="99886"/>
                    <a:pt x="7695" y="97610"/>
                  </a:cubicBezTo>
                  <a:cubicBezTo>
                    <a:pt x="3992" y="95199"/>
                    <a:pt x="2276" y="92673"/>
                    <a:pt x="2276" y="89702"/>
                  </a:cubicBezTo>
                  <a:cubicBezTo>
                    <a:pt x="2276" y="86713"/>
                    <a:pt x="3992" y="84206"/>
                    <a:pt x="7695" y="81776"/>
                  </a:cubicBezTo>
                  <a:cubicBezTo>
                    <a:pt x="11148" y="79500"/>
                    <a:pt x="15911" y="77629"/>
                    <a:pt x="20521" y="75816"/>
                  </a:cubicBezTo>
                  <a:cubicBezTo>
                    <a:pt x="30184" y="71997"/>
                    <a:pt x="40193" y="68043"/>
                    <a:pt x="40193" y="59808"/>
                  </a:cubicBezTo>
                  <a:cubicBezTo>
                    <a:pt x="40193" y="51553"/>
                    <a:pt x="30184" y="47619"/>
                    <a:pt x="20521" y="43800"/>
                  </a:cubicBezTo>
                  <a:cubicBezTo>
                    <a:pt x="15911" y="41987"/>
                    <a:pt x="11148" y="40097"/>
                    <a:pt x="7695" y="37841"/>
                  </a:cubicBezTo>
                  <a:cubicBezTo>
                    <a:pt x="3992" y="35410"/>
                    <a:pt x="2276" y="32884"/>
                    <a:pt x="2276" y="29914"/>
                  </a:cubicBezTo>
                  <a:cubicBezTo>
                    <a:pt x="2276" y="26924"/>
                    <a:pt x="3992" y="24417"/>
                    <a:pt x="7695" y="21987"/>
                  </a:cubicBezTo>
                  <a:cubicBezTo>
                    <a:pt x="11148" y="19711"/>
                    <a:pt x="15911" y="17840"/>
                    <a:pt x="20521" y="16008"/>
                  </a:cubicBezTo>
                  <a:cubicBezTo>
                    <a:pt x="30184" y="12208"/>
                    <a:pt x="40193" y="8197"/>
                    <a:pt x="4019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gf377b632c8_2_1645"/>
            <p:cNvSpPr/>
            <p:nvPr/>
          </p:nvSpPr>
          <p:spPr>
            <a:xfrm>
              <a:off x="2374152" y="455085"/>
              <a:ext cx="813145" cy="4233350"/>
            </a:xfrm>
            <a:custGeom>
              <a:rect b="b" l="l" r="r" t="t"/>
              <a:pathLst>
                <a:path extrusionOk="0" h="209261" w="40195">
                  <a:moveTo>
                    <a:pt x="1" y="0"/>
                  </a:moveTo>
                  <a:cubicBezTo>
                    <a:pt x="1" y="8197"/>
                    <a:pt x="10011" y="12208"/>
                    <a:pt x="19693" y="16008"/>
                  </a:cubicBezTo>
                  <a:cubicBezTo>
                    <a:pt x="24283" y="17840"/>
                    <a:pt x="29047" y="19730"/>
                    <a:pt x="32518" y="21987"/>
                  </a:cubicBezTo>
                  <a:cubicBezTo>
                    <a:pt x="36202" y="24417"/>
                    <a:pt x="37918" y="26944"/>
                    <a:pt x="37918" y="29914"/>
                  </a:cubicBezTo>
                  <a:cubicBezTo>
                    <a:pt x="37918" y="32903"/>
                    <a:pt x="36202" y="35410"/>
                    <a:pt x="32518" y="37841"/>
                  </a:cubicBezTo>
                  <a:cubicBezTo>
                    <a:pt x="29047" y="40116"/>
                    <a:pt x="24283" y="41987"/>
                    <a:pt x="19693" y="43800"/>
                  </a:cubicBezTo>
                  <a:cubicBezTo>
                    <a:pt x="10011" y="47619"/>
                    <a:pt x="1" y="51553"/>
                    <a:pt x="1" y="59808"/>
                  </a:cubicBezTo>
                  <a:cubicBezTo>
                    <a:pt x="1" y="68043"/>
                    <a:pt x="10011" y="71997"/>
                    <a:pt x="19693" y="75816"/>
                  </a:cubicBezTo>
                  <a:cubicBezTo>
                    <a:pt x="24283" y="77629"/>
                    <a:pt x="29047" y="79500"/>
                    <a:pt x="32518" y="81776"/>
                  </a:cubicBezTo>
                  <a:cubicBezTo>
                    <a:pt x="36202" y="84206"/>
                    <a:pt x="37918" y="86713"/>
                    <a:pt x="37918" y="89702"/>
                  </a:cubicBezTo>
                  <a:cubicBezTo>
                    <a:pt x="37918" y="92673"/>
                    <a:pt x="36202" y="95199"/>
                    <a:pt x="32518" y="97610"/>
                  </a:cubicBezTo>
                  <a:cubicBezTo>
                    <a:pt x="29047" y="99886"/>
                    <a:pt x="24283" y="101757"/>
                    <a:pt x="19693" y="103589"/>
                  </a:cubicBezTo>
                  <a:cubicBezTo>
                    <a:pt x="10011" y="107388"/>
                    <a:pt x="1" y="111342"/>
                    <a:pt x="1" y="119578"/>
                  </a:cubicBezTo>
                  <a:cubicBezTo>
                    <a:pt x="1" y="127832"/>
                    <a:pt x="10011" y="131786"/>
                    <a:pt x="19693" y="135586"/>
                  </a:cubicBezTo>
                  <a:cubicBezTo>
                    <a:pt x="24283" y="137398"/>
                    <a:pt x="29047" y="139289"/>
                    <a:pt x="32518" y="141545"/>
                  </a:cubicBezTo>
                  <a:cubicBezTo>
                    <a:pt x="36202" y="143975"/>
                    <a:pt x="37918" y="146502"/>
                    <a:pt x="37918" y="149472"/>
                  </a:cubicBezTo>
                  <a:cubicBezTo>
                    <a:pt x="37918" y="152461"/>
                    <a:pt x="36202" y="154969"/>
                    <a:pt x="32518" y="157399"/>
                  </a:cubicBezTo>
                  <a:cubicBezTo>
                    <a:pt x="29047" y="159675"/>
                    <a:pt x="24283" y="161545"/>
                    <a:pt x="19693" y="163358"/>
                  </a:cubicBezTo>
                  <a:cubicBezTo>
                    <a:pt x="10011" y="167177"/>
                    <a:pt x="1" y="171112"/>
                    <a:pt x="1" y="179366"/>
                  </a:cubicBezTo>
                  <a:cubicBezTo>
                    <a:pt x="1" y="187621"/>
                    <a:pt x="10011" y="191556"/>
                    <a:pt x="19693" y="195374"/>
                  </a:cubicBezTo>
                  <a:cubicBezTo>
                    <a:pt x="24283" y="197187"/>
                    <a:pt x="29047" y="199058"/>
                    <a:pt x="32518" y="201334"/>
                  </a:cubicBezTo>
                  <a:cubicBezTo>
                    <a:pt x="36202" y="203764"/>
                    <a:pt x="37918" y="206291"/>
                    <a:pt x="37918" y="209261"/>
                  </a:cubicBezTo>
                  <a:lnTo>
                    <a:pt x="40194" y="209261"/>
                  </a:lnTo>
                  <a:cubicBezTo>
                    <a:pt x="40194" y="201006"/>
                    <a:pt x="30204" y="197072"/>
                    <a:pt x="20522" y="193253"/>
                  </a:cubicBezTo>
                  <a:cubicBezTo>
                    <a:pt x="15912" y="191440"/>
                    <a:pt x="11149" y="189569"/>
                    <a:pt x="7696" y="187293"/>
                  </a:cubicBezTo>
                  <a:cubicBezTo>
                    <a:pt x="3993" y="184863"/>
                    <a:pt x="2277" y="182356"/>
                    <a:pt x="2277" y="179366"/>
                  </a:cubicBezTo>
                  <a:cubicBezTo>
                    <a:pt x="2277" y="176396"/>
                    <a:pt x="3993" y="173870"/>
                    <a:pt x="7696" y="171439"/>
                  </a:cubicBezTo>
                  <a:cubicBezTo>
                    <a:pt x="11149" y="169183"/>
                    <a:pt x="15912" y="167293"/>
                    <a:pt x="20522" y="165480"/>
                  </a:cubicBezTo>
                  <a:cubicBezTo>
                    <a:pt x="30184" y="161661"/>
                    <a:pt x="40194" y="157727"/>
                    <a:pt x="40194" y="149472"/>
                  </a:cubicBezTo>
                  <a:cubicBezTo>
                    <a:pt x="40194" y="141237"/>
                    <a:pt x="30204" y="137283"/>
                    <a:pt x="20522" y="133483"/>
                  </a:cubicBezTo>
                  <a:cubicBezTo>
                    <a:pt x="15912" y="131651"/>
                    <a:pt x="11149" y="129780"/>
                    <a:pt x="7696" y="127504"/>
                  </a:cubicBezTo>
                  <a:cubicBezTo>
                    <a:pt x="3993" y="125074"/>
                    <a:pt x="2277" y="122567"/>
                    <a:pt x="2277" y="119578"/>
                  </a:cubicBezTo>
                  <a:cubicBezTo>
                    <a:pt x="2277" y="116607"/>
                    <a:pt x="3993" y="114081"/>
                    <a:pt x="7696" y="111670"/>
                  </a:cubicBezTo>
                  <a:cubicBezTo>
                    <a:pt x="11149" y="109394"/>
                    <a:pt x="15912" y="107523"/>
                    <a:pt x="20522" y="105691"/>
                  </a:cubicBezTo>
                  <a:cubicBezTo>
                    <a:pt x="30184" y="101892"/>
                    <a:pt x="40194" y="97938"/>
                    <a:pt x="40194" y="89702"/>
                  </a:cubicBezTo>
                  <a:cubicBezTo>
                    <a:pt x="40194" y="81448"/>
                    <a:pt x="30204" y="77513"/>
                    <a:pt x="20522" y="73694"/>
                  </a:cubicBezTo>
                  <a:cubicBezTo>
                    <a:pt x="15912" y="71882"/>
                    <a:pt x="11149" y="69991"/>
                    <a:pt x="7696" y="67735"/>
                  </a:cubicBezTo>
                  <a:cubicBezTo>
                    <a:pt x="3993" y="65305"/>
                    <a:pt x="2277" y="62778"/>
                    <a:pt x="2277" y="59808"/>
                  </a:cubicBezTo>
                  <a:cubicBezTo>
                    <a:pt x="2277" y="56819"/>
                    <a:pt x="3993" y="54311"/>
                    <a:pt x="7696" y="51881"/>
                  </a:cubicBezTo>
                  <a:cubicBezTo>
                    <a:pt x="11149" y="49605"/>
                    <a:pt x="15912" y="47735"/>
                    <a:pt x="20522" y="45922"/>
                  </a:cubicBezTo>
                  <a:cubicBezTo>
                    <a:pt x="30184" y="42103"/>
                    <a:pt x="40194" y="38168"/>
                    <a:pt x="40194" y="29914"/>
                  </a:cubicBezTo>
                  <a:cubicBezTo>
                    <a:pt x="40194" y="21659"/>
                    <a:pt x="30204" y="17724"/>
                    <a:pt x="20522" y="13906"/>
                  </a:cubicBezTo>
                  <a:cubicBezTo>
                    <a:pt x="15912" y="12093"/>
                    <a:pt x="11149" y="10203"/>
                    <a:pt x="7696" y="7927"/>
                  </a:cubicBezTo>
                  <a:cubicBezTo>
                    <a:pt x="3993" y="5516"/>
                    <a:pt x="2277" y="2893"/>
                    <a:pt x="227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f377b632c8_2_1645"/>
            <p:cNvSpPr/>
            <p:nvPr/>
          </p:nvSpPr>
          <p:spPr>
            <a:xfrm>
              <a:off x="2584079" y="2708302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f377b632c8_2_1645"/>
            <p:cNvSpPr/>
            <p:nvPr/>
          </p:nvSpPr>
          <p:spPr>
            <a:xfrm>
              <a:off x="2774463" y="2708302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gf377b632c8_2_1645"/>
            <p:cNvSpPr/>
            <p:nvPr/>
          </p:nvSpPr>
          <p:spPr>
            <a:xfrm>
              <a:off x="2584079" y="2981427"/>
              <a:ext cx="190405" cy="53852"/>
            </a:xfrm>
            <a:custGeom>
              <a:rect b="b" l="l" r="r" t="t"/>
              <a:pathLst>
                <a:path extrusionOk="0" h="2662" w="9412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f377b632c8_2_1645"/>
            <p:cNvSpPr/>
            <p:nvPr/>
          </p:nvSpPr>
          <p:spPr>
            <a:xfrm>
              <a:off x="2774463" y="2981427"/>
              <a:ext cx="190041" cy="53852"/>
            </a:xfrm>
            <a:custGeom>
              <a:rect b="b" l="l" r="r" t="t"/>
              <a:pathLst>
                <a:path extrusionOk="0" h="2662" w="9394">
                  <a:moveTo>
                    <a:pt x="1312" y="0"/>
                  </a:moveTo>
                  <a:cubicBezTo>
                    <a:pt x="580" y="0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gf377b632c8_2_1645"/>
            <p:cNvSpPr/>
            <p:nvPr/>
          </p:nvSpPr>
          <p:spPr>
            <a:xfrm>
              <a:off x="2467028" y="2844875"/>
              <a:ext cx="307456" cy="53852"/>
            </a:xfrm>
            <a:custGeom>
              <a:rect b="b" l="l" r="r" t="t"/>
              <a:pathLst>
                <a:path extrusionOk="0" h="2662" w="15198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4"/>
                    <a:pt x="15198" y="1331"/>
                  </a:cubicBezTo>
                  <a:cubicBezTo>
                    <a:pt x="15198" y="598"/>
                    <a:pt x="14600" y="0"/>
                    <a:pt x="13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gf377b632c8_2_1645"/>
            <p:cNvSpPr/>
            <p:nvPr/>
          </p:nvSpPr>
          <p:spPr>
            <a:xfrm>
              <a:off x="2774463" y="2844875"/>
              <a:ext cx="312169" cy="53852"/>
            </a:xfrm>
            <a:custGeom>
              <a:rect b="b" l="l" r="r" t="t"/>
              <a:pathLst>
                <a:path extrusionOk="0" h="2662" w="15431">
                  <a:moveTo>
                    <a:pt x="1428" y="0"/>
                  </a:moveTo>
                  <a:cubicBezTo>
                    <a:pt x="657" y="19"/>
                    <a:pt x="40" y="617"/>
                    <a:pt x="1" y="1369"/>
                  </a:cubicBezTo>
                  <a:lnTo>
                    <a:pt x="1" y="1408"/>
                  </a:lnTo>
                  <a:cubicBezTo>
                    <a:pt x="1" y="2141"/>
                    <a:pt x="695" y="2662"/>
                    <a:pt x="1428" y="2662"/>
                  </a:cubicBezTo>
                  <a:lnTo>
                    <a:pt x="13984" y="2662"/>
                  </a:lnTo>
                  <a:cubicBezTo>
                    <a:pt x="14717" y="2662"/>
                    <a:pt x="15430" y="2141"/>
                    <a:pt x="15430" y="1408"/>
                  </a:cubicBezTo>
                  <a:lnTo>
                    <a:pt x="15430" y="1369"/>
                  </a:lnTo>
                  <a:cubicBezTo>
                    <a:pt x="15372" y="617"/>
                    <a:pt x="14755" y="19"/>
                    <a:pt x="13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gf377b632c8_2_1645"/>
            <p:cNvSpPr/>
            <p:nvPr/>
          </p:nvSpPr>
          <p:spPr>
            <a:xfrm>
              <a:off x="2584079" y="3913161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4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4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f377b632c8_2_1645"/>
            <p:cNvSpPr/>
            <p:nvPr/>
          </p:nvSpPr>
          <p:spPr>
            <a:xfrm>
              <a:off x="2774463" y="3913161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4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4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gf377b632c8_2_1645"/>
            <p:cNvSpPr/>
            <p:nvPr/>
          </p:nvSpPr>
          <p:spPr>
            <a:xfrm>
              <a:off x="2584079" y="4181188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3"/>
                    <a:pt x="1331" y="2663"/>
                  </a:cubicBezTo>
                  <a:lnTo>
                    <a:pt x="8081" y="2663"/>
                  </a:lnTo>
                  <a:cubicBezTo>
                    <a:pt x="8814" y="2663"/>
                    <a:pt x="9412" y="2065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gf377b632c8_2_1645"/>
            <p:cNvSpPr/>
            <p:nvPr/>
          </p:nvSpPr>
          <p:spPr>
            <a:xfrm>
              <a:off x="2774463" y="4181188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3"/>
                    <a:pt x="1312" y="2663"/>
                  </a:cubicBezTo>
                  <a:lnTo>
                    <a:pt x="8063" y="2663"/>
                  </a:lnTo>
                  <a:cubicBezTo>
                    <a:pt x="8796" y="2663"/>
                    <a:pt x="9394" y="2065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gf377b632c8_2_1645"/>
            <p:cNvSpPr/>
            <p:nvPr/>
          </p:nvSpPr>
          <p:spPr>
            <a:xfrm>
              <a:off x="2467028" y="4044635"/>
              <a:ext cx="307456" cy="53872"/>
            </a:xfrm>
            <a:custGeom>
              <a:rect b="b" l="l" r="r" t="t"/>
              <a:pathLst>
                <a:path extrusionOk="0" h="2663" w="15198">
                  <a:moveTo>
                    <a:pt x="1331" y="1"/>
                  </a:moveTo>
                  <a:cubicBezTo>
                    <a:pt x="598" y="1"/>
                    <a:pt x="0" y="599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4"/>
                    <a:pt x="15198" y="1331"/>
                  </a:cubicBezTo>
                  <a:cubicBezTo>
                    <a:pt x="15198" y="59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gf377b632c8_2_1645"/>
            <p:cNvSpPr/>
            <p:nvPr/>
          </p:nvSpPr>
          <p:spPr>
            <a:xfrm>
              <a:off x="2774463" y="4044635"/>
              <a:ext cx="307091" cy="53872"/>
            </a:xfrm>
            <a:custGeom>
              <a:rect b="b" l="l" r="r" t="t"/>
              <a:pathLst>
                <a:path extrusionOk="0" h="2663" w="15180">
                  <a:moveTo>
                    <a:pt x="1312" y="1"/>
                  </a:moveTo>
                  <a:cubicBezTo>
                    <a:pt x="580" y="1"/>
                    <a:pt x="1" y="599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13849" y="2662"/>
                  </a:lnTo>
                  <a:cubicBezTo>
                    <a:pt x="14582" y="2662"/>
                    <a:pt x="15180" y="2064"/>
                    <a:pt x="15180" y="1331"/>
                  </a:cubicBezTo>
                  <a:cubicBezTo>
                    <a:pt x="15180" y="59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gf377b632c8_2_1645"/>
            <p:cNvSpPr/>
            <p:nvPr/>
          </p:nvSpPr>
          <p:spPr>
            <a:xfrm>
              <a:off x="2774463" y="2381729"/>
              <a:ext cx="190041" cy="53488"/>
            </a:xfrm>
            <a:custGeom>
              <a:rect b="b" l="l" r="r" t="t"/>
              <a:pathLst>
                <a:path extrusionOk="0" h="2644" w="9394">
                  <a:moveTo>
                    <a:pt x="1312" y="1"/>
                  </a:moveTo>
                  <a:cubicBezTo>
                    <a:pt x="580" y="1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8063" y="2643"/>
                  </a:lnTo>
                  <a:cubicBezTo>
                    <a:pt x="8796" y="2643"/>
                    <a:pt x="9394" y="2045"/>
                    <a:pt x="9394" y="1312"/>
                  </a:cubicBezTo>
                  <a:cubicBezTo>
                    <a:pt x="9394" y="57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gf377b632c8_2_1645"/>
            <p:cNvSpPr/>
            <p:nvPr/>
          </p:nvSpPr>
          <p:spPr>
            <a:xfrm>
              <a:off x="2584079" y="2381729"/>
              <a:ext cx="190405" cy="53488"/>
            </a:xfrm>
            <a:custGeom>
              <a:rect b="b" l="l" r="r" t="t"/>
              <a:pathLst>
                <a:path extrusionOk="0" h="2644" w="9412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8081" y="2643"/>
                  </a:lnTo>
                  <a:cubicBezTo>
                    <a:pt x="8814" y="2643"/>
                    <a:pt x="9412" y="2045"/>
                    <a:pt x="9412" y="1312"/>
                  </a:cubicBezTo>
                  <a:cubicBezTo>
                    <a:pt x="9412" y="57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gf377b632c8_2_1645"/>
            <p:cNvSpPr/>
            <p:nvPr/>
          </p:nvSpPr>
          <p:spPr>
            <a:xfrm>
              <a:off x="2774463" y="2108624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4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4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gf377b632c8_2_1645"/>
            <p:cNvSpPr/>
            <p:nvPr/>
          </p:nvSpPr>
          <p:spPr>
            <a:xfrm>
              <a:off x="2584079" y="2108624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4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4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gf377b632c8_2_1645"/>
            <p:cNvSpPr/>
            <p:nvPr/>
          </p:nvSpPr>
          <p:spPr>
            <a:xfrm>
              <a:off x="2774463" y="2245177"/>
              <a:ext cx="307091" cy="53468"/>
            </a:xfrm>
            <a:custGeom>
              <a:rect b="b" l="l" r="r" t="t"/>
              <a:pathLst>
                <a:path extrusionOk="0" h="2643" w="15180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13849" y="2643"/>
                  </a:lnTo>
                  <a:cubicBezTo>
                    <a:pt x="14582" y="2643"/>
                    <a:pt x="15180" y="2045"/>
                    <a:pt x="15180" y="1312"/>
                  </a:cubicBezTo>
                  <a:cubicBezTo>
                    <a:pt x="15180" y="579"/>
                    <a:pt x="14582" y="0"/>
                    <a:pt x="13849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gf377b632c8_2_1645"/>
            <p:cNvSpPr/>
            <p:nvPr/>
          </p:nvSpPr>
          <p:spPr>
            <a:xfrm>
              <a:off x="2467028" y="2245177"/>
              <a:ext cx="307456" cy="53468"/>
            </a:xfrm>
            <a:custGeom>
              <a:rect b="b" l="l" r="r" t="t"/>
              <a:pathLst>
                <a:path extrusionOk="0" h="2643" w="15198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13867" y="2643"/>
                  </a:lnTo>
                  <a:cubicBezTo>
                    <a:pt x="14600" y="2643"/>
                    <a:pt x="15198" y="2045"/>
                    <a:pt x="15198" y="1312"/>
                  </a:cubicBezTo>
                  <a:cubicBezTo>
                    <a:pt x="15198" y="579"/>
                    <a:pt x="14600" y="0"/>
                    <a:pt x="138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gf377b632c8_2_1645"/>
            <p:cNvSpPr/>
            <p:nvPr/>
          </p:nvSpPr>
          <p:spPr>
            <a:xfrm>
              <a:off x="2774463" y="1167140"/>
              <a:ext cx="190041" cy="53852"/>
            </a:xfrm>
            <a:custGeom>
              <a:rect b="b" l="l" r="r" t="t"/>
              <a:pathLst>
                <a:path extrusionOk="0" h="2662" w="9394">
                  <a:moveTo>
                    <a:pt x="1312" y="0"/>
                  </a:moveTo>
                  <a:cubicBezTo>
                    <a:pt x="580" y="0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gf377b632c8_2_1645"/>
            <p:cNvSpPr/>
            <p:nvPr/>
          </p:nvSpPr>
          <p:spPr>
            <a:xfrm>
              <a:off x="2584079" y="1167140"/>
              <a:ext cx="190405" cy="53852"/>
            </a:xfrm>
            <a:custGeom>
              <a:rect b="b" l="l" r="r" t="t"/>
              <a:pathLst>
                <a:path extrusionOk="0" h="2662" w="9412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gf377b632c8_2_1645"/>
            <p:cNvSpPr/>
            <p:nvPr/>
          </p:nvSpPr>
          <p:spPr>
            <a:xfrm>
              <a:off x="2774463" y="894015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gf377b632c8_2_1645"/>
            <p:cNvSpPr/>
            <p:nvPr/>
          </p:nvSpPr>
          <p:spPr>
            <a:xfrm>
              <a:off x="2584079" y="894015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gf377b632c8_2_1645"/>
            <p:cNvSpPr/>
            <p:nvPr/>
          </p:nvSpPr>
          <p:spPr>
            <a:xfrm>
              <a:off x="2774463" y="1030568"/>
              <a:ext cx="307091" cy="53872"/>
            </a:xfrm>
            <a:custGeom>
              <a:rect b="b" l="l" r="r" t="t"/>
              <a:pathLst>
                <a:path extrusionOk="0" h="2663" w="15180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2"/>
                    <a:pt x="1312" y="2662"/>
                  </a:cubicBezTo>
                  <a:lnTo>
                    <a:pt x="13849" y="2662"/>
                  </a:lnTo>
                  <a:cubicBezTo>
                    <a:pt x="14582" y="2662"/>
                    <a:pt x="15180" y="2065"/>
                    <a:pt x="15180" y="1332"/>
                  </a:cubicBezTo>
                  <a:cubicBezTo>
                    <a:pt x="15180" y="59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gf377b632c8_2_1645"/>
            <p:cNvSpPr/>
            <p:nvPr/>
          </p:nvSpPr>
          <p:spPr>
            <a:xfrm>
              <a:off x="2467028" y="1030568"/>
              <a:ext cx="307456" cy="53872"/>
            </a:xfrm>
            <a:custGeom>
              <a:rect b="b" l="l" r="r" t="t"/>
              <a:pathLst>
                <a:path extrusionOk="0" h="2663" w="15198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5"/>
                    <a:pt x="15198" y="1332"/>
                  </a:cubicBezTo>
                  <a:cubicBezTo>
                    <a:pt x="15198" y="59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gf377b632c8_2_1645"/>
            <p:cNvSpPr/>
            <p:nvPr/>
          </p:nvSpPr>
          <p:spPr>
            <a:xfrm>
              <a:off x="2774463" y="3586183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gf377b632c8_2_1645"/>
            <p:cNvSpPr/>
            <p:nvPr/>
          </p:nvSpPr>
          <p:spPr>
            <a:xfrm>
              <a:off x="2584079" y="3586183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gf377b632c8_2_1645"/>
            <p:cNvSpPr/>
            <p:nvPr/>
          </p:nvSpPr>
          <p:spPr>
            <a:xfrm>
              <a:off x="2774463" y="3317751"/>
              <a:ext cx="190809" cy="53872"/>
            </a:xfrm>
            <a:custGeom>
              <a:rect b="b" l="l" r="r" t="t"/>
              <a:pathLst>
                <a:path extrusionOk="0" h="2663" w="9432">
                  <a:moveTo>
                    <a:pt x="8211" y="0"/>
                  </a:moveTo>
                  <a:cubicBezTo>
                    <a:pt x="8200" y="0"/>
                    <a:pt x="8189" y="0"/>
                    <a:pt x="8179" y="1"/>
                  </a:cubicBezTo>
                  <a:lnTo>
                    <a:pt x="1428" y="1"/>
                  </a:lnTo>
                  <a:cubicBezTo>
                    <a:pt x="695" y="1"/>
                    <a:pt x="1" y="541"/>
                    <a:pt x="1" y="1273"/>
                  </a:cubicBezTo>
                  <a:lnTo>
                    <a:pt x="1" y="1312"/>
                  </a:lnTo>
                  <a:cubicBezTo>
                    <a:pt x="40" y="2064"/>
                    <a:pt x="657" y="2662"/>
                    <a:pt x="1428" y="2662"/>
                  </a:cubicBezTo>
                  <a:lnTo>
                    <a:pt x="8179" y="2662"/>
                  </a:lnTo>
                  <a:cubicBezTo>
                    <a:pt x="8911" y="2662"/>
                    <a:pt x="9394" y="2045"/>
                    <a:pt x="9394" y="1312"/>
                  </a:cubicBezTo>
                  <a:lnTo>
                    <a:pt x="9394" y="1273"/>
                  </a:lnTo>
                  <a:cubicBezTo>
                    <a:pt x="9432" y="590"/>
                    <a:pt x="8890" y="0"/>
                    <a:pt x="821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gf377b632c8_2_1645"/>
            <p:cNvSpPr/>
            <p:nvPr/>
          </p:nvSpPr>
          <p:spPr>
            <a:xfrm>
              <a:off x="2584079" y="3318136"/>
              <a:ext cx="190405" cy="53488"/>
            </a:xfrm>
            <a:custGeom>
              <a:rect b="b" l="l" r="r" t="t"/>
              <a:pathLst>
                <a:path extrusionOk="0" h="2644" w="9412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8081" y="2643"/>
                  </a:lnTo>
                  <a:cubicBezTo>
                    <a:pt x="8814" y="2643"/>
                    <a:pt x="9412" y="2045"/>
                    <a:pt x="9412" y="1312"/>
                  </a:cubicBezTo>
                  <a:cubicBezTo>
                    <a:pt x="9412" y="57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gf377b632c8_2_1645"/>
            <p:cNvSpPr/>
            <p:nvPr/>
          </p:nvSpPr>
          <p:spPr>
            <a:xfrm>
              <a:off x="2774463" y="3454708"/>
              <a:ext cx="307091" cy="53468"/>
            </a:xfrm>
            <a:custGeom>
              <a:rect b="b" l="l" r="r" t="t"/>
              <a:pathLst>
                <a:path extrusionOk="0" h="2643" w="15180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2"/>
                    <a:pt x="1312" y="2642"/>
                  </a:cubicBezTo>
                  <a:lnTo>
                    <a:pt x="13849" y="2642"/>
                  </a:lnTo>
                  <a:cubicBezTo>
                    <a:pt x="14582" y="2642"/>
                    <a:pt x="15180" y="2045"/>
                    <a:pt x="15180" y="1312"/>
                  </a:cubicBezTo>
                  <a:cubicBezTo>
                    <a:pt x="15180" y="579"/>
                    <a:pt x="14582" y="0"/>
                    <a:pt x="13849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gf377b632c8_2_1645"/>
            <p:cNvSpPr/>
            <p:nvPr/>
          </p:nvSpPr>
          <p:spPr>
            <a:xfrm>
              <a:off x="2467028" y="3454708"/>
              <a:ext cx="307456" cy="53468"/>
            </a:xfrm>
            <a:custGeom>
              <a:rect b="b" l="l" r="r" t="t"/>
              <a:pathLst>
                <a:path extrusionOk="0" h="2643" w="15198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2"/>
                    <a:pt x="1331" y="2642"/>
                  </a:cubicBezTo>
                  <a:lnTo>
                    <a:pt x="13867" y="2642"/>
                  </a:lnTo>
                  <a:cubicBezTo>
                    <a:pt x="14600" y="2642"/>
                    <a:pt x="15198" y="2045"/>
                    <a:pt x="15198" y="1312"/>
                  </a:cubicBezTo>
                  <a:cubicBezTo>
                    <a:pt x="15198" y="579"/>
                    <a:pt x="14600" y="0"/>
                    <a:pt x="138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gf377b632c8_2_1645"/>
            <p:cNvSpPr/>
            <p:nvPr/>
          </p:nvSpPr>
          <p:spPr>
            <a:xfrm>
              <a:off x="2584079" y="1498771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5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gf377b632c8_2_1645"/>
            <p:cNvSpPr/>
            <p:nvPr/>
          </p:nvSpPr>
          <p:spPr>
            <a:xfrm>
              <a:off x="2774463" y="1498771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5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gf377b632c8_2_1645"/>
            <p:cNvSpPr/>
            <p:nvPr/>
          </p:nvSpPr>
          <p:spPr>
            <a:xfrm>
              <a:off x="2584079" y="1767223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5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gf377b632c8_2_1645"/>
            <p:cNvSpPr/>
            <p:nvPr/>
          </p:nvSpPr>
          <p:spPr>
            <a:xfrm>
              <a:off x="2774463" y="1767223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5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gf377b632c8_2_1645"/>
            <p:cNvSpPr/>
            <p:nvPr/>
          </p:nvSpPr>
          <p:spPr>
            <a:xfrm>
              <a:off x="2467028" y="1630650"/>
              <a:ext cx="307456" cy="53488"/>
            </a:xfrm>
            <a:custGeom>
              <a:rect b="b" l="l" r="r" t="t"/>
              <a:pathLst>
                <a:path extrusionOk="0" h="2644" w="15198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13867" y="2643"/>
                  </a:lnTo>
                  <a:cubicBezTo>
                    <a:pt x="14600" y="2643"/>
                    <a:pt x="15198" y="2045"/>
                    <a:pt x="15198" y="1312"/>
                  </a:cubicBezTo>
                  <a:cubicBezTo>
                    <a:pt x="15198" y="57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gf377b632c8_2_1645"/>
            <p:cNvSpPr/>
            <p:nvPr/>
          </p:nvSpPr>
          <p:spPr>
            <a:xfrm>
              <a:off x="2774463" y="1630650"/>
              <a:ext cx="307091" cy="53488"/>
            </a:xfrm>
            <a:custGeom>
              <a:rect b="b" l="l" r="r" t="t"/>
              <a:pathLst>
                <a:path extrusionOk="0" h="2644" w="15180">
                  <a:moveTo>
                    <a:pt x="1312" y="1"/>
                  </a:moveTo>
                  <a:cubicBezTo>
                    <a:pt x="580" y="1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13849" y="2643"/>
                  </a:lnTo>
                  <a:cubicBezTo>
                    <a:pt x="14582" y="2643"/>
                    <a:pt x="15180" y="2045"/>
                    <a:pt x="15180" y="1312"/>
                  </a:cubicBezTo>
                  <a:cubicBezTo>
                    <a:pt x="15180" y="57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9" name="Google Shape;1819;gf377b632c8_2_1645"/>
          <p:cNvSpPr/>
          <p:nvPr/>
        </p:nvSpPr>
        <p:spPr>
          <a:xfrm rot="10800000">
            <a:off x="3290392" y="2388704"/>
            <a:ext cx="3152265" cy="39049"/>
          </a:xfrm>
          <a:custGeom>
            <a:rect b="b" l="l" r="r" t="t"/>
            <a:pathLst>
              <a:path extrusionOk="0" h="1930" w="91284">
                <a:moveTo>
                  <a:pt x="1292" y="0"/>
                </a:moveTo>
                <a:cubicBezTo>
                  <a:pt x="0" y="0"/>
                  <a:pt x="0" y="1929"/>
                  <a:pt x="1292" y="1929"/>
                </a:cubicBezTo>
                <a:lnTo>
                  <a:pt x="90011" y="1929"/>
                </a:lnTo>
                <a:cubicBezTo>
                  <a:pt x="91284" y="1929"/>
                  <a:pt x="91284" y="0"/>
                  <a:pt x="90011" y="0"/>
                </a:cubicBezTo>
                <a:close/>
              </a:path>
            </a:pathLst>
          </a:custGeom>
          <a:solidFill>
            <a:srgbClr val="FCD3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gf377b632c8_2_1645"/>
          <p:cNvSpPr txBox="1"/>
          <p:nvPr/>
        </p:nvSpPr>
        <p:spPr>
          <a:xfrm>
            <a:off x="1836896" y="2702300"/>
            <a:ext cx="57108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500">
                <a:latin typeface="Fira Sans"/>
                <a:ea typeface="Fira Sans"/>
                <a:cs typeface="Fira Sans"/>
                <a:sym typeface="Fira Sans"/>
              </a:rPr>
              <a:t>How chromosomal transmission is related to the patterns of inheritance observed by Mendel?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821" name="Google Shape;1821;gf377b632c8_2_16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8445" y="2702300"/>
            <a:ext cx="700950" cy="18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gf377b632c8_2_16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7691" y="3263603"/>
            <a:ext cx="5524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f377b632c8_2_1692"/>
          <p:cNvSpPr txBox="1"/>
          <p:nvPr>
            <p:ph type="title"/>
          </p:nvPr>
        </p:nvSpPr>
        <p:spPr>
          <a:xfrm>
            <a:off x="457200" y="310050"/>
            <a:ext cx="82296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solidFill>
                  <a:srgbClr val="000000"/>
                </a:solidFill>
              </a:rPr>
              <a:t>Mendel’s law of segregation can be explained by the segregation of homologs during meiosis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28" name="Google Shape;1828;gf377b632c8_2_1692"/>
          <p:cNvSpPr/>
          <p:nvPr/>
        </p:nvSpPr>
        <p:spPr>
          <a:xfrm rot="-900026">
            <a:off x="2042689" y="2643844"/>
            <a:ext cx="21" cy="2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9" name="Google Shape;1829;gf377b632c8_2_1692"/>
          <p:cNvCxnSpPr/>
          <p:nvPr/>
        </p:nvCxnSpPr>
        <p:spPr>
          <a:xfrm flipH="1">
            <a:off x="2042704" y="1058941"/>
            <a:ext cx="5167500" cy="18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0" name="Google Shape;1830;gf377b632c8_2_1692"/>
          <p:cNvSpPr txBox="1"/>
          <p:nvPr/>
        </p:nvSpPr>
        <p:spPr>
          <a:xfrm>
            <a:off x="249714" y="4006015"/>
            <a:ext cx="11958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GB" sz="1600">
                <a:latin typeface="Fira Sans Medium"/>
                <a:ea typeface="Fira Sans Medium"/>
                <a:cs typeface="Fira Sans Medium"/>
                <a:sym typeface="Fira Sans Medium"/>
              </a:rPr>
              <a:t>4</a:t>
            </a:r>
            <a:endParaRPr b="1" i="0" sz="1600" u="none" cap="none" strike="noStrike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31" name="Google Shape;1831;gf377b632c8_2_1692"/>
          <p:cNvSpPr txBox="1"/>
          <p:nvPr/>
        </p:nvSpPr>
        <p:spPr>
          <a:xfrm>
            <a:off x="675825" y="4156550"/>
            <a:ext cx="31794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leading to segregation of the two alleles into separate gametes.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32" name="Google Shape;1832;gf377b632c8_2_1692"/>
          <p:cNvSpPr txBox="1"/>
          <p:nvPr/>
        </p:nvSpPr>
        <p:spPr>
          <a:xfrm>
            <a:off x="249718" y="3209537"/>
            <a:ext cx="14649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latin typeface="Fira Sans Medium"/>
                <a:ea typeface="Fira Sans Medium"/>
                <a:cs typeface="Fira Sans Medium"/>
                <a:sym typeface="Fira Sans Medium"/>
              </a:rPr>
              <a:t>3</a:t>
            </a:r>
            <a:endParaRPr b="1" i="0" sz="1600" u="none" cap="none" strike="noStrike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33" name="Google Shape;1833;gf377b632c8_2_1692"/>
          <p:cNvSpPr txBox="1"/>
          <p:nvPr/>
        </p:nvSpPr>
        <p:spPr>
          <a:xfrm>
            <a:off x="675825" y="3399718"/>
            <a:ext cx="3492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During meiosis, the homologous chromosomes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segregate from each other.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34" name="Google Shape;1834;gf377b632c8_2_1692"/>
          <p:cNvSpPr txBox="1"/>
          <p:nvPr/>
        </p:nvSpPr>
        <p:spPr>
          <a:xfrm>
            <a:off x="249725" y="2074425"/>
            <a:ext cx="4260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latin typeface="Fira Sans Medium"/>
                <a:ea typeface="Fira Sans Medium"/>
                <a:cs typeface="Fira Sans Medium"/>
                <a:sym typeface="Fira Sans Medium"/>
              </a:rPr>
              <a:t>2</a:t>
            </a:r>
            <a:endParaRPr b="1" i="0" sz="1600" u="none" cap="none" strike="noStrike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35" name="Google Shape;1835;gf377b632c8_2_1692"/>
          <p:cNvSpPr txBox="1"/>
          <p:nvPr/>
        </p:nvSpPr>
        <p:spPr>
          <a:xfrm>
            <a:off x="675731" y="2424638"/>
            <a:ext cx="3086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In this example using pea seed color, the two alleles are Y (yellow) and y (green).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36" name="Google Shape;1836;gf377b632c8_2_1692"/>
          <p:cNvSpPr txBox="1"/>
          <p:nvPr/>
        </p:nvSpPr>
        <p:spPr>
          <a:xfrm>
            <a:off x="249715" y="1250640"/>
            <a:ext cx="20832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latin typeface="Fira Sans Medium"/>
                <a:ea typeface="Fira Sans Medium"/>
                <a:cs typeface="Fira Sans Medium"/>
                <a:sym typeface="Fira Sans Medium"/>
              </a:rPr>
              <a:t>1</a:t>
            </a:r>
            <a:endParaRPr b="1" i="0" sz="1600" u="none" cap="none" strike="noStrike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37" name="Google Shape;1837;gf377b632c8_2_1692"/>
          <p:cNvSpPr txBox="1"/>
          <p:nvPr/>
        </p:nvSpPr>
        <p:spPr>
          <a:xfrm>
            <a:off x="675825" y="1529046"/>
            <a:ext cx="31794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The two copies of a gene are contained on homologous chromosomes.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Snip20171029_6.png" id="1838" name="Google Shape;1838;gf377b632c8_2_1692"/>
          <p:cNvPicPr preferRelativeResize="0"/>
          <p:nvPr/>
        </p:nvPicPr>
        <p:blipFill rotWithShape="1">
          <a:blip r:embed="rId3">
            <a:alphaModFix/>
          </a:blip>
          <a:srcRect b="0" l="-743" r="1566" t="0"/>
          <a:stretch/>
        </p:blipFill>
        <p:spPr>
          <a:xfrm>
            <a:off x="5950654" y="1081300"/>
            <a:ext cx="2083200" cy="39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9" name="Google Shape;1839;gf377b632c8_2_1692"/>
          <p:cNvSpPr txBox="1"/>
          <p:nvPr/>
        </p:nvSpPr>
        <p:spPr>
          <a:xfrm>
            <a:off x="629375" y="1437750"/>
            <a:ext cx="3179400" cy="3963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40" name="Google Shape;1840;gf377b632c8_2_1692"/>
          <p:cNvSpPr txBox="1"/>
          <p:nvPr/>
        </p:nvSpPr>
        <p:spPr>
          <a:xfrm>
            <a:off x="629375" y="2373344"/>
            <a:ext cx="3179400" cy="396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41" name="Google Shape;1841;gf377b632c8_2_1692"/>
          <p:cNvSpPr txBox="1"/>
          <p:nvPr/>
        </p:nvSpPr>
        <p:spPr>
          <a:xfrm>
            <a:off x="629375" y="3334400"/>
            <a:ext cx="3492900" cy="396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42" name="Google Shape;1842;gf377b632c8_2_1692"/>
          <p:cNvSpPr txBox="1"/>
          <p:nvPr/>
        </p:nvSpPr>
        <p:spPr>
          <a:xfrm>
            <a:off x="629375" y="4156551"/>
            <a:ext cx="3086700" cy="3963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843" name="Google Shape;1843;gf377b632c8_2_1692"/>
          <p:cNvCxnSpPr>
            <a:stCxn id="1839" idx="3"/>
          </p:cNvCxnSpPr>
          <p:nvPr/>
        </p:nvCxnSpPr>
        <p:spPr>
          <a:xfrm>
            <a:off x="3808775" y="1635900"/>
            <a:ext cx="2899200" cy="179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844" name="Google Shape;1844;gf377b632c8_2_1692"/>
          <p:cNvCxnSpPr>
            <a:stCxn id="1840" idx="3"/>
            <a:endCxn id="1838" idx="0"/>
          </p:cNvCxnSpPr>
          <p:nvPr/>
        </p:nvCxnSpPr>
        <p:spPr>
          <a:xfrm flipH="1" rot="10800000">
            <a:off x="3808775" y="1081394"/>
            <a:ext cx="3183600" cy="1490100"/>
          </a:xfrm>
          <a:prstGeom prst="curvedConnector4">
            <a:avLst>
              <a:gd fmla="val 33639" name="adj1"/>
              <a:gd fmla="val 115987" name="adj2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845" name="Google Shape;1845;gf377b632c8_2_1692"/>
          <p:cNvCxnSpPr>
            <a:stCxn id="1841" idx="3"/>
          </p:cNvCxnSpPr>
          <p:nvPr/>
        </p:nvCxnSpPr>
        <p:spPr>
          <a:xfrm>
            <a:off x="4122275" y="3532550"/>
            <a:ext cx="1965300" cy="188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846" name="Google Shape;1846;gf377b632c8_2_1692"/>
          <p:cNvCxnSpPr>
            <a:stCxn id="1842" idx="3"/>
          </p:cNvCxnSpPr>
          <p:nvPr/>
        </p:nvCxnSpPr>
        <p:spPr>
          <a:xfrm>
            <a:off x="3716075" y="4354701"/>
            <a:ext cx="2295900" cy="387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f377b632c8_2_1715"/>
          <p:cNvSpPr/>
          <p:nvPr/>
        </p:nvSpPr>
        <p:spPr>
          <a:xfrm>
            <a:off x="866050" y="4168325"/>
            <a:ext cx="3046194" cy="579582"/>
          </a:xfrm>
          <a:prstGeom prst="flowChartTerminator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gf377b632c8_2_1715"/>
          <p:cNvSpPr/>
          <p:nvPr/>
        </p:nvSpPr>
        <p:spPr>
          <a:xfrm>
            <a:off x="816050" y="3395901"/>
            <a:ext cx="3046194" cy="579582"/>
          </a:xfrm>
          <a:prstGeom prst="flowChartTerminator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gf377b632c8_2_1715"/>
          <p:cNvSpPr/>
          <p:nvPr/>
        </p:nvSpPr>
        <p:spPr>
          <a:xfrm>
            <a:off x="866050" y="2637838"/>
            <a:ext cx="3046194" cy="579582"/>
          </a:xfrm>
          <a:prstGeom prst="flowChartTerminator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gf377b632c8_2_1715"/>
          <p:cNvSpPr/>
          <p:nvPr/>
        </p:nvSpPr>
        <p:spPr>
          <a:xfrm>
            <a:off x="877750" y="1927650"/>
            <a:ext cx="3832488" cy="587682"/>
          </a:xfrm>
          <a:prstGeom prst="flowChartTerminator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gf377b632c8_2_1715"/>
          <p:cNvSpPr/>
          <p:nvPr/>
        </p:nvSpPr>
        <p:spPr>
          <a:xfrm>
            <a:off x="866050" y="1057650"/>
            <a:ext cx="4329072" cy="761076"/>
          </a:xfrm>
          <a:prstGeom prst="flowChartTerminator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gf377b632c8_2_1715"/>
          <p:cNvSpPr/>
          <p:nvPr/>
        </p:nvSpPr>
        <p:spPr>
          <a:xfrm>
            <a:off x="266938" y="4144325"/>
            <a:ext cx="610800" cy="58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gf377b632c8_2_1715"/>
          <p:cNvSpPr/>
          <p:nvPr/>
        </p:nvSpPr>
        <p:spPr>
          <a:xfrm>
            <a:off x="266938" y="3404583"/>
            <a:ext cx="610800" cy="58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f377b632c8_2_1715"/>
          <p:cNvSpPr/>
          <p:nvPr/>
        </p:nvSpPr>
        <p:spPr>
          <a:xfrm>
            <a:off x="266938" y="2640821"/>
            <a:ext cx="610800" cy="58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gf377b632c8_2_1715"/>
          <p:cNvSpPr/>
          <p:nvPr/>
        </p:nvSpPr>
        <p:spPr>
          <a:xfrm>
            <a:off x="266938" y="1877071"/>
            <a:ext cx="610800" cy="58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gf377b632c8_2_1715"/>
          <p:cNvSpPr/>
          <p:nvPr/>
        </p:nvSpPr>
        <p:spPr>
          <a:xfrm>
            <a:off x="266938" y="1110133"/>
            <a:ext cx="610800" cy="5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gf377b632c8_2_1715"/>
          <p:cNvSpPr txBox="1"/>
          <p:nvPr/>
        </p:nvSpPr>
        <p:spPr>
          <a:xfrm>
            <a:off x="266938" y="3412683"/>
            <a:ext cx="599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62" name="Google Shape;1862;gf377b632c8_2_1715"/>
          <p:cNvSpPr txBox="1"/>
          <p:nvPr/>
        </p:nvSpPr>
        <p:spPr>
          <a:xfrm>
            <a:off x="266938" y="2634813"/>
            <a:ext cx="599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63" name="Google Shape;1863;gf377b632c8_2_1715"/>
          <p:cNvSpPr txBox="1"/>
          <p:nvPr/>
        </p:nvSpPr>
        <p:spPr>
          <a:xfrm>
            <a:off x="266949" y="1871075"/>
            <a:ext cx="599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64" name="Google Shape;1864;gf377b632c8_2_1715"/>
          <p:cNvSpPr txBox="1"/>
          <p:nvPr/>
        </p:nvSpPr>
        <p:spPr>
          <a:xfrm>
            <a:off x="266953" y="1107325"/>
            <a:ext cx="599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65" name="Google Shape;1865;gf377b632c8_2_1715"/>
          <p:cNvSpPr txBox="1"/>
          <p:nvPr>
            <p:ph type="title"/>
          </p:nvPr>
        </p:nvSpPr>
        <p:spPr>
          <a:xfrm>
            <a:off x="457200" y="0"/>
            <a:ext cx="82296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Mendel’s law of independent assortment can be explained by the random alignment of bivalents during metaphase of meiosis 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66" name="Google Shape;1866;gf377b632c8_2_1715"/>
          <p:cNvSpPr/>
          <p:nvPr/>
        </p:nvSpPr>
        <p:spPr>
          <a:xfrm rot="-900026">
            <a:off x="2042689" y="2643844"/>
            <a:ext cx="21" cy="2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gf377b632c8_2_1715"/>
          <p:cNvSpPr txBox="1"/>
          <p:nvPr/>
        </p:nvSpPr>
        <p:spPr>
          <a:xfrm>
            <a:off x="976000" y="3639175"/>
            <a:ext cx="31185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 the left, the </a:t>
            </a:r>
            <a:r>
              <a:rPr b="1"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dominant R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allele has sorted with the </a:t>
            </a:r>
            <a:r>
              <a:rPr b="1"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recessive y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allele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68" name="Google Shape;1868;gf377b632c8_2_1715"/>
          <p:cNvSpPr txBox="1"/>
          <p:nvPr/>
        </p:nvSpPr>
        <p:spPr>
          <a:xfrm>
            <a:off x="1012146" y="2820825"/>
            <a:ext cx="2848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 lead to </a:t>
            </a:r>
            <a:r>
              <a:rPr b="1"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different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combinations of the alleles in the resulting gametes.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69" name="Google Shape;1869;gf377b632c8_2_1715"/>
          <p:cNvSpPr txBox="1"/>
          <p:nvPr/>
        </p:nvSpPr>
        <p:spPr>
          <a:xfrm>
            <a:off x="976010" y="2059650"/>
            <a:ext cx="38325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During </a:t>
            </a:r>
            <a:r>
              <a:rPr b="1"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metaphase of meiosis I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different possible arrangements of the homologs within bivalents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0" name="Google Shape;1870;gf377b632c8_2_1715"/>
          <p:cNvSpPr txBox="1"/>
          <p:nvPr/>
        </p:nvSpPr>
        <p:spPr>
          <a:xfrm>
            <a:off x="1012144" y="1148916"/>
            <a:ext cx="4282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figure shows the assortment of two genes located on two </a:t>
            </a:r>
            <a:r>
              <a:rPr b="1"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different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chromosomes, using pea seed color and shape as an example (</a:t>
            </a:r>
            <a:r>
              <a:rPr b="1"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YyRr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1" name="Google Shape;1871;gf377b632c8_2_1715"/>
          <p:cNvSpPr txBox="1"/>
          <p:nvPr/>
        </p:nvSpPr>
        <p:spPr>
          <a:xfrm>
            <a:off x="266938" y="4162324"/>
            <a:ext cx="599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05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2" name="Google Shape;1872;gf377b632c8_2_1715"/>
          <p:cNvSpPr txBox="1"/>
          <p:nvPr/>
        </p:nvSpPr>
        <p:spPr>
          <a:xfrm>
            <a:off x="1012150" y="4545005"/>
            <a:ext cx="30462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On the right, the </a:t>
            </a:r>
            <a:r>
              <a:rPr b="1"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dominant R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allele has sorted with the </a:t>
            </a:r>
            <a:r>
              <a:rPr b="1"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dominant Y 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allele.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Snip20171029_9.png" id="1873" name="Google Shape;1873;gf377b632c8_2_1715"/>
          <p:cNvPicPr preferRelativeResize="0"/>
          <p:nvPr/>
        </p:nvPicPr>
        <p:blipFill rotWithShape="1">
          <a:blip r:embed="rId3">
            <a:alphaModFix/>
          </a:blip>
          <a:srcRect b="-1162" l="0" r="0" t="-846"/>
          <a:stretch/>
        </p:blipFill>
        <p:spPr>
          <a:xfrm>
            <a:off x="5171875" y="1362300"/>
            <a:ext cx="3985500" cy="33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4" name="Google Shape;1874;gf377b632c8_2_1715"/>
          <p:cNvSpPr txBox="1"/>
          <p:nvPr/>
        </p:nvSpPr>
        <p:spPr>
          <a:xfrm>
            <a:off x="7204591" y="629400"/>
            <a:ext cx="1783200" cy="7329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 u="sng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Dr’s note</a:t>
            </a: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 : </a:t>
            </a:r>
            <a:endParaRPr sz="12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Bivalents</a:t>
            </a: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 mean pair of chromosomes.</a:t>
            </a:r>
            <a:endParaRPr sz="12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875" name="Google Shape;1875;gf377b632c8_2_1715"/>
          <p:cNvCxnSpPr/>
          <p:nvPr/>
        </p:nvCxnSpPr>
        <p:spPr>
          <a:xfrm>
            <a:off x="5154765" y="1423869"/>
            <a:ext cx="1369800" cy="1263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76" name="Google Shape;1876;gf377b632c8_2_1715"/>
          <p:cNvCxnSpPr/>
          <p:nvPr/>
        </p:nvCxnSpPr>
        <p:spPr>
          <a:xfrm>
            <a:off x="4469866" y="2198886"/>
            <a:ext cx="1063500" cy="10815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77" name="Google Shape;1877;gf377b632c8_2_1715"/>
          <p:cNvCxnSpPr/>
          <p:nvPr/>
        </p:nvCxnSpPr>
        <p:spPr>
          <a:xfrm flipH="1" rot="10800000">
            <a:off x="5345618" y="3816723"/>
            <a:ext cx="3684600" cy="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8" name="Google Shape;1878;gf377b632c8_2_1715"/>
          <p:cNvCxnSpPr/>
          <p:nvPr/>
        </p:nvCxnSpPr>
        <p:spPr>
          <a:xfrm>
            <a:off x="5341551" y="3891897"/>
            <a:ext cx="3681300" cy="30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9" name="Google Shape;1879;gf377b632c8_2_1715"/>
          <p:cNvCxnSpPr/>
          <p:nvPr/>
        </p:nvCxnSpPr>
        <p:spPr>
          <a:xfrm flipH="1">
            <a:off x="9029633" y="3817637"/>
            <a:ext cx="600" cy="75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0" name="Google Shape;1880;gf377b632c8_2_1715"/>
          <p:cNvCxnSpPr/>
          <p:nvPr/>
        </p:nvCxnSpPr>
        <p:spPr>
          <a:xfrm flipH="1">
            <a:off x="5344430" y="3817623"/>
            <a:ext cx="1200" cy="78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1" name="Google Shape;1881;gf377b632c8_2_1715"/>
          <p:cNvCxnSpPr/>
          <p:nvPr/>
        </p:nvCxnSpPr>
        <p:spPr>
          <a:xfrm>
            <a:off x="3860955" y="2961664"/>
            <a:ext cx="1517100" cy="916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882" name="Google Shape;1882;gf377b632c8_2_1715"/>
          <p:cNvSpPr/>
          <p:nvPr/>
        </p:nvSpPr>
        <p:spPr>
          <a:xfrm>
            <a:off x="5195125" y="4046250"/>
            <a:ext cx="423600" cy="483900"/>
          </a:xfrm>
          <a:prstGeom prst="ellipse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3" name="Google Shape;1883;gf377b632c8_2_1715"/>
          <p:cNvCxnSpPr>
            <a:endCxn id="1882" idx="2"/>
          </p:cNvCxnSpPr>
          <p:nvPr/>
        </p:nvCxnSpPr>
        <p:spPr>
          <a:xfrm>
            <a:off x="3799525" y="3660600"/>
            <a:ext cx="1395600" cy="6276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884" name="Google Shape;1884;gf377b632c8_2_1715"/>
          <p:cNvSpPr/>
          <p:nvPr/>
        </p:nvSpPr>
        <p:spPr>
          <a:xfrm>
            <a:off x="8686800" y="4046250"/>
            <a:ext cx="423600" cy="4839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5" name="Google Shape;1885;gf377b632c8_2_1715"/>
          <p:cNvCxnSpPr>
            <a:stCxn id="1884" idx="4"/>
          </p:cNvCxnSpPr>
          <p:nvPr/>
        </p:nvCxnSpPr>
        <p:spPr>
          <a:xfrm rot="5400000">
            <a:off x="6092550" y="1934100"/>
            <a:ext cx="210000" cy="54021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none"/>
          </a:ln>
        </p:spPr>
      </p:cxnSp>
      <p:pic>
        <p:nvPicPr>
          <p:cNvPr id="1886" name="Google Shape;1886;gf377b632c8_2_17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673" y="81400"/>
            <a:ext cx="5053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f377b632c8_2_1754"/>
          <p:cNvSpPr/>
          <p:nvPr/>
        </p:nvSpPr>
        <p:spPr>
          <a:xfrm flipH="1" rot="5400000">
            <a:off x="3507254" y="2010828"/>
            <a:ext cx="484062" cy="1437349"/>
          </a:xfrm>
          <a:custGeom>
            <a:rect b="b" l="l" r="r" t="t"/>
            <a:pathLst>
              <a:path extrusionOk="0" h="10008" w="10008">
                <a:moveTo>
                  <a:pt x="5004" y="1"/>
                </a:moveTo>
                <a:cubicBezTo>
                  <a:pt x="2235" y="1"/>
                  <a:pt x="0" y="2236"/>
                  <a:pt x="0" y="5004"/>
                </a:cubicBezTo>
                <a:cubicBezTo>
                  <a:pt x="0" y="7773"/>
                  <a:pt x="2235" y="10008"/>
                  <a:pt x="5004" y="10008"/>
                </a:cubicBezTo>
                <a:cubicBezTo>
                  <a:pt x="7772" y="10008"/>
                  <a:pt x="10007" y="7773"/>
                  <a:pt x="10007" y="5004"/>
                </a:cubicBezTo>
                <a:cubicBezTo>
                  <a:pt x="10007" y="2236"/>
                  <a:pt x="7772" y="1"/>
                  <a:pt x="5004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gf377b632c8_2_1754"/>
          <p:cNvSpPr txBox="1"/>
          <p:nvPr/>
        </p:nvSpPr>
        <p:spPr>
          <a:xfrm>
            <a:off x="4998700" y="2578890"/>
            <a:ext cx="1204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Sex linked</a:t>
            </a:r>
            <a:endParaRPr b="1" i="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893" name="Google Shape;1893;gf377b632c8_2_1754"/>
          <p:cNvGrpSpPr/>
          <p:nvPr/>
        </p:nvGrpSpPr>
        <p:grpSpPr>
          <a:xfrm rot="5400000">
            <a:off x="2904988" y="-1566010"/>
            <a:ext cx="3734731" cy="5454717"/>
            <a:chOff x="-1183875" y="667688"/>
            <a:chExt cx="4875627" cy="4176979"/>
          </a:xfrm>
        </p:grpSpPr>
        <p:grpSp>
          <p:nvGrpSpPr>
            <p:cNvPr id="1894" name="Google Shape;1894;gf377b632c8_2_1754"/>
            <p:cNvGrpSpPr/>
            <p:nvPr/>
          </p:nvGrpSpPr>
          <p:grpSpPr>
            <a:xfrm rot="659139">
              <a:off x="479664" y="781382"/>
              <a:ext cx="1573045" cy="3949591"/>
              <a:chOff x="2519176" y="1406379"/>
              <a:chExt cx="1488404" cy="3737074"/>
            </a:xfrm>
          </p:grpSpPr>
          <p:sp>
            <p:nvSpPr>
              <p:cNvPr id="1895" name="Google Shape;1895;gf377b632c8_2_1754"/>
              <p:cNvSpPr/>
              <p:nvPr/>
            </p:nvSpPr>
            <p:spPr>
              <a:xfrm>
                <a:off x="2525078" y="1752471"/>
                <a:ext cx="1392303" cy="3383522"/>
              </a:xfrm>
              <a:custGeom>
                <a:rect b="b" l="l" r="r" t="t"/>
                <a:pathLst>
                  <a:path extrusionOk="0" h="30385" w="12503">
                    <a:moveTo>
                      <a:pt x="458" y="0"/>
                    </a:moveTo>
                    <a:cubicBezTo>
                      <a:pt x="308" y="113"/>
                      <a:pt x="150" y="225"/>
                      <a:pt x="0" y="338"/>
                    </a:cubicBezTo>
                    <a:cubicBezTo>
                      <a:pt x="1434" y="1306"/>
                      <a:pt x="2987" y="1771"/>
                      <a:pt x="4495" y="2154"/>
                    </a:cubicBezTo>
                    <a:cubicBezTo>
                      <a:pt x="6146" y="2589"/>
                      <a:pt x="7977" y="3197"/>
                      <a:pt x="9230" y="5621"/>
                    </a:cubicBezTo>
                    <a:cubicBezTo>
                      <a:pt x="10138" y="7414"/>
                      <a:pt x="9936" y="9395"/>
                      <a:pt x="9523" y="11331"/>
                    </a:cubicBezTo>
                    <a:cubicBezTo>
                      <a:pt x="9103" y="13305"/>
                      <a:pt x="8533" y="15474"/>
                      <a:pt x="8593" y="17635"/>
                    </a:cubicBezTo>
                    <a:cubicBezTo>
                      <a:pt x="8660" y="19376"/>
                      <a:pt x="9313" y="21394"/>
                      <a:pt x="10026" y="22745"/>
                    </a:cubicBezTo>
                    <a:cubicBezTo>
                      <a:pt x="10844" y="24336"/>
                      <a:pt x="11894" y="26310"/>
                      <a:pt x="10664" y="30384"/>
                    </a:cubicBezTo>
                    <a:cubicBezTo>
                      <a:pt x="10844" y="30369"/>
                      <a:pt x="11024" y="30362"/>
                      <a:pt x="11212" y="30347"/>
                    </a:cubicBezTo>
                    <a:cubicBezTo>
                      <a:pt x="12502" y="25964"/>
                      <a:pt x="11302" y="23818"/>
                      <a:pt x="10461" y="22250"/>
                    </a:cubicBezTo>
                    <a:cubicBezTo>
                      <a:pt x="9748" y="20959"/>
                      <a:pt x="9140" y="19068"/>
                      <a:pt x="9080" y="17545"/>
                    </a:cubicBezTo>
                    <a:cubicBezTo>
                      <a:pt x="9013" y="15541"/>
                      <a:pt x="9553" y="13508"/>
                      <a:pt x="9981" y="11519"/>
                    </a:cubicBezTo>
                    <a:cubicBezTo>
                      <a:pt x="10424" y="9553"/>
                      <a:pt x="10656" y="7324"/>
                      <a:pt x="9628" y="5313"/>
                    </a:cubicBezTo>
                    <a:cubicBezTo>
                      <a:pt x="8232" y="2642"/>
                      <a:pt x="6199" y="2004"/>
                      <a:pt x="4525" y="1591"/>
                    </a:cubicBezTo>
                    <a:cubicBezTo>
                      <a:pt x="3092" y="1253"/>
                      <a:pt x="1666" y="1133"/>
                      <a:pt x="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gf377b632c8_2_1754"/>
              <p:cNvSpPr/>
              <p:nvPr/>
            </p:nvSpPr>
            <p:spPr>
              <a:xfrm>
                <a:off x="2519176" y="1746903"/>
                <a:ext cx="1350544" cy="3396550"/>
              </a:xfrm>
              <a:custGeom>
                <a:rect b="b" l="l" r="r" t="t"/>
                <a:pathLst>
                  <a:path extrusionOk="0" h="30502" w="12128">
                    <a:moveTo>
                      <a:pt x="528" y="135"/>
                    </a:moveTo>
                    <a:cubicBezTo>
                      <a:pt x="565" y="135"/>
                      <a:pt x="594" y="180"/>
                      <a:pt x="721" y="290"/>
                    </a:cubicBezTo>
                    <a:cubicBezTo>
                      <a:pt x="879" y="418"/>
                      <a:pt x="1044" y="538"/>
                      <a:pt x="1217" y="643"/>
                    </a:cubicBezTo>
                    <a:cubicBezTo>
                      <a:pt x="1607" y="876"/>
                      <a:pt x="2019" y="1063"/>
                      <a:pt x="2447" y="1191"/>
                    </a:cubicBezTo>
                    <a:cubicBezTo>
                      <a:pt x="3310" y="1461"/>
                      <a:pt x="4196" y="1581"/>
                      <a:pt x="5066" y="1821"/>
                    </a:cubicBezTo>
                    <a:cubicBezTo>
                      <a:pt x="7190" y="2376"/>
                      <a:pt x="9546" y="3922"/>
                      <a:pt x="10199" y="6969"/>
                    </a:cubicBezTo>
                    <a:cubicBezTo>
                      <a:pt x="10867" y="10271"/>
                      <a:pt x="9366" y="13152"/>
                      <a:pt x="9126" y="16244"/>
                    </a:cubicBezTo>
                    <a:cubicBezTo>
                      <a:pt x="9013" y="17565"/>
                      <a:pt x="9163" y="18893"/>
                      <a:pt x="9569" y="20161"/>
                    </a:cubicBezTo>
                    <a:cubicBezTo>
                      <a:pt x="9921" y="21332"/>
                      <a:pt x="10462" y="22232"/>
                      <a:pt x="10949" y="23268"/>
                    </a:cubicBezTo>
                    <a:cubicBezTo>
                      <a:pt x="11452" y="24303"/>
                      <a:pt x="11730" y="25429"/>
                      <a:pt x="11775" y="26577"/>
                    </a:cubicBezTo>
                    <a:cubicBezTo>
                      <a:pt x="11805" y="27448"/>
                      <a:pt x="11722" y="28318"/>
                      <a:pt x="11535" y="29166"/>
                    </a:cubicBezTo>
                    <a:cubicBezTo>
                      <a:pt x="11490" y="29406"/>
                      <a:pt x="11325" y="30247"/>
                      <a:pt x="11205" y="30337"/>
                    </a:cubicBezTo>
                    <a:cubicBezTo>
                      <a:pt x="11156" y="30369"/>
                      <a:pt x="11084" y="30378"/>
                      <a:pt x="11009" y="30378"/>
                    </a:cubicBezTo>
                    <a:cubicBezTo>
                      <a:pt x="10929" y="30378"/>
                      <a:pt x="10846" y="30368"/>
                      <a:pt x="10786" y="30366"/>
                    </a:cubicBezTo>
                    <a:lnTo>
                      <a:pt x="10786" y="30366"/>
                    </a:lnTo>
                    <a:cubicBezTo>
                      <a:pt x="11600" y="27703"/>
                      <a:pt x="11402" y="25424"/>
                      <a:pt x="10552" y="23606"/>
                    </a:cubicBezTo>
                    <a:cubicBezTo>
                      <a:pt x="10064" y="22562"/>
                      <a:pt x="9539" y="21624"/>
                      <a:pt x="9186" y="20446"/>
                    </a:cubicBezTo>
                    <a:cubicBezTo>
                      <a:pt x="8736" y="18976"/>
                      <a:pt x="8593" y="17430"/>
                      <a:pt x="8766" y="15906"/>
                    </a:cubicBezTo>
                    <a:cubicBezTo>
                      <a:pt x="8938" y="14293"/>
                      <a:pt x="9344" y="12740"/>
                      <a:pt x="9666" y="11156"/>
                    </a:cubicBezTo>
                    <a:cubicBezTo>
                      <a:pt x="9951" y="9768"/>
                      <a:pt x="10139" y="8230"/>
                      <a:pt x="9749" y="6759"/>
                    </a:cubicBezTo>
                    <a:cubicBezTo>
                      <a:pt x="9096" y="4335"/>
                      <a:pt x="7220" y="2969"/>
                      <a:pt x="5456" y="2414"/>
                    </a:cubicBezTo>
                    <a:cubicBezTo>
                      <a:pt x="4436" y="2084"/>
                      <a:pt x="3430" y="1889"/>
                      <a:pt x="2432" y="1521"/>
                    </a:cubicBezTo>
                    <a:cubicBezTo>
                      <a:pt x="1914" y="1341"/>
                      <a:pt x="1404" y="1116"/>
                      <a:pt x="924" y="861"/>
                    </a:cubicBezTo>
                    <a:cubicBezTo>
                      <a:pt x="706" y="741"/>
                      <a:pt x="391" y="620"/>
                      <a:pt x="211" y="440"/>
                    </a:cubicBezTo>
                    <a:cubicBezTo>
                      <a:pt x="187" y="416"/>
                      <a:pt x="168" y="402"/>
                      <a:pt x="152" y="395"/>
                    </a:cubicBezTo>
                    <a:lnTo>
                      <a:pt x="152" y="395"/>
                    </a:lnTo>
                    <a:cubicBezTo>
                      <a:pt x="161" y="386"/>
                      <a:pt x="170" y="374"/>
                      <a:pt x="181" y="358"/>
                    </a:cubicBezTo>
                    <a:cubicBezTo>
                      <a:pt x="233" y="298"/>
                      <a:pt x="301" y="245"/>
                      <a:pt x="376" y="208"/>
                    </a:cubicBezTo>
                    <a:cubicBezTo>
                      <a:pt x="464" y="162"/>
                      <a:pt x="499" y="135"/>
                      <a:pt x="528" y="135"/>
                    </a:cubicBezTo>
                    <a:close/>
                    <a:moveTo>
                      <a:pt x="510" y="0"/>
                    </a:moveTo>
                    <a:cubicBezTo>
                      <a:pt x="502" y="0"/>
                      <a:pt x="495" y="2"/>
                      <a:pt x="489" y="5"/>
                    </a:cubicBezTo>
                    <a:cubicBezTo>
                      <a:pt x="331" y="125"/>
                      <a:pt x="181" y="238"/>
                      <a:pt x="31" y="350"/>
                    </a:cubicBezTo>
                    <a:cubicBezTo>
                      <a:pt x="1" y="373"/>
                      <a:pt x="1" y="418"/>
                      <a:pt x="38" y="433"/>
                    </a:cubicBezTo>
                    <a:cubicBezTo>
                      <a:pt x="1689" y="1528"/>
                      <a:pt x="3453" y="1896"/>
                      <a:pt x="5321" y="2474"/>
                    </a:cubicBezTo>
                    <a:cubicBezTo>
                      <a:pt x="7400" y="3097"/>
                      <a:pt x="9576" y="4875"/>
                      <a:pt x="9854" y="7907"/>
                    </a:cubicBezTo>
                    <a:cubicBezTo>
                      <a:pt x="9996" y="9513"/>
                      <a:pt x="9606" y="11029"/>
                      <a:pt x="9283" y="12507"/>
                    </a:cubicBezTo>
                    <a:cubicBezTo>
                      <a:pt x="8991" y="13835"/>
                      <a:pt x="8706" y="15186"/>
                      <a:pt x="8623" y="16559"/>
                    </a:cubicBezTo>
                    <a:cubicBezTo>
                      <a:pt x="8473" y="18923"/>
                      <a:pt x="9148" y="21129"/>
                      <a:pt x="10094" y="22945"/>
                    </a:cubicBezTo>
                    <a:cubicBezTo>
                      <a:pt x="10544" y="23793"/>
                      <a:pt x="10949" y="24701"/>
                      <a:pt x="11130" y="25789"/>
                    </a:cubicBezTo>
                    <a:cubicBezTo>
                      <a:pt x="11355" y="27185"/>
                      <a:pt x="11190" y="28791"/>
                      <a:pt x="10664" y="30449"/>
                    </a:cubicBezTo>
                    <a:cubicBezTo>
                      <a:pt x="10664" y="30451"/>
                      <a:pt x="10663" y="30453"/>
                      <a:pt x="10663" y="30455"/>
                    </a:cubicBezTo>
                    <a:lnTo>
                      <a:pt x="10663" y="30455"/>
                    </a:lnTo>
                    <a:cubicBezTo>
                      <a:pt x="10657" y="30481"/>
                      <a:pt x="10662" y="30502"/>
                      <a:pt x="10687" y="30502"/>
                    </a:cubicBezTo>
                    <a:cubicBezTo>
                      <a:pt x="10874" y="30487"/>
                      <a:pt x="11054" y="30479"/>
                      <a:pt x="11235" y="30464"/>
                    </a:cubicBezTo>
                    <a:cubicBezTo>
                      <a:pt x="11272" y="30457"/>
                      <a:pt x="11302" y="30427"/>
                      <a:pt x="11317" y="30382"/>
                    </a:cubicBezTo>
                    <a:cubicBezTo>
                      <a:pt x="12128" y="27733"/>
                      <a:pt x="11992" y="25369"/>
                      <a:pt x="11190" y="23508"/>
                    </a:cubicBezTo>
                    <a:cubicBezTo>
                      <a:pt x="10792" y="22608"/>
                      <a:pt x="10282" y="21850"/>
                      <a:pt x="9929" y="20897"/>
                    </a:cubicBezTo>
                    <a:cubicBezTo>
                      <a:pt x="9471" y="19681"/>
                      <a:pt x="9133" y="18353"/>
                      <a:pt x="9178" y="16912"/>
                    </a:cubicBezTo>
                    <a:cubicBezTo>
                      <a:pt x="9246" y="13745"/>
                      <a:pt x="10754" y="10969"/>
                      <a:pt x="10402" y="7659"/>
                    </a:cubicBezTo>
                    <a:cubicBezTo>
                      <a:pt x="10109" y="5085"/>
                      <a:pt x="8428" y="3097"/>
                      <a:pt x="6605" y="2264"/>
                    </a:cubicBezTo>
                    <a:cubicBezTo>
                      <a:pt x="4601" y="1341"/>
                      <a:pt x="2230" y="1566"/>
                      <a:pt x="541" y="13"/>
                    </a:cubicBezTo>
                    <a:cubicBezTo>
                      <a:pt x="532" y="4"/>
                      <a:pt x="521" y="0"/>
                      <a:pt x="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gf377b632c8_2_1754"/>
              <p:cNvSpPr/>
              <p:nvPr/>
            </p:nvSpPr>
            <p:spPr>
              <a:xfrm>
                <a:off x="3026409" y="1993109"/>
                <a:ext cx="566698" cy="1053864"/>
              </a:xfrm>
              <a:custGeom>
                <a:rect b="b" l="l" r="r" t="t"/>
                <a:pathLst>
                  <a:path extrusionOk="0" h="9464" w="5089">
                    <a:moveTo>
                      <a:pt x="1" y="0"/>
                    </a:moveTo>
                    <a:lnTo>
                      <a:pt x="1" y="0"/>
                    </a:lnTo>
                    <a:cubicBezTo>
                      <a:pt x="264" y="1839"/>
                      <a:pt x="421" y="3730"/>
                      <a:pt x="1509" y="5824"/>
                    </a:cubicBezTo>
                    <a:cubicBezTo>
                      <a:pt x="2357" y="7482"/>
                      <a:pt x="3670" y="8435"/>
                      <a:pt x="4954" y="9463"/>
                    </a:cubicBezTo>
                    <a:cubicBezTo>
                      <a:pt x="4976" y="9365"/>
                      <a:pt x="4999" y="9268"/>
                      <a:pt x="5021" y="9170"/>
                    </a:cubicBezTo>
                    <a:cubicBezTo>
                      <a:pt x="5044" y="9058"/>
                      <a:pt x="5066" y="8945"/>
                      <a:pt x="5089" y="8833"/>
                    </a:cubicBezTo>
                    <a:cubicBezTo>
                      <a:pt x="3843" y="7865"/>
                      <a:pt x="2680" y="7024"/>
                      <a:pt x="1914" y="5546"/>
                    </a:cubicBezTo>
                    <a:cubicBezTo>
                      <a:pt x="916" y="3632"/>
                      <a:pt x="751" y="1929"/>
                      <a:pt x="511" y="135"/>
                    </a:cubicBezTo>
                    <a:cubicBezTo>
                      <a:pt x="339" y="90"/>
                      <a:pt x="166" y="38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gf377b632c8_2_1754"/>
              <p:cNvSpPr/>
              <p:nvPr/>
            </p:nvSpPr>
            <p:spPr>
              <a:xfrm>
                <a:off x="3020730" y="1987096"/>
                <a:ext cx="577389" cy="1066892"/>
              </a:xfrm>
              <a:custGeom>
                <a:rect b="b" l="l" r="r" t="t"/>
                <a:pathLst>
                  <a:path extrusionOk="0" h="9581" w="5185">
                    <a:moveTo>
                      <a:pt x="300" y="125"/>
                    </a:moveTo>
                    <a:cubicBezTo>
                      <a:pt x="516" y="125"/>
                      <a:pt x="572" y="568"/>
                      <a:pt x="592" y="722"/>
                    </a:cubicBezTo>
                    <a:cubicBezTo>
                      <a:pt x="840" y="2568"/>
                      <a:pt x="1162" y="4332"/>
                      <a:pt x="2101" y="5930"/>
                    </a:cubicBezTo>
                    <a:cubicBezTo>
                      <a:pt x="2513" y="6605"/>
                      <a:pt x="3024" y="7221"/>
                      <a:pt x="3631" y="7739"/>
                    </a:cubicBezTo>
                    <a:cubicBezTo>
                      <a:pt x="3909" y="7986"/>
                      <a:pt x="4194" y="8211"/>
                      <a:pt x="4487" y="8444"/>
                    </a:cubicBezTo>
                    <a:cubicBezTo>
                      <a:pt x="4607" y="8541"/>
                      <a:pt x="4915" y="8684"/>
                      <a:pt x="4990" y="8834"/>
                    </a:cubicBezTo>
                    <a:cubicBezTo>
                      <a:pt x="5097" y="9042"/>
                      <a:pt x="5031" y="9225"/>
                      <a:pt x="4978" y="9433"/>
                    </a:cubicBezTo>
                    <a:lnTo>
                      <a:pt x="4978" y="9433"/>
                    </a:lnTo>
                    <a:cubicBezTo>
                      <a:pt x="3518" y="8262"/>
                      <a:pt x="2159" y="7170"/>
                      <a:pt x="1328" y="5285"/>
                    </a:cubicBezTo>
                    <a:cubicBezTo>
                      <a:pt x="877" y="4264"/>
                      <a:pt x="562" y="3191"/>
                      <a:pt x="390" y="2088"/>
                    </a:cubicBezTo>
                    <a:cubicBezTo>
                      <a:pt x="307" y="1638"/>
                      <a:pt x="247" y="1180"/>
                      <a:pt x="187" y="715"/>
                    </a:cubicBezTo>
                    <a:cubicBezTo>
                      <a:pt x="157" y="520"/>
                      <a:pt x="44" y="227"/>
                      <a:pt x="217" y="144"/>
                    </a:cubicBezTo>
                    <a:cubicBezTo>
                      <a:pt x="247" y="131"/>
                      <a:pt x="275" y="125"/>
                      <a:pt x="300" y="125"/>
                    </a:cubicBezTo>
                    <a:close/>
                    <a:moveTo>
                      <a:pt x="43" y="1"/>
                    </a:moveTo>
                    <a:cubicBezTo>
                      <a:pt x="17" y="1"/>
                      <a:pt x="0" y="27"/>
                      <a:pt x="7" y="54"/>
                    </a:cubicBezTo>
                    <a:cubicBezTo>
                      <a:pt x="307" y="2133"/>
                      <a:pt x="555" y="4054"/>
                      <a:pt x="1523" y="5900"/>
                    </a:cubicBezTo>
                    <a:cubicBezTo>
                      <a:pt x="2354" y="7510"/>
                      <a:pt x="3678" y="8514"/>
                      <a:pt x="4973" y="9563"/>
                    </a:cubicBezTo>
                    <a:lnTo>
                      <a:pt x="4973" y="9563"/>
                    </a:lnTo>
                    <a:cubicBezTo>
                      <a:pt x="4976" y="9565"/>
                      <a:pt x="4978" y="9567"/>
                      <a:pt x="4980" y="9568"/>
                    </a:cubicBezTo>
                    <a:lnTo>
                      <a:pt x="4980" y="9568"/>
                    </a:lnTo>
                    <a:cubicBezTo>
                      <a:pt x="4981" y="9569"/>
                      <a:pt x="4982" y="9569"/>
                      <a:pt x="4982" y="9570"/>
                    </a:cubicBezTo>
                    <a:cubicBezTo>
                      <a:pt x="4991" y="9577"/>
                      <a:pt x="5000" y="9581"/>
                      <a:pt x="5007" y="9581"/>
                    </a:cubicBezTo>
                    <a:cubicBezTo>
                      <a:pt x="5019" y="9581"/>
                      <a:pt x="5029" y="9573"/>
                      <a:pt x="5036" y="9562"/>
                    </a:cubicBezTo>
                    <a:lnTo>
                      <a:pt x="5036" y="9562"/>
                    </a:lnTo>
                    <a:cubicBezTo>
                      <a:pt x="5042" y="9555"/>
                      <a:pt x="5047" y="9545"/>
                      <a:pt x="5050" y="9532"/>
                    </a:cubicBezTo>
                    <a:cubicBezTo>
                      <a:pt x="5095" y="9322"/>
                      <a:pt x="5140" y="9112"/>
                      <a:pt x="5185" y="8894"/>
                    </a:cubicBezTo>
                    <a:cubicBezTo>
                      <a:pt x="5185" y="8872"/>
                      <a:pt x="5177" y="8849"/>
                      <a:pt x="5162" y="8834"/>
                    </a:cubicBezTo>
                    <a:cubicBezTo>
                      <a:pt x="3917" y="7866"/>
                      <a:pt x="2678" y="6951"/>
                      <a:pt x="1913" y="5382"/>
                    </a:cubicBezTo>
                    <a:cubicBezTo>
                      <a:pt x="1087" y="3731"/>
                      <a:pt x="862" y="2028"/>
                      <a:pt x="607" y="189"/>
                    </a:cubicBezTo>
                    <a:cubicBezTo>
                      <a:pt x="600" y="167"/>
                      <a:pt x="585" y="144"/>
                      <a:pt x="562" y="137"/>
                    </a:cubicBezTo>
                    <a:cubicBezTo>
                      <a:pt x="397" y="92"/>
                      <a:pt x="224" y="47"/>
                      <a:pt x="52" y="2"/>
                    </a:cubicBezTo>
                    <a:cubicBezTo>
                      <a:pt x="49" y="1"/>
                      <a:pt x="46" y="1"/>
                      <a:pt x="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gf377b632c8_2_1754"/>
              <p:cNvSpPr/>
              <p:nvPr/>
            </p:nvSpPr>
            <p:spPr>
              <a:xfrm>
                <a:off x="2800799" y="1412281"/>
                <a:ext cx="272603" cy="529159"/>
              </a:xfrm>
              <a:custGeom>
                <a:rect b="b" l="l" r="r" t="t"/>
                <a:pathLst>
                  <a:path extrusionOk="0" h="4752" w="2448">
                    <a:moveTo>
                      <a:pt x="263" y="1"/>
                    </a:moveTo>
                    <a:cubicBezTo>
                      <a:pt x="173" y="144"/>
                      <a:pt x="83" y="286"/>
                      <a:pt x="1" y="421"/>
                    </a:cubicBezTo>
                    <a:cubicBezTo>
                      <a:pt x="1081" y="886"/>
                      <a:pt x="1704" y="3048"/>
                      <a:pt x="1929" y="4624"/>
                    </a:cubicBezTo>
                    <a:cubicBezTo>
                      <a:pt x="1974" y="4631"/>
                      <a:pt x="2012" y="4639"/>
                      <a:pt x="2049" y="4646"/>
                    </a:cubicBezTo>
                    <a:cubicBezTo>
                      <a:pt x="2184" y="4684"/>
                      <a:pt x="2312" y="4714"/>
                      <a:pt x="2447" y="4751"/>
                    </a:cubicBezTo>
                    <a:lnTo>
                      <a:pt x="2447" y="4744"/>
                    </a:lnTo>
                    <a:cubicBezTo>
                      <a:pt x="2199" y="3003"/>
                      <a:pt x="1689" y="75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gf377b632c8_2_1754"/>
              <p:cNvSpPr/>
              <p:nvPr/>
            </p:nvSpPr>
            <p:spPr>
              <a:xfrm>
                <a:off x="2794117" y="1406379"/>
                <a:ext cx="284964" cy="540963"/>
              </a:xfrm>
              <a:custGeom>
                <a:rect b="b" l="l" r="r" t="t"/>
                <a:pathLst>
                  <a:path extrusionOk="0" h="4858" w="2559">
                    <a:moveTo>
                      <a:pt x="355" y="135"/>
                    </a:moveTo>
                    <a:cubicBezTo>
                      <a:pt x="480" y="135"/>
                      <a:pt x="793" y="434"/>
                      <a:pt x="894" y="542"/>
                    </a:cubicBezTo>
                    <a:cubicBezTo>
                      <a:pt x="1336" y="977"/>
                      <a:pt x="1637" y="1577"/>
                      <a:pt x="1854" y="2155"/>
                    </a:cubicBezTo>
                    <a:cubicBezTo>
                      <a:pt x="2027" y="2643"/>
                      <a:pt x="2169" y="3153"/>
                      <a:pt x="2267" y="3671"/>
                    </a:cubicBezTo>
                    <a:cubicBezTo>
                      <a:pt x="2327" y="3956"/>
                      <a:pt x="2372" y="4241"/>
                      <a:pt x="2417" y="4526"/>
                    </a:cubicBezTo>
                    <a:cubicBezTo>
                      <a:pt x="2432" y="4586"/>
                      <a:pt x="2440" y="4646"/>
                      <a:pt x="2447" y="4707"/>
                    </a:cubicBezTo>
                    <a:cubicBezTo>
                      <a:pt x="2470" y="4769"/>
                      <a:pt x="2476" y="4800"/>
                      <a:pt x="2464" y="4800"/>
                    </a:cubicBezTo>
                    <a:cubicBezTo>
                      <a:pt x="2457" y="4800"/>
                      <a:pt x="2441" y="4786"/>
                      <a:pt x="2417" y="4759"/>
                    </a:cubicBezTo>
                    <a:cubicBezTo>
                      <a:pt x="2430" y="4753"/>
                      <a:pt x="2205" y="4678"/>
                      <a:pt x="2132" y="4658"/>
                    </a:cubicBezTo>
                    <a:lnTo>
                      <a:pt x="2132" y="4658"/>
                    </a:lnTo>
                    <a:cubicBezTo>
                      <a:pt x="2126" y="4653"/>
                      <a:pt x="2118" y="4649"/>
                      <a:pt x="2109" y="4646"/>
                    </a:cubicBezTo>
                    <a:cubicBezTo>
                      <a:pt x="1952" y="4609"/>
                      <a:pt x="1787" y="3356"/>
                      <a:pt x="1727" y="3191"/>
                    </a:cubicBezTo>
                    <a:cubicBezTo>
                      <a:pt x="1614" y="2748"/>
                      <a:pt x="1472" y="2320"/>
                      <a:pt x="1284" y="1900"/>
                    </a:cubicBezTo>
                    <a:cubicBezTo>
                      <a:pt x="1134" y="1547"/>
                      <a:pt x="931" y="1225"/>
                      <a:pt x="691" y="924"/>
                    </a:cubicBezTo>
                    <a:cubicBezTo>
                      <a:pt x="601" y="819"/>
                      <a:pt x="496" y="714"/>
                      <a:pt x="391" y="624"/>
                    </a:cubicBezTo>
                    <a:cubicBezTo>
                      <a:pt x="316" y="587"/>
                      <a:pt x="248" y="534"/>
                      <a:pt x="181" y="482"/>
                    </a:cubicBezTo>
                    <a:cubicBezTo>
                      <a:pt x="167" y="467"/>
                      <a:pt x="158" y="462"/>
                      <a:pt x="151" y="462"/>
                    </a:cubicBezTo>
                    <a:cubicBezTo>
                      <a:pt x="150" y="462"/>
                      <a:pt x="150" y="462"/>
                      <a:pt x="150" y="462"/>
                    </a:cubicBezTo>
                    <a:lnTo>
                      <a:pt x="150" y="462"/>
                    </a:lnTo>
                    <a:cubicBezTo>
                      <a:pt x="153" y="450"/>
                      <a:pt x="155" y="435"/>
                      <a:pt x="158" y="414"/>
                    </a:cubicBezTo>
                    <a:cubicBezTo>
                      <a:pt x="166" y="369"/>
                      <a:pt x="293" y="144"/>
                      <a:pt x="338" y="137"/>
                    </a:cubicBezTo>
                    <a:cubicBezTo>
                      <a:pt x="343" y="135"/>
                      <a:pt x="349" y="135"/>
                      <a:pt x="355" y="135"/>
                    </a:cubicBezTo>
                    <a:close/>
                    <a:moveTo>
                      <a:pt x="313" y="1"/>
                    </a:moveTo>
                    <a:cubicBezTo>
                      <a:pt x="300" y="1"/>
                      <a:pt x="288" y="7"/>
                      <a:pt x="278" y="16"/>
                    </a:cubicBezTo>
                    <a:cubicBezTo>
                      <a:pt x="196" y="159"/>
                      <a:pt x="106" y="294"/>
                      <a:pt x="16" y="437"/>
                    </a:cubicBezTo>
                    <a:cubicBezTo>
                      <a:pt x="1" y="467"/>
                      <a:pt x="16" y="504"/>
                      <a:pt x="46" y="519"/>
                    </a:cubicBezTo>
                    <a:cubicBezTo>
                      <a:pt x="1366" y="1172"/>
                      <a:pt x="1772" y="3431"/>
                      <a:pt x="1944" y="4677"/>
                    </a:cubicBezTo>
                    <a:cubicBezTo>
                      <a:pt x="1952" y="4699"/>
                      <a:pt x="1967" y="4722"/>
                      <a:pt x="1989" y="4722"/>
                    </a:cubicBezTo>
                    <a:cubicBezTo>
                      <a:pt x="2027" y="4737"/>
                      <a:pt x="2072" y="4744"/>
                      <a:pt x="2109" y="4752"/>
                    </a:cubicBezTo>
                    <a:cubicBezTo>
                      <a:pt x="2244" y="4789"/>
                      <a:pt x="2372" y="4819"/>
                      <a:pt x="2507" y="4857"/>
                    </a:cubicBezTo>
                    <a:cubicBezTo>
                      <a:pt x="2510" y="4857"/>
                      <a:pt x="2513" y="4858"/>
                      <a:pt x="2516" y="4858"/>
                    </a:cubicBezTo>
                    <a:cubicBezTo>
                      <a:pt x="2542" y="4858"/>
                      <a:pt x="2559" y="4830"/>
                      <a:pt x="2552" y="4797"/>
                    </a:cubicBezTo>
                    <a:cubicBezTo>
                      <a:pt x="2335" y="3221"/>
                      <a:pt x="1944" y="924"/>
                      <a:pt x="338" y="9"/>
                    </a:cubicBezTo>
                    <a:cubicBezTo>
                      <a:pt x="330" y="3"/>
                      <a:pt x="321" y="1"/>
                      <a:pt x="3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gf377b632c8_2_1754"/>
              <p:cNvSpPr/>
              <p:nvPr/>
            </p:nvSpPr>
            <p:spPr>
              <a:xfrm>
                <a:off x="3267164" y="4350383"/>
                <a:ext cx="435408" cy="767236"/>
              </a:xfrm>
              <a:custGeom>
                <a:rect b="b" l="l" r="r" t="t"/>
                <a:pathLst>
                  <a:path extrusionOk="0" h="6890" w="3910">
                    <a:moveTo>
                      <a:pt x="3662" y="0"/>
                    </a:moveTo>
                    <a:cubicBezTo>
                      <a:pt x="2244" y="2154"/>
                      <a:pt x="1013" y="4435"/>
                      <a:pt x="0" y="6807"/>
                    </a:cubicBezTo>
                    <a:cubicBezTo>
                      <a:pt x="165" y="6837"/>
                      <a:pt x="330" y="6867"/>
                      <a:pt x="503" y="6889"/>
                    </a:cubicBezTo>
                    <a:cubicBezTo>
                      <a:pt x="1441" y="4668"/>
                      <a:pt x="2581" y="2544"/>
                      <a:pt x="3910" y="533"/>
                    </a:cubicBezTo>
                    <a:cubicBezTo>
                      <a:pt x="3835" y="353"/>
                      <a:pt x="3752" y="173"/>
                      <a:pt x="36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gf377b632c8_2_1754"/>
              <p:cNvSpPr/>
              <p:nvPr/>
            </p:nvSpPr>
            <p:spPr>
              <a:xfrm>
                <a:off x="3260483" y="4343590"/>
                <a:ext cx="447991" cy="780710"/>
              </a:xfrm>
              <a:custGeom>
                <a:rect b="b" l="l" r="r" t="t"/>
                <a:pathLst>
                  <a:path extrusionOk="0" h="7011" w="4023">
                    <a:moveTo>
                      <a:pt x="3715" y="169"/>
                    </a:moveTo>
                    <a:lnTo>
                      <a:pt x="3715" y="169"/>
                    </a:lnTo>
                    <a:cubicBezTo>
                      <a:pt x="3857" y="470"/>
                      <a:pt x="3900" y="614"/>
                      <a:pt x="3647" y="1014"/>
                    </a:cubicBezTo>
                    <a:cubicBezTo>
                      <a:pt x="3482" y="1277"/>
                      <a:pt x="3317" y="1540"/>
                      <a:pt x="3152" y="1810"/>
                    </a:cubicBezTo>
                    <a:cubicBezTo>
                      <a:pt x="2852" y="2298"/>
                      <a:pt x="2559" y="2793"/>
                      <a:pt x="2281" y="3296"/>
                    </a:cubicBezTo>
                    <a:cubicBezTo>
                      <a:pt x="1966" y="3866"/>
                      <a:pt x="1673" y="4444"/>
                      <a:pt x="1388" y="5029"/>
                    </a:cubicBezTo>
                    <a:cubicBezTo>
                      <a:pt x="1208" y="5412"/>
                      <a:pt x="1028" y="5802"/>
                      <a:pt x="848" y="6185"/>
                    </a:cubicBezTo>
                    <a:cubicBezTo>
                      <a:pt x="780" y="6335"/>
                      <a:pt x="690" y="6688"/>
                      <a:pt x="600" y="6785"/>
                    </a:cubicBezTo>
                    <a:cubicBezTo>
                      <a:pt x="553" y="6837"/>
                      <a:pt x="539" y="6861"/>
                      <a:pt x="536" y="6870"/>
                    </a:cubicBezTo>
                    <a:lnTo>
                      <a:pt x="536" y="6870"/>
                    </a:lnTo>
                    <a:cubicBezTo>
                      <a:pt x="534" y="6866"/>
                      <a:pt x="525" y="6860"/>
                      <a:pt x="498" y="6860"/>
                    </a:cubicBezTo>
                    <a:cubicBezTo>
                      <a:pt x="482" y="6860"/>
                      <a:pt x="460" y="6862"/>
                      <a:pt x="428" y="6868"/>
                    </a:cubicBezTo>
                    <a:cubicBezTo>
                      <a:pt x="368" y="6868"/>
                      <a:pt x="300" y="6860"/>
                      <a:pt x="248" y="6838"/>
                    </a:cubicBezTo>
                    <a:cubicBezTo>
                      <a:pt x="205" y="6812"/>
                      <a:pt x="179" y="6806"/>
                      <a:pt x="164" y="6806"/>
                    </a:cubicBezTo>
                    <a:cubicBezTo>
                      <a:pt x="148" y="6806"/>
                      <a:pt x="143" y="6812"/>
                      <a:pt x="143" y="6812"/>
                    </a:cubicBezTo>
                    <a:cubicBezTo>
                      <a:pt x="142" y="6812"/>
                      <a:pt x="154" y="6797"/>
                      <a:pt x="158" y="6718"/>
                    </a:cubicBezTo>
                    <a:cubicBezTo>
                      <a:pt x="173" y="6515"/>
                      <a:pt x="593" y="5795"/>
                      <a:pt x="698" y="5569"/>
                    </a:cubicBezTo>
                    <a:cubicBezTo>
                      <a:pt x="1036" y="4849"/>
                      <a:pt x="1388" y="4136"/>
                      <a:pt x="1764" y="3431"/>
                    </a:cubicBezTo>
                    <a:cubicBezTo>
                      <a:pt x="2373" y="2293"/>
                      <a:pt x="3040" y="1227"/>
                      <a:pt x="3715" y="169"/>
                    </a:cubicBezTo>
                    <a:close/>
                    <a:moveTo>
                      <a:pt x="3742" y="1"/>
                    </a:moveTo>
                    <a:cubicBezTo>
                      <a:pt x="3739" y="1"/>
                      <a:pt x="3735" y="1"/>
                      <a:pt x="3732" y="2"/>
                    </a:cubicBezTo>
                    <a:lnTo>
                      <a:pt x="3732" y="2"/>
                    </a:lnTo>
                    <a:cubicBezTo>
                      <a:pt x="3719" y="4"/>
                      <a:pt x="3705" y="13"/>
                      <a:pt x="3692" y="31"/>
                    </a:cubicBezTo>
                    <a:cubicBezTo>
                      <a:pt x="2296" y="2215"/>
                      <a:pt x="1066" y="4496"/>
                      <a:pt x="15" y="6860"/>
                    </a:cubicBezTo>
                    <a:cubicBezTo>
                      <a:pt x="0" y="6890"/>
                      <a:pt x="8" y="6928"/>
                      <a:pt x="30" y="6928"/>
                    </a:cubicBezTo>
                    <a:cubicBezTo>
                      <a:pt x="195" y="6958"/>
                      <a:pt x="368" y="6988"/>
                      <a:pt x="533" y="7010"/>
                    </a:cubicBezTo>
                    <a:cubicBezTo>
                      <a:pt x="563" y="7010"/>
                      <a:pt x="593" y="6995"/>
                      <a:pt x="608" y="6958"/>
                    </a:cubicBezTo>
                    <a:cubicBezTo>
                      <a:pt x="1568" y="4759"/>
                      <a:pt x="2702" y="2643"/>
                      <a:pt x="4007" y="624"/>
                    </a:cubicBezTo>
                    <a:cubicBezTo>
                      <a:pt x="4022" y="602"/>
                      <a:pt x="4022" y="572"/>
                      <a:pt x="4015" y="549"/>
                    </a:cubicBezTo>
                    <a:cubicBezTo>
                      <a:pt x="3932" y="369"/>
                      <a:pt x="3850" y="189"/>
                      <a:pt x="3767" y="16"/>
                    </a:cubicBezTo>
                    <a:cubicBezTo>
                      <a:pt x="3761" y="5"/>
                      <a:pt x="3752" y="1"/>
                      <a:pt x="37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gf377b632c8_2_1754"/>
              <p:cNvSpPr/>
              <p:nvPr/>
            </p:nvSpPr>
            <p:spPr>
              <a:xfrm>
                <a:off x="3625624" y="3014234"/>
                <a:ext cx="374495" cy="1326238"/>
              </a:xfrm>
              <a:custGeom>
                <a:rect b="b" l="l" r="r" t="t"/>
                <a:pathLst>
                  <a:path extrusionOk="0" h="11910" w="3363">
                    <a:moveTo>
                      <a:pt x="135" y="0"/>
                    </a:moveTo>
                    <a:cubicBezTo>
                      <a:pt x="128" y="68"/>
                      <a:pt x="113" y="128"/>
                      <a:pt x="98" y="188"/>
                    </a:cubicBezTo>
                    <a:cubicBezTo>
                      <a:pt x="68" y="346"/>
                      <a:pt x="30" y="496"/>
                      <a:pt x="0" y="653"/>
                    </a:cubicBezTo>
                    <a:cubicBezTo>
                      <a:pt x="1186" y="1689"/>
                      <a:pt x="2304" y="3115"/>
                      <a:pt x="2582" y="5118"/>
                    </a:cubicBezTo>
                    <a:cubicBezTo>
                      <a:pt x="2829" y="6777"/>
                      <a:pt x="2192" y="9230"/>
                      <a:pt x="1194" y="10814"/>
                    </a:cubicBezTo>
                    <a:cubicBezTo>
                      <a:pt x="1081" y="11009"/>
                      <a:pt x="961" y="11196"/>
                      <a:pt x="833" y="11392"/>
                    </a:cubicBezTo>
                    <a:cubicBezTo>
                      <a:pt x="923" y="11557"/>
                      <a:pt x="1006" y="11729"/>
                      <a:pt x="1088" y="11909"/>
                    </a:cubicBezTo>
                    <a:cubicBezTo>
                      <a:pt x="1246" y="11669"/>
                      <a:pt x="1404" y="11429"/>
                      <a:pt x="1546" y="11189"/>
                    </a:cubicBezTo>
                    <a:cubicBezTo>
                      <a:pt x="2604" y="9531"/>
                      <a:pt x="3362" y="6844"/>
                      <a:pt x="3062" y="4901"/>
                    </a:cubicBezTo>
                    <a:cubicBezTo>
                      <a:pt x="2724" y="2604"/>
                      <a:pt x="1404" y="1043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gf377b632c8_2_1754"/>
              <p:cNvSpPr/>
              <p:nvPr/>
            </p:nvSpPr>
            <p:spPr>
              <a:xfrm>
                <a:off x="3619722" y="3007441"/>
                <a:ext cx="387858" cy="1340491"/>
              </a:xfrm>
              <a:custGeom>
                <a:rect b="b" l="l" r="r" t="t"/>
                <a:pathLst>
                  <a:path extrusionOk="0" h="12038" w="3483">
                    <a:moveTo>
                      <a:pt x="218" y="152"/>
                    </a:moveTo>
                    <a:cubicBezTo>
                      <a:pt x="1298" y="1070"/>
                      <a:pt x="2342" y="2261"/>
                      <a:pt x="2845" y="3971"/>
                    </a:cubicBezTo>
                    <a:cubicBezTo>
                      <a:pt x="3400" y="5802"/>
                      <a:pt x="3070" y="8031"/>
                      <a:pt x="2245" y="9914"/>
                    </a:cubicBezTo>
                    <a:cubicBezTo>
                      <a:pt x="2079" y="10304"/>
                      <a:pt x="1884" y="10687"/>
                      <a:pt x="1667" y="11055"/>
                    </a:cubicBezTo>
                    <a:cubicBezTo>
                      <a:pt x="1569" y="11235"/>
                      <a:pt x="1464" y="11408"/>
                      <a:pt x="1344" y="11580"/>
                    </a:cubicBezTo>
                    <a:cubicBezTo>
                      <a:pt x="1254" y="11693"/>
                      <a:pt x="1277" y="11745"/>
                      <a:pt x="1164" y="11753"/>
                    </a:cubicBezTo>
                    <a:cubicBezTo>
                      <a:pt x="1159" y="11753"/>
                      <a:pt x="1154" y="11754"/>
                      <a:pt x="1150" y="11754"/>
                    </a:cubicBezTo>
                    <a:cubicBezTo>
                      <a:pt x="1035" y="11754"/>
                      <a:pt x="1014" y="11574"/>
                      <a:pt x="1029" y="11430"/>
                    </a:cubicBezTo>
                    <a:cubicBezTo>
                      <a:pt x="1066" y="11092"/>
                      <a:pt x="1524" y="10515"/>
                      <a:pt x="1682" y="10177"/>
                    </a:cubicBezTo>
                    <a:cubicBezTo>
                      <a:pt x="1862" y="9809"/>
                      <a:pt x="2027" y="9426"/>
                      <a:pt x="2162" y="9036"/>
                    </a:cubicBezTo>
                    <a:cubicBezTo>
                      <a:pt x="2717" y="7468"/>
                      <a:pt x="2912" y="5742"/>
                      <a:pt x="2492" y="4264"/>
                    </a:cubicBezTo>
                    <a:cubicBezTo>
                      <a:pt x="2267" y="3483"/>
                      <a:pt x="1899" y="2748"/>
                      <a:pt x="1412" y="2102"/>
                    </a:cubicBezTo>
                    <a:cubicBezTo>
                      <a:pt x="1209" y="1817"/>
                      <a:pt x="976" y="1547"/>
                      <a:pt x="736" y="1292"/>
                    </a:cubicBezTo>
                    <a:cubicBezTo>
                      <a:pt x="601" y="1157"/>
                      <a:pt x="444" y="1037"/>
                      <a:pt x="316" y="879"/>
                    </a:cubicBezTo>
                    <a:cubicBezTo>
                      <a:pt x="121" y="642"/>
                      <a:pt x="152" y="470"/>
                      <a:pt x="218" y="152"/>
                    </a:cubicBezTo>
                    <a:close/>
                    <a:moveTo>
                      <a:pt x="191" y="1"/>
                    </a:moveTo>
                    <a:cubicBezTo>
                      <a:pt x="178" y="1"/>
                      <a:pt x="166" y="12"/>
                      <a:pt x="158" y="27"/>
                    </a:cubicBezTo>
                    <a:lnTo>
                      <a:pt x="158" y="27"/>
                    </a:lnTo>
                    <a:cubicBezTo>
                      <a:pt x="155" y="33"/>
                      <a:pt x="153" y="39"/>
                      <a:pt x="151" y="46"/>
                    </a:cubicBezTo>
                    <a:cubicBezTo>
                      <a:pt x="106" y="264"/>
                      <a:pt x="53" y="482"/>
                      <a:pt x="8" y="699"/>
                    </a:cubicBezTo>
                    <a:cubicBezTo>
                      <a:pt x="1" y="722"/>
                      <a:pt x="8" y="744"/>
                      <a:pt x="31" y="767"/>
                    </a:cubicBezTo>
                    <a:cubicBezTo>
                      <a:pt x="1224" y="1810"/>
                      <a:pt x="2432" y="3311"/>
                      <a:pt x="2620" y="5464"/>
                    </a:cubicBezTo>
                    <a:cubicBezTo>
                      <a:pt x="2800" y="7565"/>
                      <a:pt x="1944" y="9727"/>
                      <a:pt x="856" y="11423"/>
                    </a:cubicBezTo>
                    <a:cubicBezTo>
                      <a:pt x="841" y="11445"/>
                      <a:pt x="841" y="11475"/>
                      <a:pt x="849" y="11498"/>
                    </a:cubicBezTo>
                    <a:cubicBezTo>
                      <a:pt x="939" y="11670"/>
                      <a:pt x="1021" y="11843"/>
                      <a:pt x="1104" y="12015"/>
                    </a:cubicBezTo>
                    <a:cubicBezTo>
                      <a:pt x="1110" y="12031"/>
                      <a:pt x="1120" y="12037"/>
                      <a:pt x="1131" y="12037"/>
                    </a:cubicBezTo>
                    <a:cubicBezTo>
                      <a:pt x="1147" y="12037"/>
                      <a:pt x="1166" y="12023"/>
                      <a:pt x="1179" y="12000"/>
                    </a:cubicBezTo>
                    <a:cubicBezTo>
                      <a:pt x="2477" y="10027"/>
                      <a:pt x="3483" y="7490"/>
                      <a:pt x="3168" y="5052"/>
                    </a:cubicBezTo>
                    <a:cubicBezTo>
                      <a:pt x="2875" y="2710"/>
                      <a:pt x="1547" y="1119"/>
                      <a:pt x="211" y="9"/>
                    </a:cubicBezTo>
                    <a:cubicBezTo>
                      <a:pt x="204" y="3"/>
                      <a:pt x="198" y="1"/>
                      <a:pt x="1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gf377b632c8_2_1754"/>
              <p:cNvSpPr/>
              <p:nvPr/>
            </p:nvSpPr>
            <p:spPr>
              <a:xfrm>
                <a:off x="2647905" y="1505708"/>
                <a:ext cx="238528" cy="315914"/>
              </a:xfrm>
              <a:custGeom>
                <a:rect b="b" l="l" r="r" t="t"/>
                <a:pathLst>
                  <a:path extrusionOk="0" h="2837" w="2142">
                    <a:moveTo>
                      <a:pt x="1914" y="117"/>
                    </a:moveTo>
                    <a:cubicBezTo>
                      <a:pt x="1953" y="117"/>
                      <a:pt x="1965" y="154"/>
                      <a:pt x="2023" y="217"/>
                    </a:cubicBezTo>
                    <a:lnTo>
                      <a:pt x="2023" y="217"/>
                    </a:lnTo>
                    <a:cubicBezTo>
                      <a:pt x="1723" y="690"/>
                      <a:pt x="1409" y="1156"/>
                      <a:pt x="1089" y="1608"/>
                    </a:cubicBezTo>
                    <a:cubicBezTo>
                      <a:pt x="878" y="1908"/>
                      <a:pt x="668" y="2201"/>
                      <a:pt x="451" y="2486"/>
                    </a:cubicBezTo>
                    <a:cubicBezTo>
                      <a:pt x="413" y="2531"/>
                      <a:pt x="331" y="2696"/>
                      <a:pt x="271" y="2719"/>
                    </a:cubicBezTo>
                    <a:cubicBezTo>
                      <a:pt x="271" y="2719"/>
                      <a:pt x="167" y="2671"/>
                      <a:pt x="117" y="2671"/>
                    </a:cubicBezTo>
                    <a:cubicBezTo>
                      <a:pt x="103" y="2671"/>
                      <a:pt x="93" y="2675"/>
                      <a:pt x="90" y="2684"/>
                    </a:cubicBezTo>
                    <a:lnTo>
                      <a:pt x="90" y="2684"/>
                    </a:lnTo>
                    <a:cubicBezTo>
                      <a:pt x="102" y="2580"/>
                      <a:pt x="408" y="2273"/>
                      <a:pt x="451" y="2209"/>
                    </a:cubicBezTo>
                    <a:cubicBezTo>
                      <a:pt x="683" y="1901"/>
                      <a:pt x="916" y="1578"/>
                      <a:pt x="1134" y="1256"/>
                    </a:cubicBezTo>
                    <a:cubicBezTo>
                      <a:pt x="1336" y="963"/>
                      <a:pt x="1539" y="663"/>
                      <a:pt x="1734" y="355"/>
                    </a:cubicBezTo>
                    <a:cubicBezTo>
                      <a:pt x="1771" y="303"/>
                      <a:pt x="1824" y="138"/>
                      <a:pt x="1884" y="123"/>
                    </a:cubicBezTo>
                    <a:cubicBezTo>
                      <a:pt x="1896" y="119"/>
                      <a:pt x="1905" y="117"/>
                      <a:pt x="1914" y="117"/>
                    </a:cubicBezTo>
                    <a:close/>
                    <a:moveTo>
                      <a:pt x="1903" y="0"/>
                    </a:moveTo>
                    <a:cubicBezTo>
                      <a:pt x="1874" y="0"/>
                      <a:pt x="1842" y="23"/>
                      <a:pt x="1786" y="70"/>
                    </a:cubicBezTo>
                    <a:cubicBezTo>
                      <a:pt x="1561" y="265"/>
                      <a:pt x="1396" y="693"/>
                      <a:pt x="1224" y="948"/>
                    </a:cubicBezTo>
                    <a:cubicBezTo>
                      <a:pt x="833" y="1526"/>
                      <a:pt x="436" y="2081"/>
                      <a:pt x="16" y="2629"/>
                    </a:cubicBezTo>
                    <a:cubicBezTo>
                      <a:pt x="1" y="2651"/>
                      <a:pt x="8" y="2681"/>
                      <a:pt x="31" y="2704"/>
                    </a:cubicBezTo>
                    <a:cubicBezTo>
                      <a:pt x="106" y="2741"/>
                      <a:pt x="181" y="2786"/>
                      <a:pt x="256" y="2831"/>
                    </a:cubicBezTo>
                    <a:cubicBezTo>
                      <a:pt x="265" y="2835"/>
                      <a:pt x="274" y="2836"/>
                      <a:pt x="283" y="2836"/>
                    </a:cubicBezTo>
                    <a:cubicBezTo>
                      <a:pt x="296" y="2836"/>
                      <a:pt x="307" y="2833"/>
                      <a:pt x="316" y="2824"/>
                    </a:cubicBezTo>
                    <a:cubicBezTo>
                      <a:pt x="954" y="2006"/>
                      <a:pt x="1554" y="1151"/>
                      <a:pt x="2124" y="258"/>
                    </a:cubicBezTo>
                    <a:cubicBezTo>
                      <a:pt x="2126" y="254"/>
                      <a:pt x="2128" y="250"/>
                      <a:pt x="2129" y="247"/>
                    </a:cubicBezTo>
                    <a:lnTo>
                      <a:pt x="2129" y="247"/>
                    </a:lnTo>
                    <a:cubicBezTo>
                      <a:pt x="2141" y="229"/>
                      <a:pt x="2141" y="204"/>
                      <a:pt x="2117" y="183"/>
                    </a:cubicBezTo>
                    <a:cubicBezTo>
                      <a:pt x="1989" y="65"/>
                      <a:pt x="1951" y="0"/>
                      <a:pt x="19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gf377b632c8_2_1754"/>
              <p:cNvSpPr/>
              <p:nvPr/>
            </p:nvSpPr>
            <p:spPr>
              <a:xfrm>
                <a:off x="2700577" y="1550918"/>
                <a:ext cx="222715" cy="299768"/>
              </a:xfrm>
              <a:custGeom>
                <a:rect b="b" l="l" r="r" t="t"/>
                <a:pathLst>
                  <a:path extrusionOk="0" h="2692" w="2000">
                    <a:moveTo>
                      <a:pt x="1799" y="141"/>
                    </a:moveTo>
                    <a:lnTo>
                      <a:pt x="1799" y="141"/>
                    </a:lnTo>
                    <a:cubicBezTo>
                      <a:pt x="1800" y="142"/>
                      <a:pt x="1800" y="143"/>
                      <a:pt x="1801" y="144"/>
                    </a:cubicBezTo>
                    <a:cubicBezTo>
                      <a:pt x="1839" y="208"/>
                      <a:pt x="1872" y="271"/>
                      <a:pt x="1899" y="339"/>
                    </a:cubicBezTo>
                    <a:lnTo>
                      <a:pt x="1899" y="339"/>
                    </a:lnTo>
                    <a:cubicBezTo>
                      <a:pt x="1596" y="804"/>
                      <a:pt x="1278" y="1262"/>
                      <a:pt x="946" y="1713"/>
                    </a:cubicBezTo>
                    <a:cubicBezTo>
                      <a:pt x="766" y="1968"/>
                      <a:pt x="578" y="2208"/>
                      <a:pt x="390" y="2456"/>
                    </a:cubicBezTo>
                    <a:cubicBezTo>
                      <a:pt x="375" y="2478"/>
                      <a:pt x="308" y="2591"/>
                      <a:pt x="278" y="2598"/>
                    </a:cubicBezTo>
                    <a:cubicBezTo>
                      <a:pt x="275" y="2599"/>
                      <a:pt x="273" y="2599"/>
                      <a:pt x="270" y="2599"/>
                    </a:cubicBezTo>
                    <a:cubicBezTo>
                      <a:pt x="226" y="2599"/>
                      <a:pt x="165" y="2512"/>
                      <a:pt x="127" y="2512"/>
                    </a:cubicBezTo>
                    <a:cubicBezTo>
                      <a:pt x="115" y="2512"/>
                      <a:pt x="106" y="2520"/>
                      <a:pt x="100" y="2544"/>
                    </a:cubicBezTo>
                    <a:lnTo>
                      <a:pt x="100" y="2544"/>
                    </a:lnTo>
                    <a:cubicBezTo>
                      <a:pt x="139" y="2385"/>
                      <a:pt x="422" y="2131"/>
                      <a:pt x="511" y="2020"/>
                    </a:cubicBezTo>
                    <a:cubicBezTo>
                      <a:pt x="728" y="1728"/>
                      <a:pt x="946" y="1427"/>
                      <a:pt x="1156" y="1127"/>
                    </a:cubicBezTo>
                    <a:cubicBezTo>
                      <a:pt x="1336" y="865"/>
                      <a:pt x="1516" y="602"/>
                      <a:pt x="1689" y="332"/>
                    </a:cubicBezTo>
                    <a:cubicBezTo>
                      <a:pt x="1707" y="301"/>
                      <a:pt x="1757" y="188"/>
                      <a:pt x="1799" y="141"/>
                    </a:cubicBezTo>
                    <a:close/>
                    <a:moveTo>
                      <a:pt x="1791" y="0"/>
                    </a:moveTo>
                    <a:cubicBezTo>
                      <a:pt x="1780" y="0"/>
                      <a:pt x="1769" y="5"/>
                      <a:pt x="1764" y="17"/>
                    </a:cubicBezTo>
                    <a:cubicBezTo>
                      <a:pt x="1216" y="880"/>
                      <a:pt x="638" y="1705"/>
                      <a:pt x="23" y="2501"/>
                    </a:cubicBezTo>
                    <a:cubicBezTo>
                      <a:pt x="0" y="2531"/>
                      <a:pt x="8" y="2568"/>
                      <a:pt x="45" y="2583"/>
                    </a:cubicBezTo>
                    <a:cubicBezTo>
                      <a:pt x="128" y="2613"/>
                      <a:pt x="210" y="2651"/>
                      <a:pt x="293" y="2688"/>
                    </a:cubicBezTo>
                    <a:cubicBezTo>
                      <a:pt x="297" y="2690"/>
                      <a:pt x="302" y="2691"/>
                      <a:pt x="307" y="2691"/>
                    </a:cubicBezTo>
                    <a:cubicBezTo>
                      <a:pt x="320" y="2691"/>
                      <a:pt x="333" y="2686"/>
                      <a:pt x="338" y="2681"/>
                    </a:cubicBezTo>
                    <a:cubicBezTo>
                      <a:pt x="914" y="1947"/>
                      <a:pt x="1468" y="1191"/>
                      <a:pt x="1985" y="398"/>
                    </a:cubicBezTo>
                    <a:lnTo>
                      <a:pt x="1985" y="398"/>
                    </a:lnTo>
                    <a:cubicBezTo>
                      <a:pt x="1994" y="390"/>
                      <a:pt x="1999" y="378"/>
                      <a:pt x="1999" y="364"/>
                    </a:cubicBezTo>
                    <a:lnTo>
                      <a:pt x="1999" y="364"/>
                    </a:lnTo>
                    <a:cubicBezTo>
                      <a:pt x="1999" y="351"/>
                      <a:pt x="1994" y="337"/>
                      <a:pt x="1986" y="326"/>
                    </a:cubicBezTo>
                    <a:lnTo>
                      <a:pt x="1986" y="326"/>
                    </a:lnTo>
                    <a:cubicBezTo>
                      <a:pt x="1942" y="223"/>
                      <a:pt x="1890" y="128"/>
                      <a:pt x="1839" y="32"/>
                    </a:cubicBezTo>
                    <a:cubicBezTo>
                      <a:pt x="1830" y="13"/>
                      <a:pt x="1809" y="0"/>
                      <a:pt x="17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gf377b632c8_2_1754"/>
              <p:cNvSpPr/>
              <p:nvPr/>
            </p:nvSpPr>
            <p:spPr>
              <a:xfrm>
                <a:off x="2753249" y="1609825"/>
                <a:ext cx="199107" cy="264245"/>
              </a:xfrm>
              <a:custGeom>
                <a:rect b="b" l="l" r="r" t="t"/>
                <a:pathLst>
                  <a:path extrusionOk="0" h="2373" w="1788">
                    <a:moveTo>
                      <a:pt x="97" y="2239"/>
                    </a:moveTo>
                    <a:cubicBezTo>
                      <a:pt x="97" y="2240"/>
                      <a:pt x="98" y="2241"/>
                      <a:pt x="98" y="2242"/>
                    </a:cubicBezTo>
                    <a:cubicBezTo>
                      <a:pt x="98" y="2241"/>
                      <a:pt x="97" y="2240"/>
                      <a:pt x="97" y="2239"/>
                    </a:cubicBezTo>
                    <a:close/>
                    <a:moveTo>
                      <a:pt x="1601" y="141"/>
                    </a:moveTo>
                    <a:cubicBezTo>
                      <a:pt x="1634" y="193"/>
                      <a:pt x="1662" y="253"/>
                      <a:pt x="1683" y="318"/>
                    </a:cubicBezTo>
                    <a:lnTo>
                      <a:pt x="1683" y="318"/>
                    </a:lnTo>
                    <a:cubicBezTo>
                      <a:pt x="1417" y="724"/>
                      <a:pt x="1143" y="1115"/>
                      <a:pt x="863" y="1506"/>
                    </a:cubicBezTo>
                    <a:cubicBezTo>
                      <a:pt x="713" y="1716"/>
                      <a:pt x="563" y="1987"/>
                      <a:pt x="375" y="2159"/>
                    </a:cubicBezTo>
                    <a:cubicBezTo>
                      <a:pt x="345" y="2197"/>
                      <a:pt x="315" y="2234"/>
                      <a:pt x="285" y="2272"/>
                    </a:cubicBezTo>
                    <a:cubicBezTo>
                      <a:pt x="282" y="2272"/>
                      <a:pt x="280" y="2273"/>
                      <a:pt x="277" y="2273"/>
                    </a:cubicBezTo>
                    <a:cubicBezTo>
                      <a:pt x="227" y="2273"/>
                      <a:pt x="154" y="2191"/>
                      <a:pt x="118" y="2191"/>
                    </a:cubicBezTo>
                    <a:cubicBezTo>
                      <a:pt x="114" y="2191"/>
                      <a:pt x="111" y="2192"/>
                      <a:pt x="108" y="2194"/>
                    </a:cubicBezTo>
                    <a:lnTo>
                      <a:pt x="108" y="2194"/>
                    </a:lnTo>
                    <a:cubicBezTo>
                      <a:pt x="160" y="2074"/>
                      <a:pt x="382" y="1872"/>
                      <a:pt x="428" y="1806"/>
                    </a:cubicBezTo>
                    <a:cubicBezTo>
                      <a:pt x="623" y="1559"/>
                      <a:pt x="810" y="1304"/>
                      <a:pt x="991" y="1041"/>
                    </a:cubicBezTo>
                    <a:cubicBezTo>
                      <a:pt x="1163" y="801"/>
                      <a:pt x="1336" y="553"/>
                      <a:pt x="1501" y="306"/>
                    </a:cubicBezTo>
                    <a:cubicBezTo>
                      <a:pt x="1526" y="274"/>
                      <a:pt x="1563" y="182"/>
                      <a:pt x="1601" y="141"/>
                    </a:cubicBezTo>
                    <a:close/>
                    <a:moveTo>
                      <a:pt x="1595" y="0"/>
                    </a:moveTo>
                    <a:cubicBezTo>
                      <a:pt x="1584" y="0"/>
                      <a:pt x="1574" y="5"/>
                      <a:pt x="1568" y="13"/>
                    </a:cubicBezTo>
                    <a:cubicBezTo>
                      <a:pt x="1081" y="763"/>
                      <a:pt x="563" y="1484"/>
                      <a:pt x="23" y="2182"/>
                    </a:cubicBezTo>
                    <a:cubicBezTo>
                      <a:pt x="0" y="2212"/>
                      <a:pt x="8" y="2249"/>
                      <a:pt x="45" y="2264"/>
                    </a:cubicBezTo>
                    <a:cubicBezTo>
                      <a:pt x="128" y="2302"/>
                      <a:pt x="218" y="2332"/>
                      <a:pt x="300" y="2369"/>
                    </a:cubicBezTo>
                    <a:cubicBezTo>
                      <a:pt x="305" y="2371"/>
                      <a:pt x="309" y="2372"/>
                      <a:pt x="313" y="2372"/>
                    </a:cubicBezTo>
                    <a:cubicBezTo>
                      <a:pt x="324" y="2372"/>
                      <a:pt x="335" y="2367"/>
                      <a:pt x="345" y="2362"/>
                    </a:cubicBezTo>
                    <a:cubicBezTo>
                      <a:pt x="840" y="1724"/>
                      <a:pt x="1321" y="1064"/>
                      <a:pt x="1771" y="381"/>
                    </a:cubicBezTo>
                    <a:cubicBezTo>
                      <a:pt x="1787" y="361"/>
                      <a:pt x="1782" y="335"/>
                      <a:pt x="1769" y="315"/>
                    </a:cubicBezTo>
                    <a:lnTo>
                      <a:pt x="1769" y="315"/>
                    </a:lnTo>
                    <a:cubicBezTo>
                      <a:pt x="1732" y="219"/>
                      <a:pt x="1688" y="124"/>
                      <a:pt x="1643" y="35"/>
                    </a:cubicBezTo>
                    <a:cubicBezTo>
                      <a:pt x="1634" y="12"/>
                      <a:pt x="1613" y="0"/>
                      <a:pt x="1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gf377b632c8_2_1754"/>
              <p:cNvSpPr/>
              <p:nvPr/>
            </p:nvSpPr>
            <p:spPr>
              <a:xfrm>
                <a:off x="2811712" y="1680090"/>
                <a:ext cx="163696" cy="211129"/>
              </a:xfrm>
              <a:custGeom>
                <a:rect b="b" l="l" r="r" t="t"/>
                <a:pathLst>
                  <a:path extrusionOk="0" h="1896" w="1470">
                    <a:moveTo>
                      <a:pt x="1322" y="159"/>
                    </a:moveTo>
                    <a:cubicBezTo>
                      <a:pt x="1336" y="218"/>
                      <a:pt x="1355" y="266"/>
                      <a:pt x="1369" y="319"/>
                    </a:cubicBezTo>
                    <a:lnTo>
                      <a:pt x="1369" y="319"/>
                    </a:lnTo>
                    <a:cubicBezTo>
                      <a:pt x="1150" y="646"/>
                      <a:pt x="924" y="967"/>
                      <a:pt x="691" y="1281"/>
                    </a:cubicBezTo>
                    <a:cubicBezTo>
                      <a:pt x="593" y="1423"/>
                      <a:pt x="481" y="1671"/>
                      <a:pt x="338" y="1761"/>
                    </a:cubicBezTo>
                    <a:cubicBezTo>
                      <a:pt x="314" y="1776"/>
                      <a:pt x="306" y="1781"/>
                      <a:pt x="305" y="1781"/>
                    </a:cubicBezTo>
                    <a:cubicBezTo>
                      <a:pt x="302" y="1781"/>
                      <a:pt x="319" y="1764"/>
                      <a:pt x="283" y="1764"/>
                    </a:cubicBezTo>
                    <a:cubicBezTo>
                      <a:pt x="274" y="1764"/>
                      <a:pt x="260" y="1765"/>
                      <a:pt x="240" y="1768"/>
                    </a:cubicBezTo>
                    <a:cubicBezTo>
                      <a:pt x="203" y="1763"/>
                      <a:pt x="165" y="1754"/>
                      <a:pt x="130" y="1738"/>
                    </a:cubicBezTo>
                    <a:lnTo>
                      <a:pt x="130" y="1738"/>
                    </a:lnTo>
                    <a:cubicBezTo>
                      <a:pt x="194" y="1617"/>
                      <a:pt x="331" y="1503"/>
                      <a:pt x="406" y="1401"/>
                    </a:cubicBezTo>
                    <a:cubicBezTo>
                      <a:pt x="571" y="1198"/>
                      <a:pt x="728" y="988"/>
                      <a:pt x="886" y="778"/>
                    </a:cubicBezTo>
                    <a:cubicBezTo>
                      <a:pt x="1021" y="598"/>
                      <a:pt x="1148" y="418"/>
                      <a:pt x="1276" y="230"/>
                    </a:cubicBezTo>
                    <a:cubicBezTo>
                      <a:pt x="1289" y="204"/>
                      <a:pt x="1304" y="181"/>
                      <a:pt x="1322" y="159"/>
                    </a:cubicBezTo>
                    <a:close/>
                    <a:moveTo>
                      <a:pt x="1323" y="0"/>
                    </a:moveTo>
                    <a:cubicBezTo>
                      <a:pt x="1314" y="0"/>
                      <a:pt x="1305" y="4"/>
                      <a:pt x="1299" y="12"/>
                    </a:cubicBezTo>
                    <a:cubicBezTo>
                      <a:pt x="893" y="598"/>
                      <a:pt x="466" y="1168"/>
                      <a:pt x="23" y="1723"/>
                    </a:cubicBezTo>
                    <a:cubicBezTo>
                      <a:pt x="0" y="1746"/>
                      <a:pt x="15" y="1791"/>
                      <a:pt x="45" y="1806"/>
                    </a:cubicBezTo>
                    <a:cubicBezTo>
                      <a:pt x="143" y="1836"/>
                      <a:pt x="233" y="1866"/>
                      <a:pt x="323" y="1896"/>
                    </a:cubicBezTo>
                    <a:cubicBezTo>
                      <a:pt x="338" y="1896"/>
                      <a:pt x="361" y="1896"/>
                      <a:pt x="368" y="1888"/>
                    </a:cubicBezTo>
                    <a:cubicBezTo>
                      <a:pt x="743" y="1393"/>
                      <a:pt x="1103" y="890"/>
                      <a:pt x="1456" y="373"/>
                    </a:cubicBezTo>
                    <a:cubicBezTo>
                      <a:pt x="1458" y="370"/>
                      <a:pt x="1459" y="366"/>
                      <a:pt x="1460" y="363"/>
                    </a:cubicBezTo>
                    <a:lnTo>
                      <a:pt x="1460" y="363"/>
                    </a:lnTo>
                    <a:cubicBezTo>
                      <a:pt x="1467" y="353"/>
                      <a:pt x="1470" y="339"/>
                      <a:pt x="1464" y="320"/>
                    </a:cubicBezTo>
                    <a:cubicBezTo>
                      <a:pt x="1441" y="230"/>
                      <a:pt x="1411" y="140"/>
                      <a:pt x="1381" y="50"/>
                    </a:cubicBezTo>
                    <a:cubicBezTo>
                      <a:pt x="1376" y="23"/>
                      <a:pt x="1347" y="0"/>
                      <a:pt x="1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gf377b632c8_2_1754"/>
              <p:cNvSpPr/>
              <p:nvPr/>
            </p:nvSpPr>
            <p:spPr>
              <a:xfrm>
                <a:off x="2873515" y="1764386"/>
                <a:ext cx="124386" cy="145096"/>
              </a:xfrm>
              <a:custGeom>
                <a:rect b="b" l="l" r="r" t="t"/>
                <a:pathLst>
                  <a:path extrusionOk="0" h="1303" w="1117">
                    <a:moveTo>
                      <a:pt x="952" y="156"/>
                    </a:moveTo>
                    <a:lnTo>
                      <a:pt x="952" y="156"/>
                    </a:lnTo>
                    <a:cubicBezTo>
                      <a:pt x="972" y="224"/>
                      <a:pt x="994" y="289"/>
                      <a:pt x="1014" y="355"/>
                    </a:cubicBezTo>
                    <a:lnTo>
                      <a:pt x="1014" y="355"/>
                    </a:lnTo>
                    <a:cubicBezTo>
                      <a:pt x="861" y="544"/>
                      <a:pt x="708" y="732"/>
                      <a:pt x="556" y="914"/>
                    </a:cubicBezTo>
                    <a:cubicBezTo>
                      <a:pt x="489" y="1019"/>
                      <a:pt x="414" y="1108"/>
                      <a:pt x="324" y="1191"/>
                    </a:cubicBezTo>
                    <a:lnTo>
                      <a:pt x="324" y="1191"/>
                    </a:lnTo>
                    <a:cubicBezTo>
                      <a:pt x="307" y="1182"/>
                      <a:pt x="268" y="1176"/>
                      <a:pt x="263" y="1176"/>
                    </a:cubicBezTo>
                    <a:cubicBezTo>
                      <a:pt x="222" y="1163"/>
                      <a:pt x="183" y="1149"/>
                      <a:pt x="144" y="1137"/>
                    </a:cubicBezTo>
                    <a:lnTo>
                      <a:pt x="144" y="1137"/>
                    </a:lnTo>
                    <a:cubicBezTo>
                      <a:pt x="417" y="816"/>
                      <a:pt x="690" y="489"/>
                      <a:pt x="952" y="156"/>
                    </a:cubicBezTo>
                    <a:close/>
                    <a:moveTo>
                      <a:pt x="955" y="1"/>
                    </a:moveTo>
                    <a:cubicBezTo>
                      <a:pt x="946" y="1"/>
                      <a:pt x="938" y="5"/>
                      <a:pt x="931" y="13"/>
                    </a:cubicBezTo>
                    <a:cubicBezTo>
                      <a:pt x="638" y="388"/>
                      <a:pt x="331" y="756"/>
                      <a:pt x="23" y="1124"/>
                    </a:cubicBezTo>
                    <a:cubicBezTo>
                      <a:pt x="1" y="1146"/>
                      <a:pt x="8" y="1191"/>
                      <a:pt x="46" y="1206"/>
                    </a:cubicBezTo>
                    <a:cubicBezTo>
                      <a:pt x="117" y="1232"/>
                      <a:pt x="238" y="1302"/>
                      <a:pt x="323" y="1302"/>
                    </a:cubicBezTo>
                    <a:cubicBezTo>
                      <a:pt x="336" y="1302"/>
                      <a:pt x="349" y="1301"/>
                      <a:pt x="361" y="1296"/>
                    </a:cubicBezTo>
                    <a:cubicBezTo>
                      <a:pt x="428" y="1281"/>
                      <a:pt x="496" y="1146"/>
                      <a:pt x="541" y="1094"/>
                    </a:cubicBezTo>
                    <a:cubicBezTo>
                      <a:pt x="729" y="869"/>
                      <a:pt x="916" y="644"/>
                      <a:pt x="1096" y="418"/>
                    </a:cubicBezTo>
                    <a:cubicBezTo>
                      <a:pt x="1097" y="418"/>
                      <a:pt x="1097" y="417"/>
                      <a:pt x="1098" y="416"/>
                    </a:cubicBezTo>
                    <a:lnTo>
                      <a:pt x="1098" y="416"/>
                    </a:lnTo>
                    <a:cubicBezTo>
                      <a:pt x="1110" y="407"/>
                      <a:pt x="1116" y="389"/>
                      <a:pt x="1111" y="366"/>
                    </a:cubicBezTo>
                    <a:cubicBezTo>
                      <a:pt x="1074" y="261"/>
                      <a:pt x="1044" y="156"/>
                      <a:pt x="1014" y="51"/>
                    </a:cubicBezTo>
                    <a:cubicBezTo>
                      <a:pt x="1003" y="24"/>
                      <a:pt x="977" y="1"/>
                      <a:pt x="9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gf377b632c8_2_1754"/>
              <p:cNvSpPr/>
              <p:nvPr/>
            </p:nvSpPr>
            <p:spPr>
              <a:xfrm>
                <a:off x="2940330" y="1842000"/>
                <a:ext cx="72271" cy="81623"/>
              </a:xfrm>
              <a:custGeom>
                <a:rect b="b" l="l" r="r" t="t"/>
                <a:pathLst>
                  <a:path extrusionOk="0" h="733" w="649">
                    <a:moveTo>
                      <a:pt x="509" y="161"/>
                    </a:moveTo>
                    <a:cubicBezTo>
                      <a:pt x="523" y="233"/>
                      <a:pt x="538" y="304"/>
                      <a:pt x="552" y="375"/>
                    </a:cubicBezTo>
                    <a:lnTo>
                      <a:pt x="552" y="375"/>
                    </a:lnTo>
                    <a:cubicBezTo>
                      <a:pt x="485" y="457"/>
                      <a:pt x="417" y="544"/>
                      <a:pt x="343" y="625"/>
                    </a:cubicBezTo>
                    <a:lnTo>
                      <a:pt x="343" y="625"/>
                    </a:lnTo>
                    <a:cubicBezTo>
                      <a:pt x="342" y="624"/>
                      <a:pt x="340" y="623"/>
                      <a:pt x="339" y="622"/>
                    </a:cubicBezTo>
                    <a:cubicBezTo>
                      <a:pt x="301" y="614"/>
                      <a:pt x="271" y="607"/>
                      <a:pt x="234" y="599"/>
                    </a:cubicBezTo>
                    <a:cubicBezTo>
                      <a:pt x="207" y="592"/>
                      <a:pt x="179" y="584"/>
                      <a:pt x="150" y="577"/>
                    </a:cubicBezTo>
                    <a:lnTo>
                      <a:pt x="150" y="577"/>
                    </a:lnTo>
                    <a:cubicBezTo>
                      <a:pt x="270" y="440"/>
                      <a:pt x="389" y="303"/>
                      <a:pt x="509" y="161"/>
                    </a:cubicBezTo>
                    <a:close/>
                    <a:moveTo>
                      <a:pt x="525" y="0"/>
                    </a:moveTo>
                    <a:cubicBezTo>
                      <a:pt x="514" y="0"/>
                      <a:pt x="503" y="4"/>
                      <a:pt x="496" y="14"/>
                    </a:cubicBezTo>
                    <a:cubicBezTo>
                      <a:pt x="346" y="194"/>
                      <a:pt x="189" y="382"/>
                      <a:pt x="23" y="562"/>
                    </a:cubicBezTo>
                    <a:cubicBezTo>
                      <a:pt x="1" y="599"/>
                      <a:pt x="16" y="644"/>
                      <a:pt x="61" y="659"/>
                    </a:cubicBezTo>
                    <a:cubicBezTo>
                      <a:pt x="126" y="677"/>
                      <a:pt x="248" y="733"/>
                      <a:pt x="333" y="733"/>
                    </a:cubicBezTo>
                    <a:cubicBezTo>
                      <a:pt x="356" y="733"/>
                      <a:pt x="376" y="729"/>
                      <a:pt x="391" y="719"/>
                    </a:cubicBezTo>
                    <a:cubicBezTo>
                      <a:pt x="436" y="697"/>
                      <a:pt x="481" y="622"/>
                      <a:pt x="511" y="584"/>
                    </a:cubicBezTo>
                    <a:cubicBezTo>
                      <a:pt x="556" y="532"/>
                      <a:pt x="594" y="487"/>
                      <a:pt x="639" y="434"/>
                    </a:cubicBezTo>
                    <a:cubicBezTo>
                      <a:pt x="643" y="429"/>
                      <a:pt x="645" y="423"/>
                      <a:pt x="646" y="416"/>
                    </a:cubicBezTo>
                    <a:lnTo>
                      <a:pt x="646" y="416"/>
                    </a:lnTo>
                    <a:cubicBezTo>
                      <a:pt x="648" y="409"/>
                      <a:pt x="649" y="400"/>
                      <a:pt x="646" y="389"/>
                    </a:cubicBezTo>
                    <a:cubicBezTo>
                      <a:pt x="624" y="277"/>
                      <a:pt x="601" y="164"/>
                      <a:pt x="579" y="44"/>
                    </a:cubicBezTo>
                    <a:cubicBezTo>
                      <a:pt x="574" y="19"/>
                      <a:pt x="548" y="0"/>
                      <a:pt x="5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gf377b632c8_2_1754"/>
              <p:cNvSpPr/>
              <p:nvPr/>
            </p:nvSpPr>
            <p:spPr>
              <a:xfrm>
                <a:off x="3345671" y="4997133"/>
                <a:ext cx="411689" cy="68261"/>
              </a:xfrm>
              <a:custGeom>
                <a:rect b="b" l="l" r="r" t="t"/>
                <a:pathLst>
                  <a:path extrusionOk="0" h="613" w="3697">
                    <a:moveTo>
                      <a:pt x="302" y="113"/>
                    </a:moveTo>
                    <a:cubicBezTo>
                      <a:pt x="374" y="113"/>
                      <a:pt x="471" y="138"/>
                      <a:pt x="503" y="143"/>
                    </a:cubicBezTo>
                    <a:cubicBezTo>
                      <a:pt x="886" y="158"/>
                      <a:pt x="1269" y="181"/>
                      <a:pt x="1651" y="188"/>
                    </a:cubicBezTo>
                    <a:cubicBezTo>
                      <a:pt x="1978" y="196"/>
                      <a:pt x="2304" y="199"/>
                      <a:pt x="2632" y="199"/>
                    </a:cubicBezTo>
                    <a:cubicBezTo>
                      <a:pt x="2946" y="199"/>
                      <a:pt x="3260" y="196"/>
                      <a:pt x="3577" y="189"/>
                    </a:cubicBezTo>
                    <a:lnTo>
                      <a:pt x="3577" y="189"/>
                    </a:lnTo>
                    <a:cubicBezTo>
                      <a:pt x="3545" y="348"/>
                      <a:pt x="3513" y="475"/>
                      <a:pt x="3536" y="475"/>
                    </a:cubicBezTo>
                    <a:cubicBezTo>
                      <a:pt x="3538" y="475"/>
                      <a:pt x="3540" y="475"/>
                      <a:pt x="3542" y="473"/>
                    </a:cubicBezTo>
                    <a:lnTo>
                      <a:pt x="3542" y="473"/>
                    </a:lnTo>
                    <a:cubicBezTo>
                      <a:pt x="3518" y="493"/>
                      <a:pt x="3476" y="499"/>
                      <a:pt x="3432" y="499"/>
                    </a:cubicBezTo>
                    <a:cubicBezTo>
                      <a:pt x="3355" y="499"/>
                      <a:pt x="3268" y="481"/>
                      <a:pt x="3235" y="481"/>
                    </a:cubicBezTo>
                    <a:cubicBezTo>
                      <a:pt x="2860" y="481"/>
                      <a:pt x="2492" y="481"/>
                      <a:pt x="2124" y="473"/>
                    </a:cubicBezTo>
                    <a:cubicBezTo>
                      <a:pt x="1674" y="466"/>
                      <a:pt x="1224" y="451"/>
                      <a:pt x="781" y="428"/>
                    </a:cubicBezTo>
                    <a:cubicBezTo>
                      <a:pt x="775" y="428"/>
                      <a:pt x="767" y="428"/>
                      <a:pt x="759" y="428"/>
                    </a:cubicBezTo>
                    <a:cubicBezTo>
                      <a:pt x="682" y="428"/>
                      <a:pt x="515" y="443"/>
                      <a:pt x="368" y="443"/>
                    </a:cubicBezTo>
                    <a:cubicBezTo>
                      <a:pt x="235" y="443"/>
                      <a:pt x="118" y="430"/>
                      <a:pt x="98" y="383"/>
                    </a:cubicBezTo>
                    <a:lnTo>
                      <a:pt x="98" y="383"/>
                    </a:lnTo>
                    <a:cubicBezTo>
                      <a:pt x="102" y="391"/>
                      <a:pt x="106" y="395"/>
                      <a:pt x="112" y="395"/>
                    </a:cubicBezTo>
                    <a:cubicBezTo>
                      <a:pt x="163" y="395"/>
                      <a:pt x="282" y="123"/>
                      <a:pt x="244" y="123"/>
                    </a:cubicBezTo>
                    <a:cubicBezTo>
                      <a:pt x="242" y="123"/>
                      <a:pt x="238" y="125"/>
                      <a:pt x="233" y="128"/>
                    </a:cubicBezTo>
                    <a:cubicBezTo>
                      <a:pt x="248" y="117"/>
                      <a:pt x="273" y="113"/>
                      <a:pt x="302" y="113"/>
                    </a:cubicBezTo>
                    <a:close/>
                    <a:moveTo>
                      <a:pt x="271" y="1"/>
                    </a:moveTo>
                    <a:cubicBezTo>
                      <a:pt x="233" y="1"/>
                      <a:pt x="211" y="23"/>
                      <a:pt x="196" y="53"/>
                    </a:cubicBezTo>
                    <a:cubicBezTo>
                      <a:pt x="136" y="181"/>
                      <a:pt x="76" y="308"/>
                      <a:pt x="15" y="436"/>
                    </a:cubicBezTo>
                    <a:cubicBezTo>
                      <a:pt x="0" y="466"/>
                      <a:pt x="8" y="503"/>
                      <a:pt x="30" y="503"/>
                    </a:cubicBezTo>
                    <a:cubicBezTo>
                      <a:pt x="992" y="579"/>
                      <a:pt x="1965" y="612"/>
                      <a:pt x="2948" y="612"/>
                    </a:cubicBezTo>
                    <a:cubicBezTo>
                      <a:pt x="3138" y="612"/>
                      <a:pt x="3329" y="611"/>
                      <a:pt x="3520" y="608"/>
                    </a:cubicBezTo>
                    <a:cubicBezTo>
                      <a:pt x="3565" y="601"/>
                      <a:pt x="3595" y="571"/>
                      <a:pt x="3602" y="533"/>
                    </a:cubicBezTo>
                    <a:cubicBezTo>
                      <a:pt x="3632" y="391"/>
                      <a:pt x="3662" y="248"/>
                      <a:pt x="3692" y="106"/>
                    </a:cubicBezTo>
                    <a:cubicBezTo>
                      <a:pt x="3693" y="102"/>
                      <a:pt x="3694" y="98"/>
                      <a:pt x="3694" y="95"/>
                    </a:cubicBezTo>
                    <a:lnTo>
                      <a:pt x="3694" y="95"/>
                    </a:lnTo>
                    <a:cubicBezTo>
                      <a:pt x="3696" y="72"/>
                      <a:pt x="3688" y="53"/>
                      <a:pt x="3662" y="53"/>
                    </a:cubicBezTo>
                    <a:cubicBezTo>
                      <a:pt x="3292" y="63"/>
                      <a:pt x="2923" y="68"/>
                      <a:pt x="2555" y="68"/>
                    </a:cubicBezTo>
                    <a:cubicBezTo>
                      <a:pt x="1788" y="68"/>
                      <a:pt x="1026" y="46"/>
                      <a:pt x="2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gf377b632c8_2_1754"/>
              <p:cNvSpPr/>
              <p:nvPr/>
            </p:nvSpPr>
            <p:spPr>
              <a:xfrm>
                <a:off x="3386651" y="4898472"/>
                <a:ext cx="388749" cy="64363"/>
              </a:xfrm>
              <a:custGeom>
                <a:rect b="b" l="l" r="r" t="t"/>
                <a:pathLst>
                  <a:path extrusionOk="0" h="578" w="3491">
                    <a:moveTo>
                      <a:pt x="304" y="132"/>
                    </a:moveTo>
                    <a:cubicBezTo>
                      <a:pt x="363" y="132"/>
                      <a:pt x="441" y="151"/>
                      <a:pt x="473" y="151"/>
                    </a:cubicBezTo>
                    <a:cubicBezTo>
                      <a:pt x="833" y="166"/>
                      <a:pt x="1201" y="174"/>
                      <a:pt x="1561" y="174"/>
                    </a:cubicBezTo>
                    <a:cubicBezTo>
                      <a:pt x="2164" y="174"/>
                      <a:pt x="2768" y="159"/>
                      <a:pt x="3378" y="138"/>
                    </a:cubicBezTo>
                    <a:lnTo>
                      <a:pt x="3378" y="138"/>
                    </a:lnTo>
                    <a:cubicBezTo>
                      <a:pt x="3358" y="299"/>
                      <a:pt x="3333" y="425"/>
                      <a:pt x="3360" y="425"/>
                    </a:cubicBezTo>
                    <a:cubicBezTo>
                      <a:pt x="3363" y="425"/>
                      <a:pt x="3366" y="424"/>
                      <a:pt x="3370" y="421"/>
                    </a:cubicBezTo>
                    <a:lnTo>
                      <a:pt x="3370" y="421"/>
                    </a:lnTo>
                    <a:cubicBezTo>
                      <a:pt x="3349" y="436"/>
                      <a:pt x="3314" y="440"/>
                      <a:pt x="3274" y="440"/>
                    </a:cubicBezTo>
                    <a:cubicBezTo>
                      <a:pt x="3211" y="440"/>
                      <a:pt x="3139" y="429"/>
                      <a:pt x="3107" y="429"/>
                    </a:cubicBezTo>
                    <a:cubicBezTo>
                      <a:pt x="2732" y="436"/>
                      <a:pt x="2364" y="444"/>
                      <a:pt x="1989" y="444"/>
                    </a:cubicBezTo>
                    <a:cubicBezTo>
                      <a:pt x="1876" y="446"/>
                      <a:pt x="1764" y="447"/>
                      <a:pt x="1652" y="447"/>
                    </a:cubicBezTo>
                    <a:cubicBezTo>
                      <a:pt x="1347" y="447"/>
                      <a:pt x="1043" y="440"/>
                      <a:pt x="736" y="429"/>
                    </a:cubicBezTo>
                    <a:cubicBezTo>
                      <a:pt x="686" y="429"/>
                      <a:pt x="480" y="453"/>
                      <a:pt x="315" y="453"/>
                    </a:cubicBezTo>
                    <a:cubicBezTo>
                      <a:pt x="210" y="453"/>
                      <a:pt x="121" y="443"/>
                      <a:pt x="100" y="411"/>
                    </a:cubicBezTo>
                    <a:lnTo>
                      <a:pt x="100" y="411"/>
                    </a:lnTo>
                    <a:cubicBezTo>
                      <a:pt x="103" y="415"/>
                      <a:pt x="106" y="416"/>
                      <a:pt x="109" y="416"/>
                    </a:cubicBezTo>
                    <a:cubicBezTo>
                      <a:pt x="156" y="416"/>
                      <a:pt x="291" y="140"/>
                      <a:pt x="257" y="140"/>
                    </a:cubicBezTo>
                    <a:cubicBezTo>
                      <a:pt x="255" y="140"/>
                      <a:pt x="252" y="141"/>
                      <a:pt x="249" y="143"/>
                    </a:cubicBezTo>
                    <a:lnTo>
                      <a:pt x="249" y="143"/>
                    </a:lnTo>
                    <a:cubicBezTo>
                      <a:pt x="262" y="135"/>
                      <a:pt x="282" y="132"/>
                      <a:pt x="304" y="132"/>
                    </a:cubicBezTo>
                    <a:close/>
                    <a:moveTo>
                      <a:pt x="3464" y="1"/>
                    </a:moveTo>
                    <a:cubicBezTo>
                      <a:pt x="3463" y="1"/>
                      <a:pt x="3461" y="1"/>
                      <a:pt x="3460" y="1"/>
                    </a:cubicBezTo>
                    <a:cubicBezTo>
                      <a:pt x="2834" y="32"/>
                      <a:pt x="2213" y="47"/>
                      <a:pt x="1595" y="47"/>
                    </a:cubicBezTo>
                    <a:cubicBezTo>
                      <a:pt x="1155" y="47"/>
                      <a:pt x="716" y="39"/>
                      <a:pt x="278" y="24"/>
                    </a:cubicBezTo>
                    <a:cubicBezTo>
                      <a:pt x="248" y="24"/>
                      <a:pt x="225" y="46"/>
                      <a:pt x="203" y="76"/>
                    </a:cubicBezTo>
                    <a:cubicBezTo>
                      <a:pt x="143" y="204"/>
                      <a:pt x="83" y="331"/>
                      <a:pt x="15" y="459"/>
                    </a:cubicBezTo>
                    <a:cubicBezTo>
                      <a:pt x="0" y="489"/>
                      <a:pt x="15" y="526"/>
                      <a:pt x="38" y="526"/>
                    </a:cubicBezTo>
                    <a:cubicBezTo>
                      <a:pt x="664" y="561"/>
                      <a:pt x="1292" y="578"/>
                      <a:pt x="1925" y="578"/>
                    </a:cubicBezTo>
                    <a:cubicBezTo>
                      <a:pt x="2399" y="578"/>
                      <a:pt x="2875" y="568"/>
                      <a:pt x="3355" y="549"/>
                    </a:cubicBezTo>
                    <a:cubicBezTo>
                      <a:pt x="3400" y="541"/>
                      <a:pt x="3430" y="511"/>
                      <a:pt x="3430" y="466"/>
                    </a:cubicBezTo>
                    <a:cubicBezTo>
                      <a:pt x="3452" y="331"/>
                      <a:pt x="3467" y="189"/>
                      <a:pt x="3490" y="54"/>
                    </a:cubicBezTo>
                    <a:cubicBezTo>
                      <a:pt x="3491" y="43"/>
                      <a:pt x="3490" y="35"/>
                      <a:pt x="3488" y="27"/>
                    </a:cubicBezTo>
                    <a:lnTo>
                      <a:pt x="3488" y="27"/>
                    </a:lnTo>
                    <a:cubicBezTo>
                      <a:pt x="3487" y="12"/>
                      <a:pt x="3480" y="1"/>
                      <a:pt x="3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gf377b632c8_2_1754"/>
              <p:cNvSpPr/>
              <p:nvPr/>
            </p:nvSpPr>
            <p:spPr>
              <a:xfrm>
                <a:off x="3430080" y="4799923"/>
                <a:ext cx="352781" cy="68149"/>
              </a:xfrm>
              <a:custGeom>
                <a:rect b="b" l="l" r="r" t="t"/>
                <a:pathLst>
                  <a:path extrusionOk="0" h="612" w="3168">
                    <a:moveTo>
                      <a:pt x="3115" y="421"/>
                    </a:moveTo>
                    <a:cubicBezTo>
                      <a:pt x="3114" y="422"/>
                      <a:pt x="3113" y="423"/>
                      <a:pt x="3112" y="424"/>
                    </a:cubicBezTo>
                    <a:lnTo>
                      <a:pt x="3112" y="424"/>
                    </a:lnTo>
                    <a:cubicBezTo>
                      <a:pt x="3113" y="423"/>
                      <a:pt x="3114" y="422"/>
                      <a:pt x="3115" y="421"/>
                    </a:cubicBezTo>
                    <a:close/>
                    <a:moveTo>
                      <a:pt x="3069" y="138"/>
                    </a:moveTo>
                    <a:lnTo>
                      <a:pt x="3069" y="138"/>
                    </a:lnTo>
                    <a:cubicBezTo>
                      <a:pt x="3064" y="258"/>
                      <a:pt x="3042" y="424"/>
                      <a:pt x="3081" y="436"/>
                    </a:cubicBezTo>
                    <a:lnTo>
                      <a:pt x="3081" y="436"/>
                    </a:lnTo>
                    <a:cubicBezTo>
                      <a:pt x="3066" y="439"/>
                      <a:pt x="3048" y="440"/>
                      <a:pt x="3028" y="440"/>
                    </a:cubicBezTo>
                    <a:cubicBezTo>
                      <a:pt x="2985" y="440"/>
                      <a:pt x="2937" y="435"/>
                      <a:pt x="2907" y="435"/>
                    </a:cubicBezTo>
                    <a:cubicBezTo>
                      <a:pt x="2900" y="435"/>
                      <a:pt x="2894" y="435"/>
                      <a:pt x="2889" y="436"/>
                    </a:cubicBezTo>
                    <a:cubicBezTo>
                      <a:pt x="2559" y="451"/>
                      <a:pt x="2229" y="466"/>
                      <a:pt x="1899" y="473"/>
                    </a:cubicBezTo>
                    <a:cubicBezTo>
                      <a:pt x="1531" y="481"/>
                      <a:pt x="1164" y="488"/>
                      <a:pt x="796" y="488"/>
                    </a:cubicBezTo>
                    <a:cubicBezTo>
                      <a:pt x="703" y="488"/>
                      <a:pt x="478" y="526"/>
                      <a:pt x="307" y="526"/>
                    </a:cubicBezTo>
                    <a:cubicBezTo>
                      <a:pt x="228" y="526"/>
                      <a:pt x="161" y="518"/>
                      <a:pt x="123" y="495"/>
                    </a:cubicBezTo>
                    <a:lnTo>
                      <a:pt x="123" y="495"/>
                    </a:lnTo>
                    <a:cubicBezTo>
                      <a:pt x="165" y="397"/>
                      <a:pt x="218" y="309"/>
                      <a:pt x="284" y="223"/>
                    </a:cubicBezTo>
                    <a:lnTo>
                      <a:pt x="284" y="223"/>
                    </a:lnTo>
                    <a:cubicBezTo>
                      <a:pt x="285" y="225"/>
                      <a:pt x="289" y="226"/>
                      <a:pt x="295" y="226"/>
                    </a:cubicBezTo>
                    <a:cubicBezTo>
                      <a:pt x="317" y="226"/>
                      <a:pt x="366" y="215"/>
                      <a:pt x="413" y="211"/>
                    </a:cubicBezTo>
                    <a:cubicBezTo>
                      <a:pt x="524" y="195"/>
                      <a:pt x="635" y="190"/>
                      <a:pt x="745" y="190"/>
                    </a:cubicBezTo>
                    <a:cubicBezTo>
                      <a:pt x="930" y="190"/>
                      <a:pt x="1113" y="204"/>
                      <a:pt x="1292" y="204"/>
                    </a:cubicBezTo>
                    <a:cubicBezTo>
                      <a:pt x="1317" y="204"/>
                      <a:pt x="1341" y="204"/>
                      <a:pt x="1366" y="203"/>
                    </a:cubicBezTo>
                    <a:cubicBezTo>
                      <a:pt x="1934" y="196"/>
                      <a:pt x="2494" y="174"/>
                      <a:pt x="3069" y="138"/>
                    </a:cubicBezTo>
                    <a:close/>
                    <a:moveTo>
                      <a:pt x="3143" y="0"/>
                    </a:moveTo>
                    <a:cubicBezTo>
                      <a:pt x="3141" y="0"/>
                      <a:pt x="3140" y="0"/>
                      <a:pt x="3139" y="1"/>
                    </a:cubicBezTo>
                    <a:lnTo>
                      <a:pt x="3139" y="1"/>
                    </a:lnTo>
                    <a:cubicBezTo>
                      <a:pt x="3138" y="1"/>
                      <a:pt x="3138" y="1"/>
                      <a:pt x="3137" y="1"/>
                    </a:cubicBezTo>
                    <a:cubicBezTo>
                      <a:pt x="2300" y="60"/>
                      <a:pt x="1468" y="85"/>
                      <a:pt x="642" y="85"/>
                    </a:cubicBezTo>
                    <a:cubicBezTo>
                      <a:pt x="528" y="85"/>
                      <a:pt x="414" y="84"/>
                      <a:pt x="301" y="83"/>
                    </a:cubicBezTo>
                    <a:cubicBezTo>
                      <a:pt x="271" y="91"/>
                      <a:pt x="248" y="106"/>
                      <a:pt x="241" y="128"/>
                    </a:cubicBezTo>
                    <a:cubicBezTo>
                      <a:pt x="165" y="256"/>
                      <a:pt x="90" y="383"/>
                      <a:pt x="15" y="518"/>
                    </a:cubicBezTo>
                    <a:cubicBezTo>
                      <a:pt x="0" y="548"/>
                      <a:pt x="0" y="601"/>
                      <a:pt x="30" y="601"/>
                    </a:cubicBezTo>
                    <a:cubicBezTo>
                      <a:pt x="334" y="608"/>
                      <a:pt x="639" y="611"/>
                      <a:pt x="944" y="611"/>
                    </a:cubicBezTo>
                    <a:cubicBezTo>
                      <a:pt x="1656" y="611"/>
                      <a:pt x="2372" y="593"/>
                      <a:pt x="3092" y="556"/>
                    </a:cubicBezTo>
                    <a:cubicBezTo>
                      <a:pt x="3130" y="548"/>
                      <a:pt x="3167" y="503"/>
                      <a:pt x="3167" y="458"/>
                    </a:cubicBezTo>
                    <a:cubicBezTo>
                      <a:pt x="3167" y="319"/>
                      <a:pt x="3167" y="179"/>
                      <a:pt x="3167" y="46"/>
                    </a:cubicBezTo>
                    <a:lnTo>
                      <a:pt x="3167" y="46"/>
                    </a:lnTo>
                    <a:cubicBezTo>
                      <a:pt x="3168" y="38"/>
                      <a:pt x="3168" y="30"/>
                      <a:pt x="3166" y="24"/>
                    </a:cubicBezTo>
                    <a:lnTo>
                      <a:pt x="3166" y="24"/>
                    </a:lnTo>
                    <a:cubicBezTo>
                      <a:pt x="3163" y="7"/>
                      <a:pt x="3154" y="0"/>
                      <a:pt x="31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gf377b632c8_2_1754"/>
              <p:cNvSpPr/>
              <p:nvPr/>
            </p:nvSpPr>
            <p:spPr>
              <a:xfrm>
                <a:off x="3474400" y="4713845"/>
                <a:ext cx="310131" cy="70376"/>
              </a:xfrm>
              <a:custGeom>
                <a:rect b="b" l="l" r="r" t="t"/>
                <a:pathLst>
                  <a:path extrusionOk="0" h="632" w="2785">
                    <a:moveTo>
                      <a:pt x="2658" y="138"/>
                    </a:moveTo>
                    <a:cubicBezTo>
                      <a:pt x="2659" y="245"/>
                      <a:pt x="2651" y="385"/>
                      <a:pt x="2685" y="418"/>
                    </a:cubicBezTo>
                    <a:lnTo>
                      <a:pt x="2685" y="418"/>
                    </a:lnTo>
                    <a:cubicBezTo>
                      <a:pt x="2678" y="418"/>
                      <a:pt x="2670" y="418"/>
                      <a:pt x="2663" y="418"/>
                    </a:cubicBezTo>
                    <a:cubicBezTo>
                      <a:pt x="2619" y="418"/>
                      <a:pt x="2572" y="413"/>
                      <a:pt x="2559" y="413"/>
                    </a:cubicBezTo>
                    <a:cubicBezTo>
                      <a:pt x="2526" y="412"/>
                      <a:pt x="2492" y="411"/>
                      <a:pt x="2458" y="411"/>
                    </a:cubicBezTo>
                    <a:cubicBezTo>
                      <a:pt x="2215" y="411"/>
                      <a:pt x="1955" y="453"/>
                      <a:pt x="1711" y="466"/>
                    </a:cubicBezTo>
                    <a:cubicBezTo>
                      <a:pt x="1373" y="481"/>
                      <a:pt x="1036" y="488"/>
                      <a:pt x="698" y="496"/>
                    </a:cubicBezTo>
                    <a:cubicBezTo>
                      <a:pt x="622" y="501"/>
                      <a:pt x="405" y="543"/>
                      <a:pt x="252" y="543"/>
                    </a:cubicBezTo>
                    <a:cubicBezTo>
                      <a:pt x="195" y="543"/>
                      <a:pt x="147" y="537"/>
                      <a:pt x="119" y="522"/>
                    </a:cubicBezTo>
                    <a:lnTo>
                      <a:pt x="119" y="522"/>
                    </a:lnTo>
                    <a:cubicBezTo>
                      <a:pt x="120" y="522"/>
                      <a:pt x="121" y="522"/>
                      <a:pt x="122" y="522"/>
                    </a:cubicBezTo>
                    <a:cubicBezTo>
                      <a:pt x="168" y="522"/>
                      <a:pt x="203" y="317"/>
                      <a:pt x="293" y="233"/>
                    </a:cubicBezTo>
                    <a:lnTo>
                      <a:pt x="293" y="233"/>
                    </a:lnTo>
                    <a:cubicBezTo>
                      <a:pt x="280" y="246"/>
                      <a:pt x="281" y="251"/>
                      <a:pt x="291" y="251"/>
                    </a:cubicBezTo>
                    <a:cubicBezTo>
                      <a:pt x="305" y="251"/>
                      <a:pt x="336" y="242"/>
                      <a:pt x="375" y="233"/>
                    </a:cubicBezTo>
                    <a:cubicBezTo>
                      <a:pt x="472" y="208"/>
                      <a:pt x="572" y="201"/>
                      <a:pt x="672" y="201"/>
                    </a:cubicBezTo>
                    <a:cubicBezTo>
                      <a:pt x="828" y="201"/>
                      <a:pt x="984" y="219"/>
                      <a:pt x="1131" y="219"/>
                    </a:cubicBezTo>
                    <a:cubicBezTo>
                      <a:pt x="1147" y="219"/>
                      <a:pt x="1163" y="219"/>
                      <a:pt x="1178" y="218"/>
                    </a:cubicBezTo>
                    <a:cubicBezTo>
                      <a:pt x="1671" y="196"/>
                      <a:pt x="2165" y="174"/>
                      <a:pt x="2658" y="138"/>
                    </a:cubicBezTo>
                    <a:close/>
                    <a:moveTo>
                      <a:pt x="2728" y="0"/>
                    </a:moveTo>
                    <a:cubicBezTo>
                      <a:pt x="2727" y="0"/>
                      <a:pt x="2725" y="1"/>
                      <a:pt x="2724" y="1"/>
                    </a:cubicBezTo>
                    <a:lnTo>
                      <a:pt x="2724" y="1"/>
                    </a:lnTo>
                    <a:cubicBezTo>
                      <a:pt x="1913" y="61"/>
                      <a:pt x="1103" y="98"/>
                      <a:pt x="293" y="113"/>
                    </a:cubicBezTo>
                    <a:cubicBezTo>
                      <a:pt x="270" y="113"/>
                      <a:pt x="248" y="128"/>
                      <a:pt x="240" y="151"/>
                    </a:cubicBezTo>
                    <a:cubicBezTo>
                      <a:pt x="165" y="286"/>
                      <a:pt x="90" y="413"/>
                      <a:pt x="23" y="549"/>
                    </a:cubicBezTo>
                    <a:cubicBezTo>
                      <a:pt x="0" y="586"/>
                      <a:pt x="8" y="631"/>
                      <a:pt x="38" y="631"/>
                    </a:cubicBezTo>
                    <a:cubicBezTo>
                      <a:pt x="923" y="631"/>
                      <a:pt x="1816" y="601"/>
                      <a:pt x="2709" y="534"/>
                    </a:cubicBezTo>
                    <a:cubicBezTo>
                      <a:pt x="2754" y="526"/>
                      <a:pt x="2784" y="481"/>
                      <a:pt x="2777" y="436"/>
                    </a:cubicBezTo>
                    <a:cubicBezTo>
                      <a:pt x="2777" y="302"/>
                      <a:pt x="2762" y="169"/>
                      <a:pt x="2754" y="43"/>
                    </a:cubicBezTo>
                    <a:lnTo>
                      <a:pt x="2754" y="43"/>
                    </a:lnTo>
                    <a:cubicBezTo>
                      <a:pt x="2755" y="35"/>
                      <a:pt x="2754" y="28"/>
                      <a:pt x="2752" y="22"/>
                    </a:cubicBezTo>
                    <a:lnTo>
                      <a:pt x="2752" y="22"/>
                    </a:lnTo>
                    <a:cubicBezTo>
                      <a:pt x="2749" y="7"/>
                      <a:pt x="2740" y="0"/>
                      <a:pt x="27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gf377b632c8_2_1754"/>
              <p:cNvSpPr/>
              <p:nvPr/>
            </p:nvSpPr>
            <p:spPr>
              <a:xfrm>
                <a:off x="3526182" y="4626098"/>
                <a:ext cx="248327" cy="72047"/>
              </a:xfrm>
              <a:custGeom>
                <a:rect b="b" l="l" r="r" t="t"/>
                <a:pathLst>
                  <a:path extrusionOk="0" h="647" w="2230">
                    <a:moveTo>
                      <a:pt x="2124" y="442"/>
                    </a:moveTo>
                    <a:cubicBezTo>
                      <a:pt x="2124" y="442"/>
                      <a:pt x="2124" y="443"/>
                      <a:pt x="2124" y="444"/>
                    </a:cubicBezTo>
                    <a:cubicBezTo>
                      <a:pt x="2124" y="443"/>
                      <a:pt x="2124" y="442"/>
                      <a:pt x="2124" y="442"/>
                    </a:cubicBezTo>
                    <a:close/>
                    <a:moveTo>
                      <a:pt x="2072" y="138"/>
                    </a:moveTo>
                    <a:cubicBezTo>
                      <a:pt x="2094" y="228"/>
                      <a:pt x="2107" y="318"/>
                      <a:pt x="2119" y="408"/>
                    </a:cubicBezTo>
                    <a:lnTo>
                      <a:pt x="2119" y="408"/>
                    </a:lnTo>
                    <a:cubicBezTo>
                      <a:pt x="2114" y="407"/>
                      <a:pt x="2108" y="407"/>
                      <a:pt x="2102" y="406"/>
                    </a:cubicBezTo>
                    <a:cubicBezTo>
                      <a:pt x="2069" y="402"/>
                      <a:pt x="2036" y="400"/>
                      <a:pt x="2002" y="400"/>
                    </a:cubicBezTo>
                    <a:cubicBezTo>
                      <a:pt x="1837" y="400"/>
                      <a:pt x="1654" y="439"/>
                      <a:pt x="1486" y="451"/>
                    </a:cubicBezTo>
                    <a:cubicBezTo>
                      <a:pt x="1216" y="474"/>
                      <a:pt x="946" y="489"/>
                      <a:pt x="676" y="504"/>
                    </a:cubicBezTo>
                    <a:cubicBezTo>
                      <a:pt x="549" y="509"/>
                      <a:pt x="391" y="543"/>
                      <a:pt x="253" y="543"/>
                    </a:cubicBezTo>
                    <a:cubicBezTo>
                      <a:pt x="217" y="543"/>
                      <a:pt x="181" y="540"/>
                      <a:pt x="149" y="534"/>
                    </a:cubicBezTo>
                    <a:lnTo>
                      <a:pt x="149" y="534"/>
                    </a:lnTo>
                    <a:cubicBezTo>
                      <a:pt x="165" y="503"/>
                      <a:pt x="182" y="465"/>
                      <a:pt x="195" y="451"/>
                    </a:cubicBezTo>
                    <a:cubicBezTo>
                      <a:pt x="248" y="391"/>
                      <a:pt x="286" y="323"/>
                      <a:pt x="308" y="248"/>
                    </a:cubicBezTo>
                    <a:cubicBezTo>
                      <a:pt x="367" y="219"/>
                      <a:pt x="442" y="210"/>
                      <a:pt x="519" y="210"/>
                    </a:cubicBezTo>
                    <a:cubicBezTo>
                      <a:pt x="625" y="210"/>
                      <a:pt x="737" y="227"/>
                      <a:pt x="821" y="227"/>
                    </a:cubicBezTo>
                    <a:cubicBezTo>
                      <a:pt x="830" y="227"/>
                      <a:pt x="840" y="226"/>
                      <a:pt x="848" y="226"/>
                    </a:cubicBezTo>
                    <a:cubicBezTo>
                      <a:pt x="1254" y="204"/>
                      <a:pt x="1659" y="174"/>
                      <a:pt x="2072" y="138"/>
                    </a:cubicBezTo>
                    <a:close/>
                    <a:moveTo>
                      <a:pt x="2132" y="1"/>
                    </a:moveTo>
                    <a:cubicBezTo>
                      <a:pt x="1524" y="61"/>
                      <a:pt x="923" y="98"/>
                      <a:pt x="323" y="121"/>
                    </a:cubicBezTo>
                    <a:cubicBezTo>
                      <a:pt x="293" y="128"/>
                      <a:pt x="271" y="143"/>
                      <a:pt x="263" y="166"/>
                    </a:cubicBezTo>
                    <a:cubicBezTo>
                      <a:pt x="180" y="301"/>
                      <a:pt x="105" y="436"/>
                      <a:pt x="23" y="564"/>
                    </a:cubicBezTo>
                    <a:cubicBezTo>
                      <a:pt x="0" y="601"/>
                      <a:pt x="15" y="646"/>
                      <a:pt x="45" y="646"/>
                    </a:cubicBezTo>
                    <a:cubicBezTo>
                      <a:pt x="743" y="631"/>
                      <a:pt x="1449" y="586"/>
                      <a:pt x="2162" y="526"/>
                    </a:cubicBezTo>
                    <a:cubicBezTo>
                      <a:pt x="2207" y="519"/>
                      <a:pt x="2229" y="474"/>
                      <a:pt x="2229" y="429"/>
                    </a:cubicBezTo>
                    <a:cubicBezTo>
                      <a:pt x="2207" y="302"/>
                      <a:pt x="2184" y="167"/>
                      <a:pt x="2162" y="40"/>
                    </a:cubicBezTo>
                    <a:lnTo>
                      <a:pt x="2162" y="40"/>
                    </a:lnTo>
                    <a:cubicBezTo>
                      <a:pt x="2163" y="18"/>
                      <a:pt x="2154" y="1"/>
                      <a:pt x="21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gf377b632c8_2_1754"/>
              <p:cNvSpPr/>
              <p:nvPr/>
            </p:nvSpPr>
            <p:spPr>
              <a:xfrm>
                <a:off x="3579633" y="4540911"/>
                <a:ext cx="179731" cy="70265"/>
              </a:xfrm>
              <a:custGeom>
                <a:rect b="b" l="l" r="r" t="t"/>
                <a:pathLst>
                  <a:path extrusionOk="0" h="631" w="1614">
                    <a:moveTo>
                      <a:pt x="1440" y="130"/>
                    </a:moveTo>
                    <a:cubicBezTo>
                      <a:pt x="1456" y="217"/>
                      <a:pt x="1475" y="304"/>
                      <a:pt x="1492" y="392"/>
                    </a:cubicBezTo>
                    <a:lnTo>
                      <a:pt x="1492" y="392"/>
                    </a:lnTo>
                    <a:cubicBezTo>
                      <a:pt x="1044" y="437"/>
                      <a:pt x="601" y="471"/>
                      <a:pt x="152" y="498"/>
                    </a:cubicBezTo>
                    <a:lnTo>
                      <a:pt x="152" y="498"/>
                    </a:lnTo>
                    <a:cubicBezTo>
                      <a:pt x="183" y="448"/>
                      <a:pt x="212" y="398"/>
                      <a:pt x="241" y="346"/>
                    </a:cubicBezTo>
                    <a:cubicBezTo>
                      <a:pt x="263" y="301"/>
                      <a:pt x="286" y="256"/>
                      <a:pt x="316" y="210"/>
                    </a:cubicBezTo>
                    <a:cubicBezTo>
                      <a:pt x="316" y="210"/>
                      <a:pt x="316" y="210"/>
                      <a:pt x="317" y="209"/>
                    </a:cubicBezTo>
                    <a:lnTo>
                      <a:pt x="317" y="209"/>
                    </a:lnTo>
                    <a:cubicBezTo>
                      <a:pt x="359" y="196"/>
                      <a:pt x="408" y="193"/>
                      <a:pt x="456" y="193"/>
                    </a:cubicBezTo>
                    <a:cubicBezTo>
                      <a:pt x="510" y="193"/>
                      <a:pt x="565" y="197"/>
                      <a:pt x="613" y="197"/>
                    </a:cubicBezTo>
                    <a:cubicBezTo>
                      <a:pt x="627" y="197"/>
                      <a:pt x="641" y="196"/>
                      <a:pt x="653" y="195"/>
                    </a:cubicBezTo>
                    <a:cubicBezTo>
                      <a:pt x="916" y="174"/>
                      <a:pt x="1178" y="152"/>
                      <a:pt x="1440" y="130"/>
                    </a:cubicBezTo>
                    <a:close/>
                    <a:moveTo>
                      <a:pt x="1499" y="0"/>
                    </a:moveTo>
                    <a:cubicBezTo>
                      <a:pt x="1497" y="0"/>
                      <a:pt x="1496" y="0"/>
                      <a:pt x="1494" y="0"/>
                    </a:cubicBezTo>
                    <a:cubicBezTo>
                      <a:pt x="1096" y="38"/>
                      <a:pt x="706" y="68"/>
                      <a:pt x="308" y="98"/>
                    </a:cubicBezTo>
                    <a:cubicBezTo>
                      <a:pt x="286" y="98"/>
                      <a:pt x="271" y="113"/>
                      <a:pt x="256" y="143"/>
                    </a:cubicBezTo>
                    <a:cubicBezTo>
                      <a:pt x="181" y="278"/>
                      <a:pt x="98" y="413"/>
                      <a:pt x="23" y="548"/>
                    </a:cubicBezTo>
                    <a:cubicBezTo>
                      <a:pt x="1" y="586"/>
                      <a:pt x="16" y="631"/>
                      <a:pt x="46" y="631"/>
                    </a:cubicBezTo>
                    <a:cubicBezTo>
                      <a:pt x="541" y="601"/>
                      <a:pt x="1044" y="563"/>
                      <a:pt x="1539" y="511"/>
                    </a:cubicBezTo>
                    <a:cubicBezTo>
                      <a:pt x="1584" y="503"/>
                      <a:pt x="1614" y="458"/>
                      <a:pt x="1607" y="413"/>
                    </a:cubicBezTo>
                    <a:cubicBezTo>
                      <a:pt x="1577" y="289"/>
                      <a:pt x="1555" y="165"/>
                      <a:pt x="1527" y="41"/>
                    </a:cubicBezTo>
                    <a:lnTo>
                      <a:pt x="1527" y="41"/>
                    </a:lnTo>
                    <a:cubicBezTo>
                      <a:pt x="1528" y="18"/>
                      <a:pt x="1520" y="0"/>
                      <a:pt x="14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gf377b632c8_2_1754"/>
              <p:cNvSpPr/>
              <p:nvPr/>
            </p:nvSpPr>
            <p:spPr>
              <a:xfrm>
                <a:off x="3638096" y="4453943"/>
                <a:ext cx="97104" cy="65365"/>
              </a:xfrm>
              <a:custGeom>
                <a:rect b="b" l="l" r="r" t="t"/>
                <a:pathLst>
                  <a:path extrusionOk="0" h="587" w="872">
                    <a:moveTo>
                      <a:pt x="333" y="152"/>
                    </a:moveTo>
                    <a:cubicBezTo>
                      <a:pt x="334" y="152"/>
                      <a:pt x="332" y="156"/>
                      <a:pt x="327" y="159"/>
                    </a:cubicBezTo>
                    <a:lnTo>
                      <a:pt x="327" y="159"/>
                    </a:lnTo>
                    <a:cubicBezTo>
                      <a:pt x="331" y="154"/>
                      <a:pt x="333" y="152"/>
                      <a:pt x="333" y="152"/>
                    </a:cubicBezTo>
                    <a:close/>
                    <a:moveTo>
                      <a:pt x="301" y="166"/>
                    </a:moveTo>
                    <a:lnTo>
                      <a:pt x="301" y="166"/>
                    </a:lnTo>
                    <a:cubicBezTo>
                      <a:pt x="304" y="166"/>
                      <a:pt x="307" y="166"/>
                      <a:pt x="311" y="167"/>
                    </a:cubicBezTo>
                    <a:lnTo>
                      <a:pt x="311" y="167"/>
                    </a:lnTo>
                    <a:cubicBezTo>
                      <a:pt x="310" y="167"/>
                      <a:pt x="309" y="167"/>
                      <a:pt x="308" y="167"/>
                    </a:cubicBezTo>
                    <a:cubicBezTo>
                      <a:pt x="306" y="167"/>
                      <a:pt x="303" y="166"/>
                      <a:pt x="301" y="166"/>
                    </a:cubicBezTo>
                    <a:close/>
                    <a:moveTo>
                      <a:pt x="661" y="140"/>
                    </a:moveTo>
                    <a:cubicBezTo>
                      <a:pt x="690" y="225"/>
                      <a:pt x="716" y="310"/>
                      <a:pt x="741" y="392"/>
                    </a:cubicBezTo>
                    <a:lnTo>
                      <a:pt x="741" y="392"/>
                    </a:lnTo>
                    <a:cubicBezTo>
                      <a:pt x="546" y="410"/>
                      <a:pt x="348" y="433"/>
                      <a:pt x="154" y="451"/>
                    </a:cubicBezTo>
                    <a:lnTo>
                      <a:pt x="154" y="451"/>
                    </a:lnTo>
                    <a:cubicBezTo>
                      <a:pt x="178" y="411"/>
                      <a:pt x="202" y="371"/>
                      <a:pt x="226" y="331"/>
                    </a:cubicBezTo>
                    <a:cubicBezTo>
                      <a:pt x="249" y="286"/>
                      <a:pt x="279" y="241"/>
                      <a:pt x="309" y="196"/>
                    </a:cubicBezTo>
                    <a:cubicBezTo>
                      <a:pt x="314" y="183"/>
                      <a:pt x="319" y="174"/>
                      <a:pt x="323" y="167"/>
                    </a:cubicBezTo>
                    <a:lnTo>
                      <a:pt x="323" y="167"/>
                    </a:lnTo>
                    <a:cubicBezTo>
                      <a:pt x="338" y="168"/>
                      <a:pt x="354" y="168"/>
                      <a:pt x="369" y="168"/>
                    </a:cubicBezTo>
                    <a:cubicBezTo>
                      <a:pt x="466" y="168"/>
                      <a:pt x="563" y="156"/>
                      <a:pt x="661" y="140"/>
                    </a:cubicBezTo>
                    <a:close/>
                    <a:moveTo>
                      <a:pt x="714" y="1"/>
                    </a:moveTo>
                    <a:cubicBezTo>
                      <a:pt x="639" y="8"/>
                      <a:pt x="571" y="16"/>
                      <a:pt x="504" y="23"/>
                    </a:cubicBezTo>
                    <a:cubicBezTo>
                      <a:pt x="495" y="25"/>
                      <a:pt x="486" y="25"/>
                      <a:pt x="476" y="25"/>
                    </a:cubicBezTo>
                    <a:cubicBezTo>
                      <a:pt x="450" y="25"/>
                      <a:pt x="421" y="22"/>
                      <a:pt x="392" y="22"/>
                    </a:cubicBezTo>
                    <a:cubicBezTo>
                      <a:pt x="361" y="22"/>
                      <a:pt x="331" y="25"/>
                      <a:pt x="309" y="38"/>
                    </a:cubicBezTo>
                    <a:cubicBezTo>
                      <a:pt x="256" y="68"/>
                      <a:pt x="219" y="174"/>
                      <a:pt x="181" y="234"/>
                    </a:cubicBezTo>
                    <a:cubicBezTo>
                      <a:pt x="128" y="316"/>
                      <a:pt x="76" y="406"/>
                      <a:pt x="23" y="489"/>
                    </a:cubicBezTo>
                    <a:cubicBezTo>
                      <a:pt x="1" y="526"/>
                      <a:pt x="8" y="586"/>
                      <a:pt x="46" y="586"/>
                    </a:cubicBezTo>
                    <a:cubicBezTo>
                      <a:pt x="294" y="564"/>
                      <a:pt x="549" y="534"/>
                      <a:pt x="804" y="511"/>
                    </a:cubicBezTo>
                    <a:cubicBezTo>
                      <a:pt x="841" y="496"/>
                      <a:pt x="871" y="459"/>
                      <a:pt x="864" y="414"/>
                    </a:cubicBezTo>
                    <a:cubicBezTo>
                      <a:pt x="827" y="289"/>
                      <a:pt x="783" y="164"/>
                      <a:pt x="746" y="47"/>
                    </a:cubicBezTo>
                    <a:lnTo>
                      <a:pt x="746" y="47"/>
                    </a:lnTo>
                    <a:cubicBezTo>
                      <a:pt x="748" y="22"/>
                      <a:pt x="738" y="1"/>
                      <a:pt x="7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gf377b632c8_2_1754"/>
              <p:cNvSpPr/>
              <p:nvPr/>
            </p:nvSpPr>
            <p:spPr>
              <a:xfrm>
                <a:off x="3175183" y="2231186"/>
                <a:ext cx="311021" cy="269590"/>
              </a:xfrm>
              <a:custGeom>
                <a:rect b="b" l="l" r="r" t="t"/>
                <a:pathLst>
                  <a:path extrusionOk="0" h="2421" w="2793">
                    <a:moveTo>
                      <a:pt x="2556" y="137"/>
                    </a:moveTo>
                    <a:cubicBezTo>
                      <a:pt x="2588" y="184"/>
                      <a:pt x="2636" y="256"/>
                      <a:pt x="2672" y="278"/>
                    </a:cubicBezTo>
                    <a:lnTo>
                      <a:pt x="2672" y="278"/>
                    </a:lnTo>
                    <a:cubicBezTo>
                      <a:pt x="2672" y="278"/>
                      <a:pt x="2672" y="279"/>
                      <a:pt x="2672" y="279"/>
                    </a:cubicBezTo>
                    <a:cubicBezTo>
                      <a:pt x="2635" y="369"/>
                      <a:pt x="2484" y="444"/>
                      <a:pt x="2424" y="496"/>
                    </a:cubicBezTo>
                    <a:cubicBezTo>
                      <a:pt x="2147" y="736"/>
                      <a:pt x="1869" y="969"/>
                      <a:pt x="1591" y="1194"/>
                    </a:cubicBezTo>
                    <a:cubicBezTo>
                      <a:pt x="1284" y="1442"/>
                      <a:pt x="976" y="1689"/>
                      <a:pt x="661" y="1922"/>
                    </a:cubicBezTo>
                    <a:cubicBezTo>
                      <a:pt x="582" y="1980"/>
                      <a:pt x="260" y="2314"/>
                      <a:pt x="149" y="2314"/>
                    </a:cubicBezTo>
                    <a:cubicBezTo>
                      <a:pt x="144" y="2314"/>
                      <a:pt x="140" y="2313"/>
                      <a:pt x="136" y="2312"/>
                    </a:cubicBezTo>
                    <a:lnTo>
                      <a:pt x="136" y="2312"/>
                    </a:lnTo>
                    <a:cubicBezTo>
                      <a:pt x="137" y="2313"/>
                      <a:pt x="139" y="2313"/>
                      <a:pt x="141" y="2313"/>
                    </a:cubicBezTo>
                    <a:cubicBezTo>
                      <a:pt x="181" y="2313"/>
                      <a:pt x="113" y="2131"/>
                      <a:pt x="100" y="2131"/>
                    </a:cubicBezTo>
                    <a:cubicBezTo>
                      <a:pt x="99" y="2131"/>
                      <a:pt x="99" y="2131"/>
                      <a:pt x="98" y="2132"/>
                    </a:cubicBezTo>
                    <a:lnTo>
                      <a:pt x="98" y="2132"/>
                    </a:lnTo>
                    <a:cubicBezTo>
                      <a:pt x="121" y="2065"/>
                      <a:pt x="293" y="1982"/>
                      <a:pt x="338" y="1952"/>
                    </a:cubicBezTo>
                    <a:cubicBezTo>
                      <a:pt x="623" y="1734"/>
                      <a:pt x="909" y="1509"/>
                      <a:pt x="1194" y="1284"/>
                    </a:cubicBezTo>
                    <a:cubicBezTo>
                      <a:pt x="1658" y="916"/>
                      <a:pt x="2107" y="534"/>
                      <a:pt x="2556" y="137"/>
                    </a:cubicBezTo>
                    <a:close/>
                    <a:moveTo>
                      <a:pt x="2551" y="0"/>
                    </a:moveTo>
                    <a:cubicBezTo>
                      <a:pt x="2544" y="0"/>
                      <a:pt x="2537" y="3"/>
                      <a:pt x="2530" y="9"/>
                    </a:cubicBezTo>
                    <a:cubicBezTo>
                      <a:pt x="1719" y="736"/>
                      <a:pt x="886" y="1419"/>
                      <a:pt x="23" y="2057"/>
                    </a:cubicBezTo>
                    <a:cubicBezTo>
                      <a:pt x="8" y="2072"/>
                      <a:pt x="1" y="2102"/>
                      <a:pt x="8" y="2125"/>
                    </a:cubicBezTo>
                    <a:cubicBezTo>
                      <a:pt x="46" y="2215"/>
                      <a:pt x="76" y="2305"/>
                      <a:pt x="113" y="2387"/>
                    </a:cubicBezTo>
                    <a:cubicBezTo>
                      <a:pt x="119" y="2410"/>
                      <a:pt x="138" y="2420"/>
                      <a:pt x="156" y="2420"/>
                    </a:cubicBezTo>
                    <a:cubicBezTo>
                      <a:pt x="162" y="2420"/>
                      <a:pt x="168" y="2419"/>
                      <a:pt x="173" y="2417"/>
                    </a:cubicBezTo>
                    <a:cubicBezTo>
                      <a:pt x="1059" y="1772"/>
                      <a:pt x="1929" y="1082"/>
                      <a:pt x="2770" y="346"/>
                    </a:cubicBezTo>
                    <a:cubicBezTo>
                      <a:pt x="2792" y="316"/>
                      <a:pt x="2792" y="279"/>
                      <a:pt x="2770" y="256"/>
                    </a:cubicBezTo>
                    <a:cubicBezTo>
                      <a:pt x="2712" y="177"/>
                      <a:pt x="2655" y="106"/>
                      <a:pt x="2591" y="34"/>
                    </a:cubicBezTo>
                    <a:lnTo>
                      <a:pt x="2591" y="34"/>
                    </a:lnTo>
                    <a:cubicBezTo>
                      <a:pt x="2583" y="15"/>
                      <a:pt x="2567" y="0"/>
                      <a:pt x="2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gf377b632c8_2_1754"/>
              <p:cNvSpPr/>
              <p:nvPr/>
            </p:nvSpPr>
            <p:spPr>
              <a:xfrm>
                <a:off x="3196898" y="2285527"/>
                <a:ext cx="327725" cy="276606"/>
              </a:xfrm>
              <a:custGeom>
                <a:rect b="b" l="l" r="r" t="t"/>
                <a:pathLst>
                  <a:path extrusionOk="0" h="2484" w="2943">
                    <a:moveTo>
                      <a:pt x="2867" y="271"/>
                    </a:moveTo>
                    <a:cubicBezTo>
                      <a:pt x="2867" y="272"/>
                      <a:pt x="2867" y="272"/>
                      <a:pt x="2867" y="273"/>
                    </a:cubicBezTo>
                    <a:lnTo>
                      <a:pt x="2867" y="273"/>
                    </a:lnTo>
                    <a:cubicBezTo>
                      <a:pt x="2867" y="272"/>
                      <a:pt x="2867" y="272"/>
                      <a:pt x="2867" y="271"/>
                    </a:cubicBezTo>
                    <a:close/>
                    <a:moveTo>
                      <a:pt x="2725" y="138"/>
                    </a:moveTo>
                    <a:cubicBezTo>
                      <a:pt x="2754" y="191"/>
                      <a:pt x="2799" y="272"/>
                      <a:pt x="2830" y="298"/>
                    </a:cubicBezTo>
                    <a:lnTo>
                      <a:pt x="2830" y="298"/>
                    </a:lnTo>
                    <a:cubicBezTo>
                      <a:pt x="2830" y="299"/>
                      <a:pt x="2830" y="300"/>
                      <a:pt x="2830" y="301"/>
                    </a:cubicBezTo>
                    <a:cubicBezTo>
                      <a:pt x="2792" y="383"/>
                      <a:pt x="2650" y="451"/>
                      <a:pt x="2582" y="511"/>
                    </a:cubicBezTo>
                    <a:cubicBezTo>
                      <a:pt x="2282" y="759"/>
                      <a:pt x="1974" y="1006"/>
                      <a:pt x="1674" y="1246"/>
                    </a:cubicBezTo>
                    <a:cubicBezTo>
                      <a:pt x="1336" y="1509"/>
                      <a:pt x="999" y="1764"/>
                      <a:pt x="661" y="2012"/>
                    </a:cubicBezTo>
                    <a:cubicBezTo>
                      <a:pt x="590" y="2062"/>
                      <a:pt x="261" y="2382"/>
                      <a:pt x="151" y="2382"/>
                    </a:cubicBezTo>
                    <a:cubicBezTo>
                      <a:pt x="146" y="2382"/>
                      <a:pt x="140" y="2381"/>
                      <a:pt x="136" y="2380"/>
                    </a:cubicBezTo>
                    <a:cubicBezTo>
                      <a:pt x="136" y="2312"/>
                      <a:pt x="128" y="2245"/>
                      <a:pt x="121" y="2177"/>
                    </a:cubicBezTo>
                    <a:cubicBezTo>
                      <a:pt x="158" y="2102"/>
                      <a:pt x="316" y="2034"/>
                      <a:pt x="376" y="1989"/>
                    </a:cubicBezTo>
                    <a:cubicBezTo>
                      <a:pt x="699" y="1764"/>
                      <a:pt x="1006" y="1532"/>
                      <a:pt x="1321" y="1291"/>
                    </a:cubicBezTo>
                    <a:cubicBezTo>
                      <a:pt x="1799" y="917"/>
                      <a:pt x="2262" y="535"/>
                      <a:pt x="2725" y="138"/>
                    </a:cubicBezTo>
                    <a:close/>
                    <a:moveTo>
                      <a:pt x="2722" y="0"/>
                    </a:moveTo>
                    <a:cubicBezTo>
                      <a:pt x="2716" y="0"/>
                      <a:pt x="2709" y="3"/>
                      <a:pt x="2702" y="8"/>
                    </a:cubicBezTo>
                    <a:cubicBezTo>
                      <a:pt x="1839" y="759"/>
                      <a:pt x="946" y="1464"/>
                      <a:pt x="31" y="2117"/>
                    </a:cubicBezTo>
                    <a:cubicBezTo>
                      <a:pt x="8" y="2132"/>
                      <a:pt x="1" y="2162"/>
                      <a:pt x="16" y="2184"/>
                    </a:cubicBezTo>
                    <a:cubicBezTo>
                      <a:pt x="46" y="2275"/>
                      <a:pt x="83" y="2365"/>
                      <a:pt x="113" y="2455"/>
                    </a:cubicBezTo>
                    <a:cubicBezTo>
                      <a:pt x="119" y="2471"/>
                      <a:pt x="136" y="2483"/>
                      <a:pt x="153" y="2483"/>
                    </a:cubicBezTo>
                    <a:cubicBezTo>
                      <a:pt x="160" y="2483"/>
                      <a:pt x="167" y="2481"/>
                      <a:pt x="173" y="2477"/>
                    </a:cubicBezTo>
                    <a:cubicBezTo>
                      <a:pt x="1111" y="1832"/>
                      <a:pt x="2027" y="1126"/>
                      <a:pt x="2920" y="368"/>
                    </a:cubicBezTo>
                    <a:cubicBezTo>
                      <a:pt x="2942" y="346"/>
                      <a:pt x="2942" y="308"/>
                      <a:pt x="2927" y="278"/>
                    </a:cubicBezTo>
                    <a:cubicBezTo>
                      <a:pt x="2867" y="196"/>
                      <a:pt x="2815" y="106"/>
                      <a:pt x="2762" y="23"/>
                    </a:cubicBezTo>
                    <a:cubicBezTo>
                      <a:pt x="2751" y="9"/>
                      <a:pt x="2740" y="2"/>
                      <a:pt x="2730" y="1"/>
                    </a:cubicBezTo>
                    <a:lnTo>
                      <a:pt x="2730" y="1"/>
                    </a:lnTo>
                    <a:cubicBezTo>
                      <a:pt x="2727" y="1"/>
                      <a:pt x="2725" y="0"/>
                      <a:pt x="27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gf377b632c8_2_1754"/>
              <p:cNvSpPr/>
              <p:nvPr/>
            </p:nvSpPr>
            <p:spPr>
              <a:xfrm>
                <a:off x="3224514" y="2346772"/>
                <a:ext cx="338081" cy="274490"/>
              </a:xfrm>
              <a:custGeom>
                <a:rect b="b" l="l" r="r" t="t"/>
                <a:pathLst>
                  <a:path extrusionOk="0" h="2465" w="3036">
                    <a:moveTo>
                      <a:pt x="2840" y="135"/>
                    </a:moveTo>
                    <a:cubicBezTo>
                      <a:pt x="2844" y="178"/>
                      <a:pt x="2895" y="267"/>
                      <a:pt x="2926" y="322"/>
                    </a:cubicBezTo>
                    <a:lnTo>
                      <a:pt x="2926" y="322"/>
                    </a:lnTo>
                    <a:cubicBezTo>
                      <a:pt x="2458" y="702"/>
                      <a:pt x="1983" y="1074"/>
                      <a:pt x="1501" y="1424"/>
                    </a:cubicBezTo>
                    <a:cubicBezTo>
                      <a:pt x="1179" y="1664"/>
                      <a:pt x="856" y="1897"/>
                      <a:pt x="526" y="2122"/>
                    </a:cubicBezTo>
                    <a:cubicBezTo>
                      <a:pt x="443" y="2175"/>
                      <a:pt x="331" y="2295"/>
                      <a:pt x="233" y="2317"/>
                    </a:cubicBezTo>
                    <a:cubicBezTo>
                      <a:pt x="229" y="2318"/>
                      <a:pt x="225" y="2318"/>
                      <a:pt x="221" y="2318"/>
                    </a:cubicBezTo>
                    <a:cubicBezTo>
                      <a:pt x="164" y="2318"/>
                      <a:pt x="63" y="2273"/>
                      <a:pt x="90" y="2190"/>
                    </a:cubicBezTo>
                    <a:cubicBezTo>
                      <a:pt x="113" y="2137"/>
                      <a:pt x="481" y="1927"/>
                      <a:pt x="578" y="1860"/>
                    </a:cubicBezTo>
                    <a:cubicBezTo>
                      <a:pt x="923" y="1612"/>
                      <a:pt x="1269" y="1364"/>
                      <a:pt x="1606" y="1109"/>
                    </a:cubicBezTo>
                    <a:cubicBezTo>
                      <a:pt x="1921" y="869"/>
                      <a:pt x="2237" y="621"/>
                      <a:pt x="2552" y="374"/>
                    </a:cubicBezTo>
                    <a:cubicBezTo>
                      <a:pt x="2619" y="321"/>
                      <a:pt x="2739" y="164"/>
                      <a:pt x="2814" y="156"/>
                    </a:cubicBezTo>
                    <a:cubicBezTo>
                      <a:pt x="2822" y="156"/>
                      <a:pt x="2831" y="146"/>
                      <a:pt x="2840" y="135"/>
                    </a:cubicBezTo>
                    <a:close/>
                    <a:moveTo>
                      <a:pt x="2841" y="0"/>
                    </a:moveTo>
                    <a:cubicBezTo>
                      <a:pt x="2834" y="0"/>
                      <a:pt x="2828" y="2"/>
                      <a:pt x="2822" y="6"/>
                    </a:cubicBezTo>
                    <a:cubicBezTo>
                      <a:pt x="1914" y="756"/>
                      <a:pt x="983" y="1462"/>
                      <a:pt x="30" y="2107"/>
                    </a:cubicBezTo>
                    <a:cubicBezTo>
                      <a:pt x="8" y="2122"/>
                      <a:pt x="0" y="2152"/>
                      <a:pt x="15" y="2182"/>
                    </a:cubicBezTo>
                    <a:cubicBezTo>
                      <a:pt x="60" y="2265"/>
                      <a:pt x="98" y="2347"/>
                      <a:pt x="143" y="2430"/>
                    </a:cubicBezTo>
                    <a:cubicBezTo>
                      <a:pt x="155" y="2447"/>
                      <a:pt x="171" y="2465"/>
                      <a:pt x="188" y="2465"/>
                    </a:cubicBezTo>
                    <a:cubicBezTo>
                      <a:pt x="193" y="2465"/>
                      <a:pt x="198" y="2463"/>
                      <a:pt x="203" y="2460"/>
                    </a:cubicBezTo>
                    <a:cubicBezTo>
                      <a:pt x="1164" y="1830"/>
                      <a:pt x="2102" y="1139"/>
                      <a:pt x="3017" y="396"/>
                    </a:cubicBezTo>
                    <a:cubicBezTo>
                      <a:pt x="3023" y="391"/>
                      <a:pt x="3028" y="384"/>
                      <a:pt x="3031" y="377"/>
                    </a:cubicBezTo>
                    <a:lnTo>
                      <a:pt x="3031" y="377"/>
                    </a:lnTo>
                    <a:cubicBezTo>
                      <a:pt x="3035" y="368"/>
                      <a:pt x="3036" y="357"/>
                      <a:pt x="3034" y="345"/>
                    </a:cubicBezTo>
                    <a:lnTo>
                      <a:pt x="3034" y="345"/>
                    </a:lnTo>
                    <a:cubicBezTo>
                      <a:pt x="3031" y="329"/>
                      <a:pt x="3025" y="313"/>
                      <a:pt x="3015" y="301"/>
                    </a:cubicBezTo>
                    <a:lnTo>
                      <a:pt x="3015" y="301"/>
                    </a:lnTo>
                    <a:cubicBezTo>
                      <a:pt x="2973" y="210"/>
                      <a:pt x="2931" y="119"/>
                      <a:pt x="2882" y="29"/>
                    </a:cubicBezTo>
                    <a:cubicBezTo>
                      <a:pt x="2871" y="12"/>
                      <a:pt x="2856" y="0"/>
                      <a:pt x="28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gf377b632c8_2_1754"/>
              <p:cNvSpPr/>
              <p:nvPr/>
            </p:nvSpPr>
            <p:spPr>
              <a:xfrm>
                <a:off x="3149237" y="2176065"/>
                <a:ext cx="288416" cy="259680"/>
              </a:xfrm>
              <a:custGeom>
                <a:rect b="b" l="l" r="r" t="t"/>
                <a:pathLst>
                  <a:path extrusionOk="0" h="2332" w="2590">
                    <a:moveTo>
                      <a:pt x="2340" y="136"/>
                    </a:moveTo>
                    <a:cubicBezTo>
                      <a:pt x="2381" y="179"/>
                      <a:pt x="2444" y="245"/>
                      <a:pt x="2475" y="264"/>
                    </a:cubicBezTo>
                    <a:lnTo>
                      <a:pt x="2475" y="264"/>
                    </a:lnTo>
                    <a:cubicBezTo>
                      <a:pt x="2450" y="331"/>
                      <a:pt x="2303" y="415"/>
                      <a:pt x="2260" y="458"/>
                    </a:cubicBezTo>
                    <a:cubicBezTo>
                      <a:pt x="2012" y="676"/>
                      <a:pt x="1764" y="894"/>
                      <a:pt x="1517" y="1104"/>
                    </a:cubicBezTo>
                    <a:cubicBezTo>
                      <a:pt x="1217" y="1359"/>
                      <a:pt x="909" y="1614"/>
                      <a:pt x="601" y="1854"/>
                    </a:cubicBezTo>
                    <a:cubicBezTo>
                      <a:pt x="529" y="1912"/>
                      <a:pt x="238" y="2231"/>
                      <a:pt x="131" y="2231"/>
                    </a:cubicBezTo>
                    <a:cubicBezTo>
                      <a:pt x="128" y="2231"/>
                      <a:pt x="124" y="2230"/>
                      <a:pt x="121" y="2229"/>
                    </a:cubicBezTo>
                    <a:lnTo>
                      <a:pt x="121" y="2229"/>
                    </a:lnTo>
                    <a:cubicBezTo>
                      <a:pt x="124" y="2230"/>
                      <a:pt x="127" y="2230"/>
                      <a:pt x="129" y="2230"/>
                    </a:cubicBezTo>
                    <a:cubicBezTo>
                      <a:pt x="196" y="2230"/>
                      <a:pt x="99" y="2034"/>
                      <a:pt x="99" y="2034"/>
                    </a:cubicBezTo>
                    <a:cubicBezTo>
                      <a:pt x="121" y="1982"/>
                      <a:pt x="256" y="1907"/>
                      <a:pt x="294" y="1877"/>
                    </a:cubicBezTo>
                    <a:cubicBezTo>
                      <a:pt x="564" y="1667"/>
                      <a:pt x="826" y="1457"/>
                      <a:pt x="1089" y="1239"/>
                    </a:cubicBezTo>
                    <a:cubicBezTo>
                      <a:pt x="1508" y="878"/>
                      <a:pt x="1928" y="511"/>
                      <a:pt x="2340" y="136"/>
                    </a:cubicBezTo>
                    <a:close/>
                    <a:moveTo>
                      <a:pt x="2330" y="0"/>
                    </a:moveTo>
                    <a:cubicBezTo>
                      <a:pt x="2324" y="0"/>
                      <a:pt x="2318" y="3"/>
                      <a:pt x="2312" y="8"/>
                    </a:cubicBezTo>
                    <a:cubicBezTo>
                      <a:pt x="1569" y="699"/>
                      <a:pt x="811" y="1351"/>
                      <a:pt x="24" y="1959"/>
                    </a:cubicBezTo>
                    <a:cubicBezTo>
                      <a:pt x="8" y="1974"/>
                      <a:pt x="1" y="1997"/>
                      <a:pt x="8" y="2019"/>
                    </a:cubicBezTo>
                    <a:cubicBezTo>
                      <a:pt x="39" y="2109"/>
                      <a:pt x="69" y="2199"/>
                      <a:pt x="99" y="2289"/>
                    </a:cubicBezTo>
                    <a:cubicBezTo>
                      <a:pt x="104" y="2313"/>
                      <a:pt x="124" y="2332"/>
                      <a:pt x="147" y="2332"/>
                    </a:cubicBezTo>
                    <a:cubicBezTo>
                      <a:pt x="153" y="2332"/>
                      <a:pt x="160" y="2330"/>
                      <a:pt x="166" y="2327"/>
                    </a:cubicBezTo>
                    <a:cubicBezTo>
                      <a:pt x="984" y="1704"/>
                      <a:pt x="1787" y="1036"/>
                      <a:pt x="2567" y="331"/>
                    </a:cubicBezTo>
                    <a:cubicBezTo>
                      <a:pt x="2590" y="301"/>
                      <a:pt x="2590" y="263"/>
                      <a:pt x="2567" y="241"/>
                    </a:cubicBezTo>
                    <a:cubicBezTo>
                      <a:pt x="2500" y="166"/>
                      <a:pt x="2432" y="91"/>
                      <a:pt x="2365" y="23"/>
                    </a:cubicBezTo>
                    <a:cubicBezTo>
                      <a:pt x="2364" y="22"/>
                      <a:pt x="2363" y="21"/>
                      <a:pt x="2361" y="20"/>
                    </a:cubicBezTo>
                    <a:lnTo>
                      <a:pt x="2361" y="20"/>
                    </a:lnTo>
                    <a:cubicBezTo>
                      <a:pt x="2352" y="8"/>
                      <a:pt x="2341" y="0"/>
                      <a:pt x="23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gf377b632c8_2_1754"/>
              <p:cNvSpPr/>
              <p:nvPr/>
            </p:nvSpPr>
            <p:spPr>
              <a:xfrm>
                <a:off x="3130083" y="2130521"/>
                <a:ext cx="258349" cy="240861"/>
              </a:xfrm>
              <a:custGeom>
                <a:rect b="b" l="l" r="r" t="t"/>
                <a:pathLst>
                  <a:path extrusionOk="0" h="2163" w="2320">
                    <a:moveTo>
                      <a:pt x="2229" y="207"/>
                    </a:moveTo>
                    <a:lnTo>
                      <a:pt x="2229" y="207"/>
                    </a:lnTo>
                    <a:cubicBezTo>
                      <a:pt x="2229" y="210"/>
                      <a:pt x="2228" y="213"/>
                      <a:pt x="2227" y="215"/>
                    </a:cubicBezTo>
                    <a:lnTo>
                      <a:pt x="2227" y="215"/>
                    </a:lnTo>
                    <a:cubicBezTo>
                      <a:pt x="2228" y="213"/>
                      <a:pt x="2228" y="210"/>
                      <a:pt x="2229" y="207"/>
                    </a:cubicBezTo>
                    <a:close/>
                    <a:moveTo>
                      <a:pt x="2037" y="129"/>
                    </a:moveTo>
                    <a:cubicBezTo>
                      <a:pt x="2107" y="184"/>
                      <a:pt x="2163" y="242"/>
                      <a:pt x="2198" y="242"/>
                    </a:cubicBezTo>
                    <a:cubicBezTo>
                      <a:pt x="2204" y="242"/>
                      <a:pt x="2209" y="240"/>
                      <a:pt x="2213" y="237"/>
                    </a:cubicBezTo>
                    <a:lnTo>
                      <a:pt x="2213" y="237"/>
                    </a:lnTo>
                    <a:cubicBezTo>
                      <a:pt x="2179" y="278"/>
                      <a:pt x="2103" y="324"/>
                      <a:pt x="2079" y="342"/>
                    </a:cubicBezTo>
                    <a:cubicBezTo>
                      <a:pt x="1854" y="552"/>
                      <a:pt x="1629" y="762"/>
                      <a:pt x="1404" y="965"/>
                    </a:cubicBezTo>
                    <a:cubicBezTo>
                      <a:pt x="1134" y="1198"/>
                      <a:pt x="863" y="1430"/>
                      <a:pt x="586" y="1663"/>
                    </a:cubicBezTo>
                    <a:cubicBezTo>
                      <a:pt x="518" y="1717"/>
                      <a:pt x="269" y="2001"/>
                      <a:pt x="149" y="2047"/>
                    </a:cubicBezTo>
                    <a:lnTo>
                      <a:pt x="149" y="2047"/>
                    </a:lnTo>
                    <a:cubicBezTo>
                      <a:pt x="182" y="2016"/>
                      <a:pt x="78" y="1887"/>
                      <a:pt x="90" y="1843"/>
                    </a:cubicBezTo>
                    <a:lnTo>
                      <a:pt x="90" y="1843"/>
                    </a:lnTo>
                    <a:cubicBezTo>
                      <a:pt x="90" y="1844"/>
                      <a:pt x="91" y="1845"/>
                      <a:pt x="92" y="1845"/>
                    </a:cubicBezTo>
                    <a:cubicBezTo>
                      <a:pt x="105" y="1845"/>
                      <a:pt x="168" y="1788"/>
                      <a:pt x="196" y="1760"/>
                    </a:cubicBezTo>
                    <a:cubicBezTo>
                      <a:pt x="398" y="1535"/>
                      <a:pt x="676" y="1363"/>
                      <a:pt x="901" y="1168"/>
                    </a:cubicBezTo>
                    <a:cubicBezTo>
                      <a:pt x="1284" y="829"/>
                      <a:pt x="1668" y="482"/>
                      <a:pt x="2037" y="129"/>
                    </a:cubicBezTo>
                    <a:close/>
                    <a:moveTo>
                      <a:pt x="113" y="2053"/>
                    </a:moveTo>
                    <a:cubicBezTo>
                      <a:pt x="114" y="2053"/>
                      <a:pt x="114" y="2053"/>
                      <a:pt x="115" y="2053"/>
                    </a:cubicBezTo>
                    <a:lnTo>
                      <a:pt x="115" y="2053"/>
                    </a:lnTo>
                    <a:cubicBezTo>
                      <a:pt x="114" y="2053"/>
                      <a:pt x="114" y="2053"/>
                      <a:pt x="113" y="2053"/>
                    </a:cubicBezTo>
                    <a:close/>
                    <a:moveTo>
                      <a:pt x="2023" y="0"/>
                    </a:moveTo>
                    <a:cubicBezTo>
                      <a:pt x="2010" y="0"/>
                      <a:pt x="1999" y="9"/>
                      <a:pt x="1993" y="23"/>
                    </a:cubicBezTo>
                    <a:lnTo>
                      <a:pt x="1993" y="23"/>
                    </a:lnTo>
                    <a:cubicBezTo>
                      <a:pt x="1351" y="634"/>
                      <a:pt x="694" y="1216"/>
                      <a:pt x="23" y="1768"/>
                    </a:cubicBezTo>
                    <a:cubicBezTo>
                      <a:pt x="8" y="1783"/>
                      <a:pt x="0" y="1806"/>
                      <a:pt x="8" y="1821"/>
                    </a:cubicBezTo>
                    <a:cubicBezTo>
                      <a:pt x="30" y="1926"/>
                      <a:pt x="53" y="2023"/>
                      <a:pt x="75" y="2121"/>
                    </a:cubicBezTo>
                    <a:cubicBezTo>
                      <a:pt x="81" y="2144"/>
                      <a:pt x="105" y="2163"/>
                      <a:pt x="126" y="2163"/>
                    </a:cubicBezTo>
                    <a:cubicBezTo>
                      <a:pt x="132" y="2163"/>
                      <a:pt x="138" y="2161"/>
                      <a:pt x="143" y="2158"/>
                    </a:cubicBezTo>
                    <a:cubicBezTo>
                      <a:pt x="878" y="1565"/>
                      <a:pt x="1599" y="950"/>
                      <a:pt x="2297" y="290"/>
                    </a:cubicBezTo>
                    <a:cubicBezTo>
                      <a:pt x="2319" y="260"/>
                      <a:pt x="2319" y="215"/>
                      <a:pt x="2289" y="192"/>
                    </a:cubicBezTo>
                    <a:cubicBezTo>
                      <a:pt x="2207" y="132"/>
                      <a:pt x="2124" y="72"/>
                      <a:pt x="2049" y="12"/>
                    </a:cubicBezTo>
                    <a:cubicBezTo>
                      <a:pt x="2040" y="4"/>
                      <a:pt x="2031" y="0"/>
                      <a:pt x="20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gf377b632c8_2_1754"/>
              <p:cNvSpPr/>
              <p:nvPr/>
            </p:nvSpPr>
            <p:spPr>
              <a:xfrm>
                <a:off x="3115829" y="2095444"/>
                <a:ext cx="221601" cy="212131"/>
              </a:xfrm>
              <a:custGeom>
                <a:rect b="b" l="l" r="r" t="t"/>
                <a:pathLst>
                  <a:path extrusionOk="0" h="1905" w="1990">
                    <a:moveTo>
                      <a:pt x="1700" y="127"/>
                    </a:moveTo>
                    <a:cubicBezTo>
                      <a:pt x="1765" y="173"/>
                      <a:pt x="1824" y="231"/>
                      <a:pt x="1862" y="231"/>
                    </a:cubicBezTo>
                    <a:cubicBezTo>
                      <a:pt x="1862" y="231"/>
                      <a:pt x="1862" y="231"/>
                      <a:pt x="1863" y="231"/>
                    </a:cubicBezTo>
                    <a:lnTo>
                      <a:pt x="1863" y="231"/>
                    </a:lnTo>
                    <a:cubicBezTo>
                      <a:pt x="1833" y="259"/>
                      <a:pt x="1793" y="288"/>
                      <a:pt x="1779" y="297"/>
                    </a:cubicBezTo>
                    <a:cubicBezTo>
                      <a:pt x="1577" y="447"/>
                      <a:pt x="1397" y="657"/>
                      <a:pt x="1216" y="822"/>
                    </a:cubicBezTo>
                    <a:cubicBezTo>
                      <a:pt x="984" y="1032"/>
                      <a:pt x="759" y="1243"/>
                      <a:pt x="526" y="1438"/>
                    </a:cubicBezTo>
                    <a:cubicBezTo>
                      <a:pt x="459" y="1498"/>
                      <a:pt x="260" y="1739"/>
                      <a:pt x="148" y="1789"/>
                    </a:cubicBezTo>
                    <a:lnTo>
                      <a:pt x="148" y="1789"/>
                    </a:lnTo>
                    <a:cubicBezTo>
                      <a:pt x="175" y="1762"/>
                      <a:pt x="92" y="1678"/>
                      <a:pt x="97" y="1583"/>
                    </a:cubicBezTo>
                    <a:lnTo>
                      <a:pt x="97" y="1583"/>
                    </a:lnTo>
                    <a:cubicBezTo>
                      <a:pt x="98" y="1589"/>
                      <a:pt x="99" y="1591"/>
                      <a:pt x="102" y="1591"/>
                    </a:cubicBezTo>
                    <a:cubicBezTo>
                      <a:pt x="112" y="1591"/>
                      <a:pt x="137" y="1560"/>
                      <a:pt x="158" y="1528"/>
                    </a:cubicBezTo>
                    <a:cubicBezTo>
                      <a:pt x="308" y="1340"/>
                      <a:pt x="534" y="1197"/>
                      <a:pt x="706" y="1047"/>
                    </a:cubicBezTo>
                    <a:cubicBezTo>
                      <a:pt x="1045" y="746"/>
                      <a:pt x="1376" y="437"/>
                      <a:pt x="1700" y="127"/>
                    </a:cubicBezTo>
                    <a:close/>
                    <a:moveTo>
                      <a:pt x="1684" y="0"/>
                    </a:moveTo>
                    <a:cubicBezTo>
                      <a:pt x="1676" y="0"/>
                      <a:pt x="1667" y="4"/>
                      <a:pt x="1659" y="12"/>
                    </a:cubicBezTo>
                    <a:cubicBezTo>
                      <a:pt x="1126" y="530"/>
                      <a:pt x="586" y="1025"/>
                      <a:pt x="23" y="1505"/>
                    </a:cubicBezTo>
                    <a:cubicBezTo>
                      <a:pt x="8" y="1520"/>
                      <a:pt x="1" y="1543"/>
                      <a:pt x="8" y="1565"/>
                    </a:cubicBezTo>
                    <a:cubicBezTo>
                      <a:pt x="38" y="1663"/>
                      <a:pt x="61" y="1768"/>
                      <a:pt x="83" y="1865"/>
                    </a:cubicBezTo>
                    <a:cubicBezTo>
                      <a:pt x="89" y="1887"/>
                      <a:pt x="110" y="1905"/>
                      <a:pt x="129" y="1905"/>
                    </a:cubicBezTo>
                    <a:cubicBezTo>
                      <a:pt x="137" y="1905"/>
                      <a:pt x="145" y="1902"/>
                      <a:pt x="151" y="1895"/>
                    </a:cubicBezTo>
                    <a:cubicBezTo>
                      <a:pt x="766" y="1378"/>
                      <a:pt x="1374" y="837"/>
                      <a:pt x="1959" y="274"/>
                    </a:cubicBezTo>
                    <a:cubicBezTo>
                      <a:pt x="1989" y="244"/>
                      <a:pt x="1982" y="199"/>
                      <a:pt x="1952" y="177"/>
                    </a:cubicBezTo>
                    <a:cubicBezTo>
                      <a:pt x="1874" y="121"/>
                      <a:pt x="1797" y="71"/>
                      <a:pt x="1719" y="21"/>
                    </a:cubicBezTo>
                    <a:lnTo>
                      <a:pt x="1719" y="21"/>
                    </a:lnTo>
                    <a:cubicBezTo>
                      <a:pt x="1710" y="9"/>
                      <a:pt x="1697" y="0"/>
                      <a:pt x="16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gf377b632c8_2_1754"/>
              <p:cNvSpPr/>
              <p:nvPr/>
            </p:nvSpPr>
            <p:spPr>
              <a:xfrm>
                <a:off x="3104137" y="2063151"/>
                <a:ext cx="178172" cy="178279"/>
              </a:xfrm>
              <a:custGeom>
                <a:rect b="b" l="l" r="r" t="t"/>
                <a:pathLst>
                  <a:path extrusionOk="0" h="1601" w="1600">
                    <a:moveTo>
                      <a:pt x="1292" y="121"/>
                    </a:moveTo>
                    <a:cubicBezTo>
                      <a:pt x="1339" y="144"/>
                      <a:pt x="1421" y="180"/>
                      <a:pt x="1473" y="196"/>
                    </a:cubicBezTo>
                    <a:lnTo>
                      <a:pt x="1473" y="196"/>
                    </a:lnTo>
                    <a:cubicBezTo>
                      <a:pt x="1465" y="203"/>
                      <a:pt x="1455" y="211"/>
                      <a:pt x="1442" y="219"/>
                    </a:cubicBezTo>
                    <a:cubicBezTo>
                      <a:pt x="1291" y="309"/>
                      <a:pt x="1149" y="504"/>
                      <a:pt x="1014" y="632"/>
                    </a:cubicBezTo>
                    <a:cubicBezTo>
                      <a:pt x="739" y="900"/>
                      <a:pt x="449" y="1252"/>
                      <a:pt x="133" y="1458"/>
                    </a:cubicBezTo>
                    <a:lnTo>
                      <a:pt x="133" y="1458"/>
                    </a:lnTo>
                    <a:cubicBezTo>
                      <a:pt x="126" y="1430"/>
                      <a:pt x="116" y="1402"/>
                      <a:pt x="113" y="1390"/>
                    </a:cubicBezTo>
                    <a:cubicBezTo>
                      <a:pt x="106" y="1255"/>
                      <a:pt x="83" y="1285"/>
                      <a:pt x="98" y="1247"/>
                    </a:cubicBezTo>
                    <a:cubicBezTo>
                      <a:pt x="151" y="1112"/>
                      <a:pt x="391" y="985"/>
                      <a:pt x="489" y="895"/>
                    </a:cubicBezTo>
                    <a:cubicBezTo>
                      <a:pt x="761" y="637"/>
                      <a:pt x="1027" y="386"/>
                      <a:pt x="1292" y="121"/>
                    </a:cubicBezTo>
                    <a:close/>
                    <a:moveTo>
                      <a:pt x="1270" y="0"/>
                    </a:moveTo>
                    <a:cubicBezTo>
                      <a:pt x="1262" y="0"/>
                      <a:pt x="1254" y="3"/>
                      <a:pt x="1246" y="9"/>
                    </a:cubicBezTo>
                    <a:cubicBezTo>
                      <a:pt x="849" y="414"/>
                      <a:pt x="436" y="805"/>
                      <a:pt x="16" y="1180"/>
                    </a:cubicBezTo>
                    <a:cubicBezTo>
                      <a:pt x="1" y="1195"/>
                      <a:pt x="1" y="1210"/>
                      <a:pt x="1" y="1225"/>
                    </a:cubicBezTo>
                    <a:cubicBezTo>
                      <a:pt x="16" y="1330"/>
                      <a:pt x="38" y="1442"/>
                      <a:pt x="53" y="1548"/>
                    </a:cubicBezTo>
                    <a:cubicBezTo>
                      <a:pt x="59" y="1576"/>
                      <a:pt x="82" y="1600"/>
                      <a:pt x="106" y="1600"/>
                    </a:cubicBezTo>
                    <a:cubicBezTo>
                      <a:pt x="114" y="1600"/>
                      <a:pt x="121" y="1598"/>
                      <a:pt x="128" y="1593"/>
                    </a:cubicBezTo>
                    <a:cubicBezTo>
                      <a:pt x="616" y="1157"/>
                      <a:pt x="1104" y="707"/>
                      <a:pt x="1577" y="242"/>
                    </a:cubicBezTo>
                    <a:cubicBezTo>
                      <a:pt x="1599" y="212"/>
                      <a:pt x="1599" y="167"/>
                      <a:pt x="1562" y="144"/>
                    </a:cubicBezTo>
                    <a:cubicBezTo>
                      <a:pt x="1474" y="100"/>
                      <a:pt x="1386" y="56"/>
                      <a:pt x="1298" y="12"/>
                    </a:cubicBezTo>
                    <a:lnTo>
                      <a:pt x="1298" y="12"/>
                    </a:lnTo>
                    <a:cubicBezTo>
                      <a:pt x="1289" y="5"/>
                      <a:pt x="1280" y="0"/>
                      <a:pt x="1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gf377b632c8_2_1754"/>
              <p:cNvSpPr/>
              <p:nvPr/>
            </p:nvSpPr>
            <p:spPr>
              <a:xfrm>
                <a:off x="3089104" y="2034421"/>
                <a:ext cx="134631" cy="137635"/>
              </a:xfrm>
              <a:custGeom>
                <a:rect b="b" l="l" r="r" t="t"/>
                <a:pathLst>
                  <a:path extrusionOk="0" h="1236" w="1209">
                    <a:moveTo>
                      <a:pt x="895" y="116"/>
                    </a:moveTo>
                    <a:cubicBezTo>
                      <a:pt x="954" y="143"/>
                      <a:pt x="1010" y="168"/>
                      <a:pt x="1066" y="194"/>
                    </a:cubicBezTo>
                    <a:lnTo>
                      <a:pt x="1066" y="194"/>
                    </a:lnTo>
                    <a:cubicBezTo>
                      <a:pt x="765" y="499"/>
                      <a:pt x="459" y="792"/>
                      <a:pt x="153" y="1086"/>
                    </a:cubicBezTo>
                    <a:lnTo>
                      <a:pt x="153" y="1086"/>
                    </a:lnTo>
                    <a:cubicBezTo>
                      <a:pt x="145" y="1043"/>
                      <a:pt x="137" y="1000"/>
                      <a:pt x="128" y="958"/>
                    </a:cubicBezTo>
                    <a:cubicBezTo>
                      <a:pt x="128" y="947"/>
                      <a:pt x="121" y="890"/>
                      <a:pt x="113" y="875"/>
                    </a:cubicBezTo>
                    <a:lnTo>
                      <a:pt x="113" y="875"/>
                    </a:lnTo>
                    <a:cubicBezTo>
                      <a:pt x="166" y="785"/>
                      <a:pt x="301" y="702"/>
                      <a:pt x="376" y="635"/>
                    </a:cubicBezTo>
                    <a:cubicBezTo>
                      <a:pt x="551" y="460"/>
                      <a:pt x="727" y="291"/>
                      <a:pt x="895" y="116"/>
                    </a:cubicBezTo>
                    <a:close/>
                    <a:moveTo>
                      <a:pt x="874" y="0"/>
                    </a:moveTo>
                    <a:cubicBezTo>
                      <a:pt x="865" y="0"/>
                      <a:pt x="857" y="4"/>
                      <a:pt x="849" y="12"/>
                    </a:cubicBezTo>
                    <a:cubicBezTo>
                      <a:pt x="646" y="222"/>
                      <a:pt x="436" y="425"/>
                      <a:pt x="226" y="627"/>
                    </a:cubicBezTo>
                    <a:cubicBezTo>
                      <a:pt x="181" y="672"/>
                      <a:pt x="53" y="747"/>
                      <a:pt x="31" y="815"/>
                    </a:cubicBezTo>
                    <a:cubicBezTo>
                      <a:pt x="1" y="905"/>
                      <a:pt x="61" y="1085"/>
                      <a:pt x="76" y="1183"/>
                    </a:cubicBezTo>
                    <a:cubicBezTo>
                      <a:pt x="81" y="1211"/>
                      <a:pt x="109" y="1235"/>
                      <a:pt x="132" y="1235"/>
                    </a:cubicBezTo>
                    <a:cubicBezTo>
                      <a:pt x="139" y="1235"/>
                      <a:pt x="145" y="1233"/>
                      <a:pt x="151" y="1228"/>
                    </a:cubicBezTo>
                    <a:cubicBezTo>
                      <a:pt x="503" y="898"/>
                      <a:pt x="849" y="567"/>
                      <a:pt x="1186" y="222"/>
                    </a:cubicBezTo>
                    <a:cubicBezTo>
                      <a:pt x="1209" y="192"/>
                      <a:pt x="1201" y="147"/>
                      <a:pt x="1171" y="132"/>
                    </a:cubicBezTo>
                    <a:cubicBezTo>
                      <a:pt x="1081" y="87"/>
                      <a:pt x="984" y="50"/>
                      <a:pt x="894" y="5"/>
                    </a:cubicBezTo>
                    <a:cubicBezTo>
                      <a:pt x="889" y="3"/>
                      <a:pt x="885" y="2"/>
                      <a:pt x="882" y="1"/>
                    </a:cubicBezTo>
                    <a:lnTo>
                      <a:pt x="882" y="1"/>
                    </a:lnTo>
                    <a:cubicBezTo>
                      <a:pt x="879" y="1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gf377b632c8_2_1754"/>
              <p:cNvSpPr/>
              <p:nvPr/>
            </p:nvSpPr>
            <p:spPr>
              <a:xfrm>
                <a:off x="3083313" y="2017161"/>
                <a:ext cx="76948" cy="80510"/>
              </a:xfrm>
              <a:custGeom>
                <a:rect b="b" l="l" r="r" t="t"/>
                <a:pathLst>
                  <a:path extrusionOk="0" h="723" w="691">
                    <a:moveTo>
                      <a:pt x="355" y="112"/>
                    </a:moveTo>
                    <a:cubicBezTo>
                      <a:pt x="415" y="131"/>
                      <a:pt x="476" y="153"/>
                      <a:pt x="536" y="174"/>
                    </a:cubicBezTo>
                    <a:lnTo>
                      <a:pt x="536" y="174"/>
                    </a:lnTo>
                    <a:cubicBezTo>
                      <a:pt x="411" y="303"/>
                      <a:pt x="282" y="433"/>
                      <a:pt x="153" y="562"/>
                    </a:cubicBezTo>
                    <a:lnTo>
                      <a:pt x="153" y="562"/>
                    </a:lnTo>
                    <a:cubicBezTo>
                      <a:pt x="149" y="534"/>
                      <a:pt x="146" y="505"/>
                      <a:pt x="143" y="475"/>
                    </a:cubicBezTo>
                    <a:cubicBezTo>
                      <a:pt x="143" y="438"/>
                      <a:pt x="136" y="395"/>
                      <a:pt x="122" y="351"/>
                    </a:cubicBezTo>
                    <a:lnTo>
                      <a:pt x="122" y="351"/>
                    </a:lnTo>
                    <a:cubicBezTo>
                      <a:pt x="171" y="330"/>
                      <a:pt x="220" y="247"/>
                      <a:pt x="255" y="212"/>
                    </a:cubicBezTo>
                    <a:cubicBezTo>
                      <a:pt x="289" y="179"/>
                      <a:pt x="322" y="146"/>
                      <a:pt x="355" y="112"/>
                    </a:cubicBezTo>
                    <a:close/>
                    <a:moveTo>
                      <a:pt x="334" y="0"/>
                    </a:moveTo>
                    <a:cubicBezTo>
                      <a:pt x="334" y="0"/>
                      <a:pt x="333" y="1"/>
                      <a:pt x="332" y="1"/>
                    </a:cubicBezTo>
                    <a:lnTo>
                      <a:pt x="332" y="1"/>
                    </a:lnTo>
                    <a:cubicBezTo>
                      <a:pt x="332" y="1"/>
                      <a:pt x="332" y="0"/>
                      <a:pt x="331" y="0"/>
                    </a:cubicBezTo>
                    <a:cubicBezTo>
                      <a:pt x="323" y="0"/>
                      <a:pt x="315" y="3"/>
                      <a:pt x="308" y="9"/>
                    </a:cubicBezTo>
                    <a:cubicBezTo>
                      <a:pt x="263" y="54"/>
                      <a:pt x="218" y="100"/>
                      <a:pt x="180" y="145"/>
                    </a:cubicBezTo>
                    <a:cubicBezTo>
                      <a:pt x="135" y="182"/>
                      <a:pt x="68" y="227"/>
                      <a:pt x="45" y="280"/>
                    </a:cubicBezTo>
                    <a:cubicBezTo>
                      <a:pt x="0" y="362"/>
                      <a:pt x="60" y="565"/>
                      <a:pt x="75" y="670"/>
                    </a:cubicBezTo>
                    <a:cubicBezTo>
                      <a:pt x="81" y="698"/>
                      <a:pt x="108" y="723"/>
                      <a:pt x="131" y="723"/>
                    </a:cubicBezTo>
                    <a:cubicBezTo>
                      <a:pt x="138" y="723"/>
                      <a:pt x="145" y="720"/>
                      <a:pt x="150" y="715"/>
                    </a:cubicBezTo>
                    <a:cubicBezTo>
                      <a:pt x="323" y="542"/>
                      <a:pt x="495" y="370"/>
                      <a:pt x="668" y="197"/>
                    </a:cubicBezTo>
                    <a:cubicBezTo>
                      <a:pt x="691" y="167"/>
                      <a:pt x="676" y="115"/>
                      <a:pt x="638" y="100"/>
                    </a:cubicBezTo>
                    <a:cubicBezTo>
                      <a:pt x="540" y="69"/>
                      <a:pt x="443" y="32"/>
                      <a:pt x="345" y="2"/>
                    </a:cubicBezTo>
                    <a:cubicBezTo>
                      <a:pt x="341" y="1"/>
                      <a:pt x="338" y="0"/>
                      <a:pt x="3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gf377b632c8_2_1754"/>
              <p:cNvSpPr/>
              <p:nvPr/>
            </p:nvSpPr>
            <p:spPr>
              <a:xfrm>
                <a:off x="3257921" y="2413140"/>
                <a:ext cx="331623" cy="261127"/>
              </a:xfrm>
              <a:custGeom>
                <a:rect b="b" l="l" r="r" t="t"/>
                <a:pathLst>
                  <a:path extrusionOk="0" h="2345" w="2978">
                    <a:moveTo>
                      <a:pt x="2812" y="150"/>
                    </a:moveTo>
                    <a:cubicBezTo>
                      <a:pt x="2815" y="199"/>
                      <a:pt x="2848" y="283"/>
                      <a:pt x="2870" y="338"/>
                    </a:cubicBezTo>
                    <a:lnTo>
                      <a:pt x="2870" y="338"/>
                    </a:lnTo>
                    <a:cubicBezTo>
                      <a:pt x="2393" y="711"/>
                      <a:pt x="1902" y="1077"/>
                      <a:pt x="1404" y="1421"/>
                    </a:cubicBezTo>
                    <a:cubicBezTo>
                      <a:pt x="1111" y="1631"/>
                      <a:pt x="811" y="1834"/>
                      <a:pt x="503" y="2037"/>
                    </a:cubicBezTo>
                    <a:cubicBezTo>
                      <a:pt x="443" y="2074"/>
                      <a:pt x="316" y="2209"/>
                      <a:pt x="233" y="2209"/>
                    </a:cubicBezTo>
                    <a:cubicBezTo>
                      <a:pt x="208" y="2209"/>
                      <a:pt x="117" y="2100"/>
                      <a:pt x="86" y="2100"/>
                    </a:cubicBezTo>
                    <a:cubicBezTo>
                      <a:pt x="82" y="2100"/>
                      <a:pt x="79" y="2102"/>
                      <a:pt x="78" y="2105"/>
                    </a:cubicBezTo>
                    <a:lnTo>
                      <a:pt x="78" y="2105"/>
                    </a:lnTo>
                    <a:cubicBezTo>
                      <a:pt x="117" y="2005"/>
                      <a:pt x="527" y="1810"/>
                      <a:pt x="593" y="1766"/>
                    </a:cubicBezTo>
                    <a:cubicBezTo>
                      <a:pt x="931" y="1541"/>
                      <a:pt x="1261" y="1309"/>
                      <a:pt x="1591" y="1068"/>
                    </a:cubicBezTo>
                    <a:cubicBezTo>
                      <a:pt x="1914" y="836"/>
                      <a:pt x="2229" y="596"/>
                      <a:pt x="2544" y="356"/>
                    </a:cubicBezTo>
                    <a:cubicBezTo>
                      <a:pt x="2612" y="303"/>
                      <a:pt x="2725" y="153"/>
                      <a:pt x="2807" y="153"/>
                    </a:cubicBezTo>
                    <a:cubicBezTo>
                      <a:pt x="2809" y="152"/>
                      <a:pt x="2810" y="151"/>
                      <a:pt x="2812" y="150"/>
                    </a:cubicBezTo>
                    <a:close/>
                    <a:moveTo>
                      <a:pt x="2812" y="1"/>
                    </a:moveTo>
                    <a:cubicBezTo>
                      <a:pt x="2808" y="1"/>
                      <a:pt x="2804" y="2"/>
                      <a:pt x="2800" y="3"/>
                    </a:cubicBezTo>
                    <a:cubicBezTo>
                      <a:pt x="1899" y="723"/>
                      <a:pt x="976" y="1399"/>
                      <a:pt x="31" y="2014"/>
                    </a:cubicBezTo>
                    <a:cubicBezTo>
                      <a:pt x="8" y="2037"/>
                      <a:pt x="1" y="2067"/>
                      <a:pt x="16" y="2097"/>
                    </a:cubicBezTo>
                    <a:cubicBezTo>
                      <a:pt x="68" y="2172"/>
                      <a:pt x="121" y="2247"/>
                      <a:pt x="173" y="2322"/>
                    </a:cubicBezTo>
                    <a:cubicBezTo>
                      <a:pt x="178" y="2336"/>
                      <a:pt x="189" y="2344"/>
                      <a:pt x="202" y="2344"/>
                    </a:cubicBezTo>
                    <a:cubicBezTo>
                      <a:pt x="210" y="2344"/>
                      <a:pt x="218" y="2342"/>
                      <a:pt x="226" y="2337"/>
                    </a:cubicBezTo>
                    <a:cubicBezTo>
                      <a:pt x="1153" y="1754"/>
                      <a:pt x="2057" y="1111"/>
                      <a:pt x="2940" y="423"/>
                    </a:cubicBezTo>
                    <a:lnTo>
                      <a:pt x="2940" y="423"/>
                    </a:lnTo>
                    <a:cubicBezTo>
                      <a:pt x="2953" y="420"/>
                      <a:pt x="2964" y="409"/>
                      <a:pt x="2969" y="393"/>
                    </a:cubicBezTo>
                    <a:lnTo>
                      <a:pt x="2969" y="393"/>
                    </a:lnTo>
                    <a:cubicBezTo>
                      <a:pt x="2977" y="372"/>
                      <a:pt x="2972" y="345"/>
                      <a:pt x="2960" y="326"/>
                    </a:cubicBezTo>
                    <a:lnTo>
                      <a:pt x="2960" y="326"/>
                    </a:lnTo>
                    <a:cubicBezTo>
                      <a:pt x="2931" y="226"/>
                      <a:pt x="2896" y="133"/>
                      <a:pt x="2867" y="33"/>
                    </a:cubicBezTo>
                    <a:cubicBezTo>
                      <a:pt x="2855" y="14"/>
                      <a:pt x="2832" y="1"/>
                      <a:pt x="2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gf377b632c8_2_1754"/>
              <p:cNvSpPr/>
              <p:nvPr/>
            </p:nvSpPr>
            <p:spPr>
              <a:xfrm>
                <a:off x="3292220" y="2483182"/>
                <a:ext cx="317369" cy="243199"/>
              </a:xfrm>
              <a:custGeom>
                <a:rect b="b" l="l" r="r" t="t"/>
                <a:pathLst>
                  <a:path extrusionOk="0" h="2184" w="2850">
                    <a:moveTo>
                      <a:pt x="2693" y="154"/>
                    </a:moveTo>
                    <a:lnTo>
                      <a:pt x="2693" y="154"/>
                    </a:lnTo>
                    <a:cubicBezTo>
                      <a:pt x="2694" y="207"/>
                      <a:pt x="2725" y="297"/>
                      <a:pt x="2743" y="352"/>
                    </a:cubicBezTo>
                    <a:lnTo>
                      <a:pt x="2743" y="352"/>
                    </a:lnTo>
                    <a:cubicBezTo>
                      <a:pt x="2281" y="695"/>
                      <a:pt x="1812" y="1025"/>
                      <a:pt x="1343" y="1347"/>
                    </a:cubicBezTo>
                    <a:cubicBezTo>
                      <a:pt x="1043" y="1550"/>
                      <a:pt x="743" y="1745"/>
                      <a:pt x="443" y="1933"/>
                    </a:cubicBezTo>
                    <a:cubicBezTo>
                      <a:pt x="390" y="1963"/>
                      <a:pt x="293" y="2068"/>
                      <a:pt x="233" y="2068"/>
                    </a:cubicBezTo>
                    <a:cubicBezTo>
                      <a:pt x="221" y="2062"/>
                      <a:pt x="145" y="1929"/>
                      <a:pt x="101" y="1929"/>
                    </a:cubicBezTo>
                    <a:cubicBezTo>
                      <a:pt x="90" y="1929"/>
                      <a:pt x="81" y="1936"/>
                      <a:pt x="75" y="1955"/>
                    </a:cubicBezTo>
                    <a:cubicBezTo>
                      <a:pt x="105" y="1843"/>
                      <a:pt x="510" y="1678"/>
                      <a:pt x="593" y="1625"/>
                    </a:cubicBezTo>
                    <a:cubicBezTo>
                      <a:pt x="923" y="1415"/>
                      <a:pt x="1253" y="1190"/>
                      <a:pt x="1576" y="965"/>
                    </a:cubicBezTo>
                    <a:cubicBezTo>
                      <a:pt x="1876" y="755"/>
                      <a:pt x="2176" y="545"/>
                      <a:pt x="2469" y="319"/>
                    </a:cubicBezTo>
                    <a:cubicBezTo>
                      <a:pt x="2529" y="275"/>
                      <a:pt x="2618" y="163"/>
                      <a:pt x="2693" y="154"/>
                    </a:cubicBezTo>
                    <a:close/>
                    <a:moveTo>
                      <a:pt x="2710" y="0"/>
                    </a:moveTo>
                    <a:cubicBezTo>
                      <a:pt x="2705" y="0"/>
                      <a:pt x="2700" y="2"/>
                      <a:pt x="2694" y="4"/>
                    </a:cubicBezTo>
                    <a:cubicBezTo>
                      <a:pt x="1831" y="672"/>
                      <a:pt x="938" y="1287"/>
                      <a:pt x="30" y="1858"/>
                    </a:cubicBezTo>
                    <a:cubicBezTo>
                      <a:pt x="8" y="1880"/>
                      <a:pt x="0" y="1910"/>
                      <a:pt x="15" y="1940"/>
                    </a:cubicBezTo>
                    <a:cubicBezTo>
                      <a:pt x="75" y="2015"/>
                      <a:pt x="128" y="2090"/>
                      <a:pt x="188" y="2165"/>
                    </a:cubicBezTo>
                    <a:cubicBezTo>
                      <a:pt x="193" y="2176"/>
                      <a:pt x="207" y="2183"/>
                      <a:pt x="223" y="2183"/>
                    </a:cubicBezTo>
                    <a:cubicBezTo>
                      <a:pt x="228" y="2183"/>
                      <a:pt x="234" y="2182"/>
                      <a:pt x="240" y="2180"/>
                    </a:cubicBezTo>
                    <a:cubicBezTo>
                      <a:pt x="1118" y="1648"/>
                      <a:pt x="1974" y="1062"/>
                      <a:pt x="2822" y="439"/>
                    </a:cubicBezTo>
                    <a:cubicBezTo>
                      <a:pt x="2827" y="435"/>
                      <a:pt x="2831" y="430"/>
                      <a:pt x="2834" y="425"/>
                    </a:cubicBezTo>
                    <a:lnTo>
                      <a:pt x="2834" y="425"/>
                    </a:lnTo>
                    <a:cubicBezTo>
                      <a:pt x="2844" y="414"/>
                      <a:pt x="2849" y="396"/>
                      <a:pt x="2844" y="372"/>
                    </a:cubicBezTo>
                    <a:cubicBezTo>
                      <a:pt x="2814" y="267"/>
                      <a:pt x="2792" y="162"/>
                      <a:pt x="2762" y="57"/>
                    </a:cubicBezTo>
                    <a:cubicBezTo>
                      <a:pt x="2756" y="26"/>
                      <a:pt x="2734" y="0"/>
                      <a:pt x="2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gf377b632c8_2_1754"/>
              <p:cNvSpPr/>
              <p:nvPr/>
            </p:nvSpPr>
            <p:spPr>
              <a:xfrm>
                <a:off x="3331417" y="2559572"/>
                <a:ext cx="287859" cy="217142"/>
              </a:xfrm>
              <a:custGeom>
                <a:rect b="b" l="l" r="r" t="t"/>
                <a:pathLst>
                  <a:path extrusionOk="0" h="1950" w="2585">
                    <a:moveTo>
                      <a:pt x="2492" y="130"/>
                    </a:moveTo>
                    <a:lnTo>
                      <a:pt x="2492" y="130"/>
                    </a:lnTo>
                    <a:cubicBezTo>
                      <a:pt x="2453" y="139"/>
                      <a:pt x="2474" y="223"/>
                      <a:pt x="2489" y="377"/>
                    </a:cubicBezTo>
                    <a:lnTo>
                      <a:pt x="2489" y="377"/>
                    </a:lnTo>
                    <a:cubicBezTo>
                      <a:pt x="2042" y="691"/>
                      <a:pt x="1596" y="991"/>
                      <a:pt x="1142" y="1277"/>
                    </a:cubicBezTo>
                    <a:cubicBezTo>
                      <a:pt x="894" y="1442"/>
                      <a:pt x="646" y="1637"/>
                      <a:pt x="384" y="1750"/>
                    </a:cubicBezTo>
                    <a:cubicBezTo>
                      <a:pt x="346" y="1772"/>
                      <a:pt x="249" y="1840"/>
                      <a:pt x="241" y="1840"/>
                    </a:cubicBezTo>
                    <a:cubicBezTo>
                      <a:pt x="158" y="1816"/>
                      <a:pt x="150" y="1689"/>
                      <a:pt x="121" y="1689"/>
                    </a:cubicBezTo>
                    <a:cubicBezTo>
                      <a:pt x="113" y="1689"/>
                      <a:pt x="103" y="1698"/>
                      <a:pt x="91" y="1720"/>
                    </a:cubicBezTo>
                    <a:cubicBezTo>
                      <a:pt x="166" y="1584"/>
                      <a:pt x="504" y="1472"/>
                      <a:pt x="616" y="1397"/>
                    </a:cubicBezTo>
                    <a:cubicBezTo>
                      <a:pt x="931" y="1202"/>
                      <a:pt x="1239" y="999"/>
                      <a:pt x="1539" y="797"/>
                    </a:cubicBezTo>
                    <a:cubicBezTo>
                      <a:pt x="1802" y="616"/>
                      <a:pt x="2065" y="436"/>
                      <a:pt x="2327" y="256"/>
                    </a:cubicBezTo>
                    <a:cubicBezTo>
                      <a:pt x="2363" y="228"/>
                      <a:pt x="2445" y="139"/>
                      <a:pt x="2492" y="130"/>
                    </a:cubicBezTo>
                    <a:close/>
                    <a:moveTo>
                      <a:pt x="2495" y="1"/>
                    </a:moveTo>
                    <a:cubicBezTo>
                      <a:pt x="2489" y="1"/>
                      <a:pt x="2483" y="3"/>
                      <a:pt x="2477" y="9"/>
                    </a:cubicBezTo>
                    <a:cubicBezTo>
                      <a:pt x="1674" y="586"/>
                      <a:pt x="864" y="1127"/>
                      <a:pt x="31" y="1637"/>
                    </a:cubicBezTo>
                    <a:cubicBezTo>
                      <a:pt x="1" y="1652"/>
                      <a:pt x="1" y="1697"/>
                      <a:pt x="23" y="1727"/>
                    </a:cubicBezTo>
                    <a:cubicBezTo>
                      <a:pt x="91" y="1795"/>
                      <a:pt x="158" y="1870"/>
                      <a:pt x="219" y="1937"/>
                    </a:cubicBezTo>
                    <a:cubicBezTo>
                      <a:pt x="227" y="1946"/>
                      <a:pt x="236" y="1950"/>
                      <a:pt x="245" y="1950"/>
                    </a:cubicBezTo>
                    <a:cubicBezTo>
                      <a:pt x="251" y="1950"/>
                      <a:pt x="257" y="1948"/>
                      <a:pt x="264" y="1945"/>
                    </a:cubicBezTo>
                    <a:cubicBezTo>
                      <a:pt x="1044" y="1487"/>
                      <a:pt x="1809" y="992"/>
                      <a:pt x="2560" y="459"/>
                    </a:cubicBezTo>
                    <a:cubicBezTo>
                      <a:pt x="2565" y="455"/>
                      <a:pt x="2570" y="450"/>
                      <a:pt x="2573" y="444"/>
                    </a:cubicBezTo>
                    <a:lnTo>
                      <a:pt x="2573" y="444"/>
                    </a:lnTo>
                    <a:cubicBezTo>
                      <a:pt x="2580" y="434"/>
                      <a:pt x="2584" y="418"/>
                      <a:pt x="2582" y="399"/>
                    </a:cubicBezTo>
                    <a:cubicBezTo>
                      <a:pt x="2567" y="286"/>
                      <a:pt x="2552" y="166"/>
                      <a:pt x="2537" y="54"/>
                    </a:cubicBezTo>
                    <a:cubicBezTo>
                      <a:pt x="2537" y="25"/>
                      <a:pt x="2516" y="1"/>
                      <a:pt x="2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gf377b632c8_2_1754"/>
              <p:cNvSpPr/>
              <p:nvPr/>
            </p:nvSpPr>
            <p:spPr>
              <a:xfrm>
                <a:off x="3374958" y="2634291"/>
                <a:ext cx="248439" cy="186520"/>
              </a:xfrm>
              <a:custGeom>
                <a:rect b="b" l="l" r="r" t="t"/>
                <a:pathLst>
                  <a:path extrusionOk="0" h="1675" w="2231">
                    <a:moveTo>
                      <a:pt x="91" y="1443"/>
                    </a:moveTo>
                    <a:cubicBezTo>
                      <a:pt x="91" y="1444"/>
                      <a:pt x="91" y="1445"/>
                      <a:pt x="90" y="1446"/>
                    </a:cubicBezTo>
                    <a:cubicBezTo>
                      <a:pt x="90" y="1445"/>
                      <a:pt x="91" y="1444"/>
                      <a:pt x="91" y="1443"/>
                    </a:cubicBezTo>
                    <a:close/>
                    <a:moveTo>
                      <a:pt x="2144" y="130"/>
                    </a:moveTo>
                    <a:cubicBezTo>
                      <a:pt x="2115" y="155"/>
                      <a:pt x="2129" y="254"/>
                      <a:pt x="2141" y="362"/>
                    </a:cubicBezTo>
                    <a:lnTo>
                      <a:pt x="2141" y="362"/>
                    </a:lnTo>
                    <a:cubicBezTo>
                      <a:pt x="1768" y="618"/>
                      <a:pt x="1394" y="859"/>
                      <a:pt x="1013" y="1094"/>
                    </a:cubicBezTo>
                    <a:cubicBezTo>
                      <a:pt x="803" y="1229"/>
                      <a:pt x="585" y="1416"/>
                      <a:pt x="353" y="1499"/>
                    </a:cubicBezTo>
                    <a:cubicBezTo>
                      <a:pt x="323" y="1514"/>
                      <a:pt x="285" y="1536"/>
                      <a:pt x="255" y="1559"/>
                    </a:cubicBezTo>
                    <a:cubicBezTo>
                      <a:pt x="197" y="1547"/>
                      <a:pt x="157" y="1404"/>
                      <a:pt x="121" y="1404"/>
                    </a:cubicBezTo>
                    <a:cubicBezTo>
                      <a:pt x="120" y="1404"/>
                      <a:pt x="120" y="1404"/>
                      <a:pt x="119" y="1404"/>
                    </a:cubicBezTo>
                    <a:lnTo>
                      <a:pt x="119" y="1404"/>
                    </a:lnTo>
                    <a:cubicBezTo>
                      <a:pt x="209" y="1317"/>
                      <a:pt x="468" y="1221"/>
                      <a:pt x="533" y="1176"/>
                    </a:cubicBezTo>
                    <a:cubicBezTo>
                      <a:pt x="803" y="1019"/>
                      <a:pt x="1066" y="853"/>
                      <a:pt x="1328" y="681"/>
                    </a:cubicBezTo>
                    <a:cubicBezTo>
                      <a:pt x="1561" y="531"/>
                      <a:pt x="1786" y="381"/>
                      <a:pt x="2011" y="231"/>
                    </a:cubicBezTo>
                    <a:cubicBezTo>
                      <a:pt x="2036" y="212"/>
                      <a:pt x="2100" y="149"/>
                      <a:pt x="2144" y="130"/>
                    </a:cubicBezTo>
                    <a:close/>
                    <a:moveTo>
                      <a:pt x="2162" y="1"/>
                    </a:moveTo>
                    <a:cubicBezTo>
                      <a:pt x="2157" y="1"/>
                      <a:pt x="2151" y="2"/>
                      <a:pt x="2146" y="5"/>
                    </a:cubicBezTo>
                    <a:cubicBezTo>
                      <a:pt x="1456" y="478"/>
                      <a:pt x="751" y="928"/>
                      <a:pt x="38" y="1349"/>
                    </a:cubicBezTo>
                    <a:cubicBezTo>
                      <a:pt x="8" y="1371"/>
                      <a:pt x="0" y="1416"/>
                      <a:pt x="30" y="1446"/>
                    </a:cubicBezTo>
                    <a:cubicBezTo>
                      <a:pt x="98" y="1514"/>
                      <a:pt x="165" y="1589"/>
                      <a:pt x="225" y="1664"/>
                    </a:cubicBezTo>
                    <a:cubicBezTo>
                      <a:pt x="236" y="1669"/>
                      <a:pt x="246" y="1675"/>
                      <a:pt x="257" y="1675"/>
                    </a:cubicBezTo>
                    <a:cubicBezTo>
                      <a:pt x="261" y="1675"/>
                      <a:pt x="266" y="1674"/>
                      <a:pt x="270" y="1671"/>
                    </a:cubicBezTo>
                    <a:cubicBezTo>
                      <a:pt x="923" y="1289"/>
                      <a:pt x="1568" y="883"/>
                      <a:pt x="2206" y="456"/>
                    </a:cubicBezTo>
                    <a:cubicBezTo>
                      <a:pt x="2214" y="451"/>
                      <a:pt x="2219" y="444"/>
                      <a:pt x="2222" y="435"/>
                    </a:cubicBezTo>
                    <a:lnTo>
                      <a:pt x="2222" y="435"/>
                    </a:lnTo>
                    <a:cubicBezTo>
                      <a:pt x="2228" y="425"/>
                      <a:pt x="2230" y="412"/>
                      <a:pt x="2229" y="396"/>
                    </a:cubicBezTo>
                    <a:cubicBezTo>
                      <a:pt x="2221" y="283"/>
                      <a:pt x="2214" y="171"/>
                      <a:pt x="2206" y="51"/>
                    </a:cubicBezTo>
                    <a:cubicBezTo>
                      <a:pt x="2206" y="21"/>
                      <a:pt x="2183" y="1"/>
                      <a:pt x="21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gf377b632c8_2_1754"/>
              <p:cNvSpPr/>
              <p:nvPr/>
            </p:nvSpPr>
            <p:spPr>
              <a:xfrm>
                <a:off x="3420837" y="2713576"/>
                <a:ext cx="205677" cy="153670"/>
              </a:xfrm>
              <a:custGeom>
                <a:rect b="b" l="l" r="r" t="t"/>
                <a:pathLst>
                  <a:path extrusionOk="0" h="1380" w="1847">
                    <a:moveTo>
                      <a:pt x="1758" y="148"/>
                    </a:moveTo>
                    <a:cubicBezTo>
                      <a:pt x="1758" y="167"/>
                      <a:pt x="1756" y="194"/>
                      <a:pt x="1749" y="232"/>
                    </a:cubicBezTo>
                    <a:cubicBezTo>
                      <a:pt x="1743" y="281"/>
                      <a:pt x="1742" y="331"/>
                      <a:pt x="1742" y="381"/>
                    </a:cubicBezTo>
                    <a:lnTo>
                      <a:pt x="1742" y="381"/>
                    </a:lnTo>
                    <a:cubicBezTo>
                      <a:pt x="1433" y="579"/>
                      <a:pt x="1111" y="776"/>
                      <a:pt x="796" y="967"/>
                    </a:cubicBezTo>
                    <a:cubicBezTo>
                      <a:pt x="654" y="1049"/>
                      <a:pt x="466" y="1230"/>
                      <a:pt x="309" y="1252"/>
                    </a:cubicBezTo>
                    <a:cubicBezTo>
                      <a:pt x="280" y="1258"/>
                      <a:pt x="275" y="1264"/>
                      <a:pt x="275" y="1266"/>
                    </a:cubicBezTo>
                    <a:lnTo>
                      <a:pt x="275" y="1266"/>
                    </a:lnTo>
                    <a:cubicBezTo>
                      <a:pt x="275" y="1263"/>
                      <a:pt x="271" y="1249"/>
                      <a:pt x="218" y="1207"/>
                    </a:cubicBezTo>
                    <a:cubicBezTo>
                      <a:pt x="186" y="1185"/>
                      <a:pt x="157" y="1160"/>
                      <a:pt x="130" y="1133"/>
                    </a:cubicBezTo>
                    <a:lnTo>
                      <a:pt x="130" y="1133"/>
                    </a:lnTo>
                    <a:cubicBezTo>
                      <a:pt x="423" y="873"/>
                      <a:pt x="853" y="720"/>
                      <a:pt x="1179" y="524"/>
                    </a:cubicBezTo>
                    <a:cubicBezTo>
                      <a:pt x="1344" y="419"/>
                      <a:pt x="1569" y="337"/>
                      <a:pt x="1712" y="179"/>
                    </a:cubicBezTo>
                    <a:cubicBezTo>
                      <a:pt x="1726" y="168"/>
                      <a:pt x="1741" y="158"/>
                      <a:pt x="1758" y="148"/>
                    </a:cubicBezTo>
                    <a:close/>
                    <a:moveTo>
                      <a:pt x="1799" y="0"/>
                    </a:moveTo>
                    <a:cubicBezTo>
                      <a:pt x="1793" y="0"/>
                      <a:pt x="1786" y="2"/>
                      <a:pt x="1779" y="6"/>
                    </a:cubicBezTo>
                    <a:cubicBezTo>
                      <a:pt x="1209" y="382"/>
                      <a:pt x="624" y="734"/>
                      <a:pt x="38" y="1072"/>
                    </a:cubicBezTo>
                    <a:cubicBezTo>
                      <a:pt x="8" y="1094"/>
                      <a:pt x="1" y="1140"/>
                      <a:pt x="23" y="1170"/>
                    </a:cubicBezTo>
                    <a:cubicBezTo>
                      <a:pt x="106" y="1237"/>
                      <a:pt x="203" y="1380"/>
                      <a:pt x="301" y="1380"/>
                    </a:cubicBezTo>
                    <a:cubicBezTo>
                      <a:pt x="303" y="1380"/>
                      <a:pt x="306" y="1380"/>
                      <a:pt x="308" y="1380"/>
                    </a:cubicBezTo>
                    <a:cubicBezTo>
                      <a:pt x="429" y="1380"/>
                      <a:pt x="641" y="1191"/>
                      <a:pt x="736" y="1132"/>
                    </a:cubicBezTo>
                    <a:cubicBezTo>
                      <a:pt x="1096" y="922"/>
                      <a:pt x="1449" y="704"/>
                      <a:pt x="1801" y="479"/>
                    </a:cubicBezTo>
                    <a:lnTo>
                      <a:pt x="1801" y="479"/>
                    </a:lnTo>
                    <a:cubicBezTo>
                      <a:pt x="1816" y="476"/>
                      <a:pt x="1829" y="462"/>
                      <a:pt x="1832" y="434"/>
                    </a:cubicBezTo>
                    <a:cubicBezTo>
                      <a:pt x="1832" y="314"/>
                      <a:pt x="1839" y="194"/>
                      <a:pt x="1847" y="66"/>
                    </a:cubicBezTo>
                    <a:cubicBezTo>
                      <a:pt x="1847" y="36"/>
                      <a:pt x="1827" y="0"/>
                      <a:pt x="17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gf377b632c8_2_1754"/>
              <p:cNvSpPr/>
              <p:nvPr/>
            </p:nvSpPr>
            <p:spPr>
              <a:xfrm>
                <a:off x="3473510" y="2794085"/>
                <a:ext cx="145544" cy="115141"/>
              </a:xfrm>
              <a:custGeom>
                <a:rect b="b" l="l" r="r" t="t"/>
                <a:pathLst>
                  <a:path extrusionOk="0" h="1034" w="1307">
                    <a:moveTo>
                      <a:pt x="1209" y="158"/>
                    </a:moveTo>
                    <a:cubicBezTo>
                      <a:pt x="1205" y="232"/>
                      <a:pt x="1200" y="306"/>
                      <a:pt x="1196" y="381"/>
                    </a:cubicBezTo>
                    <a:lnTo>
                      <a:pt x="1196" y="381"/>
                    </a:lnTo>
                    <a:cubicBezTo>
                      <a:pt x="987" y="503"/>
                      <a:pt x="779" y="632"/>
                      <a:pt x="571" y="754"/>
                    </a:cubicBezTo>
                    <a:cubicBezTo>
                      <a:pt x="481" y="799"/>
                      <a:pt x="376" y="897"/>
                      <a:pt x="278" y="912"/>
                    </a:cubicBezTo>
                    <a:cubicBezTo>
                      <a:pt x="278" y="912"/>
                      <a:pt x="277" y="912"/>
                      <a:pt x="277" y="912"/>
                    </a:cubicBezTo>
                    <a:lnTo>
                      <a:pt x="277" y="912"/>
                    </a:lnTo>
                    <a:cubicBezTo>
                      <a:pt x="258" y="899"/>
                      <a:pt x="244" y="883"/>
                      <a:pt x="233" y="867"/>
                    </a:cubicBezTo>
                    <a:cubicBezTo>
                      <a:pt x="206" y="835"/>
                      <a:pt x="176" y="806"/>
                      <a:pt x="146" y="779"/>
                    </a:cubicBezTo>
                    <a:lnTo>
                      <a:pt x="146" y="779"/>
                    </a:lnTo>
                    <a:cubicBezTo>
                      <a:pt x="502" y="580"/>
                      <a:pt x="859" y="374"/>
                      <a:pt x="1209" y="158"/>
                    </a:cubicBezTo>
                    <a:close/>
                    <a:moveTo>
                      <a:pt x="1258" y="1"/>
                    </a:moveTo>
                    <a:cubicBezTo>
                      <a:pt x="1254" y="1"/>
                      <a:pt x="1250" y="2"/>
                      <a:pt x="1246" y="4"/>
                    </a:cubicBezTo>
                    <a:cubicBezTo>
                      <a:pt x="849" y="251"/>
                      <a:pt x="443" y="484"/>
                      <a:pt x="38" y="717"/>
                    </a:cubicBezTo>
                    <a:cubicBezTo>
                      <a:pt x="8" y="739"/>
                      <a:pt x="1" y="784"/>
                      <a:pt x="31" y="814"/>
                    </a:cubicBezTo>
                    <a:cubicBezTo>
                      <a:pt x="91" y="867"/>
                      <a:pt x="196" y="1024"/>
                      <a:pt x="271" y="1032"/>
                    </a:cubicBezTo>
                    <a:cubicBezTo>
                      <a:pt x="276" y="1033"/>
                      <a:pt x="280" y="1033"/>
                      <a:pt x="286" y="1033"/>
                    </a:cubicBezTo>
                    <a:cubicBezTo>
                      <a:pt x="353" y="1033"/>
                      <a:pt x="447" y="947"/>
                      <a:pt x="496" y="919"/>
                    </a:cubicBezTo>
                    <a:cubicBezTo>
                      <a:pt x="751" y="777"/>
                      <a:pt x="1006" y="627"/>
                      <a:pt x="1253" y="477"/>
                    </a:cubicBezTo>
                    <a:lnTo>
                      <a:pt x="1253" y="477"/>
                    </a:lnTo>
                    <a:cubicBezTo>
                      <a:pt x="1268" y="473"/>
                      <a:pt x="1281" y="459"/>
                      <a:pt x="1284" y="432"/>
                    </a:cubicBezTo>
                    <a:cubicBezTo>
                      <a:pt x="1291" y="311"/>
                      <a:pt x="1299" y="191"/>
                      <a:pt x="1306" y="71"/>
                    </a:cubicBezTo>
                    <a:cubicBezTo>
                      <a:pt x="1306" y="39"/>
                      <a:pt x="1284" y="1"/>
                      <a:pt x="12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gf377b632c8_2_1754"/>
              <p:cNvSpPr/>
              <p:nvPr/>
            </p:nvSpPr>
            <p:spPr>
              <a:xfrm>
                <a:off x="3526182" y="2877379"/>
                <a:ext cx="85300" cy="75944"/>
              </a:xfrm>
              <a:custGeom>
                <a:rect b="b" l="l" r="r" t="t"/>
                <a:pathLst>
                  <a:path extrusionOk="0" h="682" w="766">
                    <a:moveTo>
                      <a:pt x="655" y="164"/>
                    </a:moveTo>
                    <a:cubicBezTo>
                      <a:pt x="641" y="242"/>
                      <a:pt x="627" y="319"/>
                      <a:pt x="613" y="393"/>
                    </a:cubicBezTo>
                    <a:lnTo>
                      <a:pt x="613" y="393"/>
                    </a:lnTo>
                    <a:cubicBezTo>
                      <a:pt x="510" y="443"/>
                      <a:pt x="413" y="499"/>
                      <a:pt x="316" y="561"/>
                    </a:cubicBezTo>
                    <a:cubicBezTo>
                      <a:pt x="315" y="562"/>
                      <a:pt x="315" y="562"/>
                      <a:pt x="314" y="562"/>
                    </a:cubicBezTo>
                    <a:lnTo>
                      <a:pt x="314" y="562"/>
                    </a:lnTo>
                    <a:cubicBezTo>
                      <a:pt x="289" y="542"/>
                      <a:pt x="268" y="522"/>
                      <a:pt x="240" y="509"/>
                    </a:cubicBezTo>
                    <a:cubicBezTo>
                      <a:pt x="214" y="486"/>
                      <a:pt x="185" y="463"/>
                      <a:pt x="157" y="441"/>
                    </a:cubicBezTo>
                    <a:lnTo>
                      <a:pt x="157" y="441"/>
                    </a:lnTo>
                    <a:cubicBezTo>
                      <a:pt x="322" y="350"/>
                      <a:pt x="490" y="255"/>
                      <a:pt x="655" y="164"/>
                    </a:cubicBezTo>
                    <a:close/>
                    <a:moveTo>
                      <a:pt x="722" y="0"/>
                    </a:moveTo>
                    <a:cubicBezTo>
                      <a:pt x="717" y="0"/>
                      <a:pt x="711" y="2"/>
                      <a:pt x="706" y="6"/>
                    </a:cubicBezTo>
                    <a:cubicBezTo>
                      <a:pt x="481" y="134"/>
                      <a:pt x="263" y="254"/>
                      <a:pt x="45" y="374"/>
                    </a:cubicBezTo>
                    <a:cubicBezTo>
                      <a:pt x="8" y="404"/>
                      <a:pt x="0" y="456"/>
                      <a:pt x="38" y="486"/>
                    </a:cubicBezTo>
                    <a:cubicBezTo>
                      <a:pt x="111" y="538"/>
                      <a:pt x="234" y="682"/>
                      <a:pt x="324" y="682"/>
                    </a:cubicBezTo>
                    <a:cubicBezTo>
                      <a:pt x="326" y="682"/>
                      <a:pt x="328" y="682"/>
                      <a:pt x="331" y="682"/>
                    </a:cubicBezTo>
                    <a:cubicBezTo>
                      <a:pt x="383" y="682"/>
                      <a:pt x="451" y="614"/>
                      <a:pt x="496" y="592"/>
                    </a:cubicBezTo>
                    <a:cubicBezTo>
                      <a:pt x="556" y="554"/>
                      <a:pt x="608" y="524"/>
                      <a:pt x="668" y="494"/>
                    </a:cubicBezTo>
                    <a:cubicBezTo>
                      <a:pt x="674" y="491"/>
                      <a:pt x="678" y="487"/>
                      <a:pt x="682" y="482"/>
                    </a:cubicBezTo>
                    <a:lnTo>
                      <a:pt x="682" y="482"/>
                    </a:lnTo>
                    <a:cubicBezTo>
                      <a:pt x="689" y="475"/>
                      <a:pt x="695" y="464"/>
                      <a:pt x="698" y="449"/>
                    </a:cubicBezTo>
                    <a:cubicBezTo>
                      <a:pt x="721" y="321"/>
                      <a:pt x="743" y="201"/>
                      <a:pt x="766" y="74"/>
                    </a:cubicBezTo>
                    <a:cubicBezTo>
                      <a:pt x="766" y="37"/>
                      <a:pt x="746" y="0"/>
                      <a:pt x="7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gf377b632c8_2_1754"/>
              <p:cNvSpPr/>
              <p:nvPr/>
            </p:nvSpPr>
            <p:spPr>
              <a:xfrm>
                <a:off x="3535313" y="3466001"/>
                <a:ext cx="367814" cy="171041"/>
              </a:xfrm>
              <a:custGeom>
                <a:rect b="b" l="l" r="r" t="t"/>
                <a:pathLst>
                  <a:path extrusionOk="0" h="1536" w="3303">
                    <a:moveTo>
                      <a:pt x="3235" y="318"/>
                    </a:moveTo>
                    <a:cubicBezTo>
                      <a:pt x="3235" y="321"/>
                      <a:pt x="3234" y="323"/>
                      <a:pt x="3233" y="324"/>
                    </a:cubicBezTo>
                    <a:lnTo>
                      <a:pt x="3233" y="324"/>
                    </a:lnTo>
                    <a:cubicBezTo>
                      <a:pt x="3233" y="322"/>
                      <a:pt x="3234" y="320"/>
                      <a:pt x="3235" y="318"/>
                    </a:cubicBezTo>
                    <a:close/>
                    <a:moveTo>
                      <a:pt x="3133" y="145"/>
                    </a:moveTo>
                    <a:cubicBezTo>
                      <a:pt x="3145" y="211"/>
                      <a:pt x="3164" y="310"/>
                      <a:pt x="3189" y="342"/>
                    </a:cubicBezTo>
                    <a:lnTo>
                      <a:pt x="3189" y="342"/>
                    </a:lnTo>
                    <a:cubicBezTo>
                      <a:pt x="3120" y="416"/>
                      <a:pt x="2949" y="431"/>
                      <a:pt x="2875" y="461"/>
                    </a:cubicBezTo>
                    <a:cubicBezTo>
                      <a:pt x="2530" y="596"/>
                      <a:pt x="2177" y="723"/>
                      <a:pt x="1832" y="844"/>
                    </a:cubicBezTo>
                    <a:cubicBezTo>
                      <a:pt x="1457" y="979"/>
                      <a:pt x="1074" y="1106"/>
                      <a:pt x="691" y="1226"/>
                    </a:cubicBezTo>
                    <a:cubicBezTo>
                      <a:pt x="606" y="1252"/>
                      <a:pt x="245" y="1434"/>
                      <a:pt x="101" y="1434"/>
                    </a:cubicBezTo>
                    <a:cubicBezTo>
                      <a:pt x="81" y="1434"/>
                      <a:pt x="65" y="1430"/>
                      <a:pt x="54" y="1422"/>
                    </a:cubicBezTo>
                    <a:lnTo>
                      <a:pt x="54" y="1422"/>
                    </a:lnTo>
                    <a:cubicBezTo>
                      <a:pt x="57" y="1424"/>
                      <a:pt x="60" y="1425"/>
                      <a:pt x="62" y="1425"/>
                    </a:cubicBezTo>
                    <a:cubicBezTo>
                      <a:pt x="98" y="1425"/>
                      <a:pt x="105" y="1211"/>
                      <a:pt x="92" y="1211"/>
                    </a:cubicBezTo>
                    <a:lnTo>
                      <a:pt x="92" y="1211"/>
                    </a:lnTo>
                    <a:cubicBezTo>
                      <a:pt x="92" y="1211"/>
                      <a:pt x="91" y="1211"/>
                      <a:pt x="91" y="1211"/>
                    </a:cubicBezTo>
                    <a:cubicBezTo>
                      <a:pt x="143" y="1159"/>
                      <a:pt x="331" y="1144"/>
                      <a:pt x="384" y="1121"/>
                    </a:cubicBezTo>
                    <a:cubicBezTo>
                      <a:pt x="736" y="1016"/>
                      <a:pt x="1081" y="904"/>
                      <a:pt x="1434" y="776"/>
                    </a:cubicBezTo>
                    <a:cubicBezTo>
                      <a:pt x="2000" y="585"/>
                      <a:pt x="2567" y="372"/>
                      <a:pt x="3133" y="145"/>
                    </a:cubicBezTo>
                    <a:close/>
                    <a:moveTo>
                      <a:pt x="3172" y="0"/>
                    </a:moveTo>
                    <a:cubicBezTo>
                      <a:pt x="3168" y="0"/>
                      <a:pt x="3164" y="1"/>
                      <a:pt x="3160" y="3"/>
                    </a:cubicBezTo>
                    <a:cubicBezTo>
                      <a:pt x="2132" y="423"/>
                      <a:pt x="1097" y="791"/>
                      <a:pt x="53" y="1106"/>
                    </a:cubicBezTo>
                    <a:cubicBezTo>
                      <a:pt x="31" y="1121"/>
                      <a:pt x="8" y="1144"/>
                      <a:pt x="16" y="1174"/>
                    </a:cubicBezTo>
                    <a:cubicBezTo>
                      <a:pt x="8" y="1279"/>
                      <a:pt x="8" y="1384"/>
                      <a:pt x="1" y="1489"/>
                    </a:cubicBezTo>
                    <a:cubicBezTo>
                      <a:pt x="1" y="1515"/>
                      <a:pt x="24" y="1535"/>
                      <a:pt x="44" y="1535"/>
                    </a:cubicBezTo>
                    <a:cubicBezTo>
                      <a:pt x="47" y="1535"/>
                      <a:pt x="50" y="1535"/>
                      <a:pt x="53" y="1534"/>
                    </a:cubicBezTo>
                    <a:cubicBezTo>
                      <a:pt x="1119" y="1226"/>
                      <a:pt x="2192" y="859"/>
                      <a:pt x="3250" y="446"/>
                    </a:cubicBezTo>
                    <a:cubicBezTo>
                      <a:pt x="3280" y="423"/>
                      <a:pt x="3303" y="386"/>
                      <a:pt x="3288" y="348"/>
                    </a:cubicBezTo>
                    <a:cubicBezTo>
                      <a:pt x="3258" y="243"/>
                      <a:pt x="3235" y="146"/>
                      <a:pt x="3205" y="41"/>
                    </a:cubicBezTo>
                    <a:cubicBezTo>
                      <a:pt x="3203" y="34"/>
                      <a:pt x="3201" y="29"/>
                      <a:pt x="3198" y="24"/>
                    </a:cubicBezTo>
                    <a:lnTo>
                      <a:pt x="3198" y="24"/>
                    </a:lnTo>
                    <a:cubicBezTo>
                      <a:pt x="3193" y="10"/>
                      <a:pt x="3184" y="0"/>
                      <a:pt x="31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gf377b632c8_2_1754"/>
              <p:cNvSpPr/>
              <p:nvPr/>
            </p:nvSpPr>
            <p:spPr>
              <a:xfrm>
                <a:off x="3531972" y="3538048"/>
                <a:ext cx="384517" cy="171709"/>
              </a:xfrm>
              <a:custGeom>
                <a:rect b="b" l="l" r="r" t="t"/>
                <a:pathLst>
                  <a:path extrusionOk="0" h="1542" w="3453">
                    <a:moveTo>
                      <a:pt x="3393" y="332"/>
                    </a:moveTo>
                    <a:cubicBezTo>
                      <a:pt x="3393" y="332"/>
                      <a:pt x="3393" y="332"/>
                      <a:pt x="3392" y="332"/>
                    </a:cubicBezTo>
                    <a:lnTo>
                      <a:pt x="3392" y="332"/>
                    </a:lnTo>
                    <a:cubicBezTo>
                      <a:pt x="3393" y="332"/>
                      <a:pt x="3393" y="332"/>
                      <a:pt x="3393" y="332"/>
                    </a:cubicBezTo>
                    <a:close/>
                    <a:moveTo>
                      <a:pt x="3311" y="153"/>
                    </a:moveTo>
                    <a:cubicBezTo>
                      <a:pt x="3319" y="217"/>
                      <a:pt x="3327" y="312"/>
                      <a:pt x="3347" y="348"/>
                    </a:cubicBezTo>
                    <a:lnTo>
                      <a:pt x="3347" y="348"/>
                    </a:lnTo>
                    <a:cubicBezTo>
                      <a:pt x="3271" y="422"/>
                      <a:pt x="3122" y="437"/>
                      <a:pt x="3040" y="467"/>
                    </a:cubicBezTo>
                    <a:cubicBezTo>
                      <a:pt x="2665" y="602"/>
                      <a:pt x="2290" y="737"/>
                      <a:pt x="1907" y="857"/>
                    </a:cubicBezTo>
                    <a:cubicBezTo>
                      <a:pt x="1502" y="999"/>
                      <a:pt x="1089" y="1127"/>
                      <a:pt x="676" y="1247"/>
                    </a:cubicBezTo>
                    <a:cubicBezTo>
                      <a:pt x="598" y="1273"/>
                      <a:pt x="238" y="1440"/>
                      <a:pt x="95" y="1440"/>
                    </a:cubicBezTo>
                    <a:cubicBezTo>
                      <a:pt x="73" y="1440"/>
                      <a:pt x="56" y="1436"/>
                      <a:pt x="46" y="1427"/>
                    </a:cubicBezTo>
                    <a:cubicBezTo>
                      <a:pt x="76" y="1352"/>
                      <a:pt x="98" y="1285"/>
                      <a:pt x="113" y="1210"/>
                    </a:cubicBezTo>
                    <a:cubicBezTo>
                      <a:pt x="181" y="1142"/>
                      <a:pt x="354" y="1142"/>
                      <a:pt x="429" y="1120"/>
                    </a:cubicBezTo>
                    <a:cubicBezTo>
                      <a:pt x="811" y="1007"/>
                      <a:pt x="1187" y="887"/>
                      <a:pt x="1569" y="767"/>
                    </a:cubicBezTo>
                    <a:cubicBezTo>
                      <a:pt x="2147" y="577"/>
                      <a:pt x="2733" y="372"/>
                      <a:pt x="3311" y="153"/>
                    </a:cubicBezTo>
                    <a:close/>
                    <a:moveTo>
                      <a:pt x="3356" y="0"/>
                    </a:moveTo>
                    <a:cubicBezTo>
                      <a:pt x="3353" y="0"/>
                      <a:pt x="3351" y="1"/>
                      <a:pt x="3348" y="1"/>
                    </a:cubicBezTo>
                    <a:cubicBezTo>
                      <a:pt x="2252" y="429"/>
                      <a:pt x="1157" y="797"/>
                      <a:pt x="53" y="1105"/>
                    </a:cubicBezTo>
                    <a:cubicBezTo>
                      <a:pt x="31" y="1112"/>
                      <a:pt x="8" y="1142"/>
                      <a:pt x="16" y="1172"/>
                    </a:cubicBezTo>
                    <a:cubicBezTo>
                      <a:pt x="8" y="1277"/>
                      <a:pt x="8" y="1382"/>
                      <a:pt x="1" y="1495"/>
                    </a:cubicBezTo>
                    <a:cubicBezTo>
                      <a:pt x="1" y="1521"/>
                      <a:pt x="18" y="1541"/>
                      <a:pt x="37" y="1541"/>
                    </a:cubicBezTo>
                    <a:cubicBezTo>
                      <a:pt x="40" y="1541"/>
                      <a:pt x="43" y="1541"/>
                      <a:pt x="46" y="1540"/>
                    </a:cubicBezTo>
                    <a:cubicBezTo>
                      <a:pt x="1172" y="1240"/>
                      <a:pt x="2290" y="879"/>
                      <a:pt x="3400" y="459"/>
                    </a:cubicBezTo>
                    <a:cubicBezTo>
                      <a:pt x="3438" y="437"/>
                      <a:pt x="3453" y="399"/>
                      <a:pt x="3445" y="369"/>
                    </a:cubicBezTo>
                    <a:cubicBezTo>
                      <a:pt x="3423" y="257"/>
                      <a:pt x="3408" y="152"/>
                      <a:pt x="3393" y="39"/>
                    </a:cubicBezTo>
                    <a:cubicBezTo>
                      <a:pt x="3389" y="19"/>
                      <a:pt x="3380" y="8"/>
                      <a:pt x="3370" y="5"/>
                    </a:cubicBezTo>
                    <a:lnTo>
                      <a:pt x="3370" y="5"/>
                    </a:lnTo>
                    <a:cubicBezTo>
                      <a:pt x="3366" y="2"/>
                      <a:pt x="3361" y="0"/>
                      <a:pt x="33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gf377b632c8_2_1754"/>
              <p:cNvSpPr/>
              <p:nvPr/>
            </p:nvSpPr>
            <p:spPr>
              <a:xfrm>
                <a:off x="3534534" y="3616553"/>
                <a:ext cx="391978" cy="166698"/>
              </a:xfrm>
              <a:custGeom>
                <a:rect b="b" l="l" r="r" t="t"/>
                <a:pathLst>
                  <a:path extrusionOk="0" h="1497" w="3520">
                    <a:moveTo>
                      <a:pt x="3417" y="142"/>
                    </a:moveTo>
                    <a:lnTo>
                      <a:pt x="3417" y="142"/>
                    </a:lnTo>
                    <a:cubicBezTo>
                      <a:pt x="3402" y="186"/>
                      <a:pt x="3413" y="294"/>
                      <a:pt x="3421" y="364"/>
                    </a:cubicBezTo>
                    <a:lnTo>
                      <a:pt x="3421" y="364"/>
                    </a:lnTo>
                    <a:cubicBezTo>
                      <a:pt x="2844" y="575"/>
                      <a:pt x="2266" y="764"/>
                      <a:pt x="1681" y="940"/>
                    </a:cubicBezTo>
                    <a:cubicBezTo>
                      <a:pt x="1284" y="1052"/>
                      <a:pt x="893" y="1165"/>
                      <a:pt x="503" y="1270"/>
                    </a:cubicBezTo>
                    <a:cubicBezTo>
                      <a:pt x="414" y="1291"/>
                      <a:pt x="274" y="1362"/>
                      <a:pt x="176" y="1362"/>
                    </a:cubicBezTo>
                    <a:cubicBezTo>
                      <a:pt x="167" y="1362"/>
                      <a:pt x="159" y="1361"/>
                      <a:pt x="150" y="1360"/>
                    </a:cubicBezTo>
                    <a:cubicBezTo>
                      <a:pt x="98" y="1353"/>
                      <a:pt x="15" y="1255"/>
                      <a:pt x="75" y="1172"/>
                    </a:cubicBezTo>
                    <a:cubicBezTo>
                      <a:pt x="113" y="1127"/>
                      <a:pt x="541" y="1052"/>
                      <a:pt x="653" y="1022"/>
                    </a:cubicBezTo>
                    <a:cubicBezTo>
                      <a:pt x="1066" y="902"/>
                      <a:pt x="1486" y="782"/>
                      <a:pt x="1899" y="655"/>
                    </a:cubicBezTo>
                    <a:cubicBezTo>
                      <a:pt x="2282" y="535"/>
                      <a:pt x="2672" y="407"/>
                      <a:pt x="3055" y="272"/>
                    </a:cubicBezTo>
                    <a:cubicBezTo>
                      <a:pt x="3130" y="245"/>
                      <a:pt x="3279" y="149"/>
                      <a:pt x="3362" y="149"/>
                    </a:cubicBezTo>
                    <a:cubicBezTo>
                      <a:pt x="3370" y="149"/>
                      <a:pt x="3378" y="150"/>
                      <a:pt x="3385" y="152"/>
                    </a:cubicBezTo>
                    <a:cubicBezTo>
                      <a:pt x="3386" y="153"/>
                      <a:pt x="3388" y="153"/>
                      <a:pt x="3389" y="153"/>
                    </a:cubicBezTo>
                    <a:cubicBezTo>
                      <a:pt x="3397" y="153"/>
                      <a:pt x="3407" y="147"/>
                      <a:pt x="3417" y="142"/>
                    </a:cubicBezTo>
                    <a:close/>
                    <a:moveTo>
                      <a:pt x="3456" y="0"/>
                    </a:moveTo>
                    <a:cubicBezTo>
                      <a:pt x="3452" y="0"/>
                      <a:pt x="3449" y="1"/>
                      <a:pt x="3445" y="2"/>
                    </a:cubicBezTo>
                    <a:cubicBezTo>
                      <a:pt x="2319" y="415"/>
                      <a:pt x="1186" y="767"/>
                      <a:pt x="45" y="1067"/>
                    </a:cubicBezTo>
                    <a:cubicBezTo>
                      <a:pt x="23" y="1075"/>
                      <a:pt x="0" y="1105"/>
                      <a:pt x="0" y="1127"/>
                    </a:cubicBezTo>
                    <a:cubicBezTo>
                      <a:pt x="15" y="1232"/>
                      <a:pt x="23" y="1338"/>
                      <a:pt x="23" y="1443"/>
                    </a:cubicBezTo>
                    <a:cubicBezTo>
                      <a:pt x="30" y="1469"/>
                      <a:pt x="42" y="1496"/>
                      <a:pt x="61" y="1496"/>
                    </a:cubicBezTo>
                    <a:cubicBezTo>
                      <a:pt x="63" y="1496"/>
                      <a:pt x="66" y="1496"/>
                      <a:pt x="68" y="1495"/>
                    </a:cubicBezTo>
                    <a:cubicBezTo>
                      <a:pt x="1209" y="1217"/>
                      <a:pt x="2342" y="880"/>
                      <a:pt x="3475" y="482"/>
                    </a:cubicBezTo>
                    <a:cubicBezTo>
                      <a:pt x="3481" y="479"/>
                      <a:pt x="3487" y="475"/>
                      <a:pt x="3492" y="470"/>
                    </a:cubicBezTo>
                    <a:lnTo>
                      <a:pt x="3492" y="470"/>
                    </a:lnTo>
                    <a:cubicBezTo>
                      <a:pt x="3507" y="459"/>
                      <a:pt x="3520" y="438"/>
                      <a:pt x="3520" y="407"/>
                    </a:cubicBezTo>
                    <a:cubicBezTo>
                      <a:pt x="3512" y="287"/>
                      <a:pt x="3505" y="167"/>
                      <a:pt x="3497" y="54"/>
                    </a:cubicBezTo>
                    <a:cubicBezTo>
                      <a:pt x="3491" y="22"/>
                      <a:pt x="3479" y="0"/>
                      <a:pt x="34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gf377b632c8_2_1754"/>
              <p:cNvSpPr/>
              <p:nvPr/>
            </p:nvSpPr>
            <p:spPr>
              <a:xfrm>
                <a:off x="3536204" y="3389946"/>
                <a:ext cx="343538" cy="169594"/>
              </a:xfrm>
              <a:custGeom>
                <a:rect b="b" l="l" r="r" t="t"/>
                <a:pathLst>
                  <a:path extrusionOk="0" h="1523" w="3085">
                    <a:moveTo>
                      <a:pt x="53" y="1399"/>
                    </a:moveTo>
                    <a:lnTo>
                      <a:pt x="53" y="1399"/>
                    </a:lnTo>
                    <a:cubicBezTo>
                      <a:pt x="54" y="1400"/>
                      <a:pt x="56" y="1401"/>
                      <a:pt x="57" y="1402"/>
                    </a:cubicBezTo>
                    <a:lnTo>
                      <a:pt x="57" y="1402"/>
                    </a:lnTo>
                    <a:cubicBezTo>
                      <a:pt x="55" y="1401"/>
                      <a:pt x="54" y="1400"/>
                      <a:pt x="53" y="1399"/>
                    </a:cubicBezTo>
                    <a:close/>
                    <a:moveTo>
                      <a:pt x="2900" y="145"/>
                    </a:moveTo>
                    <a:cubicBezTo>
                      <a:pt x="2922" y="203"/>
                      <a:pt x="2957" y="298"/>
                      <a:pt x="2977" y="329"/>
                    </a:cubicBezTo>
                    <a:lnTo>
                      <a:pt x="2977" y="329"/>
                    </a:lnTo>
                    <a:cubicBezTo>
                      <a:pt x="2936" y="387"/>
                      <a:pt x="2761" y="416"/>
                      <a:pt x="2702" y="438"/>
                    </a:cubicBezTo>
                    <a:cubicBezTo>
                      <a:pt x="2394" y="566"/>
                      <a:pt x="2079" y="686"/>
                      <a:pt x="1764" y="806"/>
                    </a:cubicBezTo>
                    <a:cubicBezTo>
                      <a:pt x="1389" y="949"/>
                      <a:pt x="1013" y="1084"/>
                      <a:pt x="638" y="1211"/>
                    </a:cubicBezTo>
                    <a:cubicBezTo>
                      <a:pt x="553" y="1238"/>
                      <a:pt x="229" y="1412"/>
                      <a:pt x="98" y="1412"/>
                    </a:cubicBezTo>
                    <a:cubicBezTo>
                      <a:pt x="81" y="1412"/>
                      <a:pt x="68" y="1409"/>
                      <a:pt x="58" y="1403"/>
                    </a:cubicBezTo>
                    <a:lnTo>
                      <a:pt x="58" y="1403"/>
                    </a:lnTo>
                    <a:cubicBezTo>
                      <a:pt x="61" y="1405"/>
                      <a:pt x="65" y="1406"/>
                      <a:pt x="68" y="1406"/>
                    </a:cubicBezTo>
                    <a:cubicBezTo>
                      <a:pt x="110" y="1406"/>
                      <a:pt x="98" y="1189"/>
                      <a:pt x="98" y="1189"/>
                    </a:cubicBezTo>
                    <a:cubicBezTo>
                      <a:pt x="143" y="1144"/>
                      <a:pt x="293" y="1129"/>
                      <a:pt x="346" y="1114"/>
                    </a:cubicBezTo>
                    <a:cubicBezTo>
                      <a:pt x="668" y="1001"/>
                      <a:pt x="998" y="889"/>
                      <a:pt x="1321" y="769"/>
                    </a:cubicBezTo>
                    <a:cubicBezTo>
                      <a:pt x="1850" y="570"/>
                      <a:pt x="2371" y="365"/>
                      <a:pt x="2900" y="145"/>
                    </a:cubicBezTo>
                    <a:close/>
                    <a:moveTo>
                      <a:pt x="2931" y="1"/>
                    </a:moveTo>
                    <a:cubicBezTo>
                      <a:pt x="2928" y="1"/>
                      <a:pt x="2924" y="1"/>
                      <a:pt x="2920" y="3"/>
                    </a:cubicBezTo>
                    <a:cubicBezTo>
                      <a:pt x="1974" y="408"/>
                      <a:pt x="1021" y="769"/>
                      <a:pt x="60" y="1091"/>
                    </a:cubicBezTo>
                    <a:cubicBezTo>
                      <a:pt x="38" y="1099"/>
                      <a:pt x="23" y="1114"/>
                      <a:pt x="23" y="1144"/>
                    </a:cubicBezTo>
                    <a:cubicBezTo>
                      <a:pt x="15" y="1249"/>
                      <a:pt x="8" y="1354"/>
                      <a:pt x="0" y="1459"/>
                    </a:cubicBezTo>
                    <a:cubicBezTo>
                      <a:pt x="0" y="1485"/>
                      <a:pt x="12" y="1522"/>
                      <a:pt x="34" y="1522"/>
                    </a:cubicBezTo>
                    <a:cubicBezTo>
                      <a:pt x="38" y="1522"/>
                      <a:pt x="41" y="1521"/>
                      <a:pt x="45" y="1519"/>
                    </a:cubicBezTo>
                    <a:cubicBezTo>
                      <a:pt x="1051" y="1204"/>
                      <a:pt x="2049" y="844"/>
                      <a:pt x="3040" y="431"/>
                    </a:cubicBezTo>
                    <a:cubicBezTo>
                      <a:pt x="3070" y="416"/>
                      <a:pt x="3085" y="378"/>
                      <a:pt x="3070" y="341"/>
                    </a:cubicBezTo>
                    <a:cubicBezTo>
                      <a:pt x="3040" y="244"/>
                      <a:pt x="3003" y="140"/>
                      <a:pt x="2965" y="43"/>
                    </a:cubicBezTo>
                    <a:lnTo>
                      <a:pt x="2965" y="43"/>
                    </a:lnTo>
                    <a:cubicBezTo>
                      <a:pt x="2961" y="19"/>
                      <a:pt x="2949" y="1"/>
                      <a:pt x="29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gf377b632c8_2_1754"/>
              <p:cNvSpPr/>
              <p:nvPr/>
            </p:nvSpPr>
            <p:spPr>
              <a:xfrm>
                <a:off x="3540547" y="3322242"/>
                <a:ext cx="312469" cy="162133"/>
              </a:xfrm>
              <a:custGeom>
                <a:rect b="b" l="l" r="r" t="t"/>
                <a:pathLst>
                  <a:path extrusionOk="0" h="1456" w="2806">
                    <a:moveTo>
                      <a:pt x="66" y="1332"/>
                    </a:moveTo>
                    <a:lnTo>
                      <a:pt x="66" y="1332"/>
                    </a:lnTo>
                    <a:cubicBezTo>
                      <a:pt x="67" y="1332"/>
                      <a:pt x="68" y="1333"/>
                      <a:pt x="68" y="1333"/>
                    </a:cubicBezTo>
                    <a:lnTo>
                      <a:pt x="68" y="1333"/>
                    </a:lnTo>
                    <a:cubicBezTo>
                      <a:pt x="68" y="1333"/>
                      <a:pt x="67" y="1332"/>
                      <a:pt x="66" y="1332"/>
                    </a:cubicBezTo>
                    <a:close/>
                    <a:moveTo>
                      <a:pt x="2583" y="143"/>
                    </a:moveTo>
                    <a:lnTo>
                      <a:pt x="2583" y="143"/>
                    </a:lnTo>
                    <a:cubicBezTo>
                      <a:pt x="2627" y="232"/>
                      <a:pt x="2662" y="318"/>
                      <a:pt x="2697" y="320"/>
                    </a:cubicBezTo>
                    <a:lnTo>
                      <a:pt x="2697" y="320"/>
                    </a:lnTo>
                    <a:cubicBezTo>
                      <a:pt x="2647" y="346"/>
                      <a:pt x="2564" y="367"/>
                      <a:pt x="2535" y="379"/>
                    </a:cubicBezTo>
                    <a:cubicBezTo>
                      <a:pt x="2250" y="499"/>
                      <a:pt x="1965" y="619"/>
                      <a:pt x="1672" y="731"/>
                    </a:cubicBezTo>
                    <a:cubicBezTo>
                      <a:pt x="1335" y="866"/>
                      <a:pt x="997" y="1001"/>
                      <a:pt x="659" y="1121"/>
                    </a:cubicBezTo>
                    <a:cubicBezTo>
                      <a:pt x="573" y="1155"/>
                      <a:pt x="238" y="1341"/>
                      <a:pt x="106" y="1341"/>
                    </a:cubicBezTo>
                    <a:cubicBezTo>
                      <a:pt x="105" y="1341"/>
                      <a:pt x="105" y="1341"/>
                      <a:pt x="104" y="1341"/>
                    </a:cubicBezTo>
                    <a:lnTo>
                      <a:pt x="104" y="1341"/>
                    </a:lnTo>
                    <a:cubicBezTo>
                      <a:pt x="143" y="1321"/>
                      <a:pt x="102" y="1150"/>
                      <a:pt x="126" y="1106"/>
                    </a:cubicBezTo>
                    <a:lnTo>
                      <a:pt x="126" y="1106"/>
                    </a:lnTo>
                    <a:cubicBezTo>
                      <a:pt x="125" y="1109"/>
                      <a:pt x="127" y="1110"/>
                      <a:pt x="130" y="1110"/>
                    </a:cubicBezTo>
                    <a:cubicBezTo>
                      <a:pt x="149" y="1110"/>
                      <a:pt x="223" y="1082"/>
                      <a:pt x="254" y="1069"/>
                    </a:cubicBezTo>
                    <a:cubicBezTo>
                      <a:pt x="524" y="911"/>
                      <a:pt x="847" y="851"/>
                      <a:pt x="1132" y="739"/>
                    </a:cubicBezTo>
                    <a:cubicBezTo>
                      <a:pt x="1618" y="547"/>
                      <a:pt x="2097" y="349"/>
                      <a:pt x="2583" y="143"/>
                    </a:cubicBezTo>
                    <a:close/>
                    <a:moveTo>
                      <a:pt x="2608" y="1"/>
                    </a:moveTo>
                    <a:cubicBezTo>
                      <a:pt x="2604" y="1"/>
                      <a:pt x="2600" y="1"/>
                      <a:pt x="2595" y="3"/>
                    </a:cubicBezTo>
                    <a:cubicBezTo>
                      <a:pt x="1762" y="371"/>
                      <a:pt x="929" y="701"/>
                      <a:pt x="96" y="1001"/>
                    </a:cubicBezTo>
                    <a:cubicBezTo>
                      <a:pt x="74" y="1016"/>
                      <a:pt x="59" y="1031"/>
                      <a:pt x="59" y="1061"/>
                    </a:cubicBezTo>
                    <a:cubicBezTo>
                      <a:pt x="44" y="1167"/>
                      <a:pt x="21" y="1279"/>
                      <a:pt x="6" y="1392"/>
                    </a:cubicBezTo>
                    <a:cubicBezTo>
                      <a:pt x="0" y="1423"/>
                      <a:pt x="21" y="1455"/>
                      <a:pt x="45" y="1455"/>
                    </a:cubicBezTo>
                    <a:cubicBezTo>
                      <a:pt x="50" y="1455"/>
                      <a:pt x="54" y="1454"/>
                      <a:pt x="59" y="1452"/>
                    </a:cubicBezTo>
                    <a:cubicBezTo>
                      <a:pt x="959" y="1144"/>
                      <a:pt x="1860" y="799"/>
                      <a:pt x="2760" y="409"/>
                    </a:cubicBezTo>
                    <a:cubicBezTo>
                      <a:pt x="2790" y="386"/>
                      <a:pt x="2805" y="341"/>
                      <a:pt x="2783" y="304"/>
                    </a:cubicBezTo>
                    <a:cubicBezTo>
                      <a:pt x="2740" y="218"/>
                      <a:pt x="2691" y="126"/>
                      <a:pt x="2641" y="40"/>
                    </a:cubicBezTo>
                    <a:lnTo>
                      <a:pt x="2641" y="40"/>
                    </a:lnTo>
                    <a:cubicBezTo>
                      <a:pt x="2637" y="18"/>
                      <a:pt x="2625" y="1"/>
                      <a:pt x="26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gf377b632c8_2_1754"/>
              <p:cNvSpPr/>
              <p:nvPr/>
            </p:nvSpPr>
            <p:spPr>
              <a:xfrm>
                <a:off x="3552128" y="3265451"/>
                <a:ext cx="267481" cy="147545"/>
              </a:xfrm>
              <a:custGeom>
                <a:rect b="b" l="l" r="r" t="t"/>
                <a:pathLst>
                  <a:path extrusionOk="0" h="1325" w="2402">
                    <a:moveTo>
                      <a:pt x="2167" y="141"/>
                    </a:moveTo>
                    <a:cubicBezTo>
                      <a:pt x="2209" y="215"/>
                      <a:pt x="2240" y="294"/>
                      <a:pt x="2274" y="306"/>
                    </a:cubicBezTo>
                    <a:lnTo>
                      <a:pt x="2274" y="306"/>
                    </a:lnTo>
                    <a:cubicBezTo>
                      <a:pt x="2236" y="323"/>
                      <a:pt x="2190" y="336"/>
                      <a:pt x="2176" y="341"/>
                    </a:cubicBezTo>
                    <a:cubicBezTo>
                      <a:pt x="1929" y="416"/>
                      <a:pt x="1688" y="558"/>
                      <a:pt x="1448" y="656"/>
                    </a:cubicBezTo>
                    <a:cubicBezTo>
                      <a:pt x="1163" y="776"/>
                      <a:pt x="870" y="896"/>
                      <a:pt x="578" y="1009"/>
                    </a:cubicBezTo>
                    <a:cubicBezTo>
                      <a:pt x="492" y="1042"/>
                      <a:pt x="223" y="1204"/>
                      <a:pt x="100" y="1210"/>
                    </a:cubicBezTo>
                    <a:lnTo>
                      <a:pt x="100" y="1210"/>
                    </a:lnTo>
                    <a:cubicBezTo>
                      <a:pt x="130" y="1188"/>
                      <a:pt x="87" y="1061"/>
                      <a:pt x="135" y="971"/>
                    </a:cubicBezTo>
                    <a:lnTo>
                      <a:pt x="135" y="971"/>
                    </a:lnTo>
                    <a:cubicBezTo>
                      <a:pt x="128" y="986"/>
                      <a:pt x="128" y="992"/>
                      <a:pt x="133" y="992"/>
                    </a:cubicBezTo>
                    <a:cubicBezTo>
                      <a:pt x="143" y="992"/>
                      <a:pt x="175" y="969"/>
                      <a:pt x="210" y="949"/>
                    </a:cubicBezTo>
                    <a:cubicBezTo>
                      <a:pt x="420" y="821"/>
                      <a:pt x="683" y="769"/>
                      <a:pt x="900" y="678"/>
                    </a:cubicBezTo>
                    <a:cubicBezTo>
                      <a:pt x="1320" y="509"/>
                      <a:pt x="1747" y="325"/>
                      <a:pt x="2167" y="141"/>
                    </a:cubicBezTo>
                    <a:close/>
                    <a:moveTo>
                      <a:pt x="2183" y="0"/>
                    </a:moveTo>
                    <a:cubicBezTo>
                      <a:pt x="2179" y="0"/>
                      <a:pt x="2174" y="1"/>
                      <a:pt x="2169" y="3"/>
                    </a:cubicBezTo>
                    <a:cubicBezTo>
                      <a:pt x="1486" y="318"/>
                      <a:pt x="788" y="603"/>
                      <a:pt x="90" y="874"/>
                    </a:cubicBezTo>
                    <a:cubicBezTo>
                      <a:pt x="68" y="881"/>
                      <a:pt x="53" y="904"/>
                      <a:pt x="53" y="926"/>
                    </a:cubicBezTo>
                    <a:cubicBezTo>
                      <a:pt x="38" y="1039"/>
                      <a:pt x="22" y="1151"/>
                      <a:pt x="7" y="1264"/>
                    </a:cubicBezTo>
                    <a:cubicBezTo>
                      <a:pt x="1" y="1297"/>
                      <a:pt x="24" y="1325"/>
                      <a:pt x="51" y="1325"/>
                    </a:cubicBezTo>
                    <a:cubicBezTo>
                      <a:pt x="54" y="1325"/>
                      <a:pt x="57" y="1325"/>
                      <a:pt x="60" y="1324"/>
                    </a:cubicBezTo>
                    <a:cubicBezTo>
                      <a:pt x="825" y="1039"/>
                      <a:pt x="1591" y="731"/>
                      <a:pt x="2349" y="393"/>
                    </a:cubicBezTo>
                    <a:cubicBezTo>
                      <a:pt x="2386" y="371"/>
                      <a:pt x="2401" y="326"/>
                      <a:pt x="2379" y="288"/>
                    </a:cubicBezTo>
                    <a:cubicBezTo>
                      <a:pt x="2328" y="201"/>
                      <a:pt x="2270" y="114"/>
                      <a:pt x="2219" y="34"/>
                    </a:cubicBezTo>
                    <a:lnTo>
                      <a:pt x="2219" y="34"/>
                    </a:lnTo>
                    <a:cubicBezTo>
                      <a:pt x="2213" y="15"/>
                      <a:pt x="2201" y="0"/>
                      <a:pt x="21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gf377b632c8_2_1754"/>
              <p:cNvSpPr/>
              <p:nvPr/>
            </p:nvSpPr>
            <p:spPr>
              <a:xfrm>
                <a:off x="3563821" y="3210108"/>
                <a:ext cx="218149" cy="129617"/>
              </a:xfrm>
              <a:custGeom>
                <a:rect b="b" l="l" r="r" t="t"/>
                <a:pathLst>
                  <a:path extrusionOk="0" h="1164" w="1959">
                    <a:moveTo>
                      <a:pt x="1699" y="134"/>
                    </a:moveTo>
                    <a:cubicBezTo>
                      <a:pt x="1735" y="176"/>
                      <a:pt x="1794" y="245"/>
                      <a:pt x="1834" y="280"/>
                    </a:cubicBezTo>
                    <a:lnTo>
                      <a:pt x="1834" y="280"/>
                    </a:lnTo>
                    <a:cubicBezTo>
                      <a:pt x="1825" y="284"/>
                      <a:pt x="1815" y="288"/>
                      <a:pt x="1801" y="290"/>
                    </a:cubicBezTo>
                    <a:cubicBezTo>
                      <a:pt x="1621" y="320"/>
                      <a:pt x="1418" y="463"/>
                      <a:pt x="1246" y="538"/>
                    </a:cubicBezTo>
                    <a:cubicBezTo>
                      <a:pt x="884" y="697"/>
                      <a:pt x="494" y="940"/>
                      <a:pt x="117" y="1024"/>
                    </a:cubicBezTo>
                    <a:lnTo>
                      <a:pt x="117" y="1024"/>
                    </a:lnTo>
                    <a:cubicBezTo>
                      <a:pt x="122" y="992"/>
                      <a:pt x="125" y="958"/>
                      <a:pt x="128" y="943"/>
                    </a:cubicBezTo>
                    <a:cubicBezTo>
                      <a:pt x="165" y="808"/>
                      <a:pt x="135" y="830"/>
                      <a:pt x="165" y="793"/>
                    </a:cubicBezTo>
                    <a:cubicBezTo>
                      <a:pt x="263" y="680"/>
                      <a:pt x="533" y="643"/>
                      <a:pt x="660" y="590"/>
                    </a:cubicBezTo>
                    <a:cubicBezTo>
                      <a:pt x="1007" y="443"/>
                      <a:pt x="1353" y="288"/>
                      <a:pt x="1699" y="134"/>
                    </a:cubicBezTo>
                    <a:close/>
                    <a:moveTo>
                      <a:pt x="1712" y="0"/>
                    </a:moveTo>
                    <a:cubicBezTo>
                      <a:pt x="1707" y="0"/>
                      <a:pt x="1702" y="2"/>
                      <a:pt x="1696" y="5"/>
                    </a:cubicBezTo>
                    <a:cubicBezTo>
                      <a:pt x="1171" y="245"/>
                      <a:pt x="645" y="478"/>
                      <a:pt x="113" y="695"/>
                    </a:cubicBezTo>
                    <a:cubicBezTo>
                      <a:pt x="98" y="703"/>
                      <a:pt x="83" y="718"/>
                      <a:pt x="83" y="733"/>
                    </a:cubicBezTo>
                    <a:cubicBezTo>
                      <a:pt x="60" y="853"/>
                      <a:pt x="38" y="965"/>
                      <a:pt x="8" y="1085"/>
                    </a:cubicBezTo>
                    <a:cubicBezTo>
                      <a:pt x="1" y="1118"/>
                      <a:pt x="18" y="1163"/>
                      <a:pt x="47" y="1163"/>
                    </a:cubicBezTo>
                    <a:cubicBezTo>
                      <a:pt x="51" y="1163"/>
                      <a:pt x="56" y="1162"/>
                      <a:pt x="60" y="1160"/>
                    </a:cubicBezTo>
                    <a:cubicBezTo>
                      <a:pt x="683" y="913"/>
                      <a:pt x="1298" y="650"/>
                      <a:pt x="1914" y="365"/>
                    </a:cubicBezTo>
                    <a:cubicBezTo>
                      <a:pt x="1951" y="343"/>
                      <a:pt x="1959" y="297"/>
                      <a:pt x="1936" y="260"/>
                    </a:cubicBezTo>
                    <a:cubicBezTo>
                      <a:pt x="1876" y="177"/>
                      <a:pt x="1809" y="102"/>
                      <a:pt x="1741" y="20"/>
                    </a:cubicBezTo>
                    <a:cubicBezTo>
                      <a:pt x="1739" y="18"/>
                      <a:pt x="1738" y="16"/>
                      <a:pt x="1736" y="14"/>
                    </a:cubicBezTo>
                    <a:lnTo>
                      <a:pt x="1736" y="14"/>
                    </a:lnTo>
                    <a:cubicBezTo>
                      <a:pt x="1730" y="6"/>
                      <a:pt x="1722" y="0"/>
                      <a:pt x="17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gf377b632c8_2_1754"/>
              <p:cNvSpPr/>
              <p:nvPr/>
            </p:nvSpPr>
            <p:spPr>
              <a:xfrm>
                <a:off x="3578854" y="3156546"/>
                <a:ext cx="160466" cy="106901"/>
              </a:xfrm>
              <a:custGeom>
                <a:rect b="b" l="l" r="r" t="t"/>
                <a:pathLst>
                  <a:path extrusionOk="0" h="960" w="1441">
                    <a:moveTo>
                      <a:pt x="1169" y="126"/>
                    </a:moveTo>
                    <a:cubicBezTo>
                      <a:pt x="1212" y="175"/>
                      <a:pt x="1254" y="225"/>
                      <a:pt x="1297" y="274"/>
                    </a:cubicBezTo>
                    <a:lnTo>
                      <a:pt x="1297" y="274"/>
                    </a:lnTo>
                    <a:cubicBezTo>
                      <a:pt x="903" y="460"/>
                      <a:pt x="510" y="640"/>
                      <a:pt x="117" y="808"/>
                    </a:cubicBezTo>
                    <a:lnTo>
                      <a:pt x="117" y="808"/>
                    </a:lnTo>
                    <a:cubicBezTo>
                      <a:pt x="126" y="764"/>
                      <a:pt x="134" y="719"/>
                      <a:pt x="143" y="673"/>
                    </a:cubicBezTo>
                    <a:cubicBezTo>
                      <a:pt x="143" y="663"/>
                      <a:pt x="156" y="606"/>
                      <a:pt x="158" y="583"/>
                    </a:cubicBezTo>
                    <a:lnTo>
                      <a:pt x="158" y="583"/>
                    </a:lnTo>
                    <a:cubicBezTo>
                      <a:pt x="241" y="508"/>
                      <a:pt x="391" y="486"/>
                      <a:pt x="488" y="441"/>
                    </a:cubicBezTo>
                    <a:cubicBezTo>
                      <a:pt x="715" y="338"/>
                      <a:pt x="942" y="236"/>
                      <a:pt x="1169" y="126"/>
                    </a:cubicBezTo>
                    <a:close/>
                    <a:moveTo>
                      <a:pt x="1181" y="1"/>
                    </a:moveTo>
                    <a:cubicBezTo>
                      <a:pt x="1176" y="1"/>
                      <a:pt x="1170" y="2"/>
                      <a:pt x="1163" y="6"/>
                    </a:cubicBezTo>
                    <a:cubicBezTo>
                      <a:pt x="901" y="133"/>
                      <a:pt x="630" y="253"/>
                      <a:pt x="360" y="373"/>
                    </a:cubicBezTo>
                    <a:cubicBezTo>
                      <a:pt x="293" y="403"/>
                      <a:pt x="150" y="426"/>
                      <a:pt x="98" y="486"/>
                    </a:cubicBezTo>
                    <a:cubicBezTo>
                      <a:pt x="38" y="568"/>
                      <a:pt x="30" y="771"/>
                      <a:pt x="8" y="884"/>
                    </a:cubicBezTo>
                    <a:cubicBezTo>
                      <a:pt x="1" y="918"/>
                      <a:pt x="19" y="959"/>
                      <a:pt x="52" y="959"/>
                    </a:cubicBezTo>
                    <a:cubicBezTo>
                      <a:pt x="55" y="959"/>
                      <a:pt x="57" y="959"/>
                      <a:pt x="60" y="959"/>
                    </a:cubicBezTo>
                    <a:cubicBezTo>
                      <a:pt x="510" y="763"/>
                      <a:pt x="953" y="568"/>
                      <a:pt x="1396" y="358"/>
                    </a:cubicBezTo>
                    <a:cubicBezTo>
                      <a:pt x="1426" y="336"/>
                      <a:pt x="1441" y="291"/>
                      <a:pt x="1418" y="253"/>
                    </a:cubicBezTo>
                    <a:cubicBezTo>
                      <a:pt x="1352" y="179"/>
                      <a:pt x="1278" y="98"/>
                      <a:pt x="1212" y="24"/>
                    </a:cubicBezTo>
                    <a:lnTo>
                      <a:pt x="1212" y="24"/>
                    </a:lnTo>
                    <a:cubicBezTo>
                      <a:pt x="1206" y="10"/>
                      <a:pt x="1195" y="1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gf377b632c8_2_1754"/>
              <p:cNvSpPr/>
              <p:nvPr/>
            </p:nvSpPr>
            <p:spPr>
              <a:xfrm>
                <a:off x="3601459" y="3111892"/>
                <a:ext cx="86079" cy="73272"/>
              </a:xfrm>
              <a:custGeom>
                <a:rect b="b" l="l" r="r" t="t"/>
                <a:pathLst>
                  <a:path extrusionOk="0" h="658" w="773">
                    <a:moveTo>
                      <a:pt x="475" y="130"/>
                    </a:moveTo>
                    <a:lnTo>
                      <a:pt x="475" y="130"/>
                    </a:lnTo>
                    <a:cubicBezTo>
                      <a:pt x="525" y="175"/>
                      <a:pt x="572" y="218"/>
                      <a:pt x="621" y="262"/>
                    </a:cubicBezTo>
                    <a:lnTo>
                      <a:pt x="621" y="262"/>
                    </a:lnTo>
                    <a:cubicBezTo>
                      <a:pt x="454" y="346"/>
                      <a:pt x="284" y="427"/>
                      <a:pt x="113" y="506"/>
                    </a:cubicBezTo>
                    <a:lnTo>
                      <a:pt x="113" y="506"/>
                    </a:lnTo>
                    <a:cubicBezTo>
                      <a:pt x="120" y="473"/>
                      <a:pt x="127" y="440"/>
                      <a:pt x="135" y="407"/>
                    </a:cubicBezTo>
                    <a:cubicBezTo>
                      <a:pt x="157" y="362"/>
                      <a:pt x="165" y="317"/>
                      <a:pt x="172" y="272"/>
                    </a:cubicBezTo>
                    <a:lnTo>
                      <a:pt x="172" y="272"/>
                    </a:lnTo>
                    <a:cubicBezTo>
                      <a:pt x="225" y="267"/>
                      <a:pt x="297" y="209"/>
                      <a:pt x="345" y="189"/>
                    </a:cubicBezTo>
                    <a:cubicBezTo>
                      <a:pt x="384" y="169"/>
                      <a:pt x="429" y="150"/>
                      <a:pt x="475" y="130"/>
                    </a:cubicBezTo>
                    <a:close/>
                    <a:moveTo>
                      <a:pt x="483" y="1"/>
                    </a:moveTo>
                    <a:cubicBezTo>
                      <a:pt x="473" y="1"/>
                      <a:pt x="465" y="6"/>
                      <a:pt x="458" y="15"/>
                    </a:cubicBezTo>
                    <a:lnTo>
                      <a:pt x="458" y="15"/>
                    </a:lnTo>
                    <a:cubicBezTo>
                      <a:pt x="403" y="36"/>
                      <a:pt x="348" y="63"/>
                      <a:pt x="300" y="84"/>
                    </a:cubicBezTo>
                    <a:cubicBezTo>
                      <a:pt x="232" y="106"/>
                      <a:pt x="180" y="129"/>
                      <a:pt x="127" y="166"/>
                    </a:cubicBezTo>
                    <a:cubicBezTo>
                      <a:pt x="52" y="234"/>
                      <a:pt x="37" y="467"/>
                      <a:pt x="7" y="579"/>
                    </a:cubicBezTo>
                    <a:cubicBezTo>
                      <a:pt x="1" y="618"/>
                      <a:pt x="22" y="657"/>
                      <a:pt x="48" y="657"/>
                    </a:cubicBezTo>
                    <a:cubicBezTo>
                      <a:pt x="52" y="657"/>
                      <a:pt x="56" y="656"/>
                      <a:pt x="60" y="654"/>
                    </a:cubicBezTo>
                    <a:cubicBezTo>
                      <a:pt x="285" y="549"/>
                      <a:pt x="510" y="444"/>
                      <a:pt x="728" y="339"/>
                    </a:cubicBezTo>
                    <a:cubicBezTo>
                      <a:pt x="765" y="317"/>
                      <a:pt x="773" y="264"/>
                      <a:pt x="743" y="226"/>
                    </a:cubicBezTo>
                    <a:cubicBezTo>
                      <a:pt x="663" y="161"/>
                      <a:pt x="591" y="89"/>
                      <a:pt x="512" y="17"/>
                    </a:cubicBezTo>
                    <a:lnTo>
                      <a:pt x="512" y="17"/>
                    </a:lnTo>
                    <a:cubicBezTo>
                      <a:pt x="508" y="13"/>
                      <a:pt x="504" y="9"/>
                      <a:pt x="500" y="7"/>
                    </a:cubicBezTo>
                    <a:lnTo>
                      <a:pt x="500" y="7"/>
                    </a:lnTo>
                    <a:cubicBezTo>
                      <a:pt x="494" y="3"/>
                      <a:pt x="488" y="1"/>
                      <a:pt x="4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gf377b632c8_2_1754"/>
              <p:cNvSpPr/>
              <p:nvPr/>
            </p:nvSpPr>
            <p:spPr>
              <a:xfrm>
                <a:off x="3542885" y="3696840"/>
                <a:ext cx="384406" cy="155563"/>
              </a:xfrm>
              <a:custGeom>
                <a:rect b="b" l="l" r="r" t="t"/>
                <a:pathLst>
                  <a:path extrusionOk="0" h="1397" w="3452">
                    <a:moveTo>
                      <a:pt x="3316" y="146"/>
                    </a:moveTo>
                    <a:cubicBezTo>
                      <a:pt x="3328" y="146"/>
                      <a:pt x="3338" y="148"/>
                      <a:pt x="3347" y="151"/>
                    </a:cubicBezTo>
                    <a:cubicBezTo>
                      <a:pt x="3350" y="151"/>
                      <a:pt x="3354" y="150"/>
                      <a:pt x="3358" y="148"/>
                    </a:cubicBezTo>
                    <a:lnTo>
                      <a:pt x="3358" y="148"/>
                    </a:lnTo>
                    <a:cubicBezTo>
                      <a:pt x="3342" y="198"/>
                      <a:pt x="3340" y="298"/>
                      <a:pt x="3340" y="366"/>
                    </a:cubicBezTo>
                    <a:lnTo>
                      <a:pt x="3340" y="366"/>
                    </a:lnTo>
                    <a:cubicBezTo>
                      <a:pt x="2751" y="557"/>
                      <a:pt x="2156" y="740"/>
                      <a:pt x="1554" y="909"/>
                    </a:cubicBezTo>
                    <a:cubicBezTo>
                      <a:pt x="1201" y="1007"/>
                      <a:pt x="841" y="1097"/>
                      <a:pt x="488" y="1187"/>
                    </a:cubicBezTo>
                    <a:cubicBezTo>
                      <a:pt x="418" y="1206"/>
                      <a:pt x="283" y="1268"/>
                      <a:pt x="198" y="1268"/>
                    </a:cubicBezTo>
                    <a:cubicBezTo>
                      <a:pt x="183" y="1268"/>
                      <a:pt x="169" y="1266"/>
                      <a:pt x="158" y="1262"/>
                    </a:cubicBezTo>
                    <a:cubicBezTo>
                      <a:pt x="138" y="1255"/>
                      <a:pt x="94" y="1088"/>
                      <a:pt x="64" y="1088"/>
                    </a:cubicBezTo>
                    <a:cubicBezTo>
                      <a:pt x="62" y="1088"/>
                      <a:pt x="60" y="1089"/>
                      <a:pt x="58" y="1091"/>
                    </a:cubicBezTo>
                    <a:lnTo>
                      <a:pt x="58" y="1091"/>
                    </a:lnTo>
                    <a:cubicBezTo>
                      <a:pt x="134" y="1005"/>
                      <a:pt x="588" y="969"/>
                      <a:pt x="668" y="947"/>
                    </a:cubicBezTo>
                    <a:cubicBezTo>
                      <a:pt x="1066" y="842"/>
                      <a:pt x="1471" y="729"/>
                      <a:pt x="1869" y="617"/>
                    </a:cubicBezTo>
                    <a:cubicBezTo>
                      <a:pt x="2259" y="504"/>
                      <a:pt x="2642" y="384"/>
                      <a:pt x="3032" y="256"/>
                    </a:cubicBezTo>
                    <a:cubicBezTo>
                      <a:pt x="3105" y="230"/>
                      <a:pt x="3235" y="146"/>
                      <a:pt x="3316" y="146"/>
                    </a:cubicBezTo>
                    <a:close/>
                    <a:moveTo>
                      <a:pt x="3407" y="0"/>
                    </a:moveTo>
                    <a:cubicBezTo>
                      <a:pt x="3405" y="0"/>
                      <a:pt x="3402" y="0"/>
                      <a:pt x="3400" y="1"/>
                    </a:cubicBezTo>
                    <a:cubicBezTo>
                      <a:pt x="2289" y="384"/>
                      <a:pt x="1171" y="707"/>
                      <a:pt x="53" y="984"/>
                    </a:cubicBezTo>
                    <a:cubicBezTo>
                      <a:pt x="23" y="992"/>
                      <a:pt x="0" y="1029"/>
                      <a:pt x="8" y="1059"/>
                    </a:cubicBezTo>
                    <a:cubicBezTo>
                      <a:pt x="23" y="1157"/>
                      <a:pt x="45" y="1262"/>
                      <a:pt x="60" y="1359"/>
                    </a:cubicBezTo>
                    <a:cubicBezTo>
                      <a:pt x="68" y="1382"/>
                      <a:pt x="83" y="1397"/>
                      <a:pt x="105" y="1397"/>
                    </a:cubicBezTo>
                    <a:cubicBezTo>
                      <a:pt x="1194" y="1142"/>
                      <a:pt x="2289" y="842"/>
                      <a:pt x="3385" y="481"/>
                    </a:cubicBezTo>
                    <a:cubicBezTo>
                      <a:pt x="3411" y="470"/>
                      <a:pt x="3425" y="432"/>
                      <a:pt x="3423" y="399"/>
                    </a:cubicBezTo>
                    <a:lnTo>
                      <a:pt x="3423" y="399"/>
                    </a:lnTo>
                    <a:cubicBezTo>
                      <a:pt x="3438" y="282"/>
                      <a:pt x="3445" y="171"/>
                      <a:pt x="3445" y="54"/>
                    </a:cubicBezTo>
                    <a:cubicBezTo>
                      <a:pt x="3452" y="27"/>
                      <a:pt x="3428" y="0"/>
                      <a:pt x="3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gf377b632c8_2_1754"/>
              <p:cNvSpPr/>
              <p:nvPr/>
            </p:nvSpPr>
            <p:spPr>
              <a:xfrm>
                <a:off x="3553687" y="3777016"/>
                <a:ext cx="366923" cy="144093"/>
              </a:xfrm>
              <a:custGeom>
                <a:rect b="b" l="l" r="r" t="t"/>
                <a:pathLst>
                  <a:path extrusionOk="0" h="1294" w="3295">
                    <a:moveTo>
                      <a:pt x="3165" y="150"/>
                    </a:moveTo>
                    <a:cubicBezTo>
                      <a:pt x="3171" y="150"/>
                      <a:pt x="3177" y="150"/>
                      <a:pt x="3183" y="152"/>
                    </a:cubicBezTo>
                    <a:cubicBezTo>
                      <a:pt x="3183" y="152"/>
                      <a:pt x="3184" y="153"/>
                      <a:pt x="3185" y="153"/>
                    </a:cubicBezTo>
                    <a:lnTo>
                      <a:pt x="3185" y="153"/>
                    </a:lnTo>
                    <a:cubicBezTo>
                      <a:pt x="3165" y="205"/>
                      <a:pt x="3160" y="308"/>
                      <a:pt x="3156" y="375"/>
                    </a:cubicBezTo>
                    <a:lnTo>
                      <a:pt x="3156" y="375"/>
                    </a:lnTo>
                    <a:cubicBezTo>
                      <a:pt x="2592" y="550"/>
                      <a:pt x="2028" y="710"/>
                      <a:pt x="1464" y="850"/>
                    </a:cubicBezTo>
                    <a:cubicBezTo>
                      <a:pt x="1112" y="947"/>
                      <a:pt x="759" y="1030"/>
                      <a:pt x="406" y="1112"/>
                    </a:cubicBezTo>
                    <a:cubicBezTo>
                      <a:pt x="351" y="1125"/>
                      <a:pt x="255" y="1172"/>
                      <a:pt x="189" y="1172"/>
                    </a:cubicBezTo>
                    <a:cubicBezTo>
                      <a:pt x="175" y="1172"/>
                      <a:pt x="162" y="1170"/>
                      <a:pt x="151" y="1165"/>
                    </a:cubicBezTo>
                    <a:cubicBezTo>
                      <a:pt x="145" y="1165"/>
                      <a:pt x="127" y="973"/>
                      <a:pt x="85" y="973"/>
                    </a:cubicBezTo>
                    <a:cubicBezTo>
                      <a:pt x="78" y="973"/>
                      <a:pt x="70" y="979"/>
                      <a:pt x="61" y="992"/>
                    </a:cubicBezTo>
                    <a:cubicBezTo>
                      <a:pt x="129" y="887"/>
                      <a:pt x="564" y="872"/>
                      <a:pt x="661" y="850"/>
                    </a:cubicBezTo>
                    <a:cubicBezTo>
                      <a:pt x="1052" y="760"/>
                      <a:pt x="1449" y="654"/>
                      <a:pt x="1840" y="549"/>
                    </a:cubicBezTo>
                    <a:cubicBezTo>
                      <a:pt x="2200" y="452"/>
                      <a:pt x="2552" y="347"/>
                      <a:pt x="2913" y="242"/>
                    </a:cubicBezTo>
                    <a:cubicBezTo>
                      <a:pt x="2981" y="221"/>
                      <a:pt x="3095" y="150"/>
                      <a:pt x="3165" y="150"/>
                    </a:cubicBezTo>
                    <a:close/>
                    <a:moveTo>
                      <a:pt x="3249" y="1"/>
                    </a:moveTo>
                    <a:cubicBezTo>
                      <a:pt x="3247" y="1"/>
                      <a:pt x="3245" y="1"/>
                      <a:pt x="3243" y="2"/>
                    </a:cubicBezTo>
                    <a:cubicBezTo>
                      <a:pt x="2185" y="347"/>
                      <a:pt x="1119" y="632"/>
                      <a:pt x="54" y="872"/>
                    </a:cubicBezTo>
                    <a:cubicBezTo>
                      <a:pt x="24" y="887"/>
                      <a:pt x="1" y="917"/>
                      <a:pt x="8" y="955"/>
                    </a:cubicBezTo>
                    <a:cubicBezTo>
                      <a:pt x="31" y="1052"/>
                      <a:pt x="54" y="1150"/>
                      <a:pt x="69" y="1255"/>
                    </a:cubicBezTo>
                    <a:cubicBezTo>
                      <a:pt x="75" y="1274"/>
                      <a:pt x="87" y="1294"/>
                      <a:pt x="105" y="1294"/>
                    </a:cubicBezTo>
                    <a:cubicBezTo>
                      <a:pt x="108" y="1294"/>
                      <a:pt x="111" y="1293"/>
                      <a:pt x="114" y="1292"/>
                    </a:cubicBezTo>
                    <a:cubicBezTo>
                      <a:pt x="1142" y="1075"/>
                      <a:pt x="2170" y="805"/>
                      <a:pt x="3190" y="497"/>
                    </a:cubicBezTo>
                    <a:cubicBezTo>
                      <a:pt x="3195" y="495"/>
                      <a:pt x="3200" y="493"/>
                      <a:pt x="3204" y="489"/>
                    </a:cubicBezTo>
                    <a:lnTo>
                      <a:pt x="3204" y="489"/>
                    </a:lnTo>
                    <a:cubicBezTo>
                      <a:pt x="3219" y="484"/>
                      <a:pt x="3232" y="468"/>
                      <a:pt x="3235" y="440"/>
                    </a:cubicBezTo>
                    <a:lnTo>
                      <a:pt x="3235" y="440"/>
                    </a:lnTo>
                    <a:cubicBezTo>
                      <a:pt x="3237" y="432"/>
                      <a:pt x="3238" y="425"/>
                      <a:pt x="3239" y="417"/>
                    </a:cubicBezTo>
                    <a:lnTo>
                      <a:pt x="3239" y="417"/>
                    </a:lnTo>
                    <a:cubicBezTo>
                      <a:pt x="3259" y="304"/>
                      <a:pt x="3274" y="190"/>
                      <a:pt x="3288" y="77"/>
                    </a:cubicBezTo>
                    <a:cubicBezTo>
                      <a:pt x="3295" y="42"/>
                      <a:pt x="3276" y="1"/>
                      <a:pt x="32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gf377b632c8_2_1754"/>
              <p:cNvSpPr/>
              <p:nvPr/>
            </p:nvSpPr>
            <p:spPr>
              <a:xfrm>
                <a:off x="3568832" y="3861423"/>
                <a:ext cx="335966" cy="128058"/>
              </a:xfrm>
              <a:custGeom>
                <a:rect b="b" l="l" r="r" t="t"/>
                <a:pathLst>
                  <a:path extrusionOk="0" h="1150" w="3017">
                    <a:moveTo>
                      <a:pt x="83" y="843"/>
                    </a:moveTo>
                    <a:lnTo>
                      <a:pt x="83" y="843"/>
                    </a:lnTo>
                    <a:cubicBezTo>
                      <a:pt x="80" y="845"/>
                      <a:pt x="78" y="847"/>
                      <a:pt x="75" y="849"/>
                    </a:cubicBezTo>
                    <a:cubicBezTo>
                      <a:pt x="78" y="847"/>
                      <a:pt x="80" y="845"/>
                      <a:pt x="83" y="843"/>
                    </a:cubicBezTo>
                    <a:close/>
                    <a:moveTo>
                      <a:pt x="2914" y="132"/>
                    </a:moveTo>
                    <a:cubicBezTo>
                      <a:pt x="2922" y="132"/>
                      <a:pt x="2929" y="133"/>
                      <a:pt x="2934" y="137"/>
                    </a:cubicBezTo>
                    <a:cubicBezTo>
                      <a:pt x="2930" y="135"/>
                      <a:pt x="2927" y="134"/>
                      <a:pt x="2923" y="134"/>
                    </a:cubicBezTo>
                    <a:cubicBezTo>
                      <a:pt x="2890" y="134"/>
                      <a:pt x="2873" y="224"/>
                      <a:pt x="2835" y="378"/>
                    </a:cubicBezTo>
                    <a:lnTo>
                      <a:pt x="2835" y="378"/>
                    </a:lnTo>
                    <a:cubicBezTo>
                      <a:pt x="2297" y="532"/>
                      <a:pt x="1760" y="672"/>
                      <a:pt x="1223" y="797"/>
                    </a:cubicBezTo>
                    <a:cubicBezTo>
                      <a:pt x="931" y="864"/>
                      <a:pt x="623" y="970"/>
                      <a:pt x="330" y="992"/>
                    </a:cubicBezTo>
                    <a:cubicBezTo>
                      <a:pt x="296" y="992"/>
                      <a:pt x="194" y="1023"/>
                      <a:pt x="175" y="1023"/>
                    </a:cubicBezTo>
                    <a:cubicBezTo>
                      <a:pt x="174" y="1023"/>
                      <a:pt x="173" y="1023"/>
                      <a:pt x="173" y="1022"/>
                    </a:cubicBezTo>
                    <a:cubicBezTo>
                      <a:pt x="99" y="967"/>
                      <a:pt x="146" y="826"/>
                      <a:pt x="112" y="826"/>
                    </a:cubicBezTo>
                    <a:cubicBezTo>
                      <a:pt x="107" y="826"/>
                      <a:pt x="101" y="829"/>
                      <a:pt x="93" y="835"/>
                    </a:cubicBezTo>
                    <a:lnTo>
                      <a:pt x="93" y="835"/>
                    </a:lnTo>
                    <a:cubicBezTo>
                      <a:pt x="233" y="731"/>
                      <a:pt x="569" y="743"/>
                      <a:pt x="698" y="714"/>
                    </a:cubicBezTo>
                    <a:cubicBezTo>
                      <a:pt x="1058" y="632"/>
                      <a:pt x="1426" y="542"/>
                      <a:pt x="1786" y="452"/>
                    </a:cubicBezTo>
                    <a:cubicBezTo>
                      <a:pt x="2101" y="369"/>
                      <a:pt x="2416" y="287"/>
                      <a:pt x="2724" y="197"/>
                    </a:cubicBezTo>
                    <a:cubicBezTo>
                      <a:pt x="2769" y="184"/>
                      <a:pt x="2864" y="132"/>
                      <a:pt x="2914" y="132"/>
                    </a:cubicBezTo>
                    <a:close/>
                    <a:moveTo>
                      <a:pt x="2972" y="1"/>
                    </a:moveTo>
                    <a:cubicBezTo>
                      <a:pt x="2969" y="1"/>
                      <a:pt x="2967" y="1"/>
                      <a:pt x="2964" y="2"/>
                    </a:cubicBezTo>
                    <a:cubicBezTo>
                      <a:pt x="1996" y="287"/>
                      <a:pt x="1028" y="527"/>
                      <a:pt x="60" y="729"/>
                    </a:cubicBezTo>
                    <a:cubicBezTo>
                      <a:pt x="23" y="744"/>
                      <a:pt x="0" y="789"/>
                      <a:pt x="15" y="827"/>
                    </a:cubicBezTo>
                    <a:cubicBezTo>
                      <a:pt x="45" y="925"/>
                      <a:pt x="83" y="1022"/>
                      <a:pt x="113" y="1120"/>
                    </a:cubicBezTo>
                    <a:cubicBezTo>
                      <a:pt x="113" y="1142"/>
                      <a:pt x="135" y="1150"/>
                      <a:pt x="150" y="1150"/>
                    </a:cubicBezTo>
                    <a:cubicBezTo>
                      <a:pt x="1051" y="970"/>
                      <a:pt x="1959" y="752"/>
                      <a:pt x="2859" y="504"/>
                    </a:cubicBezTo>
                    <a:cubicBezTo>
                      <a:pt x="2869" y="501"/>
                      <a:pt x="2877" y="494"/>
                      <a:pt x="2884" y="486"/>
                    </a:cubicBezTo>
                    <a:lnTo>
                      <a:pt x="2884" y="486"/>
                    </a:lnTo>
                    <a:cubicBezTo>
                      <a:pt x="2892" y="478"/>
                      <a:pt x="2899" y="467"/>
                      <a:pt x="2903" y="452"/>
                    </a:cubicBezTo>
                    <a:lnTo>
                      <a:pt x="2903" y="452"/>
                    </a:lnTo>
                    <a:cubicBezTo>
                      <a:pt x="2904" y="447"/>
                      <a:pt x="2905" y="443"/>
                      <a:pt x="2906" y="439"/>
                    </a:cubicBezTo>
                    <a:lnTo>
                      <a:pt x="2906" y="439"/>
                    </a:lnTo>
                    <a:cubicBezTo>
                      <a:pt x="2943" y="320"/>
                      <a:pt x="2972" y="195"/>
                      <a:pt x="3009" y="77"/>
                    </a:cubicBezTo>
                    <a:cubicBezTo>
                      <a:pt x="3016" y="35"/>
                      <a:pt x="2998" y="1"/>
                      <a:pt x="29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gf377b632c8_2_1754"/>
              <p:cNvSpPr/>
              <p:nvPr/>
            </p:nvSpPr>
            <p:spPr>
              <a:xfrm>
                <a:off x="3592217" y="3940040"/>
                <a:ext cx="288305" cy="112134"/>
              </a:xfrm>
              <a:custGeom>
                <a:rect b="b" l="l" r="r" t="t"/>
                <a:pathLst>
                  <a:path extrusionOk="0" h="1007" w="2589">
                    <a:moveTo>
                      <a:pt x="2512" y="134"/>
                    </a:moveTo>
                    <a:lnTo>
                      <a:pt x="2512" y="134"/>
                    </a:lnTo>
                    <a:cubicBezTo>
                      <a:pt x="2513" y="135"/>
                      <a:pt x="2514" y="135"/>
                      <a:pt x="2514" y="136"/>
                    </a:cubicBezTo>
                    <a:cubicBezTo>
                      <a:pt x="2513" y="135"/>
                      <a:pt x="2513" y="135"/>
                      <a:pt x="2512" y="134"/>
                    </a:cubicBezTo>
                    <a:close/>
                    <a:moveTo>
                      <a:pt x="2486" y="133"/>
                    </a:moveTo>
                    <a:cubicBezTo>
                      <a:pt x="2453" y="155"/>
                      <a:pt x="2428" y="265"/>
                      <a:pt x="2393" y="378"/>
                    </a:cubicBezTo>
                    <a:lnTo>
                      <a:pt x="2393" y="378"/>
                    </a:lnTo>
                    <a:cubicBezTo>
                      <a:pt x="1948" y="488"/>
                      <a:pt x="1503" y="596"/>
                      <a:pt x="1066" y="691"/>
                    </a:cubicBezTo>
                    <a:cubicBezTo>
                      <a:pt x="818" y="751"/>
                      <a:pt x="533" y="856"/>
                      <a:pt x="293" y="856"/>
                    </a:cubicBezTo>
                    <a:cubicBezTo>
                      <a:pt x="255" y="864"/>
                      <a:pt x="210" y="871"/>
                      <a:pt x="173" y="879"/>
                    </a:cubicBezTo>
                    <a:cubicBezTo>
                      <a:pt x="126" y="844"/>
                      <a:pt x="147" y="682"/>
                      <a:pt x="113" y="668"/>
                    </a:cubicBezTo>
                    <a:lnTo>
                      <a:pt x="113" y="668"/>
                    </a:lnTo>
                    <a:cubicBezTo>
                      <a:pt x="233" y="616"/>
                      <a:pt x="508" y="613"/>
                      <a:pt x="586" y="594"/>
                    </a:cubicBezTo>
                    <a:cubicBezTo>
                      <a:pt x="901" y="534"/>
                      <a:pt x="1208" y="459"/>
                      <a:pt x="1524" y="391"/>
                    </a:cubicBezTo>
                    <a:cubicBezTo>
                      <a:pt x="1794" y="324"/>
                      <a:pt x="2064" y="256"/>
                      <a:pt x="2334" y="189"/>
                    </a:cubicBezTo>
                    <a:cubicBezTo>
                      <a:pt x="2357" y="183"/>
                      <a:pt x="2440" y="141"/>
                      <a:pt x="2486" y="133"/>
                    </a:cubicBezTo>
                    <a:close/>
                    <a:moveTo>
                      <a:pt x="2549" y="0"/>
                    </a:moveTo>
                    <a:cubicBezTo>
                      <a:pt x="2547" y="0"/>
                      <a:pt x="2546" y="0"/>
                      <a:pt x="2544" y="1"/>
                    </a:cubicBezTo>
                    <a:cubicBezTo>
                      <a:pt x="1711" y="226"/>
                      <a:pt x="886" y="421"/>
                      <a:pt x="60" y="586"/>
                    </a:cubicBezTo>
                    <a:cubicBezTo>
                      <a:pt x="15" y="601"/>
                      <a:pt x="0" y="639"/>
                      <a:pt x="8" y="676"/>
                    </a:cubicBezTo>
                    <a:cubicBezTo>
                      <a:pt x="45" y="781"/>
                      <a:pt x="75" y="879"/>
                      <a:pt x="105" y="976"/>
                    </a:cubicBezTo>
                    <a:cubicBezTo>
                      <a:pt x="113" y="999"/>
                      <a:pt x="128" y="1006"/>
                      <a:pt x="143" y="1006"/>
                    </a:cubicBezTo>
                    <a:cubicBezTo>
                      <a:pt x="901" y="864"/>
                      <a:pt x="1659" y="691"/>
                      <a:pt x="2417" y="496"/>
                    </a:cubicBezTo>
                    <a:cubicBezTo>
                      <a:pt x="2425" y="494"/>
                      <a:pt x="2433" y="489"/>
                      <a:pt x="2439" y="483"/>
                    </a:cubicBezTo>
                    <a:lnTo>
                      <a:pt x="2439" y="483"/>
                    </a:lnTo>
                    <a:cubicBezTo>
                      <a:pt x="2451" y="475"/>
                      <a:pt x="2462" y="462"/>
                      <a:pt x="2469" y="444"/>
                    </a:cubicBezTo>
                    <a:cubicBezTo>
                      <a:pt x="2507" y="324"/>
                      <a:pt x="2544" y="204"/>
                      <a:pt x="2582" y="76"/>
                    </a:cubicBezTo>
                    <a:cubicBezTo>
                      <a:pt x="2589" y="41"/>
                      <a:pt x="2570" y="0"/>
                      <a:pt x="25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gf377b632c8_2_1754"/>
              <p:cNvSpPr/>
              <p:nvPr/>
            </p:nvSpPr>
            <p:spPr>
              <a:xfrm>
                <a:off x="3614711" y="4024224"/>
                <a:ext cx="239753" cy="96990"/>
              </a:xfrm>
              <a:custGeom>
                <a:rect b="b" l="l" r="r" t="t"/>
                <a:pathLst>
                  <a:path extrusionOk="0" h="871" w="2153">
                    <a:moveTo>
                      <a:pt x="2023" y="138"/>
                    </a:moveTo>
                    <a:cubicBezTo>
                      <a:pt x="2016" y="157"/>
                      <a:pt x="2004" y="184"/>
                      <a:pt x="1982" y="220"/>
                    </a:cubicBezTo>
                    <a:cubicBezTo>
                      <a:pt x="1956" y="273"/>
                      <a:pt x="1935" y="325"/>
                      <a:pt x="1916" y="377"/>
                    </a:cubicBezTo>
                    <a:lnTo>
                      <a:pt x="1916" y="377"/>
                    </a:lnTo>
                    <a:cubicBezTo>
                      <a:pt x="1550" y="457"/>
                      <a:pt x="1177" y="538"/>
                      <a:pt x="804" y="618"/>
                    </a:cubicBezTo>
                    <a:cubicBezTo>
                      <a:pt x="662" y="644"/>
                      <a:pt x="459" y="731"/>
                      <a:pt x="305" y="731"/>
                    </a:cubicBezTo>
                    <a:cubicBezTo>
                      <a:pt x="279" y="731"/>
                      <a:pt x="256" y="728"/>
                      <a:pt x="233" y="723"/>
                    </a:cubicBezTo>
                    <a:cubicBezTo>
                      <a:pt x="225" y="721"/>
                      <a:pt x="218" y="721"/>
                      <a:pt x="214" y="721"/>
                    </a:cubicBezTo>
                    <a:cubicBezTo>
                      <a:pt x="209" y="721"/>
                      <a:pt x="206" y="721"/>
                      <a:pt x="204" y="722"/>
                    </a:cubicBezTo>
                    <a:lnTo>
                      <a:pt x="204" y="722"/>
                    </a:lnTo>
                    <a:cubicBezTo>
                      <a:pt x="205" y="716"/>
                      <a:pt x="201" y="697"/>
                      <a:pt x="173" y="648"/>
                    </a:cubicBezTo>
                    <a:cubicBezTo>
                      <a:pt x="151" y="610"/>
                      <a:pt x="133" y="571"/>
                      <a:pt x="119" y="532"/>
                    </a:cubicBezTo>
                    <a:lnTo>
                      <a:pt x="119" y="532"/>
                    </a:lnTo>
                    <a:cubicBezTo>
                      <a:pt x="501" y="378"/>
                      <a:pt x="961" y="382"/>
                      <a:pt x="1337" y="303"/>
                    </a:cubicBezTo>
                    <a:cubicBezTo>
                      <a:pt x="1532" y="258"/>
                      <a:pt x="1779" y="258"/>
                      <a:pt x="1967" y="160"/>
                    </a:cubicBezTo>
                    <a:cubicBezTo>
                      <a:pt x="1985" y="150"/>
                      <a:pt x="2004" y="143"/>
                      <a:pt x="2023" y="138"/>
                    </a:cubicBezTo>
                    <a:close/>
                    <a:moveTo>
                      <a:pt x="2113" y="0"/>
                    </a:moveTo>
                    <a:cubicBezTo>
                      <a:pt x="2110" y="0"/>
                      <a:pt x="2106" y="1"/>
                      <a:pt x="2102" y="3"/>
                    </a:cubicBezTo>
                    <a:cubicBezTo>
                      <a:pt x="1427" y="168"/>
                      <a:pt x="744" y="310"/>
                      <a:pt x="61" y="438"/>
                    </a:cubicBezTo>
                    <a:cubicBezTo>
                      <a:pt x="23" y="453"/>
                      <a:pt x="1" y="491"/>
                      <a:pt x="8" y="536"/>
                    </a:cubicBezTo>
                    <a:cubicBezTo>
                      <a:pt x="53" y="633"/>
                      <a:pt x="91" y="821"/>
                      <a:pt x="181" y="858"/>
                    </a:cubicBezTo>
                    <a:cubicBezTo>
                      <a:pt x="199" y="867"/>
                      <a:pt x="221" y="871"/>
                      <a:pt x="247" y="871"/>
                    </a:cubicBezTo>
                    <a:cubicBezTo>
                      <a:pt x="375" y="871"/>
                      <a:pt x="584" y="779"/>
                      <a:pt x="684" y="761"/>
                    </a:cubicBezTo>
                    <a:cubicBezTo>
                      <a:pt x="1104" y="678"/>
                      <a:pt x="1517" y="596"/>
                      <a:pt x="1937" y="498"/>
                    </a:cubicBezTo>
                    <a:cubicBezTo>
                      <a:pt x="1940" y="497"/>
                      <a:pt x="1942" y="496"/>
                      <a:pt x="1945" y="495"/>
                    </a:cubicBezTo>
                    <a:lnTo>
                      <a:pt x="1945" y="495"/>
                    </a:lnTo>
                    <a:cubicBezTo>
                      <a:pt x="1956" y="491"/>
                      <a:pt x="1967" y="480"/>
                      <a:pt x="1974" y="461"/>
                    </a:cubicBezTo>
                    <a:cubicBezTo>
                      <a:pt x="2027" y="341"/>
                      <a:pt x="2087" y="213"/>
                      <a:pt x="2139" y="93"/>
                    </a:cubicBezTo>
                    <a:cubicBezTo>
                      <a:pt x="2153" y="53"/>
                      <a:pt x="2142" y="0"/>
                      <a:pt x="21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gf377b632c8_2_1754"/>
              <p:cNvSpPr/>
              <p:nvPr/>
            </p:nvSpPr>
            <p:spPr>
              <a:xfrm>
                <a:off x="3647339" y="4104622"/>
                <a:ext cx="167927" cy="78839"/>
              </a:xfrm>
              <a:custGeom>
                <a:rect b="b" l="l" r="r" t="t"/>
                <a:pathLst>
                  <a:path extrusionOk="0" h="708" w="1508">
                    <a:moveTo>
                      <a:pt x="1371" y="145"/>
                    </a:moveTo>
                    <a:cubicBezTo>
                      <a:pt x="1336" y="219"/>
                      <a:pt x="1301" y="294"/>
                      <a:pt x="1267" y="368"/>
                    </a:cubicBezTo>
                    <a:lnTo>
                      <a:pt x="1267" y="368"/>
                    </a:lnTo>
                    <a:cubicBezTo>
                      <a:pt x="1023" y="418"/>
                      <a:pt x="778" y="468"/>
                      <a:pt x="533" y="511"/>
                    </a:cubicBezTo>
                    <a:cubicBezTo>
                      <a:pt x="446" y="532"/>
                      <a:pt x="324" y="581"/>
                      <a:pt x="234" y="581"/>
                    </a:cubicBezTo>
                    <a:cubicBezTo>
                      <a:pt x="223" y="581"/>
                      <a:pt x="213" y="581"/>
                      <a:pt x="203" y="579"/>
                    </a:cubicBezTo>
                    <a:cubicBezTo>
                      <a:pt x="203" y="579"/>
                      <a:pt x="202" y="579"/>
                      <a:pt x="202" y="579"/>
                    </a:cubicBezTo>
                    <a:lnTo>
                      <a:pt x="202" y="579"/>
                    </a:lnTo>
                    <a:cubicBezTo>
                      <a:pt x="190" y="557"/>
                      <a:pt x="179" y="528"/>
                      <a:pt x="173" y="504"/>
                    </a:cubicBezTo>
                    <a:cubicBezTo>
                      <a:pt x="160" y="464"/>
                      <a:pt x="144" y="424"/>
                      <a:pt x="128" y="384"/>
                    </a:cubicBezTo>
                    <a:lnTo>
                      <a:pt x="128" y="384"/>
                    </a:lnTo>
                    <a:cubicBezTo>
                      <a:pt x="540" y="310"/>
                      <a:pt x="953" y="230"/>
                      <a:pt x="1371" y="145"/>
                    </a:cubicBezTo>
                    <a:close/>
                    <a:moveTo>
                      <a:pt x="1463" y="1"/>
                    </a:moveTo>
                    <a:cubicBezTo>
                      <a:pt x="1461" y="1"/>
                      <a:pt x="1458" y="1"/>
                      <a:pt x="1456" y="1"/>
                    </a:cubicBezTo>
                    <a:cubicBezTo>
                      <a:pt x="991" y="99"/>
                      <a:pt x="526" y="189"/>
                      <a:pt x="60" y="271"/>
                    </a:cubicBezTo>
                    <a:cubicBezTo>
                      <a:pt x="23" y="286"/>
                      <a:pt x="0" y="331"/>
                      <a:pt x="8" y="369"/>
                    </a:cubicBezTo>
                    <a:cubicBezTo>
                      <a:pt x="38" y="451"/>
                      <a:pt x="75" y="654"/>
                      <a:pt x="143" y="699"/>
                    </a:cubicBezTo>
                    <a:cubicBezTo>
                      <a:pt x="153" y="705"/>
                      <a:pt x="167" y="707"/>
                      <a:pt x="183" y="707"/>
                    </a:cubicBezTo>
                    <a:cubicBezTo>
                      <a:pt x="249" y="707"/>
                      <a:pt x="350" y="668"/>
                      <a:pt x="398" y="662"/>
                    </a:cubicBezTo>
                    <a:cubicBezTo>
                      <a:pt x="686" y="610"/>
                      <a:pt x="975" y="551"/>
                      <a:pt x="1270" y="492"/>
                    </a:cubicBezTo>
                    <a:lnTo>
                      <a:pt x="1270" y="492"/>
                    </a:lnTo>
                    <a:cubicBezTo>
                      <a:pt x="1273" y="493"/>
                      <a:pt x="1276" y="493"/>
                      <a:pt x="1280" y="493"/>
                    </a:cubicBezTo>
                    <a:cubicBezTo>
                      <a:pt x="1294" y="493"/>
                      <a:pt x="1309" y="483"/>
                      <a:pt x="1321" y="459"/>
                    </a:cubicBezTo>
                    <a:cubicBezTo>
                      <a:pt x="1381" y="339"/>
                      <a:pt x="1434" y="211"/>
                      <a:pt x="1486" y="91"/>
                    </a:cubicBezTo>
                    <a:cubicBezTo>
                      <a:pt x="1507" y="56"/>
                      <a:pt x="1495" y="1"/>
                      <a:pt x="14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gf377b632c8_2_1754"/>
              <p:cNvSpPr/>
              <p:nvPr/>
            </p:nvSpPr>
            <p:spPr>
              <a:xfrm>
                <a:off x="3676626" y="4187359"/>
                <a:ext cx="98440" cy="64029"/>
              </a:xfrm>
              <a:custGeom>
                <a:rect b="b" l="l" r="r" t="t"/>
                <a:pathLst>
                  <a:path extrusionOk="0" h="575" w="884">
                    <a:moveTo>
                      <a:pt x="725" y="147"/>
                    </a:moveTo>
                    <a:cubicBezTo>
                      <a:pt x="681" y="222"/>
                      <a:pt x="636" y="297"/>
                      <a:pt x="593" y="372"/>
                    </a:cubicBezTo>
                    <a:lnTo>
                      <a:pt x="593" y="372"/>
                    </a:lnTo>
                    <a:cubicBezTo>
                      <a:pt x="480" y="387"/>
                      <a:pt x="360" y="408"/>
                      <a:pt x="248" y="436"/>
                    </a:cubicBezTo>
                    <a:cubicBezTo>
                      <a:pt x="247" y="437"/>
                      <a:pt x="246" y="437"/>
                      <a:pt x="245" y="438"/>
                    </a:cubicBezTo>
                    <a:lnTo>
                      <a:pt x="245" y="438"/>
                    </a:lnTo>
                    <a:cubicBezTo>
                      <a:pt x="230" y="410"/>
                      <a:pt x="209" y="381"/>
                      <a:pt x="195" y="346"/>
                    </a:cubicBezTo>
                    <a:cubicBezTo>
                      <a:pt x="180" y="315"/>
                      <a:pt x="162" y="283"/>
                      <a:pt x="145" y="250"/>
                    </a:cubicBezTo>
                    <a:lnTo>
                      <a:pt x="145" y="250"/>
                    </a:lnTo>
                    <a:cubicBezTo>
                      <a:pt x="338" y="220"/>
                      <a:pt x="532" y="186"/>
                      <a:pt x="725" y="147"/>
                    </a:cubicBezTo>
                    <a:close/>
                    <a:moveTo>
                      <a:pt x="839" y="0"/>
                    </a:moveTo>
                    <a:cubicBezTo>
                      <a:pt x="837" y="0"/>
                      <a:pt x="835" y="1"/>
                      <a:pt x="833" y="1"/>
                    </a:cubicBezTo>
                    <a:cubicBezTo>
                      <a:pt x="578" y="54"/>
                      <a:pt x="323" y="99"/>
                      <a:pt x="68" y="136"/>
                    </a:cubicBezTo>
                    <a:cubicBezTo>
                      <a:pt x="23" y="151"/>
                      <a:pt x="0" y="204"/>
                      <a:pt x="23" y="249"/>
                    </a:cubicBezTo>
                    <a:cubicBezTo>
                      <a:pt x="68" y="339"/>
                      <a:pt x="120" y="541"/>
                      <a:pt x="210" y="571"/>
                    </a:cubicBezTo>
                    <a:cubicBezTo>
                      <a:pt x="217" y="574"/>
                      <a:pt x="224" y="574"/>
                      <a:pt x="232" y="574"/>
                    </a:cubicBezTo>
                    <a:cubicBezTo>
                      <a:pt x="282" y="574"/>
                      <a:pt x="360" y="540"/>
                      <a:pt x="405" y="534"/>
                    </a:cubicBezTo>
                    <a:cubicBezTo>
                      <a:pt x="465" y="519"/>
                      <a:pt x="533" y="511"/>
                      <a:pt x="600" y="496"/>
                    </a:cubicBezTo>
                    <a:cubicBezTo>
                      <a:pt x="607" y="495"/>
                      <a:pt x="613" y="492"/>
                      <a:pt x="619" y="488"/>
                    </a:cubicBezTo>
                    <a:lnTo>
                      <a:pt x="619" y="488"/>
                    </a:lnTo>
                    <a:cubicBezTo>
                      <a:pt x="628" y="482"/>
                      <a:pt x="637" y="473"/>
                      <a:pt x="645" y="459"/>
                    </a:cubicBezTo>
                    <a:cubicBezTo>
                      <a:pt x="720" y="339"/>
                      <a:pt x="788" y="219"/>
                      <a:pt x="856" y="99"/>
                    </a:cubicBezTo>
                    <a:cubicBezTo>
                      <a:pt x="884" y="56"/>
                      <a:pt x="872" y="0"/>
                      <a:pt x="8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0" name="Google Shape;1950;gf377b632c8_2_1754"/>
            <p:cNvSpPr/>
            <p:nvPr/>
          </p:nvSpPr>
          <p:spPr>
            <a:xfrm>
              <a:off x="-1183875" y="864113"/>
              <a:ext cx="3966300" cy="3966300"/>
            </a:xfrm>
            <a:prstGeom prst="blockArc">
              <a:avLst>
                <a:gd fmla="val 18313687" name="adj1"/>
                <a:gd fmla="val 3257922" name="adj2"/>
                <a:gd fmla="val 1572" name="adj3"/>
              </a:avLst>
            </a:prstGeom>
            <a:solidFill>
              <a:srgbClr val="EFEFE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1" name="Google Shape;1951;gf377b632c8_2_1754"/>
            <p:cNvGrpSpPr/>
            <p:nvPr/>
          </p:nvGrpSpPr>
          <p:grpSpPr>
            <a:xfrm flipH="1">
              <a:off x="2515874" y="2063586"/>
              <a:ext cx="218675" cy="216923"/>
              <a:chOff x="7233610" y="1841486"/>
              <a:chExt cx="218675" cy="216923"/>
            </a:xfrm>
          </p:grpSpPr>
          <p:sp>
            <p:nvSpPr>
              <p:cNvPr id="1952" name="Google Shape;1952;gf377b632c8_2_1754"/>
              <p:cNvSpPr/>
              <p:nvPr/>
            </p:nvSpPr>
            <p:spPr>
              <a:xfrm flipH="1">
                <a:off x="7233610" y="1841486"/>
                <a:ext cx="218675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69" y="0"/>
                      <a:pt x="0" y="2235"/>
                      <a:pt x="0" y="5004"/>
                    </a:cubicBezTo>
                    <a:cubicBezTo>
                      <a:pt x="0" y="7772"/>
                      <a:pt x="2269" y="10007"/>
                      <a:pt x="5004" y="10007"/>
                    </a:cubicBezTo>
                    <a:cubicBezTo>
                      <a:pt x="7773" y="10007"/>
                      <a:pt x="10008" y="7772"/>
                      <a:pt x="10008" y="5004"/>
                    </a:cubicBezTo>
                    <a:cubicBezTo>
                      <a:pt x="10008" y="2235"/>
                      <a:pt x="7773" y="0"/>
                      <a:pt x="5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gf377b632c8_2_1754"/>
              <p:cNvSpPr/>
              <p:nvPr/>
            </p:nvSpPr>
            <p:spPr>
              <a:xfrm flipH="1">
                <a:off x="7294473" y="1901483"/>
                <a:ext cx="96948" cy="96909"/>
              </a:xfrm>
              <a:custGeom>
                <a:rect b="b" l="l" r="r" t="t"/>
                <a:pathLst>
                  <a:path extrusionOk="0" h="4471" w="4437">
                    <a:moveTo>
                      <a:pt x="2202" y="1"/>
                    </a:moveTo>
                    <a:cubicBezTo>
                      <a:pt x="1001" y="1"/>
                      <a:pt x="0" y="1002"/>
                      <a:pt x="0" y="2236"/>
                    </a:cubicBezTo>
                    <a:cubicBezTo>
                      <a:pt x="0" y="3470"/>
                      <a:pt x="1001" y="4471"/>
                      <a:pt x="2202" y="4471"/>
                    </a:cubicBezTo>
                    <a:cubicBezTo>
                      <a:pt x="3436" y="4471"/>
                      <a:pt x="4437" y="3470"/>
                      <a:pt x="4437" y="2236"/>
                    </a:cubicBezTo>
                    <a:cubicBezTo>
                      <a:pt x="4437" y="1002"/>
                      <a:pt x="3436" y="1"/>
                      <a:pt x="2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4" name="Google Shape;1954;gf377b632c8_2_1754"/>
            <p:cNvGrpSpPr/>
            <p:nvPr/>
          </p:nvGrpSpPr>
          <p:grpSpPr>
            <a:xfrm>
              <a:off x="2701270" y="1548591"/>
              <a:ext cx="990482" cy="1347148"/>
              <a:chOff x="1506356" y="1276675"/>
              <a:chExt cx="990482" cy="1347148"/>
            </a:xfrm>
          </p:grpSpPr>
          <p:sp>
            <p:nvSpPr>
              <p:cNvPr id="1955" name="Google Shape;1955;gf377b632c8_2_1754"/>
              <p:cNvSpPr/>
              <p:nvPr/>
            </p:nvSpPr>
            <p:spPr>
              <a:xfrm flipH="1">
                <a:off x="1864908" y="1276675"/>
                <a:ext cx="631930" cy="1100655"/>
              </a:xfrm>
              <a:custGeom>
                <a:rect b="b" l="l" r="r" t="t"/>
                <a:pathLst>
                  <a:path extrusionOk="0" h="10008" w="10008">
                    <a:moveTo>
                      <a:pt x="5004" y="1"/>
                    </a:moveTo>
                    <a:cubicBezTo>
                      <a:pt x="2235" y="1"/>
                      <a:pt x="0" y="2236"/>
                      <a:pt x="0" y="5004"/>
                    </a:cubicBezTo>
                    <a:cubicBezTo>
                      <a:pt x="0" y="7773"/>
                      <a:pt x="2235" y="10008"/>
                      <a:pt x="5004" y="10008"/>
                    </a:cubicBezTo>
                    <a:cubicBezTo>
                      <a:pt x="7772" y="10008"/>
                      <a:pt x="10007" y="7773"/>
                      <a:pt x="10007" y="5004"/>
                    </a:cubicBezTo>
                    <a:cubicBezTo>
                      <a:pt x="10007" y="2236"/>
                      <a:pt x="7772" y="1"/>
                      <a:pt x="50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gf377b632c8_2_1754"/>
              <p:cNvSpPr/>
              <p:nvPr/>
            </p:nvSpPr>
            <p:spPr>
              <a:xfrm>
                <a:off x="1506356" y="2526914"/>
                <a:ext cx="96909" cy="96909"/>
              </a:xfrm>
              <a:custGeom>
                <a:rect b="b" l="l" r="r" t="t"/>
                <a:pathLst>
                  <a:path extrusionOk="0" h="4471" w="4471">
                    <a:moveTo>
                      <a:pt x="2236" y="1"/>
                    </a:moveTo>
                    <a:cubicBezTo>
                      <a:pt x="1002" y="1"/>
                      <a:pt x="1" y="1001"/>
                      <a:pt x="1" y="2235"/>
                    </a:cubicBezTo>
                    <a:cubicBezTo>
                      <a:pt x="1" y="3470"/>
                      <a:pt x="1002" y="4470"/>
                      <a:pt x="2236" y="4470"/>
                    </a:cubicBezTo>
                    <a:cubicBezTo>
                      <a:pt x="3470" y="4470"/>
                      <a:pt x="4471" y="3470"/>
                      <a:pt x="4471" y="2235"/>
                    </a:cubicBezTo>
                    <a:cubicBezTo>
                      <a:pt x="4471" y="1001"/>
                      <a:pt x="3470" y="1"/>
                      <a:pt x="2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7" name="Google Shape;1957;gf377b632c8_2_1754"/>
            <p:cNvGrpSpPr/>
            <p:nvPr/>
          </p:nvGrpSpPr>
          <p:grpSpPr>
            <a:xfrm flipH="1">
              <a:off x="2515515" y="3414025"/>
              <a:ext cx="216898" cy="216923"/>
              <a:chOff x="7235745" y="3191925"/>
              <a:chExt cx="216898" cy="216923"/>
            </a:xfrm>
          </p:grpSpPr>
          <p:sp>
            <p:nvSpPr>
              <p:cNvPr id="1958" name="Google Shape;1958;gf377b632c8_2_1754"/>
              <p:cNvSpPr/>
              <p:nvPr/>
            </p:nvSpPr>
            <p:spPr>
              <a:xfrm flipH="1">
                <a:off x="7235745" y="3191925"/>
                <a:ext cx="216898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36" y="0"/>
                      <a:pt x="1" y="2235"/>
                      <a:pt x="1" y="5004"/>
                    </a:cubicBezTo>
                    <a:cubicBezTo>
                      <a:pt x="1" y="7772"/>
                      <a:pt x="2236" y="10007"/>
                      <a:pt x="5004" y="10007"/>
                    </a:cubicBezTo>
                    <a:cubicBezTo>
                      <a:pt x="7773" y="10007"/>
                      <a:pt x="10008" y="7772"/>
                      <a:pt x="10008" y="5004"/>
                    </a:cubicBezTo>
                    <a:cubicBezTo>
                      <a:pt x="10008" y="2235"/>
                      <a:pt x="7773" y="0"/>
                      <a:pt x="50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gf377b632c8_2_1754"/>
              <p:cNvSpPr/>
              <p:nvPr/>
            </p:nvSpPr>
            <p:spPr>
              <a:xfrm flipH="1">
                <a:off x="7295734" y="3252659"/>
                <a:ext cx="96898" cy="96172"/>
              </a:xfrm>
              <a:custGeom>
                <a:rect b="b" l="l" r="r" t="t"/>
                <a:pathLst>
                  <a:path extrusionOk="0" h="4437" w="4471">
                    <a:moveTo>
                      <a:pt x="2235" y="0"/>
                    </a:moveTo>
                    <a:cubicBezTo>
                      <a:pt x="1001" y="0"/>
                      <a:pt x="0" y="1001"/>
                      <a:pt x="0" y="2202"/>
                    </a:cubicBezTo>
                    <a:cubicBezTo>
                      <a:pt x="0" y="3436"/>
                      <a:pt x="1001" y="4437"/>
                      <a:pt x="2235" y="4437"/>
                    </a:cubicBezTo>
                    <a:cubicBezTo>
                      <a:pt x="3469" y="4437"/>
                      <a:pt x="4470" y="3436"/>
                      <a:pt x="4470" y="2202"/>
                    </a:cubicBezTo>
                    <a:cubicBezTo>
                      <a:pt x="4470" y="967"/>
                      <a:pt x="3469" y="0"/>
                      <a:pt x="2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0" name="Google Shape;1960;gf377b632c8_2_1754"/>
            <p:cNvGrpSpPr/>
            <p:nvPr/>
          </p:nvGrpSpPr>
          <p:grpSpPr>
            <a:xfrm>
              <a:off x="2640331" y="2168653"/>
              <a:ext cx="398640" cy="1370740"/>
              <a:chOff x="2640331" y="2168653"/>
              <a:chExt cx="398640" cy="1370740"/>
            </a:xfrm>
          </p:grpSpPr>
          <p:sp>
            <p:nvSpPr>
              <p:cNvPr id="1961" name="Google Shape;1961;gf377b632c8_2_1754"/>
              <p:cNvSpPr/>
              <p:nvPr/>
            </p:nvSpPr>
            <p:spPr>
              <a:xfrm flipH="1" rot="10800000">
                <a:off x="2644051" y="2168653"/>
                <a:ext cx="394920" cy="10625"/>
              </a:xfrm>
              <a:custGeom>
                <a:rect b="b" l="l" r="r" t="t"/>
                <a:pathLst>
                  <a:path extrusionOk="0" fill="none" h="1" w="10275">
                    <a:moveTo>
                      <a:pt x="1" y="1"/>
                    </a:moveTo>
                    <a:lnTo>
                      <a:pt x="10275" y="1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gf377b632c8_2_1754"/>
              <p:cNvSpPr/>
              <p:nvPr/>
            </p:nvSpPr>
            <p:spPr>
              <a:xfrm>
                <a:off x="2640331" y="3530166"/>
                <a:ext cx="387916" cy="9227"/>
              </a:xfrm>
              <a:custGeom>
                <a:rect b="b" l="l" r="r" t="t"/>
                <a:pathLst>
                  <a:path extrusionOk="0" fill="none" h="1" w="10308">
                    <a:moveTo>
                      <a:pt x="0" y="0"/>
                    </a:moveTo>
                    <a:lnTo>
                      <a:pt x="10307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963" name="Google Shape;1963;gf377b632c8_2_17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36"/>
            <a:ext cx="9144002" cy="5139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64" name="Google Shape;1964;gf377b632c8_2_1754"/>
          <p:cNvSpPr txBox="1"/>
          <p:nvPr/>
        </p:nvSpPr>
        <p:spPr>
          <a:xfrm>
            <a:off x="3177625" y="2523450"/>
            <a:ext cx="1143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Autosomal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5" name="Google Shape;1965;gf377b632c8_2_1754"/>
          <p:cNvSpPr txBox="1"/>
          <p:nvPr/>
        </p:nvSpPr>
        <p:spPr>
          <a:xfrm>
            <a:off x="4998700" y="2531350"/>
            <a:ext cx="1204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Sex Linked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6" name="Google Shape;1966;gf377b632c8_2_1754"/>
          <p:cNvSpPr txBox="1"/>
          <p:nvPr/>
        </p:nvSpPr>
        <p:spPr>
          <a:xfrm>
            <a:off x="4842227" y="3490750"/>
            <a:ext cx="810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X Linked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7" name="Google Shape;1967;gf377b632c8_2_1754"/>
          <p:cNvSpPr txBox="1"/>
          <p:nvPr/>
        </p:nvSpPr>
        <p:spPr>
          <a:xfrm>
            <a:off x="6820209" y="3490750"/>
            <a:ext cx="8958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Y Linked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8" name="Google Shape;1968;gf377b632c8_2_1754"/>
          <p:cNvSpPr txBox="1"/>
          <p:nvPr/>
        </p:nvSpPr>
        <p:spPr>
          <a:xfrm>
            <a:off x="1627241" y="3490750"/>
            <a:ext cx="969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Recessive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9" name="Google Shape;1969;gf377b632c8_2_1754"/>
          <p:cNvSpPr txBox="1"/>
          <p:nvPr/>
        </p:nvSpPr>
        <p:spPr>
          <a:xfrm>
            <a:off x="3746076" y="3490749"/>
            <a:ext cx="8958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Dominant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70" name="Google Shape;1970;gf377b632c8_2_1754"/>
          <p:cNvSpPr txBox="1"/>
          <p:nvPr/>
        </p:nvSpPr>
        <p:spPr>
          <a:xfrm>
            <a:off x="3897703" y="4609246"/>
            <a:ext cx="8958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Recessive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71" name="Google Shape;1971;gf377b632c8_2_1754"/>
          <p:cNvSpPr txBox="1"/>
          <p:nvPr/>
        </p:nvSpPr>
        <p:spPr>
          <a:xfrm>
            <a:off x="5652235" y="4642397"/>
            <a:ext cx="939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Dominant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972" name="Google Shape;1972;gf377b632c8_2_17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7425" y="2578900"/>
            <a:ext cx="177100" cy="3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gf377b632c8_2_17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0479" y="2578896"/>
            <a:ext cx="177100" cy="30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4" name="Google Shape;1974;gf377b632c8_2_1754"/>
          <p:cNvGrpSpPr/>
          <p:nvPr/>
        </p:nvGrpSpPr>
        <p:grpSpPr>
          <a:xfrm rot="10800000">
            <a:off x="-6" y="4"/>
            <a:ext cx="1123209" cy="6099411"/>
            <a:chOff x="2362075" y="455085"/>
            <a:chExt cx="825222" cy="4233350"/>
          </a:xfrm>
        </p:grpSpPr>
        <p:sp>
          <p:nvSpPr>
            <p:cNvPr id="1975" name="Google Shape;1975;gf377b632c8_2_1754"/>
            <p:cNvSpPr/>
            <p:nvPr/>
          </p:nvSpPr>
          <p:spPr>
            <a:xfrm>
              <a:off x="2362075" y="455085"/>
              <a:ext cx="813125" cy="4233350"/>
            </a:xfrm>
            <a:custGeom>
              <a:rect b="b" l="l" r="r" t="t"/>
              <a:pathLst>
                <a:path extrusionOk="0" h="209261" w="40194">
                  <a:moveTo>
                    <a:pt x="37918" y="0"/>
                  </a:moveTo>
                  <a:cubicBezTo>
                    <a:pt x="37918" y="2893"/>
                    <a:pt x="36201" y="5516"/>
                    <a:pt x="32498" y="7927"/>
                  </a:cubicBezTo>
                  <a:cubicBezTo>
                    <a:pt x="29046" y="10203"/>
                    <a:pt x="24282" y="12093"/>
                    <a:pt x="19672" y="13906"/>
                  </a:cubicBezTo>
                  <a:cubicBezTo>
                    <a:pt x="10010" y="17724"/>
                    <a:pt x="0" y="21659"/>
                    <a:pt x="0" y="29914"/>
                  </a:cubicBezTo>
                  <a:cubicBezTo>
                    <a:pt x="0" y="38168"/>
                    <a:pt x="10010" y="42103"/>
                    <a:pt x="19672" y="45922"/>
                  </a:cubicBezTo>
                  <a:cubicBezTo>
                    <a:pt x="24282" y="47735"/>
                    <a:pt x="29046" y="49605"/>
                    <a:pt x="32498" y="51881"/>
                  </a:cubicBezTo>
                  <a:cubicBezTo>
                    <a:pt x="36201" y="54311"/>
                    <a:pt x="37918" y="56819"/>
                    <a:pt x="37918" y="59808"/>
                  </a:cubicBezTo>
                  <a:cubicBezTo>
                    <a:pt x="37918" y="62778"/>
                    <a:pt x="36201" y="65305"/>
                    <a:pt x="32498" y="67735"/>
                  </a:cubicBezTo>
                  <a:cubicBezTo>
                    <a:pt x="29046" y="69991"/>
                    <a:pt x="24282" y="71882"/>
                    <a:pt x="19672" y="73694"/>
                  </a:cubicBezTo>
                  <a:cubicBezTo>
                    <a:pt x="10010" y="77513"/>
                    <a:pt x="0" y="81448"/>
                    <a:pt x="0" y="89702"/>
                  </a:cubicBezTo>
                  <a:cubicBezTo>
                    <a:pt x="0" y="97938"/>
                    <a:pt x="10010" y="101892"/>
                    <a:pt x="19672" y="105691"/>
                  </a:cubicBezTo>
                  <a:cubicBezTo>
                    <a:pt x="24282" y="107523"/>
                    <a:pt x="29046" y="109394"/>
                    <a:pt x="32498" y="111670"/>
                  </a:cubicBezTo>
                  <a:cubicBezTo>
                    <a:pt x="36201" y="114081"/>
                    <a:pt x="37918" y="116607"/>
                    <a:pt x="37918" y="119578"/>
                  </a:cubicBezTo>
                  <a:cubicBezTo>
                    <a:pt x="37918" y="122567"/>
                    <a:pt x="36201" y="125074"/>
                    <a:pt x="32498" y="127504"/>
                  </a:cubicBezTo>
                  <a:cubicBezTo>
                    <a:pt x="29046" y="129780"/>
                    <a:pt x="24282" y="131651"/>
                    <a:pt x="19672" y="133464"/>
                  </a:cubicBezTo>
                  <a:cubicBezTo>
                    <a:pt x="10010" y="137283"/>
                    <a:pt x="0" y="141237"/>
                    <a:pt x="0" y="149472"/>
                  </a:cubicBezTo>
                  <a:cubicBezTo>
                    <a:pt x="0" y="157727"/>
                    <a:pt x="10010" y="161661"/>
                    <a:pt x="19672" y="165480"/>
                  </a:cubicBezTo>
                  <a:cubicBezTo>
                    <a:pt x="24282" y="167293"/>
                    <a:pt x="29046" y="169183"/>
                    <a:pt x="32498" y="171439"/>
                  </a:cubicBezTo>
                  <a:cubicBezTo>
                    <a:pt x="36201" y="173870"/>
                    <a:pt x="37918" y="176396"/>
                    <a:pt x="37918" y="179366"/>
                  </a:cubicBezTo>
                  <a:cubicBezTo>
                    <a:pt x="37918" y="182356"/>
                    <a:pt x="36201" y="184863"/>
                    <a:pt x="32498" y="187293"/>
                  </a:cubicBezTo>
                  <a:cubicBezTo>
                    <a:pt x="29046" y="189569"/>
                    <a:pt x="24282" y="191440"/>
                    <a:pt x="19672" y="193253"/>
                  </a:cubicBezTo>
                  <a:cubicBezTo>
                    <a:pt x="10010" y="197072"/>
                    <a:pt x="0" y="201006"/>
                    <a:pt x="0" y="209261"/>
                  </a:cubicBezTo>
                  <a:lnTo>
                    <a:pt x="2276" y="209261"/>
                  </a:lnTo>
                  <a:cubicBezTo>
                    <a:pt x="2276" y="206291"/>
                    <a:pt x="3992" y="203764"/>
                    <a:pt x="7695" y="201334"/>
                  </a:cubicBezTo>
                  <a:cubicBezTo>
                    <a:pt x="11148" y="199058"/>
                    <a:pt x="15911" y="197187"/>
                    <a:pt x="20521" y="195374"/>
                  </a:cubicBezTo>
                  <a:cubicBezTo>
                    <a:pt x="30184" y="191556"/>
                    <a:pt x="40193" y="187621"/>
                    <a:pt x="40193" y="179366"/>
                  </a:cubicBezTo>
                  <a:cubicBezTo>
                    <a:pt x="40193" y="171112"/>
                    <a:pt x="30184" y="167177"/>
                    <a:pt x="20521" y="163358"/>
                  </a:cubicBezTo>
                  <a:cubicBezTo>
                    <a:pt x="15911" y="161545"/>
                    <a:pt x="11148" y="159675"/>
                    <a:pt x="7695" y="157399"/>
                  </a:cubicBezTo>
                  <a:cubicBezTo>
                    <a:pt x="3992" y="154969"/>
                    <a:pt x="2276" y="152461"/>
                    <a:pt x="2276" y="149472"/>
                  </a:cubicBezTo>
                  <a:cubicBezTo>
                    <a:pt x="2276" y="146502"/>
                    <a:pt x="3992" y="143975"/>
                    <a:pt x="7695" y="141545"/>
                  </a:cubicBezTo>
                  <a:cubicBezTo>
                    <a:pt x="11148" y="139289"/>
                    <a:pt x="15911" y="137398"/>
                    <a:pt x="20521" y="135586"/>
                  </a:cubicBezTo>
                  <a:cubicBezTo>
                    <a:pt x="30184" y="131786"/>
                    <a:pt x="40193" y="127832"/>
                    <a:pt x="40193" y="119578"/>
                  </a:cubicBezTo>
                  <a:cubicBezTo>
                    <a:pt x="40193" y="111342"/>
                    <a:pt x="30184" y="107388"/>
                    <a:pt x="20521" y="103589"/>
                  </a:cubicBezTo>
                  <a:cubicBezTo>
                    <a:pt x="15911" y="101757"/>
                    <a:pt x="11148" y="99886"/>
                    <a:pt x="7695" y="97610"/>
                  </a:cubicBezTo>
                  <a:cubicBezTo>
                    <a:pt x="3992" y="95199"/>
                    <a:pt x="2276" y="92673"/>
                    <a:pt x="2276" y="89702"/>
                  </a:cubicBezTo>
                  <a:cubicBezTo>
                    <a:pt x="2276" y="86713"/>
                    <a:pt x="3992" y="84206"/>
                    <a:pt x="7695" y="81776"/>
                  </a:cubicBezTo>
                  <a:cubicBezTo>
                    <a:pt x="11148" y="79500"/>
                    <a:pt x="15911" y="77629"/>
                    <a:pt x="20521" y="75816"/>
                  </a:cubicBezTo>
                  <a:cubicBezTo>
                    <a:pt x="30184" y="71997"/>
                    <a:pt x="40193" y="68043"/>
                    <a:pt x="40193" y="59808"/>
                  </a:cubicBezTo>
                  <a:cubicBezTo>
                    <a:pt x="40193" y="51553"/>
                    <a:pt x="30184" y="47619"/>
                    <a:pt x="20521" y="43800"/>
                  </a:cubicBezTo>
                  <a:cubicBezTo>
                    <a:pt x="15911" y="41987"/>
                    <a:pt x="11148" y="40097"/>
                    <a:pt x="7695" y="37841"/>
                  </a:cubicBezTo>
                  <a:cubicBezTo>
                    <a:pt x="3992" y="35410"/>
                    <a:pt x="2276" y="32884"/>
                    <a:pt x="2276" y="29914"/>
                  </a:cubicBezTo>
                  <a:cubicBezTo>
                    <a:pt x="2276" y="26924"/>
                    <a:pt x="3992" y="24417"/>
                    <a:pt x="7695" y="21987"/>
                  </a:cubicBezTo>
                  <a:cubicBezTo>
                    <a:pt x="11148" y="19711"/>
                    <a:pt x="15911" y="17840"/>
                    <a:pt x="20521" y="16008"/>
                  </a:cubicBezTo>
                  <a:cubicBezTo>
                    <a:pt x="30184" y="12208"/>
                    <a:pt x="40193" y="8197"/>
                    <a:pt x="4019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gf377b632c8_2_1754"/>
            <p:cNvSpPr/>
            <p:nvPr/>
          </p:nvSpPr>
          <p:spPr>
            <a:xfrm>
              <a:off x="2374152" y="455085"/>
              <a:ext cx="813145" cy="4233350"/>
            </a:xfrm>
            <a:custGeom>
              <a:rect b="b" l="l" r="r" t="t"/>
              <a:pathLst>
                <a:path extrusionOk="0" h="209261" w="40195">
                  <a:moveTo>
                    <a:pt x="1" y="0"/>
                  </a:moveTo>
                  <a:cubicBezTo>
                    <a:pt x="1" y="8197"/>
                    <a:pt x="10011" y="12208"/>
                    <a:pt x="19693" y="16008"/>
                  </a:cubicBezTo>
                  <a:cubicBezTo>
                    <a:pt x="24283" y="17840"/>
                    <a:pt x="29047" y="19730"/>
                    <a:pt x="32518" y="21987"/>
                  </a:cubicBezTo>
                  <a:cubicBezTo>
                    <a:pt x="36202" y="24417"/>
                    <a:pt x="37918" y="26944"/>
                    <a:pt x="37918" y="29914"/>
                  </a:cubicBezTo>
                  <a:cubicBezTo>
                    <a:pt x="37918" y="32903"/>
                    <a:pt x="36202" y="35410"/>
                    <a:pt x="32518" y="37841"/>
                  </a:cubicBezTo>
                  <a:cubicBezTo>
                    <a:pt x="29047" y="40116"/>
                    <a:pt x="24283" y="41987"/>
                    <a:pt x="19693" y="43800"/>
                  </a:cubicBezTo>
                  <a:cubicBezTo>
                    <a:pt x="10011" y="47619"/>
                    <a:pt x="1" y="51553"/>
                    <a:pt x="1" y="59808"/>
                  </a:cubicBezTo>
                  <a:cubicBezTo>
                    <a:pt x="1" y="68043"/>
                    <a:pt x="10011" y="71997"/>
                    <a:pt x="19693" y="75816"/>
                  </a:cubicBezTo>
                  <a:cubicBezTo>
                    <a:pt x="24283" y="77629"/>
                    <a:pt x="29047" y="79500"/>
                    <a:pt x="32518" y="81776"/>
                  </a:cubicBezTo>
                  <a:cubicBezTo>
                    <a:pt x="36202" y="84206"/>
                    <a:pt x="37918" y="86713"/>
                    <a:pt x="37918" y="89702"/>
                  </a:cubicBezTo>
                  <a:cubicBezTo>
                    <a:pt x="37918" y="92673"/>
                    <a:pt x="36202" y="95199"/>
                    <a:pt x="32518" y="97610"/>
                  </a:cubicBezTo>
                  <a:cubicBezTo>
                    <a:pt x="29047" y="99886"/>
                    <a:pt x="24283" y="101757"/>
                    <a:pt x="19693" y="103589"/>
                  </a:cubicBezTo>
                  <a:cubicBezTo>
                    <a:pt x="10011" y="107388"/>
                    <a:pt x="1" y="111342"/>
                    <a:pt x="1" y="119578"/>
                  </a:cubicBezTo>
                  <a:cubicBezTo>
                    <a:pt x="1" y="127832"/>
                    <a:pt x="10011" y="131786"/>
                    <a:pt x="19693" y="135586"/>
                  </a:cubicBezTo>
                  <a:cubicBezTo>
                    <a:pt x="24283" y="137398"/>
                    <a:pt x="29047" y="139289"/>
                    <a:pt x="32518" y="141545"/>
                  </a:cubicBezTo>
                  <a:cubicBezTo>
                    <a:pt x="36202" y="143975"/>
                    <a:pt x="37918" y="146502"/>
                    <a:pt x="37918" y="149472"/>
                  </a:cubicBezTo>
                  <a:cubicBezTo>
                    <a:pt x="37918" y="152461"/>
                    <a:pt x="36202" y="154969"/>
                    <a:pt x="32518" y="157399"/>
                  </a:cubicBezTo>
                  <a:cubicBezTo>
                    <a:pt x="29047" y="159675"/>
                    <a:pt x="24283" y="161545"/>
                    <a:pt x="19693" y="163358"/>
                  </a:cubicBezTo>
                  <a:cubicBezTo>
                    <a:pt x="10011" y="167177"/>
                    <a:pt x="1" y="171112"/>
                    <a:pt x="1" y="179366"/>
                  </a:cubicBezTo>
                  <a:cubicBezTo>
                    <a:pt x="1" y="187621"/>
                    <a:pt x="10011" y="191556"/>
                    <a:pt x="19693" y="195374"/>
                  </a:cubicBezTo>
                  <a:cubicBezTo>
                    <a:pt x="24283" y="197187"/>
                    <a:pt x="29047" y="199058"/>
                    <a:pt x="32518" y="201334"/>
                  </a:cubicBezTo>
                  <a:cubicBezTo>
                    <a:pt x="36202" y="203764"/>
                    <a:pt x="37918" y="206291"/>
                    <a:pt x="37918" y="209261"/>
                  </a:cubicBezTo>
                  <a:lnTo>
                    <a:pt x="40194" y="209261"/>
                  </a:lnTo>
                  <a:cubicBezTo>
                    <a:pt x="40194" y="201006"/>
                    <a:pt x="30204" y="197072"/>
                    <a:pt x="20522" y="193253"/>
                  </a:cubicBezTo>
                  <a:cubicBezTo>
                    <a:pt x="15912" y="191440"/>
                    <a:pt x="11149" y="189569"/>
                    <a:pt x="7696" y="187293"/>
                  </a:cubicBezTo>
                  <a:cubicBezTo>
                    <a:pt x="3993" y="184863"/>
                    <a:pt x="2277" y="182356"/>
                    <a:pt x="2277" y="179366"/>
                  </a:cubicBezTo>
                  <a:cubicBezTo>
                    <a:pt x="2277" y="176396"/>
                    <a:pt x="3993" y="173870"/>
                    <a:pt x="7696" y="171439"/>
                  </a:cubicBezTo>
                  <a:cubicBezTo>
                    <a:pt x="11149" y="169183"/>
                    <a:pt x="15912" y="167293"/>
                    <a:pt x="20522" y="165480"/>
                  </a:cubicBezTo>
                  <a:cubicBezTo>
                    <a:pt x="30184" y="161661"/>
                    <a:pt x="40194" y="157727"/>
                    <a:pt x="40194" y="149472"/>
                  </a:cubicBezTo>
                  <a:cubicBezTo>
                    <a:pt x="40194" y="141237"/>
                    <a:pt x="30204" y="137283"/>
                    <a:pt x="20522" y="133483"/>
                  </a:cubicBezTo>
                  <a:cubicBezTo>
                    <a:pt x="15912" y="131651"/>
                    <a:pt x="11149" y="129780"/>
                    <a:pt x="7696" y="127504"/>
                  </a:cubicBezTo>
                  <a:cubicBezTo>
                    <a:pt x="3993" y="125074"/>
                    <a:pt x="2277" y="122567"/>
                    <a:pt x="2277" y="119578"/>
                  </a:cubicBezTo>
                  <a:cubicBezTo>
                    <a:pt x="2277" y="116607"/>
                    <a:pt x="3993" y="114081"/>
                    <a:pt x="7696" y="111670"/>
                  </a:cubicBezTo>
                  <a:cubicBezTo>
                    <a:pt x="11149" y="109394"/>
                    <a:pt x="15912" y="107523"/>
                    <a:pt x="20522" y="105691"/>
                  </a:cubicBezTo>
                  <a:cubicBezTo>
                    <a:pt x="30184" y="101892"/>
                    <a:pt x="40194" y="97938"/>
                    <a:pt x="40194" y="89702"/>
                  </a:cubicBezTo>
                  <a:cubicBezTo>
                    <a:pt x="40194" y="81448"/>
                    <a:pt x="30204" y="77513"/>
                    <a:pt x="20522" y="73694"/>
                  </a:cubicBezTo>
                  <a:cubicBezTo>
                    <a:pt x="15912" y="71882"/>
                    <a:pt x="11149" y="69991"/>
                    <a:pt x="7696" y="67735"/>
                  </a:cubicBezTo>
                  <a:cubicBezTo>
                    <a:pt x="3993" y="65305"/>
                    <a:pt x="2277" y="62778"/>
                    <a:pt x="2277" y="59808"/>
                  </a:cubicBezTo>
                  <a:cubicBezTo>
                    <a:pt x="2277" y="56819"/>
                    <a:pt x="3993" y="54311"/>
                    <a:pt x="7696" y="51881"/>
                  </a:cubicBezTo>
                  <a:cubicBezTo>
                    <a:pt x="11149" y="49605"/>
                    <a:pt x="15912" y="47735"/>
                    <a:pt x="20522" y="45922"/>
                  </a:cubicBezTo>
                  <a:cubicBezTo>
                    <a:pt x="30184" y="42103"/>
                    <a:pt x="40194" y="38168"/>
                    <a:pt x="40194" y="29914"/>
                  </a:cubicBezTo>
                  <a:cubicBezTo>
                    <a:pt x="40194" y="21659"/>
                    <a:pt x="30204" y="17724"/>
                    <a:pt x="20522" y="13906"/>
                  </a:cubicBezTo>
                  <a:cubicBezTo>
                    <a:pt x="15912" y="12093"/>
                    <a:pt x="11149" y="10203"/>
                    <a:pt x="7696" y="7927"/>
                  </a:cubicBezTo>
                  <a:cubicBezTo>
                    <a:pt x="3993" y="5516"/>
                    <a:pt x="2277" y="2893"/>
                    <a:pt x="227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gf377b632c8_2_1754"/>
            <p:cNvSpPr/>
            <p:nvPr/>
          </p:nvSpPr>
          <p:spPr>
            <a:xfrm>
              <a:off x="2584079" y="2708302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gf377b632c8_2_1754"/>
            <p:cNvSpPr/>
            <p:nvPr/>
          </p:nvSpPr>
          <p:spPr>
            <a:xfrm>
              <a:off x="2774463" y="2708302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gf377b632c8_2_1754"/>
            <p:cNvSpPr/>
            <p:nvPr/>
          </p:nvSpPr>
          <p:spPr>
            <a:xfrm>
              <a:off x="2584079" y="2981427"/>
              <a:ext cx="190405" cy="53852"/>
            </a:xfrm>
            <a:custGeom>
              <a:rect b="b" l="l" r="r" t="t"/>
              <a:pathLst>
                <a:path extrusionOk="0" h="2662" w="9412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gf377b632c8_2_1754"/>
            <p:cNvSpPr/>
            <p:nvPr/>
          </p:nvSpPr>
          <p:spPr>
            <a:xfrm>
              <a:off x="2774463" y="2981427"/>
              <a:ext cx="190041" cy="53852"/>
            </a:xfrm>
            <a:custGeom>
              <a:rect b="b" l="l" r="r" t="t"/>
              <a:pathLst>
                <a:path extrusionOk="0" h="2662" w="9394">
                  <a:moveTo>
                    <a:pt x="1312" y="0"/>
                  </a:moveTo>
                  <a:cubicBezTo>
                    <a:pt x="580" y="0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gf377b632c8_2_1754"/>
            <p:cNvSpPr/>
            <p:nvPr/>
          </p:nvSpPr>
          <p:spPr>
            <a:xfrm>
              <a:off x="2467028" y="2844875"/>
              <a:ext cx="307456" cy="53852"/>
            </a:xfrm>
            <a:custGeom>
              <a:rect b="b" l="l" r="r" t="t"/>
              <a:pathLst>
                <a:path extrusionOk="0" h="2662" w="15198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4"/>
                    <a:pt x="15198" y="1331"/>
                  </a:cubicBezTo>
                  <a:cubicBezTo>
                    <a:pt x="15198" y="598"/>
                    <a:pt x="14600" y="0"/>
                    <a:pt x="13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gf377b632c8_2_1754"/>
            <p:cNvSpPr/>
            <p:nvPr/>
          </p:nvSpPr>
          <p:spPr>
            <a:xfrm>
              <a:off x="2774463" y="2844875"/>
              <a:ext cx="312169" cy="53852"/>
            </a:xfrm>
            <a:custGeom>
              <a:rect b="b" l="l" r="r" t="t"/>
              <a:pathLst>
                <a:path extrusionOk="0" h="2662" w="15431">
                  <a:moveTo>
                    <a:pt x="1428" y="0"/>
                  </a:moveTo>
                  <a:cubicBezTo>
                    <a:pt x="657" y="19"/>
                    <a:pt x="40" y="617"/>
                    <a:pt x="1" y="1369"/>
                  </a:cubicBezTo>
                  <a:lnTo>
                    <a:pt x="1" y="1408"/>
                  </a:lnTo>
                  <a:cubicBezTo>
                    <a:pt x="1" y="2141"/>
                    <a:pt x="695" y="2662"/>
                    <a:pt x="1428" y="2662"/>
                  </a:cubicBezTo>
                  <a:lnTo>
                    <a:pt x="13984" y="2662"/>
                  </a:lnTo>
                  <a:cubicBezTo>
                    <a:pt x="14717" y="2662"/>
                    <a:pt x="15430" y="2141"/>
                    <a:pt x="15430" y="1408"/>
                  </a:cubicBezTo>
                  <a:lnTo>
                    <a:pt x="15430" y="1369"/>
                  </a:lnTo>
                  <a:cubicBezTo>
                    <a:pt x="15372" y="617"/>
                    <a:pt x="14755" y="19"/>
                    <a:pt x="13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gf377b632c8_2_1754"/>
            <p:cNvSpPr/>
            <p:nvPr/>
          </p:nvSpPr>
          <p:spPr>
            <a:xfrm>
              <a:off x="2584079" y="3913161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4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4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gf377b632c8_2_1754"/>
            <p:cNvSpPr/>
            <p:nvPr/>
          </p:nvSpPr>
          <p:spPr>
            <a:xfrm>
              <a:off x="2774463" y="3913161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4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4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gf377b632c8_2_1754"/>
            <p:cNvSpPr/>
            <p:nvPr/>
          </p:nvSpPr>
          <p:spPr>
            <a:xfrm>
              <a:off x="2584079" y="4181188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3"/>
                    <a:pt x="1331" y="2663"/>
                  </a:cubicBezTo>
                  <a:lnTo>
                    <a:pt x="8081" y="2663"/>
                  </a:lnTo>
                  <a:cubicBezTo>
                    <a:pt x="8814" y="2663"/>
                    <a:pt x="9412" y="2065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gf377b632c8_2_1754"/>
            <p:cNvSpPr/>
            <p:nvPr/>
          </p:nvSpPr>
          <p:spPr>
            <a:xfrm>
              <a:off x="2774463" y="4181188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3"/>
                    <a:pt x="1312" y="2663"/>
                  </a:cubicBezTo>
                  <a:lnTo>
                    <a:pt x="8063" y="2663"/>
                  </a:lnTo>
                  <a:cubicBezTo>
                    <a:pt x="8796" y="2663"/>
                    <a:pt x="9394" y="2065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f377b632c8_2_1754"/>
            <p:cNvSpPr/>
            <p:nvPr/>
          </p:nvSpPr>
          <p:spPr>
            <a:xfrm>
              <a:off x="2467028" y="4044635"/>
              <a:ext cx="307456" cy="53872"/>
            </a:xfrm>
            <a:custGeom>
              <a:rect b="b" l="l" r="r" t="t"/>
              <a:pathLst>
                <a:path extrusionOk="0" h="2663" w="15198">
                  <a:moveTo>
                    <a:pt x="1331" y="1"/>
                  </a:moveTo>
                  <a:cubicBezTo>
                    <a:pt x="598" y="1"/>
                    <a:pt x="0" y="599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4"/>
                    <a:pt x="15198" y="1331"/>
                  </a:cubicBezTo>
                  <a:cubicBezTo>
                    <a:pt x="15198" y="59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f377b632c8_2_1754"/>
            <p:cNvSpPr/>
            <p:nvPr/>
          </p:nvSpPr>
          <p:spPr>
            <a:xfrm>
              <a:off x="2774463" y="4044635"/>
              <a:ext cx="307091" cy="53872"/>
            </a:xfrm>
            <a:custGeom>
              <a:rect b="b" l="l" r="r" t="t"/>
              <a:pathLst>
                <a:path extrusionOk="0" h="2663" w="15180">
                  <a:moveTo>
                    <a:pt x="1312" y="1"/>
                  </a:moveTo>
                  <a:cubicBezTo>
                    <a:pt x="580" y="1"/>
                    <a:pt x="1" y="599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13849" y="2662"/>
                  </a:lnTo>
                  <a:cubicBezTo>
                    <a:pt x="14582" y="2662"/>
                    <a:pt x="15180" y="2064"/>
                    <a:pt x="15180" y="1331"/>
                  </a:cubicBezTo>
                  <a:cubicBezTo>
                    <a:pt x="15180" y="59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gf377b632c8_2_1754"/>
            <p:cNvSpPr/>
            <p:nvPr/>
          </p:nvSpPr>
          <p:spPr>
            <a:xfrm>
              <a:off x="2774463" y="2381729"/>
              <a:ext cx="190041" cy="53488"/>
            </a:xfrm>
            <a:custGeom>
              <a:rect b="b" l="l" r="r" t="t"/>
              <a:pathLst>
                <a:path extrusionOk="0" h="2644" w="9394">
                  <a:moveTo>
                    <a:pt x="1312" y="1"/>
                  </a:moveTo>
                  <a:cubicBezTo>
                    <a:pt x="580" y="1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8063" y="2643"/>
                  </a:lnTo>
                  <a:cubicBezTo>
                    <a:pt x="8796" y="2643"/>
                    <a:pt x="9394" y="2045"/>
                    <a:pt x="9394" y="1312"/>
                  </a:cubicBezTo>
                  <a:cubicBezTo>
                    <a:pt x="9394" y="57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gf377b632c8_2_1754"/>
            <p:cNvSpPr/>
            <p:nvPr/>
          </p:nvSpPr>
          <p:spPr>
            <a:xfrm>
              <a:off x="2584079" y="2381729"/>
              <a:ext cx="190405" cy="53488"/>
            </a:xfrm>
            <a:custGeom>
              <a:rect b="b" l="l" r="r" t="t"/>
              <a:pathLst>
                <a:path extrusionOk="0" h="2644" w="9412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8081" y="2643"/>
                  </a:lnTo>
                  <a:cubicBezTo>
                    <a:pt x="8814" y="2643"/>
                    <a:pt x="9412" y="2045"/>
                    <a:pt x="9412" y="1312"/>
                  </a:cubicBezTo>
                  <a:cubicBezTo>
                    <a:pt x="9412" y="57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gf377b632c8_2_1754"/>
            <p:cNvSpPr/>
            <p:nvPr/>
          </p:nvSpPr>
          <p:spPr>
            <a:xfrm>
              <a:off x="2774463" y="2108624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4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4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gf377b632c8_2_1754"/>
            <p:cNvSpPr/>
            <p:nvPr/>
          </p:nvSpPr>
          <p:spPr>
            <a:xfrm>
              <a:off x="2584079" y="2108624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4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4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f377b632c8_2_1754"/>
            <p:cNvSpPr/>
            <p:nvPr/>
          </p:nvSpPr>
          <p:spPr>
            <a:xfrm>
              <a:off x="2774463" y="2245177"/>
              <a:ext cx="307091" cy="53468"/>
            </a:xfrm>
            <a:custGeom>
              <a:rect b="b" l="l" r="r" t="t"/>
              <a:pathLst>
                <a:path extrusionOk="0" h="2643" w="15180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13849" y="2643"/>
                  </a:lnTo>
                  <a:cubicBezTo>
                    <a:pt x="14582" y="2643"/>
                    <a:pt x="15180" y="2045"/>
                    <a:pt x="15180" y="1312"/>
                  </a:cubicBezTo>
                  <a:cubicBezTo>
                    <a:pt x="15180" y="579"/>
                    <a:pt x="14582" y="0"/>
                    <a:pt x="13849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f377b632c8_2_1754"/>
            <p:cNvSpPr/>
            <p:nvPr/>
          </p:nvSpPr>
          <p:spPr>
            <a:xfrm>
              <a:off x="2467028" y="2245177"/>
              <a:ext cx="307456" cy="53468"/>
            </a:xfrm>
            <a:custGeom>
              <a:rect b="b" l="l" r="r" t="t"/>
              <a:pathLst>
                <a:path extrusionOk="0" h="2643" w="15198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13867" y="2643"/>
                  </a:lnTo>
                  <a:cubicBezTo>
                    <a:pt x="14600" y="2643"/>
                    <a:pt x="15198" y="2045"/>
                    <a:pt x="15198" y="1312"/>
                  </a:cubicBezTo>
                  <a:cubicBezTo>
                    <a:pt x="15198" y="579"/>
                    <a:pt x="14600" y="0"/>
                    <a:pt x="138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gf377b632c8_2_1754"/>
            <p:cNvSpPr/>
            <p:nvPr/>
          </p:nvSpPr>
          <p:spPr>
            <a:xfrm>
              <a:off x="2774463" y="1167140"/>
              <a:ext cx="190041" cy="53852"/>
            </a:xfrm>
            <a:custGeom>
              <a:rect b="b" l="l" r="r" t="t"/>
              <a:pathLst>
                <a:path extrusionOk="0" h="2662" w="9394">
                  <a:moveTo>
                    <a:pt x="1312" y="0"/>
                  </a:moveTo>
                  <a:cubicBezTo>
                    <a:pt x="580" y="0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gf377b632c8_2_1754"/>
            <p:cNvSpPr/>
            <p:nvPr/>
          </p:nvSpPr>
          <p:spPr>
            <a:xfrm>
              <a:off x="2584079" y="1167140"/>
              <a:ext cx="190405" cy="53852"/>
            </a:xfrm>
            <a:custGeom>
              <a:rect b="b" l="l" r="r" t="t"/>
              <a:pathLst>
                <a:path extrusionOk="0" h="2662" w="9412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gf377b632c8_2_1754"/>
            <p:cNvSpPr/>
            <p:nvPr/>
          </p:nvSpPr>
          <p:spPr>
            <a:xfrm>
              <a:off x="2774463" y="894015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gf377b632c8_2_1754"/>
            <p:cNvSpPr/>
            <p:nvPr/>
          </p:nvSpPr>
          <p:spPr>
            <a:xfrm>
              <a:off x="2584079" y="894015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f377b632c8_2_1754"/>
            <p:cNvSpPr/>
            <p:nvPr/>
          </p:nvSpPr>
          <p:spPr>
            <a:xfrm>
              <a:off x="2774463" y="1030568"/>
              <a:ext cx="307091" cy="53872"/>
            </a:xfrm>
            <a:custGeom>
              <a:rect b="b" l="l" r="r" t="t"/>
              <a:pathLst>
                <a:path extrusionOk="0" h="2663" w="15180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2"/>
                    <a:pt x="1312" y="2662"/>
                  </a:cubicBezTo>
                  <a:lnTo>
                    <a:pt x="13849" y="2662"/>
                  </a:lnTo>
                  <a:cubicBezTo>
                    <a:pt x="14582" y="2662"/>
                    <a:pt x="15180" y="2065"/>
                    <a:pt x="15180" y="1332"/>
                  </a:cubicBezTo>
                  <a:cubicBezTo>
                    <a:pt x="15180" y="59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f377b632c8_2_1754"/>
            <p:cNvSpPr/>
            <p:nvPr/>
          </p:nvSpPr>
          <p:spPr>
            <a:xfrm>
              <a:off x="2467028" y="1030568"/>
              <a:ext cx="307456" cy="53872"/>
            </a:xfrm>
            <a:custGeom>
              <a:rect b="b" l="l" r="r" t="t"/>
              <a:pathLst>
                <a:path extrusionOk="0" h="2663" w="15198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5"/>
                    <a:pt x="15198" y="1332"/>
                  </a:cubicBezTo>
                  <a:cubicBezTo>
                    <a:pt x="15198" y="59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gf377b632c8_2_1754"/>
            <p:cNvSpPr/>
            <p:nvPr/>
          </p:nvSpPr>
          <p:spPr>
            <a:xfrm>
              <a:off x="2774463" y="3586183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gf377b632c8_2_1754"/>
            <p:cNvSpPr/>
            <p:nvPr/>
          </p:nvSpPr>
          <p:spPr>
            <a:xfrm>
              <a:off x="2584079" y="3586183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gf377b632c8_2_1754"/>
            <p:cNvSpPr/>
            <p:nvPr/>
          </p:nvSpPr>
          <p:spPr>
            <a:xfrm>
              <a:off x="2774463" y="3317751"/>
              <a:ext cx="190809" cy="53872"/>
            </a:xfrm>
            <a:custGeom>
              <a:rect b="b" l="l" r="r" t="t"/>
              <a:pathLst>
                <a:path extrusionOk="0" h="2663" w="9432">
                  <a:moveTo>
                    <a:pt x="8211" y="0"/>
                  </a:moveTo>
                  <a:cubicBezTo>
                    <a:pt x="8200" y="0"/>
                    <a:pt x="8189" y="0"/>
                    <a:pt x="8179" y="1"/>
                  </a:cubicBezTo>
                  <a:lnTo>
                    <a:pt x="1428" y="1"/>
                  </a:lnTo>
                  <a:cubicBezTo>
                    <a:pt x="695" y="1"/>
                    <a:pt x="1" y="541"/>
                    <a:pt x="1" y="1273"/>
                  </a:cubicBezTo>
                  <a:lnTo>
                    <a:pt x="1" y="1312"/>
                  </a:lnTo>
                  <a:cubicBezTo>
                    <a:pt x="40" y="2064"/>
                    <a:pt x="657" y="2662"/>
                    <a:pt x="1428" y="2662"/>
                  </a:cubicBezTo>
                  <a:lnTo>
                    <a:pt x="8179" y="2662"/>
                  </a:lnTo>
                  <a:cubicBezTo>
                    <a:pt x="8911" y="2662"/>
                    <a:pt x="9394" y="2045"/>
                    <a:pt x="9394" y="1312"/>
                  </a:cubicBezTo>
                  <a:lnTo>
                    <a:pt x="9394" y="1273"/>
                  </a:lnTo>
                  <a:cubicBezTo>
                    <a:pt x="9432" y="590"/>
                    <a:pt x="8890" y="0"/>
                    <a:pt x="821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gf377b632c8_2_1754"/>
            <p:cNvSpPr/>
            <p:nvPr/>
          </p:nvSpPr>
          <p:spPr>
            <a:xfrm>
              <a:off x="2584079" y="3318136"/>
              <a:ext cx="190405" cy="53488"/>
            </a:xfrm>
            <a:custGeom>
              <a:rect b="b" l="l" r="r" t="t"/>
              <a:pathLst>
                <a:path extrusionOk="0" h="2644" w="9412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8081" y="2643"/>
                  </a:lnTo>
                  <a:cubicBezTo>
                    <a:pt x="8814" y="2643"/>
                    <a:pt x="9412" y="2045"/>
                    <a:pt x="9412" y="1312"/>
                  </a:cubicBezTo>
                  <a:cubicBezTo>
                    <a:pt x="9412" y="57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f377b632c8_2_1754"/>
            <p:cNvSpPr/>
            <p:nvPr/>
          </p:nvSpPr>
          <p:spPr>
            <a:xfrm>
              <a:off x="2774463" y="3454708"/>
              <a:ext cx="307091" cy="53468"/>
            </a:xfrm>
            <a:custGeom>
              <a:rect b="b" l="l" r="r" t="t"/>
              <a:pathLst>
                <a:path extrusionOk="0" h="2643" w="15180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2"/>
                    <a:pt x="1312" y="2642"/>
                  </a:cubicBezTo>
                  <a:lnTo>
                    <a:pt x="13849" y="2642"/>
                  </a:lnTo>
                  <a:cubicBezTo>
                    <a:pt x="14582" y="2642"/>
                    <a:pt x="15180" y="2045"/>
                    <a:pt x="15180" y="1312"/>
                  </a:cubicBezTo>
                  <a:cubicBezTo>
                    <a:pt x="15180" y="579"/>
                    <a:pt x="14582" y="0"/>
                    <a:pt x="13849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f377b632c8_2_1754"/>
            <p:cNvSpPr/>
            <p:nvPr/>
          </p:nvSpPr>
          <p:spPr>
            <a:xfrm>
              <a:off x="2467028" y="3454708"/>
              <a:ext cx="307456" cy="53468"/>
            </a:xfrm>
            <a:custGeom>
              <a:rect b="b" l="l" r="r" t="t"/>
              <a:pathLst>
                <a:path extrusionOk="0" h="2643" w="15198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2"/>
                    <a:pt x="1331" y="2642"/>
                  </a:cubicBezTo>
                  <a:lnTo>
                    <a:pt x="13867" y="2642"/>
                  </a:lnTo>
                  <a:cubicBezTo>
                    <a:pt x="14600" y="2642"/>
                    <a:pt x="15198" y="2045"/>
                    <a:pt x="15198" y="1312"/>
                  </a:cubicBezTo>
                  <a:cubicBezTo>
                    <a:pt x="15198" y="579"/>
                    <a:pt x="14600" y="0"/>
                    <a:pt x="138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gf377b632c8_2_1754"/>
            <p:cNvSpPr/>
            <p:nvPr/>
          </p:nvSpPr>
          <p:spPr>
            <a:xfrm>
              <a:off x="2584079" y="1498771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5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gf377b632c8_2_1754"/>
            <p:cNvSpPr/>
            <p:nvPr/>
          </p:nvSpPr>
          <p:spPr>
            <a:xfrm>
              <a:off x="2774463" y="1498771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5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gf377b632c8_2_1754"/>
            <p:cNvSpPr/>
            <p:nvPr/>
          </p:nvSpPr>
          <p:spPr>
            <a:xfrm>
              <a:off x="2584079" y="1767223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5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gf377b632c8_2_1754"/>
            <p:cNvSpPr/>
            <p:nvPr/>
          </p:nvSpPr>
          <p:spPr>
            <a:xfrm>
              <a:off x="2774463" y="1767223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5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f377b632c8_2_1754"/>
            <p:cNvSpPr/>
            <p:nvPr/>
          </p:nvSpPr>
          <p:spPr>
            <a:xfrm>
              <a:off x="2467028" y="1630650"/>
              <a:ext cx="307456" cy="53488"/>
            </a:xfrm>
            <a:custGeom>
              <a:rect b="b" l="l" r="r" t="t"/>
              <a:pathLst>
                <a:path extrusionOk="0" h="2644" w="15198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13867" y="2643"/>
                  </a:lnTo>
                  <a:cubicBezTo>
                    <a:pt x="14600" y="2643"/>
                    <a:pt x="15198" y="2045"/>
                    <a:pt x="15198" y="1312"/>
                  </a:cubicBezTo>
                  <a:cubicBezTo>
                    <a:pt x="15198" y="57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f377b632c8_2_1754"/>
            <p:cNvSpPr/>
            <p:nvPr/>
          </p:nvSpPr>
          <p:spPr>
            <a:xfrm>
              <a:off x="2774463" y="1630650"/>
              <a:ext cx="307091" cy="53488"/>
            </a:xfrm>
            <a:custGeom>
              <a:rect b="b" l="l" r="r" t="t"/>
              <a:pathLst>
                <a:path extrusionOk="0" h="2644" w="15180">
                  <a:moveTo>
                    <a:pt x="1312" y="1"/>
                  </a:moveTo>
                  <a:cubicBezTo>
                    <a:pt x="580" y="1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13849" y="2643"/>
                  </a:lnTo>
                  <a:cubicBezTo>
                    <a:pt x="14582" y="2643"/>
                    <a:pt x="15180" y="2045"/>
                    <a:pt x="15180" y="1312"/>
                  </a:cubicBezTo>
                  <a:cubicBezTo>
                    <a:pt x="15180" y="57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f377b632c8_2_1754"/>
          <p:cNvSpPr txBox="1"/>
          <p:nvPr/>
        </p:nvSpPr>
        <p:spPr>
          <a:xfrm>
            <a:off x="7228689" y="176804"/>
            <a:ext cx="1437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980000"/>
                </a:solidFill>
                <a:latin typeface="Fira Sans"/>
                <a:ea typeface="Fira Sans"/>
                <a:cs typeface="Fira Sans"/>
                <a:sym typeface="Fira Sans"/>
              </a:rPr>
              <a:t>Important slide</a:t>
            </a:r>
            <a:endParaRPr b="1">
              <a:solidFill>
                <a:srgbClr val="98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14" name="Google Shape;2014;gf377b632c8_2_1754"/>
          <p:cNvSpPr/>
          <p:nvPr/>
        </p:nvSpPr>
        <p:spPr>
          <a:xfrm>
            <a:off x="7094996" y="276861"/>
            <a:ext cx="177000" cy="1962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f377b632c8_2_1879"/>
          <p:cNvSpPr/>
          <p:nvPr/>
        </p:nvSpPr>
        <p:spPr>
          <a:xfrm flipH="1">
            <a:off x="5363300" y="986350"/>
            <a:ext cx="3474300" cy="6810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gf377b632c8_2_1879"/>
          <p:cNvSpPr/>
          <p:nvPr/>
        </p:nvSpPr>
        <p:spPr>
          <a:xfrm flipH="1">
            <a:off x="5363425" y="1759100"/>
            <a:ext cx="3474300" cy="681000"/>
          </a:xfrm>
          <a:prstGeom prst="homePlate">
            <a:avLst>
              <a:gd fmla="val 27939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gf377b632c8_2_1879"/>
          <p:cNvSpPr/>
          <p:nvPr/>
        </p:nvSpPr>
        <p:spPr>
          <a:xfrm flipH="1">
            <a:off x="5363425" y="2560700"/>
            <a:ext cx="3474300" cy="6810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gf377b632c8_2_1879"/>
          <p:cNvSpPr txBox="1"/>
          <p:nvPr>
            <p:ph type="title"/>
          </p:nvPr>
        </p:nvSpPr>
        <p:spPr>
          <a:xfrm>
            <a:off x="775618" y="428450"/>
            <a:ext cx="2402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Autosomal </a:t>
            </a:r>
            <a:r>
              <a:rPr lang="en-GB" u="sng"/>
              <a:t>Dominant</a:t>
            </a:r>
            <a:endParaRPr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</p:txBody>
      </p:sp>
      <p:grpSp>
        <p:nvGrpSpPr>
          <p:cNvPr id="2023" name="Google Shape;2023;gf377b632c8_2_1879"/>
          <p:cNvGrpSpPr/>
          <p:nvPr/>
        </p:nvGrpSpPr>
        <p:grpSpPr>
          <a:xfrm flipH="1" rot="-5400000">
            <a:off x="2706578" y="2270822"/>
            <a:ext cx="3730839" cy="1146506"/>
            <a:chOff x="3073119" y="3311467"/>
            <a:chExt cx="2869876" cy="881927"/>
          </a:xfrm>
        </p:grpSpPr>
        <p:sp>
          <p:nvSpPr>
            <p:cNvPr id="2024" name="Google Shape;2024;gf377b632c8_2_1879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5081" y="1"/>
                  </a:moveTo>
                  <a:cubicBezTo>
                    <a:pt x="3790" y="1"/>
                    <a:pt x="3145" y="744"/>
                    <a:pt x="2522" y="1464"/>
                  </a:cubicBezTo>
                  <a:cubicBezTo>
                    <a:pt x="1922" y="2162"/>
                    <a:pt x="1344" y="2830"/>
                    <a:pt x="188" y="2830"/>
                  </a:cubicBezTo>
                  <a:cubicBezTo>
                    <a:pt x="1" y="2830"/>
                    <a:pt x="1" y="3115"/>
                    <a:pt x="188" y="3123"/>
                  </a:cubicBezTo>
                  <a:cubicBezTo>
                    <a:pt x="1479" y="3123"/>
                    <a:pt x="2124" y="2372"/>
                    <a:pt x="2747" y="1652"/>
                  </a:cubicBezTo>
                  <a:cubicBezTo>
                    <a:pt x="3355" y="954"/>
                    <a:pt x="3925" y="294"/>
                    <a:pt x="5081" y="294"/>
                  </a:cubicBezTo>
                  <a:cubicBezTo>
                    <a:pt x="6237" y="294"/>
                    <a:pt x="6807" y="954"/>
                    <a:pt x="7415" y="1652"/>
                  </a:cubicBezTo>
                  <a:cubicBezTo>
                    <a:pt x="8038" y="2372"/>
                    <a:pt x="8683" y="3123"/>
                    <a:pt x="9974" y="3123"/>
                  </a:cubicBezTo>
                  <a:cubicBezTo>
                    <a:pt x="10161" y="3115"/>
                    <a:pt x="10161" y="2830"/>
                    <a:pt x="9974" y="2830"/>
                  </a:cubicBezTo>
                  <a:cubicBezTo>
                    <a:pt x="8818" y="2830"/>
                    <a:pt x="8240" y="2162"/>
                    <a:pt x="7640" y="1464"/>
                  </a:cubicBezTo>
                  <a:cubicBezTo>
                    <a:pt x="7017" y="744"/>
                    <a:pt x="6372" y="1"/>
                    <a:pt x="5081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gf377b632c8_2_1879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188" y="1"/>
                  </a:moveTo>
                  <a:cubicBezTo>
                    <a:pt x="1" y="1"/>
                    <a:pt x="1" y="286"/>
                    <a:pt x="188" y="294"/>
                  </a:cubicBezTo>
                  <a:cubicBezTo>
                    <a:pt x="1344" y="294"/>
                    <a:pt x="1922" y="954"/>
                    <a:pt x="2522" y="1652"/>
                  </a:cubicBezTo>
                  <a:cubicBezTo>
                    <a:pt x="3145" y="2372"/>
                    <a:pt x="3790" y="3123"/>
                    <a:pt x="5081" y="3123"/>
                  </a:cubicBezTo>
                  <a:cubicBezTo>
                    <a:pt x="6372" y="3123"/>
                    <a:pt x="7017" y="2372"/>
                    <a:pt x="7640" y="1652"/>
                  </a:cubicBezTo>
                  <a:cubicBezTo>
                    <a:pt x="8240" y="954"/>
                    <a:pt x="8818" y="294"/>
                    <a:pt x="9974" y="294"/>
                  </a:cubicBezTo>
                  <a:cubicBezTo>
                    <a:pt x="10161" y="286"/>
                    <a:pt x="10161" y="1"/>
                    <a:pt x="9974" y="1"/>
                  </a:cubicBezTo>
                  <a:cubicBezTo>
                    <a:pt x="8683" y="1"/>
                    <a:pt x="8038" y="744"/>
                    <a:pt x="7415" y="1464"/>
                  </a:cubicBezTo>
                  <a:cubicBezTo>
                    <a:pt x="6807" y="2162"/>
                    <a:pt x="6237" y="2830"/>
                    <a:pt x="5081" y="2830"/>
                  </a:cubicBezTo>
                  <a:cubicBezTo>
                    <a:pt x="3925" y="2830"/>
                    <a:pt x="3355" y="2162"/>
                    <a:pt x="2747" y="1464"/>
                  </a:cubicBezTo>
                  <a:cubicBezTo>
                    <a:pt x="2124" y="744"/>
                    <a:pt x="1479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gf377b632c8_2_1879"/>
            <p:cNvSpPr/>
            <p:nvPr/>
          </p:nvSpPr>
          <p:spPr>
            <a:xfrm>
              <a:off x="3199357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820"/>
                  </a:lnTo>
                  <a:cubicBezTo>
                    <a:pt x="4" y="2850"/>
                    <a:pt x="26" y="2873"/>
                    <a:pt x="49" y="2873"/>
                  </a:cubicBezTo>
                  <a:cubicBezTo>
                    <a:pt x="79" y="2873"/>
                    <a:pt x="101" y="2850"/>
                    <a:pt x="101" y="2820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gf377b632c8_2_1879"/>
            <p:cNvSpPr/>
            <p:nvPr/>
          </p:nvSpPr>
          <p:spPr>
            <a:xfrm>
              <a:off x="3488549" y="3445606"/>
              <a:ext cx="27676" cy="616474"/>
            </a:xfrm>
            <a:custGeom>
              <a:rect b="b" l="l" r="r" t="t"/>
              <a:pathLst>
                <a:path extrusionOk="0" h="2183" w="98">
                  <a:moveTo>
                    <a:pt x="49" y="1"/>
                  </a:moveTo>
                  <a:cubicBezTo>
                    <a:pt x="25" y="1"/>
                    <a:pt x="0" y="17"/>
                    <a:pt x="0" y="51"/>
                  </a:cubicBezTo>
                  <a:lnTo>
                    <a:pt x="0" y="2130"/>
                  </a:lnTo>
                  <a:cubicBezTo>
                    <a:pt x="0" y="2160"/>
                    <a:pt x="23" y="2182"/>
                    <a:pt x="53" y="2182"/>
                  </a:cubicBezTo>
                  <a:cubicBezTo>
                    <a:pt x="75" y="2182"/>
                    <a:pt x="98" y="2160"/>
                    <a:pt x="98" y="2130"/>
                  </a:cubicBezTo>
                  <a:lnTo>
                    <a:pt x="98" y="51"/>
                  </a:lnTo>
                  <a:cubicBezTo>
                    <a:pt x="98" y="17"/>
                    <a:pt x="74" y="1"/>
                    <a:pt x="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gf377b632c8_2_1879"/>
            <p:cNvSpPr/>
            <p:nvPr/>
          </p:nvSpPr>
          <p:spPr>
            <a:xfrm>
              <a:off x="4066085" y="3479493"/>
              <a:ext cx="28806" cy="544462"/>
            </a:xfrm>
            <a:custGeom>
              <a:rect b="b" l="l" r="r" t="t"/>
              <a:pathLst>
                <a:path extrusionOk="0" h="1928" w="102">
                  <a:moveTo>
                    <a:pt x="50" y="1"/>
                  </a:moveTo>
                  <a:cubicBezTo>
                    <a:pt x="25" y="1"/>
                    <a:pt x="0" y="17"/>
                    <a:pt x="4" y="51"/>
                  </a:cubicBezTo>
                  <a:lnTo>
                    <a:pt x="4" y="1875"/>
                  </a:lnTo>
                  <a:cubicBezTo>
                    <a:pt x="4" y="1905"/>
                    <a:pt x="27" y="1927"/>
                    <a:pt x="49" y="1927"/>
                  </a:cubicBezTo>
                  <a:cubicBezTo>
                    <a:pt x="79" y="1927"/>
                    <a:pt x="102" y="1905"/>
                    <a:pt x="102" y="1875"/>
                  </a:cubicBezTo>
                  <a:lnTo>
                    <a:pt x="102" y="51"/>
                  </a:lnTo>
                  <a:cubicBezTo>
                    <a:pt x="102" y="17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gf377b632c8_2_1879"/>
            <p:cNvSpPr/>
            <p:nvPr/>
          </p:nvSpPr>
          <p:spPr>
            <a:xfrm>
              <a:off x="4355276" y="3354392"/>
              <a:ext cx="28806" cy="790148"/>
            </a:xfrm>
            <a:custGeom>
              <a:rect b="b" l="l" r="r" t="t"/>
              <a:pathLst>
                <a:path extrusionOk="0" h="2798" w="102">
                  <a:moveTo>
                    <a:pt x="52" y="1"/>
                  </a:moveTo>
                  <a:cubicBezTo>
                    <a:pt x="27" y="1"/>
                    <a:pt x="1" y="18"/>
                    <a:pt x="1" y="52"/>
                  </a:cubicBezTo>
                  <a:lnTo>
                    <a:pt x="1" y="2745"/>
                  </a:lnTo>
                  <a:cubicBezTo>
                    <a:pt x="1" y="2775"/>
                    <a:pt x="23" y="2798"/>
                    <a:pt x="53" y="2798"/>
                  </a:cubicBezTo>
                  <a:cubicBezTo>
                    <a:pt x="76" y="2798"/>
                    <a:pt x="98" y="2775"/>
                    <a:pt x="98" y="2745"/>
                  </a:cubicBezTo>
                  <a:lnTo>
                    <a:pt x="98" y="52"/>
                  </a:lnTo>
                  <a:cubicBezTo>
                    <a:pt x="102" y="18"/>
                    <a:pt x="78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gf377b632c8_2_1879"/>
            <p:cNvSpPr/>
            <p:nvPr/>
          </p:nvSpPr>
          <p:spPr>
            <a:xfrm>
              <a:off x="4644468" y="3358627"/>
              <a:ext cx="29088" cy="785912"/>
            </a:xfrm>
            <a:custGeom>
              <a:rect b="b" l="l" r="r" t="t"/>
              <a:pathLst>
                <a:path extrusionOk="0" h="2783" w="103">
                  <a:moveTo>
                    <a:pt x="51" y="1"/>
                  </a:moveTo>
                  <a:cubicBezTo>
                    <a:pt x="25" y="1"/>
                    <a:pt x="1" y="18"/>
                    <a:pt x="5" y="52"/>
                  </a:cubicBezTo>
                  <a:lnTo>
                    <a:pt x="5" y="2730"/>
                  </a:lnTo>
                  <a:cubicBezTo>
                    <a:pt x="5" y="2760"/>
                    <a:pt x="27" y="2783"/>
                    <a:pt x="50" y="2783"/>
                  </a:cubicBezTo>
                  <a:cubicBezTo>
                    <a:pt x="80" y="2783"/>
                    <a:pt x="102" y="2760"/>
                    <a:pt x="102" y="2730"/>
                  </a:cubicBezTo>
                  <a:lnTo>
                    <a:pt x="102" y="52"/>
                  </a:lnTo>
                  <a:cubicBezTo>
                    <a:pt x="102" y="18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gf377b632c8_2_1879"/>
            <p:cNvSpPr/>
            <p:nvPr/>
          </p:nvSpPr>
          <p:spPr>
            <a:xfrm>
              <a:off x="4933942" y="3485988"/>
              <a:ext cx="27676" cy="527236"/>
            </a:xfrm>
            <a:custGeom>
              <a:rect b="b" l="l" r="r" t="t"/>
              <a:pathLst>
                <a:path extrusionOk="0" h="1867" w="98">
                  <a:moveTo>
                    <a:pt x="49" y="0"/>
                  </a:moveTo>
                  <a:cubicBezTo>
                    <a:pt x="25" y="0"/>
                    <a:pt x="0" y="17"/>
                    <a:pt x="0" y="51"/>
                  </a:cubicBezTo>
                  <a:lnTo>
                    <a:pt x="0" y="1822"/>
                  </a:lnTo>
                  <a:cubicBezTo>
                    <a:pt x="0" y="1844"/>
                    <a:pt x="23" y="1867"/>
                    <a:pt x="53" y="1867"/>
                  </a:cubicBezTo>
                  <a:cubicBezTo>
                    <a:pt x="75" y="1867"/>
                    <a:pt x="98" y="1852"/>
                    <a:pt x="98" y="1822"/>
                  </a:cubicBezTo>
                  <a:lnTo>
                    <a:pt x="98" y="51"/>
                  </a:lnTo>
                  <a:cubicBezTo>
                    <a:pt x="98" y="17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gf377b632c8_2_1879"/>
            <p:cNvSpPr/>
            <p:nvPr/>
          </p:nvSpPr>
          <p:spPr>
            <a:xfrm>
              <a:off x="5511478" y="3435157"/>
              <a:ext cx="28806" cy="628899"/>
            </a:xfrm>
            <a:custGeom>
              <a:rect b="b" l="l" r="r" t="t"/>
              <a:pathLst>
                <a:path extrusionOk="0" h="2227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174"/>
                  </a:lnTo>
                  <a:cubicBezTo>
                    <a:pt x="4" y="2204"/>
                    <a:pt x="26" y="2227"/>
                    <a:pt x="49" y="2227"/>
                  </a:cubicBezTo>
                  <a:cubicBezTo>
                    <a:pt x="79" y="2227"/>
                    <a:pt x="101" y="2204"/>
                    <a:pt x="101" y="2174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gf377b632c8_2_1879"/>
            <p:cNvSpPr/>
            <p:nvPr/>
          </p:nvSpPr>
          <p:spPr>
            <a:xfrm>
              <a:off x="5800669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2" y="0"/>
                  </a:moveTo>
                  <a:cubicBezTo>
                    <a:pt x="27" y="0"/>
                    <a:pt x="0" y="17"/>
                    <a:pt x="0" y="51"/>
                  </a:cubicBezTo>
                  <a:lnTo>
                    <a:pt x="0" y="2820"/>
                  </a:lnTo>
                  <a:cubicBezTo>
                    <a:pt x="0" y="2850"/>
                    <a:pt x="23" y="2873"/>
                    <a:pt x="53" y="2873"/>
                  </a:cubicBezTo>
                  <a:cubicBezTo>
                    <a:pt x="75" y="2873"/>
                    <a:pt x="98" y="2850"/>
                    <a:pt x="98" y="2820"/>
                  </a:cubicBezTo>
                  <a:lnTo>
                    <a:pt x="98" y="51"/>
                  </a:lnTo>
                  <a:cubicBezTo>
                    <a:pt x="102" y="17"/>
                    <a:pt x="77" y="0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4" name="Google Shape;2034;gf377b632c8_2_1879"/>
          <p:cNvSpPr/>
          <p:nvPr/>
        </p:nvSpPr>
        <p:spPr>
          <a:xfrm>
            <a:off x="5530000" y="1053532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gf377b632c8_2_1879"/>
          <p:cNvSpPr/>
          <p:nvPr/>
        </p:nvSpPr>
        <p:spPr>
          <a:xfrm>
            <a:off x="5530000" y="1840717"/>
            <a:ext cx="547291" cy="546616"/>
          </a:xfrm>
          <a:custGeom>
            <a:rect b="b" l="l" r="r" t="t"/>
            <a:pathLst>
              <a:path extrusionOk="0" h="27520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gf377b632c8_2_1879"/>
          <p:cNvSpPr/>
          <p:nvPr/>
        </p:nvSpPr>
        <p:spPr>
          <a:xfrm>
            <a:off x="5530000" y="2627882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gf377b632c8_2_1879"/>
          <p:cNvSpPr/>
          <p:nvPr/>
        </p:nvSpPr>
        <p:spPr>
          <a:xfrm>
            <a:off x="5463158" y="976265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gf377b632c8_2_1879"/>
          <p:cNvSpPr/>
          <p:nvPr/>
        </p:nvSpPr>
        <p:spPr>
          <a:xfrm>
            <a:off x="5463158" y="1773513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gf377b632c8_2_1879"/>
          <p:cNvSpPr/>
          <p:nvPr/>
        </p:nvSpPr>
        <p:spPr>
          <a:xfrm>
            <a:off x="5463150" y="2563550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gf377b632c8_2_1879"/>
          <p:cNvSpPr txBox="1"/>
          <p:nvPr/>
        </p:nvSpPr>
        <p:spPr>
          <a:xfrm>
            <a:off x="6144150" y="2693450"/>
            <a:ext cx="2782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Unaffected persons (heterozygotes)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may have affected children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(if the other parent is heterozygote)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41" name="Google Shape;2041;gf377b632c8_2_1879"/>
          <p:cNvSpPr txBox="1"/>
          <p:nvPr/>
        </p:nvSpPr>
        <p:spPr>
          <a:xfrm>
            <a:off x="6144147" y="1907699"/>
            <a:ext cx="240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trait expresses itself only in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homozygous</a:t>
            </a: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state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42" name="Google Shape;2042;gf377b632c8_2_1879"/>
          <p:cNvSpPr txBox="1"/>
          <p:nvPr/>
        </p:nvSpPr>
        <p:spPr>
          <a:xfrm>
            <a:off x="6197698" y="1109024"/>
            <a:ext cx="294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trait (character, disease) is recessive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43" name="Google Shape;2043;gf377b632c8_2_1879"/>
          <p:cNvSpPr/>
          <p:nvPr/>
        </p:nvSpPr>
        <p:spPr>
          <a:xfrm flipH="1">
            <a:off x="373076" y="986350"/>
            <a:ext cx="3049500" cy="9264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gf377b632c8_2_1879"/>
          <p:cNvSpPr/>
          <p:nvPr/>
        </p:nvSpPr>
        <p:spPr>
          <a:xfrm flipH="1">
            <a:off x="373076" y="2051465"/>
            <a:ext cx="3049500" cy="9264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gf377b632c8_2_1879"/>
          <p:cNvSpPr/>
          <p:nvPr/>
        </p:nvSpPr>
        <p:spPr>
          <a:xfrm flipH="1">
            <a:off x="373076" y="3116600"/>
            <a:ext cx="3049500" cy="9264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f377b632c8_2_1879"/>
          <p:cNvSpPr/>
          <p:nvPr/>
        </p:nvSpPr>
        <p:spPr>
          <a:xfrm>
            <a:off x="457208" y="1100275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gf377b632c8_2_1879"/>
          <p:cNvSpPr/>
          <p:nvPr/>
        </p:nvSpPr>
        <p:spPr>
          <a:xfrm>
            <a:off x="457208" y="2174175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gf377b632c8_2_1879"/>
          <p:cNvSpPr/>
          <p:nvPr/>
        </p:nvSpPr>
        <p:spPr>
          <a:xfrm>
            <a:off x="457208" y="3248075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f377b632c8_2_1879"/>
          <p:cNvSpPr/>
          <p:nvPr/>
        </p:nvSpPr>
        <p:spPr>
          <a:xfrm>
            <a:off x="524050" y="2241370"/>
            <a:ext cx="547291" cy="546616"/>
          </a:xfrm>
          <a:custGeom>
            <a:rect b="b" l="l" r="r" t="t"/>
            <a:pathLst>
              <a:path extrusionOk="0" h="27520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gf377b632c8_2_1879"/>
          <p:cNvSpPr/>
          <p:nvPr/>
        </p:nvSpPr>
        <p:spPr>
          <a:xfrm>
            <a:off x="524050" y="1167457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gf377b632c8_2_1879"/>
          <p:cNvSpPr/>
          <p:nvPr/>
        </p:nvSpPr>
        <p:spPr>
          <a:xfrm>
            <a:off x="524059" y="3315257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f377b632c8_2_1879"/>
          <p:cNvSpPr txBox="1"/>
          <p:nvPr/>
        </p:nvSpPr>
        <p:spPr>
          <a:xfrm>
            <a:off x="1138198" y="1126476"/>
            <a:ext cx="2214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The trait (character, disease)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appears in </a:t>
            </a:r>
            <a:r>
              <a:rPr b="1"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every generation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53" name="Google Shape;2053;gf377b632c8_2_1879"/>
          <p:cNvSpPr txBox="1"/>
          <p:nvPr/>
        </p:nvSpPr>
        <p:spPr>
          <a:xfrm>
            <a:off x="1186650" y="2148225"/>
            <a:ext cx="24942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Unaffected persons do not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transmit the trait to their children.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54" name="Google Shape;2054;gf377b632c8_2_1879"/>
          <p:cNvSpPr txBox="1"/>
          <p:nvPr/>
        </p:nvSpPr>
        <p:spPr>
          <a:xfrm>
            <a:off x="1211898" y="3039277"/>
            <a:ext cx="24021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latin typeface="Fira Sans"/>
                <a:ea typeface="Fira Sans"/>
                <a:cs typeface="Fira Sans"/>
                <a:sym typeface="Fira Sans"/>
              </a:rPr>
              <a:t>Examples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1- Huntington disease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2- Myotonic dystrophy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3- Neurofibromatosis type 1 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4- Marfan syndrome … etc.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55" name="Google Shape;2055;gf377b632c8_2_1879"/>
          <p:cNvSpPr txBox="1"/>
          <p:nvPr/>
        </p:nvSpPr>
        <p:spPr>
          <a:xfrm>
            <a:off x="174825" y="4050700"/>
            <a:ext cx="1691400" cy="9543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 u="sng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Dr’s note</a:t>
            </a:r>
            <a:r>
              <a:rPr lang="en-GB" sz="10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 : </a:t>
            </a:r>
            <a:endParaRPr sz="10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Which case that the trait will appear in </a:t>
            </a:r>
            <a:r>
              <a:rPr b="1" lang="en-GB" sz="10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every generation</a:t>
            </a:r>
            <a:r>
              <a:rPr lang="en-GB" sz="10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? </a:t>
            </a:r>
            <a:r>
              <a:rPr lang="en-GB" sz="100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Autosomal Dominant</a:t>
            </a:r>
            <a:r>
              <a:rPr lang="en-GB" sz="10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0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56" name="Google Shape;2056;gf377b632c8_2_1879"/>
          <p:cNvSpPr/>
          <p:nvPr/>
        </p:nvSpPr>
        <p:spPr>
          <a:xfrm flipH="1">
            <a:off x="5363300" y="3368025"/>
            <a:ext cx="3474300" cy="6810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gf377b632c8_2_1879"/>
          <p:cNvSpPr/>
          <p:nvPr/>
        </p:nvSpPr>
        <p:spPr>
          <a:xfrm flipH="1">
            <a:off x="5363300" y="4165275"/>
            <a:ext cx="3474300" cy="6810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f377b632c8_2_1879"/>
          <p:cNvSpPr/>
          <p:nvPr/>
        </p:nvSpPr>
        <p:spPr>
          <a:xfrm>
            <a:off x="5463138" y="3368025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gf377b632c8_2_1879"/>
          <p:cNvSpPr/>
          <p:nvPr/>
        </p:nvSpPr>
        <p:spPr>
          <a:xfrm>
            <a:off x="5463138" y="4165275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f377b632c8_2_1879"/>
          <p:cNvSpPr/>
          <p:nvPr/>
        </p:nvSpPr>
        <p:spPr>
          <a:xfrm>
            <a:off x="5530000" y="3430170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f377b632c8_2_1879"/>
          <p:cNvSpPr/>
          <p:nvPr/>
        </p:nvSpPr>
        <p:spPr>
          <a:xfrm>
            <a:off x="5530000" y="4232457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5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f377b632c8_2_1879"/>
          <p:cNvSpPr txBox="1"/>
          <p:nvPr/>
        </p:nvSpPr>
        <p:spPr>
          <a:xfrm>
            <a:off x="6144150" y="410650"/>
            <a:ext cx="2494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Fira Sans"/>
                <a:ea typeface="Fira Sans"/>
                <a:cs typeface="Fira Sans"/>
                <a:sym typeface="Fira Sans"/>
              </a:rPr>
              <a:t>Autosomal </a:t>
            </a:r>
            <a:r>
              <a:rPr b="1" lang="en-GB" sz="1800" u="sng">
                <a:latin typeface="Fira Sans"/>
                <a:ea typeface="Fira Sans"/>
                <a:cs typeface="Fira Sans"/>
                <a:sym typeface="Fira Sans"/>
              </a:rPr>
              <a:t>Recessive</a:t>
            </a:r>
            <a:endParaRPr b="1" sz="1800" u="sng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63" name="Google Shape;2063;gf377b632c8_2_1879"/>
          <p:cNvSpPr txBox="1"/>
          <p:nvPr/>
        </p:nvSpPr>
        <p:spPr>
          <a:xfrm>
            <a:off x="6188551" y="3428387"/>
            <a:ext cx="2693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The parents of the affected child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maybe related (</a:t>
            </a:r>
            <a:r>
              <a:rPr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consanguineous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64" name="Google Shape;2064;gf377b632c8_2_1879"/>
          <p:cNvSpPr txBox="1"/>
          <p:nvPr/>
        </p:nvSpPr>
        <p:spPr>
          <a:xfrm>
            <a:off x="6144155" y="4067175"/>
            <a:ext cx="2946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Males and female are </a:t>
            </a:r>
            <a:r>
              <a:rPr lang="en-GB" sz="11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equally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 affected.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latin typeface="Fira Sans"/>
                <a:ea typeface="Fira Sans"/>
                <a:cs typeface="Fira Sans"/>
                <a:sym typeface="Fira Sans"/>
              </a:rPr>
              <a:t>Examples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Cystic fibrosis, Phenyketonuria, </a:t>
            </a:r>
            <a:r>
              <a:rPr lang="en-GB" sz="11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Sickle cell</a:t>
            </a:r>
            <a:endParaRPr sz="1100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anaemia</a:t>
            </a:r>
            <a:r>
              <a:rPr lang="en-GB" sz="1100">
                <a:latin typeface="Fira Sans"/>
                <a:ea typeface="Fira Sans"/>
                <a:cs typeface="Fira Sans"/>
                <a:sym typeface="Fira Sans"/>
              </a:rPr>
              <a:t>, Thalassaemia etc.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65" name="Google Shape;2065;gf377b632c8_2_1879"/>
          <p:cNvSpPr txBox="1"/>
          <p:nvPr/>
        </p:nvSpPr>
        <p:spPr>
          <a:xfrm>
            <a:off x="2086795" y="4116750"/>
            <a:ext cx="1691400" cy="473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600" u="sng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Dr’ s </a:t>
            </a:r>
            <a:r>
              <a:rPr b="1" i="1" lang="en-GB" sz="600" u="sng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note</a:t>
            </a:r>
            <a:r>
              <a:rPr lang="en-GB" sz="6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endParaRPr sz="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A person needs </a:t>
            </a:r>
            <a:r>
              <a:rPr lang="en-GB" sz="6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r>
              <a:rPr lang="en-GB" sz="6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 copies of the gene to be </a:t>
            </a:r>
            <a:r>
              <a:rPr b="1" lang="en-GB" sz="6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affected (aa)</a:t>
            </a:r>
            <a:r>
              <a:rPr lang="en-GB" sz="6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6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66" name="Google Shape;2066;gf377b632c8_2_1879"/>
          <p:cNvSpPr txBox="1"/>
          <p:nvPr/>
        </p:nvSpPr>
        <p:spPr>
          <a:xfrm>
            <a:off x="-675689" y="4050700"/>
            <a:ext cx="73152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In autosomal recessive</a:t>
            </a:r>
            <a:endParaRPr sz="6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67" name="Google Shape;2067;gf377b632c8_2_1879"/>
          <p:cNvSpPr txBox="1"/>
          <p:nvPr/>
        </p:nvSpPr>
        <p:spPr>
          <a:xfrm>
            <a:off x="2000225" y="4670399"/>
            <a:ext cx="18645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While in Autosomal dominant, the genotype of affected person will be either (AA) or (Aa).</a:t>
            </a:r>
            <a:endParaRPr sz="7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68" name="Google Shape;2068;gf377b632c8_2_1879"/>
          <p:cNvSpPr txBox="1"/>
          <p:nvPr/>
        </p:nvSpPr>
        <p:spPr>
          <a:xfrm>
            <a:off x="4192951" y="656777"/>
            <a:ext cx="6304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Mostly related to Endogamy “زواج الأقارب”</a:t>
            </a:r>
            <a:endParaRPr sz="9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f377b632c8_2_1932"/>
          <p:cNvSpPr txBox="1"/>
          <p:nvPr>
            <p:ph type="title"/>
          </p:nvPr>
        </p:nvSpPr>
        <p:spPr>
          <a:xfrm>
            <a:off x="275900" y="232259"/>
            <a:ext cx="3378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 Pedigree Analysis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74" name="Google Shape;2074;gf377b632c8_2_1932"/>
          <p:cNvSpPr txBox="1"/>
          <p:nvPr/>
        </p:nvSpPr>
        <p:spPr>
          <a:xfrm>
            <a:off x="5328975" y="358400"/>
            <a:ext cx="38151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GB" sz="1500">
                <a:latin typeface="Fira Sans"/>
                <a:ea typeface="Fira Sans"/>
                <a:cs typeface="Fira Sans"/>
                <a:sym typeface="Fira Sans"/>
              </a:rPr>
              <a:t>Family Tree of an Autosomal Dominant Mode of Inheritance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75" name="Google Shape;2075;gf377b632c8_2_1932"/>
          <p:cNvSpPr txBox="1"/>
          <p:nvPr/>
        </p:nvSpPr>
        <p:spPr>
          <a:xfrm>
            <a:off x="543651" y="3649943"/>
            <a:ext cx="2842500" cy="11367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GB" sz="1200" u="sng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Dr’s note</a:t>
            </a: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 sz="12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●The pedigree  is essential part</a:t>
            </a:r>
            <a:endParaRPr sz="12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of </a:t>
            </a:r>
            <a:r>
              <a:rPr b="1"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history taking</a:t>
            </a: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 in genetics. </a:t>
            </a:r>
            <a:endParaRPr sz="12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● The probability of </a:t>
            </a:r>
            <a:r>
              <a:rPr b="1"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each</a:t>
            </a: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 child being affected is </a:t>
            </a:r>
            <a:r>
              <a:rPr b="1"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25%</a:t>
            </a: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 , </a:t>
            </a:r>
            <a:r>
              <a:rPr b="1"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but not for all children,25%.</a:t>
            </a:r>
            <a:endParaRPr b="1" sz="12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76" name="Google Shape;2076;gf377b632c8_2_1932"/>
          <p:cNvSpPr txBox="1"/>
          <p:nvPr/>
        </p:nvSpPr>
        <p:spPr>
          <a:xfrm>
            <a:off x="6491580" y="3747452"/>
            <a:ext cx="1739400" cy="9417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GB" sz="1200" u="sng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The Dr’s note</a:t>
            </a: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 sz="12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A person only needs </a:t>
            </a:r>
            <a:r>
              <a:rPr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1200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copy of the gene to be affected </a:t>
            </a:r>
            <a:r>
              <a:rPr b="1" lang="en-GB" sz="1200">
                <a:solidFill>
                  <a:srgbClr val="6AA84F"/>
                </a:solidFill>
                <a:latin typeface="Fira Sans"/>
                <a:ea typeface="Fira Sans"/>
                <a:cs typeface="Fira Sans"/>
                <a:sym typeface="Fira Sans"/>
              </a:rPr>
              <a:t>(AA,Aa).</a:t>
            </a:r>
            <a:endParaRPr b="1" sz="12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77" name="Google Shape;2077;gf377b632c8_2_1932"/>
          <p:cNvSpPr txBox="1"/>
          <p:nvPr/>
        </p:nvSpPr>
        <p:spPr>
          <a:xfrm>
            <a:off x="5961025" y="3343675"/>
            <a:ext cx="28005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Note the presence of </a:t>
            </a:r>
            <a:r>
              <a:rPr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male-to-male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(i.e. father to son) transmission.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078" name="Google Shape;2078;gf377b632c8_2_19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" y="1041764"/>
            <a:ext cx="3377999" cy="212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9" name="Google Shape;2079;gf377b632c8_2_19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4696" y="1130504"/>
            <a:ext cx="3378000" cy="19516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0" name="Google Shape;2080;gf377b632c8_2_1932"/>
          <p:cNvGrpSpPr/>
          <p:nvPr/>
        </p:nvGrpSpPr>
        <p:grpSpPr>
          <a:xfrm>
            <a:off x="3839614" y="72"/>
            <a:ext cx="1489370" cy="5143345"/>
            <a:chOff x="1050825" y="751676"/>
            <a:chExt cx="1664658" cy="3984926"/>
          </a:xfrm>
        </p:grpSpPr>
        <p:sp>
          <p:nvSpPr>
            <p:cNvPr id="2081" name="Google Shape;2081;gf377b632c8_2_1932"/>
            <p:cNvSpPr/>
            <p:nvPr/>
          </p:nvSpPr>
          <p:spPr>
            <a:xfrm>
              <a:off x="1206182" y="2531916"/>
              <a:ext cx="1329110" cy="1463140"/>
            </a:xfrm>
            <a:custGeom>
              <a:rect b="b" l="l" r="r" t="t"/>
              <a:pathLst>
                <a:path extrusionOk="0" h="15436" w="14022">
                  <a:moveTo>
                    <a:pt x="11805" y="337"/>
                  </a:moveTo>
                  <a:cubicBezTo>
                    <a:pt x="12898" y="2740"/>
                    <a:pt x="9927" y="4874"/>
                    <a:pt x="6685" y="7082"/>
                  </a:cubicBezTo>
                  <a:cubicBezTo>
                    <a:pt x="3511" y="9245"/>
                    <a:pt x="1408" y="10510"/>
                    <a:pt x="704" y="11416"/>
                  </a:cubicBezTo>
                  <a:cubicBezTo>
                    <a:pt x="1" y="12322"/>
                    <a:pt x="2853" y="15436"/>
                    <a:pt x="2561" y="15077"/>
                  </a:cubicBezTo>
                  <a:cubicBezTo>
                    <a:pt x="1468" y="12988"/>
                    <a:pt x="7209" y="9650"/>
                    <a:pt x="8669" y="8744"/>
                  </a:cubicBezTo>
                  <a:cubicBezTo>
                    <a:pt x="10129" y="7830"/>
                    <a:pt x="13550" y="4956"/>
                    <a:pt x="13744" y="4170"/>
                  </a:cubicBezTo>
                  <a:cubicBezTo>
                    <a:pt x="14021" y="3077"/>
                    <a:pt x="12142" y="1"/>
                    <a:pt x="11805" y="337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gf377b632c8_2_1932"/>
            <p:cNvSpPr/>
            <p:nvPr/>
          </p:nvSpPr>
          <p:spPr>
            <a:xfrm>
              <a:off x="1188457" y="3745220"/>
              <a:ext cx="1359537" cy="991382"/>
            </a:xfrm>
            <a:custGeom>
              <a:rect b="b" l="l" r="r" t="t"/>
              <a:pathLst>
                <a:path extrusionOk="0" h="10459" w="14343">
                  <a:moveTo>
                    <a:pt x="13774" y="3766"/>
                  </a:moveTo>
                  <a:cubicBezTo>
                    <a:pt x="13205" y="4425"/>
                    <a:pt x="11177" y="6521"/>
                    <a:pt x="9006" y="7861"/>
                  </a:cubicBezTo>
                  <a:cubicBezTo>
                    <a:pt x="6842" y="9208"/>
                    <a:pt x="4327" y="10458"/>
                    <a:pt x="4327" y="10458"/>
                  </a:cubicBezTo>
                  <a:lnTo>
                    <a:pt x="0" y="10458"/>
                  </a:lnTo>
                  <a:cubicBezTo>
                    <a:pt x="0" y="10458"/>
                    <a:pt x="4881" y="7838"/>
                    <a:pt x="6603" y="6663"/>
                  </a:cubicBezTo>
                  <a:cubicBezTo>
                    <a:pt x="8325" y="5488"/>
                    <a:pt x="13647" y="1977"/>
                    <a:pt x="12254" y="1"/>
                  </a:cubicBezTo>
                  <a:cubicBezTo>
                    <a:pt x="13946" y="1109"/>
                    <a:pt x="14343" y="3100"/>
                    <a:pt x="13774" y="3766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gf377b632c8_2_1932"/>
            <p:cNvSpPr/>
            <p:nvPr/>
          </p:nvSpPr>
          <p:spPr>
            <a:xfrm>
              <a:off x="1192722" y="1402974"/>
              <a:ext cx="1362381" cy="1421339"/>
            </a:xfrm>
            <a:custGeom>
              <a:rect b="b" l="l" r="r" t="t"/>
              <a:pathLst>
                <a:path extrusionOk="0" h="14995" w="14373">
                  <a:moveTo>
                    <a:pt x="2456" y="14897"/>
                  </a:moveTo>
                  <a:cubicBezTo>
                    <a:pt x="1572" y="12599"/>
                    <a:pt x="7988" y="9276"/>
                    <a:pt x="9118" y="8437"/>
                  </a:cubicBezTo>
                  <a:cubicBezTo>
                    <a:pt x="10241" y="7599"/>
                    <a:pt x="14373" y="4372"/>
                    <a:pt x="14305" y="3295"/>
                  </a:cubicBezTo>
                  <a:cubicBezTo>
                    <a:pt x="14238" y="2217"/>
                    <a:pt x="11970" y="1"/>
                    <a:pt x="12015" y="532"/>
                  </a:cubicBezTo>
                  <a:cubicBezTo>
                    <a:pt x="13505" y="3721"/>
                    <a:pt x="7014" y="6648"/>
                    <a:pt x="5847" y="7486"/>
                  </a:cubicBezTo>
                  <a:cubicBezTo>
                    <a:pt x="4671" y="8325"/>
                    <a:pt x="614" y="10840"/>
                    <a:pt x="307" y="11753"/>
                  </a:cubicBezTo>
                  <a:cubicBezTo>
                    <a:pt x="0" y="12659"/>
                    <a:pt x="2680" y="14995"/>
                    <a:pt x="2456" y="14897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gf377b632c8_2_1932"/>
            <p:cNvSpPr/>
            <p:nvPr/>
          </p:nvSpPr>
          <p:spPr>
            <a:xfrm>
              <a:off x="1154428" y="765799"/>
              <a:ext cx="1414230" cy="946643"/>
            </a:xfrm>
            <a:custGeom>
              <a:rect b="b" l="l" r="r" t="t"/>
              <a:pathLst>
                <a:path extrusionOk="0" h="9987" w="14920">
                  <a:moveTo>
                    <a:pt x="2837" y="9987"/>
                  </a:moveTo>
                  <a:cubicBezTo>
                    <a:pt x="2388" y="9762"/>
                    <a:pt x="1153" y="8557"/>
                    <a:pt x="1153" y="8557"/>
                  </a:cubicBezTo>
                  <a:cubicBezTo>
                    <a:pt x="1153" y="8557"/>
                    <a:pt x="0" y="7075"/>
                    <a:pt x="839" y="6236"/>
                  </a:cubicBezTo>
                  <a:cubicBezTo>
                    <a:pt x="1550" y="5518"/>
                    <a:pt x="2920" y="4073"/>
                    <a:pt x="5128" y="2696"/>
                  </a:cubicBezTo>
                  <a:cubicBezTo>
                    <a:pt x="7179" y="1423"/>
                    <a:pt x="11176" y="1"/>
                    <a:pt x="11176" y="1"/>
                  </a:cubicBezTo>
                  <a:lnTo>
                    <a:pt x="14919" y="143"/>
                  </a:lnTo>
                  <a:cubicBezTo>
                    <a:pt x="14919" y="143"/>
                    <a:pt x="10353" y="2516"/>
                    <a:pt x="9222" y="3309"/>
                  </a:cubicBezTo>
                  <a:cubicBezTo>
                    <a:pt x="8100" y="4103"/>
                    <a:pt x="696" y="7329"/>
                    <a:pt x="2837" y="9987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gf377b632c8_2_1932"/>
            <p:cNvSpPr/>
            <p:nvPr/>
          </p:nvSpPr>
          <p:spPr>
            <a:xfrm>
              <a:off x="1060778" y="2491441"/>
              <a:ext cx="1582383" cy="1610819"/>
            </a:xfrm>
            <a:custGeom>
              <a:rect b="b" l="l" r="r" t="t"/>
              <a:pathLst>
                <a:path extrusionOk="0" h="16994" w="16694">
                  <a:moveTo>
                    <a:pt x="1856" y="1"/>
                  </a:moveTo>
                  <a:cubicBezTo>
                    <a:pt x="1565" y="390"/>
                    <a:pt x="0" y="3085"/>
                    <a:pt x="1542" y="4822"/>
                  </a:cubicBezTo>
                  <a:cubicBezTo>
                    <a:pt x="2568" y="5982"/>
                    <a:pt x="5509" y="7674"/>
                    <a:pt x="7037" y="8879"/>
                  </a:cubicBezTo>
                  <a:cubicBezTo>
                    <a:pt x="8564" y="10077"/>
                    <a:pt x="11161" y="11948"/>
                    <a:pt x="12688" y="13018"/>
                  </a:cubicBezTo>
                  <a:cubicBezTo>
                    <a:pt x="14635" y="14381"/>
                    <a:pt x="15173" y="16252"/>
                    <a:pt x="15121" y="16993"/>
                  </a:cubicBezTo>
                  <a:cubicBezTo>
                    <a:pt x="15256" y="16851"/>
                    <a:pt x="16693" y="14987"/>
                    <a:pt x="16311" y="13078"/>
                  </a:cubicBezTo>
                  <a:cubicBezTo>
                    <a:pt x="15870" y="10877"/>
                    <a:pt x="9919" y="8257"/>
                    <a:pt x="3908" y="3025"/>
                  </a:cubicBezTo>
                  <a:cubicBezTo>
                    <a:pt x="2934" y="2172"/>
                    <a:pt x="1976" y="1333"/>
                    <a:pt x="1856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gf377b632c8_2_1932"/>
            <p:cNvSpPr/>
            <p:nvPr/>
          </p:nvSpPr>
          <p:spPr>
            <a:xfrm>
              <a:off x="1050825" y="3611852"/>
              <a:ext cx="1454609" cy="1117639"/>
            </a:xfrm>
            <a:custGeom>
              <a:rect b="b" l="l" r="r" t="t"/>
              <a:pathLst>
                <a:path extrusionOk="0" h="11791" w="15346">
                  <a:moveTo>
                    <a:pt x="2343" y="1"/>
                  </a:moveTo>
                  <a:cubicBezTo>
                    <a:pt x="2141" y="233"/>
                    <a:pt x="0" y="3639"/>
                    <a:pt x="2141" y="5338"/>
                  </a:cubicBezTo>
                  <a:cubicBezTo>
                    <a:pt x="4282" y="7037"/>
                    <a:pt x="7486" y="9537"/>
                    <a:pt x="8175" y="10016"/>
                  </a:cubicBezTo>
                  <a:cubicBezTo>
                    <a:pt x="8856" y="10496"/>
                    <a:pt x="10705" y="11791"/>
                    <a:pt x="10705" y="11791"/>
                  </a:cubicBezTo>
                  <a:lnTo>
                    <a:pt x="15346" y="11551"/>
                  </a:lnTo>
                  <a:cubicBezTo>
                    <a:pt x="15346" y="11551"/>
                    <a:pt x="8788" y="7374"/>
                    <a:pt x="7329" y="6086"/>
                  </a:cubicBezTo>
                  <a:cubicBezTo>
                    <a:pt x="6438" y="5286"/>
                    <a:pt x="5562" y="4657"/>
                    <a:pt x="4327" y="3332"/>
                  </a:cubicBezTo>
                  <a:cubicBezTo>
                    <a:pt x="3563" y="2501"/>
                    <a:pt x="2246" y="1423"/>
                    <a:pt x="2343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gf377b632c8_2_1932"/>
            <p:cNvSpPr/>
            <p:nvPr/>
          </p:nvSpPr>
          <p:spPr>
            <a:xfrm>
              <a:off x="1052247" y="1354062"/>
              <a:ext cx="1595842" cy="1586648"/>
            </a:xfrm>
            <a:custGeom>
              <a:rect b="b" l="l" r="r" t="t"/>
              <a:pathLst>
                <a:path extrusionOk="0" h="16739" w="16836">
                  <a:moveTo>
                    <a:pt x="1939" y="0"/>
                  </a:moveTo>
                  <a:cubicBezTo>
                    <a:pt x="831" y="831"/>
                    <a:pt x="0" y="3781"/>
                    <a:pt x="1340" y="5210"/>
                  </a:cubicBezTo>
                  <a:cubicBezTo>
                    <a:pt x="2688" y="6633"/>
                    <a:pt x="4200" y="7478"/>
                    <a:pt x="7441" y="9634"/>
                  </a:cubicBezTo>
                  <a:cubicBezTo>
                    <a:pt x="9245" y="10832"/>
                    <a:pt x="11304" y="11977"/>
                    <a:pt x="13160" y="13220"/>
                  </a:cubicBezTo>
                  <a:cubicBezTo>
                    <a:pt x="15024" y="14463"/>
                    <a:pt x="15503" y="15975"/>
                    <a:pt x="15308" y="16738"/>
                  </a:cubicBezTo>
                  <a:cubicBezTo>
                    <a:pt x="15713" y="16229"/>
                    <a:pt x="16835" y="14298"/>
                    <a:pt x="16461" y="13033"/>
                  </a:cubicBezTo>
                  <a:cubicBezTo>
                    <a:pt x="16079" y="11760"/>
                    <a:pt x="14912" y="10832"/>
                    <a:pt x="13482" y="9821"/>
                  </a:cubicBezTo>
                  <a:cubicBezTo>
                    <a:pt x="11199" y="8212"/>
                    <a:pt x="5832" y="5368"/>
                    <a:pt x="4656" y="4185"/>
                  </a:cubicBezTo>
                  <a:cubicBezTo>
                    <a:pt x="3481" y="3002"/>
                    <a:pt x="2021" y="2164"/>
                    <a:pt x="1939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gf377b632c8_2_1932"/>
            <p:cNvSpPr/>
            <p:nvPr/>
          </p:nvSpPr>
          <p:spPr>
            <a:xfrm>
              <a:off x="1206182" y="751676"/>
              <a:ext cx="1509301" cy="1035269"/>
            </a:xfrm>
            <a:custGeom>
              <a:rect b="b" l="l" r="r" t="t"/>
              <a:pathLst>
                <a:path extrusionOk="0" h="10922" w="15923">
                  <a:moveTo>
                    <a:pt x="1" y="0"/>
                  </a:moveTo>
                  <a:lnTo>
                    <a:pt x="4440" y="0"/>
                  </a:lnTo>
                  <a:cubicBezTo>
                    <a:pt x="4440" y="0"/>
                    <a:pt x="11484" y="3818"/>
                    <a:pt x="13864" y="5914"/>
                  </a:cubicBezTo>
                  <a:cubicBezTo>
                    <a:pt x="15923" y="7725"/>
                    <a:pt x="14837" y="9671"/>
                    <a:pt x="13827" y="10922"/>
                  </a:cubicBezTo>
                  <a:cubicBezTo>
                    <a:pt x="14598" y="9222"/>
                    <a:pt x="9732" y="6370"/>
                    <a:pt x="8766" y="5659"/>
                  </a:cubicBezTo>
                  <a:cubicBezTo>
                    <a:pt x="6730" y="4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f377b632c8_2_1951"/>
          <p:cNvSpPr txBox="1"/>
          <p:nvPr>
            <p:ph type="title"/>
          </p:nvPr>
        </p:nvSpPr>
        <p:spPr>
          <a:xfrm>
            <a:off x="472013" y="3210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u="sng"/>
              <a:t>Punnett square showing autosomal recessive inheritance</a:t>
            </a:r>
            <a:endParaRPr u="sng"/>
          </a:p>
        </p:txBody>
      </p:sp>
      <p:grpSp>
        <p:nvGrpSpPr>
          <p:cNvPr id="2094" name="Google Shape;2094;gf377b632c8_2_1951"/>
          <p:cNvGrpSpPr/>
          <p:nvPr/>
        </p:nvGrpSpPr>
        <p:grpSpPr>
          <a:xfrm rot="4033889">
            <a:off x="1385437" y="1149624"/>
            <a:ext cx="614929" cy="849876"/>
            <a:chOff x="4822750" y="3176275"/>
            <a:chExt cx="400375" cy="553300"/>
          </a:xfrm>
        </p:grpSpPr>
        <p:sp>
          <p:nvSpPr>
            <p:cNvPr id="2095" name="Google Shape;2095;gf377b632c8_2_1951"/>
            <p:cNvSpPr/>
            <p:nvPr/>
          </p:nvSpPr>
          <p:spPr>
            <a:xfrm>
              <a:off x="4824225" y="3177550"/>
              <a:ext cx="397600" cy="550875"/>
            </a:xfrm>
            <a:custGeom>
              <a:rect b="b" l="l" r="r" t="t"/>
              <a:pathLst>
                <a:path extrusionOk="0" h="22035" w="15904">
                  <a:moveTo>
                    <a:pt x="9667" y="6900"/>
                  </a:moveTo>
                  <a:cubicBezTo>
                    <a:pt x="9705" y="6945"/>
                    <a:pt x="9742" y="6990"/>
                    <a:pt x="9780" y="7042"/>
                  </a:cubicBezTo>
                  <a:cubicBezTo>
                    <a:pt x="10553" y="7920"/>
                    <a:pt x="11776" y="9736"/>
                    <a:pt x="11258" y="11950"/>
                  </a:cubicBezTo>
                  <a:cubicBezTo>
                    <a:pt x="10665" y="14449"/>
                    <a:pt x="8482" y="15267"/>
                    <a:pt x="5885" y="15694"/>
                  </a:cubicBezTo>
                  <a:cubicBezTo>
                    <a:pt x="4407" y="13488"/>
                    <a:pt x="3499" y="11327"/>
                    <a:pt x="4925" y="9188"/>
                  </a:cubicBezTo>
                  <a:cubicBezTo>
                    <a:pt x="6193" y="7290"/>
                    <a:pt x="8347" y="6945"/>
                    <a:pt x="9517" y="6907"/>
                  </a:cubicBezTo>
                  <a:cubicBezTo>
                    <a:pt x="9570" y="6907"/>
                    <a:pt x="9615" y="6900"/>
                    <a:pt x="9667" y="6900"/>
                  </a:cubicBezTo>
                  <a:close/>
                  <a:moveTo>
                    <a:pt x="8179" y="0"/>
                  </a:moveTo>
                  <a:cubicBezTo>
                    <a:pt x="8039" y="0"/>
                    <a:pt x="7899" y="72"/>
                    <a:pt x="7821" y="243"/>
                  </a:cubicBezTo>
                  <a:cubicBezTo>
                    <a:pt x="7146" y="1729"/>
                    <a:pt x="7761" y="3613"/>
                    <a:pt x="8392" y="4933"/>
                  </a:cubicBezTo>
                  <a:cubicBezTo>
                    <a:pt x="8587" y="5346"/>
                    <a:pt x="8819" y="5736"/>
                    <a:pt x="9075" y="6112"/>
                  </a:cubicBezTo>
                  <a:cubicBezTo>
                    <a:pt x="7694" y="6232"/>
                    <a:pt x="5570" y="6749"/>
                    <a:pt x="4249" y="8738"/>
                  </a:cubicBezTo>
                  <a:cubicBezTo>
                    <a:pt x="2569" y="11252"/>
                    <a:pt x="3664" y="13796"/>
                    <a:pt x="4985" y="15822"/>
                  </a:cubicBezTo>
                  <a:cubicBezTo>
                    <a:pt x="4775" y="15852"/>
                    <a:pt x="4572" y="15874"/>
                    <a:pt x="4362" y="15904"/>
                  </a:cubicBezTo>
                  <a:cubicBezTo>
                    <a:pt x="985" y="16310"/>
                    <a:pt x="152" y="18418"/>
                    <a:pt x="115" y="18508"/>
                  </a:cubicBezTo>
                  <a:cubicBezTo>
                    <a:pt x="0" y="18827"/>
                    <a:pt x="258" y="19059"/>
                    <a:pt x="513" y="19059"/>
                  </a:cubicBezTo>
                  <a:cubicBezTo>
                    <a:pt x="660" y="19059"/>
                    <a:pt x="806" y="18982"/>
                    <a:pt x="880" y="18801"/>
                  </a:cubicBezTo>
                  <a:cubicBezTo>
                    <a:pt x="910" y="18734"/>
                    <a:pt x="1601" y="17053"/>
                    <a:pt x="4460" y="16715"/>
                  </a:cubicBezTo>
                  <a:cubicBezTo>
                    <a:pt x="4790" y="16677"/>
                    <a:pt x="5135" y="16632"/>
                    <a:pt x="5495" y="16580"/>
                  </a:cubicBezTo>
                  <a:cubicBezTo>
                    <a:pt x="5698" y="16873"/>
                    <a:pt x="5900" y="17143"/>
                    <a:pt x="6095" y="17405"/>
                  </a:cubicBezTo>
                  <a:cubicBezTo>
                    <a:pt x="7791" y="19717"/>
                    <a:pt x="7049" y="21367"/>
                    <a:pt x="7011" y="21443"/>
                  </a:cubicBezTo>
                  <a:cubicBezTo>
                    <a:pt x="6851" y="21767"/>
                    <a:pt x="7123" y="22035"/>
                    <a:pt x="7393" y="22035"/>
                  </a:cubicBezTo>
                  <a:cubicBezTo>
                    <a:pt x="7530" y="22035"/>
                    <a:pt x="7666" y="21966"/>
                    <a:pt x="7746" y="21803"/>
                  </a:cubicBezTo>
                  <a:cubicBezTo>
                    <a:pt x="7791" y="21713"/>
                    <a:pt x="8759" y="19664"/>
                    <a:pt x="6748" y="16918"/>
                  </a:cubicBezTo>
                  <a:cubicBezTo>
                    <a:pt x="6636" y="16760"/>
                    <a:pt x="6516" y="16595"/>
                    <a:pt x="6403" y="16437"/>
                  </a:cubicBezTo>
                  <a:cubicBezTo>
                    <a:pt x="7244" y="16302"/>
                    <a:pt x="8069" y="16070"/>
                    <a:pt x="8857" y="15747"/>
                  </a:cubicBezTo>
                  <a:cubicBezTo>
                    <a:pt x="10343" y="15117"/>
                    <a:pt x="11604" y="14051"/>
                    <a:pt x="12054" y="12137"/>
                  </a:cubicBezTo>
                  <a:cubicBezTo>
                    <a:pt x="12602" y="9796"/>
                    <a:pt x="11506" y="7875"/>
                    <a:pt x="10643" y="6794"/>
                  </a:cubicBezTo>
                  <a:cubicBezTo>
                    <a:pt x="11108" y="6727"/>
                    <a:pt x="11566" y="6622"/>
                    <a:pt x="12009" y="6487"/>
                  </a:cubicBezTo>
                  <a:cubicBezTo>
                    <a:pt x="13405" y="6044"/>
                    <a:pt x="15198" y="5196"/>
                    <a:pt x="15821" y="3695"/>
                  </a:cubicBezTo>
                  <a:cubicBezTo>
                    <a:pt x="15903" y="3485"/>
                    <a:pt x="15806" y="3245"/>
                    <a:pt x="15596" y="3162"/>
                  </a:cubicBezTo>
                  <a:cubicBezTo>
                    <a:pt x="15546" y="3140"/>
                    <a:pt x="15494" y="3130"/>
                    <a:pt x="15442" y="3130"/>
                  </a:cubicBezTo>
                  <a:cubicBezTo>
                    <a:pt x="15284" y="3130"/>
                    <a:pt x="15131" y="3227"/>
                    <a:pt x="15063" y="3380"/>
                  </a:cubicBezTo>
                  <a:cubicBezTo>
                    <a:pt x="14568" y="4596"/>
                    <a:pt x="12992" y="5316"/>
                    <a:pt x="11761" y="5706"/>
                  </a:cubicBezTo>
                  <a:cubicBezTo>
                    <a:pt x="11198" y="5879"/>
                    <a:pt x="10620" y="5999"/>
                    <a:pt x="10035" y="6052"/>
                  </a:cubicBezTo>
                  <a:cubicBezTo>
                    <a:pt x="9682" y="5594"/>
                    <a:pt x="9375" y="5099"/>
                    <a:pt x="9127" y="4581"/>
                  </a:cubicBezTo>
                  <a:cubicBezTo>
                    <a:pt x="8572" y="3418"/>
                    <a:pt x="8024" y="1774"/>
                    <a:pt x="8564" y="581"/>
                  </a:cubicBezTo>
                  <a:cubicBezTo>
                    <a:pt x="8712" y="257"/>
                    <a:pt x="8445" y="0"/>
                    <a:pt x="8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gf377b632c8_2_1951"/>
            <p:cNvSpPr/>
            <p:nvPr/>
          </p:nvSpPr>
          <p:spPr>
            <a:xfrm>
              <a:off x="4822750" y="3176275"/>
              <a:ext cx="400375" cy="553300"/>
            </a:xfrm>
            <a:custGeom>
              <a:rect b="b" l="l" r="r" t="t"/>
              <a:pathLst>
                <a:path extrusionOk="0" h="22132" w="16015">
                  <a:moveTo>
                    <a:pt x="9704" y="6996"/>
                  </a:moveTo>
                  <a:cubicBezTo>
                    <a:pt x="9719" y="7011"/>
                    <a:pt x="9726" y="7026"/>
                    <a:pt x="9741" y="7041"/>
                  </a:cubicBezTo>
                  <a:cubicBezTo>
                    <a:pt x="9764" y="7063"/>
                    <a:pt x="9786" y="7093"/>
                    <a:pt x="9809" y="7123"/>
                  </a:cubicBezTo>
                  <a:cubicBezTo>
                    <a:pt x="10574" y="7994"/>
                    <a:pt x="11783" y="9795"/>
                    <a:pt x="11265" y="11993"/>
                  </a:cubicBezTo>
                  <a:cubicBezTo>
                    <a:pt x="10664" y="14567"/>
                    <a:pt x="8368" y="15295"/>
                    <a:pt x="5967" y="15693"/>
                  </a:cubicBezTo>
                  <a:cubicBezTo>
                    <a:pt x="4601" y="13659"/>
                    <a:pt x="3558" y="11468"/>
                    <a:pt x="5021" y="9262"/>
                  </a:cubicBezTo>
                  <a:cubicBezTo>
                    <a:pt x="6275" y="7386"/>
                    <a:pt x="8413" y="7041"/>
                    <a:pt x="9576" y="7003"/>
                  </a:cubicBezTo>
                  <a:cubicBezTo>
                    <a:pt x="9606" y="7003"/>
                    <a:pt x="9636" y="7003"/>
                    <a:pt x="9666" y="6996"/>
                  </a:cubicBezTo>
                  <a:close/>
                  <a:moveTo>
                    <a:pt x="9726" y="6898"/>
                  </a:moveTo>
                  <a:cubicBezTo>
                    <a:pt x="9704" y="6898"/>
                    <a:pt x="9681" y="6906"/>
                    <a:pt x="9659" y="6906"/>
                  </a:cubicBezTo>
                  <a:cubicBezTo>
                    <a:pt x="9629" y="6906"/>
                    <a:pt x="9606" y="6906"/>
                    <a:pt x="9576" y="6913"/>
                  </a:cubicBezTo>
                  <a:cubicBezTo>
                    <a:pt x="8398" y="6951"/>
                    <a:pt x="6222" y="7303"/>
                    <a:pt x="4946" y="9217"/>
                  </a:cubicBezTo>
                  <a:cubicBezTo>
                    <a:pt x="4278" y="10222"/>
                    <a:pt x="4076" y="11288"/>
                    <a:pt x="4331" y="12481"/>
                  </a:cubicBezTo>
                  <a:cubicBezTo>
                    <a:pt x="4534" y="13427"/>
                    <a:pt x="5036" y="14470"/>
                    <a:pt x="5907" y="15768"/>
                  </a:cubicBezTo>
                  <a:lnTo>
                    <a:pt x="5922" y="15790"/>
                  </a:lnTo>
                  <a:lnTo>
                    <a:pt x="5952" y="15790"/>
                  </a:lnTo>
                  <a:cubicBezTo>
                    <a:pt x="8278" y="15408"/>
                    <a:pt x="10740" y="14657"/>
                    <a:pt x="11362" y="12016"/>
                  </a:cubicBezTo>
                  <a:cubicBezTo>
                    <a:pt x="11888" y="9780"/>
                    <a:pt x="10657" y="7949"/>
                    <a:pt x="9877" y="7056"/>
                  </a:cubicBezTo>
                  <a:cubicBezTo>
                    <a:pt x="9854" y="7033"/>
                    <a:pt x="9832" y="7003"/>
                    <a:pt x="9809" y="6981"/>
                  </a:cubicBezTo>
                  <a:cubicBezTo>
                    <a:pt x="9794" y="6958"/>
                    <a:pt x="9779" y="6936"/>
                    <a:pt x="9764" y="6921"/>
                  </a:cubicBezTo>
                  <a:lnTo>
                    <a:pt x="9749" y="6898"/>
                  </a:lnTo>
                  <a:close/>
                  <a:moveTo>
                    <a:pt x="8241" y="99"/>
                  </a:moveTo>
                  <a:cubicBezTo>
                    <a:pt x="8475" y="99"/>
                    <a:pt x="8713" y="328"/>
                    <a:pt x="8586" y="617"/>
                  </a:cubicBezTo>
                  <a:cubicBezTo>
                    <a:pt x="8031" y="1825"/>
                    <a:pt x="8586" y="3476"/>
                    <a:pt x="9149" y="4654"/>
                  </a:cubicBezTo>
                  <a:cubicBezTo>
                    <a:pt x="9396" y="5172"/>
                    <a:pt x="9704" y="5675"/>
                    <a:pt x="10057" y="6133"/>
                  </a:cubicBezTo>
                  <a:lnTo>
                    <a:pt x="10072" y="6155"/>
                  </a:lnTo>
                  <a:lnTo>
                    <a:pt x="10094" y="6148"/>
                  </a:lnTo>
                  <a:cubicBezTo>
                    <a:pt x="10687" y="6095"/>
                    <a:pt x="11265" y="5975"/>
                    <a:pt x="11835" y="5802"/>
                  </a:cubicBezTo>
                  <a:cubicBezTo>
                    <a:pt x="13073" y="5405"/>
                    <a:pt x="14657" y="4684"/>
                    <a:pt x="15167" y="3454"/>
                  </a:cubicBezTo>
                  <a:cubicBezTo>
                    <a:pt x="15234" y="3292"/>
                    <a:pt x="15363" y="3224"/>
                    <a:pt x="15492" y="3224"/>
                  </a:cubicBezTo>
                  <a:cubicBezTo>
                    <a:pt x="15723" y="3224"/>
                    <a:pt x="15955" y="3442"/>
                    <a:pt x="15835" y="3731"/>
                  </a:cubicBezTo>
                  <a:cubicBezTo>
                    <a:pt x="15219" y="5217"/>
                    <a:pt x="13441" y="6050"/>
                    <a:pt x="12053" y="6493"/>
                  </a:cubicBezTo>
                  <a:cubicBezTo>
                    <a:pt x="11610" y="6628"/>
                    <a:pt x="11160" y="6733"/>
                    <a:pt x="10694" y="6800"/>
                  </a:cubicBezTo>
                  <a:lnTo>
                    <a:pt x="10619" y="6815"/>
                  </a:lnTo>
                  <a:lnTo>
                    <a:pt x="10664" y="6876"/>
                  </a:lnTo>
                  <a:cubicBezTo>
                    <a:pt x="11595" y="8046"/>
                    <a:pt x="12593" y="9915"/>
                    <a:pt x="12060" y="12181"/>
                  </a:cubicBezTo>
                  <a:cubicBezTo>
                    <a:pt x="11670" y="13847"/>
                    <a:pt x="10634" y="15017"/>
                    <a:pt x="8901" y="15753"/>
                  </a:cubicBezTo>
                  <a:cubicBezTo>
                    <a:pt x="8113" y="16076"/>
                    <a:pt x="7288" y="16308"/>
                    <a:pt x="6455" y="16443"/>
                  </a:cubicBezTo>
                  <a:lnTo>
                    <a:pt x="6380" y="16458"/>
                  </a:lnTo>
                  <a:lnTo>
                    <a:pt x="6425" y="16518"/>
                  </a:lnTo>
                  <a:cubicBezTo>
                    <a:pt x="6537" y="16676"/>
                    <a:pt x="6657" y="16833"/>
                    <a:pt x="6770" y="16999"/>
                  </a:cubicBezTo>
                  <a:cubicBezTo>
                    <a:pt x="8766" y="19723"/>
                    <a:pt x="7805" y="21749"/>
                    <a:pt x="7760" y="21831"/>
                  </a:cubicBezTo>
                  <a:cubicBezTo>
                    <a:pt x="7690" y="21977"/>
                    <a:pt x="7569" y="22038"/>
                    <a:pt x="7449" y="22038"/>
                  </a:cubicBezTo>
                  <a:cubicBezTo>
                    <a:pt x="7210" y="22038"/>
                    <a:pt x="6970" y="21800"/>
                    <a:pt x="7115" y="21516"/>
                  </a:cubicBezTo>
                  <a:cubicBezTo>
                    <a:pt x="7145" y="21441"/>
                    <a:pt x="7910" y="19768"/>
                    <a:pt x="6192" y="17426"/>
                  </a:cubicBezTo>
                  <a:cubicBezTo>
                    <a:pt x="6019" y="17194"/>
                    <a:pt x="5802" y="16901"/>
                    <a:pt x="5592" y="16608"/>
                  </a:cubicBezTo>
                  <a:lnTo>
                    <a:pt x="5577" y="16586"/>
                  </a:lnTo>
                  <a:lnTo>
                    <a:pt x="5547" y="16586"/>
                  </a:lnTo>
                  <a:cubicBezTo>
                    <a:pt x="5186" y="16638"/>
                    <a:pt x="4826" y="16683"/>
                    <a:pt x="4511" y="16721"/>
                  </a:cubicBezTo>
                  <a:cubicBezTo>
                    <a:pt x="1629" y="17066"/>
                    <a:pt x="924" y="18762"/>
                    <a:pt x="894" y="18837"/>
                  </a:cubicBezTo>
                  <a:cubicBezTo>
                    <a:pt x="831" y="18999"/>
                    <a:pt x="701" y="19068"/>
                    <a:pt x="570" y="19068"/>
                  </a:cubicBezTo>
                  <a:cubicBezTo>
                    <a:pt x="344" y="19068"/>
                    <a:pt x="114" y="18863"/>
                    <a:pt x="219" y="18582"/>
                  </a:cubicBezTo>
                  <a:cubicBezTo>
                    <a:pt x="256" y="18492"/>
                    <a:pt x="1082" y="16398"/>
                    <a:pt x="4429" y="16000"/>
                  </a:cubicBezTo>
                  <a:cubicBezTo>
                    <a:pt x="4639" y="15970"/>
                    <a:pt x="4841" y="15948"/>
                    <a:pt x="5044" y="15918"/>
                  </a:cubicBezTo>
                  <a:lnTo>
                    <a:pt x="5119" y="15910"/>
                  </a:lnTo>
                  <a:lnTo>
                    <a:pt x="5081" y="15850"/>
                  </a:lnTo>
                  <a:cubicBezTo>
                    <a:pt x="3933" y="14079"/>
                    <a:pt x="2605" y="11423"/>
                    <a:pt x="4346" y="8812"/>
                  </a:cubicBezTo>
                  <a:cubicBezTo>
                    <a:pt x="5629" y="6883"/>
                    <a:pt x="7655" y="6335"/>
                    <a:pt x="9134" y="6208"/>
                  </a:cubicBezTo>
                  <a:lnTo>
                    <a:pt x="9216" y="6208"/>
                  </a:lnTo>
                  <a:lnTo>
                    <a:pt x="9171" y="6140"/>
                  </a:lnTo>
                  <a:cubicBezTo>
                    <a:pt x="8916" y="5765"/>
                    <a:pt x="8691" y="5375"/>
                    <a:pt x="8496" y="4962"/>
                  </a:cubicBezTo>
                  <a:cubicBezTo>
                    <a:pt x="7865" y="3649"/>
                    <a:pt x="7258" y="1780"/>
                    <a:pt x="7925" y="317"/>
                  </a:cubicBezTo>
                  <a:cubicBezTo>
                    <a:pt x="7993" y="164"/>
                    <a:pt x="8117" y="99"/>
                    <a:pt x="8241" y="99"/>
                  </a:cubicBezTo>
                  <a:close/>
                  <a:moveTo>
                    <a:pt x="8239" y="1"/>
                  </a:moveTo>
                  <a:cubicBezTo>
                    <a:pt x="8083" y="1"/>
                    <a:pt x="7928" y="81"/>
                    <a:pt x="7843" y="272"/>
                  </a:cubicBezTo>
                  <a:cubicBezTo>
                    <a:pt x="7160" y="1773"/>
                    <a:pt x="7775" y="3671"/>
                    <a:pt x="8406" y="5007"/>
                  </a:cubicBezTo>
                  <a:cubicBezTo>
                    <a:pt x="8593" y="5390"/>
                    <a:pt x="8811" y="5765"/>
                    <a:pt x="9051" y="6125"/>
                  </a:cubicBezTo>
                  <a:cubicBezTo>
                    <a:pt x="7558" y="6260"/>
                    <a:pt x="5547" y="6838"/>
                    <a:pt x="4263" y="8759"/>
                  </a:cubicBezTo>
                  <a:cubicBezTo>
                    <a:pt x="3513" y="9862"/>
                    <a:pt x="3235" y="11213"/>
                    <a:pt x="3506" y="12519"/>
                  </a:cubicBezTo>
                  <a:cubicBezTo>
                    <a:pt x="3701" y="13539"/>
                    <a:pt x="4158" y="14597"/>
                    <a:pt x="4961" y="15835"/>
                  </a:cubicBezTo>
                  <a:cubicBezTo>
                    <a:pt x="4781" y="15858"/>
                    <a:pt x="4601" y="15888"/>
                    <a:pt x="4414" y="15903"/>
                  </a:cubicBezTo>
                  <a:cubicBezTo>
                    <a:pt x="1014" y="16316"/>
                    <a:pt x="166" y="18454"/>
                    <a:pt x="129" y="18544"/>
                  </a:cubicBezTo>
                  <a:cubicBezTo>
                    <a:pt x="0" y="18901"/>
                    <a:pt x="287" y="19161"/>
                    <a:pt x="572" y="19161"/>
                  </a:cubicBezTo>
                  <a:cubicBezTo>
                    <a:pt x="737" y="19161"/>
                    <a:pt x="902" y="19074"/>
                    <a:pt x="984" y="18867"/>
                  </a:cubicBezTo>
                  <a:cubicBezTo>
                    <a:pt x="1014" y="18800"/>
                    <a:pt x="1697" y="17149"/>
                    <a:pt x="4526" y="16811"/>
                  </a:cubicBezTo>
                  <a:cubicBezTo>
                    <a:pt x="4834" y="16773"/>
                    <a:pt x="5179" y="16736"/>
                    <a:pt x="5532" y="16683"/>
                  </a:cubicBezTo>
                  <a:cubicBezTo>
                    <a:pt x="5742" y="16976"/>
                    <a:pt x="5944" y="17254"/>
                    <a:pt x="6109" y="17479"/>
                  </a:cubicBezTo>
                  <a:cubicBezTo>
                    <a:pt x="7798" y="19783"/>
                    <a:pt x="7062" y="21403"/>
                    <a:pt x="7025" y="21471"/>
                  </a:cubicBezTo>
                  <a:cubicBezTo>
                    <a:pt x="6882" y="21779"/>
                    <a:pt x="7100" y="22131"/>
                    <a:pt x="7438" y="22131"/>
                  </a:cubicBezTo>
                  <a:lnTo>
                    <a:pt x="7438" y="22124"/>
                  </a:lnTo>
                  <a:cubicBezTo>
                    <a:pt x="7610" y="22124"/>
                    <a:pt x="7768" y="22026"/>
                    <a:pt x="7850" y="21876"/>
                  </a:cubicBezTo>
                  <a:cubicBezTo>
                    <a:pt x="7888" y="21786"/>
                    <a:pt x="8878" y="19708"/>
                    <a:pt x="6845" y="16939"/>
                  </a:cubicBezTo>
                  <a:cubicBezTo>
                    <a:pt x="6747" y="16803"/>
                    <a:pt x="6642" y="16661"/>
                    <a:pt x="6545" y="16518"/>
                  </a:cubicBezTo>
                  <a:cubicBezTo>
                    <a:pt x="7363" y="16383"/>
                    <a:pt x="8166" y="16158"/>
                    <a:pt x="8939" y="15843"/>
                  </a:cubicBezTo>
                  <a:cubicBezTo>
                    <a:pt x="10702" y="15093"/>
                    <a:pt x="11753" y="13899"/>
                    <a:pt x="12158" y="12203"/>
                  </a:cubicBezTo>
                  <a:cubicBezTo>
                    <a:pt x="12683" y="9937"/>
                    <a:pt x="11723" y="8069"/>
                    <a:pt x="10792" y="6883"/>
                  </a:cubicBezTo>
                  <a:cubicBezTo>
                    <a:pt x="11227" y="6815"/>
                    <a:pt x="11663" y="6710"/>
                    <a:pt x="12083" y="6583"/>
                  </a:cubicBezTo>
                  <a:cubicBezTo>
                    <a:pt x="13486" y="6133"/>
                    <a:pt x="15295" y="5285"/>
                    <a:pt x="15925" y="3761"/>
                  </a:cubicBezTo>
                  <a:cubicBezTo>
                    <a:pt x="16015" y="3529"/>
                    <a:pt x="15910" y="3266"/>
                    <a:pt x="15677" y="3168"/>
                  </a:cubicBezTo>
                  <a:cubicBezTo>
                    <a:pt x="15620" y="3145"/>
                    <a:pt x="15561" y="3133"/>
                    <a:pt x="15503" y="3133"/>
                  </a:cubicBezTo>
                  <a:cubicBezTo>
                    <a:pt x="15323" y="3133"/>
                    <a:pt x="15152" y="3240"/>
                    <a:pt x="15084" y="3416"/>
                  </a:cubicBezTo>
                  <a:cubicBezTo>
                    <a:pt x="14589" y="4609"/>
                    <a:pt x="13028" y="5322"/>
                    <a:pt x="11805" y="5712"/>
                  </a:cubicBezTo>
                  <a:cubicBezTo>
                    <a:pt x="11257" y="5885"/>
                    <a:pt x="10687" y="5998"/>
                    <a:pt x="10109" y="6058"/>
                  </a:cubicBezTo>
                  <a:cubicBezTo>
                    <a:pt x="9771" y="5607"/>
                    <a:pt x="9471" y="5120"/>
                    <a:pt x="9231" y="4609"/>
                  </a:cubicBezTo>
                  <a:cubicBezTo>
                    <a:pt x="8676" y="3454"/>
                    <a:pt x="8136" y="1833"/>
                    <a:pt x="8668" y="655"/>
                  </a:cubicBezTo>
                  <a:cubicBezTo>
                    <a:pt x="8836" y="291"/>
                    <a:pt x="8535" y="1"/>
                    <a:pt x="8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gf377b632c8_2_1951"/>
            <p:cNvSpPr/>
            <p:nvPr/>
          </p:nvSpPr>
          <p:spPr>
            <a:xfrm>
              <a:off x="4987100" y="3375175"/>
              <a:ext cx="96275" cy="62675"/>
            </a:xfrm>
            <a:custGeom>
              <a:rect b="b" l="l" r="r" t="t"/>
              <a:pathLst>
                <a:path extrusionOk="0" h="2507" w="3851">
                  <a:moveTo>
                    <a:pt x="1584" y="0"/>
                  </a:moveTo>
                  <a:lnTo>
                    <a:pt x="1" y="773"/>
                  </a:lnTo>
                  <a:lnTo>
                    <a:pt x="3850" y="2506"/>
                  </a:lnTo>
                  <a:lnTo>
                    <a:pt x="3513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gf377b632c8_2_1951"/>
            <p:cNvSpPr/>
            <p:nvPr/>
          </p:nvSpPr>
          <p:spPr>
            <a:xfrm>
              <a:off x="4984475" y="33738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3" y="969"/>
                  </a:lnTo>
                  <a:lnTo>
                    <a:pt x="3895" y="2477"/>
                  </a:lnTo>
                  <a:lnTo>
                    <a:pt x="218" y="819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1" y="826"/>
                  </a:lnTo>
                  <a:lnTo>
                    <a:pt x="4023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gf377b632c8_2_1951"/>
            <p:cNvSpPr/>
            <p:nvPr/>
          </p:nvSpPr>
          <p:spPr>
            <a:xfrm>
              <a:off x="4878675" y="3624875"/>
              <a:ext cx="96450" cy="62675"/>
            </a:xfrm>
            <a:custGeom>
              <a:rect b="b" l="l" r="r" t="t"/>
              <a:pathLst>
                <a:path extrusionOk="0" h="2507" w="3858">
                  <a:moveTo>
                    <a:pt x="1584" y="0"/>
                  </a:moveTo>
                  <a:lnTo>
                    <a:pt x="0" y="773"/>
                  </a:lnTo>
                  <a:lnTo>
                    <a:pt x="3857" y="2506"/>
                  </a:lnTo>
                  <a:lnTo>
                    <a:pt x="3512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gf377b632c8_2_1951"/>
            <p:cNvSpPr/>
            <p:nvPr/>
          </p:nvSpPr>
          <p:spPr>
            <a:xfrm>
              <a:off x="4876050" y="36235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2" y="969"/>
                  </a:lnTo>
                  <a:lnTo>
                    <a:pt x="3895" y="2477"/>
                  </a:lnTo>
                  <a:lnTo>
                    <a:pt x="218" y="818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0" y="826"/>
                  </a:lnTo>
                  <a:lnTo>
                    <a:pt x="4022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gf377b632c8_2_1951"/>
            <p:cNvSpPr/>
            <p:nvPr/>
          </p:nvSpPr>
          <p:spPr>
            <a:xfrm>
              <a:off x="4951075" y="3480400"/>
              <a:ext cx="96275" cy="62700"/>
            </a:xfrm>
            <a:custGeom>
              <a:rect b="b" l="l" r="r" t="t"/>
              <a:pathLst>
                <a:path extrusionOk="0" h="2508" w="3851">
                  <a:moveTo>
                    <a:pt x="1" y="1"/>
                  </a:moveTo>
                  <a:lnTo>
                    <a:pt x="346" y="1629"/>
                  </a:lnTo>
                  <a:lnTo>
                    <a:pt x="2275" y="2507"/>
                  </a:lnTo>
                  <a:lnTo>
                    <a:pt x="3851" y="17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gf377b632c8_2_1951"/>
            <p:cNvSpPr/>
            <p:nvPr/>
          </p:nvSpPr>
          <p:spPr>
            <a:xfrm>
              <a:off x="4949575" y="34783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gf377b632c8_2_1951"/>
            <p:cNvSpPr/>
            <p:nvPr/>
          </p:nvSpPr>
          <p:spPr>
            <a:xfrm>
              <a:off x="5063275" y="3227700"/>
              <a:ext cx="96250" cy="62700"/>
            </a:xfrm>
            <a:custGeom>
              <a:rect b="b" l="l" r="r" t="t"/>
              <a:pathLst>
                <a:path extrusionOk="0" h="2508" w="3850">
                  <a:moveTo>
                    <a:pt x="0" y="1"/>
                  </a:moveTo>
                  <a:lnTo>
                    <a:pt x="338" y="1629"/>
                  </a:lnTo>
                  <a:lnTo>
                    <a:pt x="2267" y="2507"/>
                  </a:lnTo>
                  <a:lnTo>
                    <a:pt x="3850" y="17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gf377b632c8_2_1951"/>
            <p:cNvSpPr/>
            <p:nvPr/>
          </p:nvSpPr>
          <p:spPr>
            <a:xfrm>
              <a:off x="5061575" y="32256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gf377b632c8_2_1951"/>
            <p:cNvSpPr/>
            <p:nvPr/>
          </p:nvSpPr>
          <p:spPr>
            <a:xfrm>
              <a:off x="4947900" y="3416825"/>
              <a:ext cx="139225" cy="84425"/>
            </a:xfrm>
            <a:custGeom>
              <a:rect b="b" l="l" r="r" t="t"/>
              <a:pathLst>
                <a:path extrusionOk="0" h="3377" w="5569">
                  <a:moveTo>
                    <a:pt x="631" y="0"/>
                  </a:moveTo>
                  <a:lnTo>
                    <a:pt x="0" y="1156"/>
                  </a:lnTo>
                  <a:lnTo>
                    <a:pt x="4998" y="3377"/>
                  </a:lnTo>
                  <a:lnTo>
                    <a:pt x="5568" y="213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gf377b632c8_2_1951"/>
            <p:cNvSpPr/>
            <p:nvPr/>
          </p:nvSpPr>
          <p:spPr>
            <a:xfrm>
              <a:off x="4946200" y="3415300"/>
              <a:ext cx="142425" cy="87650"/>
            </a:xfrm>
            <a:custGeom>
              <a:rect b="b" l="l" r="r" t="t"/>
              <a:pathLst>
                <a:path extrusionOk="0" h="3506" w="5697">
                  <a:moveTo>
                    <a:pt x="714" y="121"/>
                  </a:moveTo>
                  <a:lnTo>
                    <a:pt x="5569" y="2215"/>
                  </a:lnTo>
                  <a:lnTo>
                    <a:pt x="5044" y="3378"/>
                  </a:lnTo>
                  <a:lnTo>
                    <a:pt x="128" y="1194"/>
                  </a:lnTo>
                  <a:lnTo>
                    <a:pt x="714" y="121"/>
                  </a:lnTo>
                  <a:close/>
                  <a:moveTo>
                    <a:pt x="676" y="1"/>
                  </a:moveTo>
                  <a:lnTo>
                    <a:pt x="1" y="1239"/>
                  </a:lnTo>
                  <a:lnTo>
                    <a:pt x="5089" y="3505"/>
                  </a:lnTo>
                  <a:lnTo>
                    <a:pt x="5696" y="2162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7" name="Google Shape;2107;gf377b632c8_2_1951"/>
          <p:cNvGrpSpPr/>
          <p:nvPr/>
        </p:nvGrpSpPr>
        <p:grpSpPr>
          <a:xfrm rot="4033889">
            <a:off x="4361371" y="1161351"/>
            <a:ext cx="614929" cy="849876"/>
            <a:chOff x="4822750" y="3176275"/>
            <a:chExt cx="400375" cy="553300"/>
          </a:xfrm>
        </p:grpSpPr>
        <p:sp>
          <p:nvSpPr>
            <p:cNvPr id="2108" name="Google Shape;2108;gf377b632c8_2_1951"/>
            <p:cNvSpPr/>
            <p:nvPr/>
          </p:nvSpPr>
          <p:spPr>
            <a:xfrm>
              <a:off x="4824225" y="3177550"/>
              <a:ext cx="397600" cy="550875"/>
            </a:xfrm>
            <a:custGeom>
              <a:rect b="b" l="l" r="r" t="t"/>
              <a:pathLst>
                <a:path extrusionOk="0" h="22035" w="15904">
                  <a:moveTo>
                    <a:pt x="9667" y="6900"/>
                  </a:moveTo>
                  <a:cubicBezTo>
                    <a:pt x="9705" y="6945"/>
                    <a:pt x="9742" y="6990"/>
                    <a:pt x="9780" y="7042"/>
                  </a:cubicBezTo>
                  <a:cubicBezTo>
                    <a:pt x="10553" y="7920"/>
                    <a:pt x="11776" y="9736"/>
                    <a:pt x="11258" y="11950"/>
                  </a:cubicBezTo>
                  <a:cubicBezTo>
                    <a:pt x="10665" y="14449"/>
                    <a:pt x="8482" y="15267"/>
                    <a:pt x="5885" y="15694"/>
                  </a:cubicBezTo>
                  <a:cubicBezTo>
                    <a:pt x="4407" y="13488"/>
                    <a:pt x="3499" y="11327"/>
                    <a:pt x="4925" y="9188"/>
                  </a:cubicBezTo>
                  <a:cubicBezTo>
                    <a:pt x="6193" y="7290"/>
                    <a:pt x="8347" y="6945"/>
                    <a:pt x="9517" y="6907"/>
                  </a:cubicBezTo>
                  <a:cubicBezTo>
                    <a:pt x="9570" y="6907"/>
                    <a:pt x="9615" y="6900"/>
                    <a:pt x="9667" y="6900"/>
                  </a:cubicBezTo>
                  <a:close/>
                  <a:moveTo>
                    <a:pt x="8179" y="0"/>
                  </a:moveTo>
                  <a:cubicBezTo>
                    <a:pt x="8039" y="0"/>
                    <a:pt x="7899" y="72"/>
                    <a:pt x="7821" y="243"/>
                  </a:cubicBezTo>
                  <a:cubicBezTo>
                    <a:pt x="7146" y="1729"/>
                    <a:pt x="7761" y="3613"/>
                    <a:pt x="8392" y="4933"/>
                  </a:cubicBezTo>
                  <a:cubicBezTo>
                    <a:pt x="8587" y="5346"/>
                    <a:pt x="8819" y="5736"/>
                    <a:pt x="9075" y="6112"/>
                  </a:cubicBezTo>
                  <a:cubicBezTo>
                    <a:pt x="7694" y="6232"/>
                    <a:pt x="5570" y="6749"/>
                    <a:pt x="4249" y="8738"/>
                  </a:cubicBezTo>
                  <a:cubicBezTo>
                    <a:pt x="2569" y="11252"/>
                    <a:pt x="3664" y="13796"/>
                    <a:pt x="4985" y="15822"/>
                  </a:cubicBezTo>
                  <a:cubicBezTo>
                    <a:pt x="4775" y="15852"/>
                    <a:pt x="4572" y="15874"/>
                    <a:pt x="4362" y="15904"/>
                  </a:cubicBezTo>
                  <a:cubicBezTo>
                    <a:pt x="985" y="16310"/>
                    <a:pt x="152" y="18418"/>
                    <a:pt x="115" y="18508"/>
                  </a:cubicBezTo>
                  <a:cubicBezTo>
                    <a:pt x="0" y="18827"/>
                    <a:pt x="258" y="19059"/>
                    <a:pt x="513" y="19059"/>
                  </a:cubicBezTo>
                  <a:cubicBezTo>
                    <a:pt x="660" y="19059"/>
                    <a:pt x="806" y="18982"/>
                    <a:pt x="880" y="18801"/>
                  </a:cubicBezTo>
                  <a:cubicBezTo>
                    <a:pt x="910" y="18734"/>
                    <a:pt x="1601" y="17053"/>
                    <a:pt x="4460" y="16715"/>
                  </a:cubicBezTo>
                  <a:cubicBezTo>
                    <a:pt x="4790" y="16677"/>
                    <a:pt x="5135" y="16632"/>
                    <a:pt x="5495" y="16580"/>
                  </a:cubicBezTo>
                  <a:cubicBezTo>
                    <a:pt x="5698" y="16873"/>
                    <a:pt x="5900" y="17143"/>
                    <a:pt x="6095" y="17405"/>
                  </a:cubicBezTo>
                  <a:cubicBezTo>
                    <a:pt x="7791" y="19717"/>
                    <a:pt x="7049" y="21367"/>
                    <a:pt x="7011" y="21443"/>
                  </a:cubicBezTo>
                  <a:cubicBezTo>
                    <a:pt x="6851" y="21767"/>
                    <a:pt x="7123" y="22035"/>
                    <a:pt x="7393" y="22035"/>
                  </a:cubicBezTo>
                  <a:cubicBezTo>
                    <a:pt x="7530" y="22035"/>
                    <a:pt x="7666" y="21966"/>
                    <a:pt x="7746" y="21803"/>
                  </a:cubicBezTo>
                  <a:cubicBezTo>
                    <a:pt x="7791" y="21713"/>
                    <a:pt x="8759" y="19664"/>
                    <a:pt x="6748" y="16918"/>
                  </a:cubicBezTo>
                  <a:cubicBezTo>
                    <a:pt x="6636" y="16760"/>
                    <a:pt x="6516" y="16595"/>
                    <a:pt x="6403" y="16437"/>
                  </a:cubicBezTo>
                  <a:cubicBezTo>
                    <a:pt x="7244" y="16302"/>
                    <a:pt x="8069" y="16070"/>
                    <a:pt x="8857" y="15747"/>
                  </a:cubicBezTo>
                  <a:cubicBezTo>
                    <a:pt x="10343" y="15117"/>
                    <a:pt x="11604" y="14051"/>
                    <a:pt x="12054" y="12137"/>
                  </a:cubicBezTo>
                  <a:cubicBezTo>
                    <a:pt x="12602" y="9796"/>
                    <a:pt x="11506" y="7875"/>
                    <a:pt x="10643" y="6794"/>
                  </a:cubicBezTo>
                  <a:cubicBezTo>
                    <a:pt x="11108" y="6727"/>
                    <a:pt x="11566" y="6622"/>
                    <a:pt x="12009" y="6487"/>
                  </a:cubicBezTo>
                  <a:cubicBezTo>
                    <a:pt x="13405" y="6044"/>
                    <a:pt x="15198" y="5196"/>
                    <a:pt x="15821" y="3695"/>
                  </a:cubicBezTo>
                  <a:cubicBezTo>
                    <a:pt x="15903" y="3485"/>
                    <a:pt x="15806" y="3245"/>
                    <a:pt x="15596" y="3162"/>
                  </a:cubicBezTo>
                  <a:cubicBezTo>
                    <a:pt x="15546" y="3140"/>
                    <a:pt x="15494" y="3130"/>
                    <a:pt x="15442" y="3130"/>
                  </a:cubicBezTo>
                  <a:cubicBezTo>
                    <a:pt x="15284" y="3130"/>
                    <a:pt x="15131" y="3227"/>
                    <a:pt x="15063" y="3380"/>
                  </a:cubicBezTo>
                  <a:cubicBezTo>
                    <a:pt x="14568" y="4596"/>
                    <a:pt x="12992" y="5316"/>
                    <a:pt x="11761" y="5706"/>
                  </a:cubicBezTo>
                  <a:cubicBezTo>
                    <a:pt x="11198" y="5879"/>
                    <a:pt x="10620" y="5999"/>
                    <a:pt x="10035" y="6052"/>
                  </a:cubicBezTo>
                  <a:cubicBezTo>
                    <a:pt x="9682" y="5594"/>
                    <a:pt x="9375" y="5099"/>
                    <a:pt x="9127" y="4581"/>
                  </a:cubicBezTo>
                  <a:cubicBezTo>
                    <a:pt x="8572" y="3418"/>
                    <a:pt x="8024" y="1774"/>
                    <a:pt x="8564" y="581"/>
                  </a:cubicBezTo>
                  <a:cubicBezTo>
                    <a:pt x="8712" y="257"/>
                    <a:pt x="8445" y="0"/>
                    <a:pt x="8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gf377b632c8_2_1951"/>
            <p:cNvSpPr/>
            <p:nvPr/>
          </p:nvSpPr>
          <p:spPr>
            <a:xfrm>
              <a:off x="4822750" y="3176275"/>
              <a:ext cx="400375" cy="553300"/>
            </a:xfrm>
            <a:custGeom>
              <a:rect b="b" l="l" r="r" t="t"/>
              <a:pathLst>
                <a:path extrusionOk="0" h="22132" w="16015">
                  <a:moveTo>
                    <a:pt x="9704" y="6996"/>
                  </a:moveTo>
                  <a:cubicBezTo>
                    <a:pt x="9719" y="7011"/>
                    <a:pt x="9726" y="7026"/>
                    <a:pt x="9741" y="7041"/>
                  </a:cubicBezTo>
                  <a:cubicBezTo>
                    <a:pt x="9764" y="7063"/>
                    <a:pt x="9786" y="7093"/>
                    <a:pt x="9809" y="7123"/>
                  </a:cubicBezTo>
                  <a:cubicBezTo>
                    <a:pt x="10574" y="7994"/>
                    <a:pt x="11783" y="9795"/>
                    <a:pt x="11265" y="11993"/>
                  </a:cubicBezTo>
                  <a:cubicBezTo>
                    <a:pt x="10664" y="14567"/>
                    <a:pt x="8368" y="15295"/>
                    <a:pt x="5967" y="15693"/>
                  </a:cubicBezTo>
                  <a:cubicBezTo>
                    <a:pt x="4601" y="13659"/>
                    <a:pt x="3558" y="11468"/>
                    <a:pt x="5021" y="9262"/>
                  </a:cubicBezTo>
                  <a:cubicBezTo>
                    <a:pt x="6275" y="7386"/>
                    <a:pt x="8413" y="7041"/>
                    <a:pt x="9576" y="7003"/>
                  </a:cubicBezTo>
                  <a:cubicBezTo>
                    <a:pt x="9606" y="7003"/>
                    <a:pt x="9636" y="7003"/>
                    <a:pt x="9666" y="6996"/>
                  </a:cubicBezTo>
                  <a:close/>
                  <a:moveTo>
                    <a:pt x="9726" y="6898"/>
                  </a:moveTo>
                  <a:cubicBezTo>
                    <a:pt x="9704" y="6898"/>
                    <a:pt x="9681" y="6906"/>
                    <a:pt x="9659" y="6906"/>
                  </a:cubicBezTo>
                  <a:cubicBezTo>
                    <a:pt x="9629" y="6906"/>
                    <a:pt x="9606" y="6906"/>
                    <a:pt x="9576" y="6913"/>
                  </a:cubicBezTo>
                  <a:cubicBezTo>
                    <a:pt x="8398" y="6951"/>
                    <a:pt x="6222" y="7303"/>
                    <a:pt x="4946" y="9217"/>
                  </a:cubicBezTo>
                  <a:cubicBezTo>
                    <a:pt x="4278" y="10222"/>
                    <a:pt x="4076" y="11288"/>
                    <a:pt x="4331" y="12481"/>
                  </a:cubicBezTo>
                  <a:cubicBezTo>
                    <a:pt x="4534" y="13427"/>
                    <a:pt x="5036" y="14470"/>
                    <a:pt x="5907" y="15768"/>
                  </a:cubicBezTo>
                  <a:lnTo>
                    <a:pt x="5922" y="15790"/>
                  </a:lnTo>
                  <a:lnTo>
                    <a:pt x="5952" y="15790"/>
                  </a:lnTo>
                  <a:cubicBezTo>
                    <a:pt x="8278" y="15408"/>
                    <a:pt x="10740" y="14657"/>
                    <a:pt x="11362" y="12016"/>
                  </a:cubicBezTo>
                  <a:cubicBezTo>
                    <a:pt x="11888" y="9780"/>
                    <a:pt x="10657" y="7949"/>
                    <a:pt x="9877" y="7056"/>
                  </a:cubicBezTo>
                  <a:cubicBezTo>
                    <a:pt x="9854" y="7033"/>
                    <a:pt x="9832" y="7003"/>
                    <a:pt x="9809" y="6981"/>
                  </a:cubicBezTo>
                  <a:cubicBezTo>
                    <a:pt x="9794" y="6958"/>
                    <a:pt x="9779" y="6936"/>
                    <a:pt x="9764" y="6921"/>
                  </a:cubicBezTo>
                  <a:lnTo>
                    <a:pt x="9749" y="6898"/>
                  </a:lnTo>
                  <a:close/>
                  <a:moveTo>
                    <a:pt x="8241" y="99"/>
                  </a:moveTo>
                  <a:cubicBezTo>
                    <a:pt x="8475" y="99"/>
                    <a:pt x="8713" y="328"/>
                    <a:pt x="8586" y="617"/>
                  </a:cubicBezTo>
                  <a:cubicBezTo>
                    <a:pt x="8031" y="1825"/>
                    <a:pt x="8586" y="3476"/>
                    <a:pt x="9149" y="4654"/>
                  </a:cubicBezTo>
                  <a:cubicBezTo>
                    <a:pt x="9396" y="5172"/>
                    <a:pt x="9704" y="5675"/>
                    <a:pt x="10057" y="6133"/>
                  </a:cubicBezTo>
                  <a:lnTo>
                    <a:pt x="10072" y="6155"/>
                  </a:lnTo>
                  <a:lnTo>
                    <a:pt x="10094" y="6148"/>
                  </a:lnTo>
                  <a:cubicBezTo>
                    <a:pt x="10687" y="6095"/>
                    <a:pt x="11265" y="5975"/>
                    <a:pt x="11835" y="5802"/>
                  </a:cubicBezTo>
                  <a:cubicBezTo>
                    <a:pt x="13073" y="5405"/>
                    <a:pt x="14657" y="4684"/>
                    <a:pt x="15167" y="3454"/>
                  </a:cubicBezTo>
                  <a:cubicBezTo>
                    <a:pt x="15234" y="3292"/>
                    <a:pt x="15363" y="3224"/>
                    <a:pt x="15492" y="3224"/>
                  </a:cubicBezTo>
                  <a:cubicBezTo>
                    <a:pt x="15723" y="3224"/>
                    <a:pt x="15955" y="3442"/>
                    <a:pt x="15835" y="3731"/>
                  </a:cubicBezTo>
                  <a:cubicBezTo>
                    <a:pt x="15219" y="5217"/>
                    <a:pt x="13441" y="6050"/>
                    <a:pt x="12053" y="6493"/>
                  </a:cubicBezTo>
                  <a:cubicBezTo>
                    <a:pt x="11610" y="6628"/>
                    <a:pt x="11160" y="6733"/>
                    <a:pt x="10694" y="6800"/>
                  </a:cubicBezTo>
                  <a:lnTo>
                    <a:pt x="10619" y="6815"/>
                  </a:lnTo>
                  <a:lnTo>
                    <a:pt x="10664" y="6876"/>
                  </a:lnTo>
                  <a:cubicBezTo>
                    <a:pt x="11595" y="8046"/>
                    <a:pt x="12593" y="9915"/>
                    <a:pt x="12060" y="12181"/>
                  </a:cubicBezTo>
                  <a:cubicBezTo>
                    <a:pt x="11670" y="13847"/>
                    <a:pt x="10634" y="15017"/>
                    <a:pt x="8901" y="15753"/>
                  </a:cubicBezTo>
                  <a:cubicBezTo>
                    <a:pt x="8113" y="16076"/>
                    <a:pt x="7288" y="16308"/>
                    <a:pt x="6455" y="16443"/>
                  </a:cubicBezTo>
                  <a:lnTo>
                    <a:pt x="6380" y="16458"/>
                  </a:lnTo>
                  <a:lnTo>
                    <a:pt x="6425" y="16518"/>
                  </a:lnTo>
                  <a:cubicBezTo>
                    <a:pt x="6537" y="16676"/>
                    <a:pt x="6657" y="16833"/>
                    <a:pt x="6770" y="16999"/>
                  </a:cubicBezTo>
                  <a:cubicBezTo>
                    <a:pt x="8766" y="19723"/>
                    <a:pt x="7805" y="21749"/>
                    <a:pt x="7760" y="21831"/>
                  </a:cubicBezTo>
                  <a:cubicBezTo>
                    <a:pt x="7690" y="21977"/>
                    <a:pt x="7569" y="22038"/>
                    <a:pt x="7449" y="22038"/>
                  </a:cubicBezTo>
                  <a:cubicBezTo>
                    <a:pt x="7210" y="22038"/>
                    <a:pt x="6970" y="21800"/>
                    <a:pt x="7115" y="21516"/>
                  </a:cubicBezTo>
                  <a:cubicBezTo>
                    <a:pt x="7145" y="21441"/>
                    <a:pt x="7910" y="19768"/>
                    <a:pt x="6192" y="17426"/>
                  </a:cubicBezTo>
                  <a:cubicBezTo>
                    <a:pt x="6019" y="17194"/>
                    <a:pt x="5802" y="16901"/>
                    <a:pt x="5592" y="16608"/>
                  </a:cubicBezTo>
                  <a:lnTo>
                    <a:pt x="5577" y="16586"/>
                  </a:lnTo>
                  <a:lnTo>
                    <a:pt x="5547" y="16586"/>
                  </a:lnTo>
                  <a:cubicBezTo>
                    <a:pt x="5186" y="16638"/>
                    <a:pt x="4826" y="16683"/>
                    <a:pt x="4511" y="16721"/>
                  </a:cubicBezTo>
                  <a:cubicBezTo>
                    <a:pt x="1629" y="17066"/>
                    <a:pt x="924" y="18762"/>
                    <a:pt x="894" y="18837"/>
                  </a:cubicBezTo>
                  <a:cubicBezTo>
                    <a:pt x="831" y="18999"/>
                    <a:pt x="701" y="19068"/>
                    <a:pt x="570" y="19068"/>
                  </a:cubicBezTo>
                  <a:cubicBezTo>
                    <a:pt x="344" y="19068"/>
                    <a:pt x="114" y="18863"/>
                    <a:pt x="219" y="18582"/>
                  </a:cubicBezTo>
                  <a:cubicBezTo>
                    <a:pt x="256" y="18492"/>
                    <a:pt x="1082" y="16398"/>
                    <a:pt x="4429" y="16000"/>
                  </a:cubicBezTo>
                  <a:cubicBezTo>
                    <a:pt x="4639" y="15970"/>
                    <a:pt x="4841" y="15948"/>
                    <a:pt x="5044" y="15918"/>
                  </a:cubicBezTo>
                  <a:lnTo>
                    <a:pt x="5119" y="15910"/>
                  </a:lnTo>
                  <a:lnTo>
                    <a:pt x="5081" y="15850"/>
                  </a:lnTo>
                  <a:cubicBezTo>
                    <a:pt x="3933" y="14079"/>
                    <a:pt x="2605" y="11423"/>
                    <a:pt x="4346" y="8812"/>
                  </a:cubicBezTo>
                  <a:cubicBezTo>
                    <a:pt x="5629" y="6883"/>
                    <a:pt x="7655" y="6335"/>
                    <a:pt x="9134" y="6208"/>
                  </a:cubicBezTo>
                  <a:lnTo>
                    <a:pt x="9216" y="6208"/>
                  </a:lnTo>
                  <a:lnTo>
                    <a:pt x="9171" y="6140"/>
                  </a:lnTo>
                  <a:cubicBezTo>
                    <a:pt x="8916" y="5765"/>
                    <a:pt x="8691" y="5375"/>
                    <a:pt x="8496" y="4962"/>
                  </a:cubicBezTo>
                  <a:cubicBezTo>
                    <a:pt x="7865" y="3649"/>
                    <a:pt x="7258" y="1780"/>
                    <a:pt x="7925" y="317"/>
                  </a:cubicBezTo>
                  <a:cubicBezTo>
                    <a:pt x="7993" y="164"/>
                    <a:pt x="8117" y="99"/>
                    <a:pt x="8241" y="99"/>
                  </a:cubicBezTo>
                  <a:close/>
                  <a:moveTo>
                    <a:pt x="8239" y="1"/>
                  </a:moveTo>
                  <a:cubicBezTo>
                    <a:pt x="8083" y="1"/>
                    <a:pt x="7928" y="81"/>
                    <a:pt x="7843" y="272"/>
                  </a:cubicBezTo>
                  <a:cubicBezTo>
                    <a:pt x="7160" y="1773"/>
                    <a:pt x="7775" y="3671"/>
                    <a:pt x="8406" y="5007"/>
                  </a:cubicBezTo>
                  <a:cubicBezTo>
                    <a:pt x="8593" y="5390"/>
                    <a:pt x="8811" y="5765"/>
                    <a:pt x="9051" y="6125"/>
                  </a:cubicBezTo>
                  <a:cubicBezTo>
                    <a:pt x="7558" y="6260"/>
                    <a:pt x="5547" y="6838"/>
                    <a:pt x="4263" y="8759"/>
                  </a:cubicBezTo>
                  <a:cubicBezTo>
                    <a:pt x="3513" y="9862"/>
                    <a:pt x="3235" y="11213"/>
                    <a:pt x="3506" y="12519"/>
                  </a:cubicBezTo>
                  <a:cubicBezTo>
                    <a:pt x="3701" y="13539"/>
                    <a:pt x="4158" y="14597"/>
                    <a:pt x="4961" y="15835"/>
                  </a:cubicBezTo>
                  <a:cubicBezTo>
                    <a:pt x="4781" y="15858"/>
                    <a:pt x="4601" y="15888"/>
                    <a:pt x="4414" y="15903"/>
                  </a:cubicBezTo>
                  <a:cubicBezTo>
                    <a:pt x="1014" y="16316"/>
                    <a:pt x="166" y="18454"/>
                    <a:pt x="129" y="18544"/>
                  </a:cubicBezTo>
                  <a:cubicBezTo>
                    <a:pt x="0" y="18901"/>
                    <a:pt x="287" y="19161"/>
                    <a:pt x="572" y="19161"/>
                  </a:cubicBezTo>
                  <a:cubicBezTo>
                    <a:pt x="737" y="19161"/>
                    <a:pt x="902" y="19074"/>
                    <a:pt x="984" y="18867"/>
                  </a:cubicBezTo>
                  <a:cubicBezTo>
                    <a:pt x="1014" y="18800"/>
                    <a:pt x="1697" y="17149"/>
                    <a:pt x="4526" y="16811"/>
                  </a:cubicBezTo>
                  <a:cubicBezTo>
                    <a:pt x="4834" y="16773"/>
                    <a:pt x="5179" y="16736"/>
                    <a:pt x="5532" y="16683"/>
                  </a:cubicBezTo>
                  <a:cubicBezTo>
                    <a:pt x="5742" y="16976"/>
                    <a:pt x="5944" y="17254"/>
                    <a:pt x="6109" y="17479"/>
                  </a:cubicBezTo>
                  <a:cubicBezTo>
                    <a:pt x="7798" y="19783"/>
                    <a:pt x="7062" y="21403"/>
                    <a:pt x="7025" y="21471"/>
                  </a:cubicBezTo>
                  <a:cubicBezTo>
                    <a:pt x="6882" y="21779"/>
                    <a:pt x="7100" y="22131"/>
                    <a:pt x="7438" y="22131"/>
                  </a:cubicBezTo>
                  <a:lnTo>
                    <a:pt x="7438" y="22124"/>
                  </a:lnTo>
                  <a:cubicBezTo>
                    <a:pt x="7610" y="22124"/>
                    <a:pt x="7768" y="22026"/>
                    <a:pt x="7850" y="21876"/>
                  </a:cubicBezTo>
                  <a:cubicBezTo>
                    <a:pt x="7888" y="21786"/>
                    <a:pt x="8878" y="19708"/>
                    <a:pt x="6845" y="16939"/>
                  </a:cubicBezTo>
                  <a:cubicBezTo>
                    <a:pt x="6747" y="16803"/>
                    <a:pt x="6642" y="16661"/>
                    <a:pt x="6545" y="16518"/>
                  </a:cubicBezTo>
                  <a:cubicBezTo>
                    <a:pt x="7363" y="16383"/>
                    <a:pt x="8166" y="16158"/>
                    <a:pt x="8939" y="15843"/>
                  </a:cubicBezTo>
                  <a:cubicBezTo>
                    <a:pt x="10702" y="15093"/>
                    <a:pt x="11753" y="13899"/>
                    <a:pt x="12158" y="12203"/>
                  </a:cubicBezTo>
                  <a:cubicBezTo>
                    <a:pt x="12683" y="9937"/>
                    <a:pt x="11723" y="8069"/>
                    <a:pt x="10792" y="6883"/>
                  </a:cubicBezTo>
                  <a:cubicBezTo>
                    <a:pt x="11227" y="6815"/>
                    <a:pt x="11663" y="6710"/>
                    <a:pt x="12083" y="6583"/>
                  </a:cubicBezTo>
                  <a:cubicBezTo>
                    <a:pt x="13486" y="6133"/>
                    <a:pt x="15295" y="5285"/>
                    <a:pt x="15925" y="3761"/>
                  </a:cubicBezTo>
                  <a:cubicBezTo>
                    <a:pt x="16015" y="3529"/>
                    <a:pt x="15910" y="3266"/>
                    <a:pt x="15677" y="3168"/>
                  </a:cubicBezTo>
                  <a:cubicBezTo>
                    <a:pt x="15620" y="3145"/>
                    <a:pt x="15561" y="3133"/>
                    <a:pt x="15503" y="3133"/>
                  </a:cubicBezTo>
                  <a:cubicBezTo>
                    <a:pt x="15323" y="3133"/>
                    <a:pt x="15152" y="3240"/>
                    <a:pt x="15084" y="3416"/>
                  </a:cubicBezTo>
                  <a:cubicBezTo>
                    <a:pt x="14589" y="4609"/>
                    <a:pt x="13028" y="5322"/>
                    <a:pt x="11805" y="5712"/>
                  </a:cubicBezTo>
                  <a:cubicBezTo>
                    <a:pt x="11257" y="5885"/>
                    <a:pt x="10687" y="5998"/>
                    <a:pt x="10109" y="6058"/>
                  </a:cubicBezTo>
                  <a:cubicBezTo>
                    <a:pt x="9771" y="5607"/>
                    <a:pt x="9471" y="5120"/>
                    <a:pt x="9231" y="4609"/>
                  </a:cubicBezTo>
                  <a:cubicBezTo>
                    <a:pt x="8676" y="3454"/>
                    <a:pt x="8136" y="1833"/>
                    <a:pt x="8668" y="655"/>
                  </a:cubicBezTo>
                  <a:cubicBezTo>
                    <a:pt x="8836" y="291"/>
                    <a:pt x="8535" y="1"/>
                    <a:pt x="8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gf377b632c8_2_1951"/>
            <p:cNvSpPr/>
            <p:nvPr/>
          </p:nvSpPr>
          <p:spPr>
            <a:xfrm>
              <a:off x="4987100" y="3375175"/>
              <a:ext cx="96275" cy="62675"/>
            </a:xfrm>
            <a:custGeom>
              <a:rect b="b" l="l" r="r" t="t"/>
              <a:pathLst>
                <a:path extrusionOk="0" h="2507" w="3851">
                  <a:moveTo>
                    <a:pt x="1584" y="0"/>
                  </a:moveTo>
                  <a:lnTo>
                    <a:pt x="1" y="773"/>
                  </a:lnTo>
                  <a:lnTo>
                    <a:pt x="3850" y="2506"/>
                  </a:lnTo>
                  <a:lnTo>
                    <a:pt x="3513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gf377b632c8_2_1951"/>
            <p:cNvSpPr/>
            <p:nvPr/>
          </p:nvSpPr>
          <p:spPr>
            <a:xfrm>
              <a:off x="4984475" y="33738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3" y="969"/>
                  </a:lnTo>
                  <a:lnTo>
                    <a:pt x="3895" y="2477"/>
                  </a:lnTo>
                  <a:lnTo>
                    <a:pt x="218" y="819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1" y="826"/>
                  </a:lnTo>
                  <a:lnTo>
                    <a:pt x="4023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f377b632c8_2_1951"/>
            <p:cNvSpPr/>
            <p:nvPr/>
          </p:nvSpPr>
          <p:spPr>
            <a:xfrm>
              <a:off x="4878675" y="3624875"/>
              <a:ext cx="96450" cy="62675"/>
            </a:xfrm>
            <a:custGeom>
              <a:rect b="b" l="l" r="r" t="t"/>
              <a:pathLst>
                <a:path extrusionOk="0" h="2507" w="3858">
                  <a:moveTo>
                    <a:pt x="1584" y="0"/>
                  </a:moveTo>
                  <a:lnTo>
                    <a:pt x="0" y="773"/>
                  </a:lnTo>
                  <a:lnTo>
                    <a:pt x="3857" y="2506"/>
                  </a:lnTo>
                  <a:lnTo>
                    <a:pt x="3512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gf377b632c8_2_1951"/>
            <p:cNvSpPr/>
            <p:nvPr/>
          </p:nvSpPr>
          <p:spPr>
            <a:xfrm>
              <a:off x="4876050" y="36235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2" y="969"/>
                  </a:lnTo>
                  <a:lnTo>
                    <a:pt x="3895" y="2477"/>
                  </a:lnTo>
                  <a:lnTo>
                    <a:pt x="218" y="818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0" y="826"/>
                  </a:lnTo>
                  <a:lnTo>
                    <a:pt x="4022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gf377b632c8_2_1951"/>
            <p:cNvSpPr/>
            <p:nvPr/>
          </p:nvSpPr>
          <p:spPr>
            <a:xfrm>
              <a:off x="4951075" y="3480400"/>
              <a:ext cx="96275" cy="62700"/>
            </a:xfrm>
            <a:custGeom>
              <a:rect b="b" l="l" r="r" t="t"/>
              <a:pathLst>
                <a:path extrusionOk="0" h="2508" w="3851">
                  <a:moveTo>
                    <a:pt x="1" y="1"/>
                  </a:moveTo>
                  <a:lnTo>
                    <a:pt x="346" y="1629"/>
                  </a:lnTo>
                  <a:lnTo>
                    <a:pt x="2275" y="2507"/>
                  </a:lnTo>
                  <a:lnTo>
                    <a:pt x="3851" y="17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gf377b632c8_2_1951"/>
            <p:cNvSpPr/>
            <p:nvPr/>
          </p:nvSpPr>
          <p:spPr>
            <a:xfrm>
              <a:off x="4949575" y="34783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gf377b632c8_2_1951"/>
            <p:cNvSpPr/>
            <p:nvPr/>
          </p:nvSpPr>
          <p:spPr>
            <a:xfrm>
              <a:off x="5063275" y="3227700"/>
              <a:ext cx="96250" cy="62700"/>
            </a:xfrm>
            <a:custGeom>
              <a:rect b="b" l="l" r="r" t="t"/>
              <a:pathLst>
                <a:path extrusionOk="0" h="2508" w="3850">
                  <a:moveTo>
                    <a:pt x="0" y="1"/>
                  </a:moveTo>
                  <a:lnTo>
                    <a:pt x="338" y="1629"/>
                  </a:lnTo>
                  <a:lnTo>
                    <a:pt x="2267" y="2507"/>
                  </a:lnTo>
                  <a:lnTo>
                    <a:pt x="3850" y="17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gf377b632c8_2_1951"/>
            <p:cNvSpPr/>
            <p:nvPr/>
          </p:nvSpPr>
          <p:spPr>
            <a:xfrm>
              <a:off x="5061575" y="32256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gf377b632c8_2_1951"/>
            <p:cNvSpPr/>
            <p:nvPr/>
          </p:nvSpPr>
          <p:spPr>
            <a:xfrm>
              <a:off x="4947900" y="3416825"/>
              <a:ext cx="139225" cy="84425"/>
            </a:xfrm>
            <a:custGeom>
              <a:rect b="b" l="l" r="r" t="t"/>
              <a:pathLst>
                <a:path extrusionOk="0" h="3377" w="5569">
                  <a:moveTo>
                    <a:pt x="631" y="0"/>
                  </a:moveTo>
                  <a:lnTo>
                    <a:pt x="0" y="1156"/>
                  </a:lnTo>
                  <a:lnTo>
                    <a:pt x="4998" y="3377"/>
                  </a:lnTo>
                  <a:lnTo>
                    <a:pt x="5568" y="213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gf377b632c8_2_1951"/>
            <p:cNvSpPr/>
            <p:nvPr/>
          </p:nvSpPr>
          <p:spPr>
            <a:xfrm>
              <a:off x="4946200" y="3415300"/>
              <a:ext cx="142425" cy="87650"/>
            </a:xfrm>
            <a:custGeom>
              <a:rect b="b" l="l" r="r" t="t"/>
              <a:pathLst>
                <a:path extrusionOk="0" h="3506" w="5697">
                  <a:moveTo>
                    <a:pt x="714" y="121"/>
                  </a:moveTo>
                  <a:lnTo>
                    <a:pt x="5569" y="2215"/>
                  </a:lnTo>
                  <a:lnTo>
                    <a:pt x="5044" y="3378"/>
                  </a:lnTo>
                  <a:lnTo>
                    <a:pt x="128" y="1194"/>
                  </a:lnTo>
                  <a:lnTo>
                    <a:pt x="714" y="121"/>
                  </a:lnTo>
                  <a:close/>
                  <a:moveTo>
                    <a:pt x="676" y="1"/>
                  </a:moveTo>
                  <a:lnTo>
                    <a:pt x="1" y="1239"/>
                  </a:lnTo>
                  <a:lnTo>
                    <a:pt x="5089" y="3505"/>
                  </a:lnTo>
                  <a:lnTo>
                    <a:pt x="5696" y="2162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0" name="Google Shape;2120;gf377b632c8_2_1951"/>
          <p:cNvSpPr txBox="1"/>
          <p:nvPr/>
        </p:nvSpPr>
        <p:spPr>
          <a:xfrm>
            <a:off x="668400" y="2031350"/>
            <a:ext cx="20559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GB" sz="160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1- Both Parents Heterozygous</a:t>
            </a:r>
            <a:endParaRPr b="1" i="1" sz="1600" u="none" cap="none" strike="noStrike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121" name="Google Shape;2121;gf377b632c8_2_1951"/>
          <p:cNvGrpSpPr/>
          <p:nvPr/>
        </p:nvGrpSpPr>
        <p:grpSpPr>
          <a:xfrm rot="4033889">
            <a:off x="7312683" y="1143901"/>
            <a:ext cx="614929" cy="849876"/>
            <a:chOff x="4822750" y="3176275"/>
            <a:chExt cx="400375" cy="553300"/>
          </a:xfrm>
        </p:grpSpPr>
        <p:sp>
          <p:nvSpPr>
            <p:cNvPr id="2122" name="Google Shape;2122;gf377b632c8_2_1951"/>
            <p:cNvSpPr/>
            <p:nvPr/>
          </p:nvSpPr>
          <p:spPr>
            <a:xfrm>
              <a:off x="4824225" y="3177550"/>
              <a:ext cx="397600" cy="550875"/>
            </a:xfrm>
            <a:custGeom>
              <a:rect b="b" l="l" r="r" t="t"/>
              <a:pathLst>
                <a:path extrusionOk="0" h="22035" w="15904">
                  <a:moveTo>
                    <a:pt x="9667" y="6900"/>
                  </a:moveTo>
                  <a:cubicBezTo>
                    <a:pt x="9705" y="6945"/>
                    <a:pt x="9742" y="6990"/>
                    <a:pt x="9780" y="7042"/>
                  </a:cubicBezTo>
                  <a:cubicBezTo>
                    <a:pt x="10553" y="7920"/>
                    <a:pt x="11776" y="9736"/>
                    <a:pt x="11258" y="11950"/>
                  </a:cubicBezTo>
                  <a:cubicBezTo>
                    <a:pt x="10665" y="14449"/>
                    <a:pt x="8482" y="15267"/>
                    <a:pt x="5885" y="15694"/>
                  </a:cubicBezTo>
                  <a:cubicBezTo>
                    <a:pt x="4407" y="13488"/>
                    <a:pt x="3499" y="11327"/>
                    <a:pt x="4925" y="9188"/>
                  </a:cubicBezTo>
                  <a:cubicBezTo>
                    <a:pt x="6193" y="7290"/>
                    <a:pt x="8347" y="6945"/>
                    <a:pt x="9517" y="6907"/>
                  </a:cubicBezTo>
                  <a:cubicBezTo>
                    <a:pt x="9570" y="6907"/>
                    <a:pt x="9615" y="6900"/>
                    <a:pt x="9667" y="6900"/>
                  </a:cubicBezTo>
                  <a:close/>
                  <a:moveTo>
                    <a:pt x="8179" y="0"/>
                  </a:moveTo>
                  <a:cubicBezTo>
                    <a:pt x="8039" y="0"/>
                    <a:pt x="7899" y="72"/>
                    <a:pt x="7821" y="243"/>
                  </a:cubicBezTo>
                  <a:cubicBezTo>
                    <a:pt x="7146" y="1729"/>
                    <a:pt x="7761" y="3613"/>
                    <a:pt x="8392" y="4933"/>
                  </a:cubicBezTo>
                  <a:cubicBezTo>
                    <a:pt x="8587" y="5346"/>
                    <a:pt x="8819" y="5736"/>
                    <a:pt x="9075" y="6112"/>
                  </a:cubicBezTo>
                  <a:cubicBezTo>
                    <a:pt x="7694" y="6232"/>
                    <a:pt x="5570" y="6749"/>
                    <a:pt x="4249" y="8738"/>
                  </a:cubicBezTo>
                  <a:cubicBezTo>
                    <a:pt x="2569" y="11252"/>
                    <a:pt x="3664" y="13796"/>
                    <a:pt x="4985" y="15822"/>
                  </a:cubicBezTo>
                  <a:cubicBezTo>
                    <a:pt x="4775" y="15852"/>
                    <a:pt x="4572" y="15874"/>
                    <a:pt x="4362" y="15904"/>
                  </a:cubicBezTo>
                  <a:cubicBezTo>
                    <a:pt x="985" y="16310"/>
                    <a:pt x="152" y="18418"/>
                    <a:pt x="115" y="18508"/>
                  </a:cubicBezTo>
                  <a:cubicBezTo>
                    <a:pt x="0" y="18827"/>
                    <a:pt x="258" y="19059"/>
                    <a:pt x="513" y="19059"/>
                  </a:cubicBezTo>
                  <a:cubicBezTo>
                    <a:pt x="660" y="19059"/>
                    <a:pt x="806" y="18982"/>
                    <a:pt x="880" y="18801"/>
                  </a:cubicBezTo>
                  <a:cubicBezTo>
                    <a:pt x="910" y="18734"/>
                    <a:pt x="1601" y="17053"/>
                    <a:pt x="4460" y="16715"/>
                  </a:cubicBezTo>
                  <a:cubicBezTo>
                    <a:pt x="4790" y="16677"/>
                    <a:pt x="5135" y="16632"/>
                    <a:pt x="5495" y="16580"/>
                  </a:cubicBezTo>
                  <a:cubicBezTo>
                    <a:pt x="5698" y="16873"/>
                    <a:pt x="5900" y="17143"/>
                    <a:pt x="6095" y="17405"/>
                  </a:cubicBezTo>
                  <a:cubicBezTo>
                    <a:pt x="7791" y="19717"/>
                    <a:pt x="7049" y="21367"/>
                    <a:pt x="7011" y="21443"/>
                  </a:cubicBezTo>
                  <a:cubicBezTo>
                    <a:pt x="6851" y="21767"/>
                    <a:pt x="7123" y="22035"/>
                    <a:pt x="7393" y="22035"/>
                  </a:cubicBezTo>
                  <a:cubicBezTo>
                    <a:pt x="7530" y="22035"/>
                    <a:pt x="7666" y="21966"/>
                    <a:pt x="7746" y="21803"/>
                  </a:cubicBezTo>
                  <a:cubicBezTo>
                    <a:pt x="7791" y="21713"/>
                    <a:pt x="8759" y="19664"/>
                    <a:pt x="6748" y="16918"/>
                  </a:cubicBezTo>
                  <a:cubicBezTo>
                    <a:pt x="6636" y="16760"/>
                    <a:pt x="6516" y="16595"/>
                    <a:pt x="6403" y="16437"/>
                  </a:cubicBezTo>
                  <a:cubicBezTo>
                    <a:pt x="7244" y="16302"/>
                    <a:pt x="8069" y="16070"/>
                    <a:pt x="8857" y="15747"/>
                  </a:cubicBezTo>
                  <a:cubicBezTo>
                    <a:pt x="10343" y="15117"/>
                    <a:pt x="11604" y="14051"/>
                    <a:pt x="12054" y="12137"/>
                  </a:cubicBezTo>
                  <a:cubicBezTo>
                    <a:pt x="12602" y="9796"/>
                    <a:pt x="11506" y="7875"/>
                    <a:pt x="10643" y="6794"/>
                  </a:cubicBezTo>
                  <a:cubicBezTo>
                    <a:pt x="11108" y="6727"/>
                    <a:pt x="11566" y="6622"/>
                    <a:pt x="12009" y="6487"/>
                  </a:cubicBezTo>
                  <a:cubicBezTo>
                    <a:pt x="13405" y="6044"/>
                    <a:pt x="15198" y="5196"/>
                    <a:pt x="15821" y="3695"/>
                  </a:cubicBezTo>
                  <a:cubicBezTo>
                    <a:pt x="15903" y="3485"/>
                    <a:pt x="15806" y="3245"/>
                    <a:pt x="15596" y="3162"/>
                  </a:cubicBezTo>
                  <a:cubicBezTo>
                    <a:pt x="15546" y="3140"/>
                    <a:pt x="15494" y="3130"/>
                    <a:pt x="15442" y="3130"/>
                  </a:cubicBezTo>
                  <a:cubicBezTo>
                    <a:pt x="15284" y="3130"/>
                    <a:pt x="15131" y="3227"/>
                    <a:pt x="15063" y="3380"/>
                  </a:cubicBezTo>
                  <a:cubicBezTo>
                    <a:pt x="14568" y="4596"/>
                    <a:pt x="12992" y="5316"/>
                    <a:pt x="11761" y="5706"/>
                  </a:cubicBezTo>
                  <a:cubicBezTo>
                    <a:pt x="11198" y="5879"/>
                    <a:pt x="10620" y="5999"/>
                    <a:pt x="10035" y="6052"/>
                  </a:cubicBezTo>
                  <a:cubicBezTo>
                    <a:pt x="9682" y="5594"/>
                    <a:pt x="9375" y="5099"/>
                    <a:pt x="9127" y="4581"/>
                  </a:cubicBezTo>
                  <a:cubicBezTo>
                    <a:pt x="8572" y="3418"/>
                    <a:pt x="8024" y="1774"/>
                    <a:pt x="8564" y="581"/>
                  </a:cubicBezTo>
                  <a:cubicBezTo>
                    <a:pt x="8712" y="257"/>
                    <a:pt x="8445" y="0"/>
                    <a:pt x="8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gf377b632c8_2_1951"/>
            <p:cNvSpPr/>
            <p:nvPr/>
          </p:nvSpPr>
          <p:spPr>
            <a:xfrm>
              <a:off x="4822750" y="3176275"/>
              <a:ext cx="400375" cy="553300"/>
            </a:xfrm>
            <a:custGeom>
              <a:rect b="b" l="l" r="r" t="t"/>
              <a:pathLst>
                <a:path extrusionOk="0" h="22132" w="16015">
                  <a:moveTo>
                    <a:pt x="9704" y="6996"/>
                  </a:moveTo>
                  <a:cubicBezTo>
                    <a:pt x="9719" y="7011"/>
                    <a:pt x="9726" y="7026"/>
                    <a:pt x="9741" y="7041"/>
                  </a:cubicBezTo>
                  <a:cubicBezTo>
                    <a:pt x="9764" y="7063"/>
                    <a:pt x="9786" y="7093"/>
                    <a:pt x="9809" y="7123"/>
                  </a:cubicBezTo>
                  <a:cubicBezTo>
                    <a:pt x="10574" y="7994"/>
                    <a:pt x="11783" y="9795"/>
                    <a:pt x="11265" y="11993"/>
                  </a:cubicBezTo>
                  <a:cubicBezTo>
                    <a:pt x="10664" y="14567"/>
                    <a:pt x="8368" y="15295"/>
                    <a:pt x="5967" y="15693"/>
                  </a:cubicBezTo>
                  <a:cubicBezTo>
                    <a:pt x="4601" y="13659"/>
                    <a:pt x="3558" y="11468"/>
                    <a:pt x="5021" y="9262"/>
                  </a:cubicBezTo>
                  <a:cubicBezTo>
                    <a:pt x="6275" y="7386"/>
                    <a:pt x="8413" y="7041"/>
                    <a:pt x="9576" y="7003"/>
                  </a:cubicBezTo>
                  <a:cubicBezTo>
                    <a:pt x="9606" y="7003"/>
                    <a:pt x="9636" y="7003"/>
                    <a:pt x="9666" y="6996"/>
                  </a:cubicBezTo>
                  <a:close/>
                  <a:moveTo>
                    <a:pt x="9726" y="6898"/>
                  </a:moveTo>
                  <a:cubicBezTo>
                    <a:pt x="9704" y="6898"/>
                    <a:pt x="9681" y="6906"/>
                    <a:pt x="9659" y="6906"/>
                  </a:cubicBezTo>
                  <a:cubicBezTo>
                    <a:pt x="9629" y="6906"/>
                    <a:pt x="9606" y="6906"/>
                    <a:pt x="9576" y="6913"/>
                  </a:cubicBezTo>
                  <a:cubicBezTo>
                    <a:pt x="8398" y="6951"/>
                    <a:pt x="6222" y="7303"/>
                    <a:pt x="4946" y="9217"/>
                  </a:cubicBezTo>
                  <a:cubicBezTo>
                    <a:pt x="4278" y="10222"/>
                    <a:pt x="4076" y="11288"/>
                    <a:pt x="4331" y="12481"/>
                  </a:cubicBezTo>
                  <a:cubicBezTo>
                    <a:pt x="4534" y="13427"/>
                    <a:pt x="5036" y="14470"/>
                    <a:pt x="5907" y="15768"/>
                  </a:cubicBezTo>
                  <a:lnTo>
                    <a:pt x="5922" y="15790"/>
                  </a:lnTo>
                  <a:lnTo>
                    <a:pt x="5952" y="15790"/>
                  </a:lnTo>
                  <a:cubicBezTo>
                    <a:pt x="8278" y="15408"/>
                    <a:pt x="10740" y="14657"/>
                    <a:pt x="11362" y="12016"/>
                  </a:cubicBezTo>
                  <a:cubicBezTo>
                    <a:pt x="11888" y="9780"/>
                    <a:pt x="10657" y="7949"/>
                    <a:pt x="9877" y="7056"/>
                  </a:cubicBezTo>
                  <a:cubicBezTo>
                    <a:pt x="9854" y="7033"/>
                    <a:pt x="9832" y="7003"/>
                    <a:pt x="9809" y="6981"/>
                  </a:cubicBezTo>
                  <a:cubicBezTo>
                    <a:pt x="9794" y="6958"/>
                    <a:pt x="9779" y="6936"/>
                    <a:pt x="9764" y="6921"/>
                  </a:cubicBezTo>
                  <a:lnTo>
                    <a:pt x="9749" y="6898"/>
                  </a:lnTo>
                  <a:close/>
                  <a:moveTo>
                    <a:pt x="8241" y="99"/>
                  </a:moveTo>
                  <a:cubicBezTo>
                    <a:pt x="8475" y="99"/>
                    <a:pt x="8713" y="328"/>
                    <a:pt x="8586" y="617"/>
                  </a:cubicBezTo>
                  <a:cubicBezTo>
                    <a:pt x="8031" y="1825"/>
                    <a:pt x="8586" y="3476"/>
                    <a:pt x="9149" y="4654"/>
                  </a:cubicBezTo>
                  <a:cubicBezTo>
                    <a:pt x="9396" y="5172"/>
                    <a:pt x="9704" y="5675"/>
                    <a:pt x="10057" y="6133"/>
                  </a:cubicBezTo>
                  <a:lnTo>
                    <a:pt x="10072" y="6155"/>
                  </a:lnTo>
                  <a:lnTo>
                    <a:pt x="10094" y="6148"/>
                  </a:lnTo>
                  <a:cubicBezTo>
                    <a:pt x="10687" y="6095"/>
                    <a:pt x="11265" y="5975"/>
                    <a:pt x="11835" y="5802"/>
                  </a:cubicBezTo>
                  <a:cubicBezTo>
                    <a:pt x="13073" y="5405"/>
                    <a:pt x="14657" y="4684"/>
                    <a:pt x="15167" y="3454"/>
                  </a:cubicBezTo>
                  <a:cubicBezTo>
                    <a:pt x="15234" y="3292"/>
                    <a:pt x="15363" y="3224"/>
                    <a:pt x="15492" y="3224"/>
                  </a:cubicBezTo>
                  <a:cubicBezTo>
                    <a:pt x="15723" y="3224"/>
                    <a:pt x="15955" y="3442"/>
                    <a:pt x="15835" y="3731"/>
                  </a:cubicBezTo>
                  <a:cubicBezTo>
                    <a:pt x="15219" y="5217"/>
                    <a:pt x="13441" y="6050"/>
                    <a:pt x="12053" y="6493"/>
                  </a:cubicBezTo>
                  <a:cubicBezTo>
                    <a:pt x="11610" y="6628"/>
                    <a:pt x="11160" y="6733"/>
                    <a:pt x="10694" y="6800"/>
                  </a:cubicBezTo>
                  <a:lnTo>
                    <a:pt x="10619" y="6815"/>
                  </a:lnTo>
                  <a:lnTo>
                    <a:pt x="10664" y="6876"/>
                  </a:lnTo>
                  <a:cubicBezTo>
                    <a:pt x="11595" y="8046"/>
                    <a:pt x="12593" y="9915"/>
                    <a:pt x="12060" y="12181"/>
                  </a:cubicBezTo>
                  <a:cubicBezTo>
                    <a:pt x="11670" y="13847"/>
                    <a:pt x="10634" y="15017"/>
                    <a:pt x="8901" y="15753"/>
                  </a:cubicBezTo>
                  <a:cubicBezTo>
                    <a:pt x="8113" y="16076"/>
                    <a:pt x="7288" y="16308"/>
                    <a:pt x="6455" y="16443"/>
                  </a:cubicBezTo>
                  <a:lnTo>
                    <a:pt x="6380" y="16458"/>
                  </a:lnTo>
                  <a:lnTo>
                    <a:pt x="6425" y="16518"/>
                  </a:lnTo>
                  <a:cubicBezTo>
                    <a:pt x="6537" y="16676"/>
                    <a:pt x="6657" y="16833"/>
                    <a:pt x="6770" y="16999"/>
                  </a:cubicBezTo>
                  <a:cubicBezTo>
                    <a:pt x="8766" y="19723"/>
                    <a:pt x="7805" y="21749"/>
                    <a:pt x="7760" y="21831"/>
                  </a:cubicBezTo>
                  <a:cubicBezTo>
                    <a:pt x="7690" y="21977"/>
                    <a:pt x="7569" y="22038"/>
                    <a:pt x="7449" y="22038"/>
                  </a:cubicBezTo>
                  <a:cubicBezTo>
                    <a:pt x="7210" y="22038"/>
                    <a:pt x="6970" y="21800"/>
                    <a:pt x="7115" y="21516"/>
                  </a:cubicBezTo>
                  <a:cubicBezTo>
                    <a:pt x="7145" y="21441"/>
                    <a:pt x="7910" y="19768"/>
                    <a:pt x="6192" y="17426"/>
                  </a:cubicBezTo>
                  <a:cubicBezTo>
                    <a:pt x="6019" y="17194"/>
                    <a:pt x="5802" y="16901"/>
                    <a:pt x="5592" y="16608"/>
                  </a:cubicBezTo>
                  <a:lnTo>
                    <a:pt x="5577" y="16586"/>
                  </a:lnTo>
                  <a:lnTo>
                    <a:pt x="5547" y="16586"/>
                  </a:lnTo>
                  <a:cubicBezTo>
                    <a:pt x="5186" y="16638"/>
                    <a:pt x="4826" y="16683"/>
                    <a:pt x="4511" y="16721"/>
                  </a:cubicBezTo>
                  <a:cubicBezTo>
                    <a:pt x="1629" y="17066"/>
                    <a:pt x="924" y="18762"/>
                    <a:pt x="894" y="18837"/>
                  </a:cubicBezTo>
                  <a:cubicBezTo>
                    <a:pt x="831" y="18999"/>
                    <a:pt x="701" y="19068"/>
                    <a:pt x="570" y="19068"/>
                  </a:cubicBezTo>
                  <a:cubicBezTo>
                    <a:pt x="344" y="19068"/>
                    <a:pt x="114" y="18863"/>
                    <a:pt x="219" y="18582"/>
                  </a:cubicBezTo>
                  <a:cubicBezTo>
                    <a:pt x="256" y="18492"/>
                    <a:pt x="1082" y="16398"/>
                    <a:pt x="4429" y="16000"/>
                  </a:cubicBezTo>
                  <a:cubicBezTo>
                    <a:pt x="4639" y="15970"/>
                    <a:pt x="4841" y="15948"/>
                    <a:pt x="5044" y="15918"/>
                  </a:cubicBezTo>
                  <a:lnTo>
                    <a:pt x="5119" y="15910"/>
                  </a:lnTo>
                  <a:lnTo>
                    <a:pt x="5081" y="15850"/>
                  </a:lnTo>
                  <a:cubicBezTo>
                    <a:pt x="3933" y="14079"/>
                    <a:pt x="2605" y="11423"/>
                    <a:pt x="4346" y="8812"/>
                  </a:cubicBezTo>
                  <a:cubicBezTo>
                    <a:pt x="5629" y="6883"/>
                    <a:pt x="7655" y="6335"/>
                    <a:pt x="9134" y="6208"/>
                  </a:cubicBezTo>
                  <a:lnTo>
                    <a:pt x="9216" y="6208"/>
                  </a:lnTo>
                  <a:lnTo>
                    <a:pt x="9171" y="6140"/>
                  </a:lnTo>
                  <a:cubicBezTo>
                    <a:pt x="8916" y="5765"/>
                    <a:pt x="8691" y="5375"/>
                    <a:pt x="8496" y="4962"/>
                  </a:cubicBezTo>
                  <a:cubicBezTo>
                    <a:pt x="7865" y="3649"/>
                    <a:pt x="7258" y="1780"/>
                    <a:pt x="7925" y="317"/>
                  </a:cubicBezTo>
                  <a:cubicBezTo>
                    <a:pt x="7993" y="164"/>
                    <a:pt x="8117" y="99"/>
                    <a:pt x="8241" y="99"/>
                  </a:cubicBezTo>
                  <a:close/>
                  <a:moveTo>
                    <a:pt x="8239" y="1"/>
                  </a:moveTo>
                  <a:cubicBezTo>
                    <a:pt x="8083" y="1"/>
                    <a:pt x="7928" y="81"/>
                    <a:pt x="7843" y="272"/>
                  </a:cubicBezTo>
                  <a:cubicBezTo>
                    <a:pt x="7160" y="1773"/>
                    <a:pt x="7775" y="3671"/>
                    <a:pt x="8406" y="5007"/>
                  </a:cubicBezTo>
                  <a:cubicBezTo>
                    <a:pt x="8593" y="5390"/>
                    <a:pt x="8811" y="5765"/>
                    <a:pt x="9051" y="6125"/>
                  </a:cubicBezTo>
                  <a:cubicBezTo>
                    <a:pt x="7558" y="6260"/>
                    <a:pt x="5547" y="6838"/>
                    <a:pt x="4263" y="8759"/>
                  </a:cubicBezTo>
                  <a:cubicBezTo>
                    <a:pt x="3513" y="9862"/>
                    <a:pt x="3235" y="11213"/>
                    <a:pt x="3506" y="12519"/>
                  </a:cubicBezTo>
                  <a:cubicBezTo>
                    <a:pt x="3701" y="13539"/>
                    <a:pt x="4158" y="14597"/>
                    <a:pt x="4961" y="15835"/>
                  </a:cubicBezTo>
                  <a:cubicBezTo>
                    <a:pt x="4781" y="15858"/>
                    <a:pt x="4601" y="15888"/>
                    <a:pt x="4414" y="15903"/>
                  </a:cubicBezTo>
                  <a:cubicBezTo>
                    <a:pt x="1014" y="16316"/>
                    <a:pt x="166" y="18454"/>
                    <a:pt x="129" y="18544"/>
                  </a:cubicBezTo>
                  <a:cubicBezTo>
                    <a:pt x="0" y="18901"/>
                    <a:pt x="287" y="19161"/>
                    <a:pt x="572" y="19161"/>
                  </a:cubicBezTo>
                  <a:cubicBezTo>
                    <a:pt x="737" y="19161"/>
                    <a:pt x="902" y="19074"/>
                    <a:pt x="984" y="18867"/>
                  </a:cubicBezTo>
                  <a:cubicBezTo>
                    <a:pt x="1014" y="18800"/>
                    <a:pt x="1697" y="17149"/>
                    <a:pt x="4526" y="16811"/>
                  </a:cubicBezTo>
                  <a:cubicBezTo>
                    <a:pt x="4834" y="16773"/>
                    <a:pt x="5179" y="16736"/>
                    <a:pt x="5532" y="16683"/>
                  </a:cubicBezTo>
                  <a:cubicBezTo>
                    <a:pt x="5742" y="16976"/>
                    <a:pt x="5944" y="17254"/>
                    <a:pt x="6109" y="17479"/>
                  </a:cubicBezTo>
                  <a:cubicBezTo>
                    <a:pt x="7798" y="19783"/>
                    <a:pt x="7062" y="21403"/>
                    <a:pt x="7025" y="21471"/>
                  </a:cubicBezTo>
                  <a:cubicBezTo>
                    <a:pt x="6882" y="21779"/>
                    <a:pt x="7100" y="22131"/>
                    <a:pt x="7438" y="22131"/>
                  </a:cubicBezTo>
                  <a:lnTo>
                    <a:pt x="7438" y="22124"/>
                  </a:lnTo>
                  <a:cubicBezTo>
                    <a:pt x="7610" y="22124"/>
                    <a:pt x="7768" y="22026"/>
                    <a:pt x="7850" y="21876"/>
                  </a:cubicBezTo>
                  <a:cubicBezTo>
                    <a:pt x="7888" y="21786"/>
                    <a:pt x="8878" y="19708"/>
                    <a:pt x="6845" y="16939"/>
                  </a:cubicBezTo>
                  <a:cubicBezTo>
                    <a:pt x="6747" y="16803"/>
                    <a:pt x="6642" y="16661"/>
                    <a:pt x="6545" y="16518"/>
                  </a:cubicBezTo>
                  <a:cubicBezTo>
                    <a:pt x="7363" y="16383"/>
                    <a:pt x="8166" y="16158"/>
                    <a:pt x="8939" y="15843"/>
                  </a:cubicBezTo>
                  <a:cubicBezTo>
                    <a:pt x="10702" y="15093"/>
                    <a:pt x="11753" y="13899"/>
                    <a:pt x="12158" y="12203"/>
                  </a:cubicBezTo>
                  <a:cubicBezTo>
                    <a:pt x="12683" y="9937"/>
                    <a:pt x="11723" y="8069"/>
                    <a:pt x="10792" y="6883"/>
                  </a:cubicBezTo>
                  <a:cubicBezTo>
                    <a:pt x="11227" y="6815"/>
                    <a:pt x="11663" y="6710"/>
                    <a:pt x="12083" y="6583"/>
                  </a:cubicBezTo>
                  <a:cubicBezTo>
                    <a:pt x="13486" y="6133"/>
                    <a:pt x="15295" y="5285"/>
                    <a:pt x="15925" y="3761"/>
                  </a:cubicBezTo>
                  <a:cubicBezTo>
                    <a:pt x="16015" y="3529"/>
                    <a:pt x="15910" y="3266"/>
                    <a:pt x="15677" y="3168"/>
                  </a:cubicBezTo>
                  <a:cubicBezTo>
                    <a:pt x="15620" y="3145"/>
                    <a:pt x="15561" y="3133"/>
                    <a:pt x="15503" y="3133"/>
                  </a:cubicBezTo>
                  <a:cubicBezTo>
                    <a:pt x="15323" y="3133"/>
                    <a:pt x="15152" y="3240"/>
                    <a:pt x="15084" y="3416"/>
                  </a:cubicBezTo>
                  <a:cubicBezTo>
                    <a:pt x="14589" y="4609"/>
                    <a:pt x="13028" y="5322"/>
                    <a:pt x="11805" y="5712"/>
                  </a:cubicBezTo>
                  <a:cubicBezTo>
                    <a:pt x="11257" y="5885"/>
                    <a:pt x="10687" y="5998"/>
                    <a:pt x="10109" y="6058"/>
                  </a:cubicBezTo>
                  <a:cubicBezTo>
                    <a:pt x="9771" y="5607"/>
                    <a:pt x="9471" y="5120"/>
                    <a:pt x="9231" y="4609"/>
                  </a:cubicBezTo>
                  <a:cubicBezTo>
                    <a:pt x="8676" y="3454"/>
                    <a:pt x="8136" y="1833"/>
                    <a:pt x="8668" y="655"/>
                  </a:cubicBezTo>
                  <a:cubicBezTo>
                    <a:pt x="8836" y="291"/>
                    <a:pt x="8535" y="1"/>
                    <a:pt x="8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gf377b632c8_2_1951"/>
            <p:cNvSpPr/>
            <p:nvPr/>
          </p:nvSpPr>
          <p:spPr>
            <a:xfrm>
              <a:off x="4987100" y="3375175"/>
              <a:ext cx="96275" cy="62675"/>
            </a:xfrm>
            <a:custGeom>
              <a:rect b="b" l="l" r="r" t="t"/>
              <a:pathLst>
                <a:path extrusionOk="0" h="2507" w="3851">
                  <a:moveTo>
                    <a:pt x="1584" y="0"/>
                  </a:moveTo>
                  <a:lnTo>
                    <a:pt x="1" y="773"/>
                  </a:lnTo>
                  <a:lnTo>
                    <a:pt x="3850" y="2506"/>
                  </a:lnTo>
                  <a:lnTo>
                    <a:pt x="3513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gf377b632c8_2_1951"/>
            <p:cNvSpPr/>
            <p:nvPr/>
          </p:nvSpPr>
          <p:spPr>
            <a:xfrm>
              <a:off x="4984475" y="33738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3" y="969"/>
                  </a:lnTo>
                  <a:lnTo>
                    <a:pt x="3895" y="2477"/>
                  </a:lnTo>
                  <a:lnTo>
                    <a:pt x="218" y="819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1" y="826"/>
                  </a:lnTo>
                  <a:lnTo>
                    <a:pt x="4023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gf377b632c8_2_1951"/>
            <p:cNvSpPr/>
            <p:nvPr/>
          </p:nvSpPr>
          <p:spPr>
            <a:xfrm>
              <a:off x="4878675" y="3624875"/>
              <a:ext cx="96450" cy="62675"/>
            </a:xfrm>
            <a:custGeom>
              <a:rect b="b" l="l" r="r" t="t"/>
              <a:pathLst>
                <a:path extrusionOk="0" h="2507" w="3858">
                  <a:moveTo>
                    <a:pt x="1584" y="0"/>
                  </a:moveTo>
                  <a:lnTo>
                    <a:pt x="0" y="773"/>
                  </a:lnTo>
                  <a:lnTo>
                    <a:pt x="3857" y="2506"/>
                  </a:lnTo>
                  <a:lnTo>
                    <a:pt x="3512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gf377b632c8_2_1951"/>
            <p:cNvSpPr/>
            <p:nvPr/>
          </p:nvSpPr>
          <p:spPr>
            <a:xfrm>
              <a:off x="4876050" y="36235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2" y="969"/>
                  </a:lnTo>
                  <a:lnTo>
                    <a:pt x="3895" y="2477"/>
                  </a:lnTo>
                  <a:lnTo>
                    <a:pt x="218" y="818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0" y="826"/>
                  </a:lnTo>
                  <a:lnTo>
                    <a:pt x="4022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gf377b632c8_2_1951"/>
            <p:cNvSpPr/>
            <p:nvPr/>
          </p:nvSpPr>
          <p:spPr>
            <a:xfrm>
              <a:off x="4951075" y="3480400"/>
              <a:ext cx="96275" cy="62700"/>
            </a:xfrm>
            <a:custGeom>
              <a:rect b="b" l="l" r="r" t="t"/>
              <a:pathLst>
                <a:path extrusionOk="0" h="2508" w="3851">
                  <a:moveTo>
                    <a:pt x="1" y="1"/>
                  </a:moveTo>
                  <a:lnTo>
                    <a:pt x="346" y="1629"/>
                  </a:lnTo>
                  <a:lnTo>
                    <a:pt x="2275" y="2507"/>
                  </a:lnTo>
                  <a:lnTo>
                    <a:pt x="3851" y="17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gf377b632c8_2_1951"/>
            <p:cNvSpPr/>
            <p:nvPr/>
          </p:nvSpPr>
          <p:spPr>
            <a:xfrm>
              <a:off x="4949575" y="34783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gf377b632c8_2_1951"/>
            <p:cNvSpPr/>
            <p:nvPr/>
          </p:nvSpPr>
          <p:spPr>
            <a:xfrm>
              <a:off x="5063275" y="3227700"/>
              <a:ext cx="96250" cy="62700"/>
            </a:xfrm>
            <a:custGeom>
              <a:rect b="b" l="l" r="r" t="t"/>
              <a:pathLst>
                <a:path extrusionOk="0" h="2508" w="3850">
                  <a:moveTo>
                    <a:pt x="0" y="1"/>
                  </a:moveTo>
                  <a:lnTo>
                    <a:pt x="338" y="1629"/>
                  </a:lnTo>
                  <a:lnTo>
                    <a:pt x="2267" y="2507"/>
                  </a:lnTo>
                  <a:lnTo>
                    <a:pt x="3850" y="17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gf377b632c8_2_1951"/>
            <p:cNvSpPr/>
            <p:nvPr/>
          </p:nvSpPr>
          <p:spPr>
            <a:xfrm>
              <a:off x="5061575" y="32256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gf377b632c8_2_1951"/>
            <p:cNvSpPr/>
            <p:nvPr/>
          </p:nvSpPr>
          <p:spPr>
            <a:xfrm>
              <a:off x="4947900" y="3416825"/>
              <a:ext cx="139225" cy="84425"/>
            </a:xfrm>
            <a:custGeom>
              <a:rect b="b" l="l" r="r" t="t"/>
              <a:pathLst>
                <a:path extrusionOk="0" h="3377" w="5569">
                  <a:moveTo>
                    <a:pt x="631" y="0"/>
                  </a:moveTo>
                  <a:lnTo>
                    <a:pt x="0" y="1156"/>
                  </a:lnTo>
                  <a:lnTo>
                    <a:pt x="4998" y="3377"/>
                  </a:lnTo>
                  <a:lnTo>
                    <a:pt x="5568" y="213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f377b632c8_2_1951"/>
            <p:cNvSpPr/>
            <p:nvPr/>
          </p:nvSpPr>
          <p:spPr>
            <a:xfrm>
              <a:off x="4946200" y="3415300"/>
              <a:ext cx="142425" cy="87650"/>
            </a:xfrm>
            <a:custGeom>
              <a:rect b="b" l="l" r="r" t="t"/>
              <a:pathLst>
                <a:path extrusionOk="0" h="3506" w="5697">
                  <a:moveTo>
                    <a:pt x="714" y="121"/>
                  </a:moveTo>
                  <a:lnTo>
                    <a:pt x="5569" y="2215"/>
                  </a:lnTo>
                  <a:lnTo>
                    <a:pt x="5044" y="3378"/>
                  </a:lnTo>
                  <a:lnTo>
                    <a:pt x="128" y="1194"/>
                  </a:lnTo>
                  <a:lnTo>
                    <a:pt x="714" y="121"/>
                  </a:lnTo>
                  <a:close/>
                  <a:moveTo>
                    <a:pt x="676" y="1"/>
                  </a:moveTo>
                  <a:lnTo>
                    <a:pt x="1" y="1239"/>
                  </a:lnTo>
                  <a:lnTo>
                    <a:pt x="5089" y="3505"/>
                  </a:lnTo>
                  <a:lnTo>
                    <a:pt x="5696" y="2162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4" name="Google Shape;2134;gf377b632c8_2_1951"/>
          <p:cNvSpPr/>
          <p:nvPr/>
        </p:nvSpPr>
        <p:spPr>
          <a:xfrm>
            <a:off x="3870866" y="981453"/>
            <a:ext cx="1568685" cy="762108"/>
          </a:xfrm>
          <a:custGeom>
            <a:rect b="b" l="l" r="r" t="t"/>
            <a:pathLst>
              <a:path extrusionOk="0" h="3951" w="7902">
                <a:moveTo>
                  <a:pt x="3951" y="0"/>
                </a:moveTo>
                <a:cubicBezTo>
                  <a:pt x="2330" y="0"/>
                  <a:pt x="935" y="982"/>
                  <a:pt x="327" y="2380"/>
                </a:cubicBezTo>
                <a:cubicBezTo>
                  <a:pt x="111" y="2874"/>
                  <a:pt x="0" y="3409"/>
                  <a:pt x="0" y="3951"/>
                </a:cubicBezTo>
                <a:lnTo>
                  <a:pt x="653" y="3951"/>
                </a:lnTo>
                <a:cubicBezTo>
                  <a:pt x="653" y="2135"/>
                  <a:pt x="2133" y="657"/>
                  <a:pt x="3951" y="657"/>
                </a:cubicBezTo>
                <a:cubicBezTo>
                  <a:pt x="5767" y="657"/>
                  <a:pt x="7246" y="2135"/>
                  <a:pt x="7246" y="3951"/>
                </a:cubicBezTo>
                <a:lnTo>
                  <a:pt x="7901" y="3951"/>
                </a:lnTo>
                <a:cubicBezTo>
                  <a:pt x="7901" y="3411"/>
                  <a:pt x="7791" y="2876"/>
                  <a:pt x="7574" y="2381"/>
                </a:cubicBezTo>
                <a:cubicBezTo>
                  <a:pt x="6966" y="982"/>
                  <a:pt x="5571" y="0"/>
                  <a:pt x="3951" y="0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gf377b632c8_2_1951"/>
          <p:cNvSpPr/>
          <p:nvPr/>
        </p:nvSpPr>
        <p:spPr>
          <a:xfrm>
            <a:off x="911203" y="964003"/>
            <a:ext cx="1570273" cy="764616"/>
          </a:xfrm>
          <a:custGeom>
            <a:rect b="b" l="l" r="r" t="t"/>
            <a:pathLst>
              <a:path extrusionOk="0" h="3964" w="7910">
                <a:moveTo>
                  <a:pt x="3958" y="0"/>
                </a:moveTo>
                <a:cubicBezTo>
                  <a:pt x="3954" y="0"/>
                  <a:pt x="3950" y="0"/>
                  <a:pt x="3946" y="0"/>
                </a:cubicBezTo>
                <a:cubicBezTo>
                  <a:pt x="1768" y="6"/>
                  <a:pt x="0" y="1784"/>
                  <a:pt x="6" y="3963"/>
                </a:cubicBezTo>
                <a:lnTo>
                  <a:pt x="661" y="3962"/>
                </a:lnTo>
                <a:cubicBezTo>
                  <a:pt x="657" y="2144"/>
                  <a:pt x="2131" y="661"/>
                  <a:pt x="3947" y="655"/>
                </a:cubicBezTo>
                <a:cubicBezTo>
                  <a:pt x="3951" y="655"/>
                  <a:pt x="3955" y="655"/>
                  <a:pt x="3959" y="655"/>
                </a:cubicBezTo>
                <a:cubicBezTo>
                  <a:pt x="5771" y="655"/>
                  <a:pt x="7248" y="2127"/>
                  <a:pt x="7254" y="3939"/>
                </a:cubicBezTo>
                <a:lnTo>
                  <a:pt x="7256" y="3939"/>
                </a:lnTo>
                <a:lnTo>
                  <a:pt x="7909" y="3938"/>
                </a:lnTo>
                <a:cubicBezTo>
                  <a:pt x="7907" y="3398"/>
                  <a:pt x="7795" y="2863"/>
                  <a:pt x="7578" y="2368"/>
                </a:cubicBezTo>
                <a:cubicBezTo>
                  <a:pt x="6966" y="976"/>
                  <a:pt x="5573" y="0"/>
                  <a:pt x="3958" y="0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gf377b632c8_2_1951"/>
          <p:cNvSpPr/>
          <p:nvPr/>
        </p:nvSpPr>
        <p:spPr>
          <a:xfrm>
            <a:off x="6828957" y="964003"/>
            <a:ext cx="1570273" cy="764616"/>
          </a:xfrm>
          <a:custGeom>
            <a:rect b="b" l="l" r="r" t="t"/>
            <a:pathLst>
              <a:path extrusionOk="0" h="3964" w="7910">
                <a:moveTo>
                  <a:pt x="3959" y="0"/>
                </a:moveTo>
                <a:cubicBezTo>
                  <a:pt x="3955" y="0"/>
                  <a:pt x="3951" y="0"/>
                  <a:pt x="3947" y="0"/>
                </a:cubicBezTo>
                <a:cubicBezTo>
                  <a:pt x="1769" y="8"/>
                  <a:pt x="1" y="1786"/>
                  <a:pt x="7" y="3963"/>
                </a:cubicBezTo>
                <a:lnTo>
                  <a:pt x="664" y="3962"/>
                </a:lnTo>
                <a:cubicBezTo>
                  <a:pt x="658" y="2144"/>
                  <a:pt x="2132" y="661"/>
                  <a:pt x="3948" y="657"/>
                </a:cubicBezTo>
                <a:cubicBezTo>
                  <a:pt x="3952" y="657"/>
                  <a:pt x="3956" y="657"/>
                  <a:pt x="3960" y="657"/>
                </a:cubicBezTo>
                <a:cubicBezTo>
                  <a:pt x="5772" y="657"/>
                  <a:pt x="7249" y="2127"/>
                  <a:pt x="7255" y="3941"/>
                </a:cubicBezTo>
                <a:lnTo>
                  <a:pt x="7257" y="3941"/>
                </a:lnTo>
                <a:lnTo>
                  <a:pt x="7910" y="3939"/>
                </a:lnTo>
                <a:cubicBezTo>
                  <a:pt x="7908" y="3398"/>
                  <a:pt x="7796" y="2865"/>
                  <a:pt x="7578" y="2370"/>
                </a:cubicBezTo>
                <a:cubicBezTo>
                  <a:pt x="6967" y="976"/>
                  <a:pt x="5574" y="0"/>
                  <a:pt x="3959" y="0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gf377b632c8_2_1951"/>
          <p:cNvSpPr/>
          <p:nvPr/>
        </p:nvSpPr>
        <p:spPr>
          <a:xfrm>
            <a:off x="938250" y="998888"/>
            <a:ext cx="1516200" cy="1516200"/>
          </a:xfrm>
          <a:prstGeom prst="blockArc">
            <a:avLst>
              <a:gd fmla="val 11121360" name="adj1"/>
              <a:gd fmla="val 19472561" name="adj2"/>
              <a:gd fmla="val 3941" name="adj3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gf377b632c8_2_1951"/>
          <p:cNvSpPr/>
          <p:nvPr/>
        </p:nvSpPr>
        <p:spPr>
          <a:xfrm>
            <a:off x="3895913" y="1016338"/>
            <a:ext cx="1516200" cy="1516200"/>
          </a:xfrm>
          <a:prstGeom prst="blockArc">
            <a:avLst>
              <a:gd fmla="val 11121360" name="adj1"/>
              <a:gd fmla="val 16839656" name="adj2"/>
              <a:gd fmla="val 3750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gf377b632c8_2_1951"/>
          <p:cNvSpPr/>
          <p:nvPr/>
        </p:nvSpPr>
        <p:spPr>
          <a:xfrm>
            <a:off x="6858350" y="998888"/>
            <a:ext cx="1516200" cy="1516200"/>
          </a:xfrm>
          <a:prstGeom prst="blockArc">
            <a:avLst>
              <a:gd fmla="val 11121360" name="adj1"/>
              <a:gd fmla="val 14581391" name="adj2"/>
              <a:gd fmla="val 3826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gf377b632c8_2_1951"/>
          <p:cNvSpPr txBox="1"/>
          <p:nvPr/>
        </p:nvSpPr>
        <p:spPr>
          <a:xfrm>
            <a:off x="3859303" y="1835215"/>
            <a:ext cx="15942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6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2- One Parent Heterozygous</a:t>
            </a:r>
            <a:endParaRPr b="1" i="0" sz="1600" u="none" cap="none" strike="noStrike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41" name="Google Shape;2141;gf377b632c8_2_1951"/>
          <p:cNvSpPr txBox="1"/>
          <p:nvPr/>
        </p:nvSpPr>
        <p:spPr>
          <a:xfrm>
            <a:off x="6858360" y="1885445"/>
            <a:ext cx="15942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3- One Parent Homozygous</a:t>
            </a:r>
            <a:endParaRPr b="1" i="0" sz="1600" u="none" cap="none" strike="noStrike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42" name="Google Shape;2142;gf377b632c8_2_1951"/>
          <p:cNvSpPr/>
          <p:nvPr/>
        </p:nvSpPr>
        <p:spPr>
          <a:xfrm>
            <a:off x="2044800" y="2950500"/>
            <a:ext cx="679500" cy="409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43" name="Google Shape;2143;gf377b632c8_2_1951"/>
          <p:cNvSpPr/>
          <p:nvPr/>
        </p:nvSpPr>
        <p:spPr>
          <a:xfrm>
            <a:off x="1272975" y="2949425"/>
            <a:ext cx="679500" cy="409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44" name="Google Shape;2144;gf377b632c8_2_1951"/>
          <p:cNvSpPr/>
          <p:nvPr/>
        </p:nvSpPr>
        <p:spPr>
          <a:xfrm>
            <a:off x="509500" y="3407700"/>
            <a:ext cx="679500" cy="409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45" name="Google Shape;2145;gf377b632c8_2_1951"/>
          <p:cNvSpPr/>
          <p:nvPr/>
        </p:nvSpPr>
        <p:spPr>
          <a:xfrm>
            <a:off x="1272975" y="3407700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46" name="Google Shape;2146;gf377b632c8_2_1951"/>
          <p:cNvSpPr/>
          <p:nvPr/>
        </p:nvSpPr>
        <p:spPr>
          <a:xfrm>
            <a:off x="2039888" y="3407700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47" name="Google Shape;2147;gf377b632c8_2_1951"/>
          <p:cNvSpPr/>
          <p:nvPr/>
        </p:nvSpPr>
        <p:spPr>
          <a:xfrm>
            <a:off x="2044800" y="3864900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48" name="Google Shape;2148;gf377b632c8_2_1951"/>
          <p:cNvSpPr/>
          <p:nvPr/>
        </p:nvSpPr>
        <p:spPr>
          <a:xfrm>
            <a:off x="1272975" y="3865975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49" name="Google Shape;2149;gf377b632c8_2_1951"/>
          <p:cNvSpPr/>
          <p:nvPr/>
        </p:nvSpPr>
        <p:spPr>
          <a:xfrm>
            <a:off x="509500" y="3865975"/>
            <a:ext cx="679500" cy="409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50" name="Google Shape;2150;gf377b632c8_2_1951"/>
          <p:cNvSpPr/>
          <p:nvPr/>
        </p:nvSpPr>
        <p:spPr>
          <a:xfrm>
            <a:off x="4957475" y="2941775"/>
            <a:ext cx="679500" cy="409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51" name="Google Shape;2151;gf377b632c8_2_1951"/>
          <p:cNvSpPr/>
          <p:nvPr/>
        </p:nvSpPr>
        <p:spPr>
          <a:xfrm>
            <a:off x="4185650" y="2940700"/>
            <a:ext cx="679500" cy="409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52" name="Google Shape;2152;gf377b632c8_2_1951"/>
          <p:cNvSpPr/>
          <p:nvPr/>
        </p:nvSpPr>
        <p:spPr>
          <a:xfrm>
            <a:off x="3422175" y="3398975"/>
            <a:ext cx="679500" cy="409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53" name="Google Shape;2153;gf377b632c8_2_1951"/>
          <p:cNvSpPr/>
          <p:nvPr/>
        </p:nvSpPr>
        <p:spPr>
          <a:xfrm>
            <a:off x="4185650" y="3398975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54" name="Google Shape;2154;gf377b632c8_2_1951"/>
          <p:cNvSpPr/>
          <p:nvPr/>
        </p:nvSpPr>
        <p:spPr>
          <a:xfrm>
            <a:off x="4952563" y="3398975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55" name="Google Shape;2155;gf377b632c8_2_1951"/>
          <p:cNvSpPr/>
          <p:nvPr/>
        </p:nvSpPr>
        <p:spPr>
          <a:xfrm>
            <a:off x="4957475" y="3856175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56" name="Google Shape;2156;gf377b632c8_2_1951"/>
          <p:cNvSpPr/>
          <p:nvPr/>
        </p:nvSpPr>
        <p:spPr>
          <a:xfrm>
            <a:off x="4185650" y="3857250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57" name="Google Shape;2157;gf377b632c8_2_1951"/>
          <p:cNvSpPr/>
          <p:nvPr/>
        </p:nvSpPr>
        <p:spPr>
          <a:xfrm>
            <a:off x="3422175" y="3857250"/>
            <a:ext cx="679500" cy="409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58" name="Google Shape;2158;gf377b632c8_2_1951"/>
          <p:cNvSpPr/>
          <p:nvPr/>
        </p:nvSpPr>
        <p:spPr>
          <a:xfrm>
            <a:off x="8082388" y="2950525"/>
            <a:ext cx="679500" cy="409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59" name="Google Shape;2159;gf377b632c8_2_1951"/>
          <p:cNvSpPr/>
          <p:nvPr/>
        </p:nvSpPr>
        <p:spPr>
          <a:xfrm>
            <a:off x="7310563" y="2949450"/>
            <a:ext cx="679500" cy="409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60" name="Google Shape;2160;gf377b632c8_2_1951"/>
          <p:cNvSpPr/>
          <p:nvPr/>
        </p:nvSpPr>
        <p:spPr>
          <a:xfrm>
            <a:off x="6547088" y="3407725"/>
            <a:ext cx="679500" cy="409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61" name="Google Shape;2161;gf377b632c8_2_1951"/>
          <p:cNvSpPr/>
          <p:nvPr/>
        </p:nvSpPr>
        <p:spPr>
          <a:xfrm>
            <a:off x="7310563" y="3407725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62" name="Google Shape;2162;gf377b632c8_2_1951"/>
          <p:cNvSpPr/>
          <p:nvPr/>
        </p:nvSpPr>
        <p:spPr>
          <a:xfrm>
            <a:off x="8077475" y="3407725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63" name="Google Shape;2163;gf377b632c8_2_1951"/>
          <p:cNvSpPr/>
          <p:nvPr/>
        </p:nvSpPr>
        <p:spPr>
          <a:xfrm>
            <a:off x="8082388" y="3864925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64" name="Google Shape;2164;gf377b632c8_2_1951"/>
          <p:cNvSpPr/>
          <p:nvPr/>
        </p:nvSpPr>
        <p:spPr>
          <a:xfrm>
            <a:off x="7310563" y="3866000"/>
            <a:ext cx="679500" cy="409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</a:t>
            </a:r>
            <a:endParaRPr/>
          </a:p>
        </p:txBody>
      </p:sp>
      <p:sp>
        <p:nvSpPr>
          <p:cNvPr id="2165" name="Google Shape;2165;gf377b632c8_2_1951"/>
          <p:cNvSpPr/>
          <p:nvPr/>
        </p:nvSpPr>
        <p:spPr>
          <a:xfrm>
            <a:off x="6547088" y="3866000"/>
            <a:ext cx="679500" cy="409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2166" name="Google Shape;2166;gf377b632c8_2_1951"/>
          <p:cNvSpPr txBox="1"/>
          <p:nvPr/>
        </p:nvSpPr>
        <p:spPr>
          <a:xfrm>
            <a:off x="1579225" y="2658663"/>
            <a:ext cx="9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6210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>
                <a:solidFill>
                  <a:srgbClr val="C62101"/>
                </a:solidFill>
                <a:latin typeface="Fira Sans"/>
                <a:ea typeface="Fira Sans"/>
                <a:cs typeface="Fira Sans"/>
                <a:sym typeface="Fira Sans"/>
              </a:rPr>
              <a:t>Mother</a:t>
            </a:r>
            <a:endParaRPr sz="1200">
              <a:solidFill>
                <a:srgbClr val="C6210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67" name="Google Shape;2167;gf377b632c8_2_1951"/>
          <p:cNvSpPr txBox="1"/>
          <p:nvPr/>
        </p:nvSpPr>
        <p:spPr>
          <a:xfrm>
            <a:off x="4483663" y="2658663"/>
            <a:ext cx="9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>
                <a:solidFill>
                  <a:srgbClr val="C62101"/>
                </a:solidFill>
                <a:latin typeface="Fira Sans"/>
                <a:ea typeface="Fira Sans"/>
                <a:cs typeface="Fira Sans"/>
                <a:sym typeface="Fira Sans"/>
              </a:rPr>
              <a:t>Mother</a:t>
            </a:r>
            <a:endParaRPr sz="1200">
              <a:solidFill>
                <a:srgbClr val="C6210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68" name="Google Shape;2168;gf377b632c8_2_1951"/>
          <p:cNvSpPr txBox="1"/>
          <p:nvPr/>
        </p:nvSpPr>
        <p:spPr>
          <a:xfrm>
            <a:off x="7643775" y="2658675"/>
            <a:ext cx="9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6210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>
                <a:solidFill>
                  <a:srgbClr val="C62101"/>
                </a:solidFill>
                <a:latin typeface="Fira Sans"/>
                <a:ea typeface="Fira Sans"/>
                <a:cs typeface="Fira Sans"/>
                <a:sym typeface="Fira Sans"/>
              </a:rPr>
              <a:t>Mother</a:t>
            </a:r>
            <a:endParaRPr sz="1200">
              <a:solidFill>
                <a:srgbClr val="C6210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69" name="Google Shape;2169;gf377b632c8_2_1951"/>
          <p:cNvSpPr txBox="1"/>
          <p:nvPr/>
        </p:nvSpPr>
        <p:spPr>
          <a:xfrm>
            <a:off x="6304050" y="3260575"/>
            <a:ext cx="2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70" name="Google Shape;2170;gf377b632c8_2_1951"/>
          <p:cNvSpPr txBox="1"/>
          <p:nvPr/>
        </p:nvSpPr>
        <p:spPr>
          <a:xfrm rot="-5400000">
            <a:off x="6007800" y="3592350"/>
            <a:ext cx="83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62101"/>
                </a:solidFill>
                <a:latin typeface="Fira Sans"/>
                <a:ea typeface="Fira Sans"/>
                <a:cs typeface="Fira Sans"/>
                <a:sym typeface="Fira Sans"/>
              </a:rPr>
              <a:t>Father</a:t>
            </a:r>
            <a:endParaRPr sz="1200">
              <a:solidFill>
                <a:srgbClr val="C6210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71" name="Google Shape;2171;gf377b632c8_2_1951"/>
          <p:cNvSpPr txBox="1"/>
          <p:nvPr/>
        </p:nvSpPr>
        <p:spPr>
          <a:xfrm rot="-5400000">
            <a:off x="2870013" y="3583600"/>
            <a:ext cx="83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62101"/>
                </a:solidFill>
                <a:latin typeface="Fira Sans"/>
                <a:ea typeface="Fira Sans"/>
                <a:cs typeface="Fira Sans"/>
                <a:sym typeface="Fira Sans"/>
              </a:rPr>
              <a:t>Father</a:t>
            </a:r>
            <a:endParaRPr sz="1200">
              <a:solidFill>
                <a:srgbClr val="C6210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72" name="Google Shape;2172;gf377b632c8_2_1951"/>
          <p:cNvSpPr txBox="1"/>
          <p:nvPr/>
        </p:nvSpPr>
        <p:spPr>
          <a:xfrm rot="-5400000">
            <a:off x="-9125" y="3592325"/>
            <a:ext cx="83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62101"/>
                </a:solidFill>
                <a:latin typeface="Fira Sans"/>
                <a:ea typeface="Fira Sans"/>
                <a:cs typeface="Fira Sans"/>
                <a:sym typeface="Fira Sans"/>
              </a:rPr>
              <a:t>Father</a:t>
            </a:r>
            <a:endParaRPr sz="1200">
              <a:solidFill>
                <a:srgbClr val="C6210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73" name="Google Shape;2173;gf377b632c8_2_1951"/>
          <p:cNvSpPr/>
          <p:nvPr/>
        </p:nvSpPr>
        <p:spPr>
          <a:xfrm>
            <a:off x="1420150" y="3517163"/>
            <a:ext cx="369306" cy="206712"/>
          </a:xfrm>
          <a:prstGeom prst="flowChartTerminator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4" name="Google Shape;2174;gf377b632c8_2_1951"/>
          <p:cNvCxnSpPr>
            <a:stCxn id="2173" idx="1"/>
          </p:cNvCxnSpPr>
          <p:nvPr/>
        </p:nvCxnSpPr>
        <p:spPr>
          <a:xfrm rot="10800000">
            <a:off x="1085050" y="3194518"/>
            <a:ext cx="335100" cy="4260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5" name="Google Shape;2175;gf377b632c8_2_1951"/>
          <p:cNvSpPr txBox="1"/>
          <p:nvPr/>
        </p:nvSpPr>
        <p:spPr>
          <a:xfrm>
            <a:off x="509500" y="2767963"/>
            <a:ext cx="74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25% Normal</a:t>
            </a:r>
            <a:endParaRPr sz="1000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76" name="Google Shape;2176;gf377b632c8_2_1951"/>
          <p:cNvSpPr/>
          <p:nvPr/>
        </p:nvSpPr>
        <p:spPr>
          <a:xfrm rot="-1753621">
            <a:off x="1388960" y="3695178"/>
            <a:ext cx="1237550" cy="282977"/>
          </a:xfrm>
          <a:prstGeom prst="flowChartTerminator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gf377b632c8_2_1951"/>
          <p:cNvSpPr txBox="1"/>
          <p:nvPr/>
        </p:nvSpPr>
        <p:spPr>
          <a:xfrm>
            <a:off x="-32000" y="4324250"/>
            <a:ext cx="182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50% Trait “Heterozygous normal but carrier” </a:t>
            </a:r>
            <a:endParaRPr sz="1000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178" name="Google Shape;2178;gf377b632c8_2_1951"/>
          <p:cNvCxnSpPr>
            <a:stCxn id="2176" idx="1"/>
          </p:cNvCxnSpPr>
          <p:nvPr/>
        </p:nvCxnSpPr>
        <p:spPr>
          <a:xfrm flipH="1">
            <a:off x="1084935" y="4138797"/>
            <a:ext cx="382800" cy="261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9" name="Google Shape;2179;gf377b632c8_2_1951"/>
          <p:cNvSpPr/>
          <p:nvPr/>
        </p:nvSpPr>
        <p:spPr>
          <a:xfrm>
            <a:off x="2204813" y="3988913"/>
            <a:ext cx="369306" cy="206712"/>
          </a:xfrm>
          <a:prstGeom prst="flowChartTerminator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gf377b632c8_2_1951"/>
          <p:cNvSpPr txBox="1"/>
          <p:nvPr/>
        </p:nvSpPr>
        <p:spPr>
          <a:xfrm>
            <a:off x="1697750" y="4324250"/>
            <a:ext cx="151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25% offspring “affected Homozygous</a:t>
            </a:r>
            <a:endParaRPr sz="1000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181" name="Google Shape;2181;gf377b632c8_2_1951"/>
          <p:cNvCxnSpPr/>
          <p:nvPr/>
        </p:nvCxnSpPr>
        <p:spPr>
          <a:xfrm flipH="1">
            <a:off x="2089675" y="4195550"/>
            <a:ext cx="299700" cy="1644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2" name="Google Shape;2182;gf377b632c8_2_1951"/>
          <p:cNvSpPr txBox="1"/>
          <p:nvPr/>
        </p:nvSpPr>
        <p:spPr>
          <a:xfrm>
            <a:off x="-30000" y="4682700"/>
            <a:ext cx="34458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Unaffected persons (heterozygotes) may have affected children (if the other parent is heterozygote)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83" name="Google Shape;2183;gf377b632c8_2_1951"/>
          <p:cNvSpPr/>
          <p:nvPr/>
        </p:nvSpPr>
        <p:spPr>
          <a:xfrm>
            <a:off x="5104925" y="3472525"/>
            <a:ext cx="369306" cy="764640"/>
          </a:xfrm>
          <a:prstGeom prst="flowChartTerminator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gf377b632c8_2_1951"/>
          <p:cNvSpPr/>
          <p:nvPr/>
        </p:nvSpPr>
        <p:spPr>
          <a:xfrm>
            <a:off x="4342475" y="3472525"/>
            <a:ext cx="369306" cy="764640"/>
          </a:xfrm>
          <a:prstGeom prst="flowChartTerminator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gf377b632c8_2_1951"/>
          <p:cNvSpPr txBox="1"/>
          <p:nvPr/>
        </p:nvSpPr>
        <p:spPr>
          <a:xfrm flipH="1">
            <a:off x="3406763" y="2804832"/>
            <a:ext cx="74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50% Normal</a:t>
            </a:r>
            <a:endParaRPr sz="10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186" name="Google Shape;2186;gf377b632c8_2_1951"/>
          <p:cNvCxnSpPr/>
          <p:nvPr/>
        </p:nvCxnSpPr>
        <p:spPr>
          <a:xfrm rot="10800000">
            <a:off x="3947975" y="3234850"/>
            <a:ext cx="422100" cy="351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7" name="Google Shape;2187;gf377b632c8_2_1951"/>
          <p:cNvSpPr txBox="1"/>
          <p:nvPr/>
        </p:nvSpPr>
        <p:spPr>
          <a:xfrm>
            <a:off x="4185651" y="4315523"/>
            <a:ext cx="15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50% normal but carrier “Heterozygous” </a:t>
            </a:r>
            <a:endParaRPr sz="10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188" name="Google Shape;2188;gf377b632c8_2_1951"/>
          <p:cNvCxnSpPr/>
          <p:nvPr/>
        </p:nvCxnSpPr>
        <p:spPr>
          <a:xfrm flipH="1">
            <a:off x="4779951" y="4227323"/>
            <a:ext cx="532200" cy="160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9" name="Google Shape;2189;gf377b632c8_2_1951"/>
          <p:cNvSpPr/>
          <p:nvPr/>
        </p:nvSpPr>
        <p:spPr>
          <a:xfrm>
            <a:off x="7401825" y="3475250"/>
            <a:ext cx="1299780" cy="762102"/>
          </a:xfrm>
          <a:prstGeom prst="flowChartTerminator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gf377b632c8_2_1951"/>
          <p:cNvSpPr txBox="1"/>
          <p:nvPr/>
        </p:nvSpPr>
        <p:spPr>
          <a:xfrm>
            <a:off x="6482963" y="2757375"/>
            <a:ext cx="91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100% offspring carriers</a:t>
            </a:r>
            <a:endParaRPr sz="10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191" name="Google Shape;2191;gf377b632c8_2_1951"/>
          <p:cNvCxnSpPr>
            <a:stCxn id="2189" idx="1"/>
          </p:cNvCxnSpPr>
          <p:nvPr/>
        </p:nvCxnSpPr>
        <p:spPr>
          <a:xfrm rot="10800000">
            <a:off x="7100325" y="3252701"/>
            <a:ext cx="301500" cy="603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f377b632c8_2_20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lang="en-GB" sz="250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Family tree of an Autosomal recessive disorder</a:t>
            </a:r>
            <a:br>
              <a:rPr b="1" lang="en-GB" sz="250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en-GB" sz="250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Sickle cell disease (SS)</a:t>
            </a:r>
            <a:endParaRPr sz="2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97" name="Google Shape;2197;gf377b632c8_2_2053"/>
          <p:cNvSpPr/>
          <p:nvPr/>
        </p:nvSpPr>
        <p:spPr>
          <a:xfrm rot="-928">
            <a:off x="143825" y="1063526"/>
            <a:ext cx="1111800" cy="436500"/>
          </a:xfrm>
          <a:prstGeom prst="foldedCorner">
            <a:avLst>
              <a:gd fmla="val 16667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accent2"/>
                </a:solidFill>
              </a:rPr>
              <a:t>Team 439 : </a:t>
            </a:r>
            <a:endParaRPr sz="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accent2"/>
                </a:solidFill>
              </a:rPr>
              <a:t>Skip one generation </a:t>
            </a:r>
            <a:endParaRPr sz="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</p:txBody>
      </p:sp>
      <p:grpSp>
        <p:nvGrpSpPr>
          <p:cNvPr id="2198" name="Google Shape;2198;gf377b632c8_2_2053"/>
          <p:cNvGrpSpPr/>
          <p:nvPr/>
        </p:nvGrpSpPr>
        <p:grpSpPr>
          <a:xfrm>
            <a:off x="963157" y="1630435"/>
            <a:ext cx="7217682" cy="2957773"/>
            <a:chOff x="838200" y="1981200"/>
            <a:chExt cx="8147288" cy="4727899"/>
          </a:xfrm>
        </p:grpSpPr>
        <p:cxnSp>
          <p:nvCxnSpPr>
            <p:cNvPr id="2199" name="Google Shape;2199;gf377b632c8_2_2053"/>
            <p:cNvCxnSpPr/>
            <p:nvPr/>
          </p:nvCxnSpPr>
          <p:spPr>
            <a:xfrm>
              <a:off x="3276600" y="2209800"/>
              <a:ext cx="2438400" cy="0"/>
            </a:xfrm>
            <a:prstGeom prst="straightConnector1">
              <a:avLst/>
            </a:prstGeom>
            <a:noFill/>
            <a:ln cap="flat" cmpd="sng" w="3810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00" name="Google Shape;2200;gf377b632c8_2_2053"/>
            <p:cNvSpPr/>
            <p:nvPr/>
          </p:nvSpPr>
          <p:spPr>
            <a:xfrm flipH="1">
              <a:off x="5714913" y="1981200"/>
              <a:ext cx="227100" cy="457200"/>
            </a:xfrm>
            <a:prstGeom prst="flowChartDelay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01" name="Google Shape;2201;gf377b632c8_2_2053"/>
            <p:cNvCxnSpPr/>
            <p:nvPr/>
          </p:nvCxnSpPr>
          <p:spPr>
            <a:xfrm>
              <a:off x="4419600" y="2209800"/>
              <a:ext cx="0" cy="533400"/>
            </a:xfrm>
            <a:prstGeom prst="straightConnector1">
              <a:avLst/>
            </a:prstGeom>
            <a:noFill/>
            <a:ln cap="flat" cmpd="sng" w="3810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2" name="Google Shape;2202;gf377b632c8_2_2053"/>
            <p:cNvCxnSpPr/>
            <p:nvPr/>
          </p:nvCxnSpPr>
          <p:spPr>
            <a:xfrm>
              <a:off x="3276600" y="2743200"/>
              <a:ext cx="0" cy="304800"/>
            </a:xfrm>
            <a:prstGeom prst="straightConnector1">
              <a:avLst/>
            </a:prstGeom>
            <a:noFill/>
            <a:ln cap="flat" cmpd="sng" w="3810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3" name="Google Shape;2203;gf377b632c8_2_2053"/>
            <p:cNvCxnSpPr/>
            <p:nvPr/>
          </p:nvCxnSpPr>
          <p:spPr>
            <a:xfrm>
              <a:off x="3886200" y="2743200"/>
              <a:ext cx="0" cy="304800"/>
            </a:xfrm>
            <a:prstGeom prst="straightConnector1">
              <a:avLst/>
            </a:prstGeom>
            <a:noFill/>
            <a:ln cap="flat" cmpd="sng" w="3810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4" name="Google Shape;2204;gf377b632c8_2_2053"/>
            <p:cNvCxnSpPr/>
            <p:nvPr/>
          </p:nvCxnSpPr>
          <p:spPr>
            <a:xfrm>
              <a:off x="4953000" y="2743200"/>
              <a:ext cx="0" cy="304800"/>
            </a:xfrm>
            <a:prstGeom prst="straightConnector1">
              <a:avLst/>
            </a:prstGeom>
            <a:noFill/>
            <a:ln cap="flat" cmpd="sng" w="3810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5" name="Google Shape;2205;gf377b632c8_2_2053"/>
            <p:cNvCxnSpPr/>
            <p:nvPr/>
          </p:nvCxnSpPr>
          <p:spPr>
            <a:xfrm>
              <a:off x="5715000" y="2743200"/>
              <a:ext cx="0" cy="304800"/>
            </a:xfrm>
            <a:prstGeom prst="straightConnector1">
              <a:avLst/>
            </a:prstGeom>
            <a:noFill/>
            <a:ln cap="flat" cmpd="sng" w="3810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06" name="Google Shape;2206;gf377b632c8_2_2053"/>
            <p:cNvSpPr/>
            <p:nvPr/>
          </p:nvSpPr>
          <p:spPr>
            <a:xfrm>
              <a:off x="3048000" y="3048000"/>
              <a:ext cx="381000" cy="3048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gf377b632c8_2_2053"/>
            <p:cNvSpPr/>
            <p:nvPr/>
          </p:nvSpPr>
          <p:spPr>
            <a:xfrm>
              <a:off x="5562600" y="3048000"/>
              <a:ext cx="304800" cy="3048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gf377b632c8_2_2053"/>
            <p:cNvSpPr/>
            <p:nvPr/>
          </p:nvSpPr>
          <p:spPr>
            <a:xfrm>
              <a:off x="4800600" y="3048000"/>
              <a:ext cx="152400" cy="3048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gf377b632c8_2_2053"/>
            <p:cNvSpPr/>
            <p:nvPr/>
          </p:nvSpPr>
          <p:spPr>
            <a:xfrm>
              <a:off x="2971800" y="1981200"/>
              <a:ext cx="304800" cy="4572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gf377b632c8_2_2053"/>
            <p:cNvSpPr/>
            <p:nvPr/>
          </p:nvSpPr>
          <p:spPr>
            <a:xfrm>
              <a:off x="2667000" y="1981200"/>
              <a:ext cx="304800" cy="4572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gf377b632c8_2_2053"/>
            <p:cNvSpPr/>
            <p:nvPr/>
          </p:nvSpPr>
          <p:spPr>
            <a:xfrm>
              <a:off x="5943600" y="1984375"/>
              <a:ext cx="228600" cy="457200"/>
            </a:xfrm>
            <a:prstGeom prst="flowChartDelay">
              <a:avLst/>
            </a:prstGeom>
            <a:solidFill>
              <a:srgbClr val="000000"/>
            </a:solidFill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12" name="Google Shape;2212;gf377b632c8_2_2053"/>
            <p:cNvCxnSpPr/>
            <p:nvPr/>
          </p:nvCxnSpPr>
          <p:spPr>
            <a:xfrm>
              <a:off x="3276600" y="2743200"/>
              <a:ext cx="2438400" cy="0"/>
            </a:xfrm>
            <a:prstGeom prst="straightConnector1">
              <a:avLst/>
            </a:prstGeom>
            <a:noFill/>
            <a:ln cap="flat" cmpd="sng" w="3810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13" name="Google Shape;2213;gf377b632c8_2_2053"/>
            <p:cNvSpPr/>
            <p:nvPr/>
          </p:nvSpPr>
          <p:spPr>
            <a:xfrm>
              <a:off x="2514600" y="4191000"/>
              <a:ext cx="228600" cy="2286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gf377b632c8_2_2053"/>
            <p:cNvSpPr/>
            <p:nvPr/>
          </p:nvSpPr>
          <p:spPr>
            <a:xfrm>
              <a:off x="1600200" y="41910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gf377b632c8_2_2053"/>
            <p:cNvSpPr/>
            <p:nvPr/>
          </p:nvSpPr>
          <p:spPr>
            <a:xfrm>
              <a:off x="1066800" y="48006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gf377b632c8_2_2053"/>
            <p:cNvSpPr/>
            <p:nvPr/>
          </p:nvSpPr>
          <p:spPr>
            <a:xfrm>
              <a:off x="2286000" y="48006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gf377b632c8_2_2053"/>
            <p:cNvSpPr/>
            <p:nvPr/>
          </p:nvSpPr>
          <p:spPr>
            <a:xfrm>
              <a:off x="2971800" y="48006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gf377b632c8_2_2053"/>
            <p:cNvSpPr/>
            <p:nvPr/>
          </p:nvSpPr>
          <p:spPr>
            <a:xfrm>
              <a:off x="3581400" y="48006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gf377b632c8_2_2053"/>
            <p:cNvSpPr/>
            <p:nvPr/>
          </p:nvSpPr>
          <p:spPr>
            <a:xfrm>
              <a:off x="1600200" y="4800600"/>
              <a:ext cx="228600" cy="2286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gf377b632c8_2_2053"/>
            <p:cNvSpPr/>
            <p:nvPr/>
          </p:nvSpPr>
          <p:spPr>
            <a:xfrm>
              <a:off x="4191000" y="4800600"/>
              <a:ext cx="228600" cy="2286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gf377b632c8_2_2053"/>
            <p:cNvSpPr/>
            <p:nvPr/>
          </p:nvSpPr>
          <p:spPr>
            <a:xfrm>
              <a:off x="3276600" y="5562600"/>
              <a:ext cx="228600" cy="2286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gf377b632c8_2_2053"/>
            <p:cNvSpPr/>
            <p:nvPr/>
          </p:nvSpPr>
          <p:spPr>
            <a:xfrm>
              <a:off x="838200" y="5562600"/>
              <a:ext cx="228600" cy="2286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gf377b632c8_2_2053"/>
            <p:cNvSpPr/>
            <p:nvPr/>
          </p:nvSpPr>
          <p:spPr>
            <a:xfrm>
              <a:off x="3962400" y="5562600"/>
              <a:ext cx="228600" cy="2286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gf377b632c8_2_2053"/>
            <p:cNvSpPr/>
            <p:nvPr/>
          </p:nvSpPr>
          <p:spPr>
            <a:xfrm>
              <a:off x="1828800" y="55626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gf377b632c8_2_2053"/>
            <p:cNvSpPr/>
            <p:nvPr/>
          </p:nvSpPr>
          <p:spPr>
            <a:xfrm>
              <a:off x="1295400" y="5562600"/>
              <a:ext cx="228600" cy="2286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gf377b632c8_2_2053"/>
            <p:cNvSpPr/>
            <p:nvPr/>
          </p:nvSpPr>
          <p:spPr>
            <a:xfrm>
              <a:off x="4419600" y="55626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27" name="Google Shape;2227;gf377b632c8_2_2053"/>
            <p:cNvCxnSpPr/>
            <p:nvPr/>
          </p:nvCxnSpPr>
          <p:spPr>
            <a:xfrm>
              <a:off x="1828800" y="4343400"/>
              <a:ext cx="685800" cy="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8" name="Google Shape;2228;gf377b632c8_2_2053"/>
            <p:cNvCxnSpPr/>
            <p:nvPr/>
          </p:nvCxnSpPr>
          <p:spPr>
            <a:xfrm>
              <a:off x="2209800" y="4343400"/>
              <a:ext cx="0" cy="3048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9" name="Google Shape;2229;gf377b632c8_2_2053"/>
            <p:cNvCxnSpPr/>
            <p:nvPr/>
          </p:nvCxnSpPr>
          <p:spPr>
            <a:xfrm>
              <a:off x="1752600" y="4648200"/>
              <a:ext cx="3962400" cy="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0" name="Google Shape;2230;gf377b632c8_2_2053"/>
            <p:cNvCxnSpPr/>
            <p:nvPr/>
          </p:nvCxnSpPr>
          <p:spPr>
            <a:xfrm>
              <a:off x="1752600" y="4648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1" name="Google Shape;2231;gf377b632c8_2_2053"/>
            <p:cNvCxnSpPr/>
            <p:nvPr/>
          </p:nvCxnSpPr>
          <p:spPr>
            <a:xfrm>
              <a:off x="2362200" y="4648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2" name="Google Shape;2232;gf377b632c8_2_2053"/>
            <p:cNvCxnSpPr/>
            <p:nvPr/>
          </p:nvCxnSpPr>
          <p:spPr>
            <a:xfrm>
              <a:off x="3048000" y="4648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3" name="Google Shape;2233;gf377b632c8_2_2053"/>
            <p:cNvCxnSpPr/>
            <p:nvPr/>
          </p:nvCxnSpPr>
          <p:spPr>
            <a:xfrm>
              <a:off x="3657600" y="4648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4" name="Google Shape;2234;gf377b632c8_2_2053"/>
            <p:cNvCxnSpPr/>
            <p:nvPr/>
          </p:nvCxnSpPr>
          <p:spPr>
            <a:xfrm flipH="1" rot="10800000">
              <a:off x="1295400" y="4946700"/>
              <a:ext cx="308100" cy="63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5" name="Google Shape;2235;gf377b632c8_2_2053"/>
            <p:cNvCxnSpPr/>
            <p:nvPr/>
          </p:nvCxnSpPr>
          <p:spPr>
            <a:xfrm>
              <a:off x="1447800" y="4953000"/>
              <a:ext cx="0" cy="4572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6" name="Google Shape;2236;gf377b632c8_2_2053"/>
            <p:cNvCxnSpPr/>
            <p:nvPr/>
          </p:nvCxnSpPr>
          <p:spPr>
            <a:xfrm>
              <a:off x="914400" y="5410200"/>
              <a:ext cx="990600" cy="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7" name="Google Shape;2237;gf377b632c8_2_2053"/>
            <p:cNvCxnSpPr/>
            <p:nvPr/>
          </p:nvCxnSpPr>
          <p:spPr>
            <a:xfrm>
              <a:off x="1905000" y="5410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8" name="Google Shape;2238;gf377b632c8_2_2053"/>
            <p:cNvCxnSpPr/>
            <p:nvPr/>
          </p:nvCxnSpPr>
          <p:spPr>
            <a:xfrm>
              <a:off x="914400" y="5410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9" name="Google Shape;2239;gf377b632c8_2_2053"/>
            <p:cNvCxnSpPr/>
            <p:nvPr/>
          </p:nvCxnSpPr>
          <p:spPr>
            <a:xfrm>
              <a:off x="1447800" y="5410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0" name="Google Shape;2240;gf377b632c8_2_2053"/>
            <p:cNvCxnSpPr/>
            <p:nvPr/>
          </p:nvCxnSpPr>
          <p:spPr>
            <a:xfrm>
              <a:off x="3810000" y="4953000"/>
              <a:ext cx="381000" cy="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1" name="Google Shape;2241;gf377b632c8_2_2053"/>
            <p:cNvCxnSpPr/>
            <p:nvPr/>
          </p:nvCxnSpPr>
          <p:spPr>
            <a:xfrm>
              <a:off x="4038600" y="4953000"/>
              <a:ext cx="0" cy="4572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2" name="Google Shape;2242;gf377b632c8_2_2053"/>
            <p:cNvCxnSpPr/>
            <p:nvPr/>
          </p:nvCxnSpPr>
          <p:spPr>
            <a:xfrm>
              <a:off x="3429000" y="5410200"/>
              <a:ext cx="1143000" cy="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3" name="Google Shape;2243;gf377b632c8_2_2053"/>
            <p:cNvCxnSpPr/>
            <p:nvPr/>
          </p:nvCxnSpPr>
          <p:spPr>
            <a:xfrm>
              <a:off x="4038600" y="5410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4" name="Google Shape;2244;gf377b632c8_2_2053"/>
            <p:cNvCxnSpPr/>
            <p:nvPr/>
          </p:nvCxnSpPr>
          <p:spPr>
            <a:xfrm>
              <a:off x="4572000" y="5410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5" name="Google Shape;2245;gf377b632c8_2_2053"/>
            <p:cNvCxnSpPr/>
            <p:nvPr/>
          </p:nvCxnSpPr>
          <p:spPr>
            <a:xfrm>
              <a:off x="3429000" y="5410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46" name="Google Shape;2246;gf377b632c8_2_2053"/>
            <p:cNvSpPr/>
            <p:nvPr/>
          </p:nvSpPr>
          <p:spPr>
            <a:xfrm>
              <a:off x="5105400" y="48006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gf377b632c8_2_2053"/>
            <p:cNvSpPr/>
            <p:nvPr/>
          </p:nvSpPr>
          <p:spPr>
            <a:xfrm>
              <a:off x="5638800" y="4800600"/>
              <a:ext cx="228600" cy="2286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gf377b632c8_2_2053"/>
            <p:cNvSpPr/>
            <p:nvPr/>
          </p:nvSpPr>
          <p:spPr>
            <a:xfrm>
              <a:off x="4876800" y="5562600"/>
              <a:ext cx="228600" cy="2286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gf377b632c8_2_2053"/>
            <p:cNvSpPr/>
            <p:nvPr/>
          </p:nvSpPr>
          <p:spPr>
            <a:xfrm>
              <a:off x="5867400" y="55626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gf377b632c8_2_2053"/>
            <p:cNvSpPr/>
            <p:nvPr/>
          </p:nvSpPr>
          <p:spPr>
            <a:xfrm>
              <a:off x="5334000" y="5562600"/>
              <a:ext cx="228600" cy="2286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51" name="Google Shape;2251;gf377b632c8_2_2053"/>
            <p:cNvCxnSpPr/>
            <p:nvPr/>
          </p:nvCxnSpPr>
          <p:spPr>
            <a:xfrm flipH="1" rot="10800000">
              <a:off x="5334000" y="4946700"/>
              <a:ext cx="303300" cy="63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2" name="Google Shape;2252;gf377b632c8_2_2053"/>
            <p:cNvCxnSpPr/>
            <p:nvPr/>
          </p:nvCxnSpPr>
          <p:spPr>
            <a:xfrm>
              <a:off x="5486400" y="4953000"/>
              <a:ext cx="0" cy="4572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3" name="Google Shape;2253;gf377b632c8_2_2053"/>
            <p:cNvCxnSpPr/>
            <p:nvPr/>
          </p:nvCxnSpPr>
          <p:spPr>
            <a:xfrm>
              <a:off x="4953000" y="5410200"/>
              <a:ext cx="990600" cy="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4" name="Google Shape;2254;gf377b632c8_2_2053"/>
            <p:cNvCxnSpPr/>
            <p:nvPr/>
          </p:nvCxnSpPr>
          <p:spPr>
            <a:xfrm>
              <a:off x="5943600" y="5410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5" name="Google Shape;2255;gf377b632c8_2_2053"/>
            <p:cNvCxnSpPr/>
            <p:nvPr/>
          </p:nvCxnSpPr>
          <p:spPr>
            <a:xfrm>
              <a:off x="4953000" y="5410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6" name="Google Shape;2256;gf377b632c8_2_2053"/>
            <p:cNvCxnSpPr/>
            <p:nvPr/>
          </p:nvCxnSpPr>
          <p:spPr>
            <a:xfrm>
              <a:off x="5486400" y="5410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7" name="Google Shape;2257;gf377b632c8_2_2053"/>
            <p:cNvCxnSpPr/>
            <p:nvPr/>
          </p:nvCxnSpPr>
          <p:spPr>
            <a:xfrm>
              <a:off x="5715000" y="46482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58" name="Google Shape;2258;gf377b632c8_2_2053"/>
            <p:cNvSpPr/>
            <p:nvPr/>
          </p:nvSpPr>
          <p:spPr>
            <a:xfrm>
              <a:off x="4953000" y="3048000"/>
              <a:ext cx="152400" cy="304800"/>
            </a:xfrm>
            <a:prstGeom prst="rect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gf377b632c8_2_2053"/>
            <p:cNvSpPr/>
            <p:nvPr/>
          </p:nvSpPr>
          <p:spPr>
            <a:xfrm>
              <a:off x="1066800" y="3657600"/>
              <a:ext cx="6553200" cy="457200"/>
            </a:xfrm>
            <a:prstGeom prst="rect">
              <a:avLst/>
            </a:prstGeom>
            <a:solidFill>
              <a:srgbClr val="00009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family with sickle cell disease -Phenotype</a:t>
              </a:r>
              <a:endParaRPr/>
            </a:p>
          </p:txBody>
        </p:sp>
        <p:sp>
          <p:nvSpPr>
            <p:cNvPr id="2260" name="Google Shape;2260;gf377b632c8_2_2053"/>
            <p:cNvSpPr/>
            <p:nvPr/>
          </p:nvSpPr>
          <p:spPr>
            <a:xfrm>
              <a:off x="6796088" y="5370499"/>
              <a:ext cx="2189400" cy="1338600"/>
            </a:xfrm>
            <a:prstGeom prst="rect">
              <a:avLst/>
            </a:prstGeom>
            <a:solidFill>
              <a:srgbClr val="FFC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AA     AS    SS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61" name="Google Shape;2261;gf377b632c8_2_2053"/>
            <p:cNvCxnSpPr/>
            <p:nvPr/>
          </p:nvCxnSpPr>
          <p:spPr>
            <a:xfrm>
              <a:off x="6872288" y="6361113"/>
              <a:ext cx="457200" cy="0"/>
            </a:xfrm>
            <a:prstGeom prst="straightConnector1">
              <a:avLst/>
            </a:prstGeom>
            <a:noFill/>
            <a:ln cap="flat" cmpd="sng" w="76200">
              <a:solidFill>
                <a:srgbClr val="99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2" name="Google Shape;2262;gf377b632c8_2_2053"/>
            <p:cNvCxnSpPr/>
            <p:nvPr/>
          </p:nvCxnSpPr>
          <p:spPr>
            <a:xfrm>
              <a:off x="7710488" y="6361113"/>
              <a:ext cx="457200" cy="0"/>
            </a:xfrm>
            <a:prstGeom prst="straightConnector1">
              <a:avLst/>
            </a:prstGeom>
            <a:noFill/>
            <a:ln cap="flat" cmpd="sng" w="76200">
              <a:solidFill>
                <a:srgbClr val="99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3" name="Google Shape;2263;gf377b632c8_2_2053"/>
            <p:cNvCxnSpPr/>
            <p:nvPr/>
          </p:nvCxnSpPr>
          <p:spPr>
            <a:xfrm>
              <a:off x="7710488" y="5980113"/>
              <a:ext cx="457200" cy="0"/>
            </a:xfrm>
            <a:prstGeom prst="straightConnector1">
              <a:avLst/>
            </a:prstGeom>
            <a:noFill/>
            <a:ln cap="flat" cmpd="sng" w="76200">
              <a:solidFill>
                <a:srgbClr val="99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4" name="Google Shape;2264;gf377b632c8_2_2053"/>
            <p:cNvCxnSpPr/>
            <p:nvPr/>
          </p:nvCxnSpPr>
          <p:spPr>
            <a:xfrm>
              <a:off x="8396288" y="5980113"/>
              <a:ext cx="457200" cy="0"/>
            </a:xfrm>
            <a:prstGeom prst="straightConnector1">
              <a:avLst/>
            </a:prstGeom>
            <a:noFill/>
            <a:ln cap="flat" cmpd="sng" w="76200">
              <a:solidFill>
                <a:srgbClr val="99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65" name="Google Shape;2265;gf377b632c8_2_2053"/>
            <p:cNvSpPr/>
            <p:nvPr/>
          </p:nvSpPr>
          <p:spPr>
            <a:xfrm>
              <a:off x="6796088" y="4648191"/>
              <a:ext cx="2189400" cy="722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Hb Electrophoresis</a:t>
              </a:r>
              <a:endParaRPr/>
            </a:p>
          </p:txBody>
        </p:sp>
        <p:cxnSp>
          <p:nvCxnSpPr>
            <p:cNvPr id="2266" name="Google Shape;2266;gf377b632c8_2_2053"/>
            <p:cNvCxnSpPr/>
            <p:nvPr/>
          </p:nvCxnSpPr>
          <p:spPr>
            <a:xfrm>
              <a:off x="4648200" y="5715000"/>
              <a:ext cx="228600" cy="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7" name="Google Shape;2267;gf377b632c8_2_2053"/>
            <p:cNvCxnSpPr/>
            <p:nvPr/>
          </p:nvCxnSpPr>
          <p:spPr>
            <a:xfrm>
              <a:off x="4800600" y="5715000"/>
              <a:ext cx="0" cy="3048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8" name="Google Shape;2268;gf377b632c8_2_2053"/>
            <p:cNvCxnSpPr/>
            <p:nvPr/>
          </p:nvCxnSpPr>
          <p:spPr>
            <a:xfrm>
              <a:off x="4267200" y="6019800"/>
              <a:ext cx="1066800" cy="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69" name="Google Shape;2269;gf377b632c8_2_2053"/>
            <p:cNvSpPr/>
            <p:nvPr/>
          </p:nvSpPr>
          <p:spPr>
            <a:xfrm>
              <a:off x="4160838" y="6249988"/>
              <a:ext cx="228600" cy="228600"/>
            </a:xfrm>
            <a:prstGeom prst="ellipse">
              <a:avLst/>
            </a:prstGeom>
            <a:noFill/>
            <a:ln cap="flat" cmpd="sng" w="9525">
              <a:solidFill>
                <a:srgbClr val="1B17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gf377b632c8_2_2053"/>
            <p:cNvSpPr/>
            <p:nvPr/>
          </p:nvSpPr>
          <p:spPr>
            <a:xfrm>
              <a:off x="5257800" y="6248400"/>
              <a:ext cx="228600" cy="2286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71" name="Google Shape;2271;gf377b632c8_2_2053"/>
            <p:cNvCxnSpPr/>
            <p:nvPr/>
          </p:nvCxnSpPr>
          <p:spPr>
            <a:xfrm>
              <a:off x="4267200" y="6019800"/>
              <a:ext cx="0" cy="2286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2" name="Google Shape;2272;gf377b632c8_2_2053"/>
            <p:cNvCxnSpPr/>
            <p:nvPr/>
          </p:nvCxnSpPr>
          <p:spPr>
            <a:xfrm>
              <a:off x="5334000" y="6019800"/>
              <a:ext cx="0" cy="228600"/>
            </a:xfrm>
            <a:prstGeom prst="straightConnector1">
              <a:avLst/>
            </a:prstGeom>
            <a:noFill/>
            <a:ln cap="flat" cmpd="sng" w="19050">
              <a:solidFill>
                <a:srgbClr val="1B174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73" name="Google Shape;2273;gf377b632c8_2_2053"/>
            <p:cNvSpPr/>
            <p:nvPr/>
          </p:nvSpPr>
          <p:spPr>
            <a:xfrm rot="10800000">
              <a:off x="3886200" y="2876700"/>
              <a:ext cx="0" cy="476100"/>
            </a:xfrm>
            <a:prstGeom prst="flowChartDelay">
              <a:avLst/>
            </a:prstGeom>
            <a:solidFill>
              <a:srgbClr val="000000"/>
            </a:solidFill>
            <a:ln cap="flat" cmpd="sng" w="9525">
              <a:solidFill>
                <a:srgbClr val="1B17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4" name="Google Shape;2274;gf377b632c8_2_2053"/>
          <p:cNvSpPr/>
          <p:nvPr/>
        </p:nvSpPr>
        <p:spPr>
          <a:xfrm>
            <a:off x="768" y="1824"/>
            <a:ext cx="0" cy="300"/>
          </a:xfrm>
          <a:prstGeom prst="flowChartDelay">
            <a:avLst/>
          </a:prstGeom>
          <a:noFill/>
          <a:ln cap="flat" cmpd="sng" w="9525">
            <a:solidFill>
              <a:srgbClr val="1B17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gf377b632c8_2_2053"/>
          <p:cNvSpPr/>
          <p:nvPr/>
        </p:nvSpPr>
        <p:spPr>
          <a:xfrm>
            <a:off x="3587412" y="2135518"/>
            <a:ext cx="152400" cy="304800"/>
          </a:xfrm>
          <a:prstGeom prst="flowChartDelay">
            <a:avLst/>
          </a:prstGeom>
          <a:noFill/>
          <a:ln cap="flat" cmpd="sng" w="9525">
            <a:solidFill>
              <a:srgbClr val="1B17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gf377b632c8_2_2053"/>
          <p:cNvSpPr/>
          <p:nvPr/>
        </p:nvSpPr>
        <p:spPr>
          <a:xfrm rot="10800000">
            <a:off x="3435012" y="2135518"/>
            <a:ext cx="152400" cy="304800"/>
          </a:xfrm>
          <a:prstGeom prst="flowChartDelay">
            <a:avLst/>
          </a:prstGeom>
          <a:solidFill>
            <a:srgbClr val="000000"/>
          </a:solidFill>
          <a:ln cap="flat" cmpd="sng" w="9525">
            <a:solidFill>
              <a:srgbClr val="1B17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0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gf377b632c8_2_2137"/>
          <p:cNvSpPr txBox="1"/>
          <p:nvPr>
            <p:ph type="title"/>
          </p:nvPr>
        </p:nvSpPr>
        <p:spPr>
          <a:xfrm>
            <a:off x="457200" y="604500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Sex – Linked Inheritance</a:t>
            </a:r>
            <a:endParaRPr/>
          </a:p>
        </p:txBody>
      </p:sp>
      <p:grpSp>
        <p:nvGrpSpPr>
          <p:cNvPr id="2282" name="Google Shape;2282;gf377b632c8_2_2137"/>
          <p:cNvGrpSpPr/>
          <p:nvPr/>
        </p:nvGrpSpPr>
        <p:grpSpPr>
          <a:xfrm>
            <a:off x="457197" y="-30"/>
            <a:ext cx="1489370" cy="5143345"/>
            <a:chOff x="1050825" y="751676"/>
            <a:chExt cx="1664658" cy="3984926"/>
          </a:xfrm>
        </p:grpSpPr>
        <p:sp>
          <p:nvSpPr>
            <p:cNvPr id="2283" name="Google Shape;2283;gf377b632c8_2_2137"/>
            <p:cNvSpPr/>
            <p:nvPr/>
          </p:nvSpPr>
          <p:spPr>
            <a:xfrm>
              <a:off x="1206182" y="2531916"/>
              <a:ext cx="1329110" cy="1463140"/>
            </a:xfrm>
            <a:custGeom>
              <a:rect b="b" l="l" r="r" t="t"/>
              <a:pathLst>
                <a:path extrusionOk="0" h="15436" w="14022">
                  <a:moveTo>
                    <a:pt x="11805" y="337"/>
                  </a:moveTo>
                  <a:cubicBezTo>
                    <a:pt x="12898" y="2740"/>
                    <a:pt x="9927" y="4874"/>
                    <a:pt x="6685" y="7082"/>
                  </a:cubicBezTo>
                  <a:cubicBezTo>
                    <a:pt x="3511" y="9245"/>
                    <a:pt x="1408" y="10510"/>
                    <a:pt x="704" y="11416"/>
                  </a:cubicBezTo>
                  <a:cubicBezTo>
                    <a:pt x="1" y="12322"/>
                    <a:pt x="2853" y="15436"/>
                    <a:pt x="2561" y="15077"/>
                  </a:cubicBezTo>
                  <a:cubicBezTo>
                    <a:pt x="1468" y="12988"/>
                    <a:pt x="7209" y="9650"/>
                    <a:pt x="8669" y="8744"/>
                  </a:cubicBezTo>
                  <a:cubicBezTo>
                    <a:pt x="10129" y="7830"/>
                    <a:pt x="13550" y="4956"/>
                    <a:pt x="13744" y="4170"/>
                  </a:cubicBezTo>
                  <a:cubicBezTo>
                    <a:pt x="14021" y="3077"/>
                    <a:pt x="12142" y="1"/>
                    <a:pt x="11805" y="337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gf377b632c8_2_2137"/>
            <p:cNvSpPr/>
            <p:nvPr/>
          </p:nvSpPr>
          <p:spPr>
            <a:xfrm>
              <a:off x="1188457" y="3745220"/>
              <a:ext cx="1359537" cy="991382"/>
            </a:xfrm>
            <a:custGeom>
              <a:rect b="b" l="l" r="r" t="t"/>
              <a:pathLst>
                <a:path extrusionOk="0" h="10459" w="14343">
                  <a:moveTo>
                    <a:pt x="13774" y="3766"/>
                  </a:moveTo>
                  <a:cubicBezTo>
                    <a:pt x="13205" y="4425"/>
                    <a:pt x="11177" y="6521"/>
                    <a:pt x="9006" y="7861"/>
                  </a:cubicBezTo>
                  <a:cubicBezTo>
                    <a:pt x="6842" y="9208"/>
                    <a:pt x="4327" y="10458"/>
                    <a:pt x="4327" y="10458"/>
                  </a:cubicBezTo>
                  <a:lnTo>
                    <a:pt x="0" y="10458"/>
                  </a:lnTo>
                  <a:cubicBezTo>
                    <a:pt x="0" y="10458"/>
                    <a:pt x="4881" y="7838"/>
                    <a:pt x="6603" y="6663"/>
                  </a:cubicBezTo>
                  <a:cubicBezTo>
                    <a:pt x="8325" y="5488"/>
                    <a:pt x="13647" y="1977"/>
                    <a:pt x="12254" y="1"/>
                  </a:cubicBezTo>
                  <a:cubicBezTo>
                    <a:pt x="13946" y="1109"/>
                    <a:pt x="14343" y="3100"/>
                    <a:pt x="13774" y="3766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gf377b632c8_2_2137"/>
            <p:cNvSpPr/>
            <p:nvPr/>
          </p:nvSpPr>
          <p:spPr>
            <a:xfrm>
              <a:off x="1192722" y="1402974"/>
              <a:ext cx="1362381" cy="1421339"/>
            </a:xfrm>
            <a:custGeom>
              <a:rect b="b" l="l" r="r" t="t"/>
              <a:pathLst>
                <a:path extrusionOk="0" h="14995" w="14373">
                  <a:moveTo>
                    <a:pt x="2456" y="14897"/>
                  </a:moveTo>
                  <a:cubicBezTo>
                    <a:pt x="1572" y="12599"/>
                    <a:pt x="7988" y="9276"/>
                    <a:pt x="9118" y="8437"/>
                  </a:cubicBezTo>
                  <a:cubicBezTo>
                    <a:pt x="10241" y="7599"/>
                    <a:pt x="14373" y="4372"/>
                    <a:pt x="14305" y="3295"/>
                  </a:cubicBezTo>
                  <a:cubicBezTo>
                    <a:pt x="14238" y="2217"/>
                    <a:pt x="11970" y="1"/>
                    <a:pt x="12015" y="532"/>
                  </a:cubicBezTo>
                  <a:cubicBezTo>
                    <a:pt x="13505" y="3721"/>
                    <a:pt x="7014" y="6648"/>
                    <a:pt x="5847" y="7486"/>
                  </a:cubicBezTo>
                  <a:cubicBezTo>
                    <a:pt x="4671" y="8325"/>
                    <a:pt x="614" y="10840"/>
                    <a:pt x="307" y="11753"/>
                  </a:cubicBezTo>
                  <a:cubicBezTo>
                    <a:pt x="0" y="12659"/>
                    <a:pt x="2680" y="14995"/>
                    <a:pt x="2456" y="14897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gf377b632c8_2_2137"/>
            <p:cNvSpPr/>
            <p:nvPr/>
          </p:nvSpPr>
          <p:spPr>
            <a:xfrm>
              <a:off x="1154428" y="765799"/>
              <a:ext cx="1414230" cy="946643"/>
            </a:xfrm>
            <a:custGeom>
              <a:rect b="b" l="l" r="r" t="t"/>
              <a:pathLst>
                <a:path extrusionOk="0" h="9987" w="14920">
                  <a:moveTo>
                    <a:pt x="2837" y="9987"/>
                  </a:moveTo>
                  <a:cubicBezTo>
                    <a:pt x="2388" y="9762"/>
                    <a:pt x="1153" y="8557"/>
                    <a:pt x="1153" y="8557"/>
                  </a:cubicBezTo>
                  <a:cubicBezTo>
                    <a:pt x="1153" y="8557"/>
                    <a:pt x="0" y="7075"/>
                    <a:pt x="839" y="6236"/>
                  </a:cubicBezTo>
                  <a:cubicBezTo>
                    <a:pt x="1550" y="5518"/>
                    <a:pt x="2920" y="4073"/>
                    <a:pt x="5128" y="2696"/>
                  </a:cubicBezTo>
                  <a:cubicBezTo>
                    <a:pt x="7179" y="1423"/>
                    <a:pt x="11176" y="1"/>
                    <a:pt x="11176" y="1"/>
                  </a:cubicBezTo>
                  <a:lnTo>
                    <a:pt x="14919" y="143"/>
                  </a:lnTo>
                  <a:cubicBezTo>
                    <a:pt x="14919" y="143"/>
                    <a:pt x="10353" y="2516"/>
                    <a:pt x="9222" y="3309"/>
                  </a:cubicBezTo>
                  <a:cubicBezTo>
                    <a:pt x="8100" y="4103"/>
                    <a:pt x="696" y="7329"/>
                    <a:pt x="2837" y="9987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gf377b632c8_2_2137"/>
            <p:cNvSpPr/>
            <p:nvPr/>
          </p:nvSpPr>
          <p:spPr>
            <a:xfrm>
              <a:off x="1060778" y="2491441"/>
              <a:ext cx="1582383" cy="1610819"/>
            </a:xfrm>
            <a:custGeom>
              <a:rect b="b" l="l" r="r" t="t"/>
              <a:pathLst>
                <a:path extrusionOk="0" h="16994" w="16694">
                  <a:moveTo>
                    <a:pt x="1856" y="1"/>
                  </a:moveTo>
                  <a:cubicBezTo>
                    <a:pt x="1565" y="390"/>
                    <a:pt x="0" y="3085"/>
                    <a:pt x="1542" y="4822"/>
                  </a:cubicBezTo>
                  <a:cubicBezTo>
                    <a:pt x="2568" y="5982"/>
                    <a:pt x="5509" y="7674"/>
                    <a:pt x="7037" y="8879"/>
                  </a:cubicBezTo>
                  <a:cubicBezTo>
                    <a:pt x="8564" y="10077"/>
                    <a:pt x="11161" y="11948"/>
                    <a:pt x="12688" y="13018"/>
                  </a:cubicBezTo>
                  <a:cubicBezTo>
                    <a:pt x="14635" y="14381"/>
                    <a:pt x="15173" y="16252"/>
                    <a:pt x="15121" y="16993"/>
                  </a:cubicBezTo>
                  <a:cubicBezTo>
                    <a:pt x="15256" y="16851"/>
                    <a:pt x="16693" y="14987"/>
                    <a:pt x="16311" y="13078"/>
                  </a:cubicBezTo>
                  <a:cubicBezTo>
                    <a:pt x="15870" y="10877"/>
                    <a:pt x="9919" y="8257"/>
                    <a:pt x="3908" y="3025"/>
                  </a:cubicBezTo>
                  <a:cubicBezTo>
                    <a:pt x="2934" y="2172"/>
                    <a:pt x="1976" y="1333"/>
                    <a:pt x="1856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gf377b632c8_2_2137"/>
            <p:cNvSpPr/>
            <p:nvPr/>
          </p:nvSpPr>
          <p:spPr>
            <a:xfrm>
              <a:off x="1050825" y="3611852"/>
              <a:ext cx="1454609" cy="1117639"/>
            </a:xfrm>
            <a:custGeom>
              <a:rect b="b" l="l" r="r" t="t"/>
              <a:pathLst>
                <a:path extrusionOk="0" h="11791" w="15346">
                  <a:moveTo>
                    <a:pt x="2343" y="1"/>
                  </a:moveTo>
                  <a:cubicBezTo>
                    <a:pt x="2141" y="233"/>
                    <a:pt x="0" y="3639"/>
                    <a:pt x="2141" y="5338"/>
                  </a:cubicBezTo>
                  <a:cubicBezTo>
                    <a:pt x="4282" y="7037"/>
                    <a:pt x="7486" y="9537"/>
                    <a:pt x="8175" y="10016"/>
                  </a:cubicBezTo>
                  <a:cubicBezTo>
                    <a:pt x="8856" y="10496"/>
                    <a:pt x="10705" y="11791"/>
                    <a:pt x="10705" y="11791"/>
                  </a:cubicBezTo>
                  <a:lnTo>
                    <a:pt x="15346" y="11551"/>
                  </a:lnTo>
                  <a:cubicBezTo>
                    <a:pt x="15346" y="11551"/>
                    <a:pt x="8788" y="7374"/>
                    <a:pt x="7329" y="6086"/>
                  </a:cubicBezTo>
                  <a:cubicBezTo>
                    <a:pt x="6438" y="5286"/>
                    <a:pt x="5562" y="4657"/>
                    <a:pt x="4327" y="3332"/>
                  </a:cubicBezTo>
                  <a:cubicBezTo>
                    <a:pt x="3563" y="2501"/>
                    <a:pt x="2246" y="1423"/>
                    <a:pt x="2343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gf377b632c8_2_2137"/>
            <p:cNvSpPr/>
            <p:nvPr/>
          </p:nvSpPr>
          <p:spPr>
            <a:xfrm>
              <a:off x="1052247" y="1354062"/>
              <a:ext cx="1595842" cy="1586648"/>
            </a:xfrm>
            <a:custGeom>
              <a:rect b="b" l="l" r="r" t="t"/>
              <a:pathLst>
                <a:path extrusionOk="0" h="16739" w="16836">
                  <a:moveTo>
                    <a:pt x="1939" y="0"/>
                  </a:moveTo>
                  <a:cubicBezTo>
                    <a:pt x="831" y="831"/>
                    <a:pt x="0" y="3781"/>
                    <a:pt x="1340" y="5210"/>
                  </a:cubicBezTo>
                  <a:cubicBezTo>
                    <a:pt x="2688" y="6633"/>
                    <a:pt x="4200" y="7478"/>
                    <a:pt x="7441" y="9634"/>
                  </a:cubicBezTo>
                  <a:cubicBezTo>
                    <a:pt x="9245" y="10832"/>
                    <a:pt x="11304" y="11977"/>
                    <a:pt x="13160" y="13220"/>
                  </a:cubicBezTo>
                  <a:cubicBezTo>
                    <a:pt x="15024" y="14463"/>
                    <a:pt x="15503" y="15975"/>
                    <a:pt x="15308" y="16738"/>
                  </a:cubicBezTo>
                  <a:cubicBezTo>
                    <a:pt x="15713" y="16229"/>
                    <a:pt x="16835" y="14298"/>
                    <a:pt x="16461" y="13033"/>
                  </a:cubicBezTo>
                  <a:cubicBezTo>
                    <a:pt x="16079" y="11760"/>
                    <a:pt x="14912" y="10832"/>
                    <a:pt x="13482" y="9821"/>
                  </a:cubicBezTo>
                  <a:cubicBezTo>
                    <a:pt x="11199" y="8212"/>
                    <a:pt x="5832" y="5368"/>
                    <a:pt x="4656" y="4185"/>
                  </a:cubicBezTo>
                  <a:cubicBezTo>
                    <a:pt x="3481" y="3002"/>
                    <a:pt x="2021" y="2164"/>
                    <a:pt x="1939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gf377b632c8_2_2137"/>
            <p:cNvSpPr/>
            <p:nvPr/>
          </p:nvSpPr>
          <p:spPr>
            <a:xfrm>
              <a:off x="1206182" y="751676"/>
              <a:ext cx="1509301" cy="1035269"/>
            </a:xfrm>
            <a:custGeom>
              <a:rect b="b" l="l" r="r" t="t"/>
              <a:pathLst>
                <a:path extrusionOk="0" h="10922" w="15923">
                  <a:moveTo>
                    <a:pt x="1" y="0"/>
                  </a:moveTo>
                  <a:lnTo>
                    <a:pt x="4440" y="0"/>
                  </a:lnTo>
                  <a:cubicBezTo>
                    <a:pt x="4440" y="0"/>
                    <a:pt x="11484" y="3818"/>
                    <a:pt x="13864" y="5914"/>
                  </a:cubicBezTo>
                  <a:cubicBezTo>
                    <a:pt x="15923" y="7725"/>
                    <a:pt x="14837" y="9671"/>
                    <a:pt x="13827" y="10922"/>
                  </a:cubicBezTo>
                  <a:cubicBezTo>
                    <a:pt x="14598" y="9222"/>
                    <a:pt x="9732" y="6370"/>
                    <a:pt x="8766" y="5659"/>
                  </a:cubicBezTo>
                  <a:cubicBezTo>
                    <a:pt x="6730" y="4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1" name="Google Shape;2291;gf377b632c8_2_2137"/>
          <p:cNvSpPr txBox="1"/>
          <p:nvPr/>
        </p:nvSpPr>
        <p:spPr>
          <a:xfrm>
            <a:off x="2229300" y="1383850"/>
            <a:ext cx="42654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300">
                <a:latin typeface="Fira Sans"/>
                <a:ea typeface="Fira Sans"/>
                <a:cs typeface="Fira Sans"/>
                <a:sym typeface="Fira Sans"/>
              </a:rPr>
              <a:t>Definition: The inheritance of a gene present on the </a:t>
            </a:r>
            <a:r>
              <a:rPr b="1" lang="en-GB" sz="13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sex chromosomes.</a:t>
            </a:r>
            <a:endParaRPr b="1" i="0" sz="1300" u="none" cap="none" strike="noStrike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92" name="Google Shape;2292;gf377b632c8_2_2137"/>
          <p:cNvSpPr txBox="1"/>
          <p:nvPr/>
        </p:nvSpPr>
        <p:spPr>
          <a:xfrm>
            <a:off x="2295919" y="2247745"/>
            <a:ext cx="44289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300">
                <a:latin typeface="Fira Sans"/>
                <a:ea typeface="Fira Sans"/>
                <a:cs typeface="Fira Sans"/>
                <a:sym typeface="Fira Sans"/>
              </a:rPr>
              <a:t>The Inheritance Pattern is </a:t>
            </a:r>
            <a:r>
              <a:rPr b="1" lang="en-GB" sz="13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different </a:t>
            </a:r>
            <a:r>
              <a:rPr b="1" lang="en-GB" sz="1300">
                <a:latin typeface="Fira Sans"/>
                <a:ea typeface="Fira Sans"/>
                <a:cs typeface="Fira Sans"/>
                <a:sym typeface="Fira Sans"/>
              </a:rPr>
              <a:t>from the autosomal inheritance. </a:t>
            </a:r>
            <a:endParaRPr b="1" i="0" sz="13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93" name="Google Shape;2293;gf377b632c8_2_2137"/>
          <p:cNvSpPr txBox="1"/>
          <p:nvPr/>
        </p:nvSpPr>
        <p:spPr>
          <a:xfrm>
            <a:off x="2295930" y="3111617"/>
            <a:ext cx="44289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Inheritance differs in </a:t>
            </a:r>
            <a:r>
              <a:rPr b="1" lang="en-GB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males </a:t>
            </a: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from </a:t>
            </a:r>
            <a:r>
              <a:rPr b="1" lang="en-GB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females</a:t>
            </a: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 b="1" i="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94" name="Google Shape;2294;gf377b632c8_2_2137"/>
          <p:cNvSpPr txBox="1"/>
          <p:nvPr/>
        </p:nvSpPr>
        <p:spPr>
          <a:xfrm>
            <a:off x="2368900" y="4099525"/>
            <a:ext cx="1003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300">
                <a:latin typeface="Fira Sans"/>
                <a:ea typeface="Fira Sans"/>
                <a:cs typeface="Fira Sans"/>
                <a:sym typeface="Fira Sans"/>
              </a:rPr>
              <a:t>Two types  </a:t>
            </a:r>
            <a:endParaRPr b="1"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95" name="Google Shape;2295;gf377b632c8_2_2137"/>
          <p:cNvSpPr txBox="1"/>
          <p:nvPr/>
        </p:nvSpPr>
        <p:spPr>
          <a:xfrm>
            <a:off x="4223800" y="3872250"/>
            <a:ext cx="100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b="1" lang="en-GB" sz="1300">
                <a:latin typeface="Fira Sans"/>
                <a:ea typeface="Fira Sans"/>
                <a:cs typeface="Fira Sans"/>
                <a:sym typeface="Fira Sans"/>
              </a:rPr>
              <a:t>-Linked</a:t>
            </a:r>
            <a:endParaRPr b="1"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96" name="Google Shape;2296;gf377b632c8_2_2137"/>
          <p:cNvSpPr txBox="1"/>
          <p:nvPr/>
        </p:nvSpPr>
        <p:spPr>
          <a:xfrm>
            <a:off x="4223800" y="4408475"/>
            <a:ext cx="121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Y</a:t>
            </a:r>
            <a:r>
              <a:rPr b="1" lang="en-GB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-Linked</a:t>
            </a:r>
            <a:endParaRPr b="1"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297" name="Google Shape;2297;gf377b632c8_2_2137"/>
          <p:cNvCxnSpPr>
            <a:stCxn id="2294" idx="3"/>
            <a:endCxn id="2295" idx="1"/>
          </p:cNvCxnSpPr>
          <p:nvPr/>
        </p:nvCxnSpPr>
        <p:spPr>
          <a:xfrm flipH="1" rot="10800000">
            <a:off x="3372100" y="4064575"/>
            <a:ext cx="851700" cy="27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8" name="Google Shape;2298;gf377b632c8_2_2137"/>
          <p:cNvCxnSpPr>
            <a:stCxn id="2294" idx="3"/>
            <a:endCxn id="2296" idx="1"/>
          </p:cNvCxnSpPr>
          <p:nvPr/>
        </p:nvCxnSpPr>
        <p:spPr>
          <a:xfrm>
            <a:off x="3372100" y="4343275"/>
            <a:ext cx="851700" cy="25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99" name="Google Shape;2299;gf377b632c8_2_21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673" y="81400"/>
            <a:ext cx="5053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3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f377b632c8_2_2159"/>
          <p:cNvSpPr txBox="1"/>
          <p:nvPr>
            <p:ph type="title"/>
          </p:nvPr>
        </p:nvSpPr>
        <p:spPr>
          <a:xfrm>
            <a:off x="775618" y="428450"/>
            <a:ext cx="2402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X-Linked inheritance</a:t>
            </a:r>
            <a:endParaRPr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</p:txBody>
      </p:sp>
      <p:grpSp>
        <p:nvGrpSpPr>
          <p:cNvPr id="2305" name="Google Shape;2305;gf377b632c8_2_2159"/>
          <p:cNvGrpSpPr/>
          <p:nvPr/>
        </p:nvGrpSpPr>
        <p:grpSpPr>
          <a:xfrm flipH="1" rot="-5400000">
            <a:off x="2706578" y="2270822"/>
            <a:ext cx="3730839" cy="1146506"/>
            <a:chOff x="3073119" y="3311467"/>
            <a:chExt cx="2869876" cy="881927"/>
          </a:xfrm>
        </p:grpSpPr>
        <p:sp>
          <p:nvSpPr>
            <p:cNvPr id="2306" name="Google Shape;2306;gf377b632c8_2_2159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5081" y="1"/>
                  </a:moveTo>
                  <a:cubicBezTo>
                    <a:pt x="3790" y="1"/>
                    <a:pt x="3145" y="744"/>
                    <a:pt x="2522" y="1464"/>
                  </a:cubicBezTo>
                  <a:cubicBezTo>
                    <a:pt x="1922" y="2162"/>
                    <a:pt x="1344" y="2830"/>
                    <a:pt x="188" y="2830"/>
                  </a:cubicBezTo>
                  <a:cubicBezTo>
                    <a:pt x="1" y="2830"/>
                    <a:pt x="1" y="3115"/>
                    <a:pt x="188" y="3123"/>
                  </a:cubicBezTo>
                  <a:cubicBezTo>
                    <a:pt x="1479" y="3123"/>
                    <a:pt x="2124" y="2372"/>
                    <a:pt x="2747" y="1652"/>
                  </a:cubicBezTo>
                  <a:cubicBezTo>
                    <a:pt x="3355" y="954"/>
                    <a:pt x="3925" y="294"/>
                    <a:pt x="5081" y="294"/>
                  </a:cubicBezTo>
                  <a:cubicBezTo>
                    <a:pt x="6237" y="294"/>
                    <a:pt x="6807" y="954"/>
                    <a:pt x="7415" y="1652"/>
                  </a:cubicBezTo>
                  <a:cubicBezTo>
                    <a:pt x="8038" y="2372"/>
                    <a:pt x="8683" y="3123"/>
                    <a:pt x="9974" y="3123"/>
                  </a:cubicBezTo>
                  <a:cubicBezTo>
                    <a:pt x="10161" y="3115"/>
                    <a:pt x="10161" y="2830"/>
                    <a:pt x="9974" y="2830"/>
                  </a:cubicBezTo>
                  <a:cubicBezTo>
                    <a:pt x="8818" y="2830"/>
                    <a:pt x="8240" y="2162"/>
                    <a:pt x="7640" y="1464"/>
                  </a:cubicBezTo>
                  <a:cubicBezTo>
                    <a:pt x="7017" y="744"/>
                    <a:pt x="6372" y="1"/>
                    <a:pt x="5081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gf377b632c8_2_2159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188" y="1"/>
                  </a:moveTo>
                  <a:cubicBezTo>
                    <a:pt x="1" y="1"/>
                    <a:pt x="1" y="286"/>
                    <a:pt x="188" y="294"/>
                  </a:cubicBezTo>
                  <a:cubicBezTo>
                    <a:pt x="1344" y="294"/>
                    <a:pt x="1922" y="954"/>
                    <a:pt x="2522" y="1652"/>
                  </a:cubicBezTo>
                  <a:cubicBezTo>
                    <a:pt x="3145" y="2372"/>
                    <a:pt x="3790" y="3123"/>
                    <a:pt x="5081" y="3123"/>
                  </a:cubicBezTo>
                  <a:cubicBezTo>
                    <a:pt x="6372" y="3123"/>
                    <a:pt x="7017" y="2372"/>
                    <a:pt x="7640" y="1652"/>
                  </a:cubicBezTo>
                  <a:cubicBezTo>
                    <a:pt x="8240" y="954"/>
                    <a:pt x="8818" y="294"/>
                    <a:pt x="9974" y="294"/>
                  </a:cubicBezTo>
                  <a:cubicBezTo>
                    <a:pt x="10161" y="286"/>
                    <a:pt x="10161" y="1"/>
                    <a:pt x="9974" y="1"/>
                  </a:cubicBezTo>
                  <a:cubicBezTo>
                    <a:pt x="8683" y="1"/>
                    <a:pt x="8038" y="744"/>
                    <a:pt x="7415" y="1464"/>
                  </a:cubicBezTo>
                  <a:cubicBezTo>
                    <a:pt x="6807" y="2162"/>
                    <a:pt x="6237" y="2830"/>
                    <a:pt x="5081" y="2830"/>
                  </a:cubicBezTo>
                  <a:cubicBezTo>
                    <a:pt x="3925" y="2830"/>
                    <a:pt x="3355" y="2162"/>
                    <a:pt x="2747" y="1464"/>
                  </a:cubicBezTo>
                  <a:cubicBezTo>
                    <a:pt x="2124" y="744"/>
                    <a:pt x="1479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gf377b632c8_2_2159"/>
            <p:cNvSpPr/>
            <p:nvPr/>
          </p:nvSpPr>
          <p:spPr>
            <a:xfrm>
              <a:off x="3199357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820"/>
                  </a:lnTo>
                  <a:cubicBezTo>
                    <a:pt x="4" y="2850"/>
                    <a:pt x="26" y="2873"/>
                    <a:pt x="49" y="2873"/>
                  </a:cubicBezTo>
                  <a:cubicBezTo>
                    <a:pt x="79" y="2873"/>
                    <a:pt x="101" y="2850"/>
                    <a:pt x="101" y="2820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gf377b632c8_2_2159"/>
            <p:cNvSpPr/>
            <p:nvPr/>
          </p:nvSpPr>
          <p:spPr>
            <a:xfrm>
              <a:off x="3488549" y="3445606"/>
              <a:ext cx="27676" cy="616474"/>
            </a:xfrm>
            <a:custGeom>
              <a:rect b="b" l="l" r="r" t="t"/>
              <a:pathLst>
                <a:path extrusionOk="0" h="2183" w="98">
                  <a:moveTo>
                    <a:pt x="49" y="1"/>
                  </a:moveTo>
                  <a:cubicBezTo>
                    <a:pt x="25" y="1"/>
                    <a:pt x="0" y="17"/>
                    <a:pt x="0" y="51"/>
                  </a:cubicBezTo>
                  <a:lnTo>
                    <a:pt x="0" y="2130"/>
                  </a:lnTo>
                  <a:cubicBezTo>
                    <a:pt x="0" y="2160"/>
                    <a:pt x="23" y="2182"/>
                    <a:pt x="53" y="2182"/>
                  </a:cubicBezTo>
                  <a:cubicBezTo>
                    <a:pt x="75" y="2182"/>
                    <a:pt x="98" y="2160"/>
                    <a:pt x="98" y="2130"/>
                  </a:cubicBezTo>
                  <a:lnTo>
                    <a:pt x="98" y="51"/>
                  </a:lnTo>
                  <a:cubicBezTo>
                    <a:pt x="98" y="17"/>
                    <a:pt x="74" y="1"/>
                    <a:pt x="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gf377b632c8_2_2159"/>
            <p:cNvSpPr/>
            <p:nvPr/>
          </p:nvSpPr>
          <p:spPr>
            <a:xfrm>
              <a:off x="4066085" y="3479493"/>
              <a:ext cx="28806" cy="544462"/>
            </a:xfrm>
            <a:custGeom>
              <a:rect b="b" l="l" r="r" t="t"/>
              <a:pathLst>
                <a:path extrusionOk="0" h="1928" w="102">
                  <a:moveTo>
                    <a:pt x="50" y="1"/>
                  </a:moveTo>
                  <a:cubicBezTo>
                    <a:pt x="25" y="1"/>
                    <a:pt x="0" y="17"/>
                    <a:pt x="4" y="51"/>
                  </a:cubicBezTo>
                  <a:lnTo>
                    <a:pt x="4" y="1875"/>
                  </a:lnTo>
                  <a:cubicBezTo>
                    <a:pt x="4" y="1905"/>
                    <a:pt x="27" y="1927"/>
                    <a:pt x="49" y="1927"/>
                  </a:cubicBezTo>
                  <a:cubicBezTo>
                    <a:pt x="79" y="1927"/>
                    <a:pt x="102" y="1905"/>
                    <a:pt x="102" y="1875"/>
                  </a:cubicBezTo>
                  <a:lnTo>
                    <a:pt x="102" y="51"/>
                  </a:lnTo>
                  <a:cubicBezTo>
                    <a:pt x="102" y="17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gf377b632c8_2_2159"/>
            <p:cNvSpPr/>
            <p:nvPr/>
          </p:nvSpPr>
          <p:spPr>
            <a:xfrm>
              <a:off x="4355276" y="3354392"/>
              <a:ext cx="28806" cy="790148"/>
            </a:xfrm>
            <a:custGeom>
              <a:rect b="b" l="l" r="r" t="t"/>
              <a:pathLst>
                <a:path extrusionOk="0" h="2798" w="102">
                  <a:moveTo>
                    <a:pt x="52" y="1"/>
                  </a:moveTo>
                  <a:cubicBezTo>
                    <a:pt x="27" y="1"/>
                    <a:pt x="1" y="18"/>
                    <a:pt x="1" y="52"/>
                  </a:cubicBezTo>
                  <a:lnTo>
                    <a:pt x="1" y="2745"/>
                  </a:lnTo>
                  <a:cubicBezTo>
                    <a:pt x="1" y="2775"/>
                    <a:pt x="23" y="2798"/>
                    <a:pt x="53" y="2798"/>
                  </a:cubicBezTo>
                  <a:cubicBezTo>
                    <a:pt x="76" y="2798"/>
                    <a:pt x="98" y="2775"/>
                    <a:pt x="98" y="2745"/>
                  </a:cubicBezTo>
                  <a:lnTo>
                    <a:pt x="98" y="52"/>
                  </a:lnTo>
                  <a:cubicBezTo>
                    <a:pt x="102" y="18"/>
                    <a:pt x="78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gf377b632c8_2_2159"/>
            <p:cNvSpPr/>
            <p:nvPr/>
          </p:nvSpPr>
          <p:spPr>
            <a:xfrm>
              <a:off x="4644468" y="3358627"/>
              <a:ext cx="29088" cy="785912"/>
            </a:xfrm>
            <a:custGeom>
              <a:rect b="b" l="l" r="r" t="t"/>
              <a:pathLst>
                <a:path extrusionOk="0" h="2783" w="103">
                  <a:moveTo>
                    <a:pt x="51" y="1"/>
                  </a:moveTo>
                  <a:cubicBezTo>
                    <a:pt x="25" y="1"/>
                    <a:pt x="1" y="18"/>
                    <a:pt x="5" y="52"/>
                  </a:cubicBezTo>
                  <a:lnTo>
                    <a:pt x="5" y="2730"/>
                  </a:lnTo>
                  <a:cubicBezTo>
                    <a:pt x="5" y="2760"/>
                    <a:pt x="27" y="2783"/>
                    <a:pt x="50" y="2783"/>
                  </a:cubicBezTo>
                  <a:cubicBezTo>
                    <a:pt x="80" y="2783"/>
                    <a:pt x="102" y="2760"/>
                    <a:pt x="102" y="2730"/>
                  </a:cubicBezTo>
                  <a:lnTo>
                    <a:pt x="102" y="52"/>
                  </a:lnTo>
                  <a:cubicBezTo>
                    <a:pt x="102" y="18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gf377b632c8_2_2159"/>
            <p:cNvSpPr/>
            <p:nvPr/>
          </p:nvSpPr>
          <p:spPr>
            <a:xfrm>
              <a:off x="4933942" y="3485988"/>
              <a:ext cx="27676" cy="527236"/>
            </a:xfrm>
            <a:custGeom>
              <a:rect b="b" l="l" r="r" t="t"/>
              <a:pathLst>
                <a:path extrusionOk="0" h="1867" w="98">
                  <a:moveTo>
                    <a:pt x="49" y="0"/>
                  </a:moveTo>
                  <a:cubicBezTo>
                    <a:pt x="25" y="0"/>
                    <a:pt x="0" y="17"/>
                    <a:pt x="0" y="51"/>
                  </a:cubicBezTo>
                  <a:lnTo>
                    <a:pt x="0" y="1822"/>
                  </a:lnTo>
                  <a:cubicBezTo>
                    <a:pt x="0" y="1844"/>
                    <a:pt x="23" y="1867"/>
                    <a:pt x="53" y="1867"/>
                  </a:cubicBezTo>
                  <a:cubicBezTo>
                    <a:pt x="75" y="1867"/>
                    <a:pt x="98" y="1852"/>
                    <a:pt x="98" y="1822"/>
                  </a:cubicBezTo>
                  <a:lnTo>
                    <a:pt x="98" y="51"/>
                  </a:lnTo>
                  <a:cubicBezTo>
                    <a:pt x="98" y="17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gf377b632c8_2_2159"/>
            <p:cNvSpPr/>
            <p:nvPr/>
          </p:nvSpPr>
          <p:spPr>
            <a:xfrm>
              <a:off x="5511478" y="3435157"/>
              <a:ext cx="28806" cy="628899"/>
            </a:xfrm>
            <a:custGeom>
              <a:rect b="b" l="l" r="r" t="t"/>
              <a:pathLst>
                <a:path extrusionOk="0" h="2227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174"/>
                  </a:lnTo>
                  <a:cubicBezTo>
                    <a:pt x="4" y="2204"/>
                    <a:pt x="26" y="2227"/>
                    <a:pt x="49" y="2227"/>
                  </a:cubicBezTo>
                  <a:cubicBezTo>
                    <a:pt x="79" y="2227"/>
                    <a:pt x="101" y="2204"/>
                    <a:pt x="101" y="2174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gf377b632c8_2_2159"/>
            <p:cNvSpPr/>
            <p:nvPr/>
          </p:nvSpPr>
          <p:spPr>
            <a:xfrm>
              <a:off x="5800669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2" y="0"/>
                  </a:moveTo>
                  <a:cubicBezTo>
                    <a:pt x="27" y="0"/>
                    <a:pt x="0" y="17"/>
                    <a:pt x="0" y="51"/>
                  </a:cubicBezTo>
                  <a:lnTo>
                    <a:pt x="0" y="2820"/>
                  </a:lnTo>
                  <a:cubicBezTo>
                    <a:pt x="0" y="2850"/>
                    <a:pt x="23" y="2873"/>
                    <a:pt x="53" y="2873"/>
                  </a:cubicBezTo>
                  <a:cubicBezTo>
                    <a:pt x="75" y="2873"/>
                    <a:pt x="98" y="2850"/>
                    <a:pt x="98" y="2820"/>
                  </a:cubicBezTo>
                  <a:lnTo>
                    <a:pt x="98" y="51"/>
                  </a:lnTo>
                  <a:cubicBezTo>
                    <a:pt x="102" y="17"/>
                    <a:pt x="77" y="0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6" name="Google Shape;2316;gf377b632c8_2_2159"/>
          <p:cNvSpPr txBox="1"/>
          <p:nvPr/>
        </p:nvSpPr>
        <p:spPr>
          <a:xfrm>
            <a:off x="6144150" y="410650"/>
            <a:ext cx="249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Fira Sans"/>
                <a:ea typeface="Fira Sans"/>
                <a:cs typeface="Fira Sans"/>
                <a:sym typeface="Fira Sans"/>
              </a:rPr>
              <a:t>Y-Linked inheritance</a:t>
            </a:r>
            <a:endParaRPr b="1" sz="1800" u="sng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17" name="Google Shape;2317;gf377b632c8_2_2159"/>
          <p:cNvSpPr/>
          <p:nvPr/>
        </p:nvSpPr>
        <p:spPr>
          <a:xfrm>
            <a:off x="5359225" y="872350"/>
            <a:ext cx="3656100" cy="2466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</a:t>
            </a:r>
            <a:r>
              <a:rPr b="1" lang="en-GB" sz="1200"/>
              <a:t> The gene is present on the </a:t>
            </a:r>
            <a:r>
              <a:rPr b="1" lang="en-GB" sz="1200">
                <a:solidFill>
                  <a:srgbClr val="FF0000"/>
                </a:solidFill>
              </a:rPr>
              <a:t>Y </a:t>
            </a:r>
            <a:r>
              <a:rPr b="1" lang="en-GB" sz="1200"/>
              <a:t>chromosomes.</a:t>
            </a:r>
            <a:endParaRPr b="1"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 The gene is passed from </a:t>
            </a:r>
            <a:r>
              <a:rPr b="1" lang="en-GB" sz="1200">
                <a:solidFill>
                  <a:srgbClr val="FF0000"/>
                </a:solidFill>
              </a:rPr>
              <a:t>fathers to</a:t>
            </a:r>
            <a:r>
              <a:rPr b="1" lang="en-GB" sz="1200"/>
              <a:t> sons only.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 </a:t>
            </a:r>
            <a:r>
              <a:rPr b="1" lang="en-GB" sz="1200">
                <a:solidFill>
                  <a:srgbClr val="FF0000"/>
                </a:solidFill>
              </a:rPr>
              <a:t>Daughters </a:t>
            </a:r>
            <a:r>
              <a:rPr b="1" lang="en-GB" sz="1200"/>
              <a:t>are not affected.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 Hairy ears in India.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 Male are </a:t>
            </a:r>
            <a:r>
              <a:rPr b="1" lang="en-GB" sz="1200">
                <a:solidFill>
                  <a:srgbClr val="FF0000"/>
                </a:solidFill>
              </a:rPr>
              <a:t>Hemizygous</a:t>
            </a:r>
            <a:r>
              <a:rPr b="1" lang="en-GB" sz="1200"/>
              <a:t>, the condition exhibits itself whether dominant or recessive.   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66666"/>
                </a:solidFill>
              </a:rPr>
              <a:t>Hemizygous:describes an individual who has only one member of a chromosome pair or chromosome segment rather than the usual two.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2318" name="Google Shape;2318;gf377b632c8_2_2159"/>
          <p:cNvSpPr/>
          <p:nvPr/>
        </p:nvSpPr>
        <p:spPr>
          <a:xfrm>
            <a:off x="128675" y="872450"/>
            <a:ext cx="3656100" cy="2466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 The gene is present on the </a:t>
            </a:r>
            <a:r>
              <a:rPr b="1" lang="en-GB" sz="1200">
                <a:solidFill>
                  <a:srgbClr val="FF0000"/>
                </a:solidFill>
              </a:rPr>
              <a:t>X </a:t>
            </a:r>
            <a:r>
              <a:rPr b="1" lang="en-GB" sz="1200"/>
              <a:t>chromosome.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 The inheritance follows </a:t>
            </a:r>
            <a:r>
              <a:rPr b="1" lang="en-GB" sz="1200">
                <a:solidFill>
                  <a:srgbClr val="FF0000"/>
                </a:solidFill>
              </a:rPr>
              <a:t>specific </a:t>
            </a:r>
            <a:r>
              <a:rPr b="1" lang="en-GB" sz="1200"/>
              <a:t>pattern.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 </a:t>
            </a:r>
            <a:r>
              <a:rPr b="1" lang="en-GB" sz="1200">
                <a:solidFill>
                  <a:srgbClr val="FF0000"/>
                </a:solidFill>
              </a:rPr>
              <a:t>Males </a:t>
            </a:r>
            <a:r>
              <a:rPr b="1" lang="en-GB" sz="1200"/>
              <a:t>have one X chromosome, and are hemizygous .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 </a:t>
            </a:r>
            <a:r>
              <a:rPr b="1" lang="en-GB" sz="1200">
                <a:solidFill>
                  <a:srgbClr val="FF0000"/>
                </a:solidFill>
              </a:rPr>
              <a:t>Females </a:t>
            </a:r>
            <a:r>
              <a:rPr b="1" lang="en-GB" sz="1200"/>
              <a:t>have 2 X chromosomes, they may be </a:t>
            </a:r>
            <a:r>
              <a:rPr b="1" lang="en-GB" sz="1200">
                <a:solidFill>
                  <a:srgbClr val="FF0000"/>
                </a:solidFill>
              </a:rPr>
              <a:t>homozygous </a:t>
            </a:r>
            <a:r>
              <a:rPr b="1" lang="en-GB" sz="1200"/>
              <a:t>or </a:t>
            </a:r>
            <a:r>
              <a:rPr b="1" lang="en-GB" sz="1200">
                <a:solidFill>
                  <a:srgbClr val="FF0000"/>
                </a:solidFill>
              </a:rPr>
              <a:t>heterozygous</a:t>
            </a:r>
            <a:r>
              <a:rPr b="1" lang="en-GB" sz="1200">
                <a:solidFill>
                  <a:schemeClr val="dk1"/>
                </a:solidFill>
              </a:rPr>
              <a:t>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● These disorders may be : 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0000"/>
                </a:solidFill>
              </a:rPr>
              <a:t> recessive </a:t>
            </a:r>
            <a:r>
              <a:rPr b="1" lang="en-GB" sz="1200"/>
              <a:t>or </a:t>
            </a:r>
            <a:r>
              <a:rPr b="1" lang="en-GB" sz="1200">
                <a:solidFill>
                  <a:srgbClr val="FF0000"/>
                </a:solidFill>
              </a:rPr>
              <a:t>dominant</a:t>
            </a:r>
            <a:r>
              <a:rPr b="1" lang="en-GB" sz="1200"/>
              <a:t>.</a:t>
            </a:r>
            <a:r>
              <a:rPr b="1" lang="en-GB" sz="1200">
                <a:solidFill>
                  <a:srgbClr val="FF0000"/>
                </a:solidFill>
              </a:rPr>
              <a:t> 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319" name="Google Shape;2319;gf377b632c8_2_2159"/>
          <p:cNvSpPr/>
          <p:nvPr/>
        </p:nvSpPr>
        <p:spPr>
          <a:xfrm>
            <a:off x="6920205" y="3895946"/>
            <a:ext cx="633300" cy="368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Y*</a:t>
            </a:r>
            <a:endParaRPr/>
          </a:p>
        </p:txBody>
      </p:sp>
      <p:sp>
        <p:nvSpPr>
          <p:cNvPr id="2320" name="Google Shape;2320;gf377b632c8_2_2159"/>
          <p:cNvSpPr/>
          <p:nvPr/>
        </p:nvSpPr>
        <p:spPr>
          <a:xfrm>
            <a:off x="6201014" y="3894979"/>
            <a:ext cx="633300" cy="368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sp>
        <p:nvSpPr>
          <p:cNvPr id="2321" name="Google Shape;2321;gf377b632c8_2_2159"/>
          <p:cNvSpPr/>
          <p:nvPr/>
        </p:nvSpPr>
        <p:spPr>
          <a:xfrm>
            <a:off x="5489603" y="4307258"/>
            <a:ext cx="633300" cy="368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sp>
        <p:nvSpPr>
          <p:cNvPr id="2322" name="Google Shape;2322;gf377b632c8_2_2159"/>
          <p:cNvSpPr/>
          <p:nvPr/>
        </p:nvSpPr>
        <p:spPr>
          <a:xfrm>
            <a:off x="6201014" y="4307258"/>
            <a:ext cx="633300" cy="368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XX</a:t>
            </a:r>
            <a:endParaRPr/>
          </a:p>
        </p:txBody>
      </p:sp>
      <p:sp>
        <p:nvSpPr>
          <p:cNvPr id="2323" name="Google Shape;2323;gf377b632c8_2_2159"/>
          <p:cNvSpPr/>
          <p:nvPr/>
        </p:nvSpPr>
        <p:spPr>
          <a:xfrm>
            <a:off x="6915627" y="4307258"/>
            <a:ext cx="633300" cy="368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XY*</a:t>
            </a:r>
            <a:endParaRPr/>
          </a:p>
        </p:txBody>
      </p:sp>
      <p:sp>
        <p:nvSpPr>
          <p:cNvPr id="2324" name="Google Shape;2324;gf377b632c8_2_2159"/>
          <p:cNvSpPr/>
          <p:nvPr/>
        </p:nvSpPr>
        <p:spPr>
          <a:xfrm>
            <a:off x="6920205" y="4718570"/>
            <a:ext cx="633300" cy="368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XY*</a:t>
            </a:r>
            <a:endParaRPr/>
          </a:p>
        </p:txBody>
      </p:sp>
      <p:sp>
        <p:nvSpPr>
          <p:cNvPr id="2325" name="Google Shape;2325;gf377b632c8_2_2159"/>
          <p:cNvSpPr/>
          <p:nvPr/>
        </p:nvSpPr>
        <p:spPr>
          <a:xfrm>
            <a:off x="6201014" y="4719537"/>
            <a:ext cx="633300" cy="368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XX</a:t>
            </a:r>
            <a:endParaRPr/>
          </a:p>
        </p:txBody>
      </p:sp>
      <p:sp>
        <p:nvSpPr>
          <p:cNvPr id="2326" name="Google Shape;2326;gf377b632c8_2_2159"/>
          <p:cNvSpPr/>
          <p:nvPr/>
        </p:nvSpPr>
        <p:spPr>
          <a:xfrm>
            <a:off x="5489603" y="4719537"/>
            <a:ext cx="633300" cy="368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sp>
        <p:nvSpPr>
          <p:cNvPr id="2327" name="Google Shape;2327;gf377b632c8_2_2159"/>
          <p:cNvSpPr txBox="1"/>
          <p:nvPr/>
        </p:nvSpPr>
        <p:spPr>
          <a:xfrm>
            <a:off x="6558179" y="3629899"/>
            <a:ext cx="85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A2300"/>
                </a:solidFill>
                <a:latin typeface="Fira Sans"/>
                <a:ea typeface="Fira Sans"/>
                <a:cs typeface="Fira Sans"/>
                <a:sym typeface="Fira Sans"/>
              </a:rPr>
              <a:t>Father</a:t>
            </a:r>
            <a:endParaRPr sz="1000">
              <a:solidFill>
                <a:srgbClr val="CA2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28" name="Google Shape;2328;gf377b632c8_2_2159"/>
          <p:cNvSpPr txBox="1"/>
          <p:nvPr/>
        </p:nvSpPr>
        <p:spPr>
          <a:xfrm rot="-5400000">
            <a:off x="5001199" y="4454892"/>
            <a:ext cx="75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C62101"/>
                </a:solidFill>
                <a:latin typeface="Fira Sans"/>
                <a:ea typeface="Fira Sans"/>
                <a:cs typeface="Fira Sans"/>
                <a:sym typeface="Fira Sans"/>
              </a:rPr>
              <a:t>Mother</a:t>
            </a:r>
            <a:endParaRPr sz="1200">
              <a:solidFill>
                <a:srgbClr val="C6210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329" name="Google Shape;2329;gf377b632c8_2_2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6325" y="3844500"/>
            <a:ext cx="1299000" cy="124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0" name="Google Shape;2330;gf377b632c8_2_2159"/>
          <p:cNvSpPr txBox="1"/>
          <p:nvPr/>
        </p:nvSpPr>
        <p:spPr>
          <a:xfrm>
            <a:off x="7548925" y="3213100"/>
            <a:ext cx="1806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dk1"/>
                </a:solidFill>
              </a:rPr>
              <a:t> Hairy ears in India.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31" name="Google Shape;2331;gf377b632c8_2_2159"/>
          <p:cNvCxnSpPr/>
          <p:nvPr/>
        </p:nvCxnSpPr>
        <p:spPr>
          <a:xfrm>
            <a:off x="8334050" y="3519825"/>
            <a:ext cx="118200" cy="26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2" name="Google Shape;2332;gf377b632c8_2_2159"/>
          <p:cNvSpPr txBox="1"/>
          <p:nvPr/>
        </p:nvSpPr>
        <p:spPr>
          <a:xfrm>
            <a:off x="3998754" y="3443792"/>
            <a:ext cx="572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100% of males are affected.</a:t>
            </a:r>
            <a:endParaRPr sz="10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377b632c8_2_26"/>
          <p:cNvSpPr/>
          <p:nvPr/>
        </p:nvSpPr>
        <p:spPr>
          <a:xfrm>
            <a:off x="266938" y="3224471"/>
            <a:ext cx="610800" cy="58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f377b632c8_2_26"/>
          <p:cNvSpPr/>
          <p:nvPr/>
        </p:nvSpPr>
        <p:spPr>
          <a:xfrm>
            <a:off x="266938" y="2167296"/>
            <a:ext cx="610800" cy="58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f377b632c8_2_26"/>
          <p:cNvSpPr/>
          <p:nvPr/>
        </p:nvSpPr>
        <p:spPr>
          <a:xfrm>
            <a:off x="266938" y="1110133"/>
            <a:ext cx="610800" cy="5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f377b632c8_2_26"/>
          <p:cNvSpPr txBox="1"/>
          <p:nvPr/>
        </p:nvSpPr>
        <p:spPr>
          <a:xfrm>
            <a:off x="266958" y="3228529"/>
            <a:ext cx="599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" name="Google Shape;156;gf377b632c8_2_26"/>
          <p:cNvSpPr txBox="1"/>
          <p:nvPr/>
        </p:nvSpPr>
        <p:spPr>
          <a:xfrm>
            <a:off x="272788" y="2103501"/>
            <a:ext cx="599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7" name="Google Shape;157;gf377b632c8_2_26"/>
          <p:cNvSpPr txBox="1"/>
          <p:nvPr/>
        </p:nvSpPr>
        <p:spPr>
          <a:xfrm>
            <a:off x="266938" y="1104125"/>
            <a:ext cx="599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b="0" i="0" sz="2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" name="Google Shape;158;gf377b632c8_2_26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159" name="Google Shape;159;gf377b632c8_2_26"/>
          <p:cNvSpPr/>
          <p:nvPr/>
        </p:nvSpPr>
        <p:spPr>
          <a:xfrm rot="-899945">
            <a:off x="2042689" y="2643844"/>
            <a:ext cx="21" cy="2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377b632c8_2_26"/>
          <p:cNvSpPr txBox="1"/>
          <p:nvPr/>
        </p:nvSpPr>
        <p:spPr>
          <a:xfrm>
            <a:off x="877750" y="3581350"/>
            <a:ext cx="43362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latin typeface="Fira Sans Medium"/>
                <a:ea typeface="Fira Sans Medium"/>
                <a:cs typeface="Fira Sans Medium"/>
                <a:sym typeface="Fira Sans Medium"/>
              </a:rPr>
              <a:t>Deﬁne various patterns of single gene inheritance using family pedigree and Punnett square.</a:t>
            </a:r>
            <a:endParaRPr b="1" sz="16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1" name="Google Shape;161;gf377b632c8_2_26"/>
          <p:cNvSpPr txBox="1"/>
          <p:nvPr/>
        </p:nvSpPr>
        <p:spPr>
          <a:xfrm>
            <a:off x="877750" y="2401662"/>
            <a:ext cx="44418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latin typeface="Fira Sans Medium"/>
                <a:ea typeface="Fira Sans Medium"/>
                <a:cs typeface="Fira Sans Medium"/>
                <a:sym typeface="Fira Sans Medium"/>
              </a:rPr>
              <a:t>Understand the bases of Mendelian inheritance.</a:t>
            </a:r>
            <a:endParaRPr b="1" sz="16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" name="Google Shape;162;gf377b632c8_2_26"/>
          <p:cNvSpPr txBox="1"/>
          <p:nvPr/>
        </p:nvSpPr>
        <p:spPr>
          <a:xfrm>
            <a:off x="877750" y="1364205"/>
            <a:ext cx="29082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latin typeface="Fira Sans Medium"/>
                <a:ea typeface="Fira Sans Medium"/>
                <a:cs typeface="Fira Sans Medium"/>
                <a:sym typeface="Fira Sans Medium"/>
              </a:rPr>
              <a:t>Assess Mendel’s laws of inheritance.</a:t>
            </a:r>
            <a:endParaRPr b="1" sz="16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6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7" name="Google Shape;2337;gf377b632c8_2_2191"/>
          <p:cNvGrpSpPr/>
          <p:nvPr/>
        </p:nvGrpSpPr>
        <p:grpSpPr>
          <a:xfrm>
            <a:off x="-1931632" y="581576"/>
            <a:ext cx="5349300" cy="4176979"/>
            <a:chOff x="-1183875" y="667688"/>
            <a:chExt cx="5349300" cy="4176979"/>
          </a:xfrm>
        </p:grpSpPr>
        <p:grpSp>
          <p:nvGrpSpPr>
            <p:cNvPr id="2338" name="Google Shape;2338;gf377b632c8_2_2191"/>
            <p:cNvGrpSpPr/>
            <p:nvPr/>
          </p:nvGrpSpPr>
          <p:grpSpPr>
            <a:xfrm>
              <a:off x="2176085" y="1500200"/>
              <a:ext cx="1989340" cy="2716600"/>
              <a:chOff x="2176085" y="1500200"/>
              <a:chExt cx="1989340" cy="2716600"/>
            </a:xfrm>
          </p:grpSpPr>
          <p:sp>
            <p:nvSpPr>
              <p:cNvPr id="2339" name="Google Shape;2339;gf377b632c8_2_2191"/>
              <p:cNvSpPr/>
              <p:nvPr/>
            </p:nvSpPr>
            <p:spPr>
              <a:xfrm>
                <a:off x="2323173" y="1500200"/>
                <a:ext cx="1526769" cy="22"/>
              </a:xfrm>
              <a:custGeom>
                <a:rect b="b" l="l" r="r" t="t"/>
                <a:pathLst>
                  <a:path extrusionOk="0" fill="none" h="1" w="10308">
                    <a:moveTo>
                      <a:pt x="1" y="0"/>
                    </a:moveTo>
                    <a:lnTo>
                      <a:pt x="10308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40" name="Google Shape;2340;gf377b632c8_2_2191"/>
              <p:cNvGrpSpPr/>
              <p:nvPr/>
            </p:nvGrpSpPr>
            <p:grpSpPr>
              <a:xfrm>
                <a:off x="2644055" y="2172575"/>
                <a:ext cx="1335958" cy="22"/>
                <a:chOff x="2644055" y="2172575"/>
                <a:chExt cx="1335958" cy="22"/>
              </a:xfrm>
            </p:grpSpPr>
            <p:sp>
              <p:nvSpPr>
                <p:cNvPr id="2341" name="Google Shape;2341;gf377b632c8_2_2191"/>
                <p:cNvSpPr/>
                <p:nvPr/>
              </p:nvSpPr>
              <p:spPr>
                <a:xfrm>
                  <a:off x="2644055" y="2172575"/>
                  <a:ext cx="1226424" cy="22"/>
                </a:xfrm>
                <a:custGeom>
                  <a:rect b="b" l="l" r="r" t="t"/>
                  <a:pathLst>
                    <a:path extrusionOk="0" fill="none" h="1" w="10275">
                      <a:moveTo>
                        <a:pt x="1" y="1"/>
                      </a:moveTo>
                      <a:lnTo>
                        <a:pt x="10275" y="1"/>
                      </a:lnTo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342" name="Google Shape;2342;gf377b632c8_2_2191"/>
                <p:cNvCxnSpPr/>
                <p:nvPr/>
              </p:nvCxnSpPr>
              <p:spPr>
                <a:xfrm>
                  <a:off x="3721713" y="2172588"/>
                  <a:ext cx="2583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43" name="Google Shape;2343;gf377b632c8_2_2191"/>
              <p:cNvGrpSpPr/>
              <p:nvPr/>
            </p:nvGrpSpPr>
            <p:grpSpPr>
              <a:xfrm>
                <a:off x="2771882" y="2847000"/>
                <a:ext cx="1393543" cy="274"/>
                <a:chOff x="2771882" y="2847000"/>
                <a:chExt cx="1393543" cy="274"/>
              </a:xfrm>
            </p:grpSpPr>
            <p:sp>
              <p:nvSpPr>
                <p:cNvPr id="2344" name="Google Shape;2344;gf377b632c8_2_2191"/>
                <p:cNvSpPr/>
                <p:nvPr/>
              </p:nvSpPr>
              <p:spPr>
                <a:xfrm>
                  <a:off x="2771882" y="2847252"/>
                  <a:ext cx="1083706" cy="22"/>
                </a:xfrm>
                <a:custGeom>
                  <a:rect b="b" l="l" r="r" t="t"/>
                  <a:pathLst>
                    <a:path extrusionOk="0" fill="none" h="1" w="10308">
                      <a:moveTo>
                        <a:pt x="0" y="0"/>
                      </a:moveTo>
                      <a:lnTo>
                        <a:pt x="10307" y="0"/>
                      </a:lnTo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345" name="Google Shape;2345;gf377b632c8_2_2191"/>
                <p:cNvCxnSpPr/>
                <p:nvPr/>
              </p:nvCxnSpPr>
              <p:spPr>
                <a:xfrm>
                  <a:off x="3769725" y="2847000"/>
                  <a:ext cx="395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46" name="Google Shape;2346;gf377b632c8_2_2191"/>
              <p:cNvGrpSpPr/>
              <p:nvPr/>
            </p:nvGrpSpPr>
            <p:grpSpPr>
              <a:xfrm>
                <a:off x="2640334" y="3531878"/>
                <a:ext cx="1420491" cy="22"/>
                <a:chOff x="2640334" y="3531878"/>
                <a:chExt cx="1420491" cy="22"/>
              </a:xfrm>
            </p:grpSpPr>
            <p:sp>
              <p:nvSpPr>
                <p:cNvPr id="2347" name="Google Shape;2347;gf377b632c8_2_2191"/>
                <p:cNvSpPr/>
                <p:nvPr/>
              </p:nvSpPr>
              <p:spPr>
                <a:xfrm>
                  <a:off x="2640334" y="3531878"/>
                  <a:ext cx="1226446" cy="22"/>
                </a:xfrm>
                <a:custGeom>
                  <a:rect b="b" l="l" r="r" t="t"/>
                  <a:pathLst>
                    <a:path extrusionOk="0" fill="none" h="1" w="10308">
                      <a:moveTo>
                        <a:pt x="0" y="0"/>
                      </a:moveTo>
                      <a:lnTo>
                        <a:pt x="10307" y="0"/>
                      </a:lnTo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348" name="Google Shape;2348;gf377b632c8_2_2191"/>
                <p:cNvCxnSpPr/>
                <p:nvPr/>
              </p:nvCxnSpPr>
              <p:spPr>
                <a:xfrm>
                  <a:off x="3804025" y="3531888"/>
                  <a:ext cx="2568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2349" name="Google Shape;2349;gf377b632c8_2_2191"/>
              <p:cNvSpPr/>
              <p:nvPr/>
            </p:nvSpPr>
            <p:spPr>
              <a:xfrm>
                <a:off x="2176085" y="4216778"/>
                <a:ext cx="1696413" cy="22"/>
              </a:xfrm>
              <a:custGeom>
                <a:rect b="b" l="l" r="r" t="t"/>
                <a:pathLst>
                  <a:path extrusionOk="0" fill="none" h="1" w="10308">
                    <a:moveTo>
                      <a:pt x="1" y="1"/>
                    </a:moveTo>
                    <a:lnTo>
                      <a:pt x="10308" y="1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0" name="Google Shape;2350;gf377b632c8_2_2191"/>
            <p:cNvGrpSpPr/>
            <p:nvPr/>
          </p:nvGrpSpPr>
          <p:grpSpPr>
            <a:xfrm rot="659139">
              <a:off x="479664" y="781382"/>
              <a:ext cx="1573045" cy="3949591"/>
              <a:chOff x="2519176" y="1406379"/>
              <a:chExt cx="1488404" cy="3737074"/>
            </a:xfrm>
          </p:grpSpPr>
          <p:sp>
            <p:nvSpPr>
              <p:cNvPr id="2351" name="Google Shape;2351;gf377b632c8_2_2191"/>
              <p:cNvSpPr/>
              <p:nvPr/>
            </p:nvSpPr>
            <p:spPr>
              <a:xfrm>
                <a:off x="2525078" y="1752471"/>
                <a:ext cx="1392303" cy="3383522"/>
              </a:xfrm>
              <a:custGeom>
                <a:rect b="b" l="l" r="r" t="t"/>
                <a:pathLst>
                  <a:path extrusionOk="0" h="30385" w="12503">
                    <a:moveTo>
                      <a:pt x="458" y="0"/>
                    </a:moveTo>
                    <a:cubicBezTo>
                      <a:pt x="308" y="113"/>
                      <a:pt x="150" y="225"/>
                      <a:pt x="0" y="338"/>
                    </a:cubicBezTo>
                    <a:cubicBezTo>
                      <a:pt x="1434" y="1306"/>
                      <a:pt x="2987" y="1771"/>
                      <a:pt x="4495" y="2154"/>
                    </a:cubicBezTo>
                    <a:cubicBezTo>
                      <a:pt x="6146" y="2589"/>
                      <a:pt x="7977" y="3197"/>
                      <a:pt x="9230" y="5621"/>
                    </a:cubicBezTo>
                    <a:cubicBezTo>
                      <a:pt x="10138" y="7414"/>
                      <a:pt x="9936" y="9395"/>
                      <a:pt x="9523" y="11331"/>
                    </a:cubicBezTo>
                    <a:cubicBezTo>
                      <a:pt x="9103" y="13305"/>
                      <a:pt x="8533" y="15474"/>
                      <a:pt x="8593" y="17635"/>
                    </a:cubicBezTo>
                    <a:cubicBezTo>
                      <a:pt x="8660" y="19376"/>
                      <a:pt x="9313" y="21394"/>
                      <a:pt x="10026" y="22745"/>
                    </a:cubicBezTo>
                    <a:cubicBezTo>
                      <a:pt x="10844" y="24336"/>
                      <a:pt x="11894" y="26310"/>
                      <a:pt x="10664" y="30384"/>
                    </a:cubicBezTo>
                    <a:cubicBezTo>
                      <a:pt x="10844" y="30369"/>
                      <a:pt x="11024" y="30362"/>
                      <a:pt x="11212" y="30347"/>
                    </a:cubicBezTo>
                    <a:cubicBezTo>
                      <a:pt x="12502" y="25964"/>
                      <a:pt x="11302" y="23818"/>
                      <a:pt x="10461" y="22250"/>
                    </a:cubicBezTo>
                    <a:cubicBezTo>
                      <a:pt x="9748" y="20959"/>
                      <a:pt x="9140" y="19068"/>
                      <a:pt x="9080" y="17545"/>
                    </a:cubicBezTo>
                    <a:cubicBezTo>
                      <a:pt x="9013" y="15541"/>
                      <a:pt x="9553" y="13508"/>
                      <a:pt x="9981" y="11519"/>
                    </a:cubicBezTo>
                    <a:cubicBezTo>
                      <a:pt x="10424" y="9553"/>
                      <a:pt x="10656" y="7324"/>
                      <a:pt x="9628" y="5313"/>
                    </a:cubicBezTo>
                    <a:cubicBezTo>
                      <a:pt x="8232" y="2642"/>
                      <a:pt x="6199" y="2004"/>
                      <a:pt x="4525" y="1591"/>
                    </a:cubicBezTo>
                    <a:cubicBezTo>
                      <a:pt x="3092" y="1253"/>
                      <a:pt x="1666" y="1133"/>
                      <a:pt x="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gf377b632c8_2_2191"/>
              <p:cNvSpPr/>
              <p:nvPr/>
            </p:nvSpPr>
            <p:spPr>
              <a:xfrm>
                <a:off x="2519176" y="1746903"/>
                <a:ext cx="1350544" cy="3396550"/>
              </a:xfrm>
              <a:custGeom>
                <a:rect b="b" l="l" r="r" t="t"/>
                <a:pathLst>
                  <a:path extrusionOk="0" h="30502" w="12128">
                    <a:moveTo>
                      <a:pt x="528" y="135"/>
                    </a:moveTo>
                    <a:cubicBezTo>
                      <a:pt x="565" y="135"/>
                      <a:pt x="594" y="180"/>
                      <a:pt x="721" y="290"/>
                    </a:cubicBezTo>
                    <a:cubicBezTo>
                      <a:pt x="879" y="418"/>
                      <a:pt x="1044" y="538"/>
                      <a:pt x="1217" y="643"/>
                    </a:cubicBezTo>
                    <a:cubicBezTo>
                      <a:pt x="1607" y="876"/>
                      <a:pt x="2019" y="1063"/>
                      <a:pt x="2447" y="1191"/>
                    </a:cubicBezTo>
                    <a:cubicBezTo>
                      <a:pt x="3310" y="1461"/>
                      <a:pt x="4196" y="1581"/>
                      <a:pt x="5066" y="1821"/>
                    </a:cubicBezTo>
                    <a:cubicBezTo>
                      <a:pt x="7190" y="2376"/>
                      <a:pt x="9546" y="3922"/>
                      <a:pt x="10199" y="6969"/>
                    </a:cubicBezTo>
                    <a:cubicBezTo>
                      <a:pt x="10867" y="10271"/>
                      <a:pt x="9366" y="13152"/>
                      <a:pt x="9126" y="16244"/>
                    </a:cubicBezTo>
                    <a:cubicBezTo>
                      <a:pt x="9013" y="17565"/>
                      <a:pt x="9163" y="18893"/>
                      <a:pt x="9569" y="20161"/>
                    </a:cubicBezTo>
                    <a:cubicBezTo>
                      <a:pt x="9921" y="21332"/>
                      <a:pt x="10462" y="22232"/>
                      <a:pt x="10949" y="23268"/>
                    </a:cubicBezTo>
                    <a:cubicBezTo>
                      <a:pt x="11452" y="24303"/>
                      <a:pt x="11730" y="25429"/>
                      <a:pt x="11775" y="26577"/>
                    </a:cubicBezTo>
                    <a:cubicBezTo>
                      <a:pt x="11805" y="27448"/>
                      <a:pt x="11722" y="28318"/>
                      <a:pt x="11535" y="29166"/>
                    </a:cubicBezTo>
                    <a:cubicBezTo>
                      <a:pt x="11490" y="29406"/>
                      <a:pt x="11325" y="30247"/>
                      <a:pt x="11205" y="30337"/>
                    </a:cubicBezTo>
                    <a:cubicBezTo>
                      <a:pt x="11156" y="30369"/>
                      <a:pt x="11084" y="30378"/>
                      <a:pt x="11009" y="30378"/>
                    </a:cubicBezTo>
                    <a:cubicBezTo>
                      <a:pt x="10929" y="30378"/>
                      <a:pt x="10846" y="30368"/>
                      <a:pt x="10786" y="30366"/>
                    </a:cubicBezTo>
                    <a:lnTo>
                      <a:pt x="10786" y="30366"/>
                    </a:lnTo>
                    <a:cubicBezTo>
                      <a:pt x="11600" y="27703"/>
                      <a:pt x="11402" y="25424"/>
                      <a:pt x="10552" y="23606"/>
                    </a:cubicBezTo>
                    <a:cubicBezTo>
                      <a:pt x="10064" y="22562"/>
                      <a:pt x="9539" y="21624"/>
                      <a:pt x="9186" y="20446"/>
                    </a:cubicBezTo>
                    <a:cubicBezTo>
                      <a:pt x="8736" y="18976"/>
                      <a:pt x="8593" y="17430"/>
                      <a:pt x="8766" y="15906"/>
                    </a:cubicBezTo>
                    <a:cubicBezTo>
                      <a:pt x="8938" y="14293"/>
                      <a:pt x="9344" y="12740"/>
                      <a:pt x="9666" y="11156"/>
                    </a:cubicBezTo>
                    <a:cubicBezTo>
                      <a:pt x="9951" y="9768"/>
                      <a:pt x="10139" y="8230"/>
                      <a:pt x="9749" y="6759"/>
                    </a:cubicBezTo>
                    <a:cubicBezTo>
                      <a:pt x="9096" y="4335"/>
                      <a:pt x="7220" y="2969"/>
                      <a:pt x="5456" y="2414"/>
                    </a:cubicBezTo>
                    <a:cubicBezTo>
                      <a:pt x="4436" y="2084"/>
                      <a:pt x="3430" y="1889"/>
                      <a:pt x="2432" y="1521"/>
                    </a:cubicBezTo>
                    <a:cubicBezTo>
                      <a:pt x="1914" y="1341"/>
                      <a:pt x="1404" y="1116"/>
                      <a:pt x="924" y="861"/>
                    </a:cubicBezTo>
                    <a:cubicBezTo>
                      <a:pt x="706" y="741"/>
                      <a:pt x="391" y="620"/>
                      <a:pt x="211" y="440"/>
                    </a:cubicBezTo>
                    <a:cubicBezTo>
                      <a:pt x="187" y="416"/>
                      <a:pt x="168" y="402"/>
                      <a:pt x="152" y="395"/>
                    </a:cubicBezTo>
                    <a:lnTo>
                      <a:pt x="152" y="395"/>
                    </a:lnTo>
                    <a:cubicBezTo>
                      <a:pt x="161" y="386"/>
                      <a:pt x="170" y="374"/>
                      <a:pt x="181" y="358"/>
                    </a:cubicBezTo>
                    <a:cubicBezTo>
                      <a:pt x="233" y="298"/>
                      <a:pt x="301" y="245"/>
                      <a:pt x="376" y="208"/>
                    </a:cubicBezTo>
                    <a:cubicBezTo>
                      <a:pt x="464" y="162"/>
                      <a:pt x="499" y="135"/>
                      <a:pt x="528" y="135"/>
                    </a:cubicBezTo>
                    <a:close/>
                    <a:moveTo>
                      <a:pt x="510" y="0"/>
                    </a:moveTo>
                    <a:cubicBezTo>
                      <a:pt x="502" y="0"/>
                      <a:pt x="495" y="2"/>
                      <a:pt x="489" y="5"/>
                    </a:cubicBezTo>
                    <a:cubicBezTo>
                      <a:pt x="331" y="125"/>
                      <a:pt x="181" y="238"/>
                      <a:pt x="31" y="350"/>
                    </a:cubicBezTo>
                    <a:cubicBezTo>
                      <a:pt x="1" y="373"/>
                      <a:pt x="1" y="418"/>
                      <a:pt x="38" y="433"/>
                    </a:cubicBezTo>
                    <a:cubicBezTo>
                      <a:pt x="1689" y="1528"/>
                      <a:pt x="3453" y="1896"/>
                      <a:pt x="5321" y="2474"/>
                    </a:cubicBezTo>
                    <a:cubicBezTo>
                      <a:pt x="7400" y="3097"/>
                      <a:pt x="9576" y="4875"/>
                      <a:pt x="9854" y="7907"/>
                    </a:cubicBezTo>
                    <a:cubicBezTo>
                      <a:pt x="9996" y="9513"/>
                      <a:pt x="9606" y="11029"/>
                      <a:pt x="9283" y="12507"/>
                    </a:cubicBezTo>
                    <a:cubicBezTo>
                      <a:pt x="8991" y="13835"/>
                      <a:pt x="8706" y="15186"/>
                      <a:pt x="8623" y="16559"/>
                    </a:cubicBezTo>
                    <a:cubicBezTo>
                      <a:pt x="8473" y="18923"/>
                      <a:pt x="9148" y="21129"/>
                      <a:pt x="10094" y="22945"/>
                    </a:cubicBezTo>
                    <a:cubicBezTo>
                      <a:pt x="10544" y="23793"/>
                      <a:pt x="10949" y="24701"/>
                      <a:pt x="11130" y="25789"/>
                    </a:cubicBezTo>
                    <a:cubicBezTo>
                      <a:pt x="11355" y="27185"/>
                      <a:pt x="11190" y="28791"/>
                      <a:pt x="10664" y="30449"/>
                    </a:cubicBezTo>
                    <a:cubicBezTo>
                      <a:pt x="10664" y="30451"/>
                      <a:pt x="10663" y="30453"/>
                      <a:pt x="10663" y="30455"/>
                    </a:cubicBezTo>
                    <a:lnTo>
                      <a:pt x="10663" y="30455"/>
                    </a:lnTo>
                    <a:cubicBezTo>
                      <a:pt x="10657" y="30481"/>
                      <a:pt x="10662" y="30502"/>
                      <a:pt x="10687" y="30502"/>
                    </a:cubicBezTo>
                    <a:cubicBezTo>
                      <a:pt x="10874" y="30487"/>
                      <a:pt x="11054" y="30479"/>
                      <a:pt x="11235" y="30464"/>
                    </a:cubicBezTo>
                    <a:cubicBezTo>
                      <a:pt x="11272" y="30457"/>
                      <a:pt x="11302" y="30427"/>
                      <a:pt x="11317" y="30382"/>
                    </a:cubicBezTo>
                    <a:cubicBezTo>
                      <a:pt x="12128" y="27733"/>
                      <a:pt x="11992" y="25369"/>
                      <a:pt x="11190" y="23508"/>
                    </a:cubicBezTo>
                    <a:cubicBezTo>
                      <a:pt x="10792" y="22608"/>
                      <a:pt x="10282" y="21850"/>
                      <a:pt x="9929" y="20897"/>
                    </a:cubicBezTo>
                    <a:cubicBezTo>
                      <a:pt x="9471" y="19681"/>
                      <a:pt x="9133" y="18353"/>
                      <a:pt x="9178" y="16912"/>
                    </a:cubicBezTo>
                    <a:cubicBezTo>
                      <a:pt x="9246" y="13745"/>
                      <a:pt x="10754" y="10969"/>
                      <a:pt x="10402" y="7659"/>
                    </a:cubicBezTo>
                    <a:cubicBezTo>
                      <a:pt x="10109" y="5085"/>
                      <a:pt x="8428" y="3097"/>
                      <a:pt x="6605" y="2264"/>
                    </a:cubicBezTo>
                    <a:cubicBezTo>
                      <a:pt x="4601" y="1341"/>
                      <a:pt x="2230" y="1566"/>
                      <a:pt x="541" y="13"/>
                    </a:cubicBezTo>
                    <a:cubicBezTo>
                      <a:pt x="532" y="4"/>
                      <a:pt x="521" y="0"/>
                      <a:pt x="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gf377b632c8_2_2191"/>
              <p:cNvSpPr/>
              <p:nvPr/>
            </p:nvSpPr>
            <p:spPr>
              <a:xfrm>
                <a:off x="3026409" y="1993109"/>
                <a:ext cx="566698" cy="1053864"/>
              </a:xfrm>
              <a:custGeom>
                <a:rect b="b" l="l" r="r" t="t"/>
                <a:pathLst>
                  <a:path extrusionOk="0" h="9464" w="5089">
                    <a:moveTo>
                      <a:pt x="1" y="0"/>
                    </a:moveTo>
                    <a:lnTo>
                      <a:pt x="1" y="0"/>
                    </a:lnTo>
                    <a:cubicBezTo>
                      <a:pt x="264" y="1839"/>
                      <a:pt x="421" y="3730"/>
                      <a:pt x="1509" y="5824"/>
                    </a:cubicBezTo>
                    <a:cubicBezTo>
                      <a:pt x="2357" y="7482"/>
                      <a:pt x="3670" y="8435"/>
                      <a:pt x="4954" y="9463"/>
                    </a:cubicBezTo>
                    <a:cubicBezTo>
                      <a:pt x="4976" y="9365"/>
                      <a:pt x="4999" y="9268"/>
                      <a:pt x="5021" y="9170"/>
                    </a:cubicBezTo>
                    <a:cubicBezTo>
                      <a:pt x="5044" y="9058"/>
                      <a:pt x="5066" y="8945"/>
                      <a:pt x="5089" y="8833"/>
                    </a:cubicBezTo>
                    <a:cubicBezTo>
                      <a:pt x="3843" y="7865"/>
                      <a:pt x="2680" y="7024"/>
                      <a:pt x="1914" y="5546"/>
                    </a:cubicBezTo>
                    <a:cubicBezTo>
                      <a:pt x="916" y="3632"/>
                      <a:pt x="751" y="1929"/>
                      <a:pt x="511" y="135"/>
                    </a:cubicBezTo>
                    <a:cubicBezTo>
                      <a:pt x="339" y="90"/>
                      <a:pt x="166" y="38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gf377b632c8_2_2191"/>
              <p:cNvSpPr/>
              <p:nvPr/>
            </p:nvSpPr>
            <p:spPr>
              <a:xfrm>
                <a:off x="3020730" y="1987096"/>
                <a:ext cx="577389" cy="1066892"/>
              </a:xfrm>
              <a:custGeom>
                <a:rect b="b" l="l" r="r" t="t"/>
                <a:pathLst>
                  <a:path extrusionOk="0" h="9581" w="5185">
                    <a:moveTo>
                      <a:pt x="300" y="125"/>
                    </a:moveTo>
                    <a:cubicBezTo>
                      <a:pt x="516" y="125"/>
                      <a:pt x="572" y="568"/>
                      <a:pt x="592" y="722"/>
                    </a:cubicBezTo>
                    <a:cubicBezTo>
                      <a:pt x="840" y="2568"/>
                      <a:pt x="1162" y="4332"/>
                      <a:pt x="2101" y="5930"/>
                    </a:cubicBezTo>
                    <a:cubicBezTo>
                      <a:pt x="2513" y="6605"/>
                      <a:pt x="3024" y="7221"/>
                      <a:pt x="3631" y="7739"/>
                    </a:cubicBezTo>
                    <a:cubicBezTo>
                      <a:pt x="3909" y="7986"/>
                      <a:pt x="4194" y="8211"/>
                      <a:pt x="4487" y="8444"/>
                    </a:cubicBezTo>
                    <a:cubicBezTo>
                      <a:pt x="4607" y="8541"/>
                      <a:pt x="4915" y="8684"/>
                      <a:pt x="4990" y="8834"/>
                    </a:cubicBezTo>
                    <a:cubicBezTo>
                      <a:pt x="5097" y="9042"/>
                      <a:pt x="5031" y="9225"/>
                      <a:pt x="4978" y="9433"/>
                    </a:cubicBezTo>
                    <a:lnTo>
                      <a:pt x="4978" y="9433"/>
                    </a:lnTo>
                    <a:cubicBezTo>
                      <a:pt x="3518" y="8262"/>
                      <a:pt x="2159" y="7170"/>
                      <a:pt x="1328" y="5285"/>
                    </a:cubicBezTo>
                    <a:cubicBezTo>
                      <a:pt x="877" y="4264"/>
                      <a:pt x="562" y="3191"/>
                      <a:pt x="390" y="2088"/>
                    </a:cubicBezTo>
                    <a:cubicBezTo>
                      <a:pt x="307" y="1638"/>
                      <a:pt x="247" y="1180"/>
                      <a:pt x="187" y="715"/>
                    </a:cubicBezTo>
                    <a:cubicBezTo>
                      <a:pt x="157" y="520"/>
                      <a:pt x="44" y="227"/>
                      <a:pt x="217" y="144"/>
                    </a:cubicBezTo>
                    <a:cubicBezTo>
                      <a:pt x="247" y="131"/>
                      <a:pt x="275" y="125"/>
                      <a:pt x="300" y="125"/>
                    </a:cubicBezTo>
                    <a:close/>
                    <a:moveTo>
                      <a:pt x="43" y="1"/>
                    </a:moveTo>
                    <a:cubicBezTo>
                      <a:pt x="17" y="1"/>
                      <a:pt x="0" y="27"/>
                      <a:pt x="7" y="54"/>
                    </a:cubicBezTo>
                    <a:cubicBezTo>
                      <a:pt x="307" y="2133"/>
                      <a:pt x="555" y="4054"/>
                      <a:pt x="1523" y="5900"/>
                    </a:cubicBezTo>
                    <a:cubicBezTo>
                      <a:pt x="2354" y="7510"/>
                      <a:pt x="3678" y="8514"/>
                      <a:pt x="4973" y="9563"/>
                    </a:cubicBezTo>
                    <a:lnTo>
                      <a:pt x="4973" y="9563"/>
                    </a:lnTo>
                    <a:cubicBezTo>
                      <a:pt x="4976" y="9565"/>
                      <a:pt x="4978" y="9567"/>
                      <a:pt x="4980" y="9568"/>
                    </a:cubicBezTo>
                    <a:lnTo>
                      <a:pt x="4980" y="9568"/>
                    </a:lnTo>
                    <a:cubicBezTo>
                      <a:pt x="4981" y="9569"/>
                      <a:pt x="4982" y="9569"/>
                      <a:pt x="4982" y="9570"/>
                    </a:cubicBezTo>
                    <a:cubicBezTo>
                      <a:pt x="4991" y="9577"/>
                      <a:pt x="5000" y="9581"/>
                      <a:pt x="5007" y="9581"/>
                    </a:cubicBezTo>
                    <a:cubicBezTo>
                      <a:pt x="5019" y="9581"/>
                      <a:pt x="5029" y="9573"/>
                      <a:pt x="5036" y="9562"/>
                    </a:cubicBezTo>
                    <a:lnTo>
                      <a:pt x="5036" y="9562"/>
                    </a:lnTo>
                    <a:cubicBezTo>
                      <a:pt x="5042" y="9555"/>
                      <a:pt x="5047" y="9545"/>
                      <a:pt x="5050" y="9532"/>
                    </a:cubicBezTo>
                    <a:cubicBezTo>
                      <a:pt x="5095" y="9322"/>
                      <a:pt x="5140" y="9112"/>
                      <a:pt x="5185" y="8894"/>
                    </a:cubicBezTo>
                    <a:cubicBezTo>
                      <a:pt x="5185" y="8872"/>
                      <a:pt x="5177" y="8849"/>
                      <a:pt x="5162" y="8834"/>
                    </a:cubicBezTo>
                    <a:cubicBezTo>
                      <a:pt x="3917" y="7866"/>
                      <a:pt x="2678" y="6951"/>
                      <a:pt x="1913" y="5382"/>
                    </a:cubicBezTo>
                    <a:cubicBezTo>
                      <a:pt x="1087" y="3731"/>
                      <a:pt x="862" y="2028"/>
                      <a:pt x="607" y="189"/>
                    </a:cubicBezTo>
                    <a:cubicBezTo>
                      <a:pt x="600" y="167"/>
                      <a:pt x="585" y="144"/>
                      <a:pt x="562" y="137"/>
                    </a:cubicBezTo>
                    <a:cubicBezTo>
                      <a:pt x="397" y="92"/>
                      <a:pt x="224" y="47"/>
                      <a:pt x="52" y="2"/>
                    </a:cubicBezTo>
                    <a:cubicBezTo>
                      <a:pt x="49" y="1"/>
                      <a:pt x="46" y="1"/>
                      <a:pt x="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gf377b632c8_2_2191"/>
              <p:cNvSpPr/>
              <p:nvPr/>
            </p:nvSpPr>
            <p:spPr>
              <a:xfrm>
                <a:off x="2800799" y="1412281"/>
                <a:ext cx="272603" cy="529159"/>
              </a:xfrm>
              <a:custGeom>
                <a:rect b="b" l="l" r="r" t="t"/>
                <a:pathLst>
                  <a:path extrusionOk="0" h="4752" w="2448">
                    <a:moveTo>
                      <a:pt x="263" y="1"/>
                    </a:moveTo>
                    <a:cubicBezTo>
                      <a:pt x="173" y="144"/>
                      <a:pt x="83" y="286"/>
                      <a:pt x="1" y="421"/>
                    </a:cubicBezTo>
                    <a:cubicBezTo>
                      <a:pt x="1081" y="886"/>
                      <a:pt x="1704" y="3048"/>
                      <a:pt x="1929" y="4624"/>
                    </a:cubicBezTo>
                    <a:cubicBezTo>
                      <a:pt x="1974" y="4631"/>
                      <a:pt x="2012" y="4639"/>
                      <a:pt x="2049" y="4646"/>
                    </a:cubicBezTo>
                    <a:cubicBezTo>
                      <a:pt x="2184" y="4684"/>
                      <a:pt x="2312" y="4714"/>
                      <a:pt x="2447" y="4751"/>
                    </a:cubicBezTo>
                    <a:lnTo>
                      <a:pt x="2447" y="4744"/>
                    </a:lnTo>
                    <a:cubicBezTo>
                      <a:pt x="2199" y="3003"/>
                      <a:pt x="1689" y="75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gf377b632c8_2_2191"/>
              <p:cNvSpPr/>
              <p:nvPr/>
            </p:nvSpPr>
            <p:spPr>
              <a:xfrm>
                <a:off x="2794117" y="1406379"/>
                <a:ext cx="284964" cy="540963"/>
              </a:xfrm>
              <a:custGeom>
                <a:rect b="b" l="l" r="r" t="t"/>
                <a:pathLst>
                  <a:path extrusionOk="0" h="4858" w="2559">
                    <a:moveTo>
                      <a:pt x="355" y="135"/>
                    </a:moveTo>
                    <a:cubicBezTo>
                      <a:pt x="480" y="135"/>
                      <a:pt x="793" y="434"/>
                      <a:pt x="894" y="542"/>
                    </a:cubicBezTo>
                    <a:cubicBezTo>
                      <a:pt x="1336" y="977"/>
                      <a:pt x="1637" y="1577"/>
                      <a:pt x="1854" y="2155"/>
                    </a:cubicBezTo>
                    <a:cubicBezTo>
                      <a:pt x="2027" y="2643"/>
                      <a:pt x="2169" y="3153"/>
                      <a:pt x="2267" y="3671"/>
                    </a:cubicBezTo>
                    <a:cubicBezTo>
                      <a:pt x="2327" y="3956"/>
                      <a:pt x="2372" y="4241"/>
                      <a:pt x="2417" y="4526"/>
                    </a:cubicBezTo>
                    <a:cubicBezTo>
                      <a:pt x="2432" y="4586"/>
                      <a:pt x="2440" y="4646"/>
                      <a:pt x="2447" y="4707"/>
                    </a:cubicBezTo>
                    <a:cubicBezTo>
                      <a:pt x="2470" y="4769"/>
                      <a:pt x="2476" y="4800"/>
                      <a:pt x="2464" y="4800"/>
                    </a:cubicBezTo>
                    <a:cubicBezTo>
                      <a:pt x="2457" y="4800"/>
                      <a:pt x="2441" y="4786"/>
                      <a:pt x="2417" y="4759"/>
                    </a:cubicBezTo>
                    <a:cubicBezTo>
                      <a:pt x="2430" y="4753"/>
                      <a:pt x="2205" y="4678"/>
                      <a:pt x="2132" y="4658"/>
                    </a:cubicBezTo>
                    <a:lnTo>
                      <a:pt x="2132" y="4658"/>
                    </a:lnTo>
                    <a:cubicBezTo>
                      <a:pt x="2126" y="4653"/>
                      <a:pt x="2118" y="4649"/>
                      <a:pt x="2109" y="4646"/>
                    </a:cubicBezTo>
                    <a:cubicBezTo>
                      <a:pt x="1952" y="4609"/>
                      <a:pt x="1787" y="3356"/>
                      <a:pt x="1727" y="3191"/>
                    </a:cubicBezTo>
                    <a:cubicBezTo>
                      <a:pt x="1614" y="2748"/>
                      <a:pt x="1472" y="2320"/>
                      <a:pt x="1284" y="1900"/>
                    </a:cubicBezTo>
                    <a:cubicBezTo>
                      <a:pt x="1134" y="1547"/>
                      <a:pt x="931" y="1225"/>
                      <a:pt x="691" y="924"/>
                    </a:cubicBezTo>
                    <a:cubicBezTo>
                      <a:pt x="601" y="819"/>
                      <a:pt x="496" y="714"/>
                      <a:pt x="391" y="624"/>
                    </a:cubicBezTo>
                    <a:cubicBezTo>
                      <a:pt x="316" y="587"/>
                      <a:pt x="248" y="534"/>
                      <a:pt x="181" y="482"/>
                    </a:cubicBezTo>
                    <a:cubicBezTo>
                      <a:pt x="167" y="467"/>
                      <a:pt x="158" y="462"/>
                      <a:pt x="151" y="462"/>
                    </a:cubicBezTo>
                    <a:cubicBezTo>
                      <a:pt x="150" y="462"/>
                      <a:pt x="150" y="462"/>
                      <a:pt x="150" y="462"/>
                    </a:cubicBezTo>
                    <a:lnTo>
                      <a:pt x="150" y="462"/>
                    </a:lnTo>
                    <a:cubicBezTo>
                      <a:pt x="153" y="450"/>
                      <a:pt x="155" y="435"/>
                      <a:pt x="158" y="414"/>
                    </a:cubicBezTo>
                    <a:cubicBezTo>
                      <a:pt x="166" y="369"/>
                      <a:pt x="293" y="144"/>
                      <a:pt x="338" y="137"/>
                    </a:cubicBezTo>
                    <a:cubicBezTo>
                      <a:pt x="343" y="135"/>
                      <a:pt x="349" y="135"/>
                      <a:pt x="355" y="135"/>
                    </a:cubicBezTo>
                    <a:close/>
                    <a:moveTo>
                      <a:pt x="313" y="1"/>
                    </a:moveTo>
                    <a:cubicBezTo>
                      <a:pt x="300" y="1"/>
                      <a:pt x="288" y="7"/>
                      <a:pt x="278" y="16"/>
                    </a:cubicBezTo>
                    <a:cubicBezTo>
                      <a:pt x="196" y="159"/>
                      <a:pt x="106" y="294"/>
                      <a:pt x="16" y="437"/>
                    </a:cubicBezTo>
                    <a:cubicBezTo>
                      <a:pt x="1" y="467"/>
                      <a:pt x="16" y="504"/>
                      <a:pt x="46" y="519"/>
                    </a:cubicBezTo>
                    <a:cubicBezTo>
                      <a:pt x="1366" y="1172"/>
                      <a:pt x="1772" y="3431"/>
                      <a:pt x="1944" y="4677"/>
                    </a:cubicBezTo>
                    <a:cubicBezTo>
                      <a:pt x="1952" y="4699"/>
                      <a:pt x="1967" y="4722"/>
                      <a:pt x="1989" y="4722"/>
                    </a:cubicBezTo>
                    <a:cubicBezTo>
                      <a:pt x="2027" y="4737"/>
                      <a:pt x="2072" y="4744"/>
                      <a:pt x="2109" y="4752"/>
                    </a:cubicBezTo>
                    <a:cubicBezTo>
                      <a:pt x="2244" y="4789"/>
                      <a:pt x="2372" y="4819"/>
                      <a:pt x="2507" y="4857"/>
                    </a:cubicBezTo>
                    <a:cubicBezTo>
                      <a:pt x="2510" y="4857"/>
                      <a:pt x="2513" y="4858"/>
                      <a:pt x="2516" y="4858"/>
                    </a:cubicBezTo>
                    <a:cubicBezTo>
                      <a:pt x="2542" y="4858"/>
                      <a:pt x="2559" y="4830"/>
                      <a:pt x="2552" y="4797"/>
                    </a:cubicBezTo>
                    <a:cubicBezTo>
                      <a:pt x="2335" y="3221"/>
                      <a:pt x="1944" y="924"/>
                      <a:pt x="338" y="9"/>
                    </a:cubicBezTo>
                    <a:cubicBezTo>
                      <a:pt x="330" y="3"/>
                      <a:pt x="321" y="1"/>
                      <a:pt x="3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gf377b632c8_2_2191"/>
              <p:cNvSpPr/>
              <p:nvPr/>
            </p:nvSpPr>
            <p:spPr>
              <a:xfrm>
                <a:off x="3267164" y="4350383"/>
                <a:ext cx="435408" cy="767236"/>
              </a:xfrm>
              <a:custGeom>
                <a:rect b="b" l="l" r="r" t="t"/>
                <a:pathLst>
                  <a:path extrusionOk="0" h="6890" w="3910">
                    <a:moveTo>
                      <a:pt x="3662" y="0"/>
                    </a:moveTo>
                    <a:cubicBezTo>
                      <a:pt x="2244" y="2154"/>
                      <a:pt x="1013" y="4435"/>
                      <a:pt x="0" y="6807"/>
                    </a:cubicBezTo>
                    <a:cubicBezTo>
                      <a:pt x="165" y="6837"/>
                      <a:pt x="330" y="6867"/>
                      <a:pt x="503" y="6889"/>
                    </a:cubicBezTo>
                    <a:cubicBezTo>
                      <a:pt x="1441" y="4668"/>
                      <a:pt x="2581" y="2544"/>
                      <a:pt x="3910" y="533"/>
                    </a:cubicBezTo>
                    <a:cubicBezTo>
                      <a:pt x="3835" y="353"/>
                      <a:pt x="3752" y="173"/>
                      <a:pt x="36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gf377b632c8_2_2191"/>
              <p:cNvSpPr/>
              <p:nvPr/>
            </p:nvSpPr>
            <p:spPr>
              <a:xfrm>
                <a:off x="3260483" y="4343590"/>
                <a:ext cx="447991" cy="780710"/>
              </a:xfrm>
              <a:custGeom>
                <a:rect b="b" l="l" r="r" t="t"/>
                <a:pathLst>
                  <a:path extrusionOk="0" h="7011" w="4023">
                    <a:moveTo>
                      <a:pt x="3715" y="169"/>
                    </a:moveTo>
                    <a:lnTo>
                      <a:pt x="3715" y="169"/>
                    </a:lnTo>
                    <a:cubicBezTo>
                      <a:pt x="3857" y="470"/>
                      <a:pt x="3900" y="614"/>
                      <a:pt x="3647" y="1014"/>
                    </a:cubicBezTo>
                    <a:cubicBezTo>
                      <a:pt x="3482" y="1277"/>
                      <a:pt x="3317" y="1540"/>
                      <a:pt x="3152" y="1810"/>
                    </a:cubicBezTo>
                    <a:cubicBezTo>
                      <a:pt x="2852" y="2298"/>
                      <a:pt x="2559" y="2793"/>
                      <a:pt x="2281" y="3296"/>
                    </a:cubicBezTo>
                    <a:cubicBezTo>
                      <a:pt x="1966" y="3866"/>
                      <a:pt x="1673" y="4444"/>
                      <a:pt x="1388" y="5029"/>
                    </a:cubicBezTo>
                    <a:cubicBezTo>
                      <a:pt x="1208" y="5412"/>
                      <a:pt x="1028" y="5802"/>
                      <a:pt x="848" y="6185"/>
                    </a:cubicBezTo>
                    <a:cubicBezTo>
                      <a:pt x="780" y="6335"/>
                      <a:pt x="690" y="6688"/>
                      <a:pt x="600" y="6785"/>
                    </a:cubicBezTo>
                    <a:cubicBezTo>
                      <a:pt x="553" y="6837"/>
                      <a:pt x="539" y="6861"/>
                      <a:pt x="536" y="6870"/>
                    </a:cubicBezTo>
                    <a:lnTo>
                      <a:pt x="536" y="6870"/>
                    </a:lnTo>
                    <a:cubicBezTo>
                      <a:pt x="534" y="6866"/>
                      <a:pt x="525" y="6860"/>
                      <a:pt x="498" y="6860"/>
                    </a:cubicBezTo>
                    <a:cubicBezTo>
                      <a:pt x="482" y="6860"/>
                      <a:pt x="460" y="6862"/>
                      <a:pt x="428" y="6868"/>
                    </a:cubicBezTo>
                    <a:cubicBezTo>
                      <a:pt x="368" y="6868"/>
                      <a:pt x="300" y="6860"/>
                      <a:pt x="248" y="6838"/>
                    </a:cubicBezTo>
                    <a:cubicBezTo>
                      <a:pt x="205" y="6812"/>
                      <a:pt x="179" y="6806"/>
                      <a:pt x="164" y="6806"/>
                    </a:cubicBezTo>
                    <a:cubicBezTo>
                      <a:pt x="148" y="6806"/>
                      <a:pt x="143" y="6812"/>
                      <a:pt x="143" y="6812"/>
                    </a:cubicBezTo>
                    <a:cubicBezTo>
                      <a:pt x="142" y="6812"/>
                      <a:pt x="154" y="6797"/>
                      <a:pt x="158" y="6718"/>
                    </a:cubicBezTo>
                    <a:cubicBezTo>
                      <a:pt x="173" y="6515"/>
                      <a:pt x="593" y="5795"/>
                      <a:pt x="698" y="5569"/>
                    </a:cubicBezTo>
                    <a:cubicBezTo>
                      <a:pt x="1036" y="4849"/>
                      <a:pt x="1388" y="4136"/>
                      <a:pt x="1764" y="3431"/>
                    </a:cubicBezTo>
                    <a:cubicBezTo>
                      <a:pt x="2373" y="2293"/>
                      <a:pt x="3040" y="1227"/>
                      <a:pt x="3715" y="169"/>
                    </a:cubicBezTo>
                    <a:close/>
                    <a:moveTo>
                      <a:pt x="3742" y="1"/>
                    </a:moveTo>
                    <a:cubicBezTo>
                      <a:pt x="3739" y="1"/>
                      <a:pt x="3735" y="1"/>
                      <a:pt x="3732" y="2"/>
                    </a:cubicBezTo>
                    <a:lnTo>
                      <a:pt x="3732" y="2"/>
                    </a:lnTo>
                    <a:cubicBezTo>
                      <a:pt x="3719" y="4"/>
                      <a:pt x="3705" y="13"/>
                      <a:pt x="3692" y="31"/>
                    </a:cubicBezTo>
                    <a:cubicBezTo>
                      <a:pt x="2296" y="2215"/>
                      <a:pt x="1066" y="4496"/>
                      <a:pt x="15" y="6860"/>
                    </a:cubicBezTo>
                    <a:cubicBezTo>
                      <a:pt x="0" y="6890"/>
                      <a:pt x="8" y="6928"/>
                      <a:pt x="30" y="6928"/>
                    </a:cubicBezTo>
                    <a:cubicBezTo>
                      <a:pt x="195" y="6958"/>
                      <a:pt x="368" y="6988"/>
                      <a:pt x="533" y="7010"/>
                    </a:cubicBezTo>
                    <a:cubicBezTo>
                      <a:pt x="563" y="7010"/>
                      <a:pt x="593" y="6995"/>
                      <a:pt x="608" y="6958"/>
                    </a:cubicBezTo>
                    <a:cubicBezTo>
                      <a:pt x="1568" y="4759"/>
                      <a:pt x="2702" y="2643"/>
                      <a:pt x="4007" y="624"/>
                    </a:cubicBezTo>
                    <a:cubicBezTo>
                      <a:pt x="4022" y="602"/>
                      <a:pt x="4022" y="572"/>
                      <a:pt x="4015" y="549"/>
                    </a:cubicBezTo>
                    <a:cubicBezTo>
                      <a:pt x="3932" y="369"/>
                      <a:pt x="3850" y="189"/>
                      <a:pt x="3767" y="16"/>
                    </a:cubicBezTo>
                    <a:cubicBezTo>
                      <a:pt x="3761" y="5"/>
                      <a:pt x="3752" y="1"/>
                      <a:pt x="37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gf377b632c8_2_2191"/>
              <p:cNvSpPr/>
              <p:nvPr/>
            </p:nvSpPr>
            <p:spPr>
              <a:xfrm>
                <a:off x="3625624" y="3014234"/>
                <a:ext cx="374495" cy="1326238"/>
              </a:xfrm>
              <a:custGeom>
                <a:rect b="b" l="l" r="r" t="t"/>
                <a:pathLst>
                  <a:path extrusionOk="0" h="11910" w="3363">
                    <a:moveTo>
                      <a:pt x="135" y="0"/>
                    </a:moveTo>
                    <a:cubicBezTo>
                      <a:pt x="128" y="68"/>
                      <a:pt x="113" y="128"/>
                      <a:pt x="98" y="188"/>
                    </a:cubicBezTo>
                    <a:cubicBezTo>
                      <a:pt x="68" y="346"/>
                      <a:pt x="30" y="496"/>
                      <a:pt x="0" y="653"/>
                    </a:cubicBezTo>
                    <a:cubicBezTo>
                      <a:pt x="1186" y="1689"/>
                      <a:pt x="2304" y="3115"/>
                      <a:pt x="2582" y="5118"/>
                    </a:cubicBezTo>
                    <a:cubicBezTo>
                      <a:pt x="2829" y="6777"/>
                      <a:pt x="2192" y="9230"/>
                      <a:pt x="1194" y="10814"/>
                    </a:cubicBezTo>
                    <a:cubicBezTo>
                      <a:pt x="1081" y="11009"/>
                      <a:pt x="961" y="11196"/>
                      <a:pt x="833" y="11392"/>
                    </a:cubicBezTo>
                    <a:cubicBezTo>
                      <a:pt x="923" y="11557"/>
                      <a:pt x="1006" y="11729"/>
                      <a:pt x="1088" y="11909"/>
                    </a:cubicBezTo>
                    <a:cubicBezTo>
                      <a:pt x="1246" y="11669"/>
                      <a:pt x="1404" y="11429"/>
                      <a:pt x="1546" y="11189"/>
                    </a:cubicBezTo>
                    <a:cubicBezTo>
                      <a:pt x="2604" y="9531"/>
                      <a:pt x="3362" y="6844"/>
                      <a:pt x="3062" y="4901"/>
                    </a:cubicBezTo>
                    <a:cubicBezTo>
                      <a:pt x="2724" y="2604"/>
                      <a:pt x="1404" y="1043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gf377b632c8_2_2191"/>
              <p:cNvSpPr/>
              <p:nvPr/>
            </p:nvSpPr>
            <p:spPr>
              <a:xfrm>
                <a:off x="3619722" y="3007441"/>
                <a:ext cx="387858" cy="1340491"/>
              </a:xfrm>
              <a:custGeom>
                <a:rect b="b" l="l" r="r" t="t"/>
                <a:pathLst>
                  <a:path extrusionOk="0" h="12038" w="3483">
                    <a:moveTo>
                      <a:pt x="218" y="152"/>
                    </a:moveTo>
                    <a:cubicBezTo>
                      <a:pt x="1298" y="1070"/>
                      <a:pt x="2342" y="2261"/>
                      <a:pt x="2845" y="3971"/>
                    </a:cubicBezTo>
                    <a:cubicBezTo>
                      <a:pt x="3400" y="5802"/>
                      <a:pt x="3070" y="8031"/>
                      <a:pt x="2245" y="9914"/>
                    </a:cubicBezTo>
                    <a:cubicBezTo>
                      <a:pt x="2079" y="10304"/>
                      <a:pt x="1884" y="10687"/>
                      <a:pt x="1667" y="11055"/>
                    </a:cubicBezTo>
                    <a:cubicBezTo>
                      <a:pt x="1569" y="11235"/>
                      <a:pt x="1464" y="11408"/>
                      <a:pt x="1344" y="11580"/>
                    </a:cubicBezTo>
                    <a:cubicBezTo>
                      <a:pt x="1254" y="11693"/>
                      <a:pt x="1277" y="11745"/>
                      <a:pt x="1164" y="11753"/>
                    </a:cubicBezTo>
                    <a:cubicBezTo>
                      <a:pt x="1159" y="11753"/>
                      <a:pt x="1154" y="11754"/>
                      <a:pt x="1150" y="11754"/>
                    </a:cubicBezTo>
                    <a:cubicBezTo>
                      <a:pt x="1035" y="11754"/>
                      <a:pt x="1014" y="11574"/>
                      <a:pt x="1029" y="11430"/>
                    </a:cubicBezTo>
                    <a:cubicBezTo>
                      <a:pt x="1066" y="11092"/>
                      <a:pt x="1524" y="10515"/>
                      <a:pt x="1682" y="10177"/>
                    </a:cubicBezTo>
                    <a:cubicBezTo>
                      <a:pt x="1862" y="9809"/>
                      <a:pt x="2027" y="9426"/>
                      <a:pt x="2162" y="9036"/>
                    </a:cubicBezTo>
                    <a:cubicBezTo>
                      <a:pt x="2717" y="7468"/>
                      <a:pt x="2912" y="5742"/>
                      <a:pt x="2492" y="4264"/>
                    </a:cubicBezTo>
                    <a:cubicBezTo>
                      <a:pt x="2267" y="3483"/>
                      <a:pt x="1899" y="2748"/>
                      <a:pt x="1412" y="2102"/>
                    </a:cubicBezTo>
                    <a:cubicBezTo>
                      <a:pt x="1209" y="1817"/>
                      <a:pt x="976" y="1547"/>
                      <a:pt x="736" y="1292"/>
                    </a:cubicBezTo>
                    <a:cubicBezTo>
                      <a:pt x="601" y="1157"/>
                      <a:pt x="444" y="1037"/>
                      <a:pt x="316" y="879"/>
                    </a:cubicBezTo>
                    <a:cubicBezTo>
                      <a:pt x="121" y="642"/>
                      <a:pt x="152" y="470"/>
                      <a:pt x="218" y="152"/>
                    </a:cubicBezTo>
                    <a:close/>
                    <a:moveTo>
                      <a:pt x="191" y="1"/>
                    </a:moveTo>
                    <a:cubicBezTo>
                      <a:pt x="178" y="1"/>
                      <a:pt x="166" y="12"/>
                      <a:pt x="158" y="27"/>
                    </a:cubicBezTo>
                    <a:lnTo>
                      <a:pt x="158" y="27"/>
                    </a:lnTo>
                    <a:cubicBezTo>
                      <a:pt x="155" y="33"/>
                      <a:pt x="153" y="39"/>
                      <a:pt x="151" y="46"/>
                    </a:cubicBezTo>
                    <a:cubicBezTo>
                      <a:pt x="106" y="264"/>
                      <a:pt x="53" y="482"/>
                      <a:pt x="8" y="699"/>
                    </a:cubicBezTo>
                    <a:cubicBezTo>
                      <a:pt x="1" y="722"/>
                      <a:pt x="8" y="744"/>
                      <a:pt x="31" y="767"/>
                    </a:cubicBezTo>
                    <a:cubicBezTo>
                      <a:pt x="1224" y="1810"/>
                      <a:pt x="2432" y="3311"/>
                      <a:pt x="2620" y="5464"/>
                    </a:cubicBezTo>
                    <a:cubicBezTo>
                      <a:pt x="2800" y="7565"/>
                      <a:pt x="1944" y="9727"/>
                      <a:pt x="856" y="11423"/>
                    </a:cubicBezTo>
                    <a:cubicBezTo>
                      <a:pt x="841" y="11445"/>
                      <a:pt x="841" y="11475"/>
                      <a:pt x="849" y="11498"/>
                    </a:cubicBezTo>
                    <a:cubicBezTo>
                      <a:pt x="939" y="11670"/>
                      <a:pt x="1021" y="11843"/>
                      <a:pt x="1104" y="12015"/>
                    </a:cubicBezTo>
                    <a:cubicBezTo>
                      <a:pt x="1110" y="12031"/>
                      <a:pt x="1120" y="12037"/>
                      <a:pt x="1131" y="12037"/>
                    </a:cubicBezTo>
                    <a:cubicBezTo>
                      <a:pt x="1147" y="12037"/>
                      <a:pt x="1166" y="12023"/>
                      <a:pt x="1179" y="12000"/>
                    </a:cubicBezTo>
                    <a:cubicBezTo>
                      <a:pt x="2477" y="10027"/>
                      <a:pt x="3483" y="7490"/>
                      <a:pt x="3168" y="5052"/>
                    </a:cubicBezTo>
                    <a:cubicBezTo>
                      <a:pt x="2875" y="2710"/>
                      <a:pt x="1547" y="1119"/>
                      <a:pt x="211" y="9"/>
                    </a:cubicBezTo>
                    <a:cubicBezTo>
                      <a:pt x="204" y="3"/>
                      <a:pt x="198" y="1"/>
                      <a:pt x="1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gf377b632c8_2_2191"/>
              <p:cNvSpPr/>
              <p:nvPr/>
            </p:nvSpPr>
            <p:spPr>
              <a:xfrm>
                <a:off x="2647905" y="1505708"/>
                <a:ext cx="238528" cy="315914"/>
              </a:xfrm>
              <a:custGeom>
                <a:rect b="b" l="l" r="r" t="t"/>
                <a:pathLst>
                  <a:path extrusionOk="0" h="2837" w="2142">
                    <a:moveTo>
                      <a:pt x="1914" y="117"/>
                    </a:moveTo>
                    <a:cubicBezTo>
                      <a:pt x="1953" y="117"/>
                      <a:pt x="1965" y="154"/>
                      <a:pt x="2023" y="217"/>
                    </a:cubicBezTo>
                    <a:lnTo>
                      <a:pt x="2023" y="217"/>
                    </a:lnTo>
                    <a:cubicBezTo>
                      <a:pt x="1723" y="690"/>
                      <a:pt x="1409" y="1156"/>
                      <a:pt x="1089" y="1608"/>
                    </a:cubicBezTo>
                    <a:cubicBezTo>
                      <a:pt x="878" y="1908"/>
                      <a:pt x="668" y="2201"/>
                      <a:pt x="451" y="2486"/>
                    </a:cubicBezTo>
                    <a:cubicBezTo>
                      <a:pt x="413" y="2531"/>
                      <a:pt x="331" y="2696"/>
                      <a:pt x="271" y="2719"/>
                    </a:cubicBezTo>
                    <a:cubicBezTo>
                      <a:pt x="271" y="2719"/>
                      <a:pt x="167" y="2671"/>
                      <a:pt x="117" y="2671"/>
                    </a:cubicBezTo>
                    <a:cubicBezTo>
                      <a:pt x="103" y="2671"/>
                      <a:pt x="93" y="2675"/>
                      <a:pt x="90" y="2684"/>
                    </a:cubicBezTo>
                    <a:lnTo>
                      <a:pt x="90" y="2684"/>
                    </a:lnTo>
                    <a:cubicBezTo>
                      <a:pt x="102" y="2580"/>
                      <a:pt x="408" y="2273"/>
                      <a:pt x="451" y="2209"/>
                    </a:cubicBezTo>
                    <a:cubicBezTo>
                      <a:pt x="683" y="1901"/>
                      <a:pt x="916" y="1578"/>
                      <a:pt x="1134" y="1256"/>
                    </a:cubicBezTo>
                    <a:cubicBezTo>
                      <a:pt x="1336" y="963"/>
                      <a:pt x="1539" y="663"/>
                      <a:pt x="1734" y="355"/>
                    </a:cubicBezTo>
                    <a:cubicBezTo>
                      <a:pt x="1771" y="303"/>
                      <a:pt x="1824" y="138"/>
                      <a:pt x="1884" y="123"/>
                    </a:cubicBezTo>
                    <a:cubicBezTo>
                      <a:pt x="1896" y="119"/>
                      <a:pt x="1905" y="117"/>
                      <a:pt x="1914" y="117"/>
                    </a:cubicBezTo>
                    <a:close/>
                    <a:moveTo>
                      <a:pt x="1903" y="0"/>
                    </a:moveTo>
                    <a:cubicBezTo>
                      <a:pt x="1874" y="0"/>
                      <a:pt x="1842" y="23"/>
                      <a:pt x="1786" y="70"/>
                    </a:cubicBezTo>
                    <a:cubicBezTo>
                      <a:pt x="1561" y="265"/>
                      <a:pt x="1396" y="693"/>
                      <a:pt x="1224" y="948"/>
                    </a:cubicBezTo>
                    <a:cubicBezTo>
                      <a:pt x="833" y="1526"/>
                      <a:pt x="436" y="2081"/>
                      <a:pt x="16" y="2629"/>
                    </a:cubicBezTo>
                    <a:cubicBezTo>
                      <a:pt x="1" y="2651"/>
                      <a:pt x="8" y="2681"/>
                      <a:pt x="31" y="2704"/>
                    </a:cubicBezTo>
                    <a:cubicBezTo>
                      <a:pt x="106" y="2741"/>
                      <a:pt x="181" y="2786"/>
                      <a:pt x="256" y="2831"/>
                    </a:cubicBezTo>
                    <a:cubicBezTo>
                      <a:pt x="265" y="2835"/>
                      <a:pt x="274" y="2836"/>
                      <a:pt x="283" y="2836"/>
                    </a:cubicBezTo>
                    <a:cubicBezTo>
                      <a:pt x="296" y="2836"/>
                      <a:pt x="307" y="2833"/>
                      <a:pt x="316" y="2824"/>
                    </a:cubicBezTo>
                    <a:cubicBezTo>
                      <a:pt x="954" y="2006"/>
                      <a:pt x="1554" y="1151"/>
                      <a:pt x="2124" y="258"/>
                    </a:cubicBezTo>
                    <a:cubicBezTo>
                      <a:pt x="2126" y="254"/>
                      <a:pt x="2128" y="250"/>
                      <a:pt x="2129" y="247"/>
                    </a:cubicBezTo>
                    <a:lnTo>
                      <a:pt x="2129" y="247"/>
                    </a:lnTo>
                    <a:cubicBezTo>
                      <a:pt x="2141" y="229"/>
                      <a:pt x="2141" y="204"/>
                      <a:pt x="2117" y="183"/>
                    </a:cubicBezTo>
                    <a:cubicBezTo>
                      <a:pt x="1989" y="65"/>
                      <a:pt x="1951" y="0"/>
                      <a:pt x="19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gf377b632c8_2_2191"/>
              <p:cNvSpPr/>
              <p:nvPr/>
            </p:nvSpPr>
            <p:spPr>
              <a:xfrm>
                <a:off x="2700577" y="1550918"/>
                <a:ext cx="222715" cy="299768"/>
              </a:xfrm>
              <a:custGeom>
                <a:rect b="b" l="l" r="r" t="t"/>
                <a:pathLst>
                  <a:path extrusionOk="0" h="2692" w="2000">
                    <a:moveTo>
                      <a:pt x="1799" y="141"/>
                    </a:moveTo>
                    <a:lnTo>
                      <a:pt x="1799" y="141"/>
                    </a:lnTo>
                    <a:cubicBezTo>
                      <a:pt x="1800" y="142"/>
                      <a:pt x="1800" y="143"/>
                      <a:pt x="1801" y="144"/>
                    </a:cubicBezTo>
                    <a:cubicBezTo>
                      <a:pt x="1839" y="208"/>
                      <a:pt x="1872" y="271"/>
                      <a:pt x="1899" y="339"/>
                    </a:cubicBezTo>
                    <a:lnTo>
                      <a:pt x="1899" y="339"/>
                    </a:lnTo>
                    <a:cubicBezTo>
                      <a:pt x="1596" y="804"/>
                      <a:pt x="1278" y="1262"/>
                      <a:pt x="946" y="1713"/>
                    </a:cubicBezTo>
                    <a:cubicBezTo>
                      <a:pt x="766" y="1968"/>
                      <a:pt x="578" y="2208"/>
                      <a:pt x="390" y="2456"/>
                    </a:cubicBezTo>
                    <a:cubicBezTo>
                      <a:pt x="375" y="2478"/>
                      <a:pt x="308" y="2591"/>
                      <a:pt x="278" y="2598"/>
                    </a:cubicBezTo>
                    <a:cubicBezTo>
                      <a:pt x="275" y="2599"/>
                      <a:pt x="273" y="2599"/>
                      <a:pt x="270" y="2599"/>
                    </a:cubicBezTo>
                    <a:cubicBezTo>
                      <a:pt x="226" y="2599"/>
                      <a:pt x="165" y="2512"/>
                      <a:pt x="127" y="2512"/>
                    </a:cubicBezTo>
                    <a:cubicBezTo>
                      <a:pt x="115" y="2512"/>
                      <a:pt x="106" y="2520"/>
                      <a:pt x="100" y="2544"/>
                    </a:cubicBezTo>
                    <a:lnTo>
                      <a:pt x="100" y="2544"/>
                    </a:lnTo>
                    <a:cubicBezTo>
                      <a:pt x="139" y="2385"/>
                      <a:pt x="422" y="2131"/>
                      <a:pt x="511" y="2020"/>
                    </a:cubicBezTo>
                    <a:cubicBezTo>
                      <a:pt x="728" y="1728"/>
                      <a:pt x="946" y="1427"/>
                      <a:pt x="1156" y="1127"/>
                    </a:cubicBezTo>
                    <a:cubicBezTo>
                      <a:pt x="1336" y="865"/>
                      <a:pt x="1516" y="602"/>
                      <a:pt x="1689" y="332"/>
                    </a:cubicBezTo>
                    <a:cubicBezTo>
                      <a:pt x="1707" y="301"/>
                      <a:pt x="1757" y="188"/>
                      <a:pt x="1799" y="141"/>
                    </a:cubicBezTo>
                    <a:close/>
                    <a:moveTo>
                      <a:pt x="1791" y="0"/>
                    </a:moveTo>
                    <a:cubicBezTo>
                      <a:pt x="1780" y="0"/>
                      <a:pt x="1769" y="5"/>
                      <a:pt x="1764" y="17"/>
                    </a:cubicBezTo>
                    <a:cubicBezTo>
                      <a:pt x="1216" y="880"/>
                      <a:pt x="638" y="1705"/>
                      <a:pt x="23" y="2501"/>
                    </a:cubicBezTo>
                    <a:cubicBezTo>
                      <a:pt x="0" y="2531"/>
                      <a:pt x="8" y="2568"/>
                      <a:pt x="45" y="2583"/>
                    </a:cubicBezTo>
                    <a:cubicBezTo>
                      <a:pt x="128" y="2613"/>
                      <a:pt x="210" y="2651"/>
                      <a:pt x="293" y="2688"/>
                    </a:cubicBezTo>
                    <a:cubicBezTo>
                      <a:pt x="297" y="2690"/>
                      <a:pt x="302" y="2691"/>
                      <a:pt x="307" y="2691"/>
                    </a:cubicBezTo>
                    <a:cubicBezTo>
                      <a:pt x="320" y="2691"/>
                      <a:pt x="333" y="2686"/>
                      <a:pt x="338" y="2681"/>
                    </a:cubicBezTo>
                    <a:cubicBezTo>
                      <a:pt x="914" y="1947"/>
                      <a:pt x="1468" y="1191"/>
                      <a:pt x="1985" y="398"/>
                    </a:cubicBezTo>
                    <a:lnTo>
                      <a:pt x="1985" y="398"/>
                    </a:lnTo>
                    <a:cubicBezTo>
                      <a:pt x="1994" y="390"/>
                      <a:pt x="1999" y="378"/>
                      <a:pt x="1999" y="364"/>
                    </a:cubicBezTo>
                    <a:lnTo>
                      <a:pt x="1999" y="364"/>
                    </a:lnTo>
                    <a:cubicBezTo>
                      <a:pt x="1999" y="351"/>
                      <a:pt x="1994" y="337"/>
                      <a:pt x="1986" y="326"/>
                    </a:cubicBezTo>
                    <a:lnTo>
                      <a:pt x="1986" y="326"/>
                    </a:lnTo>
                    <a:cubicBezTo>
                      <a:pt x="1942" y="223"/>
                      <a:pt x="1890" y="128"/>
                      <a:pt x="1839" y="32"/>
                    </a:cubicBezTo>
                    <a:cubicBezTo>
                      <a:pt x="1830" y="13"/>
                      <a:pt x="1809" y="0"/>
                      <a:pt x="17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gf377b632c8_2_2191"/>
              <p:cNvSpPr/>
              <p:nvPr/>
            </p:nvSpPr>
            <p:spPr>
              <a:xfrm>
                <a:off x="2753249" y="1609825"/>
                <a:ext cx="199107" cy="264245"/>
              </a:xfrm>
              <a:custGeom>
                <a:rect b="b" l="l" r="r" t="t"/>
                <a:pathLst>
                  <a:path extrusionOk="0" h="2373" w="1788">
                    <a:moveTo>
                      <a:pt x="97" y="2239"/>
                    </a:moveTo>
                    <a:cubicBezTo>
                      <a:pt x="97" y="2240"/>
                      <a:pt x="98" y="2241"/>
                      <a:pt x="98" y="2242"/>
                    </a:cubicBezTo>
                    <a:cubicBezTo>
                      <a:pt x="98" y="2241"/>
                      <a:pt x="97" y="2240"/>
                      <a:pt x="97" y="2239"/>
                    </a:cubicBezTo>
                    <a:close/>
                    <a:moveTo>
                      <a:pt x="1601" y="141"/>
                    </a:moveTo>
                    <a:cubicBezTo>
                      <a:pt x="1634" y="193"/>
                      <a:pt x="1662" y="253"/>
                      <a:pt x="1683" y="318"/>
                    </a:cubicBezTo>
                    <a:lnTo>
                      <a:pt x="1683" y="318"/>
                    </a:lnTo>
                    <a:cubicBezTo>
                      <a:pt x="1417" y="724"/>
                      <a:pt x="1143" y="1115"/>
                      <a:pt x="863" y="1506"/>
                    </a:cubicBezTo>
                    <a:cubicBezTo>
                      <a:pt x="713" y="1716"/>
                      <a:pt x="563" y="1987"/>
                      <a:pt x="375" y="2159"/>
                    </a:cubicBezTo>
                    <a:cubicBezTo>
                      <a:pt x="345" y="2197"/>
                      <a:pt x="315" y="2234"/>
                      <a:pt x="285" y="2272"/>
                    </a:cubicBezTo>
                    <a:cubicBezTo>
                      <a:pt x="282" y="2272"/>
                      <a:pt x="280" y="2273"/>
                      <a:pt x="277" y="2273"/>
                    </a:cubicBezTo>
                    <a:cubicBezTo>
                      <a:pt x="227" y="2273"/>
                      <a:pt x="154" y="2191"/>
                      <a:pt x="118" y="2191"/>
                    </a:cubicBezTo>
                    <a:cubicBezTo>
                      <a:pt x="114" y="2191"/>
                      <a:pt x="111" y="2192"/>
                      <a:pt x="108" y="2194"/>
                    </a:cubicBezTo>
                    <a:lnTo>
                      <a:pt x="108" y="2194"/>
                    </a:lnTo>
                    <a:cubicBezTo>
                      <a:pt x="160" y="2074"/>
                      <a:pt x="382" y="1872"/>
                      <a:pt x="428" y="1806"/>
                    </a:cubicBezTo>
                    <a:cubicBezTo>
                      <a:pt x="623" y="1559"/>
                      <a:pt x="810" y="1304"/>
                      <a:pt x="991" y="1041"/>
                    </a:cubicBezTo>
                    <a:cubicBezTo>
                      <a:pt x="1163" y="801"/>
                      <a:pt x="1336" y="553"/>
                      <a:pt x="1501" y="306"/>
                    </a:cubicBezTo>
                    <a:cubicBezTo>
                      <a:pt x="1526" y="274"/>
                      <a:pt x="1563" y="182"/>
                      <a:pt x="1601" y="141"/>
                    </a:cubicBezTo>
                    <a:close/>
                    <a:moveTo>
                      <a:pt x="1595" y="0"/>
                    </a:moveTo>
                    <a:cubicBezTo>
                      <a:pt x="1584" y="0"/>
                      <a:pt x="1574" y="5"/>
                      <a:pt x="1568" y="13"/>
                    </a:cubicBezTo>
                    <a:cubicBezTo>
                      <a:pt x="1081" y="763"/>
                      <a:pt x="563" y="1484"/>
                      <a:pt x="23" y="2182"/>
                    </a:cubicBezTo>
                    <a:cubicBezTo>
                      <a:pt x="0" y="2212"/>
                      <a:pt x="8" y="2249"/>
                      <a:pt x="45" y="2264"/>
                    </a:cubicBezTo>
                    <a:cubicBezTo>
                      <a:pt x="128" y="2302"/>
                      <a:pt x="218" y="2332"/>
                      <a:pt x="300" y="2369"/>
                    </a:cubicBezTo>
                    <a:cubicBezTo>
                      <a:pt x="305" y="2371"/>
                      <a:pt x="309" y="2372"/>
                      <a:pt x="313" y="2372"/>
                    </a:cubicBezTo>
                    <a:cubicBezTo>
                      <a:pt x="324" y="2372"/>
                      <a:pt x="335" y="2367"/>
                      <a:pt x="345" y="2362"/>
                    </a:cubicBezTo>
                    <a:cubicBezTo>
                      <a:pt x="840" y="1724"/>
                      <a:pt x="1321" y="1064"/>
                      <a:pt x="1771" y="381"/>
                    </a:cubicBezTo>
                    <a:cubicBezTo>
                      <a:pt x="1787" y="361"/>
                      <a:pt x="1782" y="335"/>
                      <a:pt x="1769" y="315"/>
                    </a:cubicBezTo>
                    <a:lnTo>
                      <a:pt x="1769" y="315"/>
                    </a:lnTo>
                    <a:cubicBezTo>
                      <a:pt x="1732" y="219"/>
                      <a:pt x="1688" y="124"/>
                      <a:pt x="1643" y="35"/>
                    </a:cubicBezTo>
                    <a:cubicBezTo>
                      <a:pt x="1634" y="12"/>
                      <a:pt x="1613" y="0"/>
                      <a:pt x="1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gf377b632c8_2_2191"/>
              <p:cNvSpPr/>
              <p:nvPr/>
            </p:nvSpPr>
            <p:spPr>
              <a:xfrm>
                <a:off x="2811712" y="1680090"/>
                <a:ext cx="163696" cy="211129"/>
              </a:xfrm>
              <a:custGeom>
                <a:rect b="b" l="l" r="r" t="t"/>
                <a:pathLst>
                  <a:path extrusionOk="0" h="1896" w="1470">
                    <a:moveTo>
                      <a:pt x="1322" y="159"/>
                    </a:moveTo>
                    <a:cubicBezTo>
                      <a:pt x="1336" y="218"/>
                      <a:pt x="1355" y="266"/>
                      <a:pt x="1369" y="319"/>
                    </a:cubicBezTo>
                    <a:lnTo>
                      <a:pt x="1369" y="319"/>
                    </a:lnTo>
                    <a:cubicBezTo>
                      <a:pt x="1150" y="646"/>
                      <a:pt x="924" y="967"/>
                      <a:pt x="691" y="1281"/>
                    </a:cubicBezTo>
                    <a:cubicBezTo>
                      <a:pt x="593" y="1423"/>
                      <a:pt x="481" y="1671"/>
                      <a:pt x="338" y="1761"/>
                    </a:cubicBezTo>
                    <a:cubicBezTo>
                      <a:pt x="314" y="1776"/>
                      <a:pt x="306" y="1781"/>
                      <a:pt x="305" y="1781"/>
                    </a:cubicBezTo>
                    <a:cubicBezTo>
                      <a:pt x="302" y="1781"/>
                      <a:pt x="319" y="1764"/>
                      <a:pt x="283" y="1764"/>
                    </a:cubicBezTo>
                    <a:cubicBezTo>
                      <a:pt x="274" y="1764"/>
                      <a:pt x="260" y="1765"/>
                      <a:pt x="240" y="1768"/>
                    </a:cubicBezTo>
                    <a:cubicBezTo>
                      <a:pt x="203" y="1763"/>
                      <a:pt x="165" y="1754"/>
                      <a:pt x="130" y="1738"/>
                    </a:cubicBezTo>
                    <a:lnTo>
                      <a:pt x="130" y="1738"/>
                    </a:lnTo>
                    <a:cubicBezTo>
                      <a:pt x="194" y="1617"/>
                      <a:pt x="331" y="1503"/>
                      <a:pt x="406" y="1401"/>
                    </a:cubicBezTo>
                    <a:cubicBezTo>
                      <a:pt x="571" y="1198"/>
                      <a:pt x="728" y="988"/>
                      <a:pt x="886" y="778"/>
                    </a:cubicBezTo>
                    <a:cubicBezTo>
                      <a:pt x="1021" y="598"/>
                      <a:pt x="1148" y="418"/>
                      <a:pt x="1276" y="230"/>
                    </a:cubicBezTo>
                    <a:cubicBezTo>
                      <a:pt x="1289" y="204"/>
                      <a:pt x="1304" y="181"/>
                      <a:pt x="1322" y="159"/>
                    </a:cubicBezTo>
                    <a:close/>
                    <a:moveTo>
                      <a:pt x="1323" y="0"/>
                    </a:moveTo>
                    <a:cubicBezTo>
                      <a:pt x="1314" y="0"/>
                      <a:pt x="1305" y="4"/>
                      <a:pt x="1299" y="12"/>
                    </a:cubicBezTo>
                    <a:cubicBezTo>
                      <a:pt x="893" y="598"/>
                      <a:pt x="466" y="1168"/>
                      <a:pt x="23" y="1723"/>
                    </a:cubicBezTo>
                    <a:cubicBezTo>
                      <a:pt x="0" y="1746"/>
                      <a:pt x="15" y="1791"/>
                      <a:pt x="45" y="1806"/>
                    </a:cubicBezTo>
                    <a:cubicBezTo>
                      <a:pt x="143" y="1836"/>
                      <a:pt x="233" y="1866"/>
                      <a:pt x="323" y="1896"/>
                    </a:cubicBezTo>
                    <a:cubicBezTo>
                      <a:pt x="338" y="1896"/>
                      <a:pt x="361" y="1896"/>
                      <a:pt x="368" y="1888"/>
                    </a:cubicBezTo>
                    <a:cubicBezTo>
                      <a:pt x="743" y="1393"/>
                      <a:pt x="1103" y="890"/>
                      <a:pt x="1456" y="373"/>
                    </a:cubicBezTo>
                    <a:cubicBezTo>
                      <a:pt x="1458" y="370"/>
                      <a:pt x="1459" y="366"/>
                      <a:pt x="1460" y="363"/>
                    </a:cubicBezTo>
                    <a:lnTo>
                      <a:pt x="1460" y="363"/>
                    </a:lnTo>
                    <a:cubicBezTo>
                      <a:pt x="1467" y="353"/>
                      <a:pt x="1470" y="339"/>
                      <a:pt x="1464" y="320"/>
                    </a:cubicBezTo>
                    <a:cubicBezTo>
                      <a:pt x="1441" y="230"/>
                      <a:pt x="1411" y="140"/>
                      <a:pt x="1381" y="50"/>
                    </a:cubicBezTo>
                    <a:cubicBezTo>
                      <a:pt x="1376" y="23"/>
                      <a:pt x="1347" y="0"/>
                      <a:pt x="1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gf377b632c8_2_2191"/>
              <p:cNvSpPr/>
              <p:nvPr/>
            </p:nvSpPr>
            <p:spPr>
              <a:xfrm>
                <a:off x="2873515" y="1764386"/>
                <a:ext cx="124386" cy="145096"/>
              </a:xfrm>
              <a:custGeom>
                <a:rect b="b" l="l" r="r" t="t"/>
                <a:pathLst>
                  <a:path extrusionOk="0" h="1303" w="1117">
                    <a:moveTo>
                      <a:pt x="952" y="156"/>
                    </a:moveTo>
                    <a:lnTo>
                      <a:pt x="952" y="156"/>
                    </a:lnTo>
                    <a:cubicBezTo>
                      <a:pt x="972" y="224"/>
                      <a:pt x="994" y="289"/>
                      <a:pt x="1014" y="355"/>
                    </a:cubicBezTo>
                    <a:lnTo>
                      <a:pt x="1014" y="355"/>
                    </a:lnTo>
                    <a:cubicBezTo>
                      <a:pt x="861" y="544"/>
                      <a:pt x="708" y="732"/>
                      <a:pt x="556" y="914"/>
                    </a:cubicBezTo>
                    <a:cubicBezTo>
                      <a:pt x="489" y="1019"/>
                      <a:pt x="414" y="1108"/>
                      <a:pt x="324" y="1191"/>
                    </a:cubicBezTo>
                    <a:lnTo>
                      <a:pt x="324" y="1191"/>
                    </a:lnTo>
                    <a:cubicBezTo>
                      <a:pt x="307" y="1182"/>
                      <a:pt x="268" y="1176"/>
                      <a:pt x="263" y="1176"/>
                    </a:cubicBezTo>
                    <a:cubicBezTo>
                      <a:pt x="222" y="1163"/>
                      <a:pt x="183" y="1149"/>
                      <a:pt x="144" y="1137"/>
                    </a:cubicBezTo>
                    <a:lnTo>
                      <a:pt x="144" y="1137"/>
                    </a:lnTo>
                    <a:cubicBezTo>
                      <a:pt x="417" y="816"/>
                      <a:pt x="690" y="489"/>
                      <a:pt x="952" y="156"/>
                    </a:cubicBezTo>
                    <a:close/>
                    <a:moveTo>
                      <a:pt x="955" y="1"/>
                    </a:moveTo>
                    <a:cubicBezTo>
                      <a:pt x="946" y="1"/>
                      <a:pt x="938" y="5"/>
                      <a:pt x="931" y="13"/>
                    </a:cubicBezTo>
                    <a:cubicBezTo>
                      <a:pt x="638" y="388"/>
                      <a:pt x="331" y="756"/>
                      <a:pt x="23" y="1124"/>
                    </a:cubicBezTo>
                    <a:cubicBezTo>
                      <a:pt x="1" y="1146"/>
                      <a:pt x="8" y="1191"/>
                      <a:pt x="46" y="1206"/>
                    </a:cubicBezTo>
                    <a:cubicBezTo>
                      <a:pt x="117" y="1232"/>
                      <a:pt x="238" y="1302"/>
                      <a:pt x="323" y="1302"/>
                    </a:cubicBezTo>
                    <a:cubicBezTo>
                      <a:pt x="336" y="1302"/>
                      <a:pt x="349" y="1301"/>
                      <a:pt x="361" y="1296"/>
                    </a:cubicBezTo>
                    <a:cubicBezTo>
                      <a:pt x="428" y="1281"/>
                      <a:pt x="496" y="1146"/>
                      <a:pt x="541" y="1094"/>
                    </a:cubicBezTo>
                    <a:cubicBezTo>
                      <a:pt x="729" y="869"/>
                      <a:pt x="916" y="644"/>
                      <a:pt x="1096" y="418"/>
                    </a:cubicBezTo>
                    <a:cubicBezTo>
                      <a:pt x="1097" y="418"/>
                      <a:pt x="1097" y="417"/>
                      <a:pt x="1098" y="416"/>
                    </a:cubicBezTo>
                    <a:lnTo>
                      <a:pt x="1098" y="416"/>
                    </a:lnTo>
                    <a:cubicBezTo>
                      <a:pt x="1110" y="407"/>
                      <a:pt x="1116" y="389"/>
                      <a:pt x="1111" y="366"/>
                    </a:cubicBezTo>
                    <a:cubicBezTo>
                      <a:pt x="1074" y="261"/>
                      <a:pt x="1044" y="156"/>
                      <a:pt x="1014" y="51"/>
                    </a:cubicBezTo>
                    <a:cubicBezTo>
                      <a:pt x="1003" y="24"/>
                      <a:pt x="977" y="1"/>
                      <a:pt x="9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gf377b632c8_2_2191"/>
              <p:cNvSpPr/>
              <p:nvPr/>
            </p:nvSpPr>
            <p:spPr>
              <a:xfrm>
                <a:off x="2940330" y="1842000"/>
                <a:ext cx="72271" cy="81623"/>
              </a:xfrm>
              <a:custGeom>
                <a:rect b="b" l="l" r="r" t="t"/>
                <a:pathLst>
                  <a:path extrusionOk="0" h="733" w="649">
                    <a:moveTo>
                      <a:pt x="509" y="161"/>
                    </a:moveTo>
                    <a:cubicBezTo>
                      <a:pt x="523" y="233"/>
                      <a:pt x="538" y="304"/>
                      <a:pt x="552" y="375"/>
                    </a:cubicBezTo>
                    <a:lnTo>
                      <a:pt x="552" y="375"/>
                    </a:lnTo>
                    <a:cubicBezTo>
                      <a:pt x="485" y="457"/>
                      <a:pt x="417" y="544"/>
                      <a:pt x="343" y="625"/>
                    </a:cubicBezTo>
                    <a:lnTo>
                      <a:pt x="343" y="625"/>
                    </a:lnTo>
                    <a:cubicBezTo>
                      <a:pt x="342" y="624"/>
                      <a:pt x="340" y="623"/>
                      <a:pt x="339" y="622"/>
                    </a:cubicBezTo>
                    <a:cubicBezTo>
                      <a:pt x="301" y="614"/>
                      <a:pt x="271" y="607"/>
                      <a:pt x="234" y="599"/>
                    </a:cubicBezTo>
                    <a:cubicBezTo>
                      <a:pt x="207" y="592"/>
                      <a:pt x="179" y="584"/>
                      <a:pt x="150" y="577"/>
                    </a:cubicBezTo>
                    <a:lnTo>
                      <a:pt x="150" y="577"/>
                    </a:lnTo>
                    <a:cubicBezTo>
                      <a:pt x="270" y="440"/>
                      <a:pt x="389" y="303"/>
                      <a:pt x="509" y="161"/>
                    </a:cubicBezTo>
                    <a:close/>
                    <a:moveTo>
                      <a:pt x="525" y="0"/>
                    </a:moveTo>
                    <a:cubicBezTo>
                      <a:pt x="514" y="0"/>
                      <a:pt x="503" y="4"/>
                      <a:pt x="496" y="14"/>
                    </a:cubicBezTo>
                    <a:cubicBezTo>
                      <a:pt x="346" y="194"/>
                      <a:pt x="189" y="382"/>
                      <a:pt x="23" y="562"/>
                    </a:cubicBezTo>
                    <a:cubicBezTo>
                      <a:pt x="1" y="599"/>
                      <a:pt x="16" y="644"/>
                      <a:pt x="61" y="659"/>
                    </a:cubicBezTo>
                    <a:cubicBezTo>
                      <a:pt x="126" y="677"/>
                      <a:pt x="248" y="733"/>
                      <a:pt x="333" y="733"/>
                    </a:cubicBezTo>
                    <a:cubicBezTo>
                      <a:pt x="356" y="733"/>
                      <a:pt x="376" y="729"/>
                      <a:pt x="391" y="719"/>
                    </a:cubicBezTo>
                    <a:cubicBezTo>
                      <a:pt x="436" y="697"/>
                      <a:pt x="481" y="622"/>
                      <a:pt x="511" y="584"/>
                    </a:cubicBezTo>
                    <a:cubicBezTo>
                      <a:pt x="556" y="532"/>
                      <a:pt x="594" y="487"/>
                      <a:pt x="639" y="434"/>
                    </a:cubicBezTo>
                    <a:cubicBezTo>
                      <a:pt x="643" y="429"/>
                      <a:pt x="645" y="423"/>
                      <a:pt x="646" y="416"/>
                    </a:cubicBezTo>
                    <a:lnTo>
                      <a:pt x="646" y="416"/>
                    </a:lnTo>
                    <a:cubicBezTo>
                      <a:pt x="648" y="409"/>
                      <a:pt x="649" y="400"/>
                      <a:pt x="646" y="389"/>
                    </a:cubicBezTo>
                    <a:cubicBezTo>
                      <a:pt x="624" y="277"/>
                      <a:pt x="601" y="164"/>
                      <a:pt x="579" y="44"/>
                    </a:cubicBezTo>
                    <a:cubicBezTo>
                      <a:pt x="574" y="19"/>
                      <a:pt x="548" y="0"/>
                      <a:pt x="5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gf377b632c8_2_2191"/>
              <p:cNvSpPr/>
              <p:nvPr/>
            </p:nvSpPr>
            <p:spPr>
              <a:xfrm>
                <a:off x="3345671" y="4997133"/>
                <a:ext cx="411689" cy="68261"/>
              </a:xfrm>
              <a:custGeom>
                <a:rect b="b" l="l" r="r" t="t"/>
                <a:pathLst>
                  <a:path extrusionOk="0" h="613" w="3697">
                    <a:moveTo>
                      <a:pt x="302" y="113"/>
                    </a:moveTo>
                    <a:cubicBezTo>
                      <a:pt x="374" y="113"/>
                      <a:pt x="471" y="138"/>
                      <a:pt x="503" y="143"/>
                    </a:cubicBezTo>
                    <a:cubicBezTo>
                      <a:pt x="886" y="158"/>
                      <a:pt x="1269" y="181"/>
                      <a:pt x="1651" y="188"/>
                    </a:cubicBezTo>
                    <a:cubicBezTo>
                      <a:pt x="1978" y="196"/>
                      <a:pt x="2304" y="199"/>
                      <a:pt x="2632" y="199"/>
                    </a:cubicBezTo>
                    <a:cubicBezTo>
                      <a:pt x="2946" y="199"/>
                      <a:pt x="3260" y="196"/>
                      <a:pt x="3577" y="189"/>
                    </a:cubicBezTo>
                    <a:lnTo>
                      <a:pt x="3577" y="189"/>
                    </a:lnTo>
                    <a:cubicBezTo>
                      <a:pt x="3545" y="348"/>
                      <a:pt x="3513" y="475"/>
                      <a:pt x="3536" y="475"/>
                    </a:cubicBezTo>
                    <a:cubicBezTo>
                      <a:pt x="3538" y="475"/>
                      <a:pt x="3540" y="475"/>
                      <a:pt x="3542" y="473"/>
                    </a:cubicBezTo>
                    <a:lnTo>
                      <a:pt x="3542" y="473"/>
                    </a:lnTo>
                    <a:cubicBezTo>
                      <a:pt x="3518" y="493"/>
                      <a:pt x="3476" y="499"/>
                      <a:pt x="3432" y="499"/>
                    </a:cubicBezTo>
                    <a:cubicBezTo>
                      <a:pt x="3355" y="499"/>
                      <a:pt x="3268" y="481"/>
                      <a:pt x="3235" y="481"/>
                    </a:cubicBezTo>
                    <a:cubicBezTo>
                      <a:pt x="2860" y="481"/>
                      <a:pt x="2492" y="481"/>
                      <a:pt x="2124" y="473"/>
                    </a:cubicBezTo>
                    <a:cubicBezTo>
                      <a:pt x="1674" y="466"/>
                      <a:pt x="1224" y="451"/>
                      <a:pt x="781" y="428"/>
                    </a:cubicBezTo>
                    <a:cubicBezTo>
                      <a:pt x="775" y="428"/>
                      <a:pt x="767" y="428"/>
                      <a:pt x="759" y="428"/>
                    </a:cubicBezTo>
                    <a:cubicBezTo>
                      <a:pt x="682" y="428"/>
                      <a:pt x="515" y="443"/>
                      <a:pt x="368" y="443"/>
                    </a:cubicBezTo>
                    <a:cubicBezTo>
                      <a:pt x="235" y="443"/>
                      <a:pt x="118" y="430"/>
                      <a:pt x="98" y="383"/>
                    </a:cubicBezTo>
                    <a:lnTo>
                      <a:pt x="98" y="383"/>
                    </a:lnTo>
                    <a:cubicBezTo>
                      <a:pt x="102" y="391"/>
                      <a:pt x="106" y="395"/>
                      <a:pt x="112" y="395"/>
                    </a:cubicBezTo>
                    <a:cubicBezTo>
                      <a:pt x="163" y="395"/>
                      <a:pt x="282" y="123"/>
                      <a:pt x="244" y="123"/>
                    </a:cubicBezTo>
                    <a:cubicBezTo>
                      <a:pt x="242" y="123"/>
                      <a:pt x="238" y="125"/>
                      <a:pt x="233" y="128"/>
                    </a:cubicBezTo>
                    <a:cubicBezTo>
                      <a:pt x="248" y="117"/>
                      <a:pt x="273" y="113"/>
                      <a:pt x="302" y="113"/>
                    </a:cubicBezTo>
                    <a:close/>
                    <a:moveTo>
                      <a:pt x="271" y="1"/>
                    </a:moveTo>
                    <a:cubicBezTo>
                      <a:pt x="233" y="1"/>
                      <a:pt x="211" y="23"/>
                      <a:pt x="196" y="53"/>
                    </a:cubicBezTo>
                    <a:cubicBezTo>
                      <a:pt x="136" y="181"/>
                      <a:pt x="76" y="308"/>
                      <a:pt x="15" y="436"/>
                    </a:cubicBezTo>
                    <a:cubicBezTo>
                      <a:pt x="0" y="466"/>
                      <a:pt x="8" y="503"/>
                      <a:pt x="30" y="503"/>
                    </a:cubicBezTo>
                    <a:cubicBezTo>
                      <a:pt x="992" y="579"/>
                      <a:pt x="1965" y="612"/>
                      <a:pt x="2948" y="612"/>
                    </a:cubicBezTo>
                    <a:cubicBezTo>
                      <a:pt x="3138" y="612"/>
                      <a:pt x="3329" y="611"/>
                      <a:pt x="3520" y="608"/>
                    </a:cubicBezTo>
                    <a:cubicBezTo>
                      <a:pt x="3565" y="601"/>
                      <a:pt x="3595" y="571"/>
                      <a:pt x="3602" y="533"/>
                    </a:cubicBezTo>
                    <a:cubicBezTo>
                      <a:pt x="3632" y="391"/>
                      <a:pt x="3662" y="248"/>
                      <a:pt x="3692" y="106"/>
                    </a:cubicBezTo>
                    <a:cubicBezTo>
                      <a:pt x="3693" y="102"/>
                      <a:pt x="3694" y="98"/>
                      <a:pt x="3694" y="95"/>
                    </a:cubicBezTo>
                    <a:lnTo>
                      <a:pt x="3694" y="95"/>
                    </a:lnTo>
                    <a:cubicBezTo>
                      <a:pt x="3696" y="72"/>
                      <a:pt x="3688" y="53"/>
                      <a:pt x="3662" y="53"/>
                    </a:cubicBezTo>
                    <a:cubicBezTo>
                      <a:pt x="3292" y="63"/>
                      <a:pt x="2923" y="68"/>
                      <a:pt x="2555" y="68"/>
                    </a:cubicBezTo>
                    <a:cubicBezTo>
                      <a:pt x="1788" y="68"/>
                      <a:pt x="1026" y="46"/>
                      <a:pt x="2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gf377b632c8_2_2191"/>
              <p:cNvSpPr/>
              <p:nvPr/>
            </p:nvSpPr>
            <p:spPr>
              <a:xfrm>
                <a:off x="3386651" y="4898472"/>
                <a:ext cx="388749" cy="64363"/>
              </a:xfrm>
              <a:custGeom>
                <a:rect b="b" l="l" r="r" t="t"/>
                <a:pathLst>
                  <a:path extrusionOk="0" h="578" w="3491">
                    <a:moveTo>
                      <a:pt x="304" y="132"/>
                    </a:moveTo>
                    <a:cubicBezTo>
                      <a:pt x="363" y="132"/>
                      <a:pt x="441" y="151"/>
                      <a:pt x="473" y="151"/>
                    </a:cubicBezTo>
                    <a:cubicBezTo>
                      <a:pt x="833" y="166"/>
                      <a:pt x="1201" y="174"/>
                      <a:pt x="1561" y="174"/>
                    </a:cubicBezTo>
                    <a:cubicBezTo>
                      <a:pt x="2164" y="174"/>
                      <a:pt x="2768" y="159"/>
                      <a:pt x="3378" y="138"/>
                    </a:cubicBezTo>
                    <a:lnTo>
                      <a:pt x="3378" y="138"/>
                    </a:lnTo>
                    <a:cubicBezTo>
                      <a:pt x="3358" y="299"/>
                      <a:pt x="3333" y="425"/>
                      <a:pt x="3360" y="425"/>
                    </a:cubicBezTo>
                    <a:cubicBezTo>
                      <a:pt x="3363" y="425"/>
                      <a:pt x="3366" y="424"/>
                      <a:pt x="3370" y="421"/>
                    </a:cubicBezTo>
                    <a:lnTo>
                      <a:pt x="3370" y="421"/>
                    </a:lnTo>
                    <a:cubicBezTo>
                      <a:pt x="3349" y="436"/>
                      <a:pt x="3314" y="440"/>
                      <a:pt x="3274" y="440"/>
                    </a:cubicBezTo>
                    <a:cubicBezTo>
                      <a:pt x="3211" y="440"/>
                      <a:pt x="3139" y="429"/>
                      <a:pt x="3107" y="429"/>
                    </a:cubicBezTo>
                    <a:cubicBezTo>
                      <a:pt x="2732" y="436"/>
                      <a:pt x="2364" y="444"/>
                      <a:pt x="1989" y="444"/>
                    </a:cubicBezTo>
                    <a:cubicBezTo>
                      <a:pt x="1876" y="446"/>
                      <a:pt x="1764" y="447"/>
                      <a:pt x="1652" y="447"/>
                    </a:cubicBezTo>
                    <a:cubicBezTo>
                      <a:pt x="1347" y="447"/>
                      <a:pt x="1043" y="440"/>
                      <a:pt x="736" y="429"/>
                    </a:cubicBezTo>
                    <a:cubicBezTo>
                      <a:pt x="686" y="429"/>
                      <a:pt x="480" y="453"/>
                      <a:pt x="315" y="453"/>
                    </a:cubicBezTo>
                    <a:cubicBezTo>
                      <a:pt x="210" y="453"/>
                      <a:pt x="121" y="443"/>
                      <a:pt x="100" y="411"/>
                    </a:cubicBezTo>
                    <a:lnTo>
                      <a:pt x="100" y="411"/>
                    </a:lnTo>
                    <a:cubicBezTo>
                      <a:pt x="103" y="415"/>
                      <a:pt x="106" y="416"/>
                      <a:pt x="109" y="416"/>
                    </a:cubicBezTo>
                    <a:cubicBezTo>
                      <a:pt x="156" y="416"/>
                      <a:pt x="291" y="140"/>
                      <a:pt x="257" y="140"/>
                    </a:cubicBezTo>
                    <a:cubicBezTo>
                      <a:pt x="255" y="140"/>
                      <a:pt x="252" y="141"/>
                      <a:pt x="249" y="143"/>
                    </a:cubicBezTo>
                    <a:lnTo>
                      <a:pt x="249" y="143"/>
                    </a:lnTo>
                    <a:cubicBezTo>
                      <a:pt x="262" y="135"/>
                      <a:pt x="282" y="132"/>
                      <a:pt x="304" y="132"/>
                    </a:cubicBezTo>
                    <a:close/>
                    <a:moveTo>
                      <a:pt x="3464" y="1"/>
                    </a:moveTo>
                    <a:cubicBezTo>
                      <a:pt x="3463" y="1"/>
                      <a:pt x="3461" y="1"/>
                      <a:pt x="3460" y="1"/>
                    </a:cubicBezTo>
                    <a:cubicBezTo>
                      <a:pt x="2834" y="32"/>
                      <a:pt x="2213" y="47"/>
                      <a:pt x="1595" y="47"/>
                    </a:cubicBezTo>
                    <a:cubicBezTo>
                      <a:pt x="1155" y="47"/>
                      <a:pt x="716" y="39"/>
                      <a:pt x="278" y="24"/>
                    </a:cubicBezTo>
                    <a:cubicBezTo>
                      <a:pt x="248" y="24"/>
                      <a:pt x="225" y="46"/>
                      <a:pt x="203" y="76"/>
                    </a:cubicBezTo>
                    <a:cubicBezTo>
                      <a:pt x="143" y="204"/>
                      <a:pt x="83" y="331"/>
                      <a:pt x="15" y="459"/>
                    </a:cubicBezTo>
                    <a:cubicBezTo>
                      <a:pt x="0" y="489"/>
                      <a:pt x="15" y="526"/>
                      <a:pt x="38" y="526"/>
                    </a:cubicBezTo>
                    <a:cubicBezTo>
                      <a:pt x="664" y="561"/>
                      <a:pt x="1292" y="578"/>
                      <a:pt x="1925" y="578"/>
                    </a:cubicBezTo>
                    <a:cubicBezTo>
                      <a:pt x="2399" y="578"/>
                      <a:pt x="2875" y="568"/>
                      <a:pt x="3355" y="549"/>
                    </a:cubicBezTo>
                    <a:cubicBezTo>
                      <a:pt x="3400" y="541"/>
                      <a:pt x="3430" y="511"/>
                      <a:pt x="3430" y="466"/>
                    </a:cubicBezTo>
                    <a:cubicBezTo>
                      <a:pt x="3452" y="331"/>
                      <a:pt x="3467" y="189"/>
                      <a:pt x="3490" y="54"/>
                    </a:cubicBezTo>
                    <a:cubicBezTo>
                      <a:pt x="3491" y="43"/>
                      <a:pt x="3490" y="35"/>
                      <a:pt x="3488" y="27"/>
                    </a:cubicBezTo>
                    <a:lnTo>
                      <a:pt x="3488" y="27"/>
                    </a:lnTo>
                    <a:cubicBezTo>
                      <a:pt x="3487" y="12"/>
                      <a:pt x="3480" y="1"/>
                      <a:pt x="3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gf377b632c8_2_2191"/>
              <p:cNvSpPr/>
              <p:nvPr/>
            </p:nvSpPr>
            <p:spPr>
              <a:xfrm>
                <a:off x="3430080" y="4799923"/>
                <a:ext cx="352781" cy="68149"/>
              </a:xfrm>
              <a:custGeom>
                <a:rect b="b" l="l" r="r" t="t"/>
                <a:pathLst>
                  <a:path extrusionOk="0" h="612" w="3168">
                    <a:moveTo>
                      <a:pt x="3115" y="421"/>
                    </a:moveTo>
                    <a:cubicBezTo>
                      <a:pt x="3114" y="422"/>
                      <a:pt x="3113" y="423"/>
                      <a:pt x="3112" y="424"/>
                    </a:cubicBezTo>
                    <a:lnTo>
                      <a:pt x="3112" y="424"/>
                    </a:lnTo>
                    <a:cubicBezTo>
                      <a:pt x="3113" y="423"/>
                      <a:pt x="3114" y="422"/>
                      <a:pt x="3115" y="421"/>
                    </a:cubicBezTo>
                    <a:close/>
                    <a:moveTo>
                      <a:pt x="3069" y="138"/>
                    </a:moveTo>
                    <a:lnTo>
                      <a:pt x="3069" y="138"/>
                    </a:lnTo>
                    <a:cubicBezTo>
                      <a:pt x="3064" y="258"/>
                      <a:pt x="3042" y="424"/>
                      <a:pt x="3081" y="436"/>
                    </a:cubicBezTo>
                    <a:lnTo>
                      <a:pt x="3081" y="436"/>
                    </a:lnTo>
                    <a:cubicBezTo>
                      <a:pt x="3066" y="439"/>
                      <a:pt x="3048" y="440"/>
                      <a:pt x="3028" y="440"/>
                    </a:cubicBezTo>
                    <a:cubicBezTo>
                      <a:pt x="2985" y="440"/>
                      <a:pt x="2937" y="435"/>
                      <a:pt x="2907" y="435"/>
                    </a:cubicBezTo>
                    <a:cubicBezTo>
                      <a:pt x="2900" y="435"/>
                      <a:pt x="2894" y="435"/>
                      <a:pt x="2889" y="436"/>
                    </a:cubicBezTo>
                    <a:cubicBezTo>
                      <a:pt x="2559" y="451"/>
                      <a:pt x="2229" y="466"/>
                      <a:pt x="1899" y="473"/>
                    </a:cubicBezTo>
                    <a:cubicBezTo>
                      <a:pt x="1531" y="481"/>
                      <a:pt x="1164" y="488"/>
                      <a:pt x="796" y="488"/>
                    </a:cubicBezTo>
                    <a:cubicBezTo>
                      <a:pt x="703" y="488"/>
                      <a:pt x="478" y="526"/>
                      <a:pt x="307" y="526"/>
                    </a:cubicBezTo>
                    <a:cubicBezTo>
                      <a:pt x="228" y="526"/>
                      <a:pt x="161" y="518"/>
                      <a:pt x="123" y="495"/>
                    </a:cubicBezTo>
                    <a:lnTo>
                      <a:pt x="123" y="495"/>
                    </a:lnTo>
                    <a:cubicBezTo>
                      <a:pt x="165" y="397"/>
                      <a:pt x="218" y="309"/>
                      <a:pt x="284" y="223"/>
                    </a:cubicBezTo>
                    <a:lnTo>
                      <a:pt x="284" y="223"/>
                    </a:lnTo>
                    <a:cubicBezTo>
                      <a:pt x="285" y="225"/>
                      <a:pt x="289" y="226"/>
                      <a:pt x="295" y="226"/>
                    </a:cubicBezTo>
                    <a:cubicBezTo>
                      <a:pt x="317" y="226"/>
                      <a:pt x="366" y="215"/>
                      <a:pt x="413" y="211"/>
                    </a:cubicBezTo>
                    <a:cubicBezTo>
                      <a:pt x="524" y="195"/>
                      <a:pt x="635" y="190"/>
                      <a:pt x="745" y="190"/>
                    </a:cubicBezTo>
                    <a:cubicBezTo>
                      <a:pt x="930" y="190"/>
                      <a:pt x="1113" y="204"/>
                      <a:pt x="1292" y="204"/>
                    </a:cubicBezTo>
                    <a:cubicBezTo>
                      <a:pt x="1317" y="204"/>
                      <a:pt x="1341" y="204"/>
                      <a:pt x="1366" y="203"/>
                    </a:cubicBezTo>
                    <a:cubicBezTo>
                      <a:pt x="1934" y="196"/>
                      <a:pt x="2494" y="174"/>
                      <a:pt x="3069" y="138"/>
                    </a:cubicBezTo>
                    <a:close/>
                    <a:moveTo>
                      <a:pt x="3143" y="0"/>
                    </a:moveTo>
                    <a:cubicBezTo>
                      <a:pt x="3141" y="0"/>
                      <a:pt x="3140" y="0"/>
                      <a:pt x="3139" y="1"/>
                    </a:cubicBezTo>
                    <a:lnTo>
                      <a:pt x="3139" y="1"/>
                    </a:lnTo>
                    <a:cubicBezTo>
                      <a:pt x="3138" y="1"/>
                      <a:pt x="3138" y="1"/>
                      <a:pt x="3137" y="1"/>
                    </a:cubicBezTo>
                    <a:cubicBezTo>
                      <a:pt x="2300" y="60"/>
                      <a:pt x="1468" y="85"/>
                      <a:pt x="642" y="85"/>
                    </a:cubicBezTo>
                    <a:cubicBezTo>
                      <a:pt x="528" y="85"/>
                      <a:pt x="414" y="84"/>
                      <a:pt x="301" y="83"/>
                    </a:cubicBezTo>
                    <a:cubicBezTo>
                      <a:pt x="271" y="91"/>
                      <a:pt x="248" y="106"/>
                      <a:pt x="241" y="128"/>
                    </a:cubicBezTo>
                    <a:cubicBezTo>
                      <a:pt x="165" y="256"/>
                      <a:pt x="90" y="383"/>
                      <a:pt x="15" y="518"/>
                    </a:cubicBezTo>
                    <a:cubicBezTo>
                      <a:pt x="0" y="548"/>
                      <a:pt x="0" y="601"/>
                      <a:pt x="30" y="601"/>
                    </a:cubicBezTo>
                    <a:cubicBezTo>
                      <a:pt x="334" y="608"/>
                      <a:pt x="639" y="611"/>
                      <a:pt x="944" y="611"/>
                    </a:cubicBezTo>
                    <a:cubicBezTo>
                      <a:pt x="1656" y="611"/>
                      <a:pt x="2372" y="593"/>
                      <a:pt x="3092" y="556"/>
                    </a:cubicBezTo>
                    <a:cubicBezTo>
                      <a:pt x="3130" y="548"/>
                      <a:pt x="3167" y="503"/>
                      <a:pt x="3167" y="458"/>
                    </a:cubicBezTo>
                    <a:cubicBezTo>
                      <a:pt x="3167" y="319"/>
                      <a:pt x="3167" y="179"/>
                      <a:pt x="3167" y="46"/>
                    </a:cubicBezTo>
                    <a:lnTo>
                      <a:pt x="3167" y="46"/>
                    </a:lnTo>
                    <a:cubicBezTo>
                      <a:pt x="3168" y="38"/>
                      <a:pt x="3168" y="30"/>
                      <a:pt x="3166" y="24"/>
                    </a:cubicBezTo>
                    <a:lnTo>
                      <a:pt x="3166" y="24"/>
                    </a:lnTo>
                    <a:cubicBezTo>
                      <a:pt x="3163" y="7"/>
                      <a:pt x="3154" y="0"/>
                      <a:pt x="31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gf377b632c8_2_2191"/>
              <p:cNvSpPr/>
              <p:nvPr/>
            </p:nvSpPr>
            <p:spPr>
              <a:xfrm>
                <a:off x="3474400" y="4713845"/>
                <a:ext cx="310131" cy="70376"/>
              </a:xfrm>
              <a:custGeom>
                <a:rect b="b" l="l" r="r" t="t"/>
                <a:pathLst>
                  <a:path extrusionOk="0" h="632" w="2785">
                    <a:moveTo>
                      <a:pt x="2658" y="138"/>
                    </a:moveTo>
                    <a:cubicBezTo>
                      <a:pt x="2659" y="245"/>
                      <a:pt x="2651" y="385"/>
                      <a:pt x="2685" y="418"/>
                    </a:cubicBezTo>
                    <a:lnTo>
                      <a:pt x="2685" y="418"/>
                    </a:lnTo>
                    <a:cubicBezTo>
                      <a:pt x="2678" y="418"/>
                      <a:pt x="2670" y="418"/>
                      <a:pt x="2663" y="418"/>
                    </a:cubicBezTo>
                    <a:cubicBezTo>
                      <a:pt x="2619" y="418"/>
                      <a:pt x="2572" y="413"/>
                      <a:pt x="2559" y="413"/>
                    </a:cubicBezTo>
                    <a:cubicBezTo>
                      <a:pt x="2526" y="412"/>
                      <a:pt x="2492" y="411"/>
                      <a:pt x="2458" y="411"/>
                    </a:cubicBezTo>
                    <a:cubicBezTo>
                      <a:pt x="2215" y="411"/>
                      <a:pt x="1955" y="453"/>
                      <a:pt x="1711" y="466"/>
                    </a:cubicBezTo>
                    <a:cubicBezTo>
                      <a:pt x="1373" y="481"/>
                      <a:pt x="1036" y="488"/>
                      <a:pt x="698" y="496"/>
                    </a:cubicBezTo>
                    <a:cubicBezTo>
                      <a:pt x="622" y="501"/>
                      <a:pt x="405" y="543"/>
                      <a:pt x="252" y="543"/>
                    </a:cubicBezTo>
                    <a:cubicBezTo>
                      <a:pt x="195" y="543"/>
                      <a:pt x="147" y="537"/>
                      <a:pt x="119" y="522"/>
                    </a:cubicBezTo>
                    <a:lnTo>
                      <a:pt x="119" y="522"/>
                    </a:lnTo>
                    <a:cubicBezTo>
                      <a:pt x="120" y="522"/>
                      <a:pt x="121" y="522"/>
                      <a:pt x="122" y="522"/>
                    </a:cubicBezTo>
                    <a:cubicBezTo>
                      <a:pt x="168" y="522"/>
                      <a:pt x="203" y="317"/>
                      <a:pt x="293" y="233"/>
                    </a:cubicBezTo>
                    <a:lnTo>
                      <a:pt x="293" y="233"/>
                    </a:lnTo>
                    <a:cubicBezTo>
                      <a:pt x="280" y="246"/>
                      <a:pt x="281" y="251"/>
                      <a:pt x="291" y="251"/>
                    </a:cubicBezTo>
                    <a:cubicBezTo>
                      <a:pt x="305" y="251"/>
                      <a:pt x="336" y="242"/>
                      <a:pt x="375" y="233"/>
                    </a:cubicBezTo>
                    <a:cubicBezTo>
                      <a:pt x="472" y="208"/>
                      <a:pt x="572" y="201"/>
                      <a:pt x="672" y="201"/>
                    </a:cubicBezTo>
                    <a:cubicBezTo>
                      <a:pt x="828" y="201"/>
                      <a:pt x="984" y="219"/>
                      <a:pt x="1131" y="219"/>
                    </a:cubicBezTo>
                    <a:cubicBezTo>
                      <a:pt x="1147" y="219"/>
                      <a:pt x="1163" y="219"/>
                      <a:pt x="1178" y="218"/>
                    </a:cubicBezTo>
                    <a:cubicBezTo>
                      <a:pt x="1671" y="196"/>
                      <a:pt x="2165" y="174"/>
                      <a:pt x="2658" y="138"/>
                    </a:cubicBezTo>
                    <a:close/>
                    <a:moveTo>
                      <a:pt x="2728" y="0"/>
                    </a:moveTo>
                    <a:cubicBezTo>
                      <a:pt x="2727" y="0"/>
                      <a:pt x="2725" y="1"/>
                      <a:pt x="2724" y="1"/>
                    </a:cubicBezTo>
                    <a:lnTo>
                      <a:pt x="2724" y="1"/>
                    </a:lnTo>
                    <a:cubicBezTo>
                      <a:pt x="1913" y="61"/>
                      <a:pt x="1103" y="98"/>
                      <a:pt x="293" y="113"/>
                    </a:cubicBezTo>
                    <a:cubicBezTo>
                      <a:pt x="270" y="113"/>
                      <a:pt x="248" y="128"/>
                      <a:pt x="240" y="151"/>
                    </a:cubicBezTo>
                    <a:cubicBezTo>
                      <a:pt x="165" y="286"/>
                      <a:pt x="90" y="413"/>
                      <a:pt x="23" y="549"/>
                    </a:cubicBezTo>
                    <a:cubicBezTo>
                      <a:pt x="0" y="586"/>
                      <a:pt x="8" y="631"/>
                      <a:pt x="38" y="631"/>
                    </a:cubicBezTo>
                    <a:cubicBezTo>
                      <a:pt x="923" y="631"/>
                      <a:pt x="1816" y="601"/>
                      <a:pt x="2709" y="534"/>
                    </a:cubicBezTo>
                    <a:cubicBezTo>
                      <a:pt x="2754" y="526"/>
                      <a:pt x="2784" y="481"/>
                      <a:pt x="2777" y="436"/>
                    </a:cubicBezTo>
                    <a:cubicBezTo>
                      <a:pt x="2777" y="302"/>
                      <a:pt x="2762" y="169"/>
                      <a:pt x="2754" y="43"/>
                    </a:cubicBezTo>
                    <a:lnTo>
                      <a:pt x="2754" y="43"/>
                    </a:lnTo>
                    <a:cubicBezTo>
                      <a:pt x="2755" y="35"/>
                      <a:pt x="2754" y="28"/>
                      <a:pt x="2752" y="22"/>
                    </a:cubicBezTo>
                    <a:lnTo>
                      <a:pt x="2752" y="22"/>
                    </a:lnTo>
                    <a:cubicBezTo>
                      <a:pt x="2749" y="7"/>
                      <a:pt x="2740" y="0"/>
                      <a:pt x="27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gf377b632c8_2_2191"/>
              <p:cNvSpPr/>
              <p:nvPr/>
            </p:nvSpPr>
            <p:spPr>
              <a:xfrm>
                <a:off x="3526182" y="4626098"/>
                <a:ext cx="248327" cy="72047"/>
              </a:xfrm>
              <a:custGeom>
                <a:rect b="b" l="l" r="r" t="t"/>
                <a:pathLst>
                  <a:path extrusionOk="0" h="647" w="2230">
                    <a:moveTo>
                      <a:pt x="2124" y="442"/>
                    </a:moveTo>
                    <a:cubicBezTo>
                      <a:pt x="2124" y="442"/>
                      <a:pt x="2124" y="443"/>
                      <a:pt x="2124" y="444"/>
                    </a:cubicBezTo>
                    <a:cubicBezTo>
                      <a:pt x="2124" y="443"/>
                      <a:pt x="2124" y="442"/>
                      <a:pt x="2124" y="442"/>
                    </a:cubicBezTo>
                    <a:close/>
                    <a:moveTo>
                      <a:pt x="2072" y="138"/>
                    </a:moveTo>
                    <a:cubicBezTo>
                      <a:pt x="2094" y="228"/>
                      <a:pt x="2107" y="318"/>
                      <a:pt x="2119" y="408"/>
                    </a:cubicBezTo>
                    <a:lnTo>
                      <a:pt x="2119" y="408"/>
                    </a:lnTo>
                    <a:cubicBezTo>
                      <a:pt x="2114" y="407"/>
                      <a:pt x="2108" y="407"/>
                      <a:pt x="2102" y="406"/>
                    </a:cubicBezTo>
                    <a:cubicBezTo>
                      <a:pt x="2069" y="402"/>
                      <a:pt x="2036" y="400"/>
                      <a:pt x="2002" y="400"/>
                    </a:cubicBezTo>
                    <a:cubicBezTo>
                      <a:pt x="1837" y="400"/>
                      <a:pt x="1654" y="439"/>
                      <a:pt x="1486" y="451"/>
                    </a:cubicBezTo>
                    <a:cubicBezTo>
                      <a:pt x="1216" y="474"/>
                      <a:pt x="946" y="489"/>
                      <a:pt x="676" y="504"/>
                    </a:cubicBezTo>
                    <a:cubicBezTo>
                      <a:pt x="549" y="509"/>
                      <a:pt x="391" y="543"/>
                      <a:pt x="253" y="543"/>
                    </a:cubicBezTo>
                    <a:cubicBezTo>
                      <a:pt x="217" y="543"/>
                      <a:pt x="181" y="540"/>
                      <a:pt x="149" y="534"/>
                    </a:cubicBezTo>
                    <a:lnTo>
                      <a:pt x="149" y="534"/>
                    </a:lnTo>
                    <a:cubicBezTo>
                      <a:pt x="165" y="503"/>
                      <a:pt x="182" y="465"/>
                      <a:pt x="195" y="451"/>
                    </a:cubicBezTo>
                    <a:cubicBezTo>
                      <a:pt x="248" y="391"/>
                      <a:pt x="286" y="323"/>
                      <a:pt x="308" y="248"/>
                    </a:cubicBezTo>
                    <a:cubicBezTo>
                      <a:pt x="367" y="219"/>
                      <a:pt x="442" y="210"/>
                      <a:pt x="519" y="210"/>
                    </a:cubicBezTo>
                    <a:cubicBezTo>
                      <a:pt x="625" y="210"/>
                      <a:pt x="737" y="227"/>
                      <a:pt x="821" y="227"/>
                    </a:cubicBezTo>
                    <a:cubicBezTo>
                      <a:pt x="830" y="227"/>
                      <a:pt x="840" y="226"/>
                      <a:pt x="848" y="226"/>
                    </a:cubicBezTo>
                    <a:cubicBezTo>
                      <a:pt x="1254" y="204"/>
                      <a:pt x="1659" y="174"/>
                      <a:pt x="2072" y="138"/>
                    </a:cubicBezTo>
                    <a:close/>
                    <a:moveTo>
                      <a:pt x="2132" y="1"/>
                    </a:moveTo>
                    <a:cubicBezTo>
                      <a:pt x="1524" y="61"/>
                      <a:pt x="923" y="98"/>
                      <a:pt x="323" y="121"/>
                    </a:cubicBezTo>
                    <a:cubicBezTo>
                      <a:pt x="293" y="128"/>
                      <a:pt x="271" y="143"/>
                      <a:pt x="263" y="166"/>
                    </a:cubicBezTo>
                    <a:cubicBezTo>
                      <a:pt x="180" y="301"/>
                      <a:pt x="105" y="436"/>
                      <a:pt x="23" y="564"/>
                    </a:cubicBezTo>
                    <a:cubicBezTo>
                      <a:pt x="0" y="601"/>
                      <a:pt x="15" y="646"/>
                      <a:pt x="45" y="646"/>
                    </a:cubicBezTo>
                    <a:cubicBezTo>
                      <a:pt x="743" y="631"/>
                      <a:pt x="1449" y="586"/>
                      <a:pt x="2162" y="526"/>
                    </a:cubicBezTo>
                    <a:cubicBezTo>
                      <a:pt x="2207" y="519"/>
                      <a:pt x="2229" y="474"/>
                      <a:pt x="2229" y="429"/>
                    </a:cubicBezTo>
                    <a:cubicBezTo>
                      <a:pt x="2207" y="302"/>
                      <a:pt x="2184" y="167"/>
                      <a:pt x="2162" y="40"/>
                    </a:cubicBezTo>
                    <a:lnTo>
                      <a:pt x="2162" y="40"/>
                    </a:lnTo>
                    <a:cubicBezTo>
                      <a:pt x="2163" y="18"/>
                      <a:pt x="2154" y="1"/>
                      <a:pt x="21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gf377b632c8_2_2191"/>
              <p:cNvSpPr/>
              <p:nvPr/>
            </p:nvSpPr>
            <p:spPr>
              <a:xfrm>
                <a:off x="3579633" y="4540911"/>
                <a:ext cx="179731" cy="70265"/>
              </a:xfrm>
              <a:custGeom>
                <a:rect b="b" l="l" r="r" t="t"/>
                <a:pathLst>
                  <a:path extrusionOk="0" h="631" w="1614">
                    <a:moveTo>
                      <a:pt x="1440" y="130"/>
                    </a:moveTo>
                    <a:cubicBezTo>
                      <a:pt x="1456" y="217"/>
                      <a:pt x="1475" y="304"/>
                      <a:pt x="1492" y="392"/>
                    </a:cubicBezTo>
                    <a:lnTo>
                      <a:pt x="1492" y="392"/>
                    </a:lnTo>
                    <a:cubicBezTo>
                      <a:pt x="1044" y="437"/>
                      <a:pt x="601" y="471"/>
                      <a:pt x="152" y="498"/>
                    </a:cubicBezTo>
                    <a:lnTo>
                      <a:pt x="152" y="498"/>
                    </a:lnTo>
                    <a:cubicBezTo>
                      <a:pt x="183" y="448"/>
                      <a:pt x="212" y="398"/>
                      <a:pt x="241" y="346"/>
                    </a:cubicBezTo>
                    <a:cubicBezTo>
                      <a:pt x="263" y="301"/>
                      <a:pt x="286" y="256"/>
                      <a:pt x="316" y="210"/>
                    </a:cubicBezTo>
                    <a:cubicBezTo>
                      <a:pt x="316" y="210"/>
                      <a:pt x="316" y="210"/>
                      <a:pt x="317" y="209"/>
                    </a:cubicBezTo>
                    <a:lnTo>
                      <a:pt x="317" y="209"/>
                    </a:lnTo>
                    <a:cubicBezTo>
                      <a:pt x="359" y="196"/>
                      <a:pt x="408" y="193"/>
                      <a:pt x="456" y="193"/>
                    </a:cubicBezTo>
                    <a:cubicBezTo>
                      <a:pt x="510" y="193"/>
                      <a:pt x="565" y="197"/>
                      <a:pt x="613" y="197"/>
                    </a:cubicBezTo>
                    <a:cubicBezTo>
                      <a:pt x="627" y="197"/>
                      <a:pt x="641" y="196"/>
                      <a:pt x="653" y="195"/>
                    </a:cubicBezTo>
                    <a:cubicBezTo>
                      <a:pt x="916" y="174"/>
                      <a:pt x="1178" y="152"/>
                      <a:pt x="1440" y="130"/>
                    </a:cubicBezTo>
                    <a:close/>
                    <a:moveTo>
                      <a:pt x="1499" y="0"/>
                    </a:moveTo>
                    <a:cubicBezTo>
                      <a:pt x="1497" y="0"/>
                      <a:pt x="1496" y="0"/>
                      <a:pt x="1494" y="0"/>
                    </a:cubicBezTo>
                    <a:cubicBezTo>
                      <a:pt x="1096" y="38"/>
                      <a:pt x="706" y="68"/>
                      <a:pt x="308" y="98"/>
                    </a:cubicBezTo>
                    <a:cubicBezTo>
                      <a:pt x="286" y="98"/>
                      <a:pt x="271" y="113"/>
                      <a:pt x="256" y="143"/>
                    </a:cubicBezTo>
                    <a:cubicBezTo>
                      <a:pt x="181" y="278"/>
                      <a:pt x="98" y="413"/>
                      <a:pt x="23" y="548"/>
                    </a:cubicBezTo>
                    <a:cubicBezTo>
                      <a:pt x="1" y="586"/>
                      <a:pt x="16" y="631"/>
                      <a:pt x="46" y="631"/>
                    </a:cubicBezTo>
                    <a:cubicBezTo>
                      <a:pt x="541" y="601"/>
                      <a:pt x="1044" y="563"/>
                      <a:pt x="1539" y="511"/>
                    </a:cubicBezTo>
                    <a:cubicBezTo>
                      <a:pt x="1584" y="503"/>
                      <a:pt x="1614" y="458"/>
                      <a:pt x="1607" y="413"/>
                    </a:cubicBezTo>
                    <a:cubicBezTo>
                      <a:pt x="1577" y="289"/>
                      <a:pt x="1555" y="165"/>
                      <a:pt x="1527" y="41"/>
                    </a:cubicBezTo>
                    <a:lnTo>
                      <a:pt x="1527" y="41"/>
                    </a:lnTo>
                    <a:cubicBezTo>
                      <a:pt x="1528" y="18"/>
                      <a:pt x="1520" y="0"/>
                      <a:pt x="14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gf377b632c8_2_2191"/>
              <p:cNvSpPr/>
              <p:nvPr/>
            </p:nvSpPr>
            <p:spPr>
              <a:xfrm>
                <a:off x="3638096" y="4453943"/>
                <a:ext cx="97104" cy="65365"/>
              </a:xfrm>
              <a:custGeom>
                <a:rect b="b" l="l" r="r" t="t"/>
                <a:pathLst>
                  <a:path extrusionOk="0" h="587" w="872">
                    <a:moveTo>
                      <a:pt x="333" y="152"/>
                    </a:moveTo>
                    <a:cubicBezTo>
                      <a:pt x="334" y="152"/>
                      <a:pt x="332" y="156"/>
                      <a:pt x="327" y="159"/>
                    </a:cubicBezTo>
                    <a:lnTo>
                      <a:pt x="327" y="159"/>
                    </a:lnTo>
                    <a:cubicBezTo>
                      <a:pt x="331" y="154"/>
                      <a:pt x="333" y="152"/>
                      <a:pt x="333" y="152"/>
                    </a:cubicBezTo>
                    <a:close/>
                    <a:moveTo>
                      <a:pt x="301" y="166"/>
                    </a:moveTo>
                    <a:lnTo>
                      <a:pt x="301" y="166"/>
                    </a:lnTo>
                    <a:cubicBezTo>
                      <a:pt x="304" y="166"/>
                      <a:pt x="307" y="166"/>
                      <a:pt x="311" y="167"/>
                    </a:cubicBezTo>
                    <a:lnTo>
                      <a:pt x="311" y="167"/>
                    </a:lnTo>
                    <a:cubicBezTo>
                      <a:pt x="310" y="167"/>
                      <a:pt x="309" y="167"/>
                      <a:pt x="308" y="167"/>
                    </a:cubicBezTo>
                    <a:cubicBezTo>
                      <a:pt x="306" y="167"/>
                      <a:pt x="303" y="166"/>
                      <a:pt x="301" y="166"/>
                    </a:cubicBezTo>
                    <a:close/>
                    <a:moveTo>
                      <a:pt x="661" y="140"/>
                    </a:moveTo>
                    <a:cubicBezTo>
                      <a:pt x="690" y="225"/>
                      <a:pt x="716" y="310"/>
                      <a:pt x="741" y="392"/>
                    </a:cubicBezTo>
                    <a:lnTo>
                      <a:pt x="741" y="392"/>
                    </a:lnTo>
                    <a:cubicBezTo>
                      <a:pt x="546" y="410"/>
                      <a:pt x="348" y="433"/>
                      <a:pt x="154" y="451"/>
                    </a:cubicBezTo>
                    <a:lnTo>
                      <a:pt x="154" y="451"/>
                    </a:lnTo>
                    <a:cubicBezTo>
                      <a:pt x="178" y="411"/>
                      <a:pt x="202" y="371"/>
                      <a:pt x="226" y="331"/>
                    </a:cubicBezTo>
                    <a:cubicBezTo>
                      <a:pt x="249" y="286"/>
                      <a:pt x="279" y="241"/>
                      <a:pt x="309" y="196"/>
                    </a:cubicBezTo>
                    <a:cubicBezTo>
                      <a:pt x="314" y="183"/>
                      <a:pt x="319" y="174"/>
                      <a:pt x="323" y="167"/>
                    </a:cubicBezTo>
                    <a:lnTo>
                      <a:pt x="323" y="167"/>
                    </a:lnTo>
                    <a:cubicBezTo>
                      <a:pt x="338" y="168"/>
                      <a:pt x="354" y="168"/>
                      <a:pt x="369" y="168"/>
                    </a:cubicBezTo>
                    <a:cubicBezTo>
                      <a:pt x="466" y="168"/>
                      <a:pt x="563" y="156"/>
                      <a:pt x="661" y="140"/>
                    </a:cubicBezTo>
                    <a:close/>
                    <a:moveTo>
                      <a:pt x="714" y="1"/>
                    </a:moveTo>
                    <a:cubicBezTo>
                      <a:pt x="639" y="8"/>
                      <a:pt x="571" y="16"/>
                      <a:pt x="504" y="23"/>
                    </a:cubicBezTo>
                    <a:cubicBezTo>
                      <a:pt x="495" y="25"/>
                      <a:pt x="486" y="25"/>
                      <a:pt x="476" y="25"/>
                    </a:cubicBezTo>
                    <a:cubicBezTo>
                      <a:pt x="450" y="25"/>
                      <a:pt x="421" y="22"/>
                      <a:pt x="392" y="22"/>
                    </a:cubicBezTo>
                    <a:cubicBezTo>
                      <a:pt x="361" y="22"/>
                      <a:pt x="331" y="25"/>
                      <a:pt x="309" y="38"/>
                    </a:cubicBezTo>
                    <a:cubicBezTo>
                      <a:pt x="256" y="68"/>
                      <a:pt x="219" y="174"/>
                      <a:pt x="181" y="234"/>
                    </a:cubicBezTo>
                    <a:cubicBezTo>
                      <a:pt x="128" y="316"/>
                      <a:pt x="76" y="406"/>
                      <a:pt x="23" y="489"/>
                    </a:cubicBezTo>
                    <a:cubicBezTo>
                      <a:pt x="1" y="526"/>
                      <a:pt x="8" y="586"/>
                      <a:pt x="46" y="586"/>
                    </a:cubicBezTo>
                    <a:cubicBezTo>
                      <a:pt x="294" y="564"/>
                      <a:pt x="549" y="534"/>
                      <a:pt x="804" y="511"/>
                    </a:cubicBezTo>
                    <a:cubicBezTo>
                      <a:pt x="841" y="496"/>
                      <a:pt x="871" y="459"/>
                      <a:pt x="864" y="414"/>
                    </a:cubicBezTo>
                    <a:cubicBezTo>
                      <a:pt x="827" y="289"/>
                      <a:pt x="783" y="164"/>
                      <a:pt x="746" y="47"/>
                    </a:cubicBezTo>
                    <a:lnTo>
                      <a:pt x="746" y="47"/>
                    </a:lnTo>
                    <a:cubicBezTo>
                      <a:pt x="748" y="22"/>
                      <a:pt x="738" y="1"/>
                      <a:pt x="7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gf377b632c8_2_2191"/>
              <p:cNvSpPr/>
              <p:nvPr/>
            </p:nvSpPr>
            <p:spPr>
              <a:xfrm>
                <a:off x="3175183" y="2231186"/>
                <a:ext cx="311021" cy="269590"/>
              </a:xfrm>
              <a:custGeom>
                <a:rect b="b" l="l" r="r" t="t"/>
                <a:pathLst>
                  <a:path extrusionOk="0" h="2421" w="2793">
                    <a:moveTo>
                      <a:pt x="2556" y="137"/>
                    </a:moveTo>
                    <a:cubicBezTo>
                      <a:pt x="2588" y="184"/>
                      <a:pt x="2636" y="256"/>
                      <a:pt x="2672" y="278"/>
                    </a:cubicBezTo>
                    <a:lnTo>
                      <a:pt x="2672" y="278"/>
                    </a:lnTo>
                    <a:cubicBezTo>
                      <a:pt x="2672" y="278"/>
                      <a:pt x="2672" y="279"/>
                      <a:pt x="2672" y="279"/>
                    </a:cubicBezTo>
                    <a:cubicBezTo>
                      <a:pt x="2635" y="369"/>
                      <a:pt x="2484" y="444"/>
                      <a:pt x="2424" y="496"/>
                    </a:cubicBezTo>
                    <a:cubicBezTo>
                      <a:pt x="2147" y="736"/>
                      <a:pt x="1869" y="969"/>
                      <a:pt x="1591" y="1194"/>
                    </a:cubicBezTo>
                    <a:cubicBezTo>
                      <a:pt x="1284" y="1442"/>
                      <a:pt x="976" y="1689"/>
                      <a:pt x="661" y="1922"/>
                    </a:cubicBezTo>
                    <a:cubicBezTo>
                      <a:pt x="582" y="1980"/>
                      <a:pt x="260" y="2314"/>
                      <a:pt x="149" y="2314"/>
                    </a:cubicBezTo>
                    <a:cubicBezTo>
                      <a:pt x="144" y="2314"/>
                      <a:pt x="140" y="2313"/>
                      <a:pt x="136" y="2312"/>
                    </a:cubicBezTo>
                    <a:lnTo>
                      <a:pt x="136" y="2312"/>
                    </a:lnTo>
                    <a:cubicBezTo>
                      <a:pt x="137" y="2313"/>
                      <a:pt x="139" y="2313"/>
                      <a:pt x="141" y="2313"/>
                    </a:cubicBezTo>
                    <a:cubicBezTo>
                      <a:pt x="181" y="2313"/>
                      <a:pt x="113" y="2131"/>
                      <a:pt x="100" y="2131"/>
                    </a:cubicBezTo>
                    <a:cubicBezTo>
                      <a:pt x="99" y="2131"/>
                      <a:pt x="99" y="2131"/>
                      <a:pt x="98" y="2132"/>
                    </a:cubicBezTo>
                    <a:lnTo>
                      <a:pt x="98" y="2132"/>
                    </a:lnTo>
                    <a:cubicBezTo>
                      <a:pt x="121" y="2065"/>
                      <a:pt x="293" y="1982"/>
                      <a:pt x="338" y="1952"/>
                    </a:cubicBezTo>
                    <a:cubicBezTo>
                      <a:pt x="623" y="1734"/>
                      <a:pt x="909" y="1509"/>
                      <a:pt x="1194" y="1284"/>
                    </a:cubicBezTo>
                    <a:cubicBezTo>
                      <a:pt x="1658" y="916"/>
                      <a:pt x="2107" y="534"/>
                      <a:pt x="2556" y="137"/>
                    </a:cubicBezTo>
                    <a:close/>
                    <a:moveTo>
                      <a:pt x="2551" y="0"/>
                    </a:moveTo>
                    <a:cubicBezTo>
                      <a:pt x="2544" y="0"/>
                      <a:pt x="2537" y="3"/>
                      <a:pt x="2530" y="9"/>
                    </a:cubicBezTo>
                    <a:cubicBezTo>
                      <a:pt x="1719" y="736"/>
                      <a:pt x="886" y="1419"/>
                      <a:pt x="23" y="2057"/>
                    </a:cubicBezTo>
                    <a:cubicBezTo>
                      <a:pt x="8" y="2072"/>
                      <a:pt x="1" y="2102"/>
                      <a:pt x="8" y="2125"/>
                    </a:cubicBezTo>
                    <a:cubicBezTo>
                      <a:pt x="46" y="2215"/>
                      <a:pt x="76" y="2305"/>
                      <a:pt x="113" y="2387"/>
                    </a:cubicBezTo>
                    <a:cubicBezTo>
                      <a:pt x="119" y="2410"/>
                      <a:pt x="138" y="2420"/>
                      <a:pt x="156" y="2420"/>
                    </a:cubicBezTo>
                    <a:cubicBezTo>
                      <a:pt x="162" y="2420"/>
                      <a:pt x="168" y="2419"/>
                      <a:pt x="173" y="2417"/>
                    </a:cubicBezTo>
                    <a:cubicBezTo>
                      <a:pt x="1059" y="1772"/>
                      <a:pt x="1929" y="1082"/>
                      <a:pt x="2770" y="346"/>
                    </a:cubicBezTo>
                    <a:cubicBezTo>
                      <a:pt x="2792" y="316"/>
                      <a:pt x="2792" y="279"/>
                      <a:pt x="2770" y="256"/>
                    </a:cubicBezTo>
                    <a:cubicBezTo>
                      <a:pt x="2712" y="177"/>
                      <a:pt x="2655" y="106"/>
                      <a:pt x="2591" y="34"/>
                    </a:cubicBezTo>
                    <a:lnTo>
                      <a:pt x="2591" y="34"/>
                    </a:lnTo>
                    <a:cubicBezTo>
                      <a:pt x="2583" y="15"/>
                      <a:pt x="2567" y="0"/>
                      <a:pt x="2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gf377b632c8_2_2191"/>
              <p:cNvSpPr/>
              <p:nvPr/>
            </p:nvSpPr>
            <p:spPr>
              <a:xfrm>
                <a:off x="3196898" y="2285527"/>
                <a:ext cx="327725" cy="276606"/>
              </a:xfrm>
              <a:custGeom>
                <a:rect b="b" l="l" r="r" t="t"/>
                <a:pathLst>
                  <a:path extrusionOk="0" h="2484" w="2943">
                    <a:moveTo>
                      <a:pt x="2867" y="271"/>
                    </a:moveTo>
                    <a:cubicBezTo>
                      <a:pt x="2867" y="272"/>
                      <a:pt x="2867" y="272"/>
                      <a:pt x="2867" y="273"/>
                    </a:cubicBezTo>
                    <a:lnTo>
                      <a:pt x="2867" y="273"/>
                    </a:lnTo>
                    <a:cubicBezTo>
                      <a:pt x="2867" y="272"/>
                      <a:pt x="2867" y="272"/>
                      <a:pt x="2867" y="271"/>
                    </a:cubicBezTo>
                    <a:close/>
                    <a:moveTo>
                      <a:pt x="2725" y="138"/>
                    </a:moveTo>
                    <a:cubicBezTo>
                      <a:pt x="2754" y="191"/>
                      <a:pt x="2799" y="272"/>
                      <a:pt x="2830" y="298"/>
                    </a:cubicBezTo>
                    <a:lnTo>
                      <a:pt x="2830" y="298"/>
                    </a:lnTo>
                    <a:cubicBezTo>
                      <a:pt x="2830" y="299"/>
                      <a:pt x="2830" y="300"/>
                      <a:pt x="2830" y="301"/>
                    </a:cubicBezTo>
                    <a:cubicBezTo>
                      <a:pt x="2792" y="383"/>
                      <a:pt x="2650" y="451"/>
                      <a:pt x="2582" y="511"/>
                    </a:cubicBezTo>
                    <a:cubicBezTo>
                      <a:pt x="2282" y="759"/>
                      <a:pt x="1974" y="1006"/>
                      <a:pt x="1674" y="1246"/>
                    </a:cubicBezTo>
                    <a:cubicBezTo>
                      <a:pt x="1336" y="1509"/>
                      <a:pt x="999" y="1764"/>
                      <a:pt x="661" y="2012"/>
                    </a:cubicBezTo>
                    <a:cubicBezTo>
                      <a:pt x="590" y="2062"/>
                      <a:pt x="261" y="2382"/>
                      <a:pt x="151" y="2382"/>
                    </a:cubicBezTo>
                    <a:cubicBezTo>
                      <a:pt x="146" y="2382"/>
                      <a:pt x="140" y="2381"/>
                      <a:pt x="136" y="2380"/>
                    </a:cubicBezTo>
                    <a:cubicBezTo>
                      <a:pt x="136" y="2312"/>
                      <a:pt x="128" y="2245"/>
                      <a:pt x="121" y="2177"/>
                    </a:cubicBezTo>
                    <a:cubicBezTo>
                      <a:pt x="158" y="2102"/>
                      <a:pt x="316" y="2034"/>
                      <a:pt x="376" y="1989"/>
                    </a:cubicBezTo>
                    <a:cubicBezTo>
                      <a:pt x="699" y="1764"/>
                      <a:pt x="1006" y="1532"/>
                      <a:pt x="1321" y="1291"/>
                    </a:cubicBezTo>
                    <a:cubicBezTo>
                      <a:pt x="1799" y="917"/>
                      <a:pt x="2262" y="535"/>
                      <a:pt x="2725" y="138"/>
                    </a:cubicBezTo>
                    <a:close/>
                    <a:moveTo>
                      <a:pt x="2722" y="0"/>
                    </a:moveTo>
                    <a:cubicBezTo>
                      <a:pt x="2716" y="0"/>
                      <a:pt x="2709" y="3"/>
                      <a:pt x="2702" y="8"/>
                    </a:cubicBezTo>
                    <a:cubicBezTo>
                      <a:pt x="1839" y="759"/>
                      <a:pt x="946" y="1464"/>
                      <a:pt x="31" y="2117"/>
                    </a:cubicBezTo>
                    <a:cubicBezTo>
                      <a:pt x="8" y="2132"/>
                      <a:pt x="1" y="2162"/>
                      <a:pt x="16" y="2184"/>
                    </a:cubicBezTo>
                    <a:cubicBezTo>
                      <a:pt x="46" y="2275"/>
                      <a:pt x="83" y="2365"/>
                      <a:pt x="113" y="2455"/>
                    </a:cubicBezTo>
                    <a:cubicBezTo>
                      <a:pt x="119" y="2471"/>
                      <a:pt x="136" y="2483"/>
                      <a:pt x="153" y="2483"/>
                    </a:cubicBezTo>
                    <a:cubicBezTo>
                      <a:pt x="160" y="2483"/>
                      <a:pt x="167" y="2481"/>
                      <a:pt x="173" y="2477"/>
                    </a:cubicBezTo>
                    <a:cubicBezTo>
                      <a:pt x="1111" y="1832"/>
                      <a:pt x="2027" y="1126"/>
                      <a:pt x="2920" y="368"/>
                    </a:cubicBezTo>
                    <a:cubicBezTo>
                      <a:pt x="2942" y="346"/>
                      <a:pt x="2942" y="308"/>
                      <a:pt x="2927" y="278"/>
                    </a:cubicBezTo>
                    <a:cubicBezTo>
                      <a:pt x="2867" y="196"/>
                      <a:pt x="2815" y="106"/>
                      <a:pt x="2762" y="23"/>
                    </a:cubicBezTo>
                    <a:cubicBezTo>
                      <a:pt x="2751" y="9"/>
                      <a:pt x="2740" y="2"/>
                      <a:pt x="2730" y="1"/>
                    </a:cubicBezTo>
                    <a:lnTo>
                      <a:pt x="2730" y="1"/>
                    </a:lnTo>
                    <a:cubicBezTo>
                      <a:pt x="2727" y="1"/>
                      <a:pt x="2725" y="0"/>
                      <a:pt x="27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gf377b632c8_2_2191"/>
              <p:cNvSpPr/>
              <p:nvPr/>
            </p:nvSpPr>
            <p:spPr>
              <a:xfrm>
                <a:off x="3224514" y="2346772"/>
                <a:ext cx="338081" cy="274490"/>
              </a:xfrm>
              <a:custGeom>
                <a:rect b="b" l="l" r="r" t="t"/>
                <a:pathLst>
                  <a:path extrusionOk="0" h="2465" w="3036">
                    <a:moveTo>
                      <a:pt x="2840" y="135"/>
                    </a:moveTo>
                    <a:cubicBezTo>
                      <a:pt x="2844" y="178"/>
                      <a:pt x="2895" y="267"/>
                      <a:pt x="2926" y="322"/>
                    </a:cubicBezTo>
                    <a:lnTo>
                      <a:pt x="2926" y="322"/>
                    </a:lnTo>
                    <a:cubicBezTo>
                      <a:pt x="2458" y="702"/>
                      <a:pt x="1983" y="1074"/>
                      <a:pt x="1501" y="1424"/>
                    </a:cubicBezTo>
                    <a:cubicBezTo>
                      <a:pt x="1179" y="1664"/>
                      <a:pt x="856" y="1897"/>
                      <a:pt x="526" y="2122"/>
                    </a:cubicBezTo>
                    <a:cubicBezTo>
                      <a:pt x="443" y="2175"/>
                      <a:pt x="331" y="2295"/>
                      <a:pt x="233" y="2317"/>
                    </a:cubicBezTo>
                    <a:cubicBezTo>
                      <a:pt x="229" y="2318"/>
                      <a:pt x="225" y="2318"/>
                      <a:pt x="221" y="2318"/>
                    </a:cubicBezTo>
                    <a:cubicBezTo>
                      <a:pt x="164" y="2318"/>
                      <a:pt x="63" y="2273"/>
                      <a:pt x="90" y="2190"/>
                    </a:cubicBezTo>
                    <a:cubicBezTo>
                      <a:pt x="113" y="2137"/>
                      <a:pt x="481" y="1927"/>
                      <a:pt x="578" y="1860"/>
                    </a:cubicBezTo>
                    <a:cubicBezTo>
                      <a:pt x="923" y="1612"/>
                      <a:pt x="1269" y="1364"/>
                      <a:pt x="1606" y="1109"/>
                    </a:cubicBezTo>
                    <a:cubicBezTo>
                      <a:pt x="1921" y="869"/>
                      <a:pt x="2237" y="621"/>
                      <a:pt x="2552" y="374"/>
                    </a:cubicBezTo>
                    <a:cubicBezTo>
                      <a:pt x="2619" y="321"/>
                      <a:pt x="2739" y="164"/>
                      <a:pt x="2814" y="156"/>
                    </a:cubicBezTo>
                    <a:cubicBezTo>
                      <a:pt x="2822" y="156"/>
                      <a:pt x="2831" y="146"/>
                      <a:pt x="2840" y="135"/>
                    </a:cubicBezTo>
                    <a:close/>
                    <a:moveTo>
                      <a:pt x="2841" y="0"/>
                    </a:moveTo>
                    <a:cubicBezTo>
                      <a:pt x="2834" y="0"/>
                      <a:pt x="2828" y="2"/>
                      <a:pt x="2822" y="6"/>
                    </a:cubicBezTo>
                    <a:cubicBezTo>
                      <a:pt x="1914" y="756"/>
                      <a:pt x="983" y="1462"/>
                      <a:pt x="30" y="2107"/>
                    </a:cubicBezTo>
                    <a:cubicBezTo>
                      <a:pt x="8" y="2122"/>
                      <a:pt x="0" y="2152"/>
                      <a:pt x="15" y="2182"/>
                    </a:cubicBezTo>
                    <a:cubicBezTo>
                      <a:pt x="60" y="2265"/>
                      <a:pt x="98" y="2347"/>
                      <a:pt x="143" y="2430"/>
                    </a:cubicBezTo>
                    <a:cubicBezTo>
                      <a:pt x="155" y="2447"/>
                      <a:pt x="171" y="2465"/>
                      <a:pt x="188" y="2465"/>
                    </a:cubicBezTo>
                    <a:cubicBezTo>
                      <a:pt x="193" y="2465"/>
                      <a:pt x="198" y="2463"/>
                      <a:pt x="203" y="2460"/>
                    </a:cubicBezTo>
                    <a:cubicBezTo>
                      <a:pt x="1164" y="1830"/>
                      <a:pt x="2102" y="1139"/>
                      <a:pt x="3017" y="396"/>
                    </a:cubicBezTo>
                    <a:cubicBezTo>
                      <a:pt x="3023" y="391"/>
                      <a:pt x="3028" y="384"/>
                      <a:pt x="3031" y="377"/>
                    </a:cubicBezTo>
                    <a:lnTo>
                      <a:pt x="3031" y="377"/>
                    </a:lnTo>
                    <a:cubicBezTo>
                      <a:pt x="3035" y="368"/>
                      <a:pt x="3036" y="357"/>
                      <a:pt x="3034" y="345"/>
                    </a:cubicBezTo>
                    <a:lnTo>
                      <a:pt x="3034" y="345"/>
                    </a:lnTo>
                    <a:cubicBezTo>
                      <a:pt x="3031" y="329"/>
                      <a:pt x="3025" y="313"/>
                      <a:pt x="3015" y="301"/>
                    </a:cubicBezTo>
                    <a:lnTo>
                      <a:pt x="3015" y="301"/>
                    </a:lnTo>
                    <a:cubicBezTo>
                      <a:pt x="2973" y="210"/>
                      <a:pt x="2931" y="119"/>
                      <a:pt x="2882" y="29"/>
                    </a:cubicBezTo>
                    <a:cubicBezTo>
                      <a:pt x="2871" y="12"/>
                      <a:pt x="2856" y="0"/>
                      <a:pt x="28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gf377b632c8_2_2191"/>
              <p:cNvSpPr/>
              <p:nvPr/>
            </p:nvSpPr>
            <p:spPr>
              <a:xfrm>
                <a:off x="3149237" y="2176065"/>
                <a:ext cx="288416" cy="259680"/>
              </a:xfrm>
              <a:custGeom>
                <a:rect b="b" l="l" r="r" t="t"/>
                <a:pathLst>
                  <a:path extrusionOk="0" h="2332" w="2590">
                    <a:moveTo>
                      <a:pt x="2340" y="136"/>
                    </a:moveTo>
                    <a:cubicBezTo>
                      <a:pt x="2381" y="179"/>
                      <a:pt x="2444" y="245"/>
                      <a:pt x="2475" y="264"/>
                    </a:cubicBezTo>
                    <a:lnTo>
                      <a:pt x="2475" y="264"/>
                    </a:lnTo>
                    <a:cubicBezTo>
                      <a:pt x="2450" y="331"/>
                      <a:pt x="2303" y="415"/>
                      <a:pt x="2260" y="458"/>
                    </a:cubicBezTo>
                    <a:cubicBezTo>
                      <a:pt x="2012" y="676"/>
                      <a:pt x="1764" y="894"/>
                      <a:pt x="1517" y="1104"/>
                    </a:cubicBezTo>
                    <a:cubicBezTo>
                      <a:pt x="1217" y="1359"/>
                      <a:pt x="909" y="1614"/>
                      <a:pt x="601" y="1854"/>
                    </a:cubicBezTo>
                    <a:cubicBezTo>
                      <a:pt x="529" y="1912"/>
                      <a:pt x="238" y="2231"/>
                      <a:pt x="131" y="2231"/>
                    </a:cubicBezTo>
                    <a:cubicBezTo>
                      <a:pt x="128" y="2231"/>
                      <a:pt x="124" y="2230"/>
                      <a:pt x="121" y="2229"/>
                    </a:cubicBezTo>
                    <a:lnTo>
                      <a:pt x="121" y="2229"/>
                    </a:lnTo>
                    <a:cubicBezTo>
                      <a:pt x="124" y="2230"/>
                      <a:pt x="127" y="2230"/>
                      <a:pt x="129" y="2230"/>
                    </a:cubicBezTo>
                    <a:cubicBezTo>
                      <a:pt x="196" y="2230"/>
                      <a:pt x="99" y="2034"/>
                      <a:pt x="99" y="2034"/>
                    </a:cubicBezTo>
                    <a:cubicBezTo>
                      <a:pt x="121" y="1982"/>
                      <a:pt x="256" y="1907"/>
                      <a:pt x="294" y="1877"/>
                    </a:cubicBezTo>
                    <a:cubicBezTo>
                      <a:pt x="564" y="1667"/>
                      <a:pt x="826" y="1457"/>
                      <a:pt x="1089" y="1239"/>
                    </a:cubicBezTo>
                    <a:cubicBezTo>
                      <a:pt x="1508" y="878"/>
                      <a:pt x="1928" y="511"/>
                      <a:pt x="2340" y="136"/>
                    </a:cubicBezTo>
                    <a:close/>
                    <a:moveTo>
                      <a:pt x="2330" y="0"/>
                    </a:moveTo>
                    <a:cubicBezTo>
                      <a:pt x="2324" y="0"/>
                      <a:pt x="2318" y="3"/>
                      <a:pt x="2312" y="8"/>
                    </a:cubicBezTo>
                    <a:cubicBezTo>
                      <a:pt x="1569" y="699"/>
                      <a:pt x="811" y="1351"/>
                      <a:pt x="24" y="1959"/>
                    </a:cubicBezTo>
                    <a:cubicBezTo>
                      <a:pt x="8" y="1974"/>
                      <a:pt x="1" y="1997"/>
                      <a:pt x="8" y="2019"/>
                    </a:cubicBezTo>
                    <a:cubicBezTo>
                      <a:pt x="39" y="2109"/>
                      <a:pt x="69" y="2199"/>
                      <a:pt x="99" y="2289"/>
                    </a:cubicBezTo>
                    <a:cubicBezTo>
                      <a:pt x="104" y="2313"/>
                      <a:pt x="124" y="2332"/>
                      <a:pt x="147" y="2332"/>
                    </a:cubicBezTo>
                    <a:cubicBezTo>
                      <a:pt x="153" y="2332"/>
                      <a:pt x="160" y="2330"/>
                      <a:pt x="166" y="2327"/>
                    </a:cubicBezTo>
                    <a:cubicBezTo>
                      <a:pt x="984" y="1704"/>
                      <a:pt x="1787" y="1036"/>
                      <a:pt x="2567" y="331"/>
                    </a:cubicBezTo>
                    <a:cubicBezTo>
                      <a:pt x="2590" y="301"/>
                      <a:pt x="2590" y="263"/>
                      <a:pt x="2567" y="241"/>
                    </a:cubicBezTo>
                    <a:cubicBezTo>
                      <a:pt x="2500" y="166"/>
                      <a:pt x="2432" y="91"/>
                      <a:pt x="2365" y="23"/>
                    </a:cubicBezTo>
                    <a:cubicBezTo>
                      <a:pt x="2364" y="22"/>
                      <a:pt x="2363" y="21"/>
                      <a:pt x="2361" y="20"/>
                    </a:cubicBezTo>
                    <a:lnTo>
                      <a:pt x="2361" y="20"/>
                    </a:lnTo>
                    <a:cubicBezTo>
                      <a:pt x="2352" y="8"/>
                      <a:pt x="2341" y="0"/>
                      <a:pt x="23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gf377b632c8_2_2191"/>
              <p:cNvSpPr/>
              <p:nvPr/>
            </p:nvSpPr>
            <p:spPr>
              <a:xfrm>
                <a:off x="3130083" y="2130521"/>
                <a:ext cx="258349" cy="240861"/>
              </a:xfrm>
              <a:custGeom>
                <a:rect b="b" l="l" r="r" t="t"/>
                <a:pathLst>
                  <a:path extrusionOk="0" h="2163" w="2320">
                    <a:moveTo>
                      <a:pt x="2229" y="207"/>
                    </a:moveTo>
                    <a:lnTo>
                      <a:pt x="2229" y="207"/>
                    </a:lnTo>
                    <a:cubicBezTo>
                      <a:pt x="2229" y="210"/>
                      <a:pt x="2228" y="213"/>
                      <a:pt x="2227" y="215"/>
                    </a:cubicBezTo>
                    <a:lnTo>
                      <a:pt x="2227" y="215"/>
                    </a:lnTo>
                    <a:cubicBezTo>
                      <a:pt x="2228" y="213"/>
                      <a:pt x="2228" y="210"/>
                      <a:pt x="2229" y="207"/>
                    </a:cubicBezTo>
                    <a:close/>
                    <a:moveTo>
                      <a:pt x="2037" y="129"/>
                    </a:moveTo>
                    <a:cubicBezTo>
                      <a:pt x="2107" y="184"/>
                      <a:pt x="2163" y="242"/>
                      <a:pt x="2198" y="242"/>
                    </a:cubicBezTo>
                    <a:cubicBezTo>
                      <a:pt x="2204" y="242"/>
                      <a:pt x="2209" y="240"/>
                      <a:pt x="2213" y="237"/>
                    </a:cubicBezTo>
                    <a:lnTo>
                      <a:pt x="2213" y="237"/>
                    </a:lnTo>
                    <a:cubicBezTo>
                      <a:pt x="2179" y="278"/>
                      <a:pt x="2103" y="324"/>
                      <a:pt x="2079" y="342"/>
                    </a:cubicBezTo>
                    <a:cubicBezTo>
                      <a:pt x="1854" y="552"/>
                      <a:pt x="1629" y="762"/>
                      <a:pt x="1404" y="965"/>
                    </a:cubicBezTo>
                    <a:cubicBezTo>
                      <a:pt x="1134" y="1198"/>
                      <a:pt x="863" y="1430"/>
                      <a:pt x="586" y="1663"/>
                    </a:cubicBezTo>
                    <a:cubicBezTo>
                      <a:pt x="518" y="1717"/>
                      <a:pt x="269" y="2001"/>
                      <a:pt x="149" y="2047"/>
                    </a:cubicBezTo>
                    <a:lnTo>
                      <a:pt x="149" y="2047"/>
                    </a:lnTo>
                    <a:cubicBezTo>
                      <a:pt x="182" y="2016"/>
                      <a:pt x="78" y="1887"/>
                      <a:pt x="90" y="1843"/>
                    </a:cubicBezTo>
                    <a:lnTo>
                      <a:pt x="90" y="1843"/>
                    </a:lnTo>
                    <a:cubicBezTo>
                      <a:pt x="90" y="1844"/>
                      <a:pt x="91" y="1845"/>
                      <a:pt x="92" y="1845"/>
                    </a:cubicBezTo>
                    <a:cubicBezTo>
                      <a:pt x="105" y="1845"/>
                      <a:pt x="168" y="1788"/>
                      <a:pt x="196" y="1760"/>
                    </a:cubicBezTo>
                    <a:cubicBezTo>
                      <a:pt x="398" y="1535"/>
                      <a:pt x="676" y="1363"/>
                      <a:pt x="901" y="1168"/>
                    </a:cubicBezTo>
                    <a:cubicBezTo>
                      <a:pt x="1284" y="829"/>
                      <a:pt x="1668" y="482"/>
                      <a:pt x="2037" y="129"/>
                    </a:cubicBezTo>
                    <a:close/>
                    <a:moveTo>
                      <a:pt x="113" y="2053"/>
                    </a:moveTo>
                    <a:cubicBezTo>
                      <a:pt x="114" y="2053"/>
                      <a:pt x="114" y="2053"/>
                      <a:pt x="115" y="2053"/>
                    </a:cubicBezTo>
                    <a:lnTo>
                      <a:pt x="115" y="2053"/>
                    </a:lnTo>
                    <a:cubicBezTo>
                      <a:pt x="114" y="2053"/>
                      <a:pt x="114" y="2053"/>
                      <a:pt x="113" y="2053"/>
                    </a:cubicBezTo>
                    <a:close/>
                    <a:moveTo>
                      <a:pt x="2023" y="0"/>
                    </a:moveTo>
                    <a:cubicBezTo>
                      <a:pt x="2010" y="0"/>
                      <a:pt x="1999" y="9"/>
                      <a:pt x="1993" y="23"/>
                    </a:cubicBezTo>
                    <a:lnTo>
                      <a:pt x="1993" y="23"/>
                    </a:lnTo>
                    <a:cubicBezTo>
                      <a:pt x="1351" y="634"/>
                      <a:pt x="694" y="1216"/>
                      <a:pt x="23" y="1768"/>
                    </a:cubicBezTo>
                    <a:cubicBezTo>
                      <a:pt x="8" y="1783"/>
                      <a:pt x="0" y="1806"/>
                      <a:pt x="8" y="1821"/>
                    </a:cubicBezTo>
                    <a:cubicBezTo>
                      <a:pt x="30" y="1926"/>
                      <a:pt x="53" y="2023"/>
                      <a:pt x="75" y="2121"/>
                    </a:cubicBezTo>
                    <a:cubicBezTo>
                      <a:pt x="81" y="2144"/>
                      <a:pt x="105" y="2163"/>
                      <a:pt x="126" y="2163"/>
                    </a:cubicBezTo>
                    <a:cubicBezTo>
                      <a:pt x="132" y="2163"/>
                      <a:pt x="138" y="2161"/>
                      <a:pt x="143" y="2158"/>
                    </a:cubicBezTo>
                    <a:cubicBezTo>
                      <a:pt x="878" y="1565"/>
                      <a:pt x="1599" y="950"/>
                      <a:pt x="2297" y="290"/>
                    </a:cubicBezTo>
                    <a:cubicBezTo>
                      <a:pt x="2319" y="260"/>
                      <a:pt x="2319" y="215"/>
                      <a:pt x="2289" y="192"/>
                    </a:cubicBezTo>
                    <a:cubicBezTo>
                      <a:pt x="2207" y="132"/>
                      <a:pt x="2124" y="72"/>
                      <a:pt x="2049" y="12"/>
                    </a:cubicBezTo>
                    <a:cubicBezTo>
                      <a:pt x="2040" y="4"/>
                      <a:pt x="2031" y="0"/>
                      <a:pt x="20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gf377b632c8_2_2191"/>
              <p:cNvSpPr/>
              <p:nvPr/>
            </p:nvSpPr>
            <p:spPr>
              <a:xfrm>
                <a:off x="3115829" y="2095444"/>
                <a:ext cx="221601" cy="212131"/>
              </a:xfrm>
              <a:custGeom>
                <a:rect b="b" l="l" r="r" t="t"/>
                <a:pathLst>
                  <a:path extrusionOk="0" h="1905" w="1990">
                    <a:moveTo>
                      <a:pt x="1700" y="127"/>
                    </a:moveTo>
                    <a:cubicBezTo>
                      <a:pt x="1765" y="173"/>
                      <a:pt x="1824" y="231"/>
                      <a:pt x="1862" y="231"/>
                    </a:cubicBezTo>
                    <a:cubicBezTo>
                      <a:pt x="1862" y="231"/>
                      <a:pt x="1862" y="231"/>
                      <a:pt x="1863" y="231"/>
                    </a:cubicBezTo>
                    <a:lnTo>
                      <a:pt x="1863" y="231"/>
                    </a:lnTo>
                    <a:cubicBezTo>
                      <a:pt x="1833" y="259"/>
                      <a:pt x="1793" y="288"/>
                      <a:pt x="1779" y="297"/>
                    </a:cubicBezTo>
                    <a:cubicBezTo>
                      <a:pt x="1577" y="447"/>
                      <a:pt x="1397" y="657"/>
                      <a:pt x="1216" y="822"/>
                    </a:cubicBezTo>
                    <a:cubicBezTo>
                      <a:pt x="984" y="1032"/>
                      <a:pt x="759" y="1243"/>
                      <a:pt x="526" y="1438"/>
                    </a:cubicBezTo>
                    <a:cubicBezTo>
                      <a:pt x="459" y="1498"/>
                      <a:pt x="260" y="1739"/>
                      <a:pt x="148" y="1789"/>
                    </a:cubicBezTo>
                    <a:lnTo>
                      <a:pt x="148" y="1789"/>
                    </a:lnTo>
                    <a:cubicBezTo>
                      <a:pt x="175" y="1762"/>
                      <a:pt x="92" y="1678"/>
                      <a:pt x="97" y="1583"/>
                    </a:cubicBezTo>
                    <a:lnTo>
                      <a:pt x="97" y="1583"/>
                    </a:lnTo>
                    <a:cubicBezTo>
                      <a:pt x="98" y="1589"/>
                      <a:pt x="99" y="1591"/>
                      <a:pt x="102" y="1591"/>
                    </a:cubicBezTo>
                    <a:cubicBezTo>
                      <a:pt x="112" y="1591"/>
                      <a:pt x="137" y="1560"/>
                      <a:pt x="158" y="1528"/>
                    </a:cubicBezTo>
                    <a:cubicBezTo>
                      <a:pt x="308" y="1340"/>
                      <a:pt x="534" y="1197"/>
                      <a:pt x="706" y="1047"/>
                    </a:cubicBezTo>
                    <a:cubicBezTo>
                      <a:pt x="1045" y="746"/>
                      <a:pt x="1376" y="437"/>
                      <a:pt x="1700" y="127"/>
                    </a:cubicBezTo>
                    <a:close/>
                    <a:moveTo>
                      <a:pt x="1684" y="0"/>
                    </a:moveTo>
                    <a:cubicBezTo>
                      <a:pt x="1676" y="0"/>
                      <a:pt x="1667" y="4"/>
                      <a:pt x="1659" y="12"/>
                    </a:cubicBezTo>
                    <a:cubicBezTo>
                      <a:pt x="1126" y="530"/>
                      <a:pt x="586" y="1025"/>
                      <a:pt x="23" y="1505"/>
                    </a:cubicBezTo>
                    <a:cubicBezTo>
                      <a:pt x="8" y="1520"/>
                      <a:pt x="1" y="1543"/>
                      <a:pt x="8" y="1565"/>
                    </a:cubicBezTo>
                    <a:cubicBezTo>
                      <a:pt x="38" y="1663"/>
                      <a:pt x="61" y="1768"/>
                      <a:pt x="83" y="1865"/>
                    </a:cubicBezTo>
                    <a:cubicBezTo>
                      <a:pt x="89" y="1887"/>
                      <a:pt x="110" y="1905"/>
                      <a:pt x="129" y="1905"/>
                    </a:cubicBezTo>
                    <a:cubicBezTo>
                      <a:pt x="137" y="1905"/>
                      <a:pt x="145" y="1902"/>
                      <a:pt x="151" y="1895"/>
                    </a:cubicBezTo>
                    <a:cubicBezTo>
                      <a:pt x="766" y="1378"/>
                      <a:pt x="1374" y="837"/>
                      <a:pt x="1959" y="274"/>
                    </a:cubicBezTo>
                    <a:cubicBezTo>
                      <a:pt x="1989" y="244"/>
                      <a:pt x="1982" y="199"/>
                      <a:pt x="1952" y="177"/>
                    </a:cubicBezTo>
                    <a:cubicBezTo>
                      <a:pt x="1874" y="121"/>
                      <a:pt x="1797" y="71"/>
                      <a:pt x="1719" y="21"/>
                    </a:cubicBezTo>
                    <a:lnTo>
                      <a:pt x="1719" y="21"/>
                    </a:lnTo>
                    <a:cubicBezTo>
                      <a:pt x="1710" y="9"/>
                      <a:pt x="1697" y="0"/>
                      <a:pt x="16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gf377b632c8_2_2191"/>
              <p:cNvSpPr/>
              <p:nvPr/>
            </p:nvSpPr>
            <p:spPr>
              <a:xfrm>
                <a:off x="3104137" y="2063151"/>
                <a:ext cx="178172" cy="178279"/>
              </a:xfrm>
              <a:custGeom>
                <a:rect b="b" l="l" r="r" t="t"/>
                <a:pathLst>
                  <a:path extrusionOk="0" h="1601" w="1600">
                    <a:moveTo>
                      <a:pt x="1292" y="121"/>
                    </a:moveTo>
                    <a:cubicBezTo>
                      <a:pt x="1339" y="144"/>
                      <a:pt x="1421" y="180"/>
                      <a:pt x="1473" y="196"/>
                    </a:cubicBezTo>
                    <a:lnTo>
                      <a:pt x="1473" y="196"/>
                    </a:lnTo>
                    <a:cubicBezTo>
                      <a:pt x="1465" y="203"/>
                      <a:pt x="1455" y="211"/>
                      <a:pt x="1442" y="219"/>
                    </a:cubicBezTo>
                    <a:cubicBezTo>
                      <a:pt x="1291" y="309"/>
                      <a:pt x="1149" y="504"/>
                      <a:pt x="1014" y="632"/>
                    </a:cubicBezTo>
                    <a:cubicBezTo>
                      <a:pt x="739" y="900"/>
                      <a:pt x="449" y="1252"/>
                      <a:pt x="133" y="1458"/>
                    </a:cubicBezTo>
                    <a:lnTo>
                      <a:pt x="133" y="1458"/>
                    </a:lnTo>
                    <a:cubicBezTo>
                      <a:pt x="126" y="1430"/>
                      <a:pt x="116" y="1402"/>
                      <a:pt x="113" y="1390"/>
                    </a:cubicBezTo>
                    <a:cubicBezTo>
                      <a:pt x="106" y="1255"/>
                      <a:pt x="83" y="1285"/>
                      <a:pt x="98" y="1247"/>
                    </a:cubicBezTo>
                    <a:cubicBezTo>
                      <a:pt x="151" y="1112"/>
                      <a:pt x="391" y="985"/>
                      <a:pt x="489" y="895"/>
                    </a:cubicBezTo>
                    <a:cubicBezTo>
                      <a:pt x="761" y="637"/>
                      <a:pt x="1027" y="386"/>
                      <a:pt x="1292" y="121"/>
                    </a:cubicBezTo>
                    <a:close/>
                    <a:moveTo>
                      <a:pt x="1270" y="0"/>
                    </a:moveTo>
                    <a:cubicBezTo>
                      <a:pt x="1262" y="0"/>
                      <a:pt x="1254" y="3"/>
                      <a:pt x="1246" y="9"/>
                    </a:cubicBezTo>
                    <a:cubicBezTo>
                      <a:pt x="849" y="414"/>
                      <a:pt x="436" y="805"/>
                      <a:pt x="16" y="1180"/>
                    </a:cubicBezTo>
                    <a:cubicBezTo>
                      <a:pt x="1" y="1195"/>
                      <a:pt x="1" y="1210"/>
                      <a:pt x="1" y="1225"/>
                    </a:cubicBezTo>
                    <a:cubicBezTo>
                      <a:pt x="16" y="1330"/>
                      <a:pt x="38" y="1442"/>
                      <a:pt x="53" y="1548"/>
                    </a:cubicBezTo>
                    <a:cubicBezTo>
                      <a:pt x="59" y="1576"/>
                      <a:pt x="82" y="1600"/>
                      <a:pt x="106" y="1600"/>
                    </a:cubicBezTo>
                    <a:cubicBezTo>
                      <a:pt x="114" y="1600"/>
                      <a:pt x="121" y="1598"/>
                      <a:pt x="128" y="1593"/>
                    </a:cubicBezTo>
                    <a:cubicBezTo>
                      <a:pt x="616" y="1157"/>
                      <a:pt x="1104" y="707"/>
                      <a:pt x="1577" y="242"/>
                    </a:cubicBezTo>
                    <a:cubicBezTo>
                      <a:pt x="1599" y="212"/>
                      <a:pt x="1599" y="167"/>
                      <a:pt x="1562" y="144"/>
                    </a:cubicBezTo>
                    <a:cubicBezTo>
                      <a:pt x="1474" y="100"/>
                      <a:pt x="1386" y="56"/>
                      <a:pt x="1298" y="12"/>
                    </a:cubicBezTo>
                    <a:lnTo>
                      <a:pt x="1298" y="12"/>
                    </a:lnTo>
                    <a:cubicBezTo>
                      <a:pt x="1289" y="5"/>
                      <a:pt x="1280" y="0"/>
                      <a:pt x="1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gf377b632c8_2_2191"/>
              <p:cNvSpPr/>
              <p:nvPr/>
            </p:nvSpPr>
            <p:spPr>
              <a:xfrm>
                <a:off x="3089104" y="2034421"/>
                <a:ext cx="134631" cy="137635"/>
              </a:xfrm>
              <a:custGeom>
                <a:rect b="b" l="l" r="r" t="t"/>
                <a:pathLst>
                  <a:path extrusionOk="0" h="1236" w="1209">
                    <a:moveTo>
                      <a:pt x="895" y="116"/>
                    </a:moveTo>
                    <a:cubicBezTo>
                      <a:pt x="954" y="143"/>
                      <a:pt x="1010" y="168"/>
                      <a:pt x="1066" y="194"/>
                    </a:cubicBezTo>
                    <a:lnTo>
                      <a:pt x="1066" y="194"/>
                    </a:lnTo>
                    <a:cubicBezTo>
                      <a:pt x="765" y="499"/>
                      <a:pt x="459" y="792"/>
                      <a:pt x="153" y="1086"/>
                    </a:cubicBezTo>
                    <a:lnTo>
                      <a:pt x="153" y="1086"/>
                    </a:lnTo>
                    <a:cubicBezTo>
                      <a:pt x="145" y="1043"/>
                      <a:pt x="137" y="1000"/>
                      <a:pt x="128" y="958"/>
                    </a:cubicBezTo>
                    <a:cubicBezTo>
                      <a:pt x="128" y="947"/>
                      <a:pt x="121" y="890"/>
                      <a:pt x="113" y="875"/>
                    </a:cubicBezTo>
                    <a:lnTo>
                      <a:pt x="113" y="875"/>
                    </a:lnTo>
                    <a:cubicBezTo>
                      <a:pt x="166" y="785"/>
                      <a:pt x="301" y="702"/>
                      <a:pt x="376" y="635"/>
                    </a:cubicBezTo>
                    <a:cubicBezTo>
                      <a:pt x="551" y="460"/>
                      <a:pt x="727" y="291"/>
                      <a:pt x="895" y="116"/>
                    </a:cubicBezTo>
                    <a:close/>
                    <a:moveTo>
                      <a:pt x="874" y="0"/>
                    </a:moveTo>
                    <a:cubicBezTo>
                      <a:pt x="865" y="0"/>
                      <a:pt x="857" y="4"/>
                      <a:pt x="849" y="12"/>
                    </a:cubicBezTo>
                    <a:cubicBezTo>
                      <a:pt x="646" y="222"/>
                      <a:pt x="436" y="425"/>
                      <a:pt x="226" y="627"/>
                    </a:cubicBezTo>
                    <a:cubicBezTo>
                      <a:pt x="181" y="672"/>
                      <a:pt x="53" y="747"/>
                      <a:pt x="31" y="815"/>
                    </a:cubicBezTo>
                    <a:cubicBezTo>
                      <a:pt x="1" y="905"/>
                      <a:pt x="61" y="1085"/>
                      <a:pt x="76" y="1183"/>
                    </a:cubicBezTo>
                    <a:cubicBezTo>
                      <a:pt x="81" y="1211"/>
                      <a:pt x="109" y="1235"/>
                      <a:pt x="132" y="1235"/>
                    </a:cubicBezTo>
                    <a:cubicBezTo>
                      <a:pt x="139" y="1235"/>
                      <a:pt x="145" y="1233"/>
                      <a:pt x="151" y="1228"/>
                    </a:cubicBezTo>
                    <a:cubicBezTo>
                      <a:pt x="503" y="898"/>
                      <a:pt x="849" y="567"/>
                      <a:pt x="1186" y="222"/>
                    </a:cubicBezTo>
                    <a:cubicBezTo>
                      <a:pt x="1209" y="192"/>
                      <a:pt x="1201" y="147"/>
                      <a:pt x="1171" y="132"/>
                    </a:cubicBezTo>
                    <a:cubicBezTo>
                      <a:pt x="1081" y="87"/>
                      <a:pt x="984" y="50"/>
                      <a:pt x="894" y="5"/>
                    </a:cubicBezTo>
                    <a:cubicBezTo>
                      <a:pt x="889" y="3"/>
                      <a:pt x="885" y="2"/>
                      <a:pt x="882" y="1"/>
                    </a:cubicBezTo>
                    <a:lnTo>
                      <a:pt x="882" y="1"/>
                    </a:lnTo>
                    <a:cubicBezTo>
                      <a:pt x="879" y="1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gf377b632c8_2_2191"/>
              <p:cNvSpPr/>
              <p:nvPr/>
            </p:nvSpPr>
            <p:spPr>
              <a:xfrm>
                <a:off x="3083313" y="2017161"/>
                <a:ext cx="76948" cy="80510"/>
              </a:xfrm>
              <a:custGeom>
                <a:rect b="b" l="l" r="r" t="t"/>
                <a:pathLst>
                  <a:path extrusionOk="0" h="723" w="691">
                    <a:moveTo>
                      <a:pt x="355" y="112"/>
                    </a:moveTo>
                    <a:cubicBezTo>
                      <a:pt x="415" y="131"/>
                      <a:pt x="476" y="153"/>
                      <a:pt x="536" y="174"/>
                    </a:cubicBezTo>
                    <a:lnTo>
                      <a:pt x="536" y="174"/>
                    </a:lnTo>
                    <a:cubicBezTo>
                      <a:pt x="411" y="303"/>
                      <a:pt x="282" y="433"/>
                      <a:pt x="153" y="562"/>
                    </a:cubicBezTo>
                    <a:lnTo>
                      <a:pt x="153" y="562"/>
                    </a:lnTo>
                    <a:cubicBezTo>
                      <a:pt x="149" y="534"/>
                      <a:pt x="146" y="505"/>
                      <a:pt x="143" y="475"/>
                    </a:cubicBezTo>
                    <a:cubicBezTo>
                      <a:pt x="143" y="438"/>
                      <a:pt x="136" y="395"/>
                      <a:pt x="122" y="351"/>
                    </a:cubicBezTo>
                    <a:lnTo>
                      <a:pt x="122" y="351"/>
                    </a:lnTo>
                    <a:cubicBezTo>
                      <a:pt x="171" y="330"/>
                      <a:pt x="220" y="247"/>
                      <a:pt x="255" y="212"/>
                    </a:cubicBezTo>
                    <a:cubicBezTo>
                      <a:pt x="289" y="179"/>
                      <a:pt x="322" y="146"/>
                      <a:pt x="355" y="112"/>
                    </a:cubicBezTo>
                    <a:close/>
                    <a:moveTo>
                      <a:pt x="334" y="0"/>
                    </a:moveTo>
                    <a:cubicBezTo>
                      <a:pt x="334" y="0"/>
                      <a:pt x="333" y="1"/>
                      <a:pt x="332" y="1"/>
                    </a:cubicBezTo>
                    <a:lnTo>
                      <a:pt x="332" y="1"/>
                    </a:lnTo>
                    <a:cubicBezTo>
                      <a:pt x="332" y="1"/>
                      <a:pt x="332" y="0"/>
                      <a:pt x="331" y="0"/>
                    </a:cubicBezTo>
                    <a:cubicBezTo>
                      <a:pt x="323" y="0"/>
                      <a:pt x="315" y="3"/>
                      <a:pt x="308" y="9"/>
                    </a:cubicBezTo>
                    <a:cubicBezTo>
                      <a:pt x="263" y="54"/>
                      <a:pt x="218" y="100"/>
                      <a:pt x="180" y="145"/>
                    </a:cubicBezTo>
                    <a:cubicBezTo>
                      <a:pt x="135" y="182"/>
                      <a:pt x="68" y="227"/>
                      <a:pt x="45" y="280"/>
                    </a:cubicBezTo>
                    <a:cubicBezTo>
                      <a:pt x="0" y="362"/>
                      <a:pt x="60" y="565"/>
                      <a:pt x="75" y="670"/>
                    </a:cubicBezTo>
                    <a:cubicBezTo>
                      <a:pt x="81" y="698"/>
                      <a:pt x="108" y="723"/>
                      <a:pt x="131" y="723"/>
                    </a:cubicBezTo>
                    <a:cubicBezTo>
                      <a:pt x="138" y="723"/>
                      <a:pt x="145" y="720"/>
                      <a:pt x="150" y="715"/>
                    </a:cubicBezTo>
                    <a:cubicBezTo>
                      <a:pt x="323" y="542"/>
                      <a:pt x="495" y="370"/>
                      <a:pt x="668" y="197"/>
                    </a:cubicBezTo>
                    <a:cubicBezTo>
                      <a:pt x="691" y="167"/>
                      <a:pt x="676" y="115"/>
                      <a:pt x="638" y="100"/>
                    </a:cubicBezTo>
                    <a:cubicBezTo>
                      <a:pt x="540" y="69"/>
                      <a:pt x="443" y="32"/>
                      <a:pt x="345" y="2"/>
                    </a:cubicBezTo>
                    <a:cubicBezTo>
                      <a:pt x="341" y="1"/>
                      <a:pt x="338" y="0"/>
                      <a:pt x="3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gf377b632c8_2_2191"/>
              <p:cNvSpPr/>
              <p:nvPr/>
            </p:nvSpPr>
            <p:spPr>
              <a:xfrm>
                <a:off x="3257921" y="2413140"/>
                <a:ext cx="331623" cy="261127"/>
              </a:xfrm>
              <a:custGeom>
                <a:rect b="b" l="l" r="r" t="t"/>
                <a:pathLst>
                  <a:path extrusionOk="0" h="2345" w="2978">
                    <a:moveTo>
                      <a:pt x="2812" y="150"/>
                    </a:moveTo>
                    <a:cubicBezTo>
                      <a:pt x="2815" y="199"/>
                      <a:pt x="2848" y="283"/>
                      <a:pt x="2870" y="338"/>
                    </a:cubicBezTo>
                    <a:lnTo>
                      <a:pt x="2870" y="338"/>
                    </a:lnTo>
                    <a:cubicBezTo>
                      <a:pt x="2393" y="711"/>
                      <a:pt x="1902" y="1077"/>
                      <a:pt x="1404" y="1421"/>
                    </a:cubicBezTo>
                    <a:cubicBezTo>
                      <a:pt x="1111" y="1631"/>
                      <a:pt x="811" y="1834"/>
                      <a:pt x="503" y="2037"/>
                    </a:cubicBezTo>
                    <a:cubicBezTo>
                      <a:pt x="443" y="2074"/>
                      <a:pt x="316" y="2209"/>
                      <a:pt x="233" y="2209"/>
                    </a:cubicBezTo>
                    <a:cubicBezTo>
                      <a:pt x="208" y="2209"/>
                      <a:pt x="117" y="2100"/>
                      <a:pt x="86" y="2100"/>
                    </a:cubicBezTo>
                    <a:cubicBezTo>
                      <a:pt x="82" y="2100"/>
                      <a:pt x="79" y="2102"/>
                      <a:pt x="78" y="2105"/>
                    </a:cubicBezTo>
                    <a:lnTo>
                      <a:pt x="78" y="2105"/>
                    </a:lnTo>
                    <a:cubicBezTo>
                      <a:pt x="117" y="2005"/>
                      <a:pt x="527" y="1810"/>
                      <a:pt x="593" y="1766"/>
                    </a:cubicBezTo>
                    <a:cubicBezTo>
                      <a:pt x="931" y="1541"/>
                      <a:pt x="1261" y="1309"/>
                      <a:pt x="1591" y="1068"/>
                    </a:cubicBezTo>
                    <a:cubicBezTo>
                      <a:pt x="1914" y="836"/>
                      <a:pt x="2229" y="596"/>
                      <a:pt x="2544" y="356"/>
                    </a:cubicBezTo>
                    <a:cubicBezTo>
                      <a:pt x="2612" y="303"/>
                      <a:pt x="2725" y="153"/>
                      <a:pt x="2807" y="153"/>
                    </a:cubicBezTo>
                    <a:cubicBezTo>
                      <a:pt x="2809" y="152"/>
                      <a:pt x="2810" y="151"/>
                      <a:pt x="2812" y="150"/>
                    </a:cubicBezTo>
                    <a:close/>
                    <a:moveTo>
                      <a:pt x="2812" y="1"/>
                    </a:moveTo>
                    <a:cubicBezTo>
                      <a:pt x="2808" y="1"/>
                      <a:pt x="2804" y="2"/>
                      <a:pt x="2800" y="3"/>
                    </a:cubicBezTo>
                    <a:cubicBezTo>
                      <a:pt x="1899" y="723"/>
                      <a:pt x="976" y="1399"/>
                      <a:pt x="31" y="2014"/>
                    </a:cubicBezTo>
                    <a:cubicBezTo>
                      <a:pt x="8" y="2037"/>
                      <a:pt x="1" y="2067"/>
                      <a:pt x="16" y="2097"/>
                    </a:cubicBezTo>
                    <a:cubicBezTo>
                      <a:pt x="68" y="2172"/>
                      <a:pt x="121" y="2247"/>
                      <a:pt x="173" y="2322"/>
                    </a:cubicBezTo>
                    <a:cubicBezTo>
                      <a:pt x="178" y="2336"/>
                      <a:pt x="189" y="2344"/>
                      <a:pt x="202" y="2344"/>
                    </a:cubicBezTo>
                    <a:cubicBezTo>
                      <a:pt x="210" y="2344"/>
                      <a:pt x="218" y="2342"/>
                      <a:pt x="226" y="2337"/>
                    </a:cubicBezTo>
                    <a:cubicBezTo>
                      <a:pt x="1153" y="1754"/>
                      <a:pt x="2057" y="1111"/>
                      <a:pt x="2940" y="423"/>
                    </a:cubicBezTo>
                    <a:lnTo>
                      <a:pt x="2940" y="423"/>
                    </a:lnTo>
                    <a:cubicBezTo>
                      <a:pt x="2953" y="420"/>
                      <a:pt x="2964" y="409"/>
                      <a:pt x="2969" y="393"/>
                    </a:cubicBezTo>
                    <a:lnTo>
                      <a:pt x="2969" y="393"/>
                    </a:lnTo>
                    <a:cubicBezTo>
                      <a:pt x="2977" y="372"/>
                      <a:pt x="2972" y="345"/>
                      <a:pt x="2960" y="326"/>
                    </a:cubicBezTo>
                    <a:lnTo>
                      <a:pt x="2960" y="326"/>
                    </a:lnTo>
                    <a:cubicBezTo>
                      <a:pt x="2931" y="226"/>
                      <a:pt x="2896" y="133"/>
                      <a:pt x="2867" y="33"/>
                    </a:cubicBezTo>
                    <a:cubicBezTo>
                      <a:pt x="2855" y="14"/>
                      <a:pt x="2832" y="1"/>
                      <a:pt x="2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gf377b632c8_2_2191"/>
              <p:cNvSpPr/>
              <p:nvPr/>
            </p:nvSpPr>
            <p:spPr>
              <a:xfrm>
                <a:off x="3292220" y="2483182"/>
                <a:ext cx="317369" cy="243199"/>
              </a:xfrm>
              <a:custGeom>
                <a:rect b="b" l="l" r="r" t="t"/>
                <a:pathLst>
                  <a:path extrusionOk="0" h="2184" w="2850">
                    <a:moveTo>
                      <a:pt x="2693" y="154"/>
                    </a:moveTo>
                    <a:lnTo>
                      <a:pt x="2693" y="154"/>
                    </a:lnTo>
                    <a:cubicBezTo>
                      <a:pt x="2694" y="207"/>
                      <a:pt x="2725" y="297"/>
                      <a:pt x="2743" y="352"/>
                    </a:cubicBezTo>
                    <a:lnTo>
                      <a:pt x="2743" y="352"/>
                    </a:lnTo>
                    <a:cubicBezTo>
                      <a:pt x="2281" y="695"/>
                      <a:pt x="1812" y="1025"/>
                      <a:pt x="1343" y="1347"/>
                    </a:cubicBezTo>
                    <a:cubicBezTo>
                      <a:pt x="1043" y="1550"/>
                      <a:pt x="743" y="1745"/>
                      <a:pt x="443" y="1933"/>
                    </a:cubicBezTo>
                    <a:cubicBezTo>
                      <a:pt x="390" y="1963"/>
                      <a:pt x="293" y="2068"/>
                      <a:pt x="233" y="2068"/>
                    </a:cubicBezTo>
                    <a:cubicBezTo>
                      <a:pt x="221" y="2062"/>
                      <a:pt x="145" y="1929"/>
                      <a:pt x="101" y="1929"/>
                    </a:cubicBezTo>
                    <a:cubicBezTo>
                      <a:pt x="90" y="1929"/>
                      <a:pt x="81" y="1936"/>
                      <a:pt x="75" y="1955"/>
                    </a:cubicBezTo>
                    <a:cubicBezTo>
                      <a:pt x="105" y="1843"/>
                      <a:pt x="510" y="1678"/>
                      <a:pt x="593" y="1625"/>
                    </a:cubicBezTo>
                    <a:cubicBezTo>
                      <a:pt x="923" y="1415"/>
                      <a:pt x="1253" y="1190"/>
                      <a:pt x="1576" y="965"/>
                    </a:cubicBezTo>
                    <a:cubicBezTo>
                      <a:pt x="1876" y="755"/>
                      <a:pt x="2176" y="545"/>
                      <a:pt x="2469" y="319"/>
                    </a:cubicBezTo>
                    <a:cubicBezTo>
                      <a:pt x="2529" y="275"/>
                      <a:pt x="2618" y="163"/>
                      <a:pt x="2693" y="154"/>
                    </a:cubicBezTo>
                    <a:close/>
                    <a:moveTo>
                      <a:pt x="2710" y="0"/>
                    </a:moveTo>
                    <a:cubicBezTo>
                      <a:pt x="2705" y="0"/>
                      <a:pt x="2700" y="2"/>
                      <a:pt x="2694" y="4"/>
                    </a:cubicBezTo>
                    <a:cubicBezTo>
                      <a:pt x="1831" y="672"/>
                      <a:pt x="938" y="1287"/>
                      <a:pt x="30" y="1858"/>
                    </a:cubicBezTo>
                    <a:cubicBezTo>
                      <a:pt x="8" y="1880"/>
                      <a:pt x="0" y="1910"/>
                      <a:pt x="15" y="1940"/>
                    </a:cubicBezTo>
                    <a:cubicBezTo>
                      <a:pt x="75" y="2015"/>
                      <a:pt x="128" y="2090"/>
                      <a:pt x="188" y="2165"/>
                    </a:cubicBezTo>
                    <a:cubicBezTo>
                      <a:pt x="193" y="2176"/>
                      <a:pt x="207" y="2183"/>
                      <a:pt x="223" y="2183"/>
                    </a:cubicBezTo>
                    <a:cubicBezTo>
                      <a:pt x="228" y="2183"/>
                      <a:pt x="234" y="2182"/>
                      <a:pt x="240" y="2180"/>
                    </a:cubicBezTo>
                    <a:cubicBezTo>
                      <a:pt x="1118" y="1648"/>
                      <a:pt x="1974" y="1062"/>
                      <a:pt x="2822" y="439"/>
                    </a:cubicBezTo>
                    <a:cubicBezTo>
                      <a:pt x="2827" y="435"/>
                      <a:pt x="2831" y="430"/>
                      <a:pt x="2834" y="425"/>
                    </a:cubicBezTo>
                    <a:lnTo>
                      <a:pt x="2834" y="425"/>
                    </a:lnTo>
                    <a:cubicBezTo>
                      <a:pt x="2844" y="414"/>
                      <a:pt x="2849" y="396"/>
                      <a:pt x="2844" y="372"/>
                    </a:cubicBezTo>
                    <a:cubicBezTo>
                      <a:pt x="2814" y="267"/>
                      <a:pt x="2792" y="162"/>
                      <a:pt x="2762" y="57"/>
                    </a:cubicBezTo>
                    <a:cubicBezTo>
                      <a:pt x="2756" y="26"/>
                      <a:pt x="2734" y="0"/>
                      <a:pt x="2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gf377b632c8_2_2191"/>
              <p:cNvSpPr/>
              <p:nvPr/>
            </p:nvSpPr>
            <p:spPr>
              <a:xfrm>
                <a:off x="3331417" y="2559572"/>
                <a:ext cx="287859" cy="217142"/>
              </a:xfrm>
              <a:custGeom>
                <a:rect b="b" l="l" r="r" t="t"/>
                <a:pathLst>
                  <a:path extrusionOk="0" h="1950" w="2585">
                    <a:moveTo>
                      <a:pt x="2492" y="130"/>
                    </a:moveTo>
                    <a:lnTo>
                      <a:pt x="2492" y="130"/>
                    </a:lnTo>
                    <a:cubicBezTo>
                      <a:pt x="2453" y="139"/>
                      <a:pt x="2474" y="223"/>
                      <a:pt x="2489" y="377"/>
                    </a:cubicBezTo>
                    <a:lnTo>
                      <a:pt x="2489" y="377"/>
                    </a:lnTo>
                    <a:cubicBezTo>
                      <a:pt x="2042" y="691"/>
                      <a:pt x="1596" y="991"/>
                      <a:pt x="1142" y="1277"/>
                    </a:cubicBezTo>
                    <a:cubicBezTo>
                      <a:pt x="894" y="1442"/>
                      <a:pt x="646" y="1637"/>
                      <a:pt x="384" y="1750"/>
                    </a:cubicBezTo>
                    <a:cubicBezTo>
                      <a:pt x="346" y="1772"/>
                      <a:pt x="249" y="1840"/>
                      <a:pt x="241" y="1840"/>
                    </a:cubicBezTo>
                    <a:cubicBezTo>
                      <a:pt x="158" y="1816"/>
                      <a:pt x="150" y="1689"/>
                      <a:pt x="121" y="1689"/>
                    </a:cubicBezTo>
                    <a:cubicBezTo>
                      <a:pt x="113" y="1689"/>
                      <a:pt x="103" y="1698"/>
                      <a:pt x="91" y="1720"/>
                    </a:cubicBezTo>
                    <a:cubicBezTo>
                      <a:pt x="166" y="1584"/>
                      <a:pt x="504" y="1472"/>
                      <a:pt x="616" y="1397"/>
                    </a:cubicBezTo>
                    <a:cubicBezTo>
                      <a:pt x="931" y="1202"/>
                      <a:pt x="1239" y="999"/>
                      <a:pt x="1539" y="797"/>
                    </a:cubicBezTo>
                    <a:cubicBezTo>
                      <a:pt x="1802" y="616"/>
                      <a:pt x="2065" y="436"/>
                      <a:pt x="2327" y="256"/>
                    </a:cubicBezTo>
                    <a:cubicBezTo>
                      <a:pt x="2363" y="228"/>
                      <a:pt x="2445" y="139"/>
                      <a:pt x="2492" y="130"/>
                    </a:cubicBezTo>
                    <a:close/>
                    <a:moveTo>
                      <a:pt x="2495" y="1"/>
                    </a:moveTo>
                    <a:cubicBezTo>
                      <a:pt x="2489" y="1"/>
                      <a:pt x="2483" y="3"/>
                      <a:pt x="2477" y="9"/>
                    </a:cubicBezTo>
                    <a:cubicBezTo>
                      <a:pt x="1674" y="586"/>
                      <a:pt x="864" y="1127"/>
                      <a:pt x="31" y="1637"/>
                    </a:cubicBezTo>
                    <a:cubicBezTo>
                      <a:pt x="1" y="1652"/>
                      <a:pt x="1" y="1697"/>
                      <a:pt x="23" y="1727"/>
                    </a:cubicBezTo>
                    <a:cubicBezTo>
                      <a:pt x="91" y="1795"/>
                      <a:pt x="158" y="1870"/>
                      <a:pt x="219" y="1937"/>
                    </a:cubicBezTo>
                    <a:cubicBezTo>
                      <a:pt x="227" y="1946"/>
                      <a:pt x="236" y="1950"/>
                      <a:pt x="245" y="1950"/>
                    </a:cubicBezTo>
                    <a:cubicBezTo>
                      <a:pt x="251" y="1950"/>
                      <a:pt x="257" y="1948"/>
                      <a:pt x="264" y="1945"/>
                    </a:cubicBezTo>
                    <a:cubicBezTo>
                      <a:pt x="1044" y="1487"/>
                      <a:pt x="1809" y="992"/>
                      <a:pt x="2560" y="459"/>
                    </a:cubicBezTo>
                    <a:cubicBezTo>
                      <a:pt x="2565" y="455"/>
                      <a:pt x="2570" y="450"/>
                      <a:pt x="2573" y="444"/>
                    </a:cubicBezTo>
                    <a:lnTo>
                      <a:pt x="2573" y="444"/>
                    </a:lnTo>
                    <a:cubicBezTo>
                      <a:pt x="2580" y="434"/>
                      <a:pt x="2584" y="418"/>
                      <a:pt x="2582" y="399"/>
                    </a:cubicBezTo>
                    <a:cubicBezTo>
                      <a:pt x="2567" y="286"/>
                      <a:pt x="2552" y="166"/>
                      <a:pt x="2537" y="54"/>
                    </a:cubicBezTo>
                    <a:cubicBezTo>
                      <a:pt x="2537" y="25"/>
                      <a:pt x="2516" y="1"/>
                      <a:pt x="2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gf377b632c8_2_2191"/>
              <p:cNvSpPr/>
              <p:nvPr/>
            </p:nvSpPr>
            <p:spPr>
              <a:xfrm>
                <a:off x="3374958" y="2634291"/>
                <a:ext cx="248439" cy="186520"/>
              </a:xfrm>
              <a:custGeom>
                <a:rect b="b" l="l" r="r" t="t"/>
                <a:pathLst>
                  <a:path extrusionOk="0" h="1675" w="2231">
                    <a:moveTo>
                      <a:pt x="91" y="1443"/>
                    </a:moveTo>
                    <a:cubicBezTo>
                      <a:pt x="91" y="1444"/>
                      <a:pt x="91" y="1445"/>
                      <a:pt x="90" y="1446"/>
                    </a:cubicBezTo>
                    <a:cubicBezTo>
                      <a:pt x="90" y="1445"/>
                      <a:pt x="91" y="1444"/>
                      <a:pt x="91" y="1443"/>
                    </a:cubicBezTo>
                    <a:close/>
                    <a:moveTo>
                      <a:pt x="2144" y="130"/>
                    </a:moveTo>
                    <a:cubicBezTo>
                      <a:pt x="2115" y="155"/>
                      <a:pt x="2129" y="254"/>
                      <a:pt x="2141" y="362"/>
                    </a:cubicBezTo>
                    <a:lnTo>
                      <a:pt x="2141" y="362"/>
                    </a:lnTo>
                    <a:cubicBezTo>
                      <a:pt x="1768" y="618"/>
                      <a:pt x="1394" y="859"/>
                      <a:pt x="1013" y="1094"/>
                    </a:cubicBezTo>
                    <a:cubicBezTo>
                      <a:pt x="803" y="1229"/>
                      <a:pt x="585" y="1416"/>
                      <a:pt x="353" y="1499"/>
                    </a:cubicBezTo>
                    <a:cubicBezTo>
                      <a:pt x="323" y="1514"/>
                      <a:pt x="285" y="1536"/>
                      <a:pt x="255" y="1559"/>
                    </a:cubicBezTo>
                    <a:cubicBezTo>
                      <a:pt x="197" y="1547"/>
                      <a:pt x="157" y="1404"/>
                      <a:pt x="121" y="1404"/>
                    </a:cubicBezTo>
                    <a:cubicBezTo>
                      <a:pt x="120" y="1404"/>
                      <a:pt x="120" y="1404"/>
                      <a:pt x="119" y="1404"/>
                    </a:cubicBezTo>
                    <a:lnTo>
                      <a:pt x="119" y="1404"/>
                    </a:lnTo>
                    <a:cubicBezTo>
                      <a:pt x="209" y="1317"/>
                      <a:pt x="468" y="1221"/>
                      <a:pt x="533" y="1176"/>
                    </a:cubicBezTo>
                    <a:cubicBezTo>
                      <a:pt x="803" y="1019"/>
                      <a:pt x="1066" y="853"/>
                      <a:pt x="1328" y="681"/>
                    </a:cubicBezTo>
                    <a:cubicBezTo>
                      <a:pt x="1561" y="531"/>
                      <a:pt x="1786" y="381"/>
                      <a:pt x="2011" y="231"/>
                    </a:cubicBezTo>
                    <a:cubicBezTo>
                      <a:pt x="2036" y="212"/>
                      <a:pt x="2100" y="149"/>
                      <a:pt x="2144" y="130"/>
                    </a:cubicBezTo>
                    <a:close/>
                    <a:moveTo>
                      <a:pt x="2162" y="1"/>
                    </a:moveTo>
                    <a:cubicBezTo>
                      <a:pt x="2157" y="1"/>
                      <a:pt x="2151" y="2"/>
                      <a:pt x="2146" y="5"/>
                    </a:cubicBezTo>
                    <a:cubicBezTo>
                      <a:pt x="1456" y="478"/>
                      <a:pt x="751" y="928"/>
                      <a:pt x="38" y="1349"/>
                    </a:cubicBezTo>
                    <a:cubicBezTo>
                      <a:pt x="8" y="1371"/>
                      <a:pt x="0" y="1416"/>
                      <a:pt x="30" y="1446"/>
                    </a:cubicBezTo>
                    <a:cubicBezTo>
                      <a:pt x="98" y="1514"/>
                      <a:pt x="165" y="1589"/>
                      <a:pt x="225" y="1664"/>
                    </a:cubicBezTo>
                    <a:cubicBezTo>
                      <a:pt x="236" y="1669"/>
                      <a:pt x="246" y="1675"/>
                      <a:pt x="257" y="1675"/>
                    </a:cubicBezTo>
                    <a:cubicBezTo>
                      <a:pt x="261" y="1675"/>
                      <a:pt x="266" y="1674"/>
                      <a:pt x="270" y="1671"/>
                    </a:cubicBezTo>
                    <a:cubicBezTo>
                      <a:pt x="923" y="1289"/>
                      <a:pt x="1568" y="883"/>
                      <a:pt x="2206" y="456"/>
                    </a:cubicBezTo>
                    <a:cubicBezTo>
                      <a:pt x="2214" y="451"/>
                      <a:pt x="2219" y="444"/>
                      <a:pt x="2222" y="435"/>
                    </a:cubicBezTo>
                    <a:lnTo>
                      <a:pt x="2222" y="435"/>
                    </a:lnTo>
                    <a:cubicBezTo>
                      <a:pt x="2228" y="425"/>
                      <a:pt x="2230" y="412"/>
                      <a:pt x="2229" y="396"/>
                    </a:cubicBezTo>
                    <a:cubicBezTo>
                      <a:pt x="2221" y="283"/>
                      <a:pt x="2214" y="171"/>
                      <a:pt x="2206" y="51"/>
                    </a:cubicBezTo>
                    <a:cubicBezTo>
                      <a:pt x="2206" y="21"/>
                      <a:pt x="2183" y="1"/>
                      <a:pt x="21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gf377b632c8_2_2191"/>
              <p:cNvSpPr/>
              <p:nvPr/>
            </p:nvSpPr>
            <p:spPr>
              <a:xfrm>
                <a:off x="3420837" y="2713576"/>
                <a:ext cx="205677" cy="153670"/>
              </a:xfrm>
              <a:custGeom>
                <a:rect b="b" l="l" r="r" t="t"/>
                <a:pathLst>
                  <a:path extrusionOk="0" h="1380" w="1847">
                    <a:moveTo>
                      <a:pt x="1758" y="148"/>
                    </a:moveTo>
                    <a:cubicBezTo>
                      <a:pt x="1758" y="167"/>
                      <a:pt x="1756" y="194"/>
                      <a:pt x="1749" y="232"/>
                    </a:cubicBezTo>
                    <a:cubicBezTo>
                      <a:pt x="1743" y="281"/>
                      <a:pt x="1742" y="331"/>
                      <a:pt x="1742" y="381"/>
                    </a:cubicBezTo>
                    <a:lnTo>
                      <a:pt x="1742" y="381"/>
                    </a:lnTo>
                    <a:cubicBezTo>
                      <a:pt x="1433" y="579"/>
                      <a:pt x="1111" y="776"/>
                      <a:pt x="796" y="967"/>
                    </a:cubicBezTo>
                    <a:cubicBezTo>
                      <a:pt x="654" y="1049"/>
                      <a:pt x="466" y="1230"/>
                      <a:pt x="309" y="1252"/>
                    </a:cubicBezTo>
                    <a:cubicBezTo>
                      <a:pt x="280" y="1258"/>
                      <a:pt x="275" y="1264"/>
                      <a:pt x="275" y="1266"/>
                    </a:cubicBezTo>
                    <a:lnTo>
                      <a:pt x="275" y="1266"/>
                    </a:lnTo>
                    <a:cubicBezTo>
                      <a:pt x="275" y="1263"/>
                      <a:pt x="271" y="1249"/>
                      <a:pt x="218" y="1207"/>
                    </a:cubicBezTo>
                    <a:cubicBezTo>
                      <a:pt x="186" y="1185"/>
                      <a:pt x="157" y="1160"/>
                      <a:pt x="130" y="1133"/>
                    </a:cubicBezTo>
                    <a:lnTo>
                      <a:pt x="130" y="1133"/>
                    </a:lnTo>
                    <a:cubicBezTo>
                      <a:pt x="423" y="873"/>
                      <a:pt x="853" y="720"/>
                      <a:pt x="1179" y="524"/>
                    </a:cubicBezTo>
                    <a:cubicBezTo>
                      <a:pt x="1344" y="419"/>
                      <a:pt x="1569" y="337"/>
                      <a:pt x="1712" y="179"/>
                    </a:cubicBezTo>
                    <a:cubicBezTo>
                      <a:pt x="1726" y="168"/>
                      <a:pt x="1741" y="158"/>
                      <a:pt x="1758" y="148"/>
                    </a:cubicBezTo>
                    <a:close/>
                    <a:moveTo>
                      <a:pt x="1799" y="0"/>
                    </a:moveTo>
                    <a:cubicBezTo>
                      <a:pt x="1793" y="0"/>
                      <a:pt x="1786" y="2"/>
                      <a:pt x="1779" y="6"/>
                    </a:cubicBezTo>
                    <a:cubicBezTo>
                      <a:pt x="1209" y="382"/>
                      <a:pt x="624" y="734"/>
                      <a:pt x="38" y="1072"/>
                    </a:cubicBezTo>
                    <a:cubicBezTo>
                      <a:pt x="8" y="1094"/>
                      <a:pt x="1" y="1140"/>
                      <a:pt x="23" y="1170"/>
                    </a:cubicBezTo>
                    <a:cubicBezTo>
                      <a:pt x="106" y="1237"/>
                      <a:pt x="203" y="1380"/>
                      <a:pt x="301" y="1380"/>
                    </a:cubicBezTo>
                    <a:cubicBezTo>
                      <a:pt x="303" y="1380"/>
                      <a:pt x="306" y="1380"/>
                      <a:pt x="308" y="1380"/>
                    </a:cubicBezTo>
                    <a:cubicBezTo>
                      <a:pt x="429" y="1380"/>
                      <a:pt x="641" y="1191"/>
                      <a:pt x="736" y="1132"/>
                    </a:cubicBezTo>
                    <a:cubicBezTo>
                      <a:pt x="1096" y="922"/>
                      <a:pt x="1449" y="704"/>
                      <a:pt x="1801" y="479"/>
                    </a:cubicBezTo>
                    <a:lnTo>
                      <a:pt x="1801" y="479"/>
                    </a:lnTo>
                    <a:cubicBezTo>
                      <a:pt x="1816" y="476"/>
                      <a:pt x="1829" y="462"/>
                      <a:pt x="1832" y="434"/>
                    </a:cubicBezTo>
                    <a:cubicBezTo>
                      <a:pt x="1832" y="314"/>
                      <a:pt x="1839" y="194"/>
                      <a:pt x="1847" y="66"/>
                    </a:cubicBezTo>
                    <a:cubicBezTo>
                      <a:pt x="1847" y="36"/>
                      <a:pt x="1827" y="0"/>
                      <a:pt x="17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gf377b632c8_2_2191"/>
              <p:cNvSpPr/>
              <p:nvPr/>
            </p:nvSpPr>
            <p:spPr>
              <a:xfrm>
                <a:off x="3473510" y="2794085"/>
                <a:ext cx="145544" cy="115141"/>
              </a:xfrm>
              <a:custGeom>
                <a:rect b="b" l="l" r="r" t="t"/>
                <a:pathLst>
                  <a:path extrusionOk="0" h="1034" w="1307">
                    <a:moveTo>
                      <a:pt x="1209" y="158"/>
                    </a:moveTo>
                    <a:cubicBezTo>
                      <a:pt x="1205" y="232"/>
                      <a:pt x="1200" y="306"/>
                      <a:pt x="1196" y="381"/>
                    </a:cubicBezTo>
                    <a:lnTo>
                      <a:pt x="1196" y="381"/>
                    </a:lnTo>
                    <a:cubicBezTo>
                      <a:pt x="987" y="503"/>
                      <a:pt x="779" y="632"/>
                      <a:pt x="571" y="754"/>
                    </a:cubicBezTo>
                    <a:cubicBezTo>
                      <a:pt x="481" y="799"/>
                      <a:pt x="376" y="897"/>
                      <a:pt x="278" y="912"/>
                    </a:cubicBezTo>
                    <a:cubicBezTo>
                      <a:pt x="278" y="912"/>
                      <a:pt x="277" y="912"/>
                      <a:pt x="277" y="912"/>
                    </a:cubicBezTo>
                    <a:lnTo>
                      <a:pt x="277" y="912"/>
                    </a:lnTo>
                    <a:cubicBezTo>
                      <a:pt x="258" y="899"/>
                      <a:pt x="244" y="883"/>
                      <a:pt x="233" y="867"/>
                    </a:cubicBezTo>
                    <a:cubicBezTo>
                      <a:pt x="206" y="835"/>
                      <a:pt x="176" y="806"/>
                      <a:pt x="146" y="779"/>
                    </a:cubicBezTo>
                    <a:lnTo>
                      <a:pt x="146" y="779"/>
                    </a:lnTo>
                    <a:cubicBezTo>
                      <a:pt x="502" y="580"/>
                      <a:pt x="859" y="374"/>
                      <a:pt x="1209" y="158"/>
                    </a:cubicBezTo>
                    <a:close/>
                    <a:moveTo>
                      <a:pt x="1258" y="1"/>
                    </a:moveTo>
                    <a:cubicBezTo>
                      <a:pt x="1254" y="1"/>
                      <a:pt x="1250" y="2"/>
                      <a:pt x="1246" y="4"/>
                    </a:cubicBezTo>
                    <a:cubicBezTo>
                      <a:pt x="849" y="251"/>
                      <a:pt x="443" y="484"/>
                      <a:pt x="38" y="717"/>
                    </a:cubicBezTo>
                    <a:cubicBezTo>
                      <a:pt x="8" y="739"/>
                      <a:pt x="1" y="784"/>
                      <a:pt x="31" y="814"/>
                    </a:cubicBezTo>
                    <a:cubicBezTo>
                      <a:pt x="91" y="867"/>
                      <a:pt x="196" y="1024"/>
                      <a:pt x="271" y="1032"/>
                    </a:cubicBezTo>
                    <a:cubicBezTo>
                      <a:pt x="276" y="1033"/>
                      <a:pt x="280" y="1033"/>
                      <a:pt x="286" y="1033"/>
                    </a:cubicBezTo>
                    <a:cubicBezTo>
                      <a:pt x="353" y="1033"/>
                      <a:pt x="447" y="947"/>
                      <a:pt x="496" y="919"/>
                    </a:cubicBezTo>
                    <a:cubicBezTo>
                      <a:pt x="751" y="777"/>
                      <a:pt x="1006" y="627"/>
                      <a:pt x="1253" y="477"/>
                    </a:cubicBezTo>
                    <a:lnTo>
                      <a:pt x="1253" y="477"/>
                    </a:lnTo>
                    <a:cubicBezTo>
                      <a:pt x="1268" y="473"/>
                      <a:pt x="1281" y="459"/>
                      <a:pt x="1284" y="432"/>
                    </a:cubicBezTo>
                    <a:cubicBezTo>
                      <a:pt x="1291" y="311"/>
                      <a:pt x="1299" y="191"/>
                      <a:pt x="1306" y="71"/>
                    </a:cubicBezTo>
                    <a:cubicBezTo>
                      <a:pt x="1306" y="39"/>
                      <a:pt x="1284" y="1"/>
                      <a:pt x="12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gf377b632c8_2_2191"/>
              <p:cNvSpPr/>
              <p:nvPr/>
            </p:nvSpPr>
            <p:spPr>
              <a:xfrm>
                <a:off x="3526182" y="2877379"/>
                <a:ext cx="85300" cy="75944"/>
              </a:xfrm>
              <a:custGeom>
                <a:rect b="b" l="l" r="r" t="t"/>
                <a:pathLst>
                  <a:path extrusionOk="0" h="682" w="766">
                    <a:moveTo>
                      <a:pt x="655" y="164"/>
                    </a:moveTo>
                    <a:cubicBezTo>
                      <a:pt x="641" y="242"/>
                      <a:pt x="627" y="319"/>
                      <a:pt x="613" y="393"/>
                    </a:cubicBezTo>
                    <a:lnTo>
                      <a:pt x="613" y="393"/>
                    </a:lnTo>
                    <a:cubicBezTo>
                      <a:pt x="510" y="443"/>
                      <a:pt x="413" y="499"/>
                      <a:pt x="316" y="561"/>
                    </a:cubicBezTo>
                    <a:cubicBezTo>
                      <a:pt x="315" y="562"/>
                      <a:pt x="315" y="562"/>
                      <a:pt x="314" y="562"/>
                    </a:cubicBezTo>
                    <a:lnTo>
                      <a:pt x="314" y="562"/>
                    </a:lnTo>
                    <a:cubicBezTo>
                      <a:pt x="289" y="542"/>
                      <a:pt x="268" y="522"/>
                      <a:pt x="240" y="509"/>
                    </a:cubicBezTo>
                    <a:cubicBezTo>
                      <a:pt x="214" y="486"/>
                      <a:pt x="185" y="463"/>
                      <a:pt x="157" y="441"/>
                    </a:cubicBezTo>
                    <a:lnTo>
                      <a:pt x="157" y="441"/>
                    </a:lnTo>
                    <a:cubicBezTo>
                      <a:pt x="322" y="350"/>
                      <a:pt x="490" y="255"/>
                      <a:pt x="655" y="164"/>
                    </a:cubicBezTo>
                    <a:close/>
                    <a:moveTo>
                      <a:pt x="722" y="0"/>
                    </a:moveTo>
                    <a:cubicBezTo>
                      <a:pt x="717" y="0"/>
                      <a:pt x="711" y="2"/>
                      <a:pt x="706" y="6"/>
                    </a:cubicBezTo>
                    <a:cubicBezTo>
                      <a:pt x="481" y="134"/>
                      <a:pt x="263" y="254"/>
                      <a:pt x="45" y="374"/>
                    </a:cubicBezTo>
                    <a:cubicBezTo>
                      <a:pt x="8" y="404"/>
                      <a:pt x="0" y="456"/>
                      <a:pt x="38" y="486"/>
                    </a:cubicBezTo>
                    <a:cubicBezTo>
                      <a:pt x="111" y="538"/>
                      <a:pt x="234" y="682"/>
                      <a:pt x="324" y="682"/>
                    </a:cubicBezTo>
                    <a:cubicBezTo>
                      <a:pt x="326" y="682"/>
                      <a:pt x="328" y="682"/>
                      <a:pt x="331" y="682"/>
                    </a:cubicBezTo>
                    <a:cubicBezTo>
                      <a:pt x="383" y="682"/>
                      <a:pt x="451" y="614"/>
                      <a:pt x="496" y="592"/>
                    </a:cubicBezTo>
                    <a:cubicBezTo>
                      <a:pt x="556" y="554"/>
                      <a:pt x="608" y="524"/>
                      <a:pt x="668" y="494"/>
                    </a:cubicBezTo>
                    <a:cubicBezTo>
                      <a:pt x="674" y="491"/>
                      <a:pt x="678" y="487"/>
                      <a:pt x="682" y="482"/>
                    </a:cubicBezTo>
                    <a:lnTo>
                      <a:pt x="682" y="482"/>
                    </a:lnTo>
                    <a:cubicBezTo>
                      <a:pt x="689" y="475"/>
                      <a:pt x="695" y="464"/>
                      <a:pt x="698" y="449"/>
                    </a:cubicBezTo>
                    <a:cubicBezTo>
                      <a:pt x="721" y="321"/>
                      <a:pt x="743" y="201"/>
                      <a:pt x="766" y="74"/>
                    </a:cubicBezTo>
                    <a:cubicBezTo>
                      <a:pt x="766" y="37"/>
                      <a:pt x="746" y="0"/>
                      <a:pt x="7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gf377b632c8_2_2191"/>
              <p:cNvSpPr/>
              <p:nvPr/>
            </p:nvSpPr>
            <p:spPr>
              <a:xfrm>
                <a:off x="3535313" y="3466001"/>
                <a:ext cx="367814" cy="171041"/>
              </a:xfrm>
              <a:custGeom>
                <a:rect b="b" l="l" r="r" t="t"/>
                <a:pathLst>
                  <a:path extrusionOk="0" h="1536" w="3303">
                    <a:moveTo>
                      <a:pt x="3235" y="318"/>
                    </a:moveTo>
                    <a:cubicBezTo>
                      <a:pt x="3235" y="321"/>
                      <a:pt x="3234" y="323"/>
                      <a:pt x="3233" y="324"/>
                    </a:cubicBezTo>
                    <a:lnTo>
                      <a:pt x="3233" y="324"/>
                    </a:lnTo>
                    <a:cubicBezTo>
                      <a:pt x="3233" y="322"/>
                      <a:pt x="3234" y="320"/>
                      <a:pt x="3235" y="318"/>
                    </a:cubicBezTo>
                    <a:close/>
                    <a:moveTo>
                      <a:pt x="3133" y="145"/>
                    </a:moveTo>
                    <a:cubicBezTo>
                      <a:pt x="3145" y="211"/>
                      <a:pt x="3164" y="310"/>
                      <a:pt x="3189" y="342"/>
                    </a:cubicBezTo>
                    <a:lnTo>
                      <a:pt x="3189" y="342"/>
                    </a:lnTo>
                    <a:cubicBezTo>
                      <a:pt x="3120" y="416"/>
                      <a:pt x="2949" y="431"/>
                      <a:pt x="2875" y="461"/>
                    </a:cubicBezTo>
                    <a:cubicBezTo>
                      <a:pt x="2530" y="596"/>
                      <a:pt x="2177" y="723"/>
                      <a:pt x="1832" y="844"/>
                    </a:cubicBezTo>
                    <a:cubicBezTo>
                      <a:pt x="1457" y="979"/>
                      <a:pt x="1074" y="1106"/>
                      <a:pt x="691" y="1226"/>
                    </a:cubicBezTo>
                    <a:cubicBezTo>
                      <a:pt x="606" y="1252"/>
                      <a:pt x="245" y="1434"/>
                      <a:pt x="101" y="1434"/>
                    </a:cubicBezTo>
                    <a:cubicBezTo>
                      <a:pt x="81" y="1434"/>
                      <a:pt x="65" y="1430"/>
                      <a:pt x="54" y="1422"/>
                    </a:cubicBezTo>
                    <a:lnTo>
                      <a:pt x="54" y="1422"/>
                    </a:lnTo>
                    <a:cubicBezTo>
                      <a:pt x="57" y="1424"/>
                      <a:pt x="60" y="1425"/>
                      <a:pt x="62" y="1425"/>
                    </a:cubicBezTo>
                    <a:cubicBezTo>
                      <a:pt x="98" y="1425"/>
                      <a:pt x="105" y="1211"/>
                      <a:pt x="92" y="1211"/>
                    </a:cubicBezTo>
                    <a:lnTo>
                      <a:pt x="92" y="1211"/>
                    </a:lnTo>
                    <a:cubicBezTo>
                      <a:pt x="92" y="1211"/>
                      <a:pt x="91" y="1211"/>
                      <a:pt x="91" y="1211"/>
                    </a:cubicBezTo>
                    <a:cubicBezTo>
                      <a:pt x="143" y="1159"/>
                      <a:pt x="331" y="1144"/>
                      <a:pt x="384" y="1121"/>
                    </a:cubicBezTo>
                    <a:cubicBezTo>
                      <a:pt x="736" y="1016"/>
                      <a:pt x="1081" y="904"/>
                      <a:pt x="1434" y="776"/>
                    </a:cubicBezTo>
                    <a:cubicBezTo>
                      <a:pt x="2000" y="585"/>
                      <a:pt x="2567" y="372"/>
                      <a:pt x="3133" y="145"/>
                    </a:cubicBezTo>
                    <a:close/>
                    <a:moveTo>
                      <a:pt x="3172" y="0"/>
                    </a:moveTo>
                    <a:cubicBezTo>
                      <a:pt x="3168" y="0"/>
                      <a:pt x="3164" y="1"/>
                      <a:pt x="3160" y="3"/>
                    </a:cubicBezTo>
                    <a:cubicBezTo>
                      <a:pt x="2132" y="423"/>
                      <a:pt x="1097" y="791"/>
                      <a:pt x="53" y="1106"/>
                    </a:cubicBezTo>
                    <a:cubicBezTo>
                      <a:pt x="31" y="1121"/>
                      <a:pt x="8" y="1144"/>
                      <a:pt x="16" y="1174"/>
                    </a:cubicBezTo>
                    <a:cubicBezTo>
                      <a:pt x="8" y="1279"/>
                      <a:pt x="8" y="1384"/>
                      <a:pt x="1" y="1489"/>
                    </a:cubicBezTo>
                    <a:cubicBezTo>
                      <a:pt x="1" y="1515"/>
                      <a:pt x="24" y="1535"/>
                      <a:pt x="44" y="1535"/>
                    </a:cubicBezTo>
                    <a:cubicBezTo>
                      <a:pt x="47" y="1535"/>
                      <a:pt x="50" y="1535"/>
                      <a:pt x="53" y="1534"/>
                    </a:cubicBezTo>
                    <a:cubicBezTo>
                      <a:pt x="1119" y="1226"/>
                      <a:pt x="2192" y="859"/>
                      <a:pt x="3250" y="446"/>
                    </a:cubicBezTo>
                    <a:cubicBezTo>
                      <a:pt x="3280" y="423"/>
                      <a:pt x="3303" y="386"/>
                      <a:pt x="3288" y="348"/>
                    </a:cubicBezTo>
                    <a:cubicBezTo>
                      <a:pt x="3258" y="243"/>
                      <a:pt x="3235" y="146"/>
                      <a:pt x="3205" y="41"/>
                    </a:cubicBezTo>
                    <a:cubicBezTo>
                      <a:pt x="3203" y="34"/>
                      <a:pt x="3201" y="29"/>
                      <a:pt x="3198" y="24"/>
                    </a:cubicBezTo>
                    <a:lnTo>
                      <a:pt x="3198" y="24"/>
                    </a:lnTo>
                    <a:cubicBezTo>
                      <a:pt x="3193" y="10"/>
                      <a:pt x="3184" y="0"/>
                      <a:pt x="31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gf377b632c8_2_2191"/>
              <p:cNvSpPr/>
              <p:nvPr/>
            </p:nvSpPr>
            <p:spPr>
              <a:xfrm>
                <a:off x="3531972" y="3538048"/>
                <a:ext cx="384517" cy="171709"/>
              </a:xfrm>
              <a:custGeom>
                <a:rect b="b" l="l" r="r" t="t"/>
                <a:pathLst>
                  <a:path extrusionOk="0" h="1542" w="3453">
                    <a:moveTo>
                      <a:pt x="3393" y="332"/>
                    </a:moveTo>
                    <a:cubicBezTo>
                      <a:pt x="3393" y="332"/>
                      <a:pt x="3393" y="332"/>
                      <a:pt x="3392" y="332"/>
                    </a:cubicBezTo>
                    <a:lnTo>
                      <a:pt x="3392" y="332"/>
                    </a:lnTo>
                    <a:cubicBezTo>
                      <a:pt x="3393" y="332"/>
                      <a:pt x="3393" y="332"/>
                      <a:pt x="3393" y="332"/>
                    </a:cubicBezTo>
                    <a:close/>
                    <a:moveTo>
                      <a:pt x="3311" y="153"/>
                    </a:moveTo>
                    <a:cubicBezTo>
                      <a:pt x="3319" y="217"/>
                      <a:pt x="3327" y="312"/>
                      <a:pt x="3347" y="348"/>
                    </a:cubicBezTo>
                    <a:lnTo>
                      <a:pt x="3347" y="348"/>
                    </a:lnTo>
                    <a:cubicBezTo>
                      <a:pt x="3271" y="422"/>
                      <a:pt x="3122" y="437"/>
                      <a:pt x="3040" y="467"/>
                    </a:cubicBezTo>
                    <a:cubicBezTo>
                      <a:pt x="2665" y="602"/>
                      <a:pt x="2290" y="737"/>
                      <a:pt x="1907" y="857"/>
                    </a:cubicBezTo>
                    <a:cubicBezTo>
                      <a:pt x="1502" y="999"/>
                      <a:pt x="1089" y="1127"/>
                      <a:pt x="676" y="1247"/>
                    </a:cubicBezTo>
                    <a:cubicBezTo>
                      <a:pt x="598" y="1273"/>
                      <a:pt x="238" y="1440"/>
                      <a:pt x="95" y="1440"/>
                    </a:cubicBezTo>
                    <a:cubicBezTo>
                      <a:pt x="73" y="1440"/>
                      <a:pt x="56" y="1436"/>
                      <a:pt x="46" y="1427"/>
                    </a:cubicBezTo>
                    <a:cubicBezTo>
                      <a:pt x="76" y="1352"/>
                      <a:pt x="98" y="1285"/>
                      <a:pt x="113" y="1210"/>
                    </a:cubicBezTo>
                    <a:cubicBezTo>
                      <a:pt x="181" y="1142"/>
                      <a:pt x="354" y="1142"/>
                      <a:pt x="429" y="1120"/>
                    </a:cubicBezTo>
                    <a:cubicBezTo>
                      <a:pt x="811" y="1007"/>
                      <a:pt x="1187" y="887"/>
                      <a:pt x="1569" y="767"/>
                    </a:cubicBezTo>
                    <a:cubicBezTo>
                      <a:pt x="2147" y="577"/>
                      <a:pt x="2733" y="372"/>
                      <a:pt x="3311" y="153"/>
                    </a:cubicBezTo>
                    <a:close/>
                    <a:moveTo>
                      <a:pt x="3356" y="0"/>
                    </a:moveTo>
                    <a:cubicBezTo>
                      <a:pt x="3353" y="0"/>
                      <a:pt x="3351" y="1"/>
                      <a:pt x="3348" y="1"/>
                    </a:cubicBezTo>
                    <a:cubicBezTo>
                      <a:pt x="2252" y="429"/>
                      <a:pt x="1157" y="797"/>
                      <a:pt x="53" y="1105"/>
                    </a:cubicBezTo>
                    <a:cubicBezTo>
                      <a:pt x="31" y="1112"/>
                      <a:pt x="8" y="1142"/>
                      <a:pt x="16" y="1172"/>
                    </a:cubicBezTo>
                    <a:cubicBezTo>
                      <a:pt x="8" y="1277"/>
                      <a:pt x="8" y="1382"/>
                      <a:pt x="1" y="1495"/>
                    </a:cubicBezTo>
                    <a:cubicBezTo>
                      <a:pt x="1" y="1521"/>
                      <a:pt x="18" y="1541"/>
                      <a:pt x="37" y="1541"/>
                    </a:cubicBezTo>
                    <a:cubicBezTo>
                      <a:pt x="40" y="1541"/>
                      <a:pt x="43" y="1541"/>
                      <a:pt x="46" y="1540"/>
                    </a:cubicBezTo>
                    <a:cubicBezTo>
                      <a:pt x="1172" y="1240"/>
                      <a:pt x="2290" y="879"/>
                      <a:pt x="3400" y="459"/>
                    </a:cubicBezTo>
                    <a:cubicBezTo>
                      <a:pt x="3438" y="437"/>
                      <a:pt x="3453" y="399"/>
                      <a:pt x="3445" y="369"/>
                    </a:cubicBezTo>
                    <a:cubicBezTo>
                      <a:pt x="3423" y="257"/>
                      <a:pt x="3408" y="152"/>
                      <a:pt x="3393" y="39"/>
                    </a:cubicBezTo>
                    <a:cubicBezTo>
                      <a:pt x="3389" y="19"/>
                      <a:pt x="3380" y="8"/>
                      <a:pt x="3370" y="5"/>
                    </a:cubicBezTo>
                    <a:lnTo>
                      <a:pt x="3370" y="5"/>
                    </a:lnTo>
                    <a:cubicBezTo>
                      <a:pt x="3366" y="2"/>
                      <a:pt x="3361" y="0"/>
                      <a:pt x="33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gf377b632c8_2_2191"/>
              <p:cNvSpPr/>
              <p:nvPr/>
            </p:nvSpPr>
            <p:spPr>
              <a:xfrm>
                <a:off x="3534534" y="3616553"/>
                <a:ext cx="391978" cy="166698"/>
              </a:xfrm>
              <a:custGeom>
                <a:rect b="b" l="l" r="r" t="t"/>
                <a:pathLst>
                  <a:path extrusionOk="0" h="1497" w="3520">
                    <a:moveTo>
                      <a:pt x="3417" y="142"/>
                    </a:moveTo>
                    <a:lnTo>
                      <a:pt x="3417" y="142"/>
                    </a:lnTo>
                    <a:cubicBezTo>
                      <a:pt x="3402" y="186"/>
                      <a:pt x="3413" y="294"/>
                      <a:pt x="3421" y="364"/>
                    </a:cubicBezTo>
                    <a:lnTo>
                      <a:pt x="3421" y="364"/>
                    </a:lnTo>
                    <a:cubicBezTo>
                      <a:pt x="2844" y="575"/>
                      <a:pt x="2266" y="764"/>
                      <a:pt x="1681" y="940"/>
                    </a:cubicBezTo>
                    <a:cubicBezTo>
                      <a:pt x="1284" y="1052"/>
                      <a:pt x="893" y="1165"/>
                      <a:pt x="503" y="1270"/>
                    </a:cubicBezTo>
                    <a:cubicBezTo>
                      <a:pt x="414" y="1291"/>
                      <a:pt x="274" y="1362"/>
                      <a:pt x="176" y="1362"/>
                    </a:cubicBezTo>
                    <a:cubicBezTo>
                      <a:pt x="167" y="1362"/>
                      <a:pt x="159" y="1361"/>
                      <a:pt x="150" y="1360"/>
                    </a:cubicBezTo>
                    <a:cubicBezTo>
                      <a:pt x="98" y="1353"/>
                      <a:pt x="15" y="1255"/>
                      <a:pt x="75" y="1172"/>
                    </a:cubicBezTo>
                    <a:cubicBezTo>
                      <a:pt x="113" y="1127"/>
                      <a:pt x="541" y="1052"/>
                      <a:pt x="653" y="1022"/>
                    </a:cubicBezTo>
                    <a:cubicBezTo>
                      <a:pt x="1066" y="902"/>
                      <a:pt x="1486" y="782"/>
                      <a:pt x="1899" y="655"/>
                    </a:cubicBezTo>
                    <a:cubicBezTo>
                      <a:pt x="2282" y="535"/>
                      <a:pt x="2672" y="407"/>
                      <a:pt x="3055" y="272"/>
                    </a:cubicBezTo>
                    <a:cubicBezTo>
                      <a:pt x="3130" y="245"/>
                      <a:pt x="3279" y="149"/>
                      <a:pt x="3362" y="149"/>
                    </a:cubicBezTo>
                    <a:cubicBezTo>
                      <a:pt x="3370" y="149"/>
                      <a:pt x="3378" y="150"/>
                      <a:pt x="3385" y="152"/>
                    </a:cubicBezTo>
                    <a:cubicBezTo>
                      <a:pt x="3386" y="153"/>
                      <a:pt x="3388" y="153"/>
                      <a:pt x="3389" y="153"/>
                    </a:cubicBezTo>
                    <a:cubicBezTo>
                      <a:pt x="3397" y="153"/>
                      <a:pt x="3407" y="147"/>
                      <a:pt x="3417" y="142"/>
                    </a:cubicBezTo>
                    <a:close/>
                    <a:moveTo>
                      <a:pt x="3456" y="0"/>
                    </a:moveTo>
                    <a:cubicBezTo>
                      <a:pt x="3452" y="0"/>
                      <a:pt x="3449" y="1"/>
                      <a:pt x="3445" y="2"/>
                    </a:cubicBezTo>
                    <a:cubicBezTo>
                      <a:pt x="2319" y="415"/>
                      <a:pt x="1186" y="767"/>
                      <a:pt x="45" y="1067"/>
                    </a:cubicBezTo>
                    <a:cubicBezTo>
                      <a:pt x="23" y="1075"/>
                      <a:pt x="0" y="1105"/>
                      <a:pt x="0" y="1127"/>
                    </a:cubicBezTo>
                    <a:cubicBezTo>
                      <a:pt x="15" y="1232"/>
                      <a:pt x="23" y="1338"/>
                      <a:pt x="23" y="1443"/>
                    </a:cubicBezTo>
                    <a:cubicBezTo>
                      <a:pt x="30" y="1469"/>
                      <a:pt x="42" y="1496"/>
                      <a:pt x="61" y="1496"/>
                    </a:cubicBezTo>
                    <a:cubicBezTo>
                      <a:pt x="63" y="1496"/>
                      <a:pt x="66" y="1496"/>
                      <a:pt x="68" y="1495"/>
                    </a:cubicBezTo>
                    <a:cubicBezTo>
                      <a:pt x="1209" y="1217"/>
                      <a:pt x="2342" y="880"/>
                      <a:pt x="3475" y="482"/>
                    </a:cubicBezTo>
                    <a:cubicBezTo>
                      <a:pt x="3481" y="479"/>
                      <a:pt x="3487" y="475"/>
                      <a:pt x="3492" y="470"/>
                    </a:cubicBezTo>
                    <a:lnTo>
                      <a:pt x="3492" y="470"/>
                    </a:lnTo>
                    <a:cubicBezTo>
                      <a:pt x="3507" y="459"/>
                      <a:pt x="3520" y="438"/>
                      <a:pt x="3520" y="407"/>
                    </a:cubicBezTo>
                    <a:cubicBezTo>
                      <a:pt x="3512" y="287"/>
                      <a:pt x="3505" y="167"/>
                      <a:pt x="3497" y="54"/>
                    </a:cubicBezTo>
                    <a:cubicBezTo>
                      <a:pt x="3491" y="22"/>
                      <a:pt x="3479" y="0"/>
                      <a:pt x="34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gf377b632c8_2_2191"/>
              <p:cNvSpPr/>
              <p:nvPr/>
            </p:nvSpPr>
            <p:spPr>
              <a:xfrm>
                <a:off x="3536204" y="3389946"/>
                <a:ext cx="343538" cy="169594"/>
              </a:xfrm>
              <a:custGeom>
                <a:rect b="b" l="l" r="r" t="t"/>
                <a:pathLst>
                  <a:path extrusionOk="0" h="1523" w="3085">
                    <a:moveTo>
                      <a:pt x="53" y="1399"/>
                    </a:moveTo>
                    <a:lnTo>
                      <a:pt x="53" y="1399"/>
                    </a:lnTo>
                    <a:cubicBezTo>
                      <a:pt x="54" y="1400"/>
                      <a:pt x="56" y="1401"/>
                      <a:pt x="57" y="1402"/>
                    </a:cubicBezTo>
                    <a:lnTo>
                      <a:pt x="57" y="1402"/>
                    </a:lnTo>
                    <a:cubicBezTo>
                      <a:pt x="55" y="1401"/>
                      <a:pt x="54" y="1400"/>
                      <a:pt x="53" y="1399"/>
                    </a:cubicBezTo>
                    <a:close/>
                    <a:moveTo>
                      <a:pt x="2900" y="145"/>
                    </a:moveTo>
                    <a:cubicBezTo>
                      <a:pt x="2922" y="203"/>
                      <a:pt x="2957" y="298"/>
                      <a:pt x="2977" y="329"/>
                    </a:cubicBezTo>
                    <a:lnTo>
                      <a:pt x="2977" y="329"/>
                    </a:lnTo>
                    <a:cubicBezTo>
                      <a:pt x="2936" y="387"/>
                      <a:pt x="2761" y="416"/>
                      <a:pt x="2702" y="438"/>
                    </a:cubicBezTo>
                    <a:cubicBezTo>
                      <a:pt x="2394" y="566"/>
                      <a:pt x="2079" y="686"/>
                      <a:pt x="1764" y="806"/>
                    </a:cubicBezTo>
                    <a:cubicBezTo>
                      <a:pt x="1389" y="949"/>
                      <a:pt x="1013" y="1084"/>
                      <a:pt x="638" y="1211"/>
                    </a:cubicBezTo>
                    <a:cubicBezTo>
                      <a:pt x="553" y="1238"/>
                      <a:pt x="229" y="1412"/>
                      <a:pt x="98" y="1412"/>
                    </a:cubicBezTo>
                    <a:cubicBezTo>
                      <a:pt x="81" y="1412"/>
                      <a:pt x="68" y="1409"/>
                      <a:pt x="58" y="1403"/>
                    </a:cubicBezTo>
                    <a:lnTo>
                      <a:pt x="58" y="1403"/>
                    </a:lnTo>
                    <a:cubicBezTo>
                      <a:pt x="61" y="1405"/>
                      <a:pt x="65" y="1406"/>
                      <a:pt x="68" y="1406"/>
                    </a:cubicBezTo>
                    <a:cubicBezTo>
                      <a:pt x="110" y="1406"/>
                      <a:pt x="98" y="1189"/>
                      <a:pt x="98" y="1189"/>
                    </a:cubicBezTo>
                    <a:cubicBezTo>
                      <a:pt x="143" y="1144"/>
                      <a:pt x="293" y="1129"/>
                      <a:pt x="346" y="1114"/>
                    </a:cubicBezTo>
                    <a:cubicBezTo>
                      <a:pt x="668" y="1001"/>
                      <a:pt x="998" y="889"/>
                      <a:pt x="1321" y="769"/>
                    </a:cubicBezTo>
                    <a:cubicBezTo>
                      <a:pt x="1850" y="570"/>
                      <a:pt x="2371" y="365"/>
                      <a:pt x="2900" y="145"/>
                    </a:cubicBezTo>
                    <a:close/>
                    <a:moveTo>
                      <a:pt x="2931" y="1"/>
                    </a:moveTo>
                    <a:cubicBezTo>
                      <a:pt x="2928" y="1"/>
                      <a:pt x="2924" y="1"/>
                      <a:pt x="2920" y="3"/>
                    </a:cubicBezTo>
                    <a:cubicBezTo>
                      <a:pt x="1974" y="408"/>
                      <a:pt x="1021" y="769"/>
                      <a:pt x="60" y="1091"/>
                    </a:cubicBezTo>
                    <a:cubicBezTo>
                      <a:pt x="38" y="1099"/>
                      <a:pt x="23" y="1114"/>
                      <a:pt x="23" y="1144"/>
                    </a:cubicBezTo>
                    <a:cubicBezTo>
                      <a:pt x="15" y="1249"/>
                      <a:pt x="8" y="1354"/>
                      <a:pt x="0" y="1459"/>
                    </a:cubicBezTo>
                    <a:cubicBezTo>
                      <a:pt x="0" y="1485"/>
                      <a:pt x="12" y="1522"/>
                      <a:pt x="34" y="1522"/>
                    </a:cubicBezTo>
                    <a:cubicBezTo>
                      <a:pt x="38" y="1522"/>
                      <a:pt x="41" y="1521"/>
                      <a:pt x="45" y="1519"/>
                    </a:cubicBezTo>
                    <a:cubicBezTo>
                      <a:pt x="1051" y="1204"/>
                      <a:pt x="2049" y="844"/>
                      <a:pt x="3040" y="431"/>
                    </a:cubicBezTo>
                    <a:cubicBezTo>
                      <a:pt x="3070" y="416"/>
                      <a:pt x="3085" y="378"/>
                      <a:pt x="3070" y="341"/>
                    </a:cubicBezTo>
                    <a:cubicBezTo>
                      <a:pt x="3040" y="244"/>
                      <a:pt x="3003" y="140"/>
                      <a:pt x="2965" y="43"/>
                    </a:cubicBezTo>
                    <a:lnTo>
                      <a:pt x="2965" y="43"/>
                    </a:lnTo>
                    <a:cubicBezTo>
                      <a:pt x="2961" y="19"/>
                      <a:pt x="2949" y="1"/>
                      <a:pt x="29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gf377b632c8_2_2191"/>
              <p:cNvSpPr/>
              <p:nvPr/>
            </p:nvSpPr>
            <p:spPr>
              <a:xfrm>
                <a:off x="3540547" y="3322242"/>
                <a:ext cx="312469" cy="162133"/>
              </a:xfrm>
              <a:custGeom>
                <a:rect b="b" l="l" r="r" t="t"/>
                <a:pathLst>
                  <a:path extrusionOk="0" h="1456" w="2806">
                    <a:moveTo>
                      <a:pt x="66" y="1332"/>
                    </a:moveTo>
                    <a:lnTo>
                      <a:pt x="66" y="1332"/>
                    </a:lnTo>
                    <a:cubicBezTo>
                      <a:pt x="67" y="1332"/>
                      <a:pt x="68" y="1333"/>
                      <a:pt x="68" y="1333"/>
                    </a:cubicBezTo>
                    <a:lnTo>
                      <a:pt x="68" y="1333"/>
                    </a:lnTo>
                    <a:cubicBezTo>
                      <a:pt x="68" y="1333"/>
                      <a:pt x="67" y="1332"/>
                      <a:pt x="66" y="1332"/>
                    </a:cubicBezTo>
                    <a:close/>
                    <a:moveTo>
                      <a:pt x="2583" y="143"/>
                    </a:moveTo>
                    <a:lnTo>
                      <a:pt x="2583" y="143"/>
                    </a:lnTo>
                    <a:cubicBezTo>
                      <a:pt x="2627" y="232"/>
                      <a:pt x="2662" y="318"/>
                      <a:pt x="2697" y="320"/>
                    </a:cubicBezTo>
                    <a:lnTo>
                      <a:pt x="2697" y="320"/>
                    </a:lnTo>
                    <a:cubicBezTo>
                      <a:pt x="2647" y="346"/>
                      <a:pt x="2564" y="367"/>
                      <a:pt x="2535" y="379"/>
                    </a:cubicBezTo>
                    <a:cubicBezTo>
                      <a:pt x="2250" y="499"/>
                      <a:pt x="1965" y="619"/>
                      <a:pt x="1672" y="731"/>
                    </a:cubicBezTo>
                    <a:cubicBezTo>
                      <a:pt x="1335" y="866"/>
                      <a:pt x="997" y="1001"/>
                      <a:pt x="659" y="1121"/>
                    </a:cubicBezTo>
                    <a:cubicBezTo>
                      <a:pt x="573" y="1155"/>
                      <a:pt x="238" y="1341"/>
                      <a:pt x="106" y="1341"/>
                    </a:cubicBezTo>
                    <a:cubicBezTo>
                      <a:pt x="105" y="1341"/>
                      <a:pt x="105" y="1341"/>
                      <a:pt x="104" y="1341"/>
                    </a:cubicBezTo>
                    <a:lnTo>
                      <a:pt x="104" y="1341"/>
                    </a:lnTo>
                    <a:cubicBezTo>
                      <a:pt x="143" y="1321"/>
                      <a:pt x="102" y="1150"/>
                      <a:pt x="126" y="1106"/>
                    </a:cubicBezTo>
                    <a:lnTo>
                      <a:pt x="126" y="1106"/>
                    </a:lnTo>
                    <a:cubicBezTo>
                      <a:pt x="125" y="1109"/>
                      <a:pt x="127" y="1110"/>
                      <a:pt x="130" y="1110"/>
                    </a:cubicBezTo>
                    <a:cubicBezTo>
                      <a:pt x="149" y="1110"/>
                      <a:pt x="223" y="1082"/>
                      <a:pt x="254" y="1069"/>
                    </a:cubicBezTo>
                    <a:cubicBezTo>
                      <a:pt x="524" y="911"/>
                      <a:pt x="847" y="851"/>
                      <a:pt x="1132" y="739"/>
                    </a:cubicBezTo>
                    <a:cubicBezTo>
                      <a:pt x="1618" y="547"/>
                      <a:pt x="2097" y="349"/>
                      <a:pt x="2583" y="143"/>
                    </a:cubicBezTo>
                    <a:close/>
                    <a:moveTo>
                      <a:pt x="2608" y="1"/>
                    </a:moveTo>
                    <a:cubicBezTo>
                      <a:pt x="2604" y="1"/>
                      <a:pt x="2600" y="1"/>
                      <a:pt x="2595" y="3"/>
                    </a:cubicBezTo>
                    <a:cubicBezTo>
                      <a:pt x="1762" y="371"/>
                      <a:pt x="929" y="701"/>
                      <a:pt x="96" y="1001"/>
                    </a:cubicBezTo>
                    <a:cubicBezTo>
                      <a:pt x="74" y="1016"/>
                      <a:pt x="59" y="1031"/>
                      <a:pt x="59" y="1061"/>
                    </a:cubicBezTo>
                    <a:cubicBezTo>
                      <a:pt x="44" y="1167"/>
                      <a:pt x="21" y="1279"/>
                      <a:pt x="6" y="1392"/>
                    </a:cubicBezTo>
                    <a:cubicBezTo>
                      <a:pt x="0" y="1423"/>
                      <a:pt x="21" y="1455"/>
                      <a:pt x="45" y="1455"/>
                    </a:cubicBezTo>
                    <a:cubicBezTo>
                      <a:pt x="50" y="1455"/>
                      <a:pt x="54" y="1454"/>
                      <a:pt x="59" y="1452"/>
                    </a:cubicBezTo>
                    <a:cubicBezTo>
                      <a:pt x="959" y="1144"/>
                      <a:pt x="1860" y="799"/>
                      <a:pt x="2760" y="409"/>
                    </a:cubicBezTo>
                    <a:cubicBezTo>
                      <a:pt x="2790" y="386"/>
                      <a:pt x="2805" y="341"/>
                      <a:pt x="2783" y="304"/>
                    </a:cubicBezTo>
                    <a:cubicBezTo>
                      <a:pt x="2740" y="218"/>
                      <a:pt x="2691" y="126"/>
                      <a:pt x="2641" y="40"/>
                    </a:cubicBezTo>
                    <a:lnTo>
                      <a:pt x="2641" y="40"/>
                    </a:lnTo>
                    <a:cubicBezTo>
                      <a:pt x="2637" y="18"/>
                      <a:pt x="2625" y="1"/>
                      <a:pt x="26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gf377b632c8_2_2191"/>
              <p:cNvSpPr/>
              <p:nvPr/>
            </p:nvSpPr>
            <p:spPr>
              <a:xfrm>
                <a:off x="3552128" y="3265451"/>
                <a:ext cx="267481" cy="147545"/>
              </a:xfrm>
              <a:custGeom>
                <a:rect b="b" l="l" r="r" t="t"/>
                <a:pathLst>
                  <a:path extrusionOk="0" h="1325" w="2402">
                    <a:moveTo>
                      <a:pt x="2167" y="141"/>
                    </a:moveTo>
                    <a:cubicBezTo>
                      <a:pt x="2209" y="215"/>
                      <a:pt x="2240" y="294"/>
                      <a:pt x="2274" y="306"/>
                    </a:cubicBezTo>
                    <a:lnTo>
                      <a:pt x="2274" y="306"/>
                    </a:lnTo>
                    <a:cubicBezTo>
                      <a:pt x="2236" y="323"/>
                      <a:pt x="2190" y="336"/>
                      <a:pt x="2176" y="341"/>
                    </a:cubicBezTo>
                    <a:cubicBezTo>
                      <a:pt x="1929" y="416"/>
                      <a:pt x="1688" y="558"/>
                      <a:pt x="1448" y="656"/>
                    </a:cubicBezTo>
                    <a:cubicBezTo>
                      <a:pt x="1163" y="776"/>
                      <a:pt x="870" y="896"/>
                      <a:pt x="578" y="1009"/>
                    </a:cubicBezTo>
                    <a:cubicBezTo>
                      <a:pt x="492" y="1042"/>
                      <a:pt x="223" y="1204"/>
                      <a:pt x="100" y="1210"/>
                    </a:cubicBezTo>
                    <a:lnTo>
                      <a:pt x="100" y="1210"/>
                    </a:lnTo>
                    <a:cubicBezTo>
                      <a:pt x="130" y="1188"/>
                      <a:pt x="87" y="1061"/>
                      <a:pt x="135" y="971"/>
                    </a:cubicBezTo>
                    <a:lnTo>
                      <a:pt x="135" y="971"/>
                    </a:lnTo>
                    <a:cubicBezTo>
                      <a:pt x="128" y="986"/>
                      <a:pt x="128" y="992"/>
                      <a:pt x="133" y="992"/>
                    </a:cubicBezTo>
                    <a:cubicBezTo>
                      <a:pt x="143" y="992"/>
                      <a:pt x="175" y="969"/>
                      <a:pt x="210" y="949"/>
                    </a:cubicBezTo>
                    <a:cubicBezTo>
                      <a:pt x="420" y="821"/>
                      <a:pt x="683" y="769"/>
                      <a:pt x="900" y="678"/>
                    </a:cubicBezTo>
                    <a:cubicBezTo>
                      <a:pt x="1320" y="509"/>
                      <a:pt x="1747" y="325"/>
                      <a:pt x="2167" y="141"/>
                    </a:cubicBezTo>
                    <a:close/>
                    <a:moveTo>
                      <a:pt x="2183" y="0"/>
                    </a:moveTo>
                    <a:cubicBezTo>
                      <a:pt x="2179" y="0"/>
                      <a:pt x="2174" y="1"/>
                      <a:pt x="2169" y="3"/>
                    </a:cubicBezTo>
                    <a:cubicBezTo>
                      <a:pt x="1486" y="318"/>
                      <a:pt x="788" y="603"/>
                      <a:pt x="90" y="874"/>
                    </a:cubicBezTo>
                    <a:cubicBezTo>
                      <a:pt x="68" y="881"/>
                      <a:pt x="53" y="904"/>
                      <a:pt x="53" y="926"/>
                    </a:cubicBezTo>
                    <a:cubicBezTo>
                      <a:pt x="38" y="1039"/>
                      <a:pt x="22" y="1151"/>
                      <a:pt x="7" y="1264"/>
                    </a:cubicBezTo>
                    <a:cubicBezTo>
                      <a:pt x="1" y="1297"/>
                      <a:pt x="24" y="1325"/>
                      <a:pt x="51" y="1325"/>
                    </a:cubicBezTo>
                    <a:cubicBezTo>
                      <a:pt x="54" y="1325"/>
                      <a:pt x="57" y="1325"/>
                      <a:pt x="60" y="1324"/>
                    </a:cubicBezTo>
                    <a:cubicBezTo>
                      <a:pt x="825" y="1039"/>
                      <a:pt x="1591" y="731"/>
                      <a:pt x="2349" y="393"/>
                    </a:cubicBezTo>
                    <a:cubicBezTo>
                      <a:pt x="2386" y="371"/>
                      <a:pt x="2401" y="326"/>
                      <a:pt x="2379" y="288"/>
                    </a:cubicBezTo>
                    <a:cubicBezTo>
                      <a:pt x="2328" y="201"/>
                      <a:pt x="2270" y="114"/>
                      <a:pt x="2219" y="34"/>
                    </a:cubicBezTo>
                    <a:lnTo>
                      <a:pt x="2219" y="34"/>
                    </a:lnTo>
                    <a:cubicBezTo>
                      <a:pt x="2213" y="15"/>
                      <a:pt x="2201" y="0"/>
                      <a:pt x="21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gf377b632c8_2_2191"/>
              <p:cNvSpPr/>
              <p:nvPr/>
            </p:nvSpPr>
            <p:spPr>
              <a:xfrm>
                <a:off x="3563821" y="3210108"/>
                <a:ext cx="218149" cy="129617"/>
              </a:xfrm>
              <a:custGeom>
                <a:rect b="b" l="l" r="r" t="t"/>
                <a:pathLst>
                  <a:path extrusionOk="0" h="1164" w="1959">
                    <a:moveTo>
                      <a:pt x="1699" y="134"/>
                    </a:moveTo>
                    <a:cubicBezTo>
                      <a:pt x="1735" y="176"/>
                      <a:pt x="1794" y="245"/>
                      <a:pt x="1834" y="280"/>
                    </a:cubicBezTo>
                    <a:lnTo>
                      <a:pt x="1834" y="280"/>
                    </a:lnTo>
                    <a:cubicBezTo>
                      <a:pt x="1825" y="284"/>
                      <a:pt x="1815" y="288"/>
                      <a:pt x="1801" y="290"/>
                    </a:cubicBezTo>
                    <a:cubicBezTo>
                      <a:pt x="1621" y="320"/>
                      <a:pt x="1418" y="463"/>
                      <a:pt x="1246" y="538"/>
                    </a:cubicBezTo>
                    <a:cubicBezTo>
                      <a:pt x="884" y="697"/>
                      <a:pt x="494" y="940"/>
                      <a:pt x="117" y="1024"/>
                    </a:cubicBezTo>
                    <a:lnTo>
                      <a:pt x="117" y="1024"/>
                    </a:lnTo>
                    <a:cubicBezTo>
                      <a:pt x="122" y="992"/>
                      <a:pt x="125" y="958"/>
                      <a:pt x="128" y="943"/>
                    </a:cubicBezTo>
                    <a:cubicBezTo>
                      <a:pt x="165" y="808"/>
                      <a:pt x="135" y="830"/>
                      <a:pt x="165" y="793"/>
                    </a:cubicBezTo>
                    <a:cubicBezTo>
                      <a:pt x="263" y="680"/>
                      <a:pt x="533" y="643"/>
                      <a:pt x="660" y="590"/>
                    </a:cubicBezTo>
                    <a:cubicBezTo>
                      <a:pt x="1007" y="443"/>
                      <a:pt x="1353" y="288"/>
                      <a:pt x="1699" y="134"/>
                    </a:cubicBezTo>
                    <a:close/>
                    <a:moveTo>
                      <a:pt x="1712" y="0"/>
                    </a:moveTo>
                    <a:cubicBezTo>
                      <a:pt x="1707" y="0"/>
                      <a:pt x="1702" y="2"/>
                      <a:pt x="1696" y="5"/>
                    </a:cubicBezTo>
                    <a:cubicBezTo>
                      <a:pt x="1171" y="245"/>
                      <a:pt x="645" y="478"/>
                      <a:pt x="113" y="695"/>
                    </a:cubicBezTo>
                    <a:cubicBezTo>
                      <a:pt x="98" y="703"/>
                      <a:pt x="83" y="718"/>
                      <a:pt x="83" y="733"/>
                    </a:cubicBezTo>
                    <a:cubicBezTo>
                      <a:pt x="60" y="853"/>
                      <a:pt x="38" y="965"/>
                      <a:pt x="8" y="1085"/>
                    </a:cubicBezTo>
                    <a:cubicBezTo>
                      <a:pt x="1" y="1118"/>
                      <a:pt x="18" y="1163"/>
                      <a:pt x="47" y="1163"/>
                    </a:cubicBezTo>
                    <a:cubicBezTo>
                      <a:pt x="51" y="1163"/>
                      <a:pt x="56" y="1162"/>
                      <a:pt x="60" y="1160"/>
                    </a:cubicBezTo>
                    <a:cubicBezTo>
                      <a:pt x="683" y="913"/>
                      <a:pt x="1298" y="650"/>
                      <a:pt x="1914" y="365"/>
                    </a:cubicBezTo>
                    <a:cubicBezTo>
                      <a:pt x="1951" y="343"/>
                      <a:pt x="1959" y="297"/>
                      <a:pt x="1936" y="260"/>
                    </a:cubicBezTo>
                    <a:cubicBezTo>
                      <a:pt x="1876" y="177"/>
                      <a:pt x="1809" y="102"/>
                      <a:pt x="1741" y="20"/>
                    </a:cubicBezTo>
                    <a:cubicBezTo>
                      <a:pt x="1739" y="18"/>
                      <a:pt x="1738" y="16"/>
                      <a:pt x="1736" y="14"/>
                    </a:cubicBezTo>
                    <a:lnTo>
                      <a:pt x="1736" y="14"/>
                    </a:lnTo>
                    <a:cubicBezTo>
                      <a:pt x="1730" y="6"/>
                      <a:pt x="1722" y="0"/>
                      <a:pt x="17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gf377b632c8_2_2191"/>
              <p:cNvSpPr/>
              <p:nvPr/>
            </p:nvSpPr>
            <p:spPr>
              <a:xfrm>
                <a:off x="3578854" y="3156546"/>
                <a:ext cx="160466" cy="106901"/>
              </a:xfrm>
              <a:custGeom>
                <a:rect b="b" l="l" r="r" t="t"/>
                <a:pathLst>
                  <a:path extrusionOk="0" h="960" w="1441">
                    <a:moveTo>
                      <a:pt x="1169" y="126"/>
                    </a:moveTo>
                    <a:cubicBezTo>
                      <a:pt x="1212" y="175"/>
                      <a:pt x="1254" y="225"/>
                      <a:pt x="1297" y="274"/>
                    </a:cubicBezTo>
                    <a:lnTo>
                      <a:pt x="1297" y="274"/>
                    </a:lnTo>
                    <a:cubicBezTo>
                      <a:pt x="903" y="460"/>
                      <a:pt x="510" y="640"/>
                      <a:pt x="117" y="808"/>
                    </a:cubicBezTo>
                    <a:lnTo>
                      <a:pt x="117" y="808"/>
                    </a:lnTo>
                    <a:cubicBezTo>
                      <a:pt x="126" y="764"/>
                      <a:pt x="134" y="719"/>
                      <a:pt x="143" y="673"/>
                    </a:cubicBezTo>
                    <a:cubicBezTo>
                      <a:pt x="143" y="663"/>
                      <a:pt x="156" y="606"/>
                      <a:pt x="158" y="583"/>
                    </a:cubicBezTo>
                    <a:lnTo>
                      <a:pt x="158" y="583"/>
                    </a:lnTo>
                    <a:cubicBezTo>
                      <a:pt x="241" y="508"/>
                      <a:pt x="391" y="486"/>
                      <a:pt x="488" y="441"/>
                    </a:cubicBezTo>
                    <a:cubicBezTo>
                      <a:pt x="715" y="338"/>
                      <a:pt x="942" y="236"/>
                      <a:pt x="1169" y="126"/>
                    </a:cubicBezTo>
                    <a:close/>
                    <a:moveTo>
                      <a:pt x="1181" y="1"/>
                    </a:moveTo>
                    <a:cubicBezTo>
                      <a:pt x="1176" y="1"/>
                      <a:pt x="1170" y="2"/>
                      <a:pt x="1163" y="6"/>
                    </a:cubicBezTo>
                    <a:cubicBezTo>
                      <a:pt x="901" y="133"/>
                      <a:pt x="630" y="253"/>
                      <a:pt x="360" y="373"/>
                    </a:cubicBezTo>
                    <a:cubicBezTo>
                      <a:pt x="293" y="403"/>
                      <a:pt x="150" y="426"/>
                      <a:pt x="98" y="486"/>
                    </a:cubicBezTo>
                    <a:cubicBezTo>
                      <a:pt x="38" y="568"/>
                      <a:pt x="30" y="771"/>
                      <a:pt x="8" y="884"/>
                    </a:cubicBezTo>
                    <a:cubicBezTo>
                      <a:pt x="1" y="918"/>
                      <a:pt x="19" y="959"/>
                      <a:pt x="52" y="959"/>
                    </a:cubicBezTo>
                    <a:cubicBezTo>
                      <a:pt x="55" y="959"/>
                      <a:pt x="57" y="959"/>
                      <a:pt x="60" y="959"/>
                    </a:cubicBezTo>
                    <a:cubicBezTo>
                      <a:pt x="510" y="763"/>
                      <a:pt x="953" y="568"/>
                      <a:pt x="1396" y="358"/>
                    </a:cubicBezTo>
                    <a:cubicBezTo>
                      <a:pt x="1426" y="336"/>
                      <a:pt x="1441" y="291"/>
                      <a:pt x="1418" y="253"/>
                    </a:cubicBezTo>
                    <a:cubicBezTo>
                      <a:pt x="1352" y="179"/>
                      <a:pt x="1278" y="98"/>
                      <a:pt x="1212" y="24"/>
                    </a:cubicBezTo>
                    <a:lnTo>
                      <a:pt x="1212" y="24"/>
                    </a:lnTo>
                    <a:cubicBezTo>
                      <a:pt x="1206" y="10"/>
                      <a:pt x="1195" y="1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gf377b632c8_2_2191"/>
              <p:cNvSpPr/>
              <p:nvPr/>
            </p:nvSpPr>
            <p:spPr>
              <a:xfrm>
                <a:off x="3601459" y="3111892"/>
                <a:ext cx="86079" cy="73272"/>
              </a:xfrm>
              <a:custGeom>
                <a:rect b="b" l="l" r="r" t="t"/>
                <a:pathLst>
                  <a:path extrusionOk="0" h="658" w="773">
                    <a:moveTo>
                      <a:pt x="475" y="130"/>
                    </a:moveTo>
                    <a:lnTo>
                      <a:pt x="475" y="130"/>
                    </a:lnTo>
                    <a:cubicBezTo>
                      <a:pt x="525" y="175"/>
                      <a:pt x="572" y="218"/>
                      <a:pt x="621" y="262"/>
                    </a:cubicBezTo>
                    <a:lnTo>
                      <a:pt x="621" y="262"/>
                    </a:lnTo>
                    <a:cubicBezTo>
                      <a:pt x="454" y="346"/>
                      <a:pt x="284" y="427"/>
                      <a:pt x="113" y="506"/>
                    </a:cubicBezTo>
                    <a:lnTo>
                      <a:pt x="113" y="506"/>
                    </a:lnTo>
                    <a:cubicBezTo>
                      <a:pt x="120" y="473"/>
                      <a:pt x="127" y="440"/>
                      <a:pt x="135" y="407"/>
                    </a:cubicBezTo>
                    <a:cubicBezTo>
                      <a:pt x="157" y="362"/>
                      <a:pt x="165" y="317"/>
                      <a:pt x="172" y="272"/>
                    </a:cubicBezTo>
                    <a:lnTo>
                      <a:pt x="172" y="272"/>
                    </a:lnTo>
                    <a:cubicBezTo>
                      <a:pt x="225" y="267"/>
                      <a:pt x="297" y="209"/>
                      <a:pt x="345" y="189"/>
                    </a:cubicBezTo>
                    <a:cubicBezTo>
                      <a:pt x="384" y="169"/>
                      <a:pt x="429" y="150"/>
                      <a:pt x="475" y="130"/>
                    </a:cubicBezTo>
                    <a:close/>
                    <a:moveTo>
                      <a:pt x="483" y="1"/>
                    </a:moveTo>
                    <a:cubicBezTo>
                      <a:pt x="473" y="1"/>
                      <a:pt x="465" y="6"/>
                      <a:pt x="458" y="15"/>
                    </a:cubicBezTo>
                    <a:lnTo>
                      <a:pt x="458" y="15"/>
                    </a:lnTo>
                    <a:cubicBezTo>
                      <a:pt x="403" y="36"/>
                      <a:pt x="348" y="63"/>
                      <a:pt x="300" y="84"/>
                    </a:cubicBezTo>
                    <a:cubicBezTo>
                      <a:pt x="232" y="106"/>
                      <a:pt x="180" y="129"/>
                      <a:pt x="127" y="166"/>
                    </a:cubicBezTo>
                    <a:cubicBezTo>
                      <a:pt x="52" y="234"/>
                      <a:pt x="37" y="467"/>
                      <a:pt x="7" y="579"/>
                    </a:cubicBezTo>
                    <a:cubicBezTo>
                      <a:pt x="1" y="618"/>
                      <a:pt x="22" y="657"/>
                      <a:pt x="48" y="657"/>
                    </a:cubicBezTo>
                    <a:cubicBezTo>
                      <a:pt x="52" y="657"/>
                      <a:pt x="56" y="656"/>
                      <a:pt x="60" y="654"/>
                    </a:cubicBezTo>
                    <a:cubicBezTo>
                      <a:pt x="285" y="549"/>
                      <a:pt x="510" y="444"/>
                      <a:pt x="728" y="339"/>
                    </a:cubicBezTo>
                    <a:cubicBezTo>
                      <a:pt x="765" y="317"/>
                      <a:pt x="773" y="264"/>
                      <a:pt x="743" y="226"/>
                    </a:cubicBezTo>
                    <a:cubicBezTo>
                      <a:pt x="663" y="161"/>
                      <a:pt x="591" y="89"/>
                      <a:pt x="512" y="17"/>
                    </a:cubicBezTo>
                    <a:lnTo>
                      <a:pt x="512" y="17"/>
                    </a:lnTo>
                    <a:cubicBezTo>
                      <a:pt x="508" y="13"/>
                      <a:pt x="504" y="9"/>
                      <a:pt x="500" y="7"/>
                    </a:cubicBezTo>
                    <a:lnTo>
                      <a:pt x="500" y="7"/>
                    </a:lnTo>
                    <a:cubicBezTo>
                      <a:pt x="494" y="3"/>
                      <a:pt x="488" y="1"/>
                      <a:pt x="4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gf377b632c8_2_2191"/>
              <p:cNvSpPr/>
              <p:nvPr/>
            </p:nvSpPr>
            <p:spPr>
              <a:xfrm>
                <a:off x="3542885" y="3696840"/>
                <a:ext cx="384406" cy="155563"/>
              </a:xfrm>
              <a:custGeom>
                <a:rect b="b" l="l" r="r" t="t"/>
                <a:pathLst>
                  <a:path extrusionOk="0" h="1397" w="3452">
                    <a:moveTo>
                      <a:pt x="3316" y="146"/>
                    </a:moveTo>
                    <a:cubicBezTo>
                      <a:pt x="3328" y="146"/>
                      <a:pt x="3338" y="148"/>
                      <a:pt x="3347" y="151"/>
                    </a:cubicBezTo>
                    <a:cubicBezTo>
                      <a:pt x="3350" y="151"/>
                      <a:pt x="3354" y="150"/>
                      <a:pt x="3358" y="148"/>
                    </a:cubicBezTo>
                    <a:lnTo>
                      <a:pt x="3358" y="148"/>
                    </a:lnTo>
                    <a:cubicBezTo>
                      <a:pt x="3342" y="198"/>
                      <a:pt x="3340" y="298"/>
                      <a:pt x="3340" y="366"/>
                    </a:cubicBezTo>
                    <a:lnTo>
                      <a:pt x="3340" y="366"/>
                    </a:lnTo>
                    <a:cubicBezTo>
                      <a:pt x="2751" y="557"/>
                      <a:pt x="2156" y="740"/>
                      <a:pt x="1554" y="909"/>
                    </a:cubicBezTo>
                    <a:cubicBezTo>
                      <a:pt x="1201" y="1007"/>
                      <a:pt x="841" y="1097"/>
                      <a:pt x="488" y="1187"/>
                    </a:cubicBezTo>
                    <a:cubicBezTo>
                      <a:pt x="418" y="1206"/>
                      <a:pt x="283" y="1268"/>
                      <a:pt x="198" y="1268"/>
                    </a:cubicBezTo>
                    <a:cubicBezTo>
                      <a:pt x="183" y="1268"/>
                      <a:pt x="169" y="1266"/>
                      <a:pt x="158" y="1262"/>
                    </a:cubicBezTo>
                    <a:cubicBezTo>
                      <a:pt x="138" y="1255"/>
                      <a:pt x="94" y="1088"/>
                      <a:pt x="64" y="1088"/>
                    </a:cubicBezTo>
                    <a:cubicBezTo>
                      <a:pt x="62" y="1088"/>
                      <a:pt x="60" y="1089"/>
                      <a:pt x="58" y="1091"/>
                    </a:cubicBezTo>
                    <a:lnTo>
                      <a:pt x="58" y="1091"/>
                    </a:lnTo>
                    <a:cubicBezTo>
                      <a:pt x="134" y="1005"/>
                      <a:pt x="588" y="969"/>
                      <a:pt x="668" y="947"/>
                    </a:cubicBezTo>
                    <a:cubicBezTo>
                      <a:pt x="1066" y="842"/>
                      <a:pt x="1471" y="729"/>
                      <a:pt x="1869" y="617"/>
                    </a:cubicBezTo>
                    <a:cubicBezTo>
                      <a:pt x="2259" y="504"/>
                      <a:pt x="2642" y="384"/>
                      <a:pt x="3032" y="256"/>
                    </a:cubicBezTo>
                    <a:cubicBezTo>
                      <a:pt x="3105" y="230"/>
                      <a:pt x="3235" y="146"/>
                      <a:pt x="3316" y="146"/>
                    </a:cubicBezTo>
                    <a:close/>
                    <a:moveTo>
                      <a:pt x="3407" y="0"/>
                    </a:moveTo>
                    <a:cubicBezTo>
                      <a:pt x="3405" y="0"/>
                      <a:pt x="3402" y="0"/>
                      <a:pt x="3400" y="1"/>
                    </a:cubicBezTo>
                    <a:cubicBezTo>
                      <a:pt x="2289" y="384"/>
                      <a:pt x="1171" y="707"/>
                      <a:pt x="53" y="984"/>
                    </a:cubicBezTo>
                    <a:cubicBezTo>
                      <a:pt x="23" y="992"/>
                      <a:pt x="0" y="1029"/>
                      <a:pt x="8" y="1059"/>
                    </a:cubicBezTo>
                    <a:cubicBezTo>
                      <a:pt x="23" y="1157"/>
                      <a:pt x="45" y="1262"/>
                      <a:pt x="60" y="1359"/>
                    </a:cubicBezTo>
                    <a:cubicBezTo>
                      <a:pt x="68" y="1382"/>
                      <a:pt x="83" y="1397"/>
                      <a:pt x="105" y="1397"/>
                    </a:cubicBezTo>
                    <a:cubicBezTo>
                      <a:pt x="1194" y="1142"/>
                      <a:pt x="2289" y="842"/>
                      <a:pt x="3385" y="481"/>
                    </a:cubicBezTo>
                    <a:cubicBezTo>
                      <a:pt x="3411" y="470"/>
                      <a:pt x="3425" y="432"/>
                      <a:pt x="3423" y="399"/>
                    </a:cubicBezTo>
                    <a:lnTo>
                      <a:pt x="3423" y="399"/>
                    </a:lnTo>
                    <a:cubicBezTo>
                      <a:pt x="3438" y="282"/>
                      <a:pt x="3445" y="171"/>
                      <a:pt x="3445" y="54"/>
                    </a:cubicBezTo>
                    <a:cubicBezTo>
                      <a:pt x="3452" y="27"/>
                      <a:pt x="3428" y="0"/>
                      <a:pt x="3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gf377b632c8_2_2191"/>
              <p:cNvSpPr/>
              <p:nvPr/>
            </p:nvSpPr>
            <p:spPr>
              <a:xfrm>
                <a:off x="3553687" y="3777016"/>
                <a:ext cx="366923" cy="144093"/>
              </a:xfrm>
              <a:custGeom>
                <a:rect b="b" l="l" r="r" t="t"/>
                <a:pathLst>
                  <a:path extrusionOk="0" h="1294" w="3295">
                    <a:moveTo>
                      <a:pt x="3165" y="150"/>
                    </a:moveTo>
                    <a:cubicBezTo>
                      <a:pt x="3171" y="150"/>
                      <a:pt x="3177" y="150"/>
                      <a:pt x="3183" y="152"/>
                    </a:cubicBezTo>
                    <a:cubicBezTo>
                      <a:pt x="3183" y="152"/>
                      <a:pt x="3184" y="153"/>
                      <a:pt x="3185" y="153"/>
                    </a:cubicBezTo>
                    <a:lnTo>
                      <a:pt x="3185" y="153"/>
                    </a:lnTo>
                    <a:cubicBezTo>
                      <a:pt x="3165" y="205"/>
                      <a:pt x="3160" y="308"/>
                      <a:pt x="3156" y="375"/>
                    </a:cubicBezTo>
                    <a:lnTo>
                      <a:pt x="3156" y="375"/>
                    </a:lnTo>
                    <a:cubicBezTo>
                      <a:pt x="2592" y="550"/>
                      <a:pt x="2028" y="710"/>
                      <a:pt x="1464" y="850"/>
                    </a:cubicBezTo>
                    <a:cubicBezTo>
                      <a:pt x="1112" y="947"/>
                      <a:pt x="759" y="1030"/>
                      <a:pt x="406" y="1112"/>
                    </a:cubicBezTo>
                    <a:cubicBezTo>
                      <a:pt x="351" y="1125"/>
                      <a:pt x="255" y="1172"/>
                      <a:pt x="189" y="1172"/>
                    </a:cubicBezTo>
                    <a:cubicBezTo>
                      <a:pt x="175" y="1172"/>
                      <a:pt x="162" y="1170"/>
                      <a:pt x="151" y="1165"/>
                    </a:cubicBezTo>
                    <a:cubicBezTo>
                      <a:pt x="145" y="1165"/>
                      <a:pt x="127" y="973"/>
                      <a:pt x="85" y="973"/>
                    </a:cubicBezTo>
                    <a:cubicBezTo>
                      <a:pt x="78" y="973"/>
                      <a:pt x="70" y="979"/>
                      <a:pt x="61" y="992"/>
                    </a:cubicBezTo>
                    <a:cubicBezTo>
                      <a:pt x="129" y="887"/>
                      <a:pt x="564" y="872"/>
                      <a:pt x="661" y="850"/>
                    </a:cubicBezTo>
                    <a:cubicBezTo>
                      <a:pt x="1052" y="760"/>
                      <a:pt x="1449" y="654"/>
                      <a:pt x="1840" y="549"/>
                    </a:cubicBezTo>
                    <a:cubicBezTo>
                      <a:pt x="2200" y="452"/>
                      <a:pt x="2552" y="347"/>
                      <a:pt x="2913" y="242"/>
                    </a:cubicBezTo>
                    <a:cubicBezTo>
                      <a:pt x="2981" y="221"/>
                      <a:pt x="3095" y="150"/>
                      <a:pt x="3165" y="150"/>
                    </a:cubicBezTo>
                    <a:close/>
                    <a:moveTo>
                      <a:pt x="3249" y="1"/>
                    </a:moveTo>
                    <a:cubicBezTo>
                      <a:pt x="3247" y="1"/>
                      <a:pt x="3245" y="1"/>
                      <a:pt x="3243" y="2"/>
                    </a:cubicBezTo>
                    <a:cubicBezTo>
                      <a:pt x="2185" y="347"/>
                      <a:pt x="1119" y="632"/>
                      <a:pt x="54" y="872"/>
                    </a:cubicBezTo>
                    <a:cubicBezTo>
                      <a:pt x="24" y="887"/>
                      <a:pt x="1" y="917"/>
                      <a:pt x="8" y="955"/>
                    </a:cubicBezTo>
                    <a:cubicBezTo>
                      <a:pt x="31" y="1052"/>
                      <a:pt x="54" y="1150"/>
                      <a:pt x="69" y="1255"/>
                    </a:cubicBezTo>
                    <a:cubicBezTo>
                      <a:pt x="75" y="1274"/>
                      <a:pt x="87" y="1294"/>
                      <a:pt x="105" y="1294"/>
                    </a:cubicBezTo>
                    <a:cubicBezTo>
                      <a:pt x="108" y="1294"/>
                      <a:pt x="111" y="1293"/>
                      <a:pt x="114" y="1292"/>
                    </a:cubicBezTo>
                    <a:cubicBezTo>
                      <a:pt x="1142" y="1075"/>
                      <a:pt x="2170" y="805"/>
                      <a:pt x="3190" y="497"/>
                    </a:cubicBezTo>
                    <a:cubicBezTo>
                      <a:pt x="3195" y="495"/>
                      <a:pt x="3200" y="493"/>
                      <a:pt x="3204" y="489"/>
                    </a:cubicBezTo>
                    <a:lnTo>
                      <a:pt x="3204" y="489"/>
                    </a:lnTo>
                    <a:cubicBezTo>
                      <a:pt x="3219" y="484"/>
                      <a:pt x="3232" y="468"/>
                      <a:pt x="3235" y="440"/>
                    </a:cubicBezTo>
                    <a:lnTo>
                      <a:pt x="3235" y="440"/>
                    </a:lnTo>
                    <a:cubicBezTo>
                      <a:pt x="3237" y="432"/>
                      <a:pt x="3238" y="425"/>
                      <a:pt x="3239" y="417"/>
                    </a:cubicBezTo>
                    <a:lnTo>
                      <a:pt x="3239" y="417"/>
                    </a:lnTo>
                    <a:cubicBezTo>
                      <a:pt x="3259" y="304"/>
                      <a:pt x="3274" y="190"/>
                      <a:pt x="3288" y="77"/>
                    </a:cubicBezTo>
                    <a:cubicBezTo>
                      <a:pt x="3295" y="42"/>
                      <a:pt x="3276" y="1"/>
                      <a:pt x="32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gf377b632c8_2_2191"/>
              <p:cNvSpPr/>
              <p:nvPr/>
            </p:nvSpPr>
            <p:spPr>
              <a:xfrm>
                <a:off x="3568832" y="3861423"/>
                <a:ext cx="335966" cy="128058"/>
              </a:xfrm>
              <a:custGeom>
                <a:rect b="b" l="l" r="r" t="t"/>
                <a:pathLst>
                  <a:path extrusionOk="0" h="1150" w="3017">
                    <a:moveTo>
                      <a:pt x="83" y="843"/>
                    </a:moveTo>
                    <a:lnTo>
                      <a:pt x="83" y="843"/>
                    </a:lnTo>
                    <a:cubicBezTo>
                      <a:pt x="80" y="845"/>
                      <a:pt x="78" y="847"/>
                      <a:pt x="75" y="849"/>
                    </a:cubicBezTo>
                    <a:cubicBezTo>
                      <a:pt x="78" y="847"/>
                      <a:pt x="80" y="845"/>
                      <a:pt x="83" y="843"/>
                    </a:cubicBezTo>
                    <a:close/>
                    <a:moveTo>
                      <a:pt x="2914" y="132"/>
                    </a:moveTo>
                    <a:cubicBezTo>
                      <a:pt x="2922" y="132"/>
                      <a:pt x="2929" y="133"/>
                      <a:pt x="2934" y="137"/>
                    </a:cubicBezTo>
                    <a:cubicBezTo>
                      <a:pt x="2930" y="135"/>
                      <a:pt x="2927" y="134"/>
                      <a:pt x="2923" y="134"/>
                    </a:cubicBezTo>
                    <a:cubicBezTo>
                      <a:pt x="2890" y="134"/>
                      <a:pt x="2873" y="224"/>
                      <a:pt x="2835" y="378"/>
                    </a:cubicBezTo>
                    <a:lnTo>
                      <a:pt x="2835" y="378"/>
                    </a:lnTo>
                    <a:cubicBezTo>
                      <a:pt x="2297" y="532"/>
                      <a:pt x="1760" y="672"/>
                      <a:pt x="1223" y="797"/>
                    </a:cubicBezTo>
                    <a:cubicBezTo>
                      <a:pt x="931" y="864"/>
                      <a:pt x="623" y="970"/>
                      <a:pt x="330" y="992"/>
                    </a:cubicBezTo>
                    <a:cubicBezTo>
                      <a:pt x="296" y="992"/>
                      <a:pt x="194" y="1023"/>
                      <a:pt x="175" y="1023"/>
                    </a:cubicBezTo>
                    <a:cubicBezTo>
                      <a:pt x="174" y="1023"/>
                      <a:pt x="173" y="1023"/>
                      <a:pt x="173" y="1022"/>
                    </a:cubicBezTo>
                    <a:cubicBezTo>
                      <a:pt x="99" y="967"/>
                      <a:pt x="146" y="826"/>
                      <a:pt x="112" y="826"/>
                    </a:cubicBezTo>
                    <a:cubicBezTo>
                      <a:pt x="107" y="826"/>
                      <a:pt x="101" y="829"/>
                      <a:pt x="93" y="835"/>
                    </a:cubicBezTo>
                    <a:lnTo>
                      <a:pt x="93" y="835"/>
                    </a:lnTo>
                    <a:cubicBezTo>
                      <a:pt x="233" y="731"/>
                      <a:pt x="569" y="743"/>
                      <a:pt x="698" y="714"/>
                    </a:cubicBezTo>
                    <a:cubicBezTo>
                      <a:pt x="1058" y="632"/>
                      <a:pt x="1426" y="542"/>
                      <a:pt x="1786" y="452"/>
                    </a:cubicBezTo>
                    <a:cubicBezTo>
                      <a:pt x="2101" y="369"/>
                      <a:pt x="2416" y="287"/>
                      <a:pt x="2724" y="197"/>
                    </a:cubicBezTo>
                    <a:cubicBezTo>
                      <a:pt x="2769" y="184"/>
                      <a:pt x="2864" y="132"/>
                      <a:pt x="2914" y="132"/>
                    </a:cubicBezTo>
                    <a:close/>
                    <a:moveTo>
                      <a:pt x="2972" y="1"/>
                    </a:moveTo>
                    <a:cubicBezTo>
                      <a:pt x="2969" y="1"/>
                      <a:pt x="2967" y="1"/>
                      <a:pt x="2964" y="2"/>
                    </a:cubicBezTo>
                    <a:cubicBezTo>
                      <a:pt x="1996" y="287"/>
                      <a:pt x="1028" y="527"/>
                      <a:pt x="60" y="729"/>
                    </a:cubicBezTo>
                    <a:cubicBezTo>
                      <a:pt x="23" y="744"/>
                      <a:pt x="0" y="789"/>
                      <a:pt x="15" y="827"/>
                    </a:cubicBezTo>
                    <a:cubicBezTo>
                      <a:pt x="45" y="925"/>
                      <a:pt x="83" y="1022"/>
                      <a:pt x="113" y="1120"/>
                    </a:cubicBezTo>
                    <a:cubicBezTo>
                      <a:pt x="113" y="1142"/>
                      <a:pt x="135" y="1150"/>
                      <a:pt x="150" y="1150"/>
                    </a:cubicBezTo>
                    <a:cubicBezTo>
                      <a:pt x="1051" y="970"/>
                      <a:pt x="1959" y="752"/>
                      <a:pt x="2859" y="504"/>
                    </a:cubicBezTo>
                    <a:cubicBezTo>
                      <a:pt x="2869" y="501"/>
                      <a:pt x="2877" y="494"/>
                      <a:pt x="2884" y="486"/>
                    </a:cubicBezTo>
                    <a:lnTo>
                      <a:pt x="2884" y="486"/>
                    </a:lnTo>
                    <a:cubicBezTo>
                      <a:pt x="2892" y="478"/>
                      <a:pt x="2899" y="467"/>
                      <a:pt x="2903" y="452"/>
                    </a:cubicBezTo>
                    <a:lnTo>
                      <a:pt x="2903" y="452"/>
                    </a:lnTo>
                    <a:cubicBezTo>
                      <a:pt x="2904" y="447"/>
                      <a:pt x="2905" y="443"/>
                      <a:pt x="2906" y="439"/>
                    </a:cubicBezTo>
                    <a:lnTo>
                      <a:pt x="2906" y="439"/>
                    </a:lnTo>
                    <a:cubicBezTo>
                      <a:pt x="2943" y="320"/>
                      <a:pt x="2972" y="195"/>
                      <a:pt x="3009" y="77"/>
                    </a:cubicBezTo>
                    <a:cubicBezTo>
                      <a:pt x="3016" y="35"/>
                      <a:pt x="2998" y="1"/>
                      <a:pt x="29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gf377b632c8_2_2191"/>
              <p:cNvSpPr/>
              <p:nvPr/>
            </p:nvSpPr>
            <p:spPr>
              <a:xfrm>
                <a:off x="3592217" y="3940040"/>
                <a:ext cx="288305" cy="112134"/>
              </a:xfrm>
              <a:custGeom>
                <a:rect b="b" l="l" r="r" t="t"/>
                <a:pathLst>
                  <a:path extrusionOk="0" h="1007" w="2589">
                    <a:moveTo>
                      <a:pt x="2512" y="134"/>
                    </a:moveTo>
                    <a:lnTo>
                      <a:pt x="2512" y="134"/>
                    </a:lnTo>
                    <a:cubicBezTo>
                      <a:pt x="2513" y="135"/>
                      <a:pt x="2514" y="135"/>
                      <a:pt x="2514" y="136"/>
                    </a:cubicBezTo>
                    <a:cubicBezTo>
                      <a:pt x="2513" y="135"/>
                      <a:pt x="2513" y="135"/>
                      <a:pt x="2512" y="134"/>
                    </a:cubicBezTo>
                    <a:close/>
                    <a:moveTo>
                      <a:pt x="2486" y="133"/>
                    </a:moveTo>
                    <a:cubicBezTo>
                      <a:pt x="2453" y="155"/>
                      <a:pt x="2428" y="265"/>
                      <a:pt x="2393" y="378"/>
                    </a:cubicBezTo>
                    <a:lnTo>
                      <a:pt x="2393" y="378"/>
                    </a:lnTo>
                    <a:cubicBezTo>
                      <a:pt x="1948" y="488"/>
                      <a:pt x="1503" y="596"/>
                      <a:pt x="1066" y="691"/>
                    </a:cubicBezTo>
                    <a:cubicBezTo>
                      <a:pt x="818" y="751"/>
                      <a:pt x="533" y="856"/>
                      <a:pt x="293" y="856"/>
                    </a:cubicBezTo>
                    <a:cubicBezTo>
                      <a:pt x="255" y="864"/>
                      <a:pt x="210" y="871"/>
                      <a:pt x="173" y="879"/>
                    </a:cubicBezTo>
                    <a:cubicBezTo>
                      <a:pt x="126" y="844"/>
                      <a:pt x="147" y="682"/>
                      <a:pt x="113" y="668"/>
                    </a:cubicBezTo>
                    <a:lnTo>
                      <a:pt x="113" y="668"/>
                    </a:lnTo>
                    <a:cubicBezTo>
                      <a:pt x="233" y="616"/>
                      <a:pt x="508" y="613"/>
                      <a:pt x="586" y="594"/>
                    </a:cubicBezTo>
                    <a:cubicBezTo>
                      <a:pt x="901" y="534"/>
                      <a:pt x="1208" y="459"/>
                      <a:pt x="1524" y="391"/>
                    </a:cubicBezTo>
                    <a:cubicBezTo>
                      <a:pt x="1794" y="324"/>
                      <a:pt x="2064" y="256"/>
                      <a:pt x="2334" y="189"/>
                    </a:cubicBezTo>
                    <a:cubicBezTo>
                      <a:pt x="2357" y="183"/>
                      <a:pt x="2440" y="141"/>
                      <a:pt x="2486" y="133"/>
                    </a:cubicBezTo>
                    <a:close/>
                    <a:moveTo>
                      <a:pt x="2549" y="0"/>
                    </a:moveTo>
                    <a:cubicBezTo>
                      <a:pt x="2547" y="0"/>
                      <a:pt x="2546" y="0"/>
                      <a:pt x="2544" y="1"/>
                    </a:cubicBezTo>
                    <a:cubicBezTo>
                      <a:pt x="1711" y="226"/>
                      <a:pt x="886" y="421"/>
                      <a:pt x="60" y="586"/>
                    </a:cubicBezTo>
                    <a:cubicBezTo>
                      <a:pt x="15" y="601"/>
                      <a:pt x="0" y="639"/>
                      <a:pt x="8" y="676"/>
                    </a:cubicBezTo>
                    <a:cubicBezTo>
                      <a:pt x="45" y="781"/>
                      <a:pt x="75" y="879"/>
                      <a:pt x="105" y="976"/>
                    </a:cubicBezTo>
                    <a:cubicBezTo>
                      <a:pt x="113" y="999"/>
                      <a:pt x="128" y="1006"/>
                      <a:pt x="143" y="1006"/>
                    </a:cubicBezTo>
                    <a:cubicBezTo>
                      <a:pt x="901" y="864"/>
                      <a:pt x="1659" y="691"/>
                      <a:pt x="2417" y="496"/>
                    </a:cubicBezTo>
                    <a:cubicBezTo>
                      <a:pt x="2425" y="494"/>
                      <a:pt x="2433" y="489"/>
                      <a:pt x="2439" y="483"/>
                    </a:cubicBezTo>
                    <a:lnTo>
                      <a:pt x="2439" y="483"/>
                    </a:lnTo>
                    <a:cubicBezTo>
                      <a:pt x="2451" y="475"/>
                      <a:pt x="2462" y="462"/>
                      <a:pt x="2469" y="444"/>
                    </a:cubicBezTo>
                    <a:cubicBezTo>
                      <a:pt x="2507" y="324"/>
                      <a:pt x="2544" y="204"/>
                      <a:pt x="2582" y="76"/>
                    </a:cubicBezTo>
                    <a:cubicBezTo>
                      <a:pt x="2589" y="41"/>
                      <a:pt x="2570" y="0"/>
                      <a:pt x="25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gf377b632c8_2_2191"/>
              <p:cNvSpPr/>
              <p:nvPr/>
            </p:nvSpPr>
            <p:spPr>
              <a:xfrm>
                <a:off x="3614711" y="4024224"/>
                <a:ext cx="239753" cy="96990"/>
              </a:xfrm>
              <a:custGeom>
                <a:rect b="b" l="l" r="r" t="t"/>
                <a:pathLst>
                  <a:path extrusionOk="0" h="871" w="2153">
                    <a:moveTo>
                      <a:pt x="2023" y="138"/>
                    </a:moveTo>
                    <a:cubicBezTo>
                      <a:pt x="2016" y="157"/>
                      <a:pt x="2004" y="184"/>
                      <a:pt x="1982" y="220"/>
                    </a:cubicBezTo>
                    <a:cubicBezTo>
                      <a:pt x="1956" y="273"/>
                      <a:pt x="1935" y="325"/>
                      <a:pt x="1916" y="377"/>
                    </a:cubicBezTo>
                    <a:lnTo>
                      <a:pt x="1916" y="377"/>
                    </a:lnTo>
                    <a:cubicBezTo>
                      <a:pt x="1550" y="457"/>
                      <a:pt x="1177" y="538"/>
                      <a:pt x="804" y="618"/>
                    </a:cubicBezTo>
                    <a:cubicBezTo>
                      <a:pt x="662" y="644"/>
                      <a:pt x="459" y="731"/>
                      <a:pt x="305" y="731"/>
                    </a:cubicBezTo>
                    <a:cubicBezTo>
                      <a:pt x="279" y="731"/>
                      <a:pt x="256" y="728"/>
                      <a:pt x="233" y="723"/>
                    </a:cubicBezTo>
                    <a:cubicBezTo>
                      <a:pt x="225" y="721"/>
                      <a:pt x="218" y="721"/>
                      <a:pt x="214" y="721"/>
                    </a:cubicBezTo>
                    <a:cubicBezTo>
                      <a:pt x="209" y="721"/>
                      <a:pt x="206" y="721"/>
                      <a:pt x="204" y="722"/>
                    </a:cubicBezTo>
                    <a:lnTo>
                      <a:pt x="204" y="722"/>
                    </a:lnTo>
                    <a:cubicBezTo>
                      <a:pt x="205" y="716"/>
                      <a:pt x="201" y="697"/>
                      <a:pt x="173" y="648"/>
                    </a:cubicBezTo>
                    <a:cubicBezTo>
                      <a:pt x="151" y="610"/>
                      <a:pt x="133" y="571"/>
                      <a:pt x="119" y="532"/>
                    </a:cubicBezTo>
                    <a:lnTo>
                      <a:pt x="119" y="532"/>
                    </a:lnTo>
                    <a:cubicBezTo>
                      <a:pt x="501" y="378"/>
                      <a:pt x="961" y="382"/>
                      <a:pt x="1337" y="303"/>
                    </a:cubicBezTo>
                    <a:cubicBezTo>
                      <a:pt x="1532" y="258"/>
                      <a:pt x="1779" y="258"/>
                      <a:pt x="1967" y="160"/>
                    </a:cubicBezTo>
                    <a:cubicBezTo>
                      <a:pt x="1985" y="150"/>
                      <a:pt x="2004" y="143"/>
                      <a:pt x="2023" y="138"/>
                    </a:cubicBezTo>
                    <a:close/>
                    <a:moveTo>
                      <a:pt x="2113" y="0"/>
                    </a:moveTo>
                    <a:cubicBezTo>
                      <a:pt x="2110" y="0"/>
                      <a:pt x="2106" y="1"/>
                      <a:pt x="2102" y="3"/>
                    </a:cubicBezTo>
                    <a:cubicBezTo>
                      <a:pt x="1427" y="168"/>
                      <a:pt x="744" y="310"/>
                      <a:pt x="61" y="438"/>
                    </a:cubicBezTo>
                    <a:cubicBezTo>
                      <a:pt x="23" y="453"/>
                      <a:pt x="1" y="491"/>
                      <a:pt x="8" y="536"/>
                    </a:cubicBezTo>
                    <a:cubicBezTo>
                      <a:pt x="53" y="633"/>
                      <a:pt x="91" y="821"/>
                      <a:pt x="181" y="858"/>
                    </a:cubicBezTo>
                    <a:cubicBezTo>
                      <a:pt x="199" y="867"/>
                      <a:pt x="221" y="871"/>
                      <a:pt x="247" y="871"/>
                    </a:cubicBezTo>
                    <a:cubicBezTo>
                      <a:pt x="375" y="871"/>
                      <a:pt x="584" y="779"/>
                      <a:pt x="684" y="761"/>
                    </a:cubicBezTo>
                    <a:cubicBezTo>
                      <a:pt x="1104" y="678"/>
                      <a:pt x="1517" y="596"/>
                      <a:pt x="1937" y="498"/>
                    </a:cubicBezTo>
                    <a:cubicBezTo>
                      <a:pt x="1940" y="497"/>
                      <a:pt x="1942" y="496"/>
                      <a:pt x="1945" y="495"/>
                    </a:cubicBezTo>
                    <a:lnTo>
                      <a:pt x="1945" y="495"/>
                    </a:lnTo>
                    <a:cubicBezTo>
                      <a:pt x="1956" y="491"/>
                      <a:pt x="1967" y="480"/>
                      <a:pt x="1974" y="461"/>
                    </a:cubicBezTo>
                    <a:cubicBezTo>
                      <a:pt x="2027" y="341"/>
                      <a:pt x="2087" y="213"/>
                      <a:pt x="2139" y="93"/>
                    </a:cubicBezTo>
                    <a:cubicBezTo>
                      <a:pt x="2153" y="53"/>
                      <a:pt x="2142" y="0"/>
                      <a:pt x="21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gf377b632c8_2_2191"/>
              <p:cNvSpPr/>
              <p:nvPr/>
            </p:nvSpPr>
            <p:spPr>
              <a:xfrm>
                <a:off x="3647339" y="4104622"/>
                <a:ext cx="167927" cy="78839"/>
              </a:xfrm>
              <a:custGeom>
                <a:rect b="b" l="l" r="r" t="t"/>
                <a:pathLst>
                  <a:path extrusionOk="0" h="708" w="1508">
                    <a:moveTo>
                      <a:pt x="1371" y="145"/>
                    </a:moveTo>
                    <a:cubicBezTo>
                      <a:pt x="1336" y="219"/>
                      <a:pt x="1301" y="294"/>
                      <a:pt x="1267" y="368"/>
                    </a:cubicBezTo>
                    <a:lnTo>
                      <a:pt x="1267" y="368"/>
                    </a:lnTo>
                    <a:cubicBezTo>
                      <a:pt x="1023" y="418"/>
                      <a:pt x="778" y="468"/>
                      <a:pt x="533" y="511"/>
                    </a:cubicBezTo>
                    <a:cubicBezTo>
                      <a:pt x="446" y="532"/>
                      <a:pt x="324" y="581"/>
                      <a:pt x="234" y="581"/>
                    </a:cubicBezTo>
                    <a:cubicBezTo>
                      <a:pt x="223" y="581"/>
                      <a:pt x="213" y="581"/>
                      <a:pt x="203" y="579"/>
                    </a:cubicBezTo>
                    <a:cubicBezTo>
                      <a:pt x="203" y="579"/>
                      <a:pt x="202" y="579"/>
                      <a:pt x="202" y="579"/>
                    </a:cubicBezTo>
                    <a:lnTo>
                      <a:pt x="202" y="579"/>
                    </a:lnTo>
                    <a:cubicBezTo>
                      <a:pt x="190" y="557"/>
                      <a:pt x="179" y="528"/>
                      <a:pt x="173" y="504"/>
                    </a:cubicBezTo>
                    <a:cubicBezTo>
                      <a:pt x="160" y="464"/>
                      <a:pt x="144" y="424"/>
                      <a:pt x="128" y="384"/>
                    </a:cubicBezTo>
                    <a:lnTo>
                      <a:pt x="128" y="384"/>
                    </a:lnTo>
                    <a:cubicBezTo>
                      <a:pt x="540" y="310"/>
                      <a:pt x="953" y="230"/>
                      <a:pt x="1371" y="145"/>
                    </a:cubicBezTo>
                    <a:close/>
                    <a:moveTo>
                      <a:pt x="1463" y="1"/>
                    </a:moveTo>
                    <a:cubicBezTo>
                      <a:pt x="1461" y="1"/>
                      <a:pt x="1458" y="1"/>
                      <a:pt x="1456" y="1"/>
                    </a:cubicBezTo>
                    <a:cubicBezTo>
                      <a:pt x="991" y="99"/>
                      <a:pt x="526" y="189"/>
                      <a:pt x="60" y="271"/>
                    </a:cubicBezTo>
                    <a:cubicBezTo>
                      <a:pt x="23" y="286"/>
                      <a:pt x="0" y="331"/>
                      <a:pt x="8" y="369"/>
                    </a:cubicBezTo>
                    <a:cubicBezTo>
                      <a:pt x="38" y="451"/>
                      <a:pt x="75" y="654"/>
                      <a:pt x="143" y="699"/>
                    </a:cubicBezTo>
                    <a:cubicBezTo>
                      <a:pt x="153" y="705"/>
                      <a:pt x="167" y="707"/>
                      <a:pt x="183" y="707"/>
                    </a:cubicBezTo>
                    <a:cubicBezTo>
                      <a:pt x="249" y="707"/>
                      <a:pt x="350" y="668"/>
                      <a:pt x="398" y="662"/>
                    </a:cubicBezTo>
                    <a:cubicBezTo>
                      <a:pt x="686" y="610"/>
                      <a:pt x="975" y="551"/>
                      <a:pt x="1270" y="492"/>
                    </a:cubicBezTo>
                    <a:lnTo>
                      <a:pt x="1270" y="492"/>
                    </a:lnTo>
                    <a:cubicBezTo>
                      <a:pt x="1273" y="493"/>
                      <a:pt x="1276" y="493"/>
                      <a:pt x="1280" y="493"/>
                    </a:cubicBezTo>
                    <a:cubicBezTo>
                      <a:pt x="1294" y="493"/>
                      <a:pt x="1309" y="483"/>
                      <a:pt x="1321" y="459"/>
                    </a:cubicBezTo>
                    <a:cubicBezTo>
                      <a:pt x="1381" y="339"/>
                      <a:pt x="1434" y="211"/>
                      <a:pt x="1486" y="91"/>
                    </a:cubicBezTo>
                    <a:cubicBezTo>
                      <a:pt x="1507" y="56"/>
                      <a:pt x="1495" y="1"/>
                      <a:pt x="14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gf377b632c8_2_2191"/>
              <p:cNvSpPr/>
              <p:nvPr/>
            </p:nvSpPr>
            <p:spPr>
              <a:xfrm>
                <a:off x="3676626" y="4187359"/>
                <a:ext cx="98440" cy="64029"/>
              </a:xfrm>
              <a:custGeom>
                <a:rect b="b" l="l" r="r" t="t"/>
                <a:pathLst>
                  <a:path extrusionOk="0" h="575" w="884">
                    <a:moveTo>
                      <a:pt x="725" y="147"/>
                    </a:moveTo>
                    <a:cubicBezTo>
                      <a:pt x="681" y="222"/>
                      <a:pt x="636" y="297"/>
                      <a:pt x="593" y="372"/>
                    </a:cubicBezTo>
                    <a:lnTo>
                      <a:pt x="593" y="372"/>
                    </a:lnTo>
                    <a:cubicBezTo>
                      <a:pt x="480" y="387"/>
                      <a:pt x="360" y="408"/>
                      <a:pt x="248" y="436"/>
                    </a:cubicBezTo>
                    <a:cubicBezTo>
                      <a:pt x="247" y="437"/>
                      <a:pt x="246" y="437"/>
                      <a:pt x="245" y="438"/>
                    </a:cubicBezTo>
                    <a:lnTo>
                      <a:pt x="245" y="438"/>
                    </a:lnTo>
                    <a:cubicBezTo>
                      <a:pt x="230" y="410"/>
                      <a:pt x="209" y="381"/>
                      <a:pt x="195" y="346"/>
                    </a:cubicBezTo>
                    <a:cubicBezTo>
                      <a:pt x="180" y="315"/>
                      <a:pt x="162" y="283"/>
                      <a:pt x="145" y="250"/>
                    </a:cubicBezTo>
                    <a:lnTo>
                      <a:pt x="145" y="250"/>
                    </a:lnTo>
                    <a:cubicBezTo>
                      <a:pt x="338" y="220"/>
                      <a:pt x="532" y="186"/>
                      <a:pt x="725" y="147"/>
                    </a:cubicBezTo>
                    <a:close/>
                    <a:moveTo>
                      <a:pt x="839" y="0"/>
                    </a:moveTo>
                    <a:cubicBezTo>
                      <a:pt x="837" y="0"/>
                      <a:pt x="835" y="1"/>
                      <a:pt x="833" y="1"/>
                    </a:cubicBezTo>
                    <a:cubicBezTo>
                      <a:pt x="578" y="54"/>
                      <a:pt x="323" y="99"/>
                      <a:pt x="68" y="136"/>
                    </a:cubicBezTo>
                    <a:cubicBezTo>
                      <a:pt x="23" y="151"/>
                      <a:pt x="0" y="204"/>
                      <a:pt x="23" y="249"/>
                    </a:cubicBezTo>
                    <a:cubicBezTo>
                      <a:pt x="68" y="339"/>
                      <a:pt x="120" y="541"/>
                      <a:pt x="210" y="571"/>
                    </a:cubicBezTo>
                    <a:cubicBezTo>
                      <a:pt x="217" y="574"/>
                      <a:pt x="224" y="574"/>
                      <a:pt x="232" y="574"/>
                    </a:cubicBezTo>
                    <a:cubicBezTo>
                      <a:pt x="282" y="574"/>
                      <a:pt x="360" y="540"/>
                      <a:pt x="405" y="534"/>
                    </a:cubicBezTo>
                    <a:cubicBezTo>
                      <a:pt x="465" y="519"/>
                      <a:pt x="533" y="511"/>
                      <a:pt x="600" y="496"/>
                    </a:cubicBezTo>
                    <a:cubicBezTo>
                      <a:pt x="607" y="495"/>
                      <a:pt x="613" y="492"/>
                      <a:pt x="619" y="488"/>
                    </a:cubicBezTo>
                    <a:lnTo>
                      <a:pt x="619" y="488"/>
                    </a:lnTo>
                    <a:cubicBezTo>
                      <a:pt x="628" y="482"/>
                      <a:pt x="637" y="473"/>
                      <a:pt x="645" y="459"/>
                    </a:cubicBezTo>
                    <a:cubicBezTo>
                      <a:pt x="720" y="339"/>
                      <a:pt x="788" y="219"/>
                      <a:pt x="856" y="99"/>
                    </a:cubicBezTo>
                    <a:cubicBezTo>
                      <a:pt x="884" y="56"/>
                      <a:pt x="872" y="0"/>
                      <a:pt x="8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6" name="Google Shape;2406;gf377b632c8_2_2191"/>
            <p:cNvSpPr/>
            <p:nvPr/>
          </p:nvSpPr>
          <p:spPr>
            <a:xfrm>
              <a:off x="-1183875" y="864113"/>
              <a:ext cx="3966300" cy="3966300"/>
            </a:xfrm>
            <a:prstGeom prst="blockArc">
              <a:avLst>
                <a:gd fmla="val 18293058" name="adj1"/>
                <a:gd fmla="val 3257922" name="adj2"/>
                <a:gd fmla="val 1572" name="adj3"/>
              </a:avLst>
            </a:prstGeom>
            <a:solidFill>
              <a:srgbClr val="EFEFE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7" name="Google Shape;2407;gf377b632c8_2_2191"/>
            <p:cNvGrpSpPr/>
            <p:nvPr/>
          </p:nvGrpSpPr>
          <p:grpSpPr>
            <a:xfrm flipH="1">
              <a:off x="2106559" y="1388371"/>
              <a:ext cx="216923" cy="216923"/>
              <a:chOff x="7644677" y="1166271"/>
              <a:chExt cx="216923" cy="216923"/>
            </a:xfrm>
          </p:grpSpPr>
          <p:sp>
            <p:nvSpPr>
              <p:cNvPr id="2408" name="Google Shape;2408;gf377b632c8_2_2191"/>
              <p:cNvSpPr/>
              <p:nvPr/>
            </p:nvSpPr>
            <p:spPr>
              <a:xfrm flipH="1">
                <a:off x="7644677" y="1166271"/>
                <a:ext cx="216923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69" y="0"/>
                      <a:pt x="1" y="2235"/>
                      <a:pt x="1" y="5004"/>
                    </a:cubicBezTo>
                    <a:cubicBezTo>
                      <a:pt x="1" y="7773"/>
                      <a:pt x="2269" y="10008"/>
                      <a:pt x="5004" y="10008"/>
                    </a:cubicBezTo>
                    <a:cubicBezTo>
                      <a:pt x="7773" y="10008"/>
                      <a:pt x="10008" y="7773"/>
                      <a:pt x="10008" y="5004"/>
                    </a:cubicBezTo>
                    <a:cubicBezTo>
                      <a:pt x="10008" y="2235"/>
                      <a:pt x="7773" y="0"/>
                      <a:pt x="50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gf377b632c8_2_2191"/>
              <p:cNvSpPr/>
              <p:nvPr/>
            </p:nvSpPr>
            <p:spPr>
              <a:xfrm flipH="1">
                <a:off x="7707578" y="1229172"/>
                <a:ext cx="90406" cy="90406"/>
              </a:xfrm>
              <a:custGeom>
                <a:rect b="b" l="l" r="r" t="t"/>
                <a:pathLst>
                  <a:path extrusionOk="0" h="4171" w="4171">
                    <a:moveTo>
                      <a:pt x="2069" y="0"/>
                    </a:moveTo>
                    <a:cubicBezTo>
                      <a:pt x="935" y="0"/>
                      <a:pt x="1" y="934"/>
                      <a:pt x="1" y="2102"/>
                    </a:cubicBezTo>
                    <a:cubicBezTo>
                      <a:pt x="1" y="3236"/>
                      <a:pt x="935" y="4170"/>
                      <a:pt x="2069" y="4170"/>
                    </a:cubicBezTo>
                    <a:cubicBezTo>
                      <a:pt x="3237" y="4170"/>
                      <a:pt x="4171" y="3236"/>
                      <a:pt x="4171" y="2102"/>
                    </a:cubicBezTo>
                    <a:cubicBezTo>
                      <a:pt x="4171" y="934"/>
                      <a:pt x="3237" y="0"/>
                      <a:pt x="2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0" name="Google Shape;2410;gf377b632c8_2_2191"/>
            <p:cNvGrpSpPr/>
            <p:nvPr/>
          </p:nvGrpSpPr>
          <p:grpSpPr>
            <a:xfrm flipH="1">
              <a:off x="2515874" y="2063586"/>
              <a:ext cx="218675" cy="216923"/>
              <a:chOff x="7233610" y="1841486"/>
              <a:chExt cx="218675" cy="216923"/>
            </a:xfrm>
          </p:grpSpPr>
          <p:sp>
            <p:nvSpPr>
              <p:cNvPr id="2411" name="Google Shape;2411;gf377b632c8_2_2191"/>
              <p:cNvSpPr/>
              <p:nvPr/>
            </p:nvSpPr>
            <p:spPr>
              <a:xfrm flipH="1">
                <a:off x="7233610" y="1841486"/>
                <a:ext cx="218675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69" y="0"/>
                      <a:pt x="0" y="2235"/>
                      <a:pt x="0" y="5004"/>
                    </a:cubicBezTo>
                    <a:cubicBezTo>
                      <a:pt x="0" y="7772"/>
                      <a:pt x="2269" y="10007"/>
                      <a:pt x="5004" y="10007"/>
                    </a:cubicBezTo>
                    <a:cubicBezTo>
                      <a:pt x="7773" y="10007"/>
                      <a:pt x="10008" y="7772"/>
                      <a:pt x="10008" y="5004"/>
                    </a:cubicBezTo>
                    <a:cubicBezTo>
                      <a:pt x="10008" y="2235"/>
                      <a:pt x="7773" y="0"/>
                      <a:pt x="5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gf377b632c8_2_2191"/>
              <p:cNvSpPr/>
              <p:nvPr/>
            </p:nvSpPr>
            <p:spPr>
              <a:xfrm flipH="1">
                <a:off x="7294473" y="1901483"/>
                <a:ext cx="96948" cy="96909"/>
              </a:xfrm>
              <a:custGeom>
                <a:rect b="b" l="l" r="r" t="t"/>
                <a:pathLst>
                  <a:path extrusionOk="0" h="4471" w="4437">
                    <a:moveTo>
                      <a:pt x="2202" y="1"/>
                    </a:moveTo>
                    <a:cubicBezTo>
                      <a:pt x="1001" y="1"/>
                      <a:pt x="0" y="1002"/>
                      <a:pt x="0" y="2236"/>
                    </a:cubicBezTo>
                    <a:cubicBezTo>
                      <a:pt x="0" y="3470"/>
                      <a:pt x="1001" y="4471"/>
                      <a:pt x="2202" y="4471"/>
                    </a:cubicBezTo>
                    <a:cubicBezTo>
                      <a:pt x="3436" y="4471"/>
                      <a:pt x="4437" y="3470"/>
                      <a:pt x="4437" y="2236"/>
                    </a:cubicBezTo>
                    <a:cubicBezTo>
                      <a:pt x="4437" y="1002"/>
                      <a:pt x="3436" y="1"/>
                      <a:pt x="2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3" name="Google Shape;2413;gf377b632c8_2_2191"/>
            <p:cNvGrpSpPr/>
            <p:nvPr/>
          </p:nvGrpSpPr>
          <p:grpSpPr>
            <a:xfrm>
              <a:off x="2641261" y="2738811"/>
              <a:ext cx="216923" cy="216923"/>
              <a:chOff x="1446347" y="2466895"/>
              <a:chExt cx="216923" cy="216923"/>
            </a:xfrm>
          </p:grpSpPr>
          <p:sp>
            <p:nvSpPr>
              <p:cNvPr id="2414" name="Google Shape;2414;gf377b632c8_2_2191"/>
              <p:cNvSpPr/>
              <p:nvPr/>
            </p:nvSpPr>
            <p:spPr>
              <a:xfrm>
                <a:off x="1446347" y="2466895"/>
                <a:ext cx="216923" cy="216923"/>
              </a:xfrm>
              <a:custGeom>
                <a:rect b="b" l="l" r="r" t="t"/>
                <a:pathLst>
                  <a:path extrusionOk="0" h="10008" w="10008">
                    <a:moveTo>
                      <a:pt x="5004" y="1"/>
                    </a:moveTo>
                    <a:cubicBezTo>
                      <a:pt x="2235" y="1"/>
                      <a:pt x="0" y="2236"/>
                      <a:pt x="0" y="5004"/>
                    </a:cubicBezTo>
                    <a:cubicBezTo>
                      <a:pt x="0" y="7773"/>
                      <a:pt x="2235" y="10008"/>
                      <a:pt x="5004" y="10008"/>
                    </a:cubicBezTo>
                    <a:cubicBezTo>
                      <a:pt x="7772" y="10008"/>
                      <a:pt x="10007" y="7773"/>
                      <a:pt x="10007" y="5004"/>
                    </a:cubicBezTo>
                    <a:cubicBezTo>
                      <a:pt x="10007" y="2236"/>
                      <a:pt x="7772" y="1"/>
                      <a:pt x="50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gf377b632c8_2_2191"/>
              <p:cNvSpPr/>
              <p:nvPr/>
            </p:nvSpPr>
            <p:spPr>
              <a:xfrm>
                <a:off x="1506356" y="2526914"/>
                <a:ext cx="96909" cy="96909"/>
              </a:xfrm>
              <a:custGeom>
                <a:rect b="b" l="l" r="r" t="t"/>
                <a:pathLst>
                  <a:path extrusionOk="0" h="4471" w="4471">
                    <a:moveTo>
                      <a:pt x="2236" y="1"/>
                    </a:moveTo>
                    <a:cubicBezTo>
                      <a:pt x="1002" y="1"/>
                      <a:pt x="1" y="1001"/>
                      <a:pt x="1" y="2235"/>
                    </a:cubicBezTo>
                    <a:cubicBezTo>
                      <a:pt x="1" y="3470"/>
                      <a:pt x="1002" y="4470"/>
                      <a:pt x="2236" y="4470"/>
                    </a:cubicBezTo>
                    <a:cubicBezTo>
                      <a:pt x="3470" y="4470"/>
                      <a:pt x="4471" y="3470"/>
                      <a:pt x="4471" y="2235"/>
                    </a:cubicBezTo>
                    <a:cubicBezTo>
                      <a:pt x="4471" y="1001"/>
                      <a:pt x="3470" y="1"/>
                      <a:pt x="2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6" name="Google Shape;2416;gf377b632c8_2_2191"/>
            <p:cNvGrpSpPr/>
            <p:nvPr/>
          </p:nvGrpSpPr>
          <p:grpSpPr>
            <a:xfrm flipH="1">
              <a:off x="2515515" y="3414025"/>
              <a:ext cx="216898" cy="216923"/>
              <a:chOff x="7235745" y="3191925"/>
              <a:chExt cx="216898" cy="216923"/>
            </a:xfrm>
          </p:grpSpPr>
          <p:sp>
            <p:nvSpPr>
              <p:cNvPr id="2417" name="Google Shape;2417;gf377b632c8_2_2191"/>
              <p:cNvSpPr/>
              <p:nvPr/>
            </p:nvSpPr>
            <p:spPr>
              <a:xfrm flipH="1">
                <a:off x="7235745" y="3191925"/>
                <a:ext cx="216898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36" y="0"/>
                      <a:pt x="1" y="2235"/>
                      <a:pt x="1" y="5004"/>
                    </a:cubicBezTo>
                    <a:cubicBezTo>
                      <a:pt x="1" y="7772"/>
                      <a:pt x="2236" y="10007"/>
                      <a:pt x="5004" y="10007"/>
                    </a:cubicBezTo>
                    <a:cubicBezTo>
                      <a:pt x="7773" y="10007"/>
                      <a:pt x="10008" y="7772"/>
                      <a:pt x="10008" y="5004"/>
                    </a:cubicBezTo>
                    <a:cubicBezTo>
                      <a:pt x="10008" y="2235"/>
                      <a:pt x="7773" y="0"/>
                      <a:pt x="50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gf377b632c8_2_2191"/>
              <p:cNvSpPr/>
              <p:nvPr/>
            </p:nvSpPr>
            <p:spPr>
              <a:xfrm flipH="1">
                <a:off x="7295734" y="3252659"/>
                <a:ext cx="96898" cy="96172"/>
              </a:xfrm>
              <a:custGeom>
                <a:rect b="b" l="l" r="r" t="t"/>
                <a:pathLst>
                  <a:path extrusionOk="0" h="4437" w="4471">
                    <a:moveTo>
                      <a:pt x="2235" y="0"/>
                    </a:moveTo>
                    <a:cubicBezTo>
                      <a:pt x="1001" y="0"/>
                      <a:pt x="0" y="1001"/>
                      <a:pt x="0" y="2202"/>
                    </a:cubicBezTo>
                    <a:cubicBezTo>
                      <a:pt x="0" y="3436"/>
                      <a:pt x="1001" y="4437"/>
                      <a:pt x="2235" y="4437"/>
                    </a:cubicBezTo>
                    <a:cubicBezTo>
                      <a:pt x="3469" y="4437"/>
                      <a:pt x="4470" y="3436"/>
                      <a:pt x="4470" y="2202"/>
                    </a:cubicBezTo>
                    <a:cubicBezTo>
                      <a:pt x="4470" y="967"/>
                      <a:pt x="3469" y="0"/>
                      <a:pt x="2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9" name="Google Shape;2419;gf377b632c8_2_2191"/>
            <p:cNvGrpSpPr/>
            <p:nvPr/>
          </p:nvGrpSpPr>
          <p:grpSpPr>
            <a:xfrm flipH="1">
              <a:off x="2106927" y="4089251"/>
              <a:ext cx="216923" cy="216923"/>
              <a:chOff x="7644308" y="3867151"/>
              <a:chExt cx="216923" cy="216923"/>
            </a:xfrm>
          </p:grpSpPr>
          <p:sp>
            <p:nvSpPr>
              <p:cNvPr id="2420" name="Google Shape;2420;gf377b632c8_2_2191"/>
              <p:cNvSpPr/>
              <p:nvPr/>
            </p:nvSpPr>
            <p:spPr>
              <a:xfrm flipH="1">
                <a:off x="7644308" y="3867151"/>
                <a:ext cx="216923" cy="216923"/>
              </a:xfrm>
              <a:custGeom>
                <a:rect b="b" l="l" r="r" t="t"/>
                <a:pathLst>
                  <a:path extrusionOk="0" h="10008" w="10008">
                    <a:moveTo>
                      <a:pt x="5004" y="0"/>
                    </a:moveTo>
                    <a:cubicBezTo>
                      <a:pt x="2235" y="0"/>
                      <a:pt x="0" y="2235"/>
                      <a:pt x="0" y="5004"/>
                    </a:cubicBezTo>
                    <a:cubicBezTo>
                      <a:pt x="0" y="7772"/>
                      <a:pt x="2235" y="10007"/>
                      <a:pt x="5004" y="10007"/>
                    </a:cubicBezTo>
                    <a:cubicBezTo>
                      <a:pt x="7772" y="10007"/>
                      <a:pt x="10007" y="7772"/>
                      <a:pt x="10007" y="5004"/>
                    </a:cubicBezTo>
                    <a:cubicBezTo>
                      <a:pt x="10007" y="2235"/>
                      <a:pt x="7772" y="0"/>
                      <a:pt x="50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gf377b632c8_2_2191"/>
              <p:cNvSpPr/>
              <p:nvPr/>
            </p:nvSpPr>
            <p:spPr>
              <a:xfrm flipH="1">
                <a:off x="7707570" y="3930053"/>
                <a:ext cx="90385" cy="90385"/>
              </a:xfrm>
              <a:custGeom>
                <a:rect b="b" l="l" r="r" t="t"/>
                <a:pathLst>
                  <a:path extrusionOk="0" h="4170" w="4170">
                    <a:moveTo>
                      <a:pt x="2102" y="0"/>
                    </a:moveTo>
                    <a:cubicBezTo>
                      <a:pt x="934" y="0"/>
                      <a:pt x="0" y="934"/>
                      <a:pt x="0" y="2102"/>
                    </a:cubicBezTo>
                    <a:cubicBezTo>
                      <a:pt x="0" y="3236"/>
                      <a:pt x="934" y="4170"/>
                      <a:pt x="2102" y="4170"/>
                    </a:cubicBezTo>
                    <a:cubicBezTo>
                      <a:pt x="3236" y="4170"/>
                      <a:pt x="4170" y="3236"/>
                      <a:pt x="4170" y="2102"/>
                    </a:cubicBezTo>
                    <a:cubicBezTo>
                      <a:pt x="4170" y="934"/>
                      <a:pt x="3236" y="0"/>
                      <a:pt x="21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22" name="Google Shape;2422;gf377b632c8_2_2191"/>
          <p:cNvSpPr txBox="1"/>
          <p:nvPr/>
        </p:nvSpPr>
        <p:spPr>
          <a:xfrm>
            <a:off x="3313067" y="1203733"/>
            <a:ext cx="53736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incidence (الإصابة) of the 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-linked disease is 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higher in male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 in female</a:t>
            </a:r>
            <a:r>
              <a:rPr b="0" i="0" lang="en-GB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23" name="Google Shape;2423;gf377b632c8_2_2191"/>
          <p:cNvSpPr txBox="1"/>
          <p:nvPr/>
        </p:nvSpPr>
        <p:spPr>
          <a:xfrm>
            <a:off x="3491948" y="3235839"/>
            <a:ext cx="42519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affected women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affected sons and carrier daughters.</a:t>
            </a:r>
            <a:r>
              <a:rPr b="0" i="0" lang="en-GB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24" name="Google Shape;2424;gf377b632c8_2_2191"/>
          <p:cNvSpPr txBox="1"/>
          <p:nvPr/>
        </p:nvSpPr>
        <p:spPr>
          <a:xfrm>
            <a:off x="3232256" y="4187226"/>
            <a:ext cx="457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Albinism, Fragile X syndrome, Hemophilia, Muscular dystrophy. 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25" name="Google Shape;2425;gf377b632c8_2_2191"/>
          <p:cNvSpPr txBox="1"/>
          <p:nvPr/>
        </p:nvSpPr>
        <p:spPr>
          <a:xfrm>
            <a:off x="3664226" y="2547687"/>
            <a:ext cx="40797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trait is 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never transmitted directly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father to sons.</a:t>
            </a:r>
            <a:r>
              <a:rPr b="0" i="0" lang="en-GB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26" name="Google Shape;2426;gf377b632c8_2_2191"/>
          <p:cNvSpPr txBox="1"/>
          <p:nvPr/>
        </p:nvSpPr>
        <p:spPr>
          <a:xfrm>
            <a:off x="3232256" y="1874855"/>
            <a:ext cx="58125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trait is passed from 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 affected man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all his daughters to half their sons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27" name="Google Shape;2427;gf377b632c8_2_2191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X – Linked Recessive Inheritance </a:t>
            </a:r>
            <a:endParaRPr/>
          </a:p>
        </p:txBody>
      </p:sp>
      <p:sp>
        <p:nvSpPr>
          <p:cNvPr id="2428" name="Google Shape;2428;gf377b632c8_2_2191"/>
          <p:cNvSpPr txBox="1"/>
          <p:nvPr/>
        </p:nvSpPr>
        <p:spPr>
          <a:xfrm>
            <a:off x="3184668" y="3864928"/>
            <a:ext cx="3187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00" u="none" cap="none" strike="noStrike">
                <a:latin typeface="Fira Sans"/>
                <a:ea typeface="Fira Sans"/>
                <a:cs typeface="Fira Sans"/>
                <a:sym typeface="Fira Sans"/>
              </a:rPr>
              <a:t>X Linked Recessive Disorders: </a:t>
            </a:r>
            <a:endParaRPr b="1" i="0" sz="17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2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gf377b632c8_2_2286"/>
          <p:cNvSpPr/>
          <p:nvPr/>
        </p:nvSpPr>
        <p:spPr>
          <a:xfrm flipH="1">
            <a:off x="2423413" y="986350"/>
            <a:ext cx="5989500" cy="9264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gf377b632c8_2_2286"/>
          <p:cNvSpPr/>
          <p:nvPr/>
        </p:nvSpPr>
        <p:spPr>
          <a:xfrm flipH="1">
            <a:off x="2423413" y="2376100"/>
            <a:ext cx="5989500" cy="926400"/>
          </a:xfrm>
          <a:prstGeom prst="homePlate">
            <a:avLst>
              <a:gd fmla="val 27939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gf377b632c8_2_2286"/>
          <p:cNvSpPr/>
          <p:nvPr/>
        </p:nvSpPr>
        <p:spPr>
          <a:xfrm flipH="1">
            <a:off x="2423413" y="3775375"/>
            <a:ext cx="5989500" cy="9264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gf377b632c8_2_2286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Punnett square showing X-linked </a:t>
            </a:r>
            <a:r>
              <a:rPr lang="en-GB">
                <a:solidFill>
                  <a:srgbClr val="FF0000"/>
                </a:solidFill>
              </a:rPr>
              <a:t>Recessive</a:t>
            </a:r>
            <a:r>
              <a:rPr lang="en-GB"/>
              <a:t> type of Inheritance  </a:t>
            </a:r>
            <a:endParaRPr/>
          </a:p>
        </p:txBody>
      </p:sp>
      <p:grpSp>
        <p:nvGrpSpPr>
          <p:cNvPr id="2437" name="Google Shape;2437;gf377b632c8_2_2286"/>
          <p:cNvGrpSpPr/>
          <p:nvPr/>
        </p:nvGrpSpPr>
        <p:grpSpPr>
          <a:xfrm flipH="1" rot="-5400000">
            <a:off x="-561077" y="2266072"/>
            <a:ext cx="3730839" cy="1146506"/>
            <a:chOff x="3073119" y="3311467"/>
            <a:chExt cx="2869876" cy="881927"/>
          </a:xfrm>
        </p:grpSpPr>
        <p:sp>
          <p:nvSpPr>
            <p:cNvPr id="2438" name="Google Shape;2438;gf377b632c8_2_2286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5081" y="1"/>
                  </a:moveTo>
                  <a:cubicBezTo>
                    <a:pt x="3790" y="1"/>
                    <a:pt x="3145" y="744"/>
                    <a:pt x="2522" y="1464"/>
                  </a:cubicBezTo>
                  <a:cubicBezTo>
                    <a:pt x="1922" y="2162"/>
                    <a:pt x="1344" y="2830"/>
                    <a:pt x="188" y="2830"/>
                  </a:cubicBezTo>
                  <a:cubicBezTo>
                    <a:pt x="1" y="2830"/>
                    <a:pt x="1" y="3115"/>
                    <a:pt x="188" y="3123"/>
                  </a:cubicBezTo>
                  <a:cubicBezTo>
                    <a:pt x="1479" y="3123"/>
                    <a:pt x="2124" y="2372"/>
                    <a:pt x="2747" y="1652"/>
                  </a:cubicBezTo>
                  <a:cubicBezTo>
                    <a:pt x="3355" y="954"/>
                    <a:pt x="3925" y="294"/>
                    <a:pt x="5081" y="294"/>
                  </a:cubicBezTo>
                  <a:cubicBezTo>
                    <a:pt x="6237" y="294"/>
                    <a:pt x="6807" y="954"/>
                    <a:pt x="7415" y="1652"/>
                  </a:cubicBezTo>
                  <a:cubicBezTo>
                    <a:pt x="8038" y="2372"/>
                    <a:pt x="8683" y="3123"/>
                    <a:pt x="9974" y="3123"/>
                  </a:cubicBezTo>
                  <a:cubicBezTo>
                    <a:pt x="10161" y="3115"/>
                    <a:pt x="10161" y="2830"/>
                    <a:pt x="9974" y="2830"/>
                  </a:cubicBezTo>
                  <a:cubicBezTo>
                    <a:pt x="8818" y="2830"/>
                    <a:pt x="8240" y="2162"/>
                    <a:pt x="7640" y="1464"/>
                  </a:cubicBezTo>
                  <a:cubicBezTo>
                    <a:pt x="7017" y="744"/>
                    <a:pt x="6372" y="1"/>
                    <a:pt x="5081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gf377b632c8_2_2286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188" y="1"/>
                  </a:moveTo>
                  <a:cubicBezTo>
                    <a:pt x="1" y="1"/>
                    <a:pt x="1" y="286"/>
                    <a:pt x="188" y="294"/>
                  </a:cubicBezTo>
                  <a:cubicBezTo>
                    <a:pt x="1344" y="294"/>
                    <a:pt x="1922" y="954"/>
                    <a:pt x="2522" y="1652"/>
                  </a:cubicBezTo>
                  <a:cubicBezTo>
                    <a:pt x="3145" y="2372"/>
                    <a:pt x="3790" y="3123"/>
                    <a:pt x="5081" y="3123"/>
                  </a:cubicBezTo>
                  <a:cubicBezTo>
                    <a:pt x="6372" y="3123"/>
                    <a:pt x="7017" y="2372"/>
                    <a:pt x="7640" y="1652"/>
                  </a:cubicBezTo>
                  <a:cubicBezTo>
                    <a:pt x="8240" y="954"/>
                    <a:pt x="8818" y="294"/>
                    <a:pt x="9974" y="294"/>
                  </a:cubicBezTo>
                  <a:cubicBezTo>
                    <a:pt x="10161" y="286"/>
                    <a:pt x="10161" y="1"/>
                    <a:pt x="9974" y="1"/>
                  </a:cubicBezTo>
                  <a:cubicBezTo>
                    <a:pt x="8683" y="1"/>
                    <a:pt x="8038" y="744"/>
                    <a:pt x="7415" y="1464"/>
                  </a:cubicBezTo>
                  <a:cubicBezTo>
                    <a:pt x="6807" y="2162"/>
                    <a:pt x="6237" y="2830"/>
                    <a:pt x="5081" y="2830"/>
                  </a:cubicBezTo>
                  <a:cubicBezTo>
                    <a:pt x="3925" y="2830"/>
                    <a:pt x="3355" y="2162"/>
                    <a:pt x="2747" y="1464"/>
                  </a:cubicBezTo>
                  <a:cubicBezTo>
                    <a:pt x="2124" y="744"/>
                    <a:pt x="1479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gf377b632c8_2_2286"/>
            <p:cNvSpPr/>
            <p:nvPr/>
          </p:nvSpPr>
          <p:spPr>
            <a:xfrm>
              <a:off x="3199357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820"/>
                  </a:lnTo>
                  <a:cubicBezTo>
                    <a:pt x="4" y="2850"/>
                    <a:pt x="26" y="2873"/>
                    <a:pt x="49" y="2873"/>
                  </a:cubicBezTo>
                  <a:cubicBezTo>
                    <a:pt x="79" y="2873"/>
                    <a:pt x="101" y="2850"/>
                    <a:pt x="101" y="2820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gf377b632c8_2_2286"/>
            <p:cNvSpPr/>
            <p:nvPr/>
          </p:nvSpPr>
          <p:spPr>
            <a:xfrm>
              <a:off x="3488549" y="3445606"/>
              <a:ext cx="27676" cy="616474"/>
            </a:xfrm>
            <a:custGeom>
              <a:rect b="b" l="l" r="r" t="t"/>
              <a:pathLst>
                <a:path extrusionOk="0" h="2183" w="98">
                  <a:moveTo>
                    <a:pt x="49" y="1"/>
                  </a:moveTo>
                  <a:cubicBezTo>
                    <a:pt x="25" y="1"/>
                    <a:pt x="0" y="17"/>
                    <a:pt x="0" y="51"/>
                  </a:cubicBezTo>
                  <a:lnTo>
                    <a:pt x="0" y="2130"/>
                  </a:lnTo>
                  <a:cubicBezTo>
                    <a:pt x="0" y="2160"/>
                    <a:pt x="23" y="2182"/>
                    <a:pt x="53" y="2182"/>
                  </a:cubicBezTo>
                  <a:cubicBezTo>
                    <a:pt x="75" y="2182"/>
                    <a:pt x="98" y="2160"/>
                    <a:pt x="98" y="2130"/>
                  </a:cubicBezTo>
                  <a:lnTo>
                    <a:pt x="98" y="51"/>
                  </a:lnTo>
                  <a:cubicBezTo>
                    <a:pt x="98" y="17"/>
                    <a:pt x="74" y="1"/>
                    <a:pt x="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gf377b632c8_2_2286"/>
            <p:cNvSpPr/>
            <p:nvPr/>
          </p:nvSpPr>
          <p:spPr>
            <a:xfrm>
              <a:off x="4066085" y="3479493"/>
              <a:ext cx="28806" cy="544462"/>
            </a:xfrm>
            <a:custGeom>
              <a:rect b="b" l="l" r="r" t="t"/>
              <a:pathLst>
                <a:path extrusionOk="0" h="1928" w="102">
                  <a:moveTo>
                    <a:pt x="50" y="1"/>
                  </a:moveTo>
                  <a:cubicBezTo>
                    <a:pt x="25" y="1"/>
                    <a:pt x="0" y="17"/>
                    <a:pt x="4" y="51"/>
                  </a:cubicBezTo>
                  <a:lnTo>
                    <a:pt x="4" y="1875"/>
                  </a:lnTo>
                  <a:cubicBezTo>
                    <a:pt x="4" y="1905"/>
                    <a:pt x="27" y="1927"/>
                    <a:pt x="49" y="1927"/>
                  </a:cubicBezTo>
                  <a:cubicBezTo>
                    <a:pt x="79" y="1927"/>
                    <a:pt x="102" y="1905"/>
                    <a:pt x="102" y="1875"/>
                  </a:cubicBezTo>
                  <a:lnTo>
                    <a:pt x="102" y="51"/>
                  </a:lnTo>
                  <a:cubicBezTo>
                    <a:pt x="102" y="17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gf377b632c8_2_2286"/>
            <p:cNvSpPr/>
            <p:nvPr/>
          </p:nvSpPr>
          <p:spPr>
            <a:xfrm>
              <a:off x="4355276" y="3354392"/>
              <a:ext cx="28806" cy="790148"/>
            </a:xfrm>
            <a:custGeom>
              <a:rect b="b" l="l" r="r" t="t"/>
              <a:pathLst>
                <a:path extrusionOk="0" h="2798" w="102">
                  <a:moveTo>
                    <a:pt x="52" y="1"/>
                  </a:moveTo>
                  <a:cubicBezTo>
                    <a:pt x="27" y="1"/>
                    <a:pt x="1" y="18"/>
                    <a:pt x="1" y="52"/>
                  </a:cubicBezTo>
                  <a:lnTo>
                    <a:pt x="1" y="2745"/>
                  </a:lnTo>
                  <a:cubicBezTo>
                    <a:pt x="1" y="2775"/>
                    <a:pt x="23" y="2798"/>
                    <a:pt x="53" y="2798"/>
                  </a:cubicBezTo>
                  <a:cubicBezTo>
                    <a:pt x="76" y="2798"/>
                    <a:pt x="98" y="2775"/>
                    <a:pt x="98" y="2745"/>
                  </a:cubicBezTo>
                  <a:lnTo>
                    <a:pt x="98" y="52"/>
                  </a:lnTo>
                  <a:cubicBezTo>
                    <a:pt x="102" y="18"/>
                    <a:pt x="78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gf377b632c8_2_2286"/>
            <p:cNvSpPr/>
            <p:nvPr/>
          </p:nvSpPr>
          <p:spPr>
            <a:xfrm>
              <a:off x="4644468" y="3358627"/>
              <a:ext cx="29088" cy="785912"/>
            </a:xfrm>
            <a:custGeom>
              <a:rect b="b" l="l" r="r" t="t"/>
              <a:pathLst>
                <a:path extrusionOk="0" h="2783" w="103">
                  <a:moveTo>
                    <a:pt x="51" y="1"/>
                  </a:moveTo>
                  <a:cubicBezTo>
                    <a:pt x="25" y="1"/>
                    <a:pt x="1" y="18"/>
                    <a:pt x="5" y="52"/>
                  </a:cubicBezTo>
                  <a:lnTo>
                    <a:pt x="5" y="2730"/>
                  </a:lnTo>
                  <a:cubicBezTo>
                    <a:pt x="5" y="2760"/>
                    <a:pt x="27" y="2783"/>
                    <a:pt x="50" y="2783"/>
                  </a:cubicBezTo>
                  <a:cubicBezTo>
                    <a:pt x="80" y="2783"/>
                    <a:pt x="102" y="2760"/>
                    <a:pt x="102" y="2730"/>
                  </a:cubicBezTo>
                  <a:lnTo>
                    <a:pt x="102" y="52"/>
                  </a:lnTo>
                  <a:cubicBezTo>
                    <a:pt x="102" y="18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gf377b632c8_2_2286"/>
            <p:cNvSpPr/>
            <p:nvPr/>
          </p:nvSpPr>
          <p:spPr>
            <a:xfrm>
              <a:off x="4933942" y="3485988"/>
              <a:ext cx="27676" cy="527236"/>
            </a:xfrm>
            <a:custGeom>
              <a:rect b="b" l="l" r="r" t="t"/>
              <a:pathLst>
                <a:path extrusionOk="0" h="1867" w="98">
                  <a:moveTo>
                    <a:pt x="49" y="0"/>
                  </a:moveTo>
                  <a:cubicBezTo>
                    <a:pt x="25" y="0"/>
                    <a:pt x="0" y="17"/>
                    <a:pt x="0" y="51"/>
                  </a:cubicBezTo>
                  <a:lnTo>
                    <a:pt x="0" y="1822"/>
                  </a:lnTo>
                  <a:cubicBezTo>
                    <a:pt x="0" y="1844"/>
                    <a:pt x="23" y="1867"/>
                    <a:pt x="53" y="1867"/>
                  </a:cubicBezTo>
                  <a:cubicBezTo>
                    <a:pt x="75" y="1867"/>
                    <a:pt x="98" y="1852"/>
                    <a:pt x="98" y="1822"/>
                  </a:cubicBezTo>
                  <a:lnTo>
                    <a:pt x="98" y="51"/>
                  </a:lnTo>
                  <a:cubicBezTo>
                    <a:pt x="98" y="17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gf377b632c8_2_2286"/>
            <p:cNvSpPr/>
            <p:nvPr/>
          </p:nvSpPr>
          <p:spPr>
            <a:xfrm>
              <a:off x="5511478" y="3435157"/>
              <a:ext cx="28806" cy="628899"/>
            </a:xfrm>
            <a:custGeom>
              <a:rect b="b" l="l" r="r" t="t"/>
              <a:pathLst>
                <a:path extrusionOk="0" h="2227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174"/>
                  </a:lnTo>
                  <a:cubicBezTo>
                    <a:pt x="4" y="2204"/>
                    <a:pt x="26" y="2227"/>
                    <a:pt x="49" y="2227"/>
                  </a:cubicBezTo>
                  <a:cubicBezTo>
                    <a:pt x="79" y="2227"/>
                    <a:pt x="101" y="2204"/>
                    <a:pt x="101" y="2174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gf377b632c8_2_2286"/>
            <p:cNvSpPr/>
            <p:nvPr/>
          </p:nvSpPr>
          <p:spPr>
            <a:xfrm>
              <a:off x="5800669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2" y="0"/>
                  </a:moveTo>
                  <a:cubicBezTo>
                    <a:pt x="27" y="0"/>
                    <a:pt x="0" y="17"/>
                    <a:pt x="0" y="51"/>
                  </a:cubicBezTo>
                  <a:lnTo>
                    <a:pt x="0" y="2820"/>
                  </a:lnTo>
                  <a:cubicBezTo>
                    <a:pt x="0" y="2850"/>
                    <a:pt x="23" y="2873"/>
                    <a:pt x="53" y="2873"/>
                  </a:cubicBezTo>
                  <a:cubicBezTo>
                    <a:pt x="75" y="2873"/>
                    <a:pt x="98" y="2850"/>
                    <a:pt x="98" y="2820"/>
                  </a:cubicBezTo>
                  <a:lnTo>
                    <a:pt x="98" y="51"/>
                  </a:lnTo>
                  <a:cubicBezTo>
                    <a:pt x="102" y="17"/>
                    <a:pt x="77" y="0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8" name="Google Shape;2448;gf377b632c8_2_2286"/>
          <p:cNvSpPr/>
          <p:nvPr/>
        </p:nvSpPr>
        <p:spPr>
          <a:xfrm>
            <a:off x="3111825" y="1176232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gf377b632c8_2_2286"/>
          <p:cNvSpPr/>
          <p:nvPr/>
        </p:nvSpPr>
        <p:spPr>
          <a:xfrm>
            <a:off x="3111825" y="2565992"/>
            <a:ext cx="547291" cy="546616"/>
          </a:xfrm>
          <a:custGeom>
            <a:rect b="b" l="l" r="r" t="t"/>
            <a:pathLst>
              <a:path extrusionOk="0" h="27520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gf377b632c8_2_2286"/>
          <p:cNvSpPr/>
          <p:nvPr/>
        </p:nvSpPr>
        <p:spPr>
          <a:xfrm>
            <a:off x="3111825" y="3965257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gf377b632c8_2_2286"/>
          <p:cNvSpPr/>
          <p:nvPr/>
        </p:nvSpPr>
        <p:spPr>
          <a:xfrm>
            <a:off x="3044963" y="1109050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gf377b632c8_2_2286"/>
          <p:cNvSpPr/>
          <p:nvPr/>
        </p:nvSpPr>
        <p:spPr>
          <a:xfrm>
            <a:off x="3044963" y="2498800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gf377b632c8_2_2286"/>
          <p:cNvSpPr/>
          <p:nvPr/>
        </p:nvSpPr>
        <p:spPr>
          <a:xfrm>
            <a:off x="3044963" y="3898075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gf377b632c8_2_2286"/>
          <p:cNvSpPr txBox="1"/>
          <p:nvPr/>
        </p:nvSpPr>
        <p:spPr>
          <a:xfrm>
            <a:off x="3792825" y="3823065"/>
            <a:ext cx="474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Homozygous female</a:t>
            </a:r>
            <a:r>
              <a:rPr b="0" i="0" lang="en-GB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b="0" i="0" lang="en-GB" sz="1200" u="none" cap="none" strike="noStrike">
                <a:latin typeface="Fira Sans"/>
                <a:ea typeface="Fira Sans"/>
                <a:cs typeface="Fira Sans"/>
                <a:sym typeface="Fira Sans"/>
              </a:rPr>
              <a:t>normal male</a:t>
            </a:r>
            <a:r>
              <a:rPr b="0" i="0" lang="en-GB" sz="1200" u="none" cap="none" strike="noStrike">
                <a:solidFill>
                  <a:srgbClr val="E94B86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200" u="none" cap="none" strike="noStrike">
              <a:solidFill>
                <a:srgbClr val="E94B8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55" name="Google Shape;2455;gf377b632c8_2_2286"/>
          <p:cNvSpPr txBox="1"/>
          <p:nvPr/>
        </p:nvSpPr>
        <p:spPr>
          <a:xfrm>
            <a:off x="3730543" y="2431230"/>
            <a:ext cx="474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Carrier female</a:t>
            </a:r>
            <a:r>
              <a:rPr b="0" i="0" lang="en-GB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b="0" i="0" lang="en-GB" sz="1200" u="none" cap="none" strike="noStrike">
                <a:latin typeface="Fira Sans"/>
                <a:ea typeface="Fira Sans"/>
                <a:cs typeface="Fira Sans"/>
                <a:sym typeface="Fira Sans"/>
              </a:rPr>
              <a:t>normal male</a:t>
            </a:r>
            <a:r>
              <a:rPr b="0" i="0" lang="en-GB" sz="1200" u="none" cap="none" strike="noStrike">
                <a:solidFill>
                  <a:srgbClr val="25AC9B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200" u="none" cap="none" strike="noStrike">
              <a:solidFill>
                <a:srgbClr val="25AC9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56" name="Google Shape;2456;gf377b632c8_2_2286"/>
          <p:cNvSpPr txBox="1"/>
          <p:nvPr/>
        </p:nvSpPr>
        <p:spPr>
          <a:xfrm>
            <a:off x="3730544" y="1002994"/>
            <a:ext cx="47493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latin typeface="Fira Sans"/>
                <a:ea typeface="Fira Sans"/>
                <a:cs typeface="Fira Sans"/>
                <a:sym typeface="Fira Sans"/>
              </a:rPr>
              <a:t>Normal female</a:t>
            </a:r>
            <a:r>
              <a:rPr b="0" i="0" lang="en-GB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b="0" i="0" lang="en-GB" sz="1200" u="none" cap="none" strike="noStrike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affected male </a:t>
            </a:r>
            <a:endParaRPr b="0" i="0" sz="1200" u="none" cap="none" strike="noStrike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57" name="Google Shape;2457;gf377b632c8_2_2286"/>
          <p:cNvSpPr/>
          <p:nvPr/>
        </p:nvSpPr>
        <p:spPr>
          <a:xfrm>
            <a:off x="3728457" y="1426322"/>
            <a:ext cx="24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1. All </a:t>
            </a:r>
            <a:r>
              <a:rPr b="1" i="0" lang="en-GB" sz="1000" u="none" cap="none" strike="noStrike">
                <a:solidFill>
                  <a:srgbClr val="29ABF3"/>
                </a:solidFill>
                <a:latin typeface="Arial"/>
                <a:ea typeface="Arial"/>
                <a:cs typeface="Arial"/>
                <a:sym typeface="Arial"/>
              </a:rPr>
              <a:t>sons</a:t>
            </a:r>
            <a:r>
              <a:rPr b="0" i="0" lang="en-GB" sz="1000" u="none" cap="none" strike="noStrike">
                <a:solidFill>
                  <a:srgbClr val="29AB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are normal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2. All </a:t>
            </a:r>
            <a:r>
              <a:rPr b="1" i="0" lang="en-GB" sz="1000" u="none" cap="none" strike="noStrike">
                <a:solidFill>
                  <a:srgbClr val="F04A8A"/>
                </a:solidFill>
                <a:latin typeface="Arial"/>
                <a:ea typeface="Arial"/>
                <a:cs typeface="Arial"/>
                <a:sym typeface="Arial"/>
              </a:rPr>
              <a:t>daughters</a:t>
            </a:r>
            <a:r>
              <a:rPr b="0" i="0" lang="en-GB" sz="1000" u="none" cap="none" strike="noStrike">
                <a:solidFill>
                  <a:srgbClr val="F04A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carriers “not affected”</a:t>
            </a:r>
            <a:endParaRPr b="0" i="0" sz="1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8" name="Google Shape;2458;gf377b632c8_2_2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4075" y="986350"/>
            <a:ext cx="1271824" cy="9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9" name="Google Shape;2459;gf377b632c8_2_2286"/>
          <p:cNvSpPr/>
          <p:nvPr/>
        </p:nvSpPr>
        <p:spPr>
          <a:xfrm>
            <a:off x="3725963" y="2783226"/>
            <a:ext cx="19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1. 50% </a:t>
            </a:r>
            <a:r>
              <a:rPr b="1" i="0" lang="en-GB" sz="1000" u="none" cap="none" strike="noStrike">
                <a:solidFill>
                  <a:srgbClr val="29ABF3"/>
                </a:solidFill>
                <a:latin typeface="Arial"/>
                <a:ea typeface="Arial"/>
                <a:cs typeface="Arial"/>
                <a:sym typeface="Arial"/>
              </a:rPr>
              <a:t>sons</a:t>
            </a:r>
            <a:r>
              <a:rPr b="0" i="0" lang="en-GB" sz="1000" u="none" cap="none" strike="noStrike">
                <a:solidFill>
                  <a:srgbClr val="29AB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affected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2. 50% </a:t>
            </a:r>
            <a:r>
              <a:rPr b="1" i="0" lang="en-GB" sz="1000" u="none" cap="none" strike="noStrike">
                <a:solidFill>
                  <a:srgbClr val="F04A8A"/>
                </a:solidFill>
                <a:latin typeface="Arial"/>
                <a:ea typeface="Arial"/>
                <a:cs typeface="Arial"/>
                <a:sym typeface="Arial"/>
              </a:rPr>
              <a:t>daughters</a:t>
            </a:r>
            <a:r>
              <a:rPr b="0" i="0" lang="en-GB" sz="1000" u="none" cap="none" strike="noStrike">
                <a:solidFill>
                  <a:srgbClr val="F04A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carriers</a:t>
            </a:r>
            <a:endParaRPr b="0" i="0" sz="1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0" name="Google Shape;2460;gf377b632c8_2_22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1612" y="2417150"/>
            <a:ext cx="1036750" cy="8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1" name="Google Shape;2461;gf377b632c8_2_2286"/>
          <p:cNvSpPr/>
          <p:nvPr/>
        </p:nvSpPr>
        <p:spPr>
          <a:xfrm>
            <a:off x="3792825" y="4181221"/>
            <a:ext cx="17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1. All </a:t>
            </a:r>
            <a:r>
              <a:rPr b="1" i="0" lang="en-GB" sz="1000" u="none" cap="none" strike="noStrike">
                <a:solidFill>
                  <a:srgbClr val="F04A8A"/>
                </a:solidFill>
                <a:latin typeface="Arial"/>
                <a:ea typeface="Arial"/>
                <a:cs typeface="Arial"/>
                <a:sym typeface="Arial"/>
              </a:rPr>
              <a:t>daughters</a:t>
            </a: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 carriers.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2. All </a:t>
            </a:r>
            <a:r>
              <a:rPr b="1" i="0" lang="en-GB" sz="1000" u="none" cap="none" strike="noStrike">
                <a:solidFill>
                  <a:srgbClr val="29ABF3"/>
                </a:solidFill>
                <a:latin typeface="Arial"/>
                <a:ea typeface="Arial"/>
                <a:cs typeface="Arial"/>
                <a:sym typeface="Arial"/>
              </a:rPr>
              <a:t>sons</a:t>
            </a:r>
            <a:r>
              <a:rPr b="0" i="0" lang="en-GB" sz="1000" u="none" cap="none" strike="noStrike">
                <a:solidFill>
                  <a:srgbClr val="29AB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affected.</a:t>
            </a:r>
            <a:endParaRPr b="0" i="0" sz="1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2" name="Google Shape;2462;gf377b632c8_2_22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3538" y="3823075"/>
            <a:ext cx="1092875" cy="8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3" name="Google Shape;2463;gf377b632c8_2_228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90673" y="81400"/>
            <a:ext cx="5053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7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f377b632c8_2_2320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X – Linked Dominant Disorders </a:t>
            </a:r>
            <a:endParaRPr/>
          </a:p>
        </p:txBody>
      </p:sp>
      <p:grpSp>
        <p:nvGrpSpPr>
          <p:cNvPr id="2469" name="Google Shape;2469;gf377b632c8_2_2320"/>
          <p:cNvGrpSpPr/>
          <p:nvPr/>
        </p:nvGrpSpPr>
        <p:grpSpPr>
          <a:xfrm rot="9222415">
            <a:off x="560909" y="-642960"/>
            <a:ext cx="1197324" cy="6429418"/>
            <a:chOff x="2362075" y="455085"/>
            <a:chExt cx="825222" cy="4233350"/>
          </a:xfrm>
        </p:grpSpPr>
        <p:sp>
          <p:nvSpPr>
            <p:cNvPr id="2470" name="Google Shape;2470;gf377b632c8_2_2320"/>
            <p:cNvSpPr/>
            <p:nvPr/>
          </p:nvSpPr>
          <p:spPr>
            <a:xfrm>
              <a:off x="2362075" y="455085"/>
              <a:ext cx="813125" cy="4233350"/>
            </a:xfrm>
            <a:custGeom>
              <a:rect b="b" l="l" r="r" t="t"/>
              <a:pathLst>
                <a:path extrusionOk="0" h="209261" w="40194">
                  <a:moveTo>
                    <a:pt x="37918" y="0"/>
                  </a:moveTo>
                  <a:cubicBezTo>
                    <a:pt x="37918" y="2893"/>
                    <a:pt x="36201" y="5516"/>
                    <a:pt x="32498" y="7927"/>
                  </a:cubicBezTo>
                  <a:cubicBezTo>
                    <a:pt x="29046" y="10203"/>
                    <a:pt x="24282" y="12093"/>
                    <a:pt x="19672" y="13906"/>
                  </a:cubicBezTo>
                  <a:cubicBezTo>
                    <a:pt x="10010" y="17724"/>
                    <a:pt x="0" y="21659"/>
                    <a:pt x="0" y="29914"/>
                  </a:cubicBezTo>
                  <a:cubicBezTo>
                    <a:pt x="0" y="38168"/>
                    <a:pt x="10010" y="42103"/>
                    <a:pt x="19672" y="45922"/>
                  </a:cubicBezTo>
                  <a:cubicBezTo>
                    <a:pt x="24282" y="47735"/>
                    <a:pt x="29046" y="49605"/>
                    <a:pt x="32498" y="51881"/>
                  </a:cubicBezTo>
                  <a:cubicBezTo>
                    <a:pt x="36201" y="54311"/>
                    <a:pt x="37918" y="56819"/>
                    <a:pt x="37918" y="59808"/>
                  </a:cubicBezTo>
                  <a:cubicBezTo>
                    <a:pt x="37918" y="62778"/>
                    <a:pt x="36201" y="65305"/>
                    <a:pt x="32498" y="67735"/>
                  </a:cubicBezTo>
                  <a:cubicBezTo>
                    <a:pt x="29046" y="69991"/>
                    <a:pt x="24282" y="71882"/>
                    <a:pt x="19672" y="73694"/>
                  </a:cubicBezTo>
                  <a:cubicBezTo>
                    <a:pt x="10010" y="77513"/>
                    <a:pt x="0" y="81448"/>
                    <a:pt x="0" y="89702"/>
                  </a:cubicBezTo>
                  <a:cubicBezTo>
                    <a:pt x="0" y="97938"/>
                    <a:pt x="10010" y="101892"/>
                    <a:pt x="19672" y="105691"/>
                  </a:cubicBezTo>
                  <a:cubicBezTo>
                    <a:pt x="24282" y="107523"/>
                    <a:pt x="29046" y="109394"/>
                    <a:pt x="32498" y="111670"/>
                  </a:cubicBezTo>
                  <a:cubicBezTo>
                    <a:pt x="36201" y="114081"/>
                    <a:pt x="37918" y="116607"/>
                    <a:pt x="37918" y="119578"/>
                  </a:cubicBezTo>
                  <a:cubicBezTo>
                    <a:pt x="37918" y="122567"/>
                    <a:pt x="36201" y="125074"/>
                    <a:pt x="32498" y="127504"/>
                  </a:cubicBezTo>
                  <a:cubicBezTo>
                    <a:pt x="29046" y="129780"/>
                    <a:pt x="24282" y="131651"/>
                    <a:pt x="19672" y="133464"/>
                  </a:cubicBezTo>
                  <a:cubicBezTo>
                    <a:pt x="10010" y="137283"/>
                    <a:pt x="0" y="141237"/>
                    <a:pt x="0" y="149472"/>
                  </a:cubicBezTo>
                  <a:cubicBezTo>
                    <a:pt x="0" y="157727"/>
                    <a:pt x="10010" y="161661"/>
                    <a:pt x="19672" y="165480"/>
                  </a:cubicBezTo>
                  <a:cubicBezTo>
                    <a:pt x="24282" y="167293"/>
                    <a:pt x="29046" y="169183"/>
                    <a:pt x="32498" y="171439"/>
                  </a:cubicBezTo>
                  <a:cubicBezTo>
                    <a:pt x="36201" y="173870"/>
                    <a:pt x="37918" y="176396"/>
                    <a:pt x="37918" y="179366"/>
                  </a:cubicBezTo>
                  <a:cubicBezTo>
                    <a:pt x="37918" y="182356"/>
                    <a:pt x="36201" y="184863"/>
                    <a:pt x="32498" y="187293"/>
                  </a:cubicBezTo>
                  <a:cubicBezTo>
                    <a:pt x="29046" y="189569"/>
                    <a:pt x="24282" y="191440"/>
                    <a:pt x="19672" y="193253"/>
                  </a:cubicBezTo>
                  <a:cubicBezTo>
                    <a:pt x="10010" y="197072"/>
                    <a:pt x="0" y="201006"/>
                    <a:pt x="0" y="209261"/>
                  </a:cubicBezTo>
                  <a:lnTo>
                    <a:pt x="2276" y="209261"/>
                  </a:lnTo>
                  <a:cubicBezTo>
                    <a:pt x="2276" y="206291"/>
                    <a:pt x="3992" y="203764"/>
                    <a:pt x="7695" y="201334"/>
                  </a:cubicBezTo>
                  <a:cubicBezTo>
                    <a:pt x="11148" y="199058"/>
                    <a:pt x="15911" y="197187"/>
                    <a:pt x="20521" y="195374"/>
                  </a:cubicBezTo>
                  <a:cubicBezTo>
                    <a:pt x="30184" y="191556"/>
                    <a:pt x="40193" y="187621"/>
                    <a:pt x="40193" y="179366"/>
                  </a:cubicBezTo>
                  <a:cubicBezTo>
                    <a:pt x="40193" y="171112"/>
                    <a:pt x="30184" y="167177"/>
                    <a:pt x="20521" y="163358"/>
                  </a:cubicBezTo>
                  <a:cubicBezTo>
                    <a:pt x="15911" y="161545"/>
                    <a:pt x="11148" y="159675"/>
                    <a:pt x="7695" y="157399"/>
                  </a:cubicBezTo>
                  <a:cubicBezTo>
                    <a:pt x="3992" y="154969"/>
                    <a:pt x="2276" y="152461"/>
                    <a:pt x="2276" y="149472"/>
                  </a:cubicBezTo>
                  <a:cubicBezTo>
                    <a:pt x="2276" y="146502"/>
                    <a:pt x="3992" y="143975"/>
                    <a:pt x="7695" y="141545"/>
                  </a:cubicBezTo>
                  <a:cubicBezTo>
                    <a:pt x="11148" y="139289"/>
                    <a:pt x="15911" y="137398"/>
                    <a:pt x="20521" y="135586"/>
                  </a:cubicBezTo>
                  <a:cubicBezTo>
                    <a:pt x="30184" y="131786"/>
                    <a:pt x="40193" y="127832"/>
                    <a:pt x="40193" y="119578"/>
                  </a:cubicBezTo>
                  <a:cubicBezTo>
                    <a:pt x="40193" y="111342"/>
                    <a:pt x="30184" y="107388"/>
                    <a:pt x="20521" y="103589"/>
                  </a:cubicBezTo>
                  <a:cubicBezTo>
                    <a:pt x="15911" y="101757"/>
                    <a:pt x="11148" y="99886"/>
                    <a:pt x="7695" y="97610"/>
                  </a:cubicBezTo>
                  <a:cubicBezTo>
                    <a:pt x="3992" y="95199"/>
                    <a:pt x="2276" y="92673"/>
                    <a:pt x="2276" y="89702"/>
                  </a:cubicBezTo>
                  <a:cubicBezTo>
                    <a:pt x="2276" y="86713"/>
                    <a:pt x="3992" y="84206"/>
                    <a:pt x="7695" y="81776"/>
                  </a:cubicBezTo>
                  <a:cubicBezTo>
                    <a:pt x="11148" y="79500"/>
                    <a:pt x="15911" y="77629"/>
                    <a:pt x="20521" y="75816"/>
                  </a:cubicBezTo>
                  <a:cubicBezTo>
                    <a:pt x="30184" y="71997"/>
                    <a:pt x="40193" y="68043"/>
                    <a:pt x="40193" y="59808"/>
                  </a:cubicBezTo>
                  <a:cubicBezTo>
                    <a:pt x="40193" y="51553"/>
                    <a:pt x="30184" y="47619"/>
                    <a:pt x="20521" y="43800"/>
                  </a:cubicBezTo>
                  <a:cubicBezTo>
                    <a:pt x="15911" y="41987"/>
                    <a:pt x="11148" y="40097"/>
                    <a:pt x="7695" y="37841"/>
                  </a:cubicBezTo>
                  <a:cubicBezTo>
                    <a:pt x="3992" y="35410"/>
                    <a:pt x="2276" y="32884"/>
                    <a:pt x="2276" y="29914"/>
                  </a:cubicBezTo>
                  <a:cubicBezTo>
                    <a:pt x="2276" y="26924"/>
                    <a:pt x="3992" y="24417"/>
                    <a:pt x="7695" y="21987"/>
                  </a:cubicBezTo>
                  <a:cubicBezTo>
                    <a:pt x="11148" y="19711"/>
                    <a:pt x="15911" y="17840"/>
                    <a:pt x="20521" y="16008"/>
                  </a:cubicBezTo>
                  <a:cubicBezTo>
                    <a:pt x="30184" y="12208"/>
                    <a:pt x="40193" y="8197"/>
                    <a:pt x="4019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gf377b632c8_2_2320"/>
            <p:cNvSpPr/>
            <p:nvPr/>
          </p:nvSpPr>
          <p:spPr>
            <a:xfrm>
              <a:off x="2374152" y="455085"/>
              <a:ext cx="813145" cy="4233350"/>
            </a:xfrm>
            <a:custGeom>
              <a:rect b="b" l="l" r="r" t="t"/>
              <a:pathLst>
                <a:path extrusionOk="0" h="209261" w="40195">
                  <a:moveTo>
                    <a:pt x="1" y="0"/>
                  </a:moveTo>
                  <a:cubicBezTo>
                    <a:pt x="1" y="8197"/>
                    <a:pt x="10011" y="12208"/>
                    <a:pt x="19693" y="16008"/>
                  </a:cubicBezTo>
                  <a:cubicBezTo>
                    <a:pt x="24283" y="17840"/>
                    <a:pt x="29047" y="19730"/>
                    <a:pt x="32518" y="21987"/>
                  </a:cubicBezTo>
                  <a:cubicBezTo>
                    <a:pt x="36202" y="24417"/>
                    <a:pt x="37918" y="26944"/>
                    <a:pt x="37918" y="29914"/>
                  </a:cubicBezTo>
                  <a:cubicBezTo>
                    <a:pt x="37918" y="32903"/>
                    <a:pt x="36202" y="35410"/>
                    <a:pt x="32518" y="37841"/>
                  </a:cubicBezTo>
                  <a:cubicBezTo>
                    <a:pt x="29047" y="40116"/>
                    <a:pt x="24283" y="41987"/>
                    <a:pt x="19693" y="43800"/>
                  </a:cubicBezTo>
                  <a:cubicBezTo>
                    <a:pt x="10011" y="47619"/>
                    <a:pt x="1" y="51553"/>
                    <a:pt x="1" y="59808"/>
                  </a:cubicBezTo>
                  <a:cubicBezTo>
                    <a:pt x="1" y="68043"/>
                    <a:pt x="10011" y="71997"/>
                    <a:pt x="19693" y="75816"/>
                  </a:cubicBezTo>
                  <a:cubicBezTo>
                    <a:pt x="24283" y="77629"/>
                    <a:pt x="29047" y="79500"/>
                    <a:pt x="32518" y="81776"/>
                  </a:cubicBezTo>
                  <a:cubicBezTo>
                    <a:pt x="36202" y="84206"/>
                    <a:pt x="37918" y="86713"/>
                    <a:pt x="37918" y="89702"/>
                  </a:cubicBezTo>
                  <a:cubicBezTo>
                    <a:pt x="37918" y="92673"/>
                    <a:pt x="36202" y="95199"/>
                    <a:pt x="32518" y="97610"/>
                  </a:cubicBezTo>
                  <a:cubicBezTo>
                    <a:pt x="29047" y="99886"/>
                    <a:pt x="24283" y="101757"/>
                    <a:pt x="19693" y="103589"/>
                  </a:cubicBezTo>
                  <a:cubicBezTo>
                    <a:pt x="10011" y="107388"/>
                    <a:pt x="1" y="111342"/>
                    <a:pt x="1" y="119578"/>
                  </a:cubicBezTo>
                  <a:cubicBezTo>
                    <a:pt x="1" y="127832"/>
                    <a:pt x="10011" y="131786"/>
                    <a:pt x="19693" y="135586"/>
                  </a:cubicBezTo>
                  <a:cubicBezTo>
                    <a:pt x="24283" y="137398"/>
                    <a:pt x="29047" y="139289"/>
                    <a:pt x="32518" y="141545"/>
                  </a:cubicBezTo>
                  <a:cubicBezTo>
                    <a:pt x="36202" y="143975"/>
                    <a:pt x="37918" y="146502"/>
                    <a:pt x="37918" y="149472"/>
                  </a:cubicBezTo>
                  <a:cubicBezTo>
                    <a:pt x="37918" y="152461"/>
                    <a:pt x="36202" y="154969"/>
                    <a:pt x="32518" y="157399"/>
                  </a:cubicBezTo>
                  <a:cubicBezTo>
                    <a:pt x="29047" y="159675"/>
                    <a:pt x="24283" y="161545"/>
                    <a:pt x="19693" y="163358"/>
                  </a:cubicBezTo>
                  <a:cubicBezTo>
                    <a:pt x="10011" y="167177"/>
                    <a:pt x="1" y="171112"/>
                    <a:pt x="1" y="179366"/>
                  </a:cubicBezTo>
                  <a:cubicBezTo>
                    <a:pt x="1" y="187621"/>
                    <a:pt x="10011" y="191556"/>
                    <a:pt x="19693" y="195374"/>
                  </a:cubicBezTo>
                  <a:cubicBezTo>
                    <a:pt x="24283" y="197187"/>
                    <a:pt x="29047" y="199058"/>
                    <a:pt x="32518" y="201334"/>
                  </a:cubicBezTo>
                  <a:cubicBezTo>
                    <a:pt x="36202" y="203764"/>
                    <a:pt x="37918" y="206291"/>
                    <a:pt x="37918" y="209261"/>
                  </a:cubicBezTo>
                  <a:lnTo>
                    <a:pt x="40194" y="209261"/>
                  </a:lnTo>
                  <a:cubicBezTo>
                    <a:pt x="40194" y="201006"/>
                    <a:pt x="30204" y="197072"/>
                    <a:pt x="20522" y="193253"/>
                  </a:cubicBezTo>
                  <a:cubicBezTo>
                    <a:pt x="15912" y="191440"/>
                    <a:pt x="11149" y="189569"/>
                    <a:pt x="7696" y="187293"/>
                  </a:cubicBezTo>
                  <a:cubicBezTo>
                    <a:pt x="3993" y="184863"/>
                    <a:pt x="2277" y="182356"/>
                    <a:pt x="2277" y="179366"/>
                  </a:cubicBezTo>
                  <a:cubicBezTo>
                    <a:pt x="2277" y="176396"/>
                    <a:pt x="3993" y="173870"/>
                    <a:pt x="7696" y="171439"/>
                  </a:cubicBezTo>
                  <a:cubicBezTo>
                    <a:pt x="11149" y="169183"/>
                    <a:pt x="15912" y="167293"/>
                    <a:pt x="20522" y="165480"/>
                  </a:cubicBezTo>
                  <a:cubicBezTo>
                    <a:pt x="30184" y="161661"/>
                    <a:pt x="40194" y="157727"/>
                    <a:pt x="40194" y="149472"/>
                  </a:cubicBezTo>
                  <a:cubicBezTo>
                    <a:pt x="40194" y="141237"/>
                    <a:pt x="30204" y="137283"/>
                    <a:pt x="20522" y="133483"/>
                  </a:cubicBezTo>
                  <a:cubicBezTo>
                    <a:pt x="15912" y="131651"/>
                    <a:pt x="11149" y="129780"/>
                    <a:pt x="7696" y="127504"/>
                  </a:cubicBezTo>
                  <a:cubicBezTo>
                    <a:pt x="3993" y="125074"/>
                    <a:pt x="2277" y="122567"/>
                    <a:pt x="2277" y="119578"/>
                  </a:cubicBezTo>
                  <a:cubicBezTo>
                    <a:pt x="2277" y="116607"/>
                    <a:pt x="3993" y="114081"/>
                    <a:pt x="7696" y="111670"/>
                  </a:cubicBezTo>
                  <a:cubicBezTo>
                    <a:pt x="11149" y="109394"/>
                    <a:pt x="15912" y="107523"/>
                    <a:pt x="20522" y="105691"/>
                  </a:cubicBezTo>
                  <a:cubicBezTo>
                    <a:pt x="30184" y="101892"/>
                    <a:pt x="40194" y="97938"/>
                    <a:pt x="40194" y="89702"/>
                  </a:cubicBezTo>
                  <a:cubicBezTo>
                    <a:pt x="40194" y="81448"/>
                    <a:pt x="30204" y="77513"/>
                    <a:pt x="20522" y="73694"/>
                  </a:cubicBezTo>
                  <a:cubicBezTo>
                    <a:pt x="15912" y="71882"/>
                    <a:pt x="11149" y="69991"/>
                    <a:pt x="7696" y="67735"/>
                  </a:cubicBezTo>
                  <a:cubicBezTo>
                    <a:pt x="3993" y="65305"/>
                    <a:pt x="2277" y="62778"/>
                    <a:pt x="2277" y="59808"/>
                  </a:cubicBezTo>
                  <a:cubicBezTo>
                    <a:pt x="2277" y="56819"/>
                    <a:pt x="3993" y="54311"/>
                    <a:pt x="7696" y="51881"/>
                  </a:cubicBezTo>
                  <a:cubicBezTo>
                    <a:pt x="11149" y="49605"/>
                    <a:pt x="15912" y="47735"/>
                    <a:pt x="20522" y="45922"/>
                  </a:cubicBezTo>
                  <a:cubicBezTo>
                    <a:pt x="30184" y="42103"/>
                    <a:pt x="40194" y="38168"/>
                    <a:pt x="40194" y="29914"/>
                  </a:cubicBezTo>
                  <a:cubicBezTo>
                    <a:pt x="40194" y="21659"/>
                    <a:pt x="30204" y="17724"/>
                    <a:pt x="20522" y="13906"/>
                  </a:cubicBezTo>
                  <a:cubicBezTo>
                    <a:pt x="15912" y="12093"/>
                    <a:pt x="11149" y="10203"/>
                    <a:pt x="7696" y="7927"/>
                  </a:cubicBezTo>
                  <a:cubicBezTo>
                    <a:pt x="3993" y="5516"/>
                    <a:pt x="2277" y="2893"/>
                    <a:pt x="227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gf377b632c8_2_2320"/>
            <p:cNvSpPr/>
            <p:nvPr/>
          </p:nvSpPr>
          <p:spPr>
            <a:xfrm>
              <a:off x="2584079" y="2708302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gf377b632c8_2_2320"/>
            <p:cNvSpPr/>
            <p:nvPr/>
          </p:nvSpPr>
          <p:spPr>
            <a:xfrm>
              <a:off x="2774463" y="2708302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gf377b632c8_2_2320"/>
            <p:cNvSpPr/>
            <p:nvPr/>
          </p:nvSpPr>
          <p:spPr>
            <a:xfrm>
              <a:off x="2584079" y="2981427"/>
              <a:ext cx="190405" cy="53852"/>
            </a:xfrm>
            <a:custGeom>
              <a:rect b="b" l="l" r="r" t="t"/>
              <a:pathLst>
                <a:path extrusionOk="0" h="2662" w="9412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gf377b632c8_2_2320"/>
            <p:cNvSpPr/>
            <p:nvPr/>
          </p:nvSpPr>
          <p:spPr>
            <a:xfrm>
              <a:off x="2774463" y="2981427"/>
              <a:ext cx="190041" cy="53852"/>
            </a:xfrm>
            <a:custGeom>
              <a:rect b="b" l="l" r="r" t="t"/>
              <a:pathLst>
                <a:path extrusionOk="0" h="2662" w="9394">
                  <a:moveTo>
                    <a:pt x="1312" y="0"/>
                  </a:moveTo>
                  <a:cubicBezTo>
                    <a:pt x="580" y="0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gf377b632c8_2_2320"/>
            <p:cNvSpPr/>
            <p:nvPr/>
          </p:nvSpPr>
          <p:spPr>
            <a:xfrm>
              <a:off x="2467028" y="2844875"/>
              <a:ext cx="307456" cy="53852"/>
            </a:xfrm>
            <a:custGeom>
              <a:rect b="b" l="l" r="r" t="t"/>
              <a:pathLst>
                <a:path extrusionOk="0" h="2662" w="15198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4"/>
                    <a:pt x="15198" y="1331"/>
                  </a:cubicBezTo>
                  <a:cubicBezTo>
                    <a:pt x="15198" y="598"/>
                    <a:pt x="14600" y="0"/>
                    <a:pt x="13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gf377b632c8_2_2320"/>
            <p:cNvSpPr/>
            <p:nvPr/>
          </p:nvSpPr>
          <p:spPr>
            <a:xfrm>
              <a:off x="2774463" y="2844875"/>
              <a:ext cx="312169" cy="53852"/>
            </a:xfrm>
            <a:custGeom>
              <a:rect b="b" l="l" r="r" t="t"/>
              <a:pathLst>
                <a:path extrusionOk="0" h="2662" w="15431">
                  <a:moveTo>
                    <a:pt x="1428" y="0"/>
                  </a:moveTo>
                  <a:cubicBezTo>
                    <a:pt x="657" y="19"/>
                    <a:pt x="40" y="617"/>
                    <a:pt x="1" y="1369"/>
                  </a:cubicBezTo>
                  <a:lnTo>
                    <a:pt x="1" y="1408"/>
                  </a:lnTo>
                  <a:cubicBezTo>
                    <a:pt x="1" y="2141"/>
                    <a:pt x="695" y="2662"/>
                    <a:pt x="1428" y="2662"/>
                  </a:cubicBezTo>
                  <a:lnTo>
                    <a:pt x="13984" y="2662"/>
                  </a:lnTo>
                  <a:cubicBezTo>
                    <a:pt x="14717" y="2662"/>
                    <a:pt x="15430" y="2141"/>
                    <a:pt x="15430" y="1408"/>
                  </a:cubicBezTo>
                  <a:lnTo>
                    <a:pt x="15430" y="1369"/>
                  </a:lnTo>
                  <a:cubicBezTo>
                    <a:pt x="15372" y="617"/>
                    <a:pt x="14755" y="19"/>
                    <a:pt x="13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gf377b632c8_2_2320"/>
            <p:cNvSpPr/>
            <p:nvPr/>
          </p:nvSpPr>
          <p:spPr>
            <a:xfrm>
              <a:off x="2584079" y="3913161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4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4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gf377b632c8_2_2320"/>
            <p:cNvSpPr/>
            <p:nvPr/>
          </p:nvSpPr>
          <p:spPr>
            <a:xfrm>
              <a:off x="2774463" y="3913161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4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4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gf377b632c8_2_2320"/>
            <p:cNvSpPr/>
            <p:nvPr/>
          </p:nvSpPr>
          <p:spPr>
            <a:xfrm>
              <a:off x="2584079" y="4181188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3"/>
                    <a:pt x="1331" y="2663"/>
                  </a:cubicBezTo>
                  <a:lnTo>
                    <a:pt x="8081" y="2663"/>
                  </a:lnTo>
                  <a:cubicBezTo>
                    <a:pt x="8814" y="2663"/>
                    <a:pt x="9412" y="2065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gf377b632c8_2_2320"/>
            <p:cNvSpPr/>
            <p:nvPr/>
          </p:nvSpPr>
          <p:spPr>
            <a:xfrm>
              <a:off x="2774463" y="4181188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3"/>
                    <a:pt x="1312" y="2663"/>
                  </a:cubicBezTo>
                  <a:lnTo>
                    <a:pt x="8063" y="2663"/>
                  </a:lnTo>
                  <a:cubicBezTo>
                    <a:pt x="8796" y="2663"/>
                    <a:pt x="9394" y="2065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gf377b632c8_2_2320"/>
            <p:cNvSpPr/>
            <p:nvPr/>
          </p:nvSpPr>
          <p:spPr>
            <a:xfrm>
              <a:off x="2467028" y="4044635"/>
              <a:ext cx="307456" cy="53872"/>
            </a:xfrm>
            <a:custGeom>
              <a:rect b="b" l="l" r="r" t="t"/>
              <a:pathLst>
                <a:path extrusionOk="0" h="2663" w="15198">
                  <a:moveTo>
                    <a:pt x="1331" y="1"/>
                  </a:moveTo>
                  <a:cubicBezTo>
                    <a:pt x="598" y="1"/>
                    <a:pt x="0" y="599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4"/>
                    <a:pt x="15198" y="1331"/>
                  </a:cubicBezTo>
                  <a:cubicBezTo>
                    <a:pt x="15198" y="59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gf377b632c8_2_2320"/>
            <p:cNvSpPr/>
            <p:nvPr/>
          </p:nvSpPr>
          <p:spPr>
            <a:xfrm>
              <a:off x="2774463" y="4044635"/>
              <a:ext cx="307091" cy="53872"/>
            </a:xfrm>
            <a:custGeom>
              <a:rect b="b" l="l" r="r" t="t"/>
              <a:pathLst>
                <a:path extrusionOk="0" h="2663" w="15180">
                  <a:moveTo>
                    <a:pt x="1312" y="1"/>
                  </a:moveTo>
                  <a:cubicBezTo>
                    <a:pt x="580" y="1"/>
                    <a:pt x="1" y="599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13849" y="2662"/>
                  </a:lnTo>
                  <a:cubicBezTo>
                    <a:pt x="14582" y="2662"/>
                    <a:pt x="15180" y="2064"/>
                    <a:pt x="15180" y="1331"/>
                  </a:cubicBezTo>
                  <a:cubicBezTo>
                    <a:pt x="15180" y="59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gf377b632c8_2_2320"/>
            <p:cNvSpPr/>
            <p:nvPr/>
          </p:nvSpPr>
          <p:spPr>
            <a:xfrm>
              <a:off x="2774463" y="2381729"/>
              <a:ext cx="190041" cy="53488"/>
            </a:xfrm>
            <a:custGeom>
              <a:rect b="b" l="l" r="r" t="t"/>
              <a:pathLst>
                <a:path extrusionOk="0" h="2644" w="9394">
                  <a:moveTo>
                    <a:pt x="1312" y="1"/>
                  </a:moveTo>
                  <a:cubicBezTo>
                    <a:pt x="580" y="1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8063" y="2643"/>
                  </a:lnTo>
                  <a:cubicBezTo>
                    <a:pt x="8796" y="2643"/>
                    <a:pt x="9394" y="2045"/>
                    <a:pt x="9394" y="1312"/>
                  </a:cubicBezTo>
                  <a:cubicBezTo>
                    <a:pt x="9394" y="57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gf377b632c8_2_2320"/>
            <p:cNvSpPr/>
            <p:nvPr/>
          </p:nvSpPr>
          <p:spPr>
            <a:xfrm>
              <a:off x="2584079" y="2381729"/>
              <a:ext cx="190405" cy="53488"/>
            </a:xfrm>
            <a:custGeom>
              <a:rect b="b" l="l" r="r" t="t"/>
              <a:pathLst>
                <a:path extrusionOk="0" h="2644" w="9412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8081" y="2643"/>
                  </a:lnTo>
                  <a:cubicBezTo>
                    <a:pt x="8814" y="2643"/>
                    <a:pt x="9412" y="2045"/>
                    <a:pt x="9412" y="1312"/>
                  </a:cubicBezTo>
                  <a:cubicBezTo>
                    <a:pt x="9412" y="57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gf377b632c8_2_2320"/>
            <p:cNvSpPr/>
            <p:nvPr/>
          </p:nvSpPr>
          <p:spPr>
            <a:xfrm>
              <a:off x="2774463" y="2108624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4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4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gf377b632c8_2_2320"/>
            <p:cNvSpPr/>
            <p:nvPr/>
          </p:nvSpPr>
          <p:spPr>
            <a:xfrm>
              <a:off x="2584079" y="2108624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4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4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gf377b632c8_2_2320"/>
            <p:cNvSpPr/>
            <p:nvPr/>
          </p:nvSpPr>
          <p:spPr>
            <a:xfrm>
              <a:off x="2774463" y="2245177"/>
              <a:ext cx="307091" cy="53468"/>
            </a:xfrm>
            <a:custGeom>
              <a:rect b="b" l="l" r="r" t="t"/>
              <a:pathLst>
                <a:path extrusionOk="0" h="2643" w="15180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13849" y="2643"/>
                  </a:lnTo>
                  <a:cubicBezTo>
                    <a:pt x="14582" y="2643"/>
                    <a:pt x="15180" y="2045"/>
                    <a:pt x="15180" y="1312"/>
                  </a:cubicBezTo>
                  <a:cubicBezTo>
                    <a:pt x="15180" y="579"/>
                    <a:pt x="14582" y="0"/>
                    <a:pt x="13849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gf377b632c8_2_2320"/>
            <p:cNvSpPr/>
            <p:nvPr/>
          </p:nvSpPr>
          <p:spPr>
            <a:xfrm>
              <a:off x="2467028" y="2245177"/>
              <a:ext cx="307456" cy="53468"/>
            </a:xfrm>
            <a:custGeom>
              <a:rect b="b" l="l" r="r" t="t"/>
              <a:pathLst>
                <a:path extrusionOk="0" h="2643" w="15198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13867" y="2643"/>
                  </a:lnTo>
                  <a:cubicBezTo>
                    <a:pt x="14600" y="2643"/>
                    <a:pt x="15198" y="2045"/>
                    <a:pt x="15198" y="1312"/>
                  </a:cubicBezTo>
                  <a:cubicBezTo>
                    <a:pt x="15198" y="579"/>
                    <a:pt x="14600" y="0"/>
                    <a:pt x="138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gf377b632c8_2_2320"/>
            <p:cNvSpPr/>
            <p:nvPr/>
          </p:nvSpPr>
          <p:spPr>
            <a:xfrm>
              <a:off x="2774463" y="1167140"/>
              <a:ext cx="190041" cy="53852"/>
            </a:xfrm>
            <a:custGeom>
              <a:rect b="b" l="l" r="r" t="t"/>
              <a:pathLst>
                <a:path extrusionOk="0" h="2662" w="9394">
                  <a:moveTo>
                    <a:pt x="1312" y="0"/>
                  </a:moveTo>
                  <a:cubicBezTo>
                    <a:pt x="580" y="0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gf377b632c8_2_2320"/>
            <p:cNvSpPr/>
            <p:nvPr/>
          </p:nvSpPr>
          <p:spPr>
            <a:xfrm>
              <a:off x="2584079" y="1167140"/>
              <a:ext cx="190405" cy="53852"/>
            </a:xfrm>
            <a:custGeom>
              <a:rect b="b" l="l" r="r" t="t"/>
              <a:pathLst>
                <a:path extrusionOk="0" h="2662" w="9412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gf377b632c8_2_2320"/>
            <p:cNvSpPr/>
            <p:nvPr/>
          </p:nvSpPr>
          <p:spPr>
            <a:xfrm>
              <a:off x="2774463" y="894015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gf377b632c8_2_2320"/>
            <p:cNvSpPr/>
            <p:nvPr/>
          </p:nvSpPr>
          <p:spPr>
            <a:xfrm>
              <a:off x="2584079" y="894015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gf377b632c8_2_2320"/>
            <p:cNvSpPr/>
            <p:nvPr/>
          </p:nvSpPr>
          <p:spPr>
            <a:xfrm>
              <a:off x="2774463" y="1030568"/>
              <a:ext cx="307091" cy="53872"/>
            </a:xfrm>
            <a:custGeom>
              <a:rect b="b" l="l" r="r" t="t"/>
              <a:pathLst>
                <a:path extrusionOk="0" h="2663" w="15180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2"/>
                    <a:pt x="1312" y="2662"/>
                  </a:cubicBezTo>
                  <a:lnTo>
                    <a:pt x="13849" y="2662"/>
                  </a:lnTo>
                  <a:cubicBezTo>
                    <a:pt x="14582" y="2662"/>
                    <a:pt x="15180" y="2065"/>
                    <a:pt x="15180" y="1332"/>
                  </a:cubicBezTo>
                  <a:cubicBezTo>
                    <a:pt x="15180" y="59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gf377b632c8_2_2320"/>
            <p:cNvSpPr/>
            <p:nvPr/>
          </p:nvSpPr>
          <p:spPr>
            <a:xfrm>
              <a:off x="2467028" y="1030568"/>
              <a:ext cx="307456" cy="53872"/>
            </a:xfrm>
            <a:custGeom>
              <a:rect b="b" l="l" r="r" t="t"/>
              <a:pathLst>
                <a:path extrusionOk="0" h="2663" w="15198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5"/>
                    <a:pt x="15198" y="1332"/>
                  </a:cubicBezTo>
                  <a:cubicBezTo>
                    <a:pt x="15198" y="59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gf377b632c8_2_2320"/>
            <p:cNvSpPr/>
            <p:nvPr/>
          </p:nvSpPr>
          <p:spPr>
            <a:xfrm>
              <a:off x="2774463" y="3586183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gf377b632c8_2_2320"/>
            <p:cNvSpPr/>
            <p:nvPr/>
          </p:nvSpPr>
          <p:spPr>
            <a:xfrm>
              <a:off x="2584079" y="3586183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gf377b632c8_2_2320"/>
            <p:cNvSpPr/>
            <p:nvPr/>
          </p:nvSpPr>
          <p:spPr>
            <a:xfrm>
              <a:off x="2774463" y="3317751"/>
              <a:ext cx="190809" cy="53872"/>
            </a:xfrm>
            <a:custGeom>
              <a:rect b="b" l="l" r="r" t="t"/>
              <a:pathLst>
                <a:path extrusionOk="0" h="2663" w="9432">
                  <a:moveTo>
                    <a:pt x="8211" y="0"/>
                  </a:moveTo>
                  <a:cubicBezTo>
                    <a:pt x="8200" y="0"/>
                    <a:pt x="8189" y="0"/>
                    <a:pt x="8179" y="1"/>
                  </a:cubicBezTo>
                  <a:lnTo>
                    <a:pt x="1428" y="1"/>
                  </a:lnTo>
                  <a:cubicBezTo>
                    <a:pt x="695" y="1"/>
                    <a:pt x="1" y="541"/>
                    <a:pt x="1" y="1273"/>
                  </a:cubicBezTo>
                  <a:lnTo>
                    <a:pt x="1" y="1312"/>
                  </a:lnTo>
                  <a:cubicBezTo>
                    <a:pt x="40" y="2064"/>
                    <a:pt x="657" y="2662"/>
                    <a:pt x="1428" y="2662"/>
                  </a:cubicBezTo>
                  <a:lnTo>
                    <a:pt x="8179" y="2662"/>
                  </a:lnTo>
                  <a:cubicBezTo>
                    <a:pt x="8911" y="2662"/>
                    <a:pt x="9394" y="2045"/>
                    <a:pt x="9394" y="1312"/>
                  </a:cubicBezTo>
                  <a:lnTo>
                    <a:pt x="9394" y="1273"/>
                  </a:lnTo>
                  <a:cubicBezTo>
                    <a:pt x="9432" y="590"/>
                    <a:pt x="8890" y="0"/>
                    <a:pt x="821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gf377b632c8_2_2320"/>
            <p:cNvSpPr/>
            <p:nvPr/>
          </p:nvSpPr>
          <p:spPr>
            <a:xfrm>
              <a:off x="2584079" y="3318136"/>
              <a:ext cx="190405" cy="53488"/>
            </a:xfrm>
            <a:custGeom>
              <a:rect b="b" l="l" r="r" t="t"/>
              <a:pathLst>
                <a:path extrusionOk="0" h="2644" w="9412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8081" y="2643"/>
                  </a:lnTo>
                  <a:cubicBezTo>
                    <a:pt x="8814" y="2643"/>
                    <a:pt x="9412" y="2045"/>
                    <a:pt x="9412" y="1312"/>
                  </a:cubicBezTo>
                  <a:cubicBezTo>
                    <a:pt x="9412" y="57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gf377b632c8_2_2320"/>
            <p:cNvSpPr/>
            <p:nvPr/>
          </p:nvSpPr>
          <p:spPr>
            <a:xfrm>
              <a:off x="2774463" y="3454708"/>
              <a:ext cx="307091" cy="53468"/>
            </a:xfrm>
            <a:custGeom>
              <a:rect b="b" l="l" r="r" t="t"/>
              <a:pathLst>
                <a:path extrusionOk="0" h="2643" w="15180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2"/>
                    <a:pt x="1312" y="2642"/>
                  </a:cubicBezTo>
                  <a:lnTo>
                    <a:pt x="13849" y="2642"/>
                  </a:lnTo>
                  <a:cubicBezTo>
                    <a:pt x="14582" y="2642"/>
                    <a:pt x="15180" y="2045"/>
                    <a:pt x="15180" y="1312"/>
                  </a:cubicBezTo>
                  <a:cubicBezTo>
                    <a:pt x="15180" y="579"/>
                    <a:pt x="14582" y="0"/>
                    <a:pt x="13849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gf377b632c8_2_2320"/>
            <p:cNvSpPr/>
            <p:nvPr/>
          </p:nvSpPr>
          <p:spPr>
            <a:xfrm>
              <a:off x="2467028" y="3454708"/>
              <a:ext cx="307456" cy="53468"/>
            </a:xfrm>
            <a:custGeom>
              <a:rect b="b" l="l" r="r" t="t"/>
              <a:pathLst>
                <a:path extrusionOk="0" h="2643" w="15198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2"/>
                    <a:pt x="1331" y="2642"/>
                  </a:cubicBezTo>
                  <a:lnTo>
                    <a:pt x="13867" y="2642"/>
                  </a:lnTo>
                  <a:cubicBezTo>
                    <a:pt x="14600" y="2642"/>
                    <a:pt x="15198" y="2045"/>
                    <a:pt x="15198" y="1312"/>
                  </a:cubicBezTo>
                  <a:cubicBezTo>
                    <a:pt x="15198" y="579"/>
                    <a:pt x="14600" y="0"/>
                    <a:pt x="138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gf377b632c8_2_2320"/>
            <p:cNvSpPr/>
            <p:nvPr/>
          </p:nvSpPr>
          <p:spPr>
            <a:xfrm>
              <a:off x="2584079" y="1498771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5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gf377b632c8_2_2320"/>
            <p:cNvSpPr/>
            <p:nvPr/>
          </p:nvSpPr>
          <p:spPr>
            <a:xfrm>
              <a:off x="2774463" y="1498771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5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gf377b632c8_2_2320"/>
            <p:cNvSpPr/>
            <p:nvPr/>
          </p:nvSpPr>
          <p:spPr>
            <a:xfrm>
              <a:off x="2584079" y="1767223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5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gf377b632c8_2_2320"/>
            <p:cNvSpPr/>
            <p:nvPr/>
          </p:nvSpPr>
          <p:spPr>
            <a:xfrm>
              <a:off x="2774463" y="1767223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5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gf377b632c8_2_2320"/>
            <p:cNvSpPr/>
            <p:nvPr/>
          </p:nvSpPr>
          <p:spPr>
            <a:xfrm>
              <a:off x="2467028" y="1630650"/>
              <a:ext cx="307456" cy="53488"/>
            </a:xfrm>
            <a:custGeom>
              <a:rect b="b" l="l" r="r" t="t"/>
              <a:pathLst>
                <a:path extrusionOk="0" h="2644" w="15198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13867" y="2643"/>
                  </a:lnTo>
                  <a:cubicBezTo>
                    <a:pt x="14600" y="2643"/>
                    <a:pt x="15198" y="2045"/>
                    <a:pt x="15198" y="1312"/>
                  </a:cubicBezTo>
                  <a:cubicBezTo>
                    <a:pt x="15198" y="57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gf377b632c8_2_2320"/>
            <p:cNvSpPr/>
            <p:nvPr/>
          </p:nvSpPr>
          <p:spPr>
            <a:xfrm>
              <a:off x="2774463" y="1630650"/>
              <a:ext cx="307091" cy="53488"/>
            </a:xfrm>
            <a:custGeom>
              <a:rect b="b" l="l" r="r" t="t"/>
              <a:pathLst>
                <a:path extrusionOk="0" h="2644" w="15180">
                  <a:moveTo>
                    <a:pt x="1312" y="1"/>
                  </a:moveTo>
                  <a:cubicBezTo>
                    <a:pt x="580" y="1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13849" y="2643"/>
                  </a:lnTo>
                  <a:cubicBezTo>
                    <a:pt x="14582" y="2643"/>
                    <a:pt x="15180" y="2045"/>
                    <a:pt x="15180" y="1312"/>
                  </a:cubicBezTo>
                  <a:cubicBezTo>
                    <a:pt x="15180" y="57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8" name="Google Shape;2508;gf377b632c8_2_2320"/>
          <p:cNvSpPr/>
          <p:nvPr/>
        </p:nvSpPr>
        <p:spPr>
          <a:xfrm rot="5400000">
            <a:off x="5691628" y="2805754"/>
            <a:ext cx="3152265" cy="39049"/>
          </a:xfrm>
          <a:custGeom>
            <a:rect b="b" l="l" r="r" t="t"/>
            <a:pathLst>
              <a:path extrusionOk="0" h="1930" w="91284">
                <a:moveTo>
                  <a:pt x="1292" y="0"/>
                </a:moveTo>
                <a:cubicBezTo>
                  <a:pt x="0" y="0"/>
                  <a:pt x="0" y="1929"/>
                  <a:pt x="1292" y="1929"/>
                </a:cubicBezTo>
                <a:lnTo>
                  <a:pt x="90011" y="1929"/>
                </a:lnTo>
                <a:cubicBezTo>
                  <a:pt x="91284" y="1929"/>
                  <a:pt x="91284" y="0"/>
                  <a:pt x="90011" y="0"/>
                </a:cubicBezTo>
                <a:close/>
              </a:path>
            </a:pathLst>
          </a:custGeom>
          <a:solidFill>
            <a:srgbClr val="FCD3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gf377b632c8_2_2320"/>
          <p:cNvSpPr/>
          <p:nvPr/>
        </p:nvSpPr>
        <p:spPr>
          <a:xfrm>
            <a:off x="1436330" y="1563856"/>
            <a:ext cx="1172400" cy="546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10" name="Google Shape;2510;gf377b632c8_2_2320"/>
          <p:cNvSpPr/>
          <p:nvPr/>
        </p:nvSpPr>
        <p:spPr>
          <a:xfrm>
            <a:off x="2271517" y="3748728"/>
            <a:ext cx="1172400" cy="546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1" i="0" sz="1800" u="none" cap="none" strike="noStrike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11" name="Google Shape;2511;gf377b632c8_2_2320"/>
          <p:cNvSpPr/>
          <p:nvPr/>
        </p:nvSpPr>
        <p:spPr>
          <a:xfrm>
            <a:off x="1826433" y="2667889"/>
            <a:ext cx="1172400" cy="546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12" name="Google Shape;2512;gf377b632c8_2_2320"/>
          <p:cNvSpPr txBox="1"/>
          <p:nvPr/>
        </p:nvSpPr>
        <p:spPr>
          <a:xfrm>
            <a:off x="2715446" y="3816281"/>
            <a:ext cx="45180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2AADF3"/>
                </a:solidFill>
                <a:latin typeface="Fira Sans"/>
                <a:ea typeface="Fira Sans"/>
                <a:cs typeface="Fira Sans"/>
                <a:sym typeface="Fira Sans"/>
              </a:rPr>
              <a:t>Hemizygous male </a:t>
            </a:r>
            <a:r>
              <a:rPr b="1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and </a:t>
            </a:r>
            <a:r>
              <a:rPr b="1" i="0" lang="en-GB" sz="1600" u="none" cap="none" strike="noStrike">
                <a:solidFill>
                  <a:srgbClr val="F192B6"/>
                </a:solidFill>
                <a:latin typeface="Fira Sans"/>
                <a:ea typeface="Fira Sans"/>
                <a:cs typeface="Fira Sans"/>
                <a:sym typeface="Fira Sans"/>
              </a:rPr>
              <a:t>heterozygous females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express the disease. </a:t>
            </a:r>
            <a:endParaRPr b="1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13" name="Google Shape;2513;gf377b632c8_2_2320"/>
          <p:cNvSpPr txBox="1"/>
          <p:nvPr/>
        </p:nvSpPr>
        <p:spPr>
          <a:xfrm>
            <a:off x="2121110" y="2568496"/>
            <a:ext cx="46176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trait occurs at the same </a:t>
            </a:r>
            <a:r>
              <a:rPr b="1" i="0" lang="en-GB" sz="1600" u="none" cap="none" strike="noStrike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frequency</a:t>
            </a:r>
            <a:r>
              <a:rPr b="1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in both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males and females </a:t>
            </a:r>
            <a:endParaRPr b="1" i="0" sz="1600" u="none" cap="none" strike="noStrike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14" name="Google Shape;2514;gf377b632c8_2_2320"/>
          <p:cNvSpPr txBox="1"/>
          <p:nvPr/>
        </p:nvSpPr>
        <p:spPr>
          <a:xfrm>
            <a:off x="1492005" y="1631352"/>
            <a:ext cx="47271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gene is on </a:t>
            </a:r>
            <a:r>
              <a:rPr b="1" i="0" lang="en-GB" sz="1600" u="none" cap="none" strike="noStrike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X</a:t>
            </a:r>
            <a:r>
              <a:rPr b="1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Chromosome and is </a:t>
            </a:r>
            <a:r>
              <a:rPr b="1" i="0" lang="en-GB" sz="1600" u="none" cap="none" strike="noStrike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dominant</a:t>
            </a:r>
            <a:endParaRPr b="1" i="0" sz="1600" u="none" cap="none" strike="noStrike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8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f377b632c8_2_2370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Punnett square showing X-linked </a:t>
            </a:r>
            <a:r>
              <a:rPr lang="en-GB">
                <a:solidFill>
                  <a:srgbClr val="FF0000"/>
                </a:solidFill>
              </a:rPr>
              <a:t>Dominant</a:t>
            </a:r>
            <a:r>
              <a:rPr lang="en-GB"/>
              <a:t> type of Inheritance</a:t>
            </a:r>
            <a:endParaRPr/>
          </a:p>
        </p:txBody>
      </p:sp>
      <p:grpSp>
        <p:nvGrpSpPr>
          <p:cNvPr id="2520" name="Google Shape;2520;gf377b632c8_2_2370"/>
          <p:cNvGrpSpPr/>
          <p:nvPr/>
        </p:nvGrpSpPr>
        <p:grpSpPr>
          <a:xfrm>
            <a:off x="3873874" y="1829524"/>
            <a:ext cx="1396250" cy="2369374"/>
            <a:chOff x="3873874" y="2063299"/>
            <a:chExt cx="1396250" cy="2369374"/>
          </a:xfrm>
        </p:grpSpPr>
        <p:sp>
          <p:nvSpPr>
            <p:cNvPr id="2521" name="Google Shape;2521;gf377b632c8_2_2370"/>
            <p:cNvSpPr/>
            <p:nvPr/>
          </p:nvSpPr>
          <p:spPr>
            <a:xfrm>
              <a:off x="4136889" y="3236513"/>
              <a:ext cx="912901" cy="24180"/>
            </a:xfrm>
            <a:custGeom>
              <a:rect b="b" l="l" r="r" t="t"/>
              <a:pathLst>
                <a:path extrusionOk="0" h="98" w="3700">
                  <a:moveTo>
                    <a:pt x="60" y="0"/>
                  </a:moveTo>
                  <a:cubicBezTo>
                    <a:pt x="0" y="0"/>
                    <a:pt x="0" y="98"/>
                    <a:pt x="60" y="98"/>
                  </a:cubicBezTo>
                  <a:lnTo>
                    <a:pt x="3632" y="98"/>
                  </a:lnTo>
                  <a:cubicBezTo>
                    <a:pt x="3700" y="98"/>
                    <a:pt x="3700" y="0"/>
                    <a:pt x="3632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gf377b632c8_2_2370"/>
            <p:cNvSpPr/>
            <p:nvPr/>
          </p:nvSpPr>
          <p:spPr>
            <a:xfrm>
              <a:off x="4383127" y="2882699"/>
              <a:ext cx="418701" cy="24427"/>
            </a:xfrm>
            <a:custGeom>
              <a:rect b="b" l="l" r="r" t="t"/>
              <a:pathLst>
                <a:path extrusionOk="0" h="99" w="1697">
                  <a:moveTo>
                    <a:pt x="60" y="1"/>
                  </a:moveTo>
                  <a:cubicBezTo>
                    <a:pt x="0" y="1"/>
                    <a:pt x="0" y="98"/>
                    <a:pt x="60" y="98"/>
                  </a:cubicBezTo>
                  <a:lnTo>
                    <a:pt x="1636" y="98"/>
                  </a:lnTo>
                  <a:cubicBezTo>
                    <a:pt x="1696" y="98"/>
                    <a:pt x="1696" y="1"/>
                    <a:pt x="1636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gf377b632c8_2_2370"/>
            <p:cNvSpPr/>
            <p:nvPr/>
          </p:nvSpPr>
          <p:spPr>
            <a:xfrm>
              <a:off x="4383127" y="2175563"/>
              <a:ext cx="418701" cy="22453"/>
            </a:xfrm>
            <a:custGeom>
              <a:rect b="b" l="l" r="r" t="t"/>
              <a:pathLst>
                <a:path extrusionOk="0" h="91" w="1697">
                  <a:moveTo>
                    <a:pt x="60" y="0"/>
                  </a:moveTo>
                  <a:cubicBezTo>
                    <a:pt x="0" y="0"/>
                    <a:pt x="0" y="90"/>
                    <a:pt x="60" y="90"/>
                  </a:cubicBezTo>
                  <a:lnTo>
                    <a:pt x="1636" y="90"/>
                  </a:lnTo>
                  <a:cubicBezTo>
                    <a:pt x="1696" y="90"/>
                    <a:pt x="1696" y="0"/>
                    <a:pt x="1636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gf377b632c8_2_2370"/>
            <p:cNvSpPr/>
            <p:nvPr/>
          </p:nvSpPr>
          <p:spPr>
            <a:xfrm>
              <a:off x="4383127" y="3591808"/>
              <a:ext cx="422402" cy="22453"/>
            </a:xfrm>
            <a:custGeom>
              <a:rect b="b" l="l" r="r" t="t"/>
              <a:pathLst>
                <a:path extrusionOk="0" h="91" w="1712">
                  <a:moveTo>
                    <a:pt x="60" y="1"/>
                  </a:moveTo>
                  <a:cubicBezTo>
                    <a:pt x="0" y="1"/>
                    <a:pt x="0" y="91"/>
                    <a:pt x="60" y="91"/>
                  </a:cubicBezTo>
                  <a:lnTo>
                    <a:pt x="1651" y="91"/>
                  </a:lnTo>
                  <a:cubicBezTo>
                    <a:pt x="1711" y="91"/>
                    <a:pt x="1711" y="1"/>
                    <a:pt x="1651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gf377b632c8_2_2370"/>
            <p:cNvSpPr/>
            <p:nvPr/>
          </p:nvSpPr>
          <p:spPr>
            <a:xfrm>
              <a:off x="4383127" y="4299191"/>
              <a:ext cx="422402" cy="22453"/>
            </a:xfrm>
            <a:custGeom>
              <a:rect b="b" l="l" r="r" t="t"/>
              <a:pathLst>
                <a:path extrusionOk="0" h="91" w="1712">
                  <a:moveTo>
                    <a:pt x="60" y="0"/>
                  </a:moveTo>
                  <a:cubicBezTo>
                    <a:pt x="0" y="0"/>
                    <a:pt x="0" y="90"/>
                    <a:pt x="60" y="90"/>
                  </a:cubicBezTo>
                  <a:lnTo>
                    <a:pt x="1651" y="90"/>
                  </a:lnTo>
                  <a:cubicBezTo>
                    <a:pt x="1711" y="90"/>
                    <a:pt x="1711" y="0"/>
                    <a:pt x="1651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gf377b632c8_2_2370"/>
            <p:cNvSpPr/>
            <p:nvPr/>
          </p:nvSpPr>
          <p:spPr>
            <a:xfrm>
              <a:off x="4131215" y="2072428"/>
              <a:ext cx="266962" cy="227241"/>
            </a:xfrm>
            <a:custGeom>
              <a:rect b="b" l="l" r="r" t="t"/>
              <a:pathLst>
                <a:path extrusionOk="0" h="921" w="1082">
                  <a:moveTo>
                    <a:pt x="615" y="0"/>
                  </a:moveTo>
                  <a:cubicBezTo>
                    <a:pt x="503" y="0"/>
                    <a:pt x="387" y="41"/>
                    <a:pt x="293" y="133"/>
                  </a:cubicBezTo>
                  <a:cubicBezTo>
                    <a:pt x="1" y="426"/>
                    <a:pt x="211" y="921"/>
                    <a:pt x="623" y="921"/>
                  </a:cubicBezTo>
                  <a:cubicBezTo>
                    <a:pt x="879" y="921"/>
                    <a:pt x="1081" y="718"/>
                    <a:pt x="1081" y="463"/>
                  </a:cubicBezTo>
                  <a:cubicBezTo>
                    <a:pt x="1081" y="183"/>
                    <a:pt x="853" y="0"/>
                    <a:pt x="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gf377b632c8_2_2370"/>
            <p:cNvSpPr/>
            <p:nvPr/>
          </p:nvSpPr>
          <p:spPr>
            <a:xfrm>
              <a:off x="4120112" y="2063299"/>
              <a:ext cx="287194" cy="245746"/>
            </a:xfrm>
            <a:custGeom>
              <a:rect b="b" l="l" r="r" t="t"/>
              <a:pathLst>
                <a:path extrusionOk="0" h="996" w="1164">
                  <a:moveTo>
                    <a:pt x="668" y="73"/>
                  </a:moveTo>
                  <a:cubicBezTo>
                    <a:pt x="901" y="73"/>
                    <a:pt x="1089" y="260"/>
                    <a:pt x="1089" y="500"/>
                  </a:cubicBezTo>
                  <a:cubicBezTo>
                    <a:pt x="1089" y="758"/>
                    <a:pt x="880" y="928"/>
                    <a:pt x="662" y="928"/>
                  </a:cubicBezTo>
                  <a:cubicBezTo>
                    <a:pt x="556" y="928"/>
                    <a:pt x="449" y="888"/>
                    <a:pt x="361" y="800"/>
                  </a:cubicBezTo>
                  <a:cubicBezTo>
                    <a:pt x="91" y="530"/>
                    <a:pt x="286" y="73"/>
                    <a:pt x="668" y="73"/>
                  </a:cubicBezTo>
                  <a:close/>
                  <a:moveTo>
                    <a:pt x="660" y="0"/>
                  </a:moveTo>
                  <a:cubicBezTo>
                    <a:pt x="539" y="0"/>
                    <a:pt x="415" y="46"/>
                    <a:pt x="316" y="148"/>
                  </a:cubicBezTo>
                  <a:cubicBezTo>
                    <a:pt x="1" y="463"/>
                    <a:pt x="218" y="996"/>
                    <a:pt x="668" y="996"/>
                  </a:cubicBezTo>
                  <a:cubicBezTo>
                    <a:pt x="939" y="996"/>
                    <a:pt x="1164" y="770"/>
                    <a:pt x="1164" y="500"/>
                  </a:cubicBezTo>
                  <a:cubicBezTo>
                    <a:pt x="1164" y="200"/>
                    <a:pt x="916" y="0"/>
                    <a:pt x="660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gf377b632c8_2_2370"/>
            <p:cNvSpPr/>
            <p:nvPr/>
          </p:nvSpPr>
          <p:spPr>
            <a:xfrm>
              <a:off x="4786779" y="2071688"/>
              <a:ext cx="227979" cy="227981"/>
            </a:xfrm>
            <a:custGeom>
              <a:rect b="b" l="l" r="r" t="t"/>
              <a:pathLst>
                <a:path extrusionOk="0" h="924" w="924">
                  <a:moveTo>
                    <a:pt x="465" y="1"/>
                  </a:moveTo>
                  <a:cubicBezTo>
                    <a:pt x="210" y="1"/>
                    <a:pt x="0" y="211"/>
                    <a:pt x="0" y="466"/>
                  </a:cubicBezTo>
                  <a:cubicBezTo>
                    <a:pt x="0" y="721"/>
                    <a:pt x="210" y="924"/>
                    <a:pt x="465" y="924"/>
                  </a:cubicBezTo>
                  <a:cubicBezTo>
                    <a:pt x="720" y="924"/>
                    <a:pt x="923" y="721"/>
                    <a:pt x="923" y="466"/>
                  </a:cubicBezTo>
                  <a:cubicBezTo>
                    <a:pt x="923" y="211"/>
                    <a:pt x="720" y="1"/>
                    <a:pt x="465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gf377b632c8_2_2370"/>
            <p:cNvSpPr/>
            <p:nvPr/>
          </p:nvSpPr>
          <p:spPr>
            <a:xfrm>
              <a:off x="4736692" y="2063299"/>
              <a:ext cx="287194" cy="245746"/>
            </a:xfrm>
            <a:custGeom>
              <a:rect b="b" l="l" r="r" t="t"/>
              <a:pathLst>
                <a:path extrusionOk="0" h="996" w="1164">
                  <a:moveTo>
                    <a:pt x="668" y="73"/>
                  </a:moveTo>
                  <a:cubicBezTo>
                    <a:pt x="901" y="73"/>
                    <a:pt x="1089" y="268"/>
                    <a:pt x="1089" y="500"/>
                  </a:cubicBezTo>
                  <a:cubicBezTo>
                    <a:pt x="1089" y="758"/>
                    <a:pt x="880" y="928"/>
                    <a:pt x="662" y="928"/>
                  </a:cubicBezTo>
                  <a:cubicBezTo>
                    <a:pt x="556" y="928"/>
                    <a:pt x="449" y="888"/>
                    <a:pt x="361" y="800"/>
                  </a:cubicBezTo>
                  <a:cubicBezTo>
                    <a:pt x="98" y="530"/>
                    <a:pt x="286" y="73"/>
                    <a:pt x="668" y="73"/>
                  </a:cubicBezTo>
                  <a:close/>
                  <a:moveTo>
                    <a:pt x="664" y="0"/>
                  </a:moveTo>
                  <a:cubicBezTo>
                    <a:pt x="542" y="0"/>
                    <a:pt x="417" y="46"/>
                    <a:pt x="316" y="148"/>
                  </a:cubicBezTo>
                  <a:cubicBezTo>
                    <a:pt x="0" y="463"/>
                    <a:pt x="226" y="996"/>
                    <a:pt x="668" y="996"/>
                  </a:cubicBezTo>
                  <a:cubicBezTo>
                    <a:pt x="938" y="996"/>
                    <a:pt x="1164" y="770"/>
                    <a:pt x="1164" y="500"/>
                  </a:cubicBezTo>
                  <a:cubicBezTo>
                    <a:pt x="1164" y="200"/>
                    <a:pt x="919" y="0"/>
                    <a:pt x="664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gf377b632c8_2_2370"/>
            <p:cNvSpPr/>
            <p:nvPr/>
          </p:nvSpPr>
          <p:spPr>
            <a:xfrm>
              <a:off x="4131215" y="2780058"/>
              <a:ext cx="266962" cy="228968"/>
            </a:xfrm>
            <a:custGeom>
              <a:rect b="b" l="l" r="r" t="t"/>
              <a:pathLst>
                <a:path extrusionOk="0" h="928" w="1082">
                  <a:moveTo>
                    <a:pt x="620" y="1"/>
                  </a:moveTo>
                  <a:cubicBezTo>
                    <a:pt x="506" y="1"/>
                    <a:pt x="389" y="44"/>
                    <a:pt x="293" y="139"/>
                  </a:cubicBezTo>
                  <a:cubicBezTo>
                    <a:pt x="1" y="432"/>
                    <a:pt x="211" y="927"/>
                    <a:pt x="623" y="927"/>
                  </a:cubicBezTo>
                  <a:cubicBezTo>
                    <a:pt x="879" y="927"/>
                    <a:pt x="1081" y="717"/>
                    <a:pt x="1081" y="462"/>
                  </a:cubicBezTo>
                  <a:cubicBezTo>
                    <a:pt x="1081" y="184"/>
                    <a:pt x="856" y="1"/>
                    <a:pt x="620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gf377b632c8_2_2370"/>
            <p:cNvSpPr/>
            <p:nvPr/>
          </p:nvSpPr>
          <p:spPr>
            <a:xfrm>
              <a:off x="4120112" y="2771916"/>
              <a:ext cx="287194" cy="246239"/>
            </a:xfrm>
            <a:custGeom>
              <a:rect b="b" l="l" r="r" t="t"/>
              <a:pathLst>
                <a:path extrusionOk="0" h="998" w="1164">
                  <a:moveTo>
                    <a:pt x="668" y="67"/>
                  </a:moveTo>
                  <a:cubicBezTo>
                    <a:pt x="901" y="67"/>
                    <a:pt x="1089" y="262"/>
                    <a:pt x="1089" y="495"/>
                  </a:cubicBezTo>
                  <a:cubicBezTo>
                    <a:pt x="1089" y="755"/>
                    <a:pt x="877" y="925"/>
                    <a:pt x="657" y="925"/>
                  </a:cubicBezTo>
                  <a:cubicBezTo>
                    <a:pt x="553" y="925"/>
                    <a:pt x="447" y="887"/>
                    <a:pt x="361" y="802"/>
                  </a:cubicBezTo>
                  <a:cubicBezTo>
                    <a:pt x="91" y="532"/>
                    <a:pt x="286" y="67"/>
                    <a:pt x="668" y="67"/>
                  </a:cubicBezTo>
                  <a:close/>
                  <a:moveTo>
                    <a:pt x="665" y="1"/>
                  </a:moveTo>
                  <a:cubicBezTo>
                    <a:pt x="541" y="1"/>
                    <a:pt x="416" y="47"/>
                    <a:pt x="316" y="150"/>
                  </a:cubicBezTo>
                  <a:cubicBezTo>
                    <a:pt x="1" y="457"/>
                    <a:pt x="218" y="998"/>
                    <a:pt x="668" y="998"/>
                  </a:cubicBezTo>
                  <a:cubicBezTo>
                    <a:pt x="939" y="998"/>
                    <a:pt x="1164" y="772"/>
                    <a:pt x="1164" y="495"/>
                  </a:cubicBezTo>
                  <a:cubicBezTo>
                    <a:pt x="1164" y="197"/>
                    <a:pt x="919" y="1"/>
                    <a:pt x="665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gf377b632c8_2_2370"/>
            <p:cNvSpPr/>
            <p:nvPr/>
          </p:nvSpPr>
          <p:spPr>
            <a:xfrm>
              <a:off x="4786779" y="2781045"/>
              <a:ext cx="227979" cy="227981"/>
            </a:xfrm>
            <a:custGeom>
              <a:rect b="b" l="l" r="r" t="t"/>
              <a:pathLst>
                <a:path extrusionOk="0" h="924" w="924">
                  <a:moveTo>
                    <a:pt x="465" y="0"/>
                  </a:moveTo>
                  <a:cubicBezTo>
                    <a:pt x="210" y="0"/>
                    <a:pt x="0" y="203"/>
                    <a:pt x="0" y="458"/>
                  </a:cubicBezTo>
                  <a:cubicBezTo>
                    <a:pt x="0" y="713"/>
                    <a:pt x="210" y="923"/>
                    <a:pt x="465" y="923"/>
                  </a:cubicBezTo>
                  <a:cubicBezTo>
                    <a:pt x="720" y="923"/>
                    <a:pt x="923" y="713"/>
                    <a:pt x="923" y="458"/>
                  </a:cubicBezTo>
                  <a:cubicBezTo>
                    <a:pt x="923" y="203"/>
                    <a:pt x="720" y="0"/>
                    <a:pt x="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gf377b632c8_2_2370"/>
            <p:cNvSpPr/>
            <p:nvPr/>
          </p:nvSpPr>
          <p:spPr>
            <a:xfrm>
              <a:off x="4736692" y="2771916"/>
              <a:ext cx="287194" cy="246239"/>
            </a:xfrm>
            <a:custGeom>
              <a:rect b="b" l="l" r="r" t="t"/>
              <a:pathLst>
                <a:path extrusionOk="0" h="998" w="1164">
                  <a:moveTo>
                    <a:pt x="668" y="67"/>
                  </a:moveTo>
                  <a:cubicBezTo>
                    <a:pt x="901" y="67"/>
                    <a:pt x="1089" y="262"/>
                    <a:pt x="1089" y="495"/>
                  </a:cubicBezTo>
                  <a:cubicBezTo>
                    <a:pt x="1089" y="755"/>
                    <a:pt x="877" y="925"/>
                    <a:pt x="657" y="925"/>
                  </a:cubicBezTo>
                  <a:cubicBezTo>
                    <a:pt x="553" y="925"/>
                    <a:pt x="447" y="887"/>
                    <a:pt x="361" y="802"/>
                  </a:cubicBezTo>
                  <a:cubicBezTo>
                    <a:pt x="98" y="532"/>
                    <a:pt x="286" y="67"/>
                    <a:pt x="668" y="67"/>
                  </a:cubicBezTo>
                  <a:close/>
                  <a:moveTo>
                    <a:pt x="668" y="1"/>
                  </a:moveTo>
                  <a:cubicBezTo>
                    <a:pt x="545" y="1"/>
                    <a:pt x="419" y="47"/>
                    <a:pt x="316" y="150"/>
                  </a:cubicBezTo>
                  <a:cubicBezTo>
                    <a:pt x="0" y="457"/>
                    <a:pt x="226" y="998"/>
                    <a:pt x="668" y="998"/>
                  </a:cubicBezTo>
                  <a:cubicBezTo>
                    <a:pt x="938" y="998"/>
                    <a:pt x="1164" y="772"/>
                    <a:pt x="1164" y="495"/>
                  </a:cubicBezTo>
                  <a:cubicBezTo>
                    <a:pt x="1164" y="197"/>
                    <a:pt x="922" y="1"/>
                    <a:pt x="668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gf377b632c8_2_2370"/>
            <p:cNvSpPr/>
            <p:nvPr/>
          </p:nvSpPr>
          <p:spPr>
            <a:xfrm>
              <a:off x="4131215" y="3488674"/>
              <a:ext cx="266962" cy="227487"/>
            </a:xfrm>
            <a:custGeom>
              <a:rect b="b" l="l" r="r" t="t"/>
              <a:pathLst>
                <a:path extrusionOk="0" h="922" w="1082">
                  <a:moveTo>
                    <a:pt x="615" y="1"/>
                  </a:moveTo>
                  <a:cubicBezTo>
                    <a:pt x="503" y="1"/>
                    <a:pt x="387" y="42"/>
                    <a:pt x="293" y="134"/>
                  </a:cubicBezTo>
                  <a:cubicBezTo>
                    <a:pt x="1" y="426"/>
                    <a:pt x="211" y="922"/>
                    <a:pt x="623" y="922"/>
                  </a:cubicBezTo>
                  <a:cubicBezTo>
                    <a:pt x="879" y="922"/>
                    <a:pt x="1081" y="719"/>
                    <a:pt x="1081" y="464"/>
                  </a:cubicBezTo>
                  <a:cubicBezTo>
                    <a:pt x="1081" y="184"/>
                    <a:pt x="853" y="1"/>
                    <a:pt x="615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gf377b632c8_2_2370"/>
            <p:cNvSpPr/>
            <p:nvPr/>
          </p:nvSpPr>
          <p:spPr>
            <a:xfrm>
              <a:off x="4120112" y="3479792"/>
              <a:ext cx="287194" cy="245746"/>
            </a:xfrm>
            <a:custGeom>
              <a:rect b="b" l="l" r="r" t="t"/>
              <a:pathLst>
                <a:path extrusionOk="0" h="996" w="1164">
                  <a:moveTo>
                    <a:pt x="668" y="72"/>
                  </a:moveTo>
                  <a:cubicBezTo>
                    <a:pt x="901" y="72"/>
                    <a:pt x="1089" y="260"/>
                    <a:pt x="1089" y="500"/>
                  </a:cubicBezTo>
                  <a:cubicBezTo>
                    <a:pt x="1089" y="758"/>
                    <a:pt x="880" y="927"/>
                    <a:pt x="662" y="927"/>
                  </a:cubicBezTo>
                  <a:cubicBezTo>
                    <a:pt x="556" y="927"/>
                    <a:pt x="449" y="888"/>
                    <a:pt x="361" y="800"/>
                  </a:cubicBezTo>
                  <a:cubicBezTo>
                    <a:pt x="91" y="530"/>
                    <a:pt x="286" y="72"/>
                    <a:pt x="668" y="72"/>
                  </a:cubicBezTo>
                  <a:close/>
                  <a:moveTo>
                    <a:pt x="660" y="0"/>
                  </a:moveTo>
                  <a:cubicBezTo>
                    <a:pt x="539" y="0"/>
                    <a:pt x="415" y="45"/>
                    <a:pt x="316" y="147"/>
                  </a:cubicBezTo>
                  <a:cubicBezTo>
                    <a:pt x="1" y="462"/>
                    <a:pt x="218" y="995"/>
                    <a:pt x="668" y="995"/>
                  </a:cubicBezTo>
                  <a:cubicBezTo>
                    <a:pt x="939" y="995"/>
                    <a:pt x="1164" y="770"/>
                    <a:pt x="1164" y="500"/>
                  </a:cubicBezTo>
                  <a:cubicBezTo>
                    <a:pt x="1164" y="200"/>
                    <a:pt x="916" y="0"/>
                    <a:pt x="660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gf377b632c8_2_2370"/>
            <p:cNvSpPr/>
            <p:nvPr/>
          </p:nvSpPr>
          <p:spPr>
            <a:xfrm>
              <a:off x="4786779" y="3488181"/>
              <a:ext cx="227979" cy="227981"/>
            </a:xfrm>
            <a:custGeom>
              <a:rect b="b" l="l" r="r" t="t"/>
              <a:pathLst>
                <a:path extrusionOk="0" h="924" w="924">
                  <a:moveTo>
                    <a:pt x="465" y="1"/>
                  </a:moveTo>
                  <a:cubicBezTo>
                    <a:pt x="210" y="1"/>
                    <a:pt x="0" y="211"/>
                    <a:pt x="0" y="466"/>
                  </a:cubicBezTo>
                  <a:cubicBezTo>
                    <a:pt x="0" y="721"/>
                    <a:pt x="210" y="924"/>
                    <a:pt x="465" y="924"/>
                  </a:cubicBezTo>
                  <a:cubicBezTo>
                    <a:pt x="720" y="924"/>
                    <a:pt x="923" y="721"/>
                    <a:pt x="923" y="466"/>
                  </a:cubicBezTo>
                  <a:cubicBezTo>
                    <a:pt x="923" y="211"/>
                    <a:pt x="720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gf377b632c8_2_2370"/>
            <p:cNvSpPr/>
            <p:nvPr/>
          </p:nvSpPr>
          <p:spPr>
            <a:xfrm>
              <a:off x="4736692" y="3479792"/>
              <a:ext cx="287194" cy="245746"/>
            </a:xfrm>
            <a:custGeom>
              <a:rect b="b" l="l" r="r" t="t"/>
              <a:pathLst>
                <a:path extrusionOk="0" h="996" w="1164">
                  <a:moveTo>
                    <a:pt x="668" y="72"/>
                  </a:moveTo>
                  <a:cubicBezTo>
                    <a:pt x="901" y="72"/>
                    <a:pt x="1089" y="260"/>
                    <a:pt x="1089" y="500"/>
                  </a:cubicBezTo>
                  <a:cubicBezTo>
                    <a:pt x="1089" y="758"/>
                    <a:pt x="880" y="927"/>
                    <a:pt x="662" y="927"/>
                  </a:cubicBezTo>
                  <a:cubicBezTo>
                    <a:pt x="556" y="927"/>
                    <a:pt x="449" y="888"/>
                    <a:pt x="361" y="800"/>
                  </a:cubicBezTo>
                  <a:cubicBezTo>
                    <a:pt x="98" y="530"/>
                    <a:pt x="286" y="72"/>
                    <a:pt x="668" y="72"/>
                  </a:cubicBezTo>
                  <a:close/>
                  <a:moveTo>
                    <a:pt x="664" y="0"/>
                  </a:moveTo>
                  <a:cubicBezTo>
                    <a:pt x="542" y="0"/>
                    <a:pt x="417" y="45"/>
                    <a:pt x="316" y="147"/>
                  </a:cubicBezTo>
                  <a:cubicBezTo>
                    <a:pt x="0" y="462"/>
                    <a:pt x="226" y="995"/>
                    <a:pt x="668" y="995"/>
                  </a:cubicBezTo>
                  <a:cubicBezTo>
                    <a:pt x="938" y="995"/>
                    <a:pt x="1164" y="770"/>
                    <a:pt x="1164" y="500"/>
                  </a:cubicBezTo>
                  <a:cubicBezTo>
                    <a:pt x="1164" y="200"/>
                    <a:pt x="919" y="0"/>
                    <a:pt x="664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gf377b632c8_2_2370"/>
            <p:cNvSpPr/>
            <p:nvPr/>
          </p:nvSpPr>
          <p:spPr>
            <a:xfrm>
              <a:off x="3884977" y="3134366"/>
              <a:ext cx="266962" cy="228228"/>
            </a:xfrm>
            <a:custGeom>
              <a:rect b="b" l="l" r="r" t="t"/>
              <a:pathLst>
                <a:path extrusionOk="0" h="925" w="1082">
                  <a:moveTo>
                    <a:pt x="616" y="0"/>
                  </a:moveTo>
                  <a:cubicBezTo>
                    <a:pt x="503" y="0"/>
                    <a:pt x="387" y="42"/>
                    <a:pt x="293" y="136"/>
                  </a:cubicBezTo>
                  <a:cubicBezTo>
                    <a:pt x="1" y="429"/>
                    <a:pt x="203" y="924"/>
                    <a:pt x="616" y="924"/>
                  </a:cubicBezTo>
                  <a:cubicBezTo>
                    <a:pt x="871" y="924"/>
                    <a:pt x="1081" y="722"/>
                    <a:pt x="1081" y="467"/>
                  </a:cubicBezTo>
                  <a:cubicBezTo>
                    <a:pt x="1081" y="187"/>
                    <a:pt x="853" y="0"/>
                    <a:pt x="616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gf377b632c8_2_2370"/>
            <p:cNvSpPr/>
            <p:nvPr/>
          </p:nvSpPr>
          <p:spPr>
            <a:xfrm>
              <a:off x="3873874" y="3125977"/>
              <a:ext cx="287194" cy="245746"/>
            </a:xfrm>
            <a:custGeom>
              <a:rect b="b" l="l" r="r" t="t"/>
              <a:pathLst>
                <a:path extrusionOk="0" h="996" w="1164">
                  <a:moveTo>
                    <a:pt x="661" y="73"/>
                  </a:moveTo>
                  <a:cubicBezTo>
                    <a:pt x="901" y="73"/>
                    <a:pt x="1089" y="260"/>
                    <a:pt x="1089" y="501"/>
                  </a:cubicBezTo>
                  <a:cubicBezTo>
                    <a:pt x="1089" y="755"/>
                    <a:pt x="878" y="927"/>
                    <a:pt x="659" y="927"/>
                  </a:cubicBezTo>
                  <a:cubicBezTo>
                    <a:pt x="554" y="927"/>
                    <a:pt x="448" y="888"/>
                    <a:pt x="361" y="801"/>
                  </a:cubicBezTo>
                  <a:cubicBezTo>
                    <a:pt x="91" y="531"/>
                    <a:pt x="286" y="73"/>
                    <a:pt x="661" y="73"/>
                  </a:cubicBezTo>
                  <a:close/>
                  <a:moveTo>
                    <a:pt x="658" y="1"/>
                  </a:moveTo>
                  <a:cubicBezTo>
                    <a:pt x="535" y="1"/>
                    <a:pt x="410" y="46"/>
                    <a:pt x="308" y="148"/>
                  </a:cubicBezTo>
                  <a:cubicBezTo>
                    <a:pt x="0" y="456"/>
                    <a:pt x="218" y="996"/>
                    <a:pt x="661" y="996"/>
                  </a:cubicBezTo>
                  <a:cubicBezTo>
                    <a:pt x="939" y="996"/>
                    <a:pt x="1156" y="771"/>
                    <a:pt x="1164" y="501"/>
                  </a:cubicBezTo>
                  <a:cubicBezTo>
                    <a:pt x="1164" y="201"/>
                    <a:pt x="916" y="1"/>
                    <a:pt x="658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gf377b632c8_2_2370"/>
            <p:cNvSpPr/>
            <p:nvPr/>
          </p:nvSpPr>
          <p:spPr>
            <a:xfrm>
              <a:off x="5033016" y="3134613"/>
              <a:ext cx="227979" cy="227981"/>
            </a:xfrm>
            <a:custGeom>
              <a:rect b="b" l="l" r="r" t="t"/>
              <a:pathLst>
                <a:path extrusionOk="0" h="924" w="924">
                  <a:moveTo>
                    <a:pt x="465" y="0"/>
                  </a:moveTo>
                  <a:cubicBezTo>
                    <a:pt x="210" y="0"/>
                    <a:pt x="0" y="210"/>
                    <a:pt x="0" y="466"/>
                  </a:cubicBezTo>
                  <a:cubicBezTo>
                    <a:pt x="0" y="721"/>
                    <a:pt x="210" y="923"/>
                    <a:pt x="465" y="923"/>
                  </a:cubicBezTo>
                  <a:cubicBezTo>
                    <a:pt x="720" y="923"/>
                    <a:pt x="923" y="721"/>
                    <a:pt x="923" y="466"/>
                  </a:cubicBezTo>
                  <a:cubicBezTo>
                    <a:pt x="923" y="210"/>
                    <a:pt x="720" y="0"/>
                    <a:pt x="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gf377b632c8_2_2370"/>
            <p:cNvSpPr/>
            <p:nvPr/>
          </p:nvSpPr>
          <p:spPr>
            <a:xfrm>
              <a:off x="4982930" y="3125977"/>
              <a:ext cx="287194" cy="245746"/>
            </a:xfrm>
            <a:custGeom>
              <a:rect b="b" l="l" r="r" t="t"/>
              <a:pathLst>
                <a:path extrusionOk="0" h="996" w="1164">
                  <a:moveTo>
                    <a:pt x="668" y="73"/>
                  </a:moveTo>
                  <a:cubicBezTo>
                    <a:pt x="901" y="73"/>
                    <a:pt x="1096" y="260"/>
                    <a:pt x="1096" y="501"/>
                  </a:cubicBezTo>
                  <a:cubicBezTo>
                    <a:pt x="1096" y="755"/>
                    <a:pt x="882" y="927"/>
                    <a:pt x="663" y="927"/>
                  </a:cubicBezTo>
                  <a:cubicBezTo>
                    <a:pt x="558" y="927"/>
                    <a:pt x="453" y="888"/>
                    <a:pt x="368" y="801"/>
                  </a:cubicBezTo>
                  <a:cubicBezTo>
                    <a:pt x="98" y="531"/>
                    <a:pt x="286" y="73"/>
                    <a:pt x="668" y="73"/>
                  </a:cubicBezTo>
                  <a:close/>
                  <a:moveTo>
                    <a:pt x="664" y="1"/>
                  </a:moveTo>
                  <a:cubicBezTo>
                    <a:pt x="542" y="1"/>
                    <a:pt x="417" y="46"/>
                    <a:pt x="316" y="148"/>
                  </a:cubicBezTo>
                  <a:cubicBezTo>
                    <a:pt x="0" y="456"/>
                    <a:pt x="226" y="996"/>
                    <a:pt x="668" y="996"/>
                  </a:cubicBezTo>
                  <a:cubicBezTo>
                    <a:pt x="938" y="996"/>
                    <a:pt x="1164" y="771"/>
                    <a:pt x="1164" y="501"/>
                  </a:cubicBezTo>
                  <a:cubicBezTo>
                    <a:pt x="1164" y="201"/>
                    <a:pt x="919" y="1"/>
                    <a:pt x="664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gf377b632c8_2_2370"/>
            <p:cNvSpPr/>
            <p:nvPr/>
          </p:nvSpPr>
          <p:spPr>
            <a:xfrm>
              <a:off x="4131215" y="4196550"/>
              <a:ext cx="266962" cy="228721"/>
            </a:xfrm>
            <a:custGeom>
              <a:rect b="b" l="l" r="r" t="t"/>
              <a:pathLst>
                <a:path extrusionOk="0" h="927" w="1082">
                  <a:moveTo>
                    <a:pt x="620" y="1"/>
                  </a:moveTo>
                  <a:cubicBezTo>
                    <a:pt x="506" y="1"/>
                    <a:pt x="389" y="43"/>
                    <a:pt x="293" y="139"/>
                  </a:cubicBezTo>
                  <a:cubicBezTo>
                    <a:pt x="1" y="424"/>
                    <a:pt x="211" y="927"/>
                    <a:pt x="623" y="927"/>
                  </a:cubicBezTo>
                  <a:cubicBezTo>
                    <a:pt x="879" y="927"/>
                    <a:pt x="1081" y="717"/>
                    <a:pt x="1081" y="461"/>
                  </a:cubicBezTo>
                  <a:cubicBezTo>
                    <a:pt x="1081" y="183"/>
                    <a:pt x="856" y="1"/>
                    <a:pt x="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gf377b632c8_2_2370"/>
            <p:cNvSpPr/>
            <p:nvPr/>
          </p:nvSpPr>
          <p:spPr>
            <a:xfrm>
              <a:off x="4120112" y="4187668"/>
              <a:ext cx="287194" cy="245005"/>
            </a:xfrm>
            <a:custGeom>
              <a:rect b="b" l="l" r="r" t="t"/>
              <a:pathLst>
                <a:path extrusionOk="0" h="993" w="1164">
                  <a:moveTo>
                    <a:pt x="668" y="70"/>
                  </a:moveTo>
                  <a:cubicBezTo>
                    <a:pt x="901" y="70"/>
                    <a:pt x="1089" y="265"/>
                    <a:pt x="1089" y="497"/>
                  </a:cubicBezTo>
                  <a:cubicBezTo>
                    <a:pt x="1089" y="756"/>
                    <a:pt x="880" y="925"/>
                    <a:pt x="662" y="925"/>
                  </a:cubicBezTo>
                  <a:cubicBezTo>
                    <a:pt x="556" y="925"/>
                    <a:pt x="449" y="886"/>
                    <a:pt x="361" y="798"/>
                  </a:cubicBezTo>
                  <a:cubicBezTo>
                    <a:pt x="91" y="535"/>
                    <a:pt x="286" y="70"/>
                    <a:pt x="668" y="70"/>
                  </a:cubicBezTo>
                  <a:close/>
                  <a:moveTo>
                    <a:pt x="660" y="1"/>
                  </a:moveTo>
                  <a:cubicBezTo>
                    <a:pt x="538" y="1"/>
                    <a:pt x="415" y="46"/>
                    <a:pt x="316" y="145"/>
                  </a:cubicBezTo>
                  <a:cubicBezTo>
                    <a:pt x="1" y="460"/>
                    <a:pt x="218" y="993"/>
                    <a:pt x="668" y="993"/>
                  </a:cubicBezTo>
                  <a:cubicBezTo>
                    <a:pt x="939" y="993"/>
                    <a:pt x="1164" y="775"/>
                    <a:pt x="1164" y="497"/>
                  </a:cubicBezTo>
                  <a:cubicBezTo>
                    <a:pt x="1164" y="198"/>
                    <a:pt x="916" y="1"/>
                    <a:pt x="660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gf377b632c8_2_2370"/>
            <p:cNvSpPr/>
            <p:nvPr/>
          </p:nvSpPr>
          <p:spPr>
            <a:xfrm>
              <a:off x="4786779" y="4197291"/>
              <a:ext cx="227979" cy="227981"/>
            </a:xfrm>
            <a:custGeom>
              <a:rect b="b" l="l" r="r" t="t"/>
              <a:pathLst>
                <a:path extrusionOk="0" h="924" w="924">
                  <a:moveTo>
                    <a:pt x="465" y="1"/>
                  </a:moveTo>
                  <a:cubicBezTo>
                    <a:pt x="210" y="1"/>
                    <a:pt x="0" y="203"/>
                    <a:pt x="0" y="458"/>
                  </a:cubicBezTo>
                  <a:cubicBezTo>
                    <a:pt x="0" y="714"/>
                    <a:pt x="210" y="924"/>
                    <a:pt x="465" y="924"/>
                  </a:cubicBezTo>
                  <a:cubicBezTo>
                    <a:pt x="720" y="924"/>
                    <a:pt x="923" y="714"/>
                    <a:pt x="923" y="458"/>
                  </a:cubicBezTo>
                  <a:cubicBezTo>
                    <a:pt x="923" y="203"/>
                    <a:pt x="720" y="1"/>
                    <a:pt x="465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gf377b632c8_2_2370"/>
            <p:cNvSpPr/>
            <p:nvPr/>
          </p:nvSpPr>
          <p:spPr>
            <a:xfrm>
              <a:off x="4736692" y="4187668"/>
              <a:ext cx="287194" cy="245005"/>
            </a:xfrm>
            <a:custGeom>
              <a:rect b="b" l="l" r="r" t="t"/>
              <a:pathLst>
                <a:path extrusionOk="0" h="993" w="1164">
                  <a:moveTo>
                    <a:pt x="668" y="70"/>
                  </a:moveTo>
                  <a:cubicBezTo>
                    <a:pt x="901" y="70"/>
                    <a:pt x="1089" y="265"/>
                    <a:pt x="1089" y="497"/>
                  </a:cubicBezTo>
                  <a:cubicBezTo>
                    <a:pt x="1089" y="756"/>
                    <a:pt x="880" y="925"/>
                    <a:pt x="662" y="925"/>
                  </a:cubicBezTo>
                  <a:cubicBezTo>
                    <a:pt x="556" y="925"/>
                    <a:pt x="449" y="886"/>
                    <a:pt x="361" y="798"/>
                  </a:cubicBezTo>
                  <a:cubicBezTo>
                    <a:pt x="98" y="535"/>
                    <a:pt x="286" y="70"/>
                    <a:pt x="668" y="70"/>
                  </a:cubicBezTo>
                  <a:close/>
                  <a:moveTo>
                    <a:pt x="663" y="1"/>
                  </a:moveTo>
                  <a:cubicBezTo>
                    <a:pt x="542" y="1"/>
                    <a:pt x="417" y="46"/>
                    <a:pt x="316" y="145"/>
                  </a:cubicBezTo>
                  <a:cubicBezTo>
                    <a:pt x="0" y="460"/>
                    <a:pt x="226" y="993"/>
                    <a:pt x="668" y="993"/>
                  </a:cubicBezTo>
                  <a:cubicBezTo>
                    <a:pt x="938" y="993"/>
                    <a:pt x="1164" y="775"/>
                    <a:pt x="1164" y="497"/>
                  </a:cubicBezTo>
                  <a:cubicBezTo>
                    <a:pt x="1164" y="198"/>
                    <a:pt x="919" y="1"/>
                    <a:pt x="663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gf377b632c8_2_2370"/>
            <p:cNvSpPr/>
            <p:nvPr/>
          </p:nvSpPr>
          <p:spPr>
            <a:xfrm>
              <a:off x="4434940" y="2426490"/>
              <a:ext cx="266715" cy="228721"/>
            </a:xfrm>
            <a:custGeom>
              <a:rect b="b" l="l" r="r" t="t"/>
              <a:pathLst>
                <a:path extrusionOk="0" h="927" w="1081">
                  <a:moveTo>
                    <a:pt x="620" y="1"/>
                  </a:moveTo>
                  <a:cubicBezTo>
                    <a:pt x="505" y="1"/>
                    <a:pt x="388" y="43"/>
                    <a:pt x="293" y="139"/>
                  </a:cubicBezTo>
                  <a:cubicBezTo>
                    <a:pt x="0" y="424"/>
                    <a:pt x="210" y="927"/>
                    <a:pt x="623" y="927"/>
                  </a:cubicBezTo>
                  <a:cubicBezTo>
                    <a:pt x="878" y="927"/>
                    <a:pt x="1081" y="717"/>
                    <a:pt x="1081" y="462"/>
                  </a:cubicBezTo>
                  <a:cubicBezTo>
                    <a:pt x="1081" y="183"/>
                    <a:pt x="856" y="1"/>
                    <a:pt x="620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gf377b632c8_2_2370"/>
            <p:cNvSpPr/>
            <p:nvPr/>
          </p:nvSpPr>
          <p:spPr>
            <a:xfrm>
              <a:off x="4423837" y="2417607"/>
              <a:ext cx="287194" cy="245005"/>
            </a:xfrm>
            <a:custGeom>
              <a:rect b="b" l="l" r="r" t="t"/>
              <a:pathLst>
                <a:path extrusionOk="0" h="993" w="1164">
                  <a:moveTo>
                    <a:pt x="668" y="70"/>
                  </a:moveTo>
                  <a:cubicBezTo>
                    <a:pt x="901" y="70"/>
                    <a:pt x="1096" y="265"/>
                    <a:pt x="1096" y="498"/>
                  </a:cubicBezTo>
                  <a:cubicBezTo>
                    <a:pt x="1096" y="756"/>
                    <a:pt x="884" y="925"/>
                    <a:pt x="663" y="925"/>
                  </a:cubicBezTo>
                  <a:cubicBezTo>
                    <a:pt x="557" y="925"/>
                    <a:pt x="448" y="886"/>
                    <a:pt x="360" y="798"/>
                  </a:cubicBezTo>
                  <a:cubicBezTo>
                    <a:pt x="98" y="528"/>
                    <a:pt x="285" y="70"/>
                    <a:pt x="668" y="70"/>
                  </a:cubicBezTo>
                  <a:close/>
                  <a:moveTo>
                    <a:pt x="663" y="1"/>
                  </a:moveTo>
                  <a:cubicBezTo>
                    <a:pt x="541" y="1"/>
                    <a:pt x="417" y="46"/>
                    <a:pt x="315" y="145"/>
                  </a:cubicBezTo>
                  <a:cubicBezTo>
                    <a:pt x="0" y="460"/>
                    <a:pt x="225" y="993"/>
                    <a:pt x="668" y="993"/>
                  </a:cubicBezTo>
                  <a:cubicBezTo>
                    <a:pt x="938" y="993"/>
                    <a:pt x="1163" y="775"/>
                    <a:pt x="1163" y="498"/>
                  </a:cubicBezTo>
                  <a:cubicBezTo>
                    <a:pt x="1163" y="198"/>
                    <a:pt x="919" y="1"/>
                    <a:pt x="663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gf377b632c8_2_2370"/>
            <p:cNvSpPr/>
            <p:nvPr/>
          </p:nvSpPr>
          <p:spPr>
            <a:xfrm>
              <a:off x="4473677" y="3841749"/>
              <a:ext cx="227979" cy="229955"/>
            </a:xfrm>
            <a:custGeom>
              <a:rect b="b" l="l" r="r" t="t"/>
              <a:pathLst>
                <a:path extrusionOk="0" h="932" w="924">
                  <a:moveTo>
                    <a:pt x="466" y="1"/>
                  </a:moveTo>
                  <a:cubicBezTo>
                    <a:pt x="211" y="1"/>
                    <a:pt x="1" y="211"/>
                    <a:pt x="1" y="466"/>
                  </a:cubicBezTo>
                  <a:cubicBezTo>
                    <a:pt x="1" y="721"/>
                    <a:pt x="211" y="931"/>
                    <a:pt x="466" y="931"/>
                  </a:cubicBezTo>
                  <a:cubicBezTo>
                    <a:pt x="721" y="931"/>
                    <a:pt x="924" y="721"/>
                    <a:pt x="924" y="466"/>
                  </a:cubicBezTo>
                  <a:cubicBezTo>
                    <a:pt x="924" y="211"/>
                    <a:pt x="721" y="1"/>
                    <a:pt x="466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gf377b632c8_2_2370"/>
            <p:cNvSpPr/>
            <p:nvPr/>
          </p:nvSpPr>
          <p:spPr>
            <a:xfrm>
              <a:off x="4423837" y="3833360"/>
              <a:ext cx="287194" cy="245746"/>
            </a:xfrm>
            <a:custGeom>
              <a:rect b="b" l="l" r="r" t="t"/>
              <a:pathLst>
                <a:path extrusionOk="0" h="996" w="1164">
                  <a:moveTo>
                    <a:pt x="668" y="72"/>
                  </a:moveTo>
                  <a:cubicBezTo>
                    <a:pt x="901" y="72"/>
                    <a:pt x="1096" y="268"/>
                    <a:pt x="1096" y="500"/>
                  </a:cubicBezTo>
                  <a:cubicBezTo>
                    <a:pt x="1096" y="758"/>
                    <a:pt x="884" y="928"/>
                    <a:pt x="663" y="928"/>
                  </a:cubicBezTo>
                  <a:cubicBezTo>
                    <a:pt x="557" y="928"/>
                    <a:pt x="448" y="888"/>
                    <a:pt x="360" y="800"/>
                  </a:cubicBezTo>
                  <a:cubicBezTo>
                    <a:pt x="98" y="530"/>
                    <a:pt x="285" y="72"/>
                    <a:pt x="668" y="72"/>
                  </a:cubicBezTo>
                  <a:close/>
                  <a:moveTo>
                    <a:pt x="663" y="0"/>
                  </a:moveTo>
                  <a:cubicBezTo>
                    <a:pt x="542" y="0"/>
                    <a:pt x="417" y="46"/>
                    <a:pt x="315" y="147"/>
                  </a:cubicBezTo>
                  <a:cubicBezTo>
                    <a:pt x="0" y="463"/>
                    <a:pt x="225" y="995"/>
                    <a:pt x="668" y="995"/>
                  </a:cubicBezTo>
                  <a:cubicBezTo>
                    <a:pt x="938" y="995"/>
                    <a:pt x="1163" y="778"/>
                    <a:pt x="1163" y="500"/>
                  </a:cubicBezTo>
                  <a:cubicBezTo>
                    <a:pt x="1163" y="200"/>
                    <a:pt x="919" y="0"/>
                    <a:pt x="663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0" name="Google Shape;2550;gf377b632c8_2_2370"/>
          <p:cNvSpPr txBox="1"/>
          <p:nvPr/>
        </p:nvSpPr>
        <p:spPr>
          <a:xfrm>
            <a:off x="6080581" y="1510747"/>
            <a:ext cx="3010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Affected female (heterozygous)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normal male  </a:t>
            </a:r>
            <a:endParaRPr b="1" i="0" sz="1200" u="none" cap="none" strike="noStrike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551" name="Google Shape;2551;gf377b632c8_2_2370"/>
          <p:cNvGrpSpPr/>
          <p:nvPr/>
        </p:nvGrpSpPr>
        <p:grpSpPr>
          <a:xfrm>
            <a:off x="3268900" y="1166200"/>
            <a:ext cx="2659275" cy="3668325"/>
            <a:chOff x="3268900" y="1166200"/>
            <a:chExt cx="2659275" cy="3668325"/>
          </a:xfrm>
        </p:grpSpPr>
        <p:sp>
          <p:nvSpPr>
            <p:cNvPr id="2552" name="Google Shape;2552;gf377b632c8_2_2370"/>
            <p:cNvSpPr/>
            <p:nvPr/>
          </p:nvSpPr>
          <p:spPr>
            <a:xfrm>
              <a:off x="4947150" y="1330175"/>
              <a:ext cx="793789" cy="541486"/>
            </a:xfrm>
            <a:custGeom>
              <a:rect b="b" l="l" r="r" t="t"/>
              <a:pathLst>
                <a:path extrusionOk="0" h="63592" w="30393">
                  <a:moveTo>
                    <a:pt x="0" y="63592"/>
                  </a:moveTo>
                  <a:lnTo>
                    <a:pt x="15898" y="0"/>
                  </a:lnTo>
                  <a:lnTo>
                    <a:pt x="30393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3" name="Google Shape;2553;gf377b632c8_2_2370"/>
            <p:cNvSpPr/>
            <p:nvPr/>
          </p:nvSpPr>
          <p:spPr>
            <a:xfrm flipH="1">
              <a:off x="3456136" y="1330175"/>
              <a:ext cx="793789" cy="544665"/>
            </a:xfrm>
            <a:custGeom>
              <a:rect b="b" l="l" r="r" t="t"/>
              <a:pathLst>
                <a:path extrusionOk="0" h="63592" w="30393">
                  <a:moveTo>
                    <a:pt x="0" y="63592"/>
                  </a:moveTo>
                  <a:lnTo>
                    <a:pt x="15898" y="0"/>
                  </a:lnTo>
                  <a:lnTo>
                    <a:pt x="30393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4" name="Google Shape;2554;gf377b632c8_2_2370"/>
            <p:cNvSpPr/>
            <p:nvPr/>
          </p:nvSpPr>
          <p:spPr>
            <a:xfrm flipH="1" rot="10800000">
              <a:off x="4981150" y="4147452"/>
              <a:ext cx="759825" cy="499356"/>
            </a:xfrm>
            <a:custGeom>
              <a:rect b="b" l="l" r="r" t="t"/>
              <a:pathLst>
                <a:path extrusionOk="0" h="63592" w="30393">
                  <a:moveTo>
                    <a:pt x="0" y="63592"/>
                  </a:moveTo>
                  <a:lnTo>
                    <a:pt x="15898" y="0"/>
                  </a:lnTo>
                  <a:lnTo>
                    <a:pt x="30393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2555" name="Google Shape;2555;gf377b632c8_2_2370"/>
            <p:cNvCxnSpPr/>
            <p:nvPr/>
          </p:nvCxnSpPr>
          <p:spPr>
            <a:xfrm>
              <a:off x="5265550" y="3015950"/>
              <a:ext cx="4950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6" name="Google Shape;2556;gf377b632c8_2_2370"/>
            <p:cNvCxnSpPr/>
            <p:nvPr/>
          </p:nvCxnSpPr>
          <p:spPr>
            <a:xfrm>
              <a:off x="5740975" y="1175725"/>
              <a:ext cx="0" cy="36588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57" name="Google Shape;2557;gf377b632c8_2_2370"/>
            <p:cNvSpPr/>
            <p:nvPr/>
          </p:nvSpPr>
          <p:spPr>
            <a:xfrm rot="10800000">
              <a:off x="3456113" y="4160639"/>
              <a:ext cx="749187" cy="486161"/>
            </a:xfrm>
            <a:custGeom>
              <a:rect b="b" l="l" r="r" t="t"/>
              <a:pathLst>
                <a:path extrusionOk="0" h="63592" w="30393">
                  <a:moveTo>
                    <a:pt x="0" y="63592"/>
                  </a:moveTo>
                  <a:lnTo>
                    <a:pt x="15898" y="0"/>
                  </a:lnTo>
                  <a:lnTo>
                    <a:pt x="30393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2558" name="Google Shape;2558;gf377b632c8_2_2370"/>
            <p:cNvCxnSpPr/>
            <p:nvPr/>
          </p:nvCxnSpPr>
          <p:spPr>
            <a:xfrm rot="10800000">
              <a:off x="3458700" y="3015950"/>
              <a:ext cx="4662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9" name="Google Shape;2559;gf377b632c8_2_2370"/>
            <p:cNvCxnSpPr/>
            <p:nvPr/>
          </p:nvCxnSpPr>
          <p:spPr>
            <a:xfrm>
              <a:off x="3456100" y="1166200"/>
              <a:ext cx="0" cy="36588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60" name="Google Shape;2560;gf377b632c8_2_2370"/>
            <p:cNvSpPr/>
            <p:nvPr/>
          </p:nvSpPr>
          <p:spPr>
            <a:xfrm>
              <a:off x="5740975" y="1330400"/>
              <a:ext cx="187200" cy="1684800"/>
            </a:xfrm>
            <a:prstGeom prst="rect">
              <a:avLst/>
            </a:prstGeom>
            <a:solidFill>
              <a:schemeClr val="accent4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gf377b632c8_2_2370"/>
            <p:cNvSpPr/>
            <p:nvPr/>
          </p:nvSpPr>
          <p:spPr>
            <a:xfrm>
              <a:off x="5740975" y="3015050"/>
              <a:ext cx="187200" cy="16329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gf377b632c8_2_2370"/>
            <p:cNvSpPr/>
            <p:nvPr/>
          </p:nvSpPr>
          <p:spPr>
            <a:xfrm>
              <a:off x="3268900" y="1330250"/>
              <a:ext cx="187200" cy="1684800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gf377b632c8_2_2370"/>
            <p:cNvSpPr/>
            <p:nvPr/>
          </p:nvSpPr>
          <p:spPr>
            <a:xfrm>
              <a:off x="3268900" y="3015050"/>
              <a:ext cx="187200" cy="1632900"/>
            </a:xfrm>
            <a:prstGeom prst="rect">
              <a:avLst/>
            </a:prstGeom>
            <a:solidFill>
              <a:schemeClr val="accent5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4" name="Google Shape;2564;gf377b632c8_2_2370">
            <a:hlinkClick r:id="rId3"/>
          </p:cNvPr>
          <p:cNvSpPr txBox="1"/>
          <p:nvPr/>
        </p:nvSpPr>
        <p:spPr>
          <a:xfrm>
            <a:off x="1" y="1624568"/>
            <a:ext cx="2937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Affected male and normal female </a:t>
            </a:r>
            <a:endParaRPr b="1" i="0" sz="1400" u="none" cap="none" strike="noStrike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65" name="Google Shape;2565;gf377b632c8_2_2370"/>
          <p:cNvSpPr txBox="1"/>
          <p:nvPr/>
        </p:nvSpPr>
        <p:spPr>
          <a:xfrm>
            <a:off x="138056" y="2050991"/>
            <a:ext cx="2112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All </a:t>
            </a:r>
            <a:r>
              <a:rPr b="1" i="0" lang="en-GB" sz="1200" u="none" cap="none" strike="noStrike">
                <a:solidFill>
                  <a:srgbClr val="E94B86"/>
                </a:solidFill>
                <a:latin typeface="Fira Sans"/>
                <a:ea typeface="Fira Sans"/>
                <a:cs typeface="Fira Sans"/>
                <a:sym typeface="Fira Sans"/>
              </a:rPr>
              <a:t>daughters affected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All </a:t>
            </a:r>
            <a:r>
              <a:rPr b="1" i="0" lang="en-GB" sz="1200" u="none" cap="none" strike="noStrike">
                <a:solidFill>
                  <a:srgbClr val="2AADF3"/>
                </a:solidFill>
                <a:latin typeface="Fira Sans"/>
                <a:ea typeface="Fira Sans"/>
                <a:cs typeface="Fira Sans"/>
                <a:sym typeface="Fira Sans"/>
              </a:rPr>
              <a:t>sons normal</a:t>
            </a:r>
            <a:endParaRPr/>
          </a:p>
        </p:txBody>
      </p:sp>
      <p:sp>
        <p:nvSpPr>
          <p:cNvPr id="2566" name="Google Shape;2566;gf377b632c8_2_2370"/>
          <p:cNvSpPr txBox="1"/>
          <p:nvPr/>
        </p:nvSpPr>
        <p:spPr>
          <a:xfrm>
            <a:off x="6128247" y="1945471"/>
            <a:ext cx="31152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2AADF3"/>
                </a:solidFill>
                <a:latin typeface="Fira Sans"/>
                <a:ea typeface="Fira Sans"/>
                <a:cs typeface="Fira Sans"/>
                <a:sym typeface="Fira Sans"/>
              </a:rPr>
              <a:t>50% sons </a:t>
            </a:r>
            <a:r>
              <a:rPr b="0" i="0" lang="en-GB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&amp; </a:t>
            </a:r>
            <a:r>
              <a:rPr b="1" i="0" lang="en-GB" sz="1200" u="none" cap="none" strike="noStrike">
                <a:solidFill>
                  <a:srgbClr val="E94B86"/>
                </a:solidFill>
                <a:latin typeface="Fira Sans"/>
                <a:ea typeface="Fira Sans"/>
                <a:cs typeface="Fira Sans"/>
                <a:sym typeface="Fira Sans"/>
              </a:rPr>
              <a:t>50% daughters </a:t>
            </a:r>
            <a:r>
              <a:rPr b="0" i="0" lang="en-GB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are affected 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567" name="Google Shape;2567;gf377b632c8_2_23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5432" y="2775251"/>
            <a:ext cx="2827587" cy="193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8" name="Google Shape;2568;gf377b632c8_2_23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248" y="2784380"/>
            <a:ext cx="2811466" cy="192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9" name="Google Shape;2569;gf377b632c8_2_23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06983" y="871308"/>
            <a:ext cx="1038526" cy="630371"/>
          </a:xfrm>
          <a:prstGeom prst="rect">
            <a:avLst/>
          </a:prstGeom>
          <a:noFill/>
          <a:ln>
            <a:noFill/>
          </a:ln>
        </p:spPr>
      </p:pic>
      <p:sp>
        <p:nvSpPr>
          <p:cNvPr id="2570" name="Google Shape;2570;gf377b632c8_2_2370"/>
          <p:cNvSpPr/>
          <p:nvPr/>
        </p:nvSpPr>
        <p:spPr>
          <a:xfrm>
            <a:off x="236616" y="889969"/>
            <a:ext cx="2573100" cy="4155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00" u="none" cap="none" strike="noStrike">
                <a:solidFill>
                  <a:srgbClr val="25AC9B"/>
                </a:solidFill>
                <a:latin typeface="Fira Sans"/>
                <a:ea typeface="Fira Sans"/>
                <a:cs typeface="Fira Sans"/>
                <a:sym typeface="Fira Sans"/>
              </a:rPr>
              <a:t>Dr note</a:t>
            </a:r>
            <a:br>
              <a:rPr b="1" i="0" lang="en-GB" sz="700" u="none" cap="none" strike="noStrike">
                <a:solidFill>
                  <a:srgbClr val="25AC9B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en-GB" sz="700" u="none" cap="none" strike="noStrike">
                <a:solidFill>
                  <a:srgbClr val="25AC9B"/>
                </a:solidFill>
                <a:latin typeface="Fira Sans"/>
                <a:ea typeface="Fira Sans"/>
                <a:cs typeface="Fira Sans"/>
                <a:sym typeface="Fira Sans"/>
              </a:rPr>
              <a:t> in case of Affected female (homozygous) and normal male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00" u="none" cap="none" strike="noStrike">
                <a:solidFill>
                  <a:srgbClr val="25AC9B"/>
                </a:solidFill>
                <a:latin typeface="Fira Sans"/>
                <a:ea typeface="Fira Sans"/>
                <a:cs typeface="Fira Sans"/>
                <a:sym typeface="Fira Sans"/>
              </a:rPr>
              <a:t>All sons and daughters are affected  </a:t>
            </a:r>
            <a:endParaRPr b="1" i="0" sz="700" u="none" cap="none" strike="noStrike">
              <a:solidFill>
                <a:srgbClr val="25AC9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71" name="Google Shape;2571;gf377b632c8_2_2370"/>
          <p:cNvSpPr/>
          <p:nvPr/>
        </p:nvSpPr>
        <p:spPr>
          <a:xfrm>
            <a:off x="3020261" y="918210"/>
            <a:ext cx="892800" cy="20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2" name="Google Shape;2572;gf377b632c8_2_237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90673" y="81400"/>
            <a:ext cx="5053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f377b632c8_2_2427"/>
          <p:cNvSpPr txBox="1"/>
          <p:nvPr/>
        </p:nvSpPr>
        <p:spPr>
          <a:xfrm>
            <a:off x="972598" y="443566"/>
            <a:ext cx="7198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TAKE HOME MESSAGE:</a:t>
            </a:r>
            <a:endParaRPr b="1" sz="22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78" name="Google Shape;2578;gf377b632c8_2_2427"/>
          <p:cNvSpPr txBox="1"/>
          <p:nvPr/>
        </p:nvSpPr>
        <p:spPr>
          <a:xfrm>
            <a:off x="972573" y="2152385"/>
            <a:ext cx="71988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79" name="Google Shape;2579;gf377b632c8_2_2427"/>
          <p:cNvSpPr txBox="1"/>
          <p:nvPr/>
        </p:nvSpPr>
        <p:spPr>
          <a:xfrm>
            <a:off x="768001" y="1281610"/>
            <a:ext cx="7608000" cy="27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Fira Sans"/>
              <a:buChar char="●"/>
            </a:pPr>
            <a:r>
              <a:rPr lang="en-GB" sz="1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rPr>
              <a:t>An accurate determination of the family pedigree is an important part of the work up of every patient</a:t>
            </a:r>
            <a:endParaRPr sz="1900">
              <a:solidFill>
                <a:srgbClr val="43434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Fira Sans"/>
              <a:buChar char="●"/>
            </a:pPr>
            <a:r>
              <a:rPr lang="en-GB" sz="1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rPr>
              <a:t> These patterns depend on location of the gene locus on the chromosomal, which may be autosomal or sex chromosome-linked, and whether the phenotype is dominant or recessive</a:t>
            </a:r>
            <a:endParaRPr sz="1900">
              <a:solidFill>
                <a:srgbClr val="43434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900">
              <a:solidFill>
                <a:srgbClr val="43434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Fira Sans"/>
              <a:buChar char="●"/>
            </a:pPr>
            <a:r>
              <a:rPr lang="en-GB" sz="1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rPr>
              <a:t>Pedigrees for single-gene disorders may demonstrate a straightforward, typical mendelian inheritance pattern</a:t>
            </a:r>
            <a:endParaRPr b="1" sz="19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580" name="Google Shape;2580;gf377b632c8_2_2427"/>
          <p:cNvGrpSpPr/>
          <p:nvPr/>
        </p:nvGrpSpPr>
        <p:grpSpPr>
          <a:xfrm rot="-9712034">
            <a:off x="-519633" y="-724922"/>
            <a:ext cx="1123205" cy="7083842"/>
            <a:chOff x="2362075" y="455085"/>
            <a:chExt cx="825222" cy="4233350"/>
          </a:xfrm>
        </p:grpSpPr>
        <p:sp>
          <p:nvSpPr>
            <p:cNvPr id="2581" name="Google Shape;2581;gf377b632c8_2_2427"/>
            <p:cNvSpPr/>
            <p:nvPr/>
          </p:nvSpPr>
          <p:spPr>
            <a:xfrm>
              <a:off x="2362075" y="455085"/>
              <a:ext cx="813125" cy="4233350"/>
            </a:xfrm>
            <a:custGeom>
              <a:rect b="b" l="l" r="r" t="t"/>
              <a:pathLst>
                <a:path extrusionOk="0" h="209261" w="40194">
                  <a:moveTo>
                    <a:pt x="37918" y="0"/>
                  </a:moveTo>
                  <a:cubicBezTo>
                    <a:pt x="37918" y="2893"/>
                    <a:pt x="36201" y="5516"/>
                    <a:pt x="32498" y="7927"/>
                  </a:cubicBezTo>
                  <a:cubicBezTo>
                    <a:pt x="29046" y="10203"/>
                    <a:pt x="24282" y="12093"/>
                    <a:pt x="19672" y="13906"/>
                  </a:cubicBezTo>
                  <a:cubicBezTo>
                    <a:pt x="10010" y="17724"/>
                    <a:pt x="0" y="21659"/>
                    <a:pt x="0" y="29914"/>
                  </a:cubicBezTo>
                  <a:cubicBezTo>
                    <a:pt x="0" y="38168"/>
                    <a:pt x="10010" y="42103"/>
                    <a:pt x="19672" y="45922"/>
                  </a:cubicBezTo>
                  <a:cubicBezTo>
                    <a:pt x="24282" y="47735"/>
                    <a:pt x="29046" y="49605"/>
                    <a:pt x="32498" y="51881"/>
                  </a:cubicBezTo>
                  <a:cubicBezTo>
                    <a:pt x="36201" y="54311"/>
                    <a:pt x="37918" y="56819"/>
                    <a:pt x="37918" y="59808"/>
                  </a:cubicBezTo>
                  <a:cubicBezTo>
                    <a:pt x="37918" y="62778"/>
                    <a:pt x="36201" y="65305"/>
                    <a:pt x="32498" y="67735"/>
                  </a:cubicBezTo>
                  <a:cubicBezTo>
                    <a:pt x="29046" y="69991"/>
                    <a:pt x="24282" y="71882"/>
                    <a:pt x="19672" y="73694"/>
                  </a:cubicBezTo>
                  <a:cubicBezTo>
                    <a:pt x="10010" y="77513"/>
                    <a:pt x="0" y="81448"/>
                    <a:pt x="0" y="89702"/>
                  </a:cubicBezTo>
                  <a:cubicBezTo>
                    <a:pt x="0" y="97938"/>
                    <a:pt x="10010" y="101892"/>
                    <a:pt x="19672" y="105691"/>
                  </a:cubicBezTo>
                  <a:cubicBezTo>
                    <a:pt x="24282" y="107523"/>
                    <a:pt x="29046" y="109394"/>
                    <a:pt x="32498" y="111670"/>
                  </a:cubicBezTo>
                  <a:cubicBezTo>
                    <a:pt x="36201" y="114081"/>
                    <a:pt x="37918" y="116607"/>
                    <a:pt x="37918" y="119578"/>
                  </a:cubicBezTo>
                  <a:cubicBezTo>
                    <a:pt x="37918" y="122567"/>
                    <a:pt x="36201" y="125074"/>
                    <a:pt x="32498" y="127504"/>
                  </a:cubicBezTo>
                  <a:cubicBezTo>
                    <a:pt x="29046" y="129780"/>
                    <a:pt x="24282" y="131651"/>
                    <a:pt x="19672" y="133464"/>
                  </a:cubicBezTo>
                  <a:cubicBezTo>
                    <a:pt x="10010" y="137283"/>
                    <a:pt x="0" y="141237"/>
                    <a:pt x="0" y="149472"/>
                  </a:cubicBezTo>
                  <a:cubicBezTo>
                    <a:pt x="0" y="157727"/>
                    <a:pt x="10010" y="161661"/>
                    <a:pt x="19672" y="165480"/>
                  </a:cubicBezTo>
                  <a:cubicBezTo>
                    <a:pt x="24282" y="167293"/>
                    <a:pt x="29046" y="169183"/>
                    <a:pt x="32498" y="171439"/>
                  </a:cubicBezTo>
                  <a:cubicBezTo>
                    <a:pt x="36201" y="173870"/>
                    <a:pt x="37918" y="176396"/>
                    <a:pt x="37918" y="179366"/>
                  </a:cubicBezTo>
                  <a:cubicBezTo>
                    <a:pt x="37918" y="182356"/>
                    <a:pt x="36201" y="184863"/>
                    <a:pt x="32498" y="187293"/>
                  </a:cubicBezTo>
                  <a:cubicBezTo>
                    <a:pt x="29046" y="189569"/>
                    <a:pt x="24282" y="191440"/>
                    <a:pt x="19672" y="193253"/>
                  </a:cubicBezTo>
                  <a:cubicBezTo>
                    <a:pt x="10010" y="197072"/>
                    <a:pt x="0" y="201006"/>
                    <a:pt x="0" y="209261"/>
                  </a:cubicBezTo>
                  <a:lnTo>
                    <a:pt x="2276" y="209261"/>
                  </a:lnTo>
                  <a:cubicBezTo>
                    <a:pt x="2276" y="206291"/>
                    <a:pt x="3992" y="203764"/>
                    <a:pt x="7695" y="201334"/>
                  </a:cubicBezTo>
                  <a:cubicBezTo>
                    <a:pt x="11148" y="199058"/>
                    <a:pt x="15911" y="197187"/>
                    <a:pt x="20521" y="195374"/>
                  </a:cubicBezTo>
                  <a:cubicBezTo>
                    <a:pt x="30184" y="191556"/>
                    <a:pt x="40193" y="187621"/>
                    <a:pt x="40193" y="179366"/>
                  </a:cubicBezTo>
                  <a:cubicBezTo>
                    <a:pt x="40193" y="171112"/>
                    <a:pt x="30184" y="167177"/>
                    <a:pt x="20521" y="163358"/>
                  </a:cubicBezTo>
                  <a:cubicBezTo>
                    <a:pt x="15911" y="161545"/>
                    <a:pt x="11148" y="159675"/>
                    <a:pt x="7695" y="157399"/>
                  </a:cubicBezTo>
                  <a:cubicBezTo>
                    <a:pt x="3992" y="154969"/>
                    <a:pt x="2276" y="152461"/>
                    <a:pt x="2276" y="149472"/>
                  </a:cubicBezTo>
                  <a:cubicBezTo>
                    <a:pt x="2276" y="146502"/>
                    <a:pt x="3992" y="143975"/>
                    <a:pt x="7695" y="141545"/>
                  </a:cubicBezTo>
                  <a:cubicBezTo>
                    <a:pt x="11148" y="139289"/>
                    <a:pt x="15911" y="137398"/>
                    <a:pt x="20521" y="135586"/>
                  </a:cubicBezTo>
                  <a:cubicBezTo>
                    <a:pt x="30184" y="131786"/>
                    <a:pt x="40193" y="127832"/>
                    <a:pt x="40193" y="119578"/>
                  </a:cubicBezTo>
                  <a:cubicBezTo>
                    <a:pt x="40193" y="111342"/>
                    <a:pt x="30184" y="107388"/>
                    <a:pt x="20521" y="103589"/>
                  </a:cubicBezTo>
                  <a:cubicBezTo>
                    <a:pt x="15911" y="101757"/>
                    <a:pt x="11148" y="99886"/>
                    <a:pt x="7695" y="97610"/>
                  </a:cubicBezTo>
                  <a:cubicBezTo>
                    <a:pt x="3992" y="95199"/>
                    <a:pt x="2276" y="92673"/>
                    <a:pt x="2276" y="89702"/>
                  </a:cubicBezTo>
                  <a:cubicBezTo>
                    <a:pt x="2276" y="86713"/>
                    <a:pt x="3992" y="84206"/>
                    <a:pt x="7695" y="81776"/>
                  </a:cubicBezTo>
                  <a:cubicBezTo>
                    <a:pt x="11148" y="79500"/>
                    <a:pt x="15911" y="77629"/>
                    <a:pt x="20521" y="75816"/>
                  </a:cubicBezTo>
                  <a:cubicBezTo>
                    <a:pt x="30184" y="71997"/>
                    <a:pt x="40193" y="68043"/>
                    <a:pt x="40193" y="59808"/>
                  </a:cubicBezTo>
                  <a:cubicBezTo>
                    <a:pt x="40193" y="51553"/>
                    <a:pt x="30184" y="47619"/>
                    <a:pt x="20521" y="43800"/>
                  </a:cubicBezTo>
                  <a:cubicBezTo>
                    <a:pt x="15911" y="41987"/>
                    <a:pt x="11148" y="40097"/>
                    <a:pt x="7695" y="37841"/>
                  </a:cubicBezTo>
                  <a:cubicBezTo>
                    <a:pt x="3992" y="35410"/>
                    <a:pt x="2276" y="32884"/>
                    <a:pt x="2276" y="29914"/>
                  </a:cubicBezTo>
                  <a:cubicBezTo>
                    <a:pt x="2276" y="26924"/>
                    <a:pt x="3992" y="24417"/>
                    <a:pt x="7695" y="21987"/>
                  </a:cubicBezTo>
                  <a:cubicBezTo>
                    <a:pt x="11148" y="19711"/>
                    <a:pt x="15911" y="17840"/>
                    <a:pt x="20521" y="16008"/>
                  </a:cubicBezTo>
                  <a:cubicBezTo>
                    <a:pt x="30184" y="12208"/>
                    <a:pt x="40193" y="8197"/>
                    <a:pt x="4019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gf377b632c8_2_2427"/>
            <p:cNvSpPr/>
            <p:nvPr/>
          </p:nvSpPr>
          <p:spPr>
            <a:xfrm>
              <a:off x="2374152" y="455085"/>
              <a:ext cx="813145" cy="4233350"/>
            </a:xfrm>
            <a:custGeom>
              <a:rect b="b" l="l" r="r" t="t"/>
              <a:pathLst>
                <a:path extrusionOk="0" h="209261" w="40195">
                  <a:moveTo>
                    <a:pt x="1" y="0"/>
                  </a:moveTo>
                  <a:cubicBezTo>
                    <a:pt x="1" y="8197"/>
                    <a:pt x="10011" y="12208"/>
                    <a:pt x="19693" y="16008"/>
                  </a:cubicBezTo>
                  <a:cubicBezTo>
                    <a:pt x="24283" y="17840"/>
                    <a:pt x="29047" y="19730"/>
                    <a:pt x="32518" y="21987"/>
                  </a:cubicBezTo>
                  <a:cubicBezTo>
                    <a:pt x="36202" y="24417"/>
                    <a:pt x="37918" y="26944"/>
                    <a:pt x="37918" y="29914"/>
                  </a:cubicBezTo>
                  <a:cubicBezTo>
                    <a:pt x="37918" y="32903"/>
                    <a:pt x="36202" y="35410"/>
                    <a:pt x="32518" y="37841"/>
                  </a:cubicBezTo>
                  <a:cubicBezTo>
                    <a:pt x="29047" y="40116"/>
                    <a:pt x="24283" y="41987"/>
                    <a:pt x="19693" y="43800"/>
                  </a:cubicBezTo>
                  <a:cubicBezTo>
                    <a:pt x="10011" y="47619"/>
                    <a:pt x="1" y="51553"/>
                    <a:pt x="1" y="59808"/>
                  </a:cubicBezTo>
                  <a:cubicBezTo>
                    <a:pt x="1" y="68043"/>
                    <a:pt x="10011" y="71997"/>
                    <a:pt x="19693" y="75816"/>
                  </a:cubicBezTo>
                  <a:cubicBezTo>
                    <a:pt x="24283" y="77629"/>
                    <a:pt x="29047" y="79500"/>
                    <a:pt x="32518" y="81776"/>
                  </a:cubicBezTo>
                  <a:cubicBezTo>
                    <a:pt x="36202" y="84206"/>
                    <a:pt x="37918" y="86713"/>
                    <a:pt x="37918" y="89702"/>
                  </a:cubicBezTo>
                  <a:cubicBezTo>
                    <a:pt x="37918" y="92673"/>
                    <a:pt x="36202" y="95199"/>
                    <a:pt x="32518" y="97610"/>
                  </a:cubicBezTo>
                  <a:cubicBezTo>
                    <a:pt x="29047" y="99886"/>
                    <a:pt x="24283" y="101757"/>
                    <a:pt x="19693" y="103589"/>
                  </a:cubicBezTo>
                  <a:cubicBezTo>
                    <a:pt x="10011" y="107388"/>
                    <a:pt x="1" y="111342"/>
                    <a:pt x="1" y="119578"/>
                  </a:cubicBezTo>
                  <a:cubicBezTo>
                    <a:pt x="1" y="127832"/>
                    <a:pt x="10011" y="131786"/>
                    <a:pt x="19693" y="135586"/>
                  </a:cubicBezTo>
                  <a:cubicBezTo>
                    <a:pt x="24283" y="137398"/>
                    <a:pt x="29047" y="139289"/>
                    <a:pt x="32518" y="141545"/>
                  </a:cubicBezTo>
                  <a:cubicBezTo>
                    <a:pt x="36202" y="143975"/>
                    <a:pt x="37918" y="146502"/>
                    <a:pt x="37918" y="149472"/>
                  </a:cubicBezTo>
                  <a:cubicBezTo>
                    <a:pt x="37918" y="152461"/>
                    <a:pt x="36202" y="154969"/>
                    <a:pt x="32518" y="157399"/>
                  </a:cubicBezTo>
                  <a:cubicBezTo>
                    <a:pt x="29047" y="159675"/>
                    <a:pt x="24283" y="161545"/>
                    <a:pt x="19693" y="163358"/>
                  </a:cubicBezTo>
                  <a:cubicBezTo>
                    <a:pt x="10011" y="167177"/>
                    <a:pt x="1" y="171112"/>
                    <a:pt x="1" y="179366"/>
                  </a:cubicBezTo>
                  <a:cubicBezTo>
                    <a:pt x="1" y="187621"/>
                    <a:pt x="10011" y="191556"/>
                    <a:pt x="19693" y="195374"/>
                  </a:cubicBezTo>
                  <a:cubicBezTo>
                    <a:pt x="24283" y="197187"/>
                    <a:pt x="29047" y="199058"/>
                    <a:pt x="32518" y="201334"/>
                  </a:cubicBezTo>
                  <a:cubicBezTo>
                    <a:pt x="36202" y="203764"/>
                    <a:pt x="37918" y="206291"/>
                    <a:pt x="37918" y="209261"/>
                  </a:cubicBezTo>
                  <a:lnTo>
                    <a:pt x="40194" y="209261"/>
                  </a:lnTo>
                  <a:cubicBezTo>
                    <a:pt x="40194" y="201006"/>
                    <a:pt x="30204" y="197072"/>
                    <a:pt x="20522" y="193253"/>
                  </a:cubicBezTo>
                  <a:cubicBezTo>
                    <a:pt x="15912" y="191440"/>
                    <a:pt x="11149" y="189569"/>
                    <a:pt x="7696" y="187293"/>
                  </a:cubicBezTo>
                  <a:cubicBezTo>
                    <a:pt x="3993" y="184863"/>
                    <a:pt x="2277" y="182356"/>
                    <a:pt x="2277" y="179366"/>
                  </a:cubicBezTo>
                  <a:cubicBezTo>
                    <a:pt x="2277" y="176396"/>
                    <a:pt x="3993" y="173870"/>
                    <a:pt x="7696" y="171439"/>
                  </a:cubicBezTo>
                  <a:cubicBezTo>
                    <a:pt x="11149" y="169183"/>
                    <a:pt x="15912" y="167293"/>
                    <a:pt x="20522" y="165480"/>
                  </a:cubicBezTo>
                  <a:cubicBezTo>
                    <a:pt x="30184" y="161661"/>
                    <a:pt x="40194" y="157727"/>
                    <a:pt x="40194" y="149472"/>
                  </a:cubicBezTo>
                  <a:cubicBezTo>
                    <a:pt x="40194" y="141237"/>
                    <a:pt x="30204" y="137283"/>
                    <a:pt x="20522" y="133483"/>
                  </a:cubicBezTo>
                  <a:cubicBezTo>
                    <a:pt x="15912" y="131651"/>
                    <a:pt x="11149" y="129780"/>
                    <a:pt x="7696" y="127504"/>
                  </a:cubicBezTo>
                  <a:cubicBezTo>
                    <a:pt x="3993" y="125074"/>
                    <a:pt x="2277" y="122567"/>
                    <a:pt x="2277" y="119578"/>
                  </a:cubicBezTo>
                  <a:cubicBezTo>
                    <a:pt x="2277" y="116607"/>
                    <a:pt x="3993" y="114081"/>
                    <a:pt x="7696" y="111670"/>
                  </a:cubicBezTo>
                  <a:cubicBezTo>
                    <a:pt x="11149" y="109394"/>
                    <a:pt x="15912" y="107523"/>
                    <a:pt x="20522" y="105691"/>
                  </a:cubicBezTo>
                  <a:cubicBezTo>
                    <a:pt x="30184" y="101892"/>
                    <a:pt x="40194" y="97938"/>
                    <a:pt x="40194" y="89702"/>
                  </a:cubicBezTo>
                  <a:cubicBezTo>
                    <a:pt x="40194" y="81448"/>
                    <a:pt x="30204" y="77513"/>
                    <a:pt x="20522" y="73694"/>
                  </a:cubicBezTo>
                  <a:cubicBezTo>
                    <a:pt x="15912" y="71882"/>
                    <a:pt x="11149" y="69991"/>
                    <a:pt x="7696" y="67735"/>
                  </a:cubicBezTo>
                  <a:cubicBezTo>
                    <a:pt x="3993" y="65305"/>
                    <a:pt x="2277" y="62778"/>
                    <a:pt x="2277" y="59808"/>
                  </a:cubicBezTo>
                  <a:cubicBezTo>
                    <a:pt x="2277" y="56819"/>
                    <a:pt x="3993" y="54311"/>
                    <a:pt x="7696" y="51881"/>
                  </a:cubicBezTo>
                  <a:cubicBezTo>
                    <a:pt x="11149" y="49605"/>
                    <a:pt x="15912" y="47735"/>
                    <a:pt x="20522" y="45922"/>
                  </a:cubicBezTo>
                  <a:cubicBezTo>
                    <a:pt x="30184" y="42103"/>
                    <a:pt x="40194" y="38168"/>
                    <a:pt x="40194" y="29914"/>
                  </a:cubicBezTo>
                  <a:cubicBezTo>
                    <a:pt x="40194" y="21659"/>
                    <a:pt x="30204" y="17724"/>
                    <a:pt x="20522" y="13906"/>
                  </a:cubicBezTo>
                  <a:cubicBezTo>
                    <a:pt x="15912" y="12093"/>
                    <a:pt x="11149" y="10203"/>
                    <a:pt x="7696" y="7927"/>
                  </a:cubicBezTo>
                  <a:cubicBezTo>
                    <a:pt x="3993" y="5516"/>
                    <a:pt x="2277" y="2893"/>
                    <a:pt x="227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gf377b632c8_2_2427"/>
            <p:cNvSpPr/>
            <p:nvPr/>
          </p:nvSpPr>
          <p:spPr>
            <a:xfrm>
              <a:off x="2584079" y="2708302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gf377b632c8_2_2427"/>
            <p:cNvSpPr/>
            <p:nvPr/>
          </p:nvSpPr>
          <p:spPr>
            <a:xfrm>
              <a:off x="2774463" y="2708302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gf377b632c8_2_2427"/>
            <p:cNvSpPr/>
            <p:nvPr/>
          </p:nvSpPr>
          <p:spPr>
            <a:xfrm>
              <a:off x="2584079" y="2981427"/>
              <a:ext cx="190405" cy="53852"/>
            </a:xfrm>
            <a:custGeom>
              <a:rect b="b" l="l" r="r" t="t"/>
              <a:pathLst>
                <a:path extrusionOk="0" h="2662" w="9412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gf377b632c8_2_2427"/>
            <p:cNvSpPr/>
            <p:nvPr/>
          </p:nvSpPr>
          <p:spPr>
            <a:xfrm>
              <a:off x="2774463" y="2981427"/>
              <a:ext cx="190041" cy="53852"/>
            </a:xfrm>
            <a:custGeom>
              <a:rect b="b" l="l" r="r" t="t"/>
              <a:pathLst>
                <a:path extrusionOk="0" h="2662" w="9394">
                  <a:moveTo>
                    <a:pt x="1312" y="0"/>
                  </a:moveTo>
                  <a:cubicBezTo>
                    <a:pt x="580" y="0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gf377b632c8_2_2427"/>
            <p:cNvSpPr/>
            <p:nvPr/>
          </p:nvSpPr>
          <p:spPr>
            <a:xfrm>
              <a:off x="2467028" y="2844875"/>
              <a:ext cx="307456" cy="53852"/>
            </a:xfrm>
            <a:custGeom>
              <a:rect b="b" l="l" r="r" t="t"/>
              <a:pathLst>
                <a:path extrusionOk="0" h="2662" w="15198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4"/>
                    <a:pt x="15198" y="1331"/>
                  </a:cubicBezTo>
                  <a:cubicBezTo>
                    <a:pt x="15198" y="598"/>
                    <a:pt x="14600" y="0"/>
                    <a:pt x="13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gf377b632c8_2_2427"/>
            <p:cNvSpPr/>
            <p:nvPr/>
          </p:nvSpPr>
          <p:spPr>
            <a:xfrm>
              <a:off x="2774463" y="2844875"/>
              <a:ext cx="312169" cy="53852"/>
            </a:xfrm>
            <a:custGeom>
              <a:rect b="b" l="l" r="r" t="t"/>
              <a:pathLst>
                <a:path extrusionOk="0" h="2662" w="15431">
                  <a:moveTo>
                    <a:pt x="1428" y="0"/>
                  </a:moveTo>
                  <a:cubicBezTo>
                    <a:pt x="657" y="19"/>
                    <a:pt x="40" y="617"/>
                    <a:pt x="1" y="1369"/>
                  </a:cubicBezTo>
                  <a:lnTo>
                    <a:pt x="1" y="1408"/>
                  </a:lnTo>
                  <a:cubicBezTo>
                    <a:pt x="1" y="2141"/>
                    <a:pt x="695" y="2662"/>
                    <a:pt x="1428" y="2662"/>
                  </a:cubicBezTo>
                  <a:lnTo>
                    <a:pt x="13984" y="2662"/>
                  </a:lnTo>
                  <a:cubicBezTo>
                    <a:pt x="14717" y="2662"/>
                    <a:pt x="15430" y="2141"/>
                    <a:pt x="15430" y="1408"/>
                  </a:cubicBezTo>
                  <a:lnTo>
                    <a:pt x="15430" y="1369"/>
                  </a:lnTo>
                  <a:cubicBezTo>
                    <a:pt x="15372" y="617"/>
                    <a:pt x="14755" y="19"/>
                    <a:pt x="13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gf377b632c8_2_2427"/>
            <p:cNvSpPr/>
            <p:nvPr/>
          </p:nvSpPr>
          <p:spPr>
            <a:xfrm>
              <a:off x="2584079" y="3913161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4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4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gf377b632c8_2_2427"/>
            <p:cNvSpPr/>
            <p:nvPr/>
          </p:nvSpPr>
          <p:spPr>
            <a:xfrm>
              <a:off x="2774463" y="3913161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4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4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gf377b632c8_2_2427"/>
            <p:cNvSpPr/>
            <p:nvPr/>
          </p:nvSpPr>
          <p:spPr>
            <a:xfrm>
              <a:off x="2584079" y="4181188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3"/>
                    <a:pt x="1331" y="2663"/>
                  </a:cubicBezTo>
                  <a:lnTo>
                    <a:pt x="8081" y="2663"/>
                  </a:lnTo>
                  <a:cubicBezTo>
                    <a:pt x="8814" y="2663"/>
                    <a:pt x="9412" y="2065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gf377b632c8_2_2427"/>
            <p:cNvSpPr/>
            <p:nvPr/>
          </p:nvSpPr>
          <p:spPr>
            <a:xfrm>
              <a:off x="2774463" y="4181188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3"/>
                    <a:pt x="1312" y="2663"/>
                  </a:cubicBezTo>
                  <a:lnTo>
                    <a:pt x="8063" y="2663"/>
                  </a:lnTo>
                  <a:cubicBezTo>
                    <a:pt x="8796" y="2663"/>
                    <a:pt x="9394" y="2065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gf377b632c8_2_2427"/>
            <p:cNvSpPr/>
            <p:nvPr/>
          </p:nvSpPr>
          <p:spPr>
            <a:xfrm>
              <a:off x="2467028" y="4044635"/>
              <a:ext cx="307456" cy="53872"/>
            </a:xfrm>
            <a:custGeom>
              <a:rect b="b" l="l" r="r" t="t"/>
              <a:pathLst>
                <a:path extrusionOk="0" h="2663" w="15198">
                  <a:moveTo>
                    <a:pt x="1331" y="1"/>
                  </a:moveTo>
                  <a:cubicBezTo>
                    <a:pt x="598" y="1"/>
                    <a:pt x="0" y="599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4"/>
                    <a:pt x="15198" y="1331"/>
                  </a:cubicBezTo>
                  <a:cubicBezTo>
                    <a:pt x="15198" y="59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gf377b632c8_2_2427"/>
            <p:cNvSpPr/>
            <p:nvPr/>
          </p:nvSpPr>
          <p:spPr>
            <a:xfrm>
              <a:off x="2774463" y="4044635"/>
              <a:ext cx="307091" cy="53872"/>
            </a:xfrm>
            <a:custGeom>
              <a:rect b="b" l="l" r="r" t="t"/>
              <a:pathLst>
                <a:path extrusionOk="0" h="2663" w="15180">
                  <a:moveTo>
                    <a:pt x="1312" y="1"/>
                  </a:moveTo>
                  <a:cubicBezTo>
                    <a:pt x="580" y="1"/>
                    <a:pt x="1" y="599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13849" y="2662"/>
                  </a:lnTo>
                  <a:cubicBezTo>
                    <a:pt x="14582" y="2662"/>
                    <a:pt x="15180" y="2064"/>
                    <a:pt x="15180" y="1331"/>
                  </a:cubicBezTo>
                  <a:cubicBezTo>
                    <a:pt x="15180" y="59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gf377b632c8_2_2427"/>
            <p:cNvSpPr/>
            <p:nvPr/>
          </p:nvSpPr>
          <p:spPr>
            <a:xfrm>
              <a:off x="2774463" y="2381729"/>
              <a:ext cx="190041" cy="53488"/>
            </a:xfrm>
            <a:custGeom>
              <a:rect b="b" l="l" r="r" t="t"/>
              <a:pathLst>
                <a:path extrusionOk="0" h="2644" w="9394">
                  <a:moveTo>
                    <a:pt x="1312" y="1"/>
                  </a:moveTo>
                  <a:cubicBezTo>
                    <a:pt x="580" y="1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8063" y="2643"/>
                  </a:lnTo>
                  <a:cubicBezTo>
                    <a:pt x="8796" y="2643"/>
                    <a:pt x="9394" y="2045"/>
                    <a:pt x="9394" y="1312"/>
                  </a:cubicBezTo>
                  <a:cubicBezTo>
                    <a:pt x="9394" y="57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gf377b632c8_2_2427"/>
            <p:cNvSpPr/>
            <p:nvPr/>
          </p:nvSpPr>
          <p:spPr>
            <a:xfrm>
              <a:off x="2584079" y="2381729"/>
              <a:ext cx="190405" cy="53488"/>
            </a:xfrm>
            <a:custGeom>
              <a:rect b="b" l="l" r="r" t="t"/>
              <a:pathLst>
                <a:path extrusionOk="0" h="2644" w="9412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8081" y="2643"/>
                  </a:lnTo>
                  <a:cubicBezTo>
                    <a:pt x="8814" y="2643"/>
                    <a:pt x="9412" y="2045"/>
                    <a:pt x="9412" y="1312"/>
                  </a:cubicBezTo>
                  <a:cubicBezTo>
                    <a:pt x="9412" y="57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gf377b632c8_2_2427"/>
            <p:cNvSpPr/>
            <p:nvPr/>
          </p:nvSpPr>
          <p:spPr>
            <a:xfrm>
              <a:off x="2774463" y="2108624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4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4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gf377b632c8_2_2427"/>
            <p:cNvSpPr/>
            <p:nvPr/>
          </p:nvSpPr>
          <p:spPr>
            <a:xfrm>
              <a:off x="2584079" y="2108624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4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4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gf377b632c8_2_2427"/>
            <p:cNvSpPr/>
            <p:nvPr/>
          </p:nvSpPr>
          <p:spPr>
            <a:xfrm>
              <a:off x="2774463" y="2245177"/>
              <a:ext cx="307091" cy="53468"/>
            </a:xfrm>
            <a:custGeom>
              <a:rect b="b" l="l" r="r" t="t"/>
              <a:pathLst>
                <a:path extrusionOk="0" h="2643" w="15180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13849" y="2643"/>
                  </a:lnTo>
                  <a:cubicBezTo>
                    <a:pt x="14582" y="2643"/>
                    <a:pt x="15180" y="2045"/>
                    <a:pt x="15180" y="1312"/>
                  </a:cubicBezTo>
                  <a:cubicBezTo>
                    <a:pt x="15180" y="579"/>
                    <a:pt x="14582" y="0"/>
                    <a:pt x="13849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gf377b632c8_2_2427"/>
            <p:cNvSpPr/>
            <p:nvPr/>
          </p:nvSpPr>
          <p:spPr>
            <a:xfrm>
              <a:off x="2467028" y="2245177"/>
              <a:ext cx="307456" cy="53468"/>
            </a:xfrm>
            <a:custGeom>
              <a:rect b="b" l="l" r="r" t="t"/>
              <a:pathLst>
                <a:path extrusionOk="0" h="2643" w="15198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13867" y="2643"/>
                  </a:lnTo>
                  <a:cubicBezTo>
                    <a:pt x="14600" y="2643"/>
                    <a:pt x="15198" y="2045"/>
                    <a:pt x="15198" y="1312"/>
                  </a:cubicBezTo>
                  <a:cubicBezTo>
                    <a:pt x="15198" y="579"/>
                    <a:pt x="14600" y="0"/>
                    <a:pt x="138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gf377b632c8_2_2427"/>
            <p:cNvSpPr/>
            <p:nvPr/>
          </p:nvSpPr>
          <p:spPr>
            <a:xfrm>
              <a:off x="2774463" y="1167140"/>
              <a:ext cx="190041" cy="53852"/>
            </a:xfrm>
            <a:custGeom>
              <a:rect b="b" l="l" r="r" t="t"/>
              <a:pathLst>
                <a:path extrusionOk="0" h="2662" w="9394">
                  <a:moveTo>
                    <a:pt x="1312" y="0"/>
                  </a:moveTo>
                  <a:cubicBezTo>
                    <a:pt x="580" y="0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gf377b632c8_2_2427"/>
            <p:cNvSpPr/>
            <p:nvPr/>
          </p:nvSpPr>
          <p:spPr>
            <a:xfrm>
              <a:off x="2584079" y="1167140"/>
              <a:ext cx="190405" cy="53852"/>
            </a:xfrm>
            <a:custGeom>
              <a:rect b="b" l="l" r="r" t="t"/>
              <a:pathLst>
                <a:path extrusionOk="0" h="2662" w="9412">
                  <a:moveTo>
                    <a:pt x="1331" y="0"/>
                  </a:moveTo>
                  <a:cubicBezTo>
                    <a:pt x="598" y="0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gf377b632c8_2_2427"/>
            <p:cNvSpPr/>
            <p:nvPr/>
          </p:nvSpPr>
          <p:spPr>
            <a:xfrm>
              <a:off x="2774463" y="894015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8"/>
                    <a:pt x="1" y="1331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1"/>
                  </a:cubicBezTo>
                  <a:cubicBezTo>
                    <a:pt x="9394" y="598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gf377b632c8_2_2427"/>
            <p:cNvSpPr/>
            <p:nvPr/>
          </p:nvSpPr>
          <p:spPr>
            <a:xfrm>
              <a:off x="2584079" y="894015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8"/>
                    <a:pt x="0" y="1331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1"/>
                  </a:cubicBezTo>
                  <a:cubicBezTo>
                    <a:pt x="9412" y="598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gf377b632c8_2_2427"/>
            <p:cNvSpPr/>
            <p:nvPr/>
          </p:nvSpPr>
          <p:spPr>
            <a:xfrm>
              <a:off x="2774463" y="1030568"/>
              <a:ext cx="307091" cy="53872"/>
            </a:xfrm>
            <a:custGeom>
              <a:rect b="b" l="l" r="r" t="t"/>
              <a:pathLst>
                <a:path extrusionOk="0" h="2663" w="15180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2"/>
                    <a:pt x="1312" y="2662"/>
                  </a:cubicBezTo>
                  <a:lnTo>
                    <a:pt x="13849" y="2662"/>
                  </a:lnTo>
                  <a:cubicBezTo>
                    <a:pt x="14582" y="2662"/>
                    <a:pt x="15180" y="2065"/>
                    <a:pt x="15180" y="1332"/>
                  </a:cubicBezTo>
                  <a:cubicBezTo>
                    <a:pt x="15180" y="59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gf377b632c8_2_2427"/>
            <p:cNvSpPr/>
            <p:nvPr/>
          </p:nvSpPr>
          <p:spPr>
            <a:xfrm>
              <a:off x="2467028" y="1030568"/>
              <a:ext cx="307456" cy="53872"/>
            </a:xfrm>
            <a:custGeom>
              <a:rect b="b" l="l" r="r" t="t"/>
              <a:pathLst>
                <a:path extrusionOk="0" h="2663" w="15198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2"/>
                    <a:pt x="1331" y="2662"/>
                  </a:cubicBezTo>
                  <a:lnTo>
                    <a:pt x="13867" y="2662"/>
                  </a:lnTo>
                  <a:cubicBezTo>
                    <a:pt x="14600" y="2662"/>
                    <a:pt x="15198" y="2065"/>
                    <a:pt x="15198" y="1332"/>
                  </a:cubicBezTo>
                  <a:cubicBezTo>
                    <a:pt x="15198" y="59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gf377b632c8_2_2427"/>
            <p:cNvSpPr/>
            <p:nvPr/>
          </p:nvSpPr>
          <p:spPr>
            <a:xfrm>
              <a:off x="2774463" y="3586183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4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4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gf377b632c8_2_2427"/>
            <p:cNvSpPr/>
            <p:nvPr/>
          </p:nvSpPr>
          <p:spPr>
            <a:xfrm>
              <a:off x="2584079" y="3586183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4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4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gf377b632c8_2_2427"/>
            <p:cNvSpPr/>
            <p:nvPr/>
          </p:nvSpPr>
          <p:spPr>
            <a:xfrm>
              <a:off x="2774463" y="3317751"/>
              <a:ext cx="190809" cy="53872"/>
            </a:xfrm>
            <a:custGeom>
              <a:rect b="b" l="l" r="r" t="t"/>
              <a:pathLst>
                <a:path extrusionOk="0" h="2663" w="9432">
                  <a:moveTo>
                    <a:pt x="8211" y="0"/>
                  </a:moveTo>
                  <a:cubicBezTo>
                    <a:pt x="8200" y="0"/>
                    <a:pt x="8189" y="0"/>
                    <a:pt x="8179" y="1"/>
                  </a:cubicBezTo>
                  <a:lnTo>
                    <a:pt x="1428" y="1"/>
                  </a:lnTo>
                  <a:cubicBezTo>
                    <a:pt x="695" y="1"/>
                    <a:pt x="1" y="541"/>
                    <a:pt x="1" y="1273"/>
                  </a:cubicBezTo>
                  <a:lnTo>
                    <a:pt x="1" y="1312"/>
                  </a:lnTo>
                  <a:cubicBezTo>
                    <a:pt x="40" y="2064"/>
                    <a:pt x="657" y="2662"/>
                    <a:pt x="1428" y="2662"/>
                  </a:cubicBezTo>
                  <a:lnTo>
                    <a:pt x="8179" y="2662"/>
                  </a:lnTo>
                  <a:cubicBezTo>
                    <a:pt x="8911" y="2662"/>
                    <a:pt x="9394" y="2045"/>
                    <a:pt x="9394" y="1312"/>
                  </a:cubicBezTo>
                  <a:lnTo>
                    <a:pt x="9394" y="1273"/>
                  </a:lnTo>
                  <a:cubicBezTo>
                    <a:pt x="9432" y="590"/>
                    <a:pt x="8890" y="0"/>
                    <a:pt x="821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gf377b632c8_2_2427"/>
            <p:cNvSpPr/>
            <p:nvPr/>
          </p:nvSpPr>
          <p:spPr>
            <a:xfrm>
              <a:off x="2584079" y="3318136"/>
              <a:ext cx="190405" cy="53488"/>
            </a:xfrm>
            <a:custGeom>
              <a:rect b="b" l="l" r="r" t="t"/>
              <a:pathLst>
                <a:path extrusionOk="0" h="2644" w="9412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8081" y="2643"/>
                  </a:lnTo>
                  <a:cubicBezTo>
                    <a:pt x="8814" y="2643"/>
                    <a:pt x="9412" y="2045"/>
                    <a:pt x="9412" y="1312"/>
                  </a:cubicBezTo>
                  <a:cubicBezTo>
                    <a:pt x="9412" y="57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gf377b632c8_2_2427"/>
            <p:cNvSpPr/>
            <p:nvPr/>
          </p:nvSpPr>
          <p:spPr>
            <a:xfrm>
              <a:off x="2774463" y="3454708"/>
              <a:ext cx="307091" cy="53468"/>
            </a:xfrm>
            <a:custGeom>
              <a:rect b="b" l="l" r="r" t="t"/>
              <a:pathLst>
                <a:path extrusionOk="0" h="2643" w="15180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2"/>
                    <a:pt x="1312" y="2642"/>
                  </a:cubicBezTo>
                  <a:lnTo>
                    <a:pt x="13849" y="2642"/>
                  </a:lnTo>
                  <a:cubicBezTo>
                    <a:pt x="14582" y="2642"/>
                    <a:pt x="15180" y="2045"/>
                    <a:pt x="15180" y="1312"/>
                  </a:cubicBezTo>
                  <a:cubicBezTo>
                    <a:pt x="15180" y="579"/>
                    <a:pt x="14582" y="0"/>
                    <a:pt x="13849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gf377b632c8_2_2427"/>
            <p:cNvSpPr/>
            <p:nvPr/>
          </p:nvSpPr>
          <p:spPr>
            <a:xfrm>
              <a:off x="2467028" y="3454708"/>
              <a:ext cx="307456" cy="53468"/>
            </a:xfrm>
            <a:custGeom>
              <a:rect b="b" l="l" r="r" t="t"/>
              <a:pathLst>
                <a:path extrusionOk="0" h="2643" w="15198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2"/>
                    <a:pt x="1331" y="2642"/>
                  </a:cubicBezTo>
                  <a:lnTo>
                    <a:pt x="13867" y="2642"/>
                  </a:lnTo>
                  <a:cubicBezTo>
                    <a:pt x="14600" y="2642"/>
                    <a:pt x="15198" y="2045"/>
                    <a:pt x="15198" y="1312"/>
                  </a:cubicBezTo>
                  <a:cubicBezTo>
                    <a:pt x="15198" y="579"/>
                    <a:pt x="14600" y="0"/>
                    <a:pt x="138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gf377b632c8_2_2427"/>
            <p:cNvSpPr/>
            <p:nvPr/>
          </p:nvSpPr>
          <p:spPr>
            <a:xfrm>
              <a:off x="2584079" y="1498771"/>
              <a:ext cx="190405" cy="53872"/>
            </a:xfrm>
            <a:custGeom>
              <a:rect b="b" l="l" r="r" t="t"/>
              <a:pathLst>
                <a:path extrusionOk="0" h="2663" w="9412">
                  <a:moveTo>
                    <a:pt x="1331" y="1"/>
                  </a:moveTo>
                  <a:cubicBezTo>
                    <a:pt x="598" y="1"/>
                    <a:pt x="0" y="599"/>
                    <a:pt x="0" y="1332"/>
                  </a:cubicBezTo>
                  <a:cubicBezTo>
                    <a:pt x="0" y="2065"/>
                    <a:pt x="598" y="2662"/>
                    <a:pt x="1331" y="2662"/>
                  </a:cubicBezTo>
                  <a:lnTo>
                    <a:pt x="8081" y="2662"/>
                  </a:lnTo>
                  <a:cubicBezTo>
                    <a:pt x="8814" y="2662"/>
                    <a:pt x="9412" y="2065"/>
                    <a:pt x="9412" y="1332"/>
                  </a:cubicBezTo>
                  <a:cubicBezTo>
                    <a:pt x="9412" y="599"/>
                    <a:pt x="8814" y="1"/>
                    <a:pt x="808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gf377b632c8_2_2427"/>
            <p:cNvSpPr/>
            <p:nvPr/>
          </p:nvSpPr>
          <p:spPr>
            <a:xfrm>
              <a:off x="2774463" y="1498771"/>
              <a:ext cx="190041" cy="53872"/>
            </a:xfrm>
            <a:custGeom>
              <a:rect b="b" l="l" r="r" t="t"/>
              <a:pathLst>
                <a:path extrusionOk="0" h="2663" w="9394">
                  <a:moveTo>
                    <a:pt x="1312" y="1"/>
                  </a:moveTo>
                  <a:cubicBezTo>
                    <a:pt x="580" y="1"/>
                    <a:pt x="1" y="599"/>
                    <a:pt x="1" y="1332"/>
                  </a:cubicBezTo>
                  <a:cubicBezTo>
                    <a:pt x="1" y="2065"/>
                    <a:pt x="580" y="2662"/>
                    <a:pt x="1312" y="2662"/>
                  </a:cubicBezTo>
                  <a:lnTo>
                    <a:pt x="8063" y="2662"/>
                  </a:lnTo>
                  <a:cubicBezTo>
                    <a:pt x="8796" y="2662"/>
                    <a:pt x="9394" y="2065"/>
                    <a:pt x="9394" y="1332"/>
                  </a:cubicBezTo>
                  <a:cubicBezTo>
                    <a:pt x="9394" y="599"/>
                    <a:pt x="8796" y="1"/>
                    <a:pt x="8063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gf377b632c8_2_2427"/>
            <p:cNvSpPr/>
            <p:nvPr/>
          </p:nvSpPr>
          <p:spPr>
            <a:xfrm>
              <a:off x="2584079" y="1767223"/>
              <a:ext cx="190405" cy="53468"/>
            </a:xfrm>
            <a:custGeom>
              <a:rect b="b" l="l" r="r" t="t"/>
              <a:pathLst>
                <a:path extrusionOk="0" h="2643" w="9412">
                  <a:moveTo>
                    <a:pt x="1331" y="0"/>
                  </a:moveTo>
                  <a:cubicBezTo>
                    <a:pt x="598" y="0"/>
                    <a:pt x="0" y="579"/>
                    <a:pt x="0" y="1312"/>
                  </a:cubicBezTo>
                  <a:cubicBezTo>
                    <a:pt x="0" y="2045"/>
                    <a:pt x="598" y="2642"/>
                    <a:pt x="1331" y="2642"/>
                  </a:cubicBezTo>
                  <a:lnTo>
                    <a:pt x="8081" y="2642"/>
                  </a:lnTo>
                  <a:cubicBezTo>
                    <a:pt x="8814" y="2642"/>
                    <a:pt x="9412" y="2045"/>
                    <a:pt x="9412" y="1312"/>
                  </a:cubicBezTo>
                  <a:cubicBezTo>
                    <a:pt x="9412" y="579"/>
                    <a:pt x="8814" y="0"/>
                    <a:pt x="8081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gf377b632c8_2_2427"/>
            <p:cNvSpPr/>
            <p:nvPr/>
          </p:nvSpPr>
          <p:spPr>
            <a:xfrm>
              <a:off x="2774463" y="1767223"/>
              <a:ext cx="190041" cy="53468"/>
            </a:xfrm>
            <a:custGeom>
              <a:rect b="b" l="l" r="r" t="t"/>
              <a:pathLst>
                <a:path extrusionOk="0" h="2643" w="9394">
                  <a:moveTo>
                    <a:pt x="1312" y="0"/>
                  </a:moveTo>
                  <a:cubicBezTo>
                    <a:pt x="580" y="0"/>
                    <a:pt x="1" y="579"/>
                    <a:pt x="1" y="1312"/>
                  </a:cubicBezTo>
                  <a:cubicBezTo>
                    <a:pt x="1" y="2045"/>
                    <a:pt x="580" y="2642"/>
                    <a:pt x="1312" y="2642"/>
                  </a:cubicBezTo>
                  <a:lnTo>
                    <a:pt x="8063" y="2642"/>
                  </a:lnTo>
                  <a:cubicBezTo>
                    <a:pt x="8796" y="2642"/>
                    <a:pt x="9394" y="2045"/>
                    <a:pt x="9394" y="1312"/>
                  </a:cubicBezTo>
                  <a:cubicBezTo>
                    <a:pt x="9394" y="579"/>
                    <a:pt x="8796" y="0"/>
                    <a:pt x="806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gf377b632c8_2_2427"/>
            <p:cNvSpPr/>
            <p:nvPr/>
          </p:nvSpPr>
          <p:spPr>
            <a:xfrm>
              <a:off x="2467028" y="1630650"/>
              <a:ext cx="307456" cy="53488"/>
            </a:xfrm>
            <a:custGeom>
              <a:rect b="b" l="l" r="r" t="t"/>
              <a:pathLst>
                <a:path extrusionOk="0" h="2644" w="15198">
                  <a:moveTo>
                    <a:pt x="1331" y="1"/>
                  </a:moveTo>
                  <a:cubicBezTo>
                    <a:pt x="598" y="1"/>
                    <a:pt x="0" y="579"/>
                    <a:pt x="0" y="1312"/>
                  </a:cubicBezTo>
                  <a:cubicBezTo>
                    <a:pt x="0" y="2045"/>
                    <a:pt x="598" y="2643"/>
                    <a:pt x="1331" y="2643"/>
                  </a:cubicBezTo>
                  <a:lnTo>
                    <a:pt x="13867" y="2643"/>
                  </a:lnTo>
                  <a:cubicBezTo>
                    <a:pt x="14600" y="2643"/>
                    <a:pt x="15198" y="2045"/>
                    <a:pt x="15198" y="1312"/>
                  </a:cubicBezTo>
                  <a:cubicBezTo>
                    <a:pt x="15198" y="579"/>
                    <a:pt x="14600" y="1"/>
                    <a:pt x="13867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gf377b632c8_2_2427"/>
            <p:cNvSpPr/>
            <p:nvPr/>
          </p:nvSpPr>
          <p:spPr>
            <a:xfrm>
              <a:off x="2774463" y="1630650"/>
              <a:ext cx="307091" cy="53488"/>
            </a:xfrm>
            <a:custGeom>
              <a:rect b="b" l="l" r="r" t="t"/>
              <a:pathLst>
                <a:path extrusionOk="0" h="2644" w="15180">
                  <a:moveTo>
                    <a:pt x="1312" y="1"/>
                  </a:moveTo>
                  <a:cubicBezTo>
                    <a:pt x="580" y="1"/>
                    <a:pt x="1" y="579"/>
                    <a:pt x="1" y="1312"/>
                  </a:cubicBezTo>
                  <a:cubicBezTo>
                    <a:pt x="1" y="2045"/>
                    <a:pt x="580" y="2643"/>
                    <a:pt x="1312" y="2643"/>
                  </a:cubicBezTo>
                  <a:lnTo>
                    <a:pt x="13849" y="2643"/>
                  </a:lnTo>
                  <a:cubicBezTo>
                    <a:pt x="14582" y="2643"/>
                    <a:pt x="15180" y="2045"/>
                    <a:pt x="15180" y="1312"/>
                  </a:cubicBezTo>
                  <a:cubicBezTo>
                    <a:pt x="15180" y="579"/>
                    <a:pt x="14582" y="1"/>
                    <a:pt x="1384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2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3" name="Google Shape;2623;gf377b632c8_2_2472"/>
          <p:cNvGraphicFramePr/>
          <p:nvPr/>
        </p:nvGraphicFramePr>
        <p:xfrm>
          <a:off x="952500" y="590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7239000"/>
              </a:tblGrid>
              <a:tr h="3924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Fira Sans"/>
                        <a:buAutoNum type="arabicPeriod"/>
                      </a:pPr>
                      <a:r>
                        <a:rPr lang="en-GB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 trait or disorder determined by a gene on one of the sex chromosomes is said to be: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25AC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4" name="Google Shape;2624;gf377b632c8_2_2472"/>
          <p:cNvGraphicFramePr/>
          <p:nvPr/>
        </p:nvGraphicFramePr>
        <p:xfrm>
          <a:off x="952500" y="1474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7239000"/>
              </a:tblGrid>
              <a:tr h="39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2. </a:t>
                      </a: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The person with the alleles (AA) is known to be :</a:t>
                      </a:r>
                      <a:endParaRPr sz="11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25AC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5" name="Google Shape;2625;gf377b632c8_2_2472"/>
          <p:cNvGraphicFramePr/>
          <p:nvPr/>
        </p:nvGraphicFramePr>
        <p:xfrm>
          <a:off x="952495" y="2196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7239000"/>
              </a:tblGrid>
              <a:tr h="40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3. One of the following is an example of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Y-Linked inheritance disease :</a:t>
                      </a:r>
                      <a:endParaRPr sz="1100" u="sng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25AC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6" name="Google Shape;2626;gf377b632c8_2_2472"/>
          <p:cNvGraphicFramePr/>
          <p:nvPr/>
        </p:nvGraphicFramePr>
        <p:xfrm>
          <a:off x="952489" y="31405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7239000"/>
              </a:tblGrid>
              <a:tr h="59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4.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The physical expression of a character is called :</a:t>
                      </a:r>
                      <a:endParaRPr sz="11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25AC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7" name="Google Shape;2627;gf377b632c8_2_2472"/>
          <p:cNvGraphicFramePr/>
          <p:nvPr/>
        </p:nvGraphicFramePr>
        <p:xfrm>
          <a:off x="952496" y="39291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7239000"/>
              </a:tblGrid>
              <a:tr h="39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5.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Affected male with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X-linked Dominant disease</a:t>
                      </a:r>
                      <a:r>
                        <a:rPr b="1" lang="en-GB" sz="1100">
                          <a:solidFill>
                            <a:srgbClr val="FF0000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and normal female, their sons will be :</a:t>
                      </a:r>
                      <a:endParaRPr baseline="-25000" sz="12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25AC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8" name="Google Shape;2628;gf377b632c8_2_2472"/>
          <p:cNvGraphicFramePr/>
          <p:nvPr/>
        </p:nvGraphicFramePr>
        <p:xfrm>
          <a:off x="952500" y="9826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64175"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Fira Sans"/>
                        <a:buAutoNum type="alphaUcParenR"/>
                      </a:pP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Autosomal inheritance </a:t>
                      </a:r>
                      <a:endParaRPr sz="11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  Sex-linked </a:t>
                      </a: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inheritance </a:t>
                      </a:r>
                      <a:endParaRPr sz="11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 Recessive </a:t>
                      </a: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inheritance </a:t>
                      </a:r>
                      <a:endParaRPr sz="11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 Dominant </a:t>
                      </a: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inheritance </a:t>
                      </a:r>
                      <a:endParaRPr sz="11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9" name="Google Shape;2629;gf377b632c8_2_2472"/>
          <p:cNvGraphicFramePr/>
          <p:nvPr/>
        </p:nvGraphicFramePr>
        <p:xfrm>
          <a:off x="952500" y="18787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128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Fira Sans"/>
                        <a:buAutoNum type="alphaUcParenR"/>
                      </a:pPr>
                      <a:r>
                        <a:rPr lang="en-GB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Homozygous 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  </a:t>
                      </a:r>
                      <a:r>
                        <a:rPr lang="en-GB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Heterozygous 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 Hemizygous 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 None of them</a:t>
                      </a:r>
                      <a:endParaRPr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0" name="Google Shape;2630;gf377b632c8_2_2472"/>
          <p:cNvGraphicFramePr/>
          <p:nvPr/>
        </p:nvGraphicFramePr>
        <p:xfrm>
          <a:off x="952500" y="26449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A)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Hairy ears in India.</a:t>
                      </a:r>
                      <a:endParaRPr sz="11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 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Huntington disease</a:t>
                      </a:r>
                      <a:endParaRPr sz="11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Thalassaemia </a:t>
                      </a:r>
                      <a:endParaRPr sz="11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Sickle cell anaemia</a:t>
                      </a:r>
                      <a:endParaRPr sz="11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1" name="Google Shape;2631;gf377b632c8_2_2472"/>
          <p:cNvGraphicFramePr/>
          <p:nvPr/>
        </p:nvGraphicFramePr>
        <p:xfrm>
          <a:off x="952500" y="353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"/>
                        <a:buAutoNum type="alphaUcParenR"/>
                      </a:pPr>
                      <a:r>
                        <a:rPr lang="en-GB" sz="1100">
                          <a:solidFill>
                            <a:srgbClr val="252A30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Morphology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  </a:t>
                      </a:r>
                      <a:r>
                        <a:rPr lang="en-GB" sz="1100">
                          <a:solidFill>
                            <a:srgbClr val="252A30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Genotype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 </a:t>
                      </a:r>
                      <a:r>
                        <a:rPr lang="en-GB" sz="1100">
                          <a:solidFill>
                            <a:srgbClr val="252A30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Phenotype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 </a:t>
                      </a:r>
                      <a:r>
                        <a:rPr lang="en-GB" sz="1100">
                          <a:solidFill>
                            <a:srgbClr val="252A30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dominant</a:t>
                      </a:r>
                      <a:endParaRPr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" name="Google Shape;2632;gf377b632c8_2_2472"/>
          <p:cNvGraphicFramePr/>
          <p:nvPr/>
        </p:nvGraphicFramePr>
        <p:xfrm>
          <a:off x="952500" y="4385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{4D53571C-589A-4FBF-AF71-4C88256BD4B6}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79100"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Fira Sans"/>
                        <a:buAutoNum type="alphaUcParenR"/>
                      </a:pPr>
                      <a:r>
                        <a:rPr lang="en-GB" sz="9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100 % normal</a:t>
                      </a:r>
                      <a:endParaRPr sz="9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B)   </a:t>
                      </a:r>
                      <a:r>
                        <a:rPr lang="en-GB" sz="9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50 % normal , 50 % affected</a:t>
                      </a:r>
                      <a:endParaRPr sz="9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C)  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50 % normal , 50 % affected</a:t>
                      </a:r>
                      <a:endParaRPr sz="9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D)  100 % affected</a:t>
                      </a:r>
                      <a:endParaRPr sz="9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633" name="Google Shape;2633;gf377b632c8_2_2472"/>
          <p:cNvSpPr txBox="1"/>
          <p:nvPr/>
        </p:nvSpPr>
        <p:spPr>
          <a:xfrm>
            <a:off x="228925" y="65266"/>
            <a:ext cx="7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Fira Sans"/>
                <a:ea typeface="Fira Sans"/>
                <a:cs typeface="Fira Sans"/>
                <a:sym typeface="Fira Sans"/>
              </a:rPr>
              <a:t>MCQ’s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34" name="Google Shape;2634;gf377b632c8_2_2472"/>
          <p:cNvSpPr txBox="1"/>
          <p:nvPr/>
        </p:nvSpPr>
        <p:spPr>
          <a:xfrm rot="-5400000">
            <a:off x="7444000" y="2256100"/>
            <a:ext cx="271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Answer keys : 1-B , 2-A , 3-A , 4-C , 5-A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8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gf377b632c8_2_2487"/>
          <p:cNvSpPr txBox="1"/>
          <p:nvPr>
            <p:ph type="title"/>
          </p:nvPr>
        </p:nvSpPr>
        <p:spPr>
          <a:xfrm>
            <a:off x="457200" y="1219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Team members </a:t>
            </a:r>
            <a:endParaRPr/>
          </a:p>
        </p:txBody>
      </p:sp>
      <p:grpSp>
        <p:nvGrpSpPr>
          <p:cNvPr id="2640" name="Google Shape;2640;gf377b632c8_2_2487"/>
          <p:cNvGrpSpPr/>
          <p:nvPr/>
        </p:nvGrpSpPr>
        <p:grpSpPr>
          <a:xfrm>
            <a:off x="4003756" y="594127"/>
            <a:ext cx="1047826" cy="2997834"/>
            <a:chOff x="3716345" y="1895058"/>
            <a:chExt cx="802071" cy="2841549"/>
          </a:xfrm>
        </p:grpSpPr>
        <p:sp>
          <p:nvSpPr>
            <p:cNvPr id="2641" name="Google Shape;2641;gf377b632c8_2_2487"/>
            <p:cNvSpPr/>
            <p:nvPr/>
          </p:nvSpPr>
          <p:spPr>
            <a:xfrm>
              <a:off x="3716345" y="1895058"/>
              <a:ext cx="802071" cy="2841549"/>
            </a:xfrm>
            <a:custGeom>
              <a:rect b="b" l="l" r="r" t="t"/>
              <a:pathLst>
                <a:path extrusionOk="0" h="27173" w="7670">
                  <a:moveTo>
                    <a:pt x="6724" y="1"/>
                  </a:moveTo>
                  <a:cubicBezTo>
                    <a:pt x="6199" y="1"/>
                    <a:pt x="5779" y="428"/>
                    <a:pt x="5779" y="946"/>
                  </a:cubicBezTo>
                  <a:cubicBezTo>
                    <a:pt x="5779" y="3745"/>
                    <a:pt x="4556" y="5081"/>
                    <a:pt x="3137" y="6634"/>
                  </a:cubicBezTo>
                  <a:cubicBezTo>
                    <a:pt x="1666" y="8240"/>
                    <a:pt x="1" y="10064"/>
                    <a:pt x="1" y="13590"/>
                  </a:cubicBezTo>
                  <a:cubicBezTo>
                    <a:pt x="1" y="17117"/>
                    <a:pt x="1666" y="18941"/>
                    <a:pt x="3137" y="20547"/>
                  </a:cubicBezTo>
                  <a:cubicBezTo>
                    <a:pt x="4556" y="22100"/>
                    <a:pt x="5779" y="23436"/>
                    <a:pt x="5779" y="26235"/>
                  </a:cubicBezTo>
                  <a:cubicBezTo>
                    <a:pt x="5779" y="26753"/>
                    <a:pt x="6199" y="27173"/>
                    <a:pt x="6724" y="27173"/>
                  </a:cubicBezTo>
                  <a:cubicBezTo>
                    <a:pt x="7250" y="27173"/>
                    <a:pt x="7670" y="26753"/>
                    <a:pt x="7670" y="26227"/>
                  </a:cubicBezTo>
                  <a:cubicBezTo>
                    <a:pt x="7670" y="22700"/>
                    <a:pt x="6004" y="20884"/>
                    <a:pt x="4533" y="19271"/>
                  </a:cubicBezTo>
                  <a:cubicBezTo>
                    <a:pt x="3115" y="17725"/>
                    <a:pt x="1892" y="16382"/>
                    <a:pt x="1892" y="13590"/>
                  </a:cubicBezTo>
                  <a:cubicBezTo>
                    <a:pt x="1892" y="10799"/>
                    <a:pt x="3115" y="9456"/>
                    <a:pt x="4533" y="7910"/>
                  </a:cubicBezTo>
                  <a:cubicBezTo>
                    <a:pt x="6004" y="6296"/>
                    <a:pt x="7670" y="4473"/>
                    <a:pt x="7670" y="946"/>
                  </a:cubicBezTo>
                  <a:cubicBezTo>
                    <a:pt x="7670" y="428"/>
                    <a:pt x="7250" y="1"/>
                    <a:pt x="672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gf377b632c8_2_2487"/>
            <p:cNvSpPr/>
            <p:nvPr/>
          </p:nvSpPr>
          <p:spPr>
            <a:xfrm>
              <a:off x="3756396" y="2061433"/>
              <a:ext cx="715694" cy="87945"/>
            </a:xfrm>
            <a:custGeom>
              <a:rect b="b" l="l" r="r" t="t"/>
              <a:pathLst>
                <a:path extrusionOk="0" h="841" w="6844">
                  <a:moveTo>
                    <a:pt x="563" y="0"/>
                  </a:moveTo>
                  <a:cubicBezTo>
                    <a:pt x="0" y="0"/>
                    <a:pt x="0" y="841"/>
                    <a:pt x="563" y="841"/>
                  </a:cubicBezTo>
                  <a:lnTo>
                    <a:pt x="6281" y="841"/>
                  </a:lnTo>
                  <a:cubicBezTo>
                    <a:pt x="6844" y="841"/>
                    <a:pt x="6844" y="0"/>
                    <a:pt x="628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gf377b632c8_2_2487"/>
            <p:cNvSpPr/>
            <p:nvPr/>
          </p:nvSpPr>
          <p:spPr>
            <a:xfrm>
              <a:off x="3823114" y="2286682"/>
              <a:ext cx="588639" cy="87945"/>
            </a:xfrm>
            <a:custGeom>
              <a:rect b="b" l="l" r="r" t="t"/>
              <a:pathLst>
                <a:path extrusionOk="0" h="841" w="5629">
                  <a:moveTo>
                    <a:pt x="563" y="0"/>
                  </a:moveTo>
                  <a:cubicBezTo>
                    <a:pt x="0" y="0"/>
                    <a:pt x="0" y="841"/>
                    <a:pt x="563" y="841"/>
                  </a:cubicBezTo>
                  <a:lnTo>
                    <a:pt x="5065" y="841"/>
                  </a:lnTo>
                  <a:cubicBezTo>
                    <a:pt x="5628" y="841"/>
                    <a:pt x="5628" y="0"/>
                    <a:pt x="506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gf377b632c8_2_2487"/>
            <p:cNvSpPr/>
            <p:nvPr/>
          </p:nvSpPr>
          <p:spPr>
            <a:xfrm>
              <a:off x="3756396" y="4476012"/>
              <a:ext cx="715694" cy="87945"/>
            </a:xfrm>
            <a:custGeom>
              <a:rect b="b" l="l" r="r" t="t"/>
              <a:pathLst>
                <a:path extrusionOk="0" h="841" w="6844">
                  <a:moveTo>
                    <a:pt x="563" y="1"/>
                  </a:moveTo>
                  <a:cubicBezTo>
                    <a:pt x="0" y="1"/>
                    <a:pt x="0" y="841"/>
                    <a:pt x="563" y="841"/>
                  </a:cubicBezTo>
                  <a:lnTo>
                    <a:pt x="6281" y="841"/>
                  </a:lnTo>
                  <a:cubicBezTo>
                    <a:pt x="6844" y="841"/>
                    <a:pt x="6844" y="1"/>
                    <a:pt x="628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gf377b632c8_2_2487"/>
            <p:cNvSpPr/>
            <p:nvPr/>
          </p:nvSpPr>
          <p:spPr>
            <a:xfrm>
              <a:off x="3816839" y="4250763"/>
              <a:ext cx="588639" cy="88050"/>
            </a:xfrm>
            <a:custGeom>
              <a:rect b="b" l="l" r="r" t="t"/>
              <a:pathLst>
                <a:path extrusionOk="0" h="842" w="5629">
                  <a:moveTo>
                    <a:pt x="563" y="1"/>
                  </a:moveTo>
                  <a:cubicBezTo>
                    <a:pt x="0" y="1"/>
                    <a:pt x="0" y="841"/>
                    <a:pt x="563" y="841"/>
                  </a:cubicBezTo>
                  <a:lnTo>
                    <a:pt x="5065" y="841"/>
                  </a:lnTo>
                  <a:cubicBezTo>
                    <a:pt x="5628" y="841"/>
                    <a:pt x="5628" y="1"/>
                    <a:pt x="506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gf377b632c8_2_2487"/>
            <p:cNvSpPr/>
            <p:nvPr/>
          </p:nvSpPr>
          <p:spPr>
            <a:xfrm>
              <a:off x="3812133" y="2961488"/>
              <a:ext cx="610599" cy="88050"/>
            </a:xfrm>
            <a:custGeom>
              <a:rect b="b" l="l" r="r" t="t"/>
              <a:pathLst>
                <a:path extrusionOk="0" h="842" w="5839">
                  <a:moveTo>
                    <a:pt x="563" y="1"/>
                  </a:moveTo>
                  <a:cubicBezTo>
                    <a:pt x="0" y="1"/>
                    <a:pt x="0" y="841"/>
                    <a:pt x="563" y="841"/>
                  </a:cubicBezTo>
                  <a:lnTo>
                    <a:pt x="5275" y="841"/>
                  </a:lnTo>
                  <a:cubicBezTo>
                    <a:pt x="5838" y="841"/>
                    <a:pt x="5838" y="1"/>
                    <a:pt x="527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gf377b632c8_2_2487"/>
            <p:cNvSpPr/>
            <p:nvPr/>
          </p:nvSpPr>
          <p:spPr>
            <a:xfrm>
              <a:off x="3812133" y="3593211"/>
              <a:ext cx="610599" cy="87945"/>
            </a:xfrm>
            <a:custGeom>
              <a:rect b="b" l="l" r="r" t="t"/>
              <a:pathLst>
                <a:path extrusionOk="0" h="841" w="5839">
                  <a:moveTo>
                    <a:pt x="563" y="0"/>
                  </a:moveTo>
                  <a:cubicBezTo>
                    <a:pt x="0" y="0"/>
                    <a:pt x="0" y="841"/>
                    <a:pt x="563" y="841"/>
                  </a:cubicBezTo>
                  <a:lnTo>
                    <a:pt x="5275" y="841"/>
                  </a:lnTo>
                  <a:cubicBezTo>
                    <a:pt x="5838" y="841"/>
                    <a:pt x="5838" y="0"/>
                    <a:pt x="527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gf377b632c8_2_2487"/>
            <p:cNvSpPr/>
            <p:nvPr/>
          </p:nvSpPr>
          <p:spPr>
            <a:xfrm>
              <a:off x="3756396" y="3299676"/>
              <a:ext cx="715694" cy="88050"/>
            </a:xfrm>
            <a:custGeom>
              <a:rect b="b" l="l" r="r" t="t"/>
              <a:pathLst>
                <a:path extrusionOk="0" h="842" w="6844">
                  <a:moveTo>
                    <a:pt x="563" y="1"/>
                  </a:moveTo>
                  <a:cubicBezTo>
                    <a:pt x="0" y="1"/>
                    <a:pt x="0" y="841"/>
                    <a:pt x="563" y="841"/>
                  </a:cubicBezTo>
                  <a:lnTo>
                    <a:pt x="6281" y="841"/>
                  </a:lnTo>
                  <a:cubicBezTo>
                    <a:pt x="6844" y="841"/>
                    <a:pt x="6844" y="1"/>
                    <a:pt x="628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gf377b632c8_2_2487"/>
            <p:cNvSpPr/>
            <p:nvPr/>
          </p:nvSpPr>
          <p:spPr>
            <a:xfrm>
              <a:off x="3716345" y="1895058"/>
              <a:ext cx="802071" cy="2841549"/>
            </a:xfrm>
            <a:custGeom>
              <a:rect b="b" l="l" r="r" t="t"/>
              <a:pathLst>
                <a:path extrusionOk="0" h="27173" w="7670">
                  <a:moveTo>
                    <a:pt x="946" y="1"/>
                  </a:moveTo>
                  <a:cubicBezTo>
                    <a:pt x="421" y="1"/>
                    <a:pt x="1" y="428"/>
                    <a:pt x="1" y="946"/>
                  </a:cubicBezTo>
                  <a:cubicBezTo>
                    <a:pt x="1" y="4473"/>
                    <a:pt x="1666" y="6296"/>
                    <a:pt x="3137" y="7910"/>
                  </a:cubicBezTo>
                  <a:cubicBezTo>
                    <a:pt x="4556" y="9456"/>
                    <a:pt x="5779" y="10799"/>
                    <a:pt x="5779" y="13590"/>
                  </a:cubicBezTo>
                  <a:cubicBezTo>
                    <a:pt x="5779" y="16382"/>
                    <a:pt x="4556" y="17725"/>
                    <a:pt x="3137" y="19271"/>
                  </a:cubicBezTo>
                  <a:cubicBezTo>
                    <a:pt x="1666" y="20884"/>
                    <a:pt x="1" y="22708"/>
                    <a:pt x="1" y="26235"/>
                  </a:cubicBezTo>
                  <a:cubicBezTo>
                    <a:pt x="1" y="26753"/>
                    <a:pt x="421" y="27173"/>
                    <a:pt x="946" y="27173"/>
                  </a:cubicBezTo>
                  <a:cubicBezTo>
                    <a:pt x="1471" y="27173"/>
                    <a:pt x="1892" y="26753"/>
                    <a:pt x="1892" y="26235"/>
                  </a:cubicBezTo>
                  <a:cubicBezTo>
                    <a:pt x="1892" y="23436"/>
                    <a:pt x="3115" y="22100"/>
                    <a:pt x="4533" y="20547"/>
                  </a:cubicBezTo>
                  <a:cubicBezTo>
                    <a:pt x="6004" y="18941"/>
                    <a:pt x="7670" y="17117"/>
                    <a:pt x="7670" y="13590"/>
                  </a:cubicBezTo>
                  <a:cubicBezTo>
                    <a:pt x="7670" y="10064"/>
                    <a:pt x="6004" y="8240"/>
                    <a:pt x="4533" y="6634"/>
                  </a:cubicBezTo>
                  <a:cubicBezTo>
                    <a:pt x="3115" y="5081"/>
                    <a:pt x="1892" y="3745"/>
                    <a:pt x="1892" y="946"/>
                  </a:cubicBezTo>
                  <a:cubicBezTo>
                    <a:pt x="1892" y="428"/>
                    <a:pt x="1471" y="1"/>
                    <a:pt x="94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gf377b632c8_2_2487"/>
            <p:cNvSpPr/>
            <p:nvPr/>
          </p:nvSpPr>
          <p:spPr>
            <a:xfrm>
              <a:off x="3873308" y="3724554"/>
              <a:ext cx="482707" cy="476119"/>
            </a:xfrm>
            <a:custGeom>
              <a:rect b="b" l="l" r="r" t="t"/>
              <a:pathLst>
                <a:path extrusionOk="0" h="4553" w="4616">
                  <a:moveTo>
                    <a:pt x="1069" y="1"/>
                  </a:moveTo>
                  <a:cubicBezTo>
                    <a:pt x="870" y="1"/>
                    <a:pt x="668" y="63"/>
                    <a:pt x="496" y="193"/>
                  </a:cubicBezTo>
                  <a:cubicBezTo>
                    <a:pt x="83" y="515"/>
                    <a:pt x="0" y="1108"/>
                    <a:pt x="316" y="1521"/>
                  </a:cubicBezTo>
                  <a:cubicBezTo>
                    <a:pt x="736" y="2069"/>
                    <a:pt x="1193" y="2572"/>
                    <a:pt x="1636" y="3052"/>
                  </a:cubicBezTo>
                  <a:cubicBezTo>
                    <a:pt x="1989" y="3442"/>
                    <a:pt x="2327" y="3810"/>
                    <a:pt x="2642" y="4200"/>
                  </a:cubicBezTo>
                  <a:cubicBezTo>
                    <a:pt x="2822" y="4425"/>
                    <a:pt x="3092" y="4553"/>
                    <a:pt x="3377" y="4553"/>
                  </a:cubicBezTo>
                  <a:cubicBezTo>
                    <a:pt x="4173" y="4553"/>
                    <a:pt x="4615" y="3630"/>
                    <a:pt x="4113" y="3014"/>
                  </a:cubicBezTo>
                  <a:cubicBezTo>
                    <a:pt x="3760" y="2579"/>
                    <a:pt x="3392" y="2174"/>
                    <a:pt x="3032" y="1776"/>
                  </a:cubicBezTo>
                  <a:cubicBezTo>
                    <a:pt x="2597" y="1303"/>
                    <a:pt x="2192" y="861"/>
                    <a:pt x="1824" y="373"/>
                  </a:cubicBezTo>
                  <a:cubicBezTo>
                    <a:pt x="1638" y="130"/>
                    <a:pt x="1356" y="1"/>
                    <a:pt x="106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gf377b632c8_2_2487"/>
            <p:cNvSpPr/>
            <p:nvPr/>
          </p:nvSpPr>
          <p:spPr>
            <a:xfrm>
              <a:off x="3845806" y="2383934"/>
              <a:ext cx="529764" cy="539176"/>
            </a:xfrm>
            <a:custGeom>
              <a:rect b="b" l="l" r="r" t="t"/>
              <a:pathLst>
                <a:path extrusionOk="0" h="5156" w="5066">
                  <a:moveTo>
                    <a:pt x="3997" y="0"/>
                  </a:moveTo>
                  <a:cubicBezTo>
                    <a:pt x="3707" y="0"/>
                    <a:pt x="3420" y="134"/>
                    <a:pt x="3235" y="383"/>
                  </a:cubicBezTo>
                  <a:cubicBezTo>
                    <a:pt x="2815" y="931"/>
                    <a:pt x="2372" y="1456"/>
                    <a:pt x="1899" y="1959"/>
                  </a:cubicBezTo>
                  <a:cubicBezTo>
                    <a:pt x="1389" y="2492"/>
                    <a:pt x="909" y="3055"/>
                    <a:pt x="466" y="3648"/>
                  </a:cubicBezTo>
                  <a:cubicBezTo>
                    <a:pt x="1" y="4270"/>
                    <a:pt x="451" y="5156"/>
                    <a:pt x="1224" y="5156"/>
                  </a:cubicBezTo>
                  <a:cubicBezTo>
                    <a:pt x="1524" y="5156"/>
                    <a:pt x="1809" y="5013"/>
                    <a:pt x="1989" y="4766"/>
                  </a:cubicBezTo>
                  <a:cubicBezTo>
                    <a:pt x="2395" y="4233"/>
                    <a:pt x="2830" y="3723"/>
                    <a:pt x="3295" y="3235"/>
                  </a:cubicBezTo>
                  <a:cubicBezTo>
                    <a:pt x="3813" y="2680"/>
                    <a:pt x="4308" y="2102"/>
                    <a:pt x="4758" y="1501"/>
                  </a:cubicBezTo>
                  <a:cubicBezTo>
                    <a:pt x="5066" y="1074"/>
                    <a:pt x="4968" y="488"/>
                    <a:pt x="4548" y="181"/>
                  </a:cubicBezTo>
                  <a:cubicBezTo>
                    <a:pt x="4381" y="58"/>
                    <a:pt x="4188" y="0"/>
                    <a:pt x="399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gf377b632c8_2_2487"/>
          <p:cNvSpPr txBox="1"/>
          <p:nvPr/>
        </p:nvSpPr>
        <p:spPr>
          <a:xfrm>
            <a:off x="1031972" y="4075658"/>
            <a:ext cx="2971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Nawaf Alrefaei “leader”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Ibrahim Alhezam “sub-leader”</a:t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53" name="Google Shape;2653;gf377b632c8_2_2487"/>
          <p:cNvSpPr txBox="1"/>
          <p:nvPr/>
        </p:nvSpPr>
        <p:spPr>
          <a:xfrm>
            <a:off x="5670563" y="797948"/>
            <a:ext cx="297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F - team</a:t>
            </a:r>
            <a:endParaRPr b="1" i="0" sz="1700" u="none" cap="none" strike="noStrike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54" name="Google Shape;2654;gf377b632c8_2_2487"/>
          <p:cNvSpPr txBox="1"/>
          <p:nvPr/>
        </p:nvSpPr>
        <p:spPr>
          <a:xfrm>
            <a:off x="3033044" y="3747617"/>
            <a:ext cx="297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Team leaders </a:t>
            </a:r>
            <a:endParaRPr b="1" i="0" sz="1700" u="none" cap="none" strike="noStrike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55" name="Google Shape;2655;gf377b632c8_2_2487"/>
          <p:cNvSpPr txBox="1"/>
          <p:nvPr/>
        </p:nvSpPr>
        <p:spPr>
          <a:xfrm>
            <a:off x="437754" y="887184"/>
            <a:ext cx="2971800" cy="24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Ali Jabaan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highlight>
                  <a:srgbClr val="9FC5E8"/>
                </a:highlight>
                <a:latin typeface="Fira Sans"/>
                <a:ea typeface="Fira Sans"/>
                <a:cs typeface="Fira Sans"/>
                <a:sym typeface="Fira Sans"/>
              </a:rPr>
              <a:t>Mohammed Alzeer</a:t>
            </a:r>
            <a:endParaRPr b="0" i="0" sz="1600" u="none" cap="none" strike="noStrike">
              <a:solidFill>
                <a:schemeClr val="dk1"/>
              </a:solidFill>
              <a:highlight>
                <a:srgbClr val="9FC5E8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Khaled Arbeed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Abdulaziz Alnasser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Muhannad Almuadi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highlight>
                  <a:srgbClr val="9FC5E8"/>
                </a:highlight>
                <a:latin typeface="Fira Sans"/>
                <a:ea typeface="Fira Sans"/>
                <a:cs typeface="Fira Sans"/>
                <a:sym typeface="Fira Sans"/>
              </a:rPr>
              <a:t>Saleh Alkholaifi</a:t>
            </a:r>
            <a:endParaRPr b="0" i="0" sz="1600" u="none" cap="none" strike="noStrike">
              <a:solidFill>
                <a:schemeClr val="dk1"/>
              </a:solidFill>
              <a:highlight>
                <a:srgbClr val="9FC5E8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Malik Halees</a:t>
            </a:r>
            <a:endParaRPr b="0" i="0" sz="1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Abdullah Awartani 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56" name="Google Shape;2656;gf377b632c8_2_2487"/>
          <p:cNvSpPr txBox="1"/>
          <p:nvPr/>
        </p:nvSpPr>
        <p:spPr>
          <a:xfrm>
            <a:off x="412888" y="774405"/>
            <a:ext cx="297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 - team</a:t>
            </a:r>
            <a:endParaRPr b="1" i="0" sz="1700" u="none" cap="none" strike="noStrike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57" name="Google Shape;2657;gf377b632c8_2_2487"/>
          <p:cNvSpPr txBox="1"/>
          <p:nvPr/>
        </p:nvSpPr>
        <p:spPr>
          <a:xfrm>
            <a:off x="5051602" y="4062154"/>
            <a:ext cx="36795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Razan Almohanna “leader”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Maram Beyari</a:t>
            </a:r>
            <a:r>
              <a:rPr b="0" i="0" lang="en-GB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“sub-leader”</a:t>
            </a:r>
            <a:endParaRPr/>
          </a:p>
        </p:txBody>
      </p:sp>
      <p:sp>
        <p:nvSpPr>
          <p:cNvPr id="2658" name="Google Shape;2658;gf377b632c8_2_2487"/>
          <p:cNvSpPr txBox="1"/>
          <p:nvPr/>
        </p:nvSpPr>
        <p:spPr>
          <a:xfrm>
            <a:off x="3033044" y="4168540"/>
            <a:ext cx="297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&amp;</a:t>
            </a:r>
            <a:endParaRPr b="1" i="0" sz="1700" u="none" cap="none" strike="noStrike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59" name="Google Shape;2659;gf377b632c8_2_2487"/>
          <p:cNvSpPr txBox="1"/>
          <p:nvPr/>
        </p:nvSpPr>
        <p:spPr>
          <a:xfrm>
            <a:off x="5695430" y="991305"/>
            <a:ext cx="2971800" cy="24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highlight>
                  <a:srgbClr val="EAD1DC"/>
                </a:highlight>
                <a:latin typeface="Roboto"/>
                <a:ea typeface="Roboto"/>
                <a:cs typeface="Roboto"/>
                <a:sym typeface="Roboto"/>
              </a:rPr>
              <a:t>Walaa Almutawa </a:t>
            </a:r>
            <a:endParaRPr>
              <a:highlight>
                <a:srgbClr val="EAD1DC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Shahad Almarshad</a:t>
            </a:r>
            <a:endParaRPr b="0" i="0" sz="16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highlight>
                  <a:srgbClr val="EAD1DC"/>
                </a:highlight>
                <a:latin typeface="Roboto"/>
                <a:ea typeface="Roboto"/>
                <a:cs typeface="Roboto"/>
                <a:sym typeface="Roboto"/>
              </a:rPr>
              <a:t>Razan Alsulami </a:t>
            </a:r>
            <a:endParaRPr>
              <a:highlight>
                <a:srgbClr val="EAD1DC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Atheer Alahmari</a:t>
            </a:r>
            <a:endParaRPr b="0" i="0" sz="16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Reema Aljubreen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Mayssam Aljaloud</a:t>
            </a:r>
            <a:endParaRPr b="0" i="0" sz="16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Jana Alhazmi</a:t>
            </a:r>
            <a:endParaRPr b="0" i="0" sz="16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Layan Alburikan</a:t>
            </a:r>
            <a:endParaRPr b="0" i="0" sz="16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60" name="Google Shape;2660;gf377b632c8_2_2487"/>
          <p:cNvGrpSpPr/>
          <p:nvPr/>
        </p:nvGrpSpPr>
        <p:grpSpPr>
          <a:xfrm flipH="1">
            <a:off x="3086076" y="4765809"/>
            <a:ext cx="278843" cy="184769"/>
            <a:chOff x="-1199300" y="3279250"/>
            <a:chExt cx="293025" cy="206400"/>
          </a:xfrm>
        </p:grpSpPr>
        <p:sp>
          <p:nvSpPr>
            <p:cNvPr id="2661" name="Google Shape;2661;gf377b632c8_2_2487"/>
            <p:cNvSpPr/>
            <p:nvPr/>
          </p:nvSpPr>
          <p:spPr>
            <a:xfrm>
              <a:off x="-1183550" y="3395050"/>
              <a:ext cx="261525" cy="90600"/>
            </a:xfrm>
            <a:custGeom>
              <a:rect b="b" l="l" r="r" t="t"/>
              <a:pathLst>
                <a:path extrusionOk="0" h="3624" w="10461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gf377b632c8_2_2487"/>
            <p:cNvSpPr/>
            <p:nvPr/>
          </p:nvSpPr>
          <p:spPr>
            <a:xfrm>
              <a:off x="-1184325" y="3279250"/>
              <a:ext cx="261500" cy="129400"/>
            </a:xfrm>
            <a:custGeom>
              <a:rect b="b" l="l" r="r" t="t"/>
              <a:pathLst>
                <a:path extrusionOk="0" h="5176" w="1046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gf377b632c8_2_2487"/>
            <p:cNvSpPr/>
            <p:nvPr/>
          </p:nvSpPr>
          <p:spPr>
            <a:xfrm>
              <a:off x="-1199300" y="3294225"/>
              <a:ext cx="90600" cy="175650"/>
            </a:xfrm>
            <a:custGeom>
              <a:rect b="b" l="l" r="r" t="t"/>
              <a:pathLst>
                <a:path extrusionOk="0" h="7026" w="3624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gf377b632c8_2_2487"/>
            <p:cNvSpPr/>
            <p:nvPr/>
          </p:nvSpPr>
          <p:spPr>
            <a:xfrm>
              <a:off x="-996875" y="3294225"/>
              <a:ext cx="90600" cy="177225"/>
            </a:xfrm>
            <a:custGeom>
              <a:rect b="b" l="l" r="r" t="t"/>
              <a:pathLst>
                <a:path extrusionOk="0" h="7089" w="3624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5" name="Google Shape;2665;gf377b632c8_2_2487"/>
          <p:cNvSpPr txBox="1"/>
          <p:nvPr/>
        </p:nvSpPr>
        <p:spPr>
          <a:xfrm>
            <a:off x="3086100" y="4765898"/>
            <a:ext cx="2971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GB" sz="13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humangenetics442@gmail.com</a:t>
            </a:r>
            <a:endParaRPr b="1" i="0" sz="1300" u="none" cap="none" strike="noStrike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666" name="Google Shape;2666;gf377b632c8_2_2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90513"/>
            <a:ext cx="1531125" cy="153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gf377b632c8_2_40"/>
          <p:cNvGrpSpPr/>
          <p:nvPr/>
        </p:nvGrpSpPr>
        <p:grpSpPr>
          <a:xfrm>
            <a:off x="355626" y="971575"/>
            <a:ext cx="8432748" cy="3522250"/>
            <a:chOff x="355626" y="971575"/>
            <a:chExt cx="8432748" cy="3522250"/>
          </a:xfrm>
        </p:grpSpPr>
        <p:sp>
          <p:nvSpPr>
            <p:cNvPr id="168" name="Google Shape;168;gf377b632c8_2_40"/>
            <p:cNvSpPr/>
            <p:nvPr/>
          </p:nvSpPr>
          <p:spPr>
            <a:xfrm flipH="1" rot="5400000">
              <a:off x="6163524" y="1868975"/>
              <a:ext cx="1384500" cy="38652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f377b632c8_2_40"/>
            <p:cNvSpPr/>
            <p:nvPr/>
          </p:nvSpPr>
          <p:spPr>
            <a:xfrm>
              <a:off x="2328176" y="971575"/>
              <a:ext cx="1384500" cy="2469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f377b632c8_2_40"/>
            <p:cNvSpPr/>
            <p:nvPr/>
          </p:nvSpPr>
          <p:spPr>
            <a:xfrm>
              <a:off x="3976757" y="971575"/>
              <a:ext cx="1384500" cy="2469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f377b632c8_2_40"/>
            <p:cNvSpPr/>
            <p:nvPr/>
          </p:nvSpPr>
          <p:spPr>
            <a:xfrm>
              <a:off x="5625338" y="971575"/>
              <a:ext cx="1384500" cy="3314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f377b632c8_2_40"/>
            <p:cNvSpPr/>
            <p:nvPr/>
          </p:nvSpPr>
          <p:spPr>
            <a:xfrm rot="-5400000">
              <a:off x="2143326" y="1321625"/>
              <a:ext cx="1384500" cy="4959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gf377b632c8_2_40"/>
          <p:cNvGrpSpPr/>
          <p:nvPr/>
        </p:nvGrpSpPr>
        <p:grpSpPr>
          <a:xfrm rot="-2684354">
            <a:off x="2543307" y="1665510"/>
            <a:ext cx="4251400" cy="4252721"/>
            <a:chOff x="2329097" y="444888"/>
            <a:chExt cx="4485805" cy="4487199"/>
          </a:xfrm>
        </p:grpSpPr>
        <p:sp>
          <p:nvSpPr>
            <p:cNvPr id="174" name="Google Shape;174;gf377b632c8_2_40"/>
            <p:cNvSpPr/>
            <p:nvPr/>
          </p:nvSpPr>
          <p:spPr>
            <a:xfrm>
              <a:off x="3975239" y="1271078"/>
              <a:ext cx="1148391" cy="2816058"/>
            </a:xfrm>
            <a:custGeom>
              <a:rect b="b" l="l" r="r" t="t"/>
              <a:pathLst>
                <a:path extrusionOk="0" h="131346" w="53563">
                  <a:moveTo>
                    <a:pt x="1" y="1"/>
                  </a:moveTo>
                  <a:cubicBezTo>
                    <a:pt x="7481" y="5797"/>
                    <a:pt x="11853" y="14703"/>
                    <a:pt x="11853" y="24158"/>
                  </a:cubicBezTo>
                  <a:cubicBezTo>
                    <a:pt x="11853" y="24191"/>
                    <a:pt x="11853" y="24223"/>
                    <a:pt x="11853" y="24223"/>
                  </a:cubicBezTo>
                  <a:lnTo>
                    <a:pt x="11853" y="67843"/>
                  </a:lnTo>
                  <a:lnTo>
                    <a:pt x="11821" y="67875"/>
                  </a:lnTo>
                  <a:cubicBezTo>
                    <a:pt x="11821" y="96275"/>
                    <a:pt x="29016" y="120724"/>
                    <a:pt x="53562" y="131346"/>
                  </a:cubicBezTo>
                  <a:cubicBezTo>
                    <a:pt x="46082" y="125549"/>
                    <a:pt x="41710" y="116644"/>
                    <a:pt x="41710" y="107188"/>
                  </a:cubicBezTo>
                  <a:lnTo>
                    <a:pt x="41710" y="107123"/>
                  </a:lnTo>
                  <a:lnTo>
                    <a:pt x="41710" y="63504"/>
                  </a:lnTo>
                  <a:lnTo>
                    <a:pt x="41742" y="63471"/>
                  </a:lnTo>
                  <a:cubicBezTo>
                    <a:pt x="41742" y="35104"/>
                    <a:pt x="24547" y="10655"/>
                    <a:pt x="1" y="1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f377b632c8_2_40"/>
            <p:cNvSpPr/>
            <p:nvPr/>
          </p:nvSpPr>
          <p:spPr>
            <a:xfrm>
              <a:off x="3155288" y="2091029"/>
              <a:ext cx="2816058" cy="1148391"/>
            </a:xfrm>
            <a:custGeom>
              <a:rect b="b" l="l" r="r" t="t"/>
              <a:pathLst>
                <a:path extrusionOk="0" h="53563" w="131346">
                  <a:moveTo>
                    <a:pt x="1" y="1"/>
                  </a:moveTo>
                  <a:cubicBezTo>
                    <a:pt x="10655" y="24547"/>
                    <a:pt x="35104" y="41743"/>
                    <a:pt x="63471" y="41743"/>
                  </a:cubicBezTo>
                  <a:lnTo>
                    <a:pt x="63503" y="41710"/>
                  </a:lnTo>
                  <a:lnTo>
                    <a:pt x="107188" y="41710"/>
                  </a:lnTo>
                  <a:cubicBezTo>
                    <a:pt x="116644" y="41710"/>
                    <a:pt x="125549" y="46082"/>
                    <a:pt x="131346" y="53562"/>
                  </a:cubicBezTo>
                  <a:cubicBezTo>
                    <a:pt x="120692" y="29016"/>
                    <a:pt x="96275" y="11821"/>
                    <a:pt x="67875" y="11821"/>
                  </a:cubicBezTo>
                  <a:lnTo>
                    <a:pt x="67843" y="11853"/>
                  </a:lnTo>
                  <a:lnTo>
                    <a:pt x="24158" y="11853"/>
                  </a:ln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f377b632c8_2_40"/>
            <p:cNvSpPr/>
            <p:nvPr/>
          </p:nvSpPr>
          <p:spPr>
            <a:xfrm>
              <a:off x="5452005" y="2985292"/>
              <a:ext cx="640842" cy="1946795"/>
            </a:xfrm>
            <a:custGeom>
              <a:rect b="b" l="l" r="r" t="t"/>
              <a:pathLst>
                <a:path extrusionOk="0" h="90802" w="29890">
                  <a:moveTo>
                    <a:pt x="0" y="0"/>
                  </a:moveTo>
                  <a:lnTo>
                    <a:pt x="0" y="39248"/>
                  </a:lnTo>
                  <a:lnTo>
                    <a:pt x="0" y="75938"/>
                  </a:lnTo>
                  <a:cubicBezTo>
                    <a:pt x="33" y="84163"/>
                    <a:pt x="6703" y="90802"/>
                    <a:pt x="14929" y="90802"/>
                  </a:cubicBezTo>
                  <a:cubicBezTo>
                    <a:pt x="23154" y="90802"/>
                    <a:pt x="29825" y="84163"/>
                    <a:pt x="29890" y="75938"/>
                  </a:cubicBezTo>
                  <a:lnTo>
                    <a:pt x="29890" y="39248"/>
                  </a:lnTo>
                  <a:cubicBezTo>
                    <a:pt x="29890" y="29825"/>
                    <a:pt x="27947" y="20466"/>
                    <a:pt x="24190" y="11820"/>
                  </a:cubicBezTo>
                  <a:cubicBezTo>
                    <a:pt x="18426" y="4339"/>
                    <a:pt x="9488" y="0"/>
                    <a:pt x="65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f377b632c8_2_40"/>
            <p:cNvSpPr/>
            <p:nvPr/>
          </p:nvSpPr>
          <p:spPr>
            <a:xfrm>
              <a:off x="5197190" y="2465951"/>
              <a:ext cx="774156" cy="773469"/>
            </a:xfrm>
            <a:custGeom>
              <a:rect b="b" l="l" r="r" t="t"/>
              <a:pathLst>
                <a:path extrusionOk="0" h="36076" w="36108">
                  <a:moveTo>
                    <a:pt x="1" y="1"/>
                  </a:moveTo>
                  <a:cubicBezTo>
                    <a:pt x="7546" y="5765"/>
                    <a:pt x="11950" y="14735"/>
                    <a:pt x="11950" y="24223"/>
                  </a:cubicBezTo>
                  <a:cubicBezTo>
                    <a:pt x="21406" y="24223"/>
                    <a:pt x="30311" y="28595"/>
                    <a:pt x="36108" y="36075"/>
                  </a:cubicBezTo>
                  <a:cubicBezTo>
                    <a:pt x="29081" y="19916"/>
                    <a:pt x="16160" y="6995"/>
                    <a:pt x="1" y="1"/>
                  </a:cubicBezTo>
                  <a:close/>
                </a:path>
              </a:pathLst>
            </a:custGeom>
            <a:solidFill>
              <a:srgbClr val="2E3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f377b632c8_2_40"/>
            <p:cNvSpPr/>
            <p:nvPr/>
          </p:nvSpPr>
          <p:spPr>
            <a:xfrm>
              <a:off x="3033787" y="444888"/>
              <a:ext cx="640863" cy="1900292"/>
            </a:xfrm>
            <a:custGeom>
              <a:rect b="b" l="l" r="r" t="t"/>
              <a:pathLst>
                <a:path extrusionOk="0" h="88633" w="29891">
                  <a:moveTo>
                    <a:pt x="14962" y="0"/>
                  </a:moveTo>
                  <a:cubicBezTo>
                    <a:pt x="6704" y="0"/>
                    <a:pt x="1" y="6703"/>
                    <a:pt x="1" y="14961"/>
                  </a:cubicBezTo>
                  <a:lnTo>
                    <a:pt x="1" y="49384"/>
                  </a:lnTo>
                  <a:cubicBezTo>
                    <a:pt x="1" y="58807"/>
                    <a:pt x="1944" y="68134"/>
                    <a:pt x="5700" y="76812"/>
                  </a:cubicBezTo>
                  <a:cubicBezTo>
                    <a:pt x="11464" y="84260"/>
                    <a:pt x="20402" y="88632"/>
                    <a:pt x="29825" y="88632"/>
                  </a:cubicBezTo>
                  <a:lnTo>
                    <a:pt x="29890" y="88632"/>
                  </a:lnTo>
                  <a:lnTo>
                    <a:pt x="29890" y="20434"/>
                  </a:lnTo>
                  <a:lnTo>
                    <a:pt x="29890" y="14961"/>
                  </a:lnTo>
                  <a:cubicBezTo>
                    <a:pt x="29890" y="6703"/>
                    <a:pt x="23219" y="0"/>
                    <a:pt x="14962" y="0"/>
                  </a:cubicBezTo>
                  <a:close/>
                </a:path>
              </a:pathLst>
            </a:custGeom>
            <a:solidFill>
              <a:srgbClr val="287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f377b632c8_2_40"/>
            <p:cNvSpPr/>
            <p:nvPr/>
          </p:nvSpPr>
          <p:spPr>
            <a:xfrm>
              <a:off x="3155288" y="2091029"/>
              <a:ext cx="774156" cy="774156"/>
            </a:xfrm>
            <a:custGeom>
              <a:rect b="b" l="l" r="r" t="t"/>
              <a:pathLst>
                <a:path extrusionOk="0" h="36108" w="36108">
                  <a:moveTo>
                    <a:pt x="1" y="1"/>
                  </a:moveTo>
                  <a:lnTo>
                    <a:pt x="1" y="1"/>
                  </a:lnTo>
                  <a:cubicBezTo>
                    <a:pt x="7028" y="16160"/>
                    <a:pt x="19948" y="29081"/>
                    <a:pt x="36108" y="36108"/>
                  </a:cubicBezTo>
                  <a:cubicBezTo>
                    <a:pt x="28595" y="30311"/>
                    <a:pt x="24158" y="21341"/>
                    <a:pt x="24158" y="11853"/>
                  </a:cubicBez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f377b632c8_2_40"/>
            <p:cNvSpPr/>
            <p:nvPr/>
          </p:nvSpPr>
          <p:spPr>
            <a:xfrm>
              <a:off x="4228660" y="2344450"/>
              <a:ext cx="641549" cy="641549"/>
            </a:xfrm>
            <a:custGeom>
              <a:rect b="b" l="l" r="r" t="t"/>
              <a:pathLst>
                <a:path extrusionOk="0" h="29923" w="29923">
                  <a:moveTo>
                    <a:pt x="17811" y="1"/>
                  </a:moveTo>
                  <a:lnTo>
                    <a:pt x="17779" y="33"/>
                  </a:lnTo>
                  <a:lnTo>
                    <a:pt x="33" y="33"/>
                  </a:lnTo>
                  <a:lnTo>
                    <a:pt x="33" y="17779"/>
                  </a:lnTo>
                  <a:lnTo>
                    <a:pt x="1" y="17811"/>
                  </a:lnTo>
                  <a:cubicBezTo>
                    <a:pt x="1" y="21471"/>
                    <a:pt x="292" y="25162"/>
                    <a:pt x="875" y="28789"/>
                  </a:cubicBezTo>
                  <a:cubicBezTo>
                    <a:pt x="5020" y="29534"/>
                    <a:pt x="9230" y="29923"/>
                    <a:pt x="13439" y="29923"/>
                  </a:cubicBezTo>
                  <a:lnTo>
                    <a:pt x="13439" y="29890"/>
                  </a:lnTo>
                  <a:lnTo>
                    <a:pt x="29890" y="29890"/>
                  </a:lnTo>
                  <a:lnTo>
                    <a:pt x="29890" y="13440"/>
                  </a:lnTo>
                  <a:lnTo>
                    <a:pt x="29922" y="13407"/>
                  </a:lnTo>
                  <a:cubicBezTo>
                    <a:pt x="29922" y="9230"/>
                    <a:pt x="29534" y="5020"/>
                    <a:pt x="28789" y="875"/>
                  </a:cubicBezTo>
                  <a:cubicBezTo>
                    <a:pt x="25162" y="292"/>
                    <a:pt x="21470" y="1"/>
                    <a:pt x="17811" y="1"/>
                  </a:cubicBezTo>
                  <a:close/>
                </a:path>
              </a:pathLst>
            </a:custGeom>
            <a:solidFill>
              <a:srgbClr val="2B3B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f377b632c8_2_40"/>
            <p:cNvSpPr/>
            <p:nvPr/>
          </p:nvSpPr>
          <p:spPr>
            <a:xfrm>
              <a:off x="4867400" y="3565715"/>
              <a:ext cx="1947502" cy="640842"/>
            </a:xfrm>
            <a:custGeom>
              <a:rect b="b" l="l" r="r" t="t"/>
              <a:pathLst>
                <a:path extrusionOk="0" h="29890" w="90835">
                  <a:moveTo>
                    <a:pt x="1" y="0"/>
                  </a:moveTo>
                  <a:lnTo>
                    <a:pt x="1" y="65"/>
                  </a:lnTo>
                  <a:cubicBezTo>
                    <a:pt x="1" y="9489"/>
                    <a:pt x="4373" y="18426"/>
                    <a:pt x="11853" y="24190"/>
                  </a:cubicBezTo>
                  <a:cubicBezTo>
                    <a:pt x="20499" y="27947"/>
                    <a:pt x="29825" y="29890"/>
                    <a:pt x="39281" y="29890"/>
                  </a:cubicBezTo>
                  <a:lnTo>
                    <a:pt x="75971" y="29890"/>
                  </a:lnTo>
                  <a:cubicBezTo>
                    <a:pt x="84196" y="29857"/>
                    <a:pt x="90835" y="23154"/>
                    <a:pt x="90835" y="14929"/>
                  </a:cubicBezTo>
                  <a:cubicBezTo>
                    <a:pt x="90835" y="6704"/>
                    <a:pt x="84196" y="33"/>
                    <a:pt x="75971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f377b632c8_2_40"/>
            <p:cNvSpPr/>
            <p:nvPr/>
          </p:nvSpPr>
          <p:spPr>
            <a:xfrm>
              <a:off x="5449925" y="3565715"/>
              <a:ext cx="640842" cy="640842"/>
            </a:xfrm>
            <a:custGeom>
              <a:rect b="b" l="l" r="r" t="t"/>
              <a:pathLst>
                <a:path extrusionOk="0" h="29890" w="29890">
                  <a:moveTo>
                    <a:pt x="0" y="0"/>
                  </a:moveTo>
                  <a:lnTo>
                    <a:pt x="0" y="28756"/>
                  </a:lnTo>
                  <a:cubicBezTo>
                    <a:pt x="4080" y="29501"/>
                    <a:pt x="8258" y="29890"/>
                    <a:pt x="12403" y="29890"/>
                  </a:cubicBezTo>
                  <a:lnTo>
                    <a:pt x="29889" y="29890"/>
                  </a:lnTo>
                  <a:lnTo>
                    <a:pt x="29889" y="12435"/>
                  </a:lnTo>
                  <a:cubicBezTo>
                    <a:pt x="29889" y="8258"/>
                    <a:pt x="29501" y="4081"/>
                    <a:pt x="28756" y="0"/>
                  </a:cubicBezTo>
                  <a:close/>
                </a:path>
              </a:pathLst>
            </a:custGeom>
            <a:solidFill>
              <a:srgbClr val="CA2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f377b632c8_2_40"/>
            <p:cNvSpPr/>
            <p:nvPr/>
          </p:nvSpPr>
          <p:spPr>
            <a:xfrm>
              <a:off x="4350160" y="3312981"/>
              <a:ext cx="773469" cy="774156"/>
            </a:xfrm>
            <a:custGeom>
              <a:rect b="b" l="l" r="r" t="t"/>
              <a:pathLst>
                <a:path extrusionOk="0" h="36108" w="36076">
                  <a:moveTo>
                    <a:pt x="1" y="1"/>
                  </a:moveTo>
                  <a:cubicBezTo>
                    <a:pt x="6995" y="16160"/>
                    <a:pt x="19916" y="29081"/>
                    <a:pt x="36075" y="36108"/>
                  </a:cubicBezTo>
                  <a:cubicBezTo>
                    <a:pt x="28595" y="30311"/>
                    <a:pt x="24223" y="21406"/>
                    <a:pt x="24223" y="11950"/>
                  </a:cubicBezTo>
                  <a:cubicBezTo>
                    <a:pt x="14735" y="11950"/>
                    <a:pt x="5765" y="7546"/>
                    <a:pt x="1" y="1"/>
                  </a:cubicBezTo>
                  <a:close/>
                </a:path>
              </a:pathLst>
            </a:custGeom>
            <a:solidFill>
              <a:srgbClr val="C62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f377b632c8_2_40"/>
            <p:cNvSpPr/>
            <p:nvPr/>
          </p:nvSpPr>
          <p:spPr>
            <a:xfrm>
              <a:off x="2329097" y="1149577"/>
              <a:ext cx="1900270" cy="640863"/>
            </a:xfrm>
            <a:custGeom>
              <a:rect b="b" l="l" r="r" t="t"/>
              <a:pathLst>
                <a:path extrusionOk="0" h="29891" w="88632">
                  <a:moveTo>
                    <a:pt x="14961" y="1"/>
                  </a:moveTo>
                  <a:cubicBezTo>
                    <a:pt x="6703" y="1"/>
                    <a:pt x="0" y="6704"/>
                    <a:pt x="0" y="14962"/>
                  </a:cubicBezTo>
                  <a:cubicBezTo>
                    <a:pt x="0" y="23219"/>
                    <a:pt x="6703" y="29890"/>
                    <a:pt x="14961" y="29890"/>
                  </a:cubicBezTo>
                  <a:lnTo>
                    <a:pt x="88632" y="29890"/>
                  </a:lnTo>
                  <a:lnTo>
                    <a:pt x="88632" y="29825"/>
                  </a:lnTo>
                  <a:cubicBezTo>
                    <a:pt x="88632" y="20402"/>
                    <a:pt x="84260" y="11464"/>
                    <a:pt x="76812" y="5700"/>
                  </a:cubicBezTo>
                  <a:cubicBezTo>
                    <a:pt x="68134" y="1944"/>
                    <a:pt x="58807" y="1"/>
                    <a:pt x="4938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f377b632c8_2_40"/>
            <p:cNvSpPr/>
            <p:nvPr/>
          </p:nvSpPr>
          <p:spPr>
            <a:xfrm>
              <a:off x="3033787" y="1149577"/>
              <a:ext cx="640863" cy="640863"/>
            </a:xfrm>
            <a:custGeom>
              <a:rect b="b" l="l" r="r" t="t"/>
              <a:pathLst>
                <a:path extrusionOk="0" h="29891" w="29891">
                  <a:moveTo>
                    <a:pt x="1" y="1"/>
                  </a:moveTo>
                  <a:lnTo>
                    <a:pt x="1" y="16516"/>
                  </a:lnTo>
                  <a:cubicBezTo>
                    <a:pt x="1" y="21017"/>
                    <a:pt x="454" y="25486"/>
                    <a:pt x="1328" y="29890"/>
                  </a:cubicBezTo>
                  <a:lnTo>
                    <a:pt x="29890" y="29890"/>
                  </a:lnTo>
                  <a:lnTo>
                    <a:pt x="29890" y="16516"/>
                  </a:lnTo>
                  <a:lnTo>
                    <a:pt x="29890" y="1328"/>
                  </a:lnTo>
                  <a:cubicBezTo>
                    <a:pt x="25486" y="454"/>
                    <a:pt x="20985" y="1"/>
                    <a:pt x="16516" y="1"/>
                  </a:cubicBezTo>
                  <a:close/>
                </a:path>
              </a:pathLst>
            </a:custGeom>
            <a:solidFill>
              <a:srgbClr val="295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f377b632c8_2_40"/>
            <p:cNvSpPr/>
            <p:nvPr/>
          </p:nvSpPr>
          <p:spPr>
            <a:xfrm rot="10800000">
              <a:off x="3973663" y="1271079"/>
              <a:ext cx="774156" cy="774156"/>
            </a:xfrm>
            <a:custGeom>
              <a:rect b="b" l="l" r="r" t="t"/>
              <a:pathLst>
                <a:path extrusionOk="0" h="36108" w="36108">
                  <a:moveTo>
                    <a:pt x="1" y="1"/>
                  </a:moveTo>
                  <a:lnTo>
                    <a:pt x="1" y="1"/>
                  </a:lnTo>
                  <a:cubicBezTo>
                    <a:pt x="7028" y="16160"/>
                    <a:pt x="19948" y="29081"/>
                    <a:pt x="36108" y="36108"/>
                  </a:cubicBezTo>
                  <a:cubicBezTo>
                    <a:pt x="28595" y="30311"/>
                    <a:pt x="24158" y="21341"/>
                    <a:pt x="24158" y="11853"/>
                  </a:cubicBez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f377b632c8_2_40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Father of </a:t>
            </a:r>
            <a:r>
              <a:rPr lang="en-GB"/>
              <a:t>Genetics</a:t>
            </a:r>
            <a:endParaRPr/>
          </a:p>
        </p:txBody>
      </p:sp>
      <p:sp>
        <p:nvSpPr>
          <p:cNvPr id="188" name="Google Shape;188;gf377b632c8_2_40"/>
          <p:cNvSpPr txBox="1"/>
          <p:nvPr/>
        </p:nvSpPr>
        <p:spPr>
          <a:xfrm>
            <a:off x="858907" y="3286663"/>
            <a:ext cx="12498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Born 1822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Monk and teacher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9" name="Google Shape;189;gf377b632c8_2_40"/>
          <p:cNvSpPr txBox="1"/>
          <p:nvPr/>
        </p:nvSpPr>
        <p:spPr>
          <a:xfrm>
            <a:off x="7118099" y="3355000"/>
            <a:ext cx="1186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His work rediscovered in 1900</a:t>
            </a:r>
            <a:endParaRPr i="0" sz="12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0" name="Google Shape;190;gf377b632c8_2_40"/>
          <p:cNvSpPr txBox="1"/>
          <p:nvPr/>
        </p:nvSpPr>
        <p:spPr>
          <a:xfrm>
            <a:off x="4044113" y="1276213"/>
            <a:ext cx="12498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His published his work entitled </a:t>
            </a:r>
            <a:r>
              <a:rPr i="1" lang="en-GB" sz="1200">
                <a:latin typeface="Fira Sans"/>
                <a:ea typeface="Fira Sans"/>
                <a:cs typeface="Fira Sans"/>
                <a:sym typeface="Fira Sans"/>
              </a:rPr>
              <a:t>Experiments on Plant Hybrids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in 1866 However, largely ignored</a:t>
            </a:r>
            <a:r>
              <a:rPr lang="en-GB" sz="16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i="0" sz="16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1" name="Google Shape;191;gf377b632c8_2_40"/>
          <p:cNvSpPr txBox="1"/>
          <p:nvPr/>
        </p:nvSpPr>
        <p:spPr>
          <a:xfrm>
            <a:off x="5692694" y="1276225"/>
            <a:ext cx="12498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He died in 1884 with his work still unnoticed </a:t>
            </a:r>
            <a:endParaRPr i="0" sz="12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92" name="Google Shape;192;gf377b632c8_2_40"/>
          <p:cNvGrpSpPr/>
          <p:nvPr/>
        </p:nvGrpSpPr>
        <p:grpSpPr>
          <a:xfrm>
            <a:off x="8358250" y="3633391"/>
            <a:ext cx="328553" cy="316951"/>
            <a:chOff x="-32243500" y="2299850"/>
            <a:chExt cx="300900" cy="290275"/>
          </a:xfrm>
        </p:grpSpPr>
        <p:sp>
          <p:nvSpPr>
            <p:cNvPr id="193" name="Google Shape;193;gf377b632c8_2_40"/>
            <p:cNvSpPr/>
            <p:nvPr/>
          </p:nvSpPr>
          <p:spPr>
            <a:xfrm>
              <a:off x="-32243500" y="2299850"/>
              <a:ext cx="300900" cy="290275"/>
            </a:xfrm>
            <a:custGeom>
              <a:rect b="b" l="l" r="r" t="t"/>
              <a:pathLst>
                <a:path extrusionOk="0" h="11611" w="12036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f377b632c8_2_40"/>
            <p:cNvSpPr/>
            <p:nvPr/>
          </p:nvSpPr>
          <p:spPr>
            <a:xfrm>
              <a:off x="-32048175" y="2342775"/>
              <a:ext cx="55950" cy="51025"/>
            </a:xfrm>
            <a:custGeom>
              <a:rect b="b" l="l" r="r" t="t"/>
              <a:pathLst>
                <a:path extrusionOk="0" h="2041" w="2238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gf377b632c8_2_40"/>
          <p:cNvSpPr/>
          <p:nvPr/>
        </p:nvSpPr>
        <p:spPr>
          <a:xfrm>
            <a:off x="4493896" y="2916116"/>
            <a:ext cx="292091" cy="278387"/>
          </a:xfrm>
          <a:custGeom>
            <a:rect b="b" l="l" r="r" t="t"/>
            <a:pathLst>
              <a:path extrusionOk="0" h="11681" w="12256">
                <a:moveTo>
                  <a:pt x="8853" y="2072"/>
                </a:moveTo>
                <a:cubicBezTo>
                  <a:pt x="9121" y="2072"/>
                  <a:pt x="9389" y="2174"/>
                  <a:pt x="9578" y="2379"/>
                </a:cubicBezTo>
                <a:cubicBezTo>
                  <a:pt x="9987" y="2757"/>
                  <a:pt x="9987" y="3418"/>
                  <a:pt x="9578" y="3828"/>
                </a:cubicBezTo>
                <a:lnTo>
                  <a:pt x="8601" y="4805"/>
                </a:lnTo>
                <a:cubicBezTo>
                  <a:pt x="8444" y="4490"/>
                  <a:pt x="8254" y="4206"/>
                  <a:pt x="8002" y="3954"/>
                </a:cubicBezTo>
                <a:cubicBezTo>
                  <a:pt x="7782" y="3702"/>
                  <a:pt x="7467" y="3481"/>
                  <a:pt x="7152" y="3355"/>
                </a:cubicBezTo>
                <a:lnTo>
                  <a:pt x="8128" y="2379"/>
                </a:lnTo>
                <a:cubicBezTo>
                  <a:pt x="8317" y="2174"/>
                  <a:pt x="8585" y="2072"/>
                  <a:pt x="8853" y="2072"/>
                </a:cubicBezTo>
                <a:close/>
                <a:moveTo>
                  <a:pt x="5794" y="5110"/>
                </a:moveTo>
                <a:cubicBezTo>
                  <a:pt x="6066" y="5110"/>
                  <a:pt x="6350" y="5200"/>
                  <a:pt x="6553" y="5403"/>
                </a:cubicBezTo>
                <a:cubicBezTo>
                  <a:pt x="6837" y="5687"/>
                  <a:pt x="6900" y="6096"/>
                  <a:pt x="6774" y="6474"/>
                </a:cubicBezTo>
                <a:cubicBezTo>
                  <a:pt x="6675" y="6501"/>
                  <a:pt x="6569" y="6515"/>
                  <a:pt x="6462" y="6515"/>
                </a:cubicBezTo>
                <a:cubicBezTo>
                  <a:pt x="6192" y="6515"/>
                  <a:pt x="5915" y="6425"/>
                  <a:pt x="5734" y="6222"/>
                </a:cubicBezTo>
                <a:cubicBezTo>
                  <a:pt x="5451" y="5939"/>
                  <a:pt x="5356" y="5529"/>
                  <a:pt x="5482" y="5151"/>
                </a:cubicBezTo>
                <a:cubicBezTo>
                  <a:pt x="5580" y="5124"/>
                  <a:pt x="5686" y="5110"/>
                  <a:pt x="5794" y="5110"/>
                </a:cubicBezTo>
                <a:close/>
                <a:moveTo>
                  <a:pt x="8869" y="662"/>
                </a:moveTo>
                <a:cubicBezTo>
                  <a:pt x="9475" y="662"/>
                  <a:pt x="10082" y="898"/>
                  <a:pt x="10554" y="1371"/>
                </a:cubicBezTo>
                <a:cubicBezTo>
                  <a:pt x="11499" y="2316"/>
                  <a:pt x="11499" y="3828"/>
                  <a:pt x="10554" y="4773"/>
                </a:cubicBezTo>
                <a:lnTo>
                  <a:pt x="8160" y="7167"/>
                </a:lnTo>
                <a:cubicBezTo>
                  <a:pt x="7687" y="7640"/>
                  <a:pt x="7081" y="7876"/>
                  <a:pt x="6474" y="7876"/>
                </a:cubicBezTo>
                <a:cubicBezTo>
                  <a:pt x="5868" y="7876"/>
                  <a:pt x="5262" y="7640"/>
                  <a:pt x="4789" y="7167"/>
                </a:cubicBezTo>
                <a:cubicBezTo>
                  <a:pt x="4537" y="6947"/>
                  <a:pt x="4348" y="6632"/>
                  <a:pt x="4222" y="6254"/>
                </a:cubicBezTo>
                <a:lnTo>
                  <a:pt x="4789" y="5718"/>
                </a:lnTo>
                <a:cubicBezTo>
                  <a:pt x="4820" y="6065"/>
                  <a:pt x="4978" y="6411"/>
                  <a:pt x="5262" y="6695"/>
                </a:cubicBezTo>
                <a:cubicBezTo>
                  <a:pt x="5592" y="7026"/>
                  <a:pt x="6026" y="7191"/>
                  <a:pt x="6459" y="7191"/>
                </a:cubicBezTo>
                <a:cubicBezTo>
                  <a:pt x="6892" y="7191"/>
                  <a:pt x="7325" y="7026"/>
                  <a:pt x="7656" y="6695"/>
                </a:cubicBezTo>
                <a:lnTo>
                  <a:pt x="10050" y="4301"/>
                </a:lnTo>
                <a:cubicBezTo>
                  <a:pt x="10712" y="3639"/>
                  <a:pt x="10712" y="2568"/>
                  <a:pt x="10050" y="1906"/>
                </a:cubicBezTo>
                <a:cubicBezTo>
                  <a:pt x="9719" y="1560"/>
                  <a:pt x="9286" y="1386"/>
                  <a:pt x="8853" y="1386"/>
                </a:cubicBezTo>
                <a:cubicBezTo>
                  <a:pt x="8420" y="1386"/>
                  <a:pt x="7987" y="1560"/>
                  <a:pt x="7656" y="1906"/>
                </a:cubicBezTo>
                <a:lnTo>
                  <a:pt x="6427" y="3103"/>
                </a:lnTo>
                <a:cubicBezTo>
                  <a:pt x="6243" y="3066"/>
                  <a:pt x="6058" y="3051"/>
                  <a:pt x="5874" y="3051"/>
                </a:cubicBezTo>
                <a:cubicBezTo>
                  <a:pt x="5743" y="3051"/>
                  <a:pt x="5613" y="3059"/>
                  <a:pt x="5482" y="3072"/>
                </a:cubicBezTo>
                <a:lnTo>
                  <a:pt x="7183" y="1371"/>
                </a:lnTo>
                <a:cubicBezTo>
                  <a:pt x="7656" y="898"/>
                  <a:pt x="8262" y="662"/>
                  <a:pt x="8869" y="662"/>
                </a:cubicBezTo>
                <a:close/>
                <a:moveTo>
                  <a:pt x="3686" y="6821"/>
                </a:moveTo>
                <a:cubicBezTo>
                  <a:pt x="3844" y="7136"/>
                  <a:pt x="4033" y="7420"/>
                  <a:pt x="4253" y="7672"/>
                </a:cubicBezTo>
                <a:cubicBezTo>
                  <a:pt x="4505" y="7924"/>
                  <a:pt x="4820" y="8144"/>
                  <a:pt x="5135" y="8270"/>
                </a:cubicBezTo>
                <a:lnTo>
                  <a:pt x="4096" y="9278"/>
                </a:lnTo>
                <a:cubicBezTo>
                  <a:pt x="3907" y="9483"/>
                  <a:pt x="3647" y="9585"/>
                  <a:pt x="3383" y="9585"/>
                </a:cubicBezTo>
                <a:cubicBezTo>
                  <a:pt x="3119" y="9585"/>
                  <a:pt x="2851" y="9483"/>
                  <a:pt x="2647" y="9278"/>
                </a:cubicBezTo>
                <a:cubicBezTo>
                  <a:pt x="2269" y="8900"/>
                  <a:pt x="2269" y="8239"/>
                  <a:pt x="2647" y="7829"/>
                </a:cubicBezTo>
                <a:lnTo>
                  <a:pt x="3686" y="6821"/>
                </a:lnTo>
                <a:close/>
                <a:moveTo>
                  <a:pt x="5844" y="3718"/>
                </a:moveTo>
                <a:cubicBezTo>
                  <a:pt x="6451" y="3718"/>
                  <a:pt x="7057" y="3954"/>
                  <a:pt x="7530" y="4427"/>
                </a:cubicBezTo>
                <a:cubicBezTo>
                  <a:pt x="7782" y="4647"/>
                  <a:pt x="7971" y="4962"/>
                  <a:pt x="8097" y="5309"/>
                </a:cubicBezTo>
                <a:lnTo>
                  <a:pt x="7530" y="5876"/>
                </a:lnTo>
                <a:cubicBezTo>
                  <a:pt x="7498" y="5529"/>
                  <a:pt x="7341" y="5151"/>
                  <a:pt x="7057" y="4899"/>
                </a:cubicBezTo>
                <a:cubicBezTo>
                  <a:pt x="6726" y="4553"/>
                  <a:pt x="6293" y="4379"/>
                  <a:pt x="5860" y="4379"/>
                </a:cubicBezTo>
                <a:cubicBezTo>
                  <a:pt x="5427" y="4379"/>
                  <a:pt x="4994" y="4553"/>
                  <a:pt x="4663" y="4899"/>
                </a:cubicBezTo>
                <a:lnTo>
                  <a:pt x="2174" y="7357"/>
                </a:lnTo>
                <a:cubicBezTo>
                  <a:pt x="1512" y="8050"/>
                  <a:pt x="1512" y="9089"/>
                  <a:pt x="2174" y="9782"/>
                </a:cubicBezTo>
                <a:cubicBezTo>
                  <a:pt x="2505" y="10113"/>
                  <a:pt x="2938" y="10279"/>
                  <a:pt x="3371" y="10279"/>
                </a:cubicBezTo>
                <a:cubicBezTo>
                  <a:pt x="3804" y="10279"/>
                  <a:pt x="4238" y="10113"/>
                  <a:pt x="4568" y="9782"/>
                </a:cubicBezTo>
                <a:lnTo>
                  <a:pt x="5892" y="8459"/>
                </a:lnTo>
                <a:cubicBezTo>
                  <a:pt x="6122" y="8505"/>
                  <a:pt x="6336" y="8535"/>
                  <a:pt x="6570" y="8535"/>
                </a:cubicBezTo>
                <a:cubicBezTo>
                  <a:pt x="6656" y="8535"/>
                  <a:pt x="6744" y="8531"/>
                  <a:pt x="6837" y="8522"/>
                </a:cubicBezTo>
                <a:lnTo>
                  <a:pt x="6837" y="8522"/>
                </a:lnTo>
                <a:lnTo>
                  <a:pt x="5041" y="10286"/>
                </a:lnTo>
                <a:cubicBezTo>
                  <a:pt x="4568" y="10759"/>
                  <a:pt x="3962" y="10995"/>
                  <a:pt x="3355" y="10995"/>
                </a:cubicBezTo>
                <a:cubicBezTo>
                  <a:pt x="2749" y="10995"/>
                  <a:pt x="2143" y="10759"/>
                  <a:pt x="1670" y="10286"/>
                </a:cubicBezTo>
                <a:cubicBezTo>
                  <a:pt x="725" y="9341"/>
                  <a:pt x="725" y="7829"/>
                  <a:pt x="1670" y="6884"/>
                </a:cubicBezTo>
                <a:lnTo>
                  <a:pt x="4159" y="4427"/>
                </a:lnTo>
                <a:cubicBezTo>
                  <a:pt x="4631" y="3954"/>
                  <a:pt x="5238" y="3718"/>
                  <a:pt x="5844" y="3718"/>
                </a:cubicBezTo>
                <a:close/>
                <a:moveTo>
                  <a:pt x="8869" y="0"/>
                </a:moveTo>
                <a:cubicBezTo>
                  <a:pt x="8081" y="0"/>
                  <a:pt x="7294" y="299"/>
                  <a:pt x="6711" y="898"/>
                </a:cubicBezTo>
                <a:lnTo>
                  <a:pt x="1197" y="6411"/>
                </a:lnTo>
                <a:cubicBezTo>
                  <a:pt x="0" y="7609"/>
                  <a:pt x="0" y="9562"/>
                  <a:pt x="1197" y="10759"/>
                </a:cubicBezTo>
                <a:cubicBezTo>
                  <a:pt x="1812" y="11373"/>
                  <a:pt x="2599" y="11681"/>
                  <a:pt x="3379" y="11681"/>
                </a:cubicBezTo>
                <a:cubicBezTo>
                  <a:pt x="4159" y="11681"/>
                  <a:pt x="4931" y="11373"/>
                  <a:pt x="5514" y="10759"/>
                </a:cubicBezTo>
                <a:lnTo>
                  <a:pt x="11027" y="5246"/>
                </a:lnTo>
                <a:cubicBezTo>
                  <a:pt x="12256" y="4017"/>
                  <a:pt x="12256" y="2095"/>
                  <a:pt x="11027" y="898"/>
                </a:cubicBezTo>
                <a:cubicBezTo>
                  <a:pt x="10444" y="299"/>
                  <a:pt x="9656" y="0"/>
                  <a:pt x="88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gf377b632c8_2_40"/>
          <p:cNvGrpSpPr/>
          <p:nvPr/>
        </p:nvGrpSpPr>
        <p:grpSpPr>
          <a:xfrm>
            <a:off x="457188" y="3565076"/>
            <a:ext cx="351286" cy="351286"/>
            <a:chOff x="1049375" y="2680675"/>
            <a:chExt cx="297725" cy="297725"/>
          </a:xfrm>
        </p:grpSpPr>
        <p:sp>
          <p:nvSpPr>
            <p:cNvPr id="197" name="Google Shape;197;gf377b632c8_2_40"/>
            <p:cNvSpPr/>
            <p:nvPr/>
          </p:nvSpPr>
          <p:spPr>
            <a:xfrm>
              <a:off x="1113175" y="2752350"/>
              <a:ext cx="161475" cy="155975"/>
            </a:xfrm>
            <a:custGeom>
              <a:rect b="b" l="l" r="r" t="t"/>
              <a:pathLst>
                <a:path extrusionOk="0" h="6239" w="6459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f377b632c8_2_40"/>
            <p:cNvSpPr/>
            <p:nvPr/>
          </p:nvSpPr>
          <p:spPr>
            <a:xfrm>
              <a:off x="1049375" y="2680675"/>
              <a:ext cx="297725" cy="297725"/>
            </a:xfrm>
            <a:custGeom>
              <a:rect b="b" l="l" r="r" t="t"/>
              <a:pathLst>
                <a:path extrusionOk="0" h="11909" w="11909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gf377b632c8_2_40"/>
          <p:cNvGrpSpPr/>
          <p:nvPr/>
        </p:nvGrpSpPr>
        <p:grpSpPr>
          <a:xfrm>
            <a:off x="6149754" y="2916135"/>
            <a:ext cx="335702" cy="215521"/>
            <a:chOff x="5411225" y="2726350"/>
            <a:chExt cx="296950" cy="190625"/>
          </a:xfrm>
        </p:grpSpPr>
        <p:sp>
          <p:nvSpPr>
            <p:cNvPr id="200" name="Google Shape;200;gf377b632c8_2_40"/>
            <p:cNvSpPr/>
            <p:nvPr/>
          </p:nvSpPr>
          <p:spPr>
            <a:xfrm>
              <a:off x="5534100" y="2794875"/>
              <a:ext cx="52000" cy="51225"/>
            </a:xfrm>
            <a:custGeom>
              <a:rect b="b" l="l" r="r" t="t"/>
              <a:pathLst>
                <a:path extrusionOk="0" h="2049" w="208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f377b632c8_2_40"/>
            <p:cNvSpPr/>
            <p:nvPr/>
          </p:nvSpPr>
          <p:spPr>
            <a:xfrm>
              <a:off x="5411225" y="2726350"/>
              <a:ext cx="296950" cy="190625"/>
            </a:xfrm>
            <a:custGeom>
              <a:rect b="b" l="l" r="r" t="t"/>
              <a:pathLst>
                <a:path extrusionOk="0" h="7625" w="11878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gf377b632c8_2_40"/>
          <p:cNvSpPr txBox="1"/>
          <p:nvPr/>
        </p:nvSpPr>
        <p:spPr>
          <a:xfrm>
            <a:off x="2395557" y="1276213"/>
            <a:ext cx="12498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Discovered some of basic laws of heredity</a:t>
            </a:r>
            <a:endParaRPr i="0" sz="12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03" name="Google Shape;203;gf377b632c8_2_40"/>
          <p:cNvGrpSpPr/>
          <p:nvPr/>
        </p:nvGrpSpPr>
        <p:grpSpPr>
          <a:xfrm>
            <a:off x="2878188" y="2807987"/>
            <a:ext cx="284523" cy="272130"/>
            <a:chOff x="5049750" y="832600"/>
            <a:chExt cx="505100" cy="483100"/>
          </a:xfrm>
        </p:grpSpPr>
        <p:sp>
          <p:nvSpPr>
            <p:cNvPr id="204" name="Google Shape;204;gf377b632c8_2_40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f377b632c8_2_40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gf377b632c8_2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900" y="0"/>
            <a:ext cx="1778600" cy="24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f377b632c8_2_40"/>
          <p:cNvSpPr txBox="1"/>
          <p:nvPr/>
        </p:nvSpPr>
        <p:spPr>
          <a:xfrm>
            <a:off x="-2704904" y="2361710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Gregor Mendel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77b632c8_2_84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Interpreting the outcomes of Mendel’s breeding experiments</a:t>
            </a:r>
            <a:endParaRPr/>
          </a:p>
        </p:txBody>
      </p:sp>
      <p:grpSp>
        <p:nvGrpSpPr>
          <p:cNvPr id="213" name="Google Shape;213;gf377b632c8_2_84"/>
          <p:cNvGrpSpPr/>
          <p:nvPr/>
        </p:nvGrpSpPr>
        <p:grpSpPr>
          <a:xfrm>
            <a:off x="457211" y="1218555"/>
            <a:ext cx="1489370" cy="3516697"/>
            <a:chOff x="1050825" y="751676"/>
            <a:chExt cx="1664658" cy="3984926"/>
          </a:xfrm>
        </p:grpSpPr>
        <p:sp>
          <p:nvSpPr>
            <p:cNvPr id="214" name="Google Shape;214;gf377b632c8_2_84"/>
            <p:cNvSpPr/>
            <p:nvPr/>
          </p:nvSpPr>
          <p:spPr>
            <a:xfrm>
              <a:off x="1206182" y="2531916"/>
              <a:ext cx="1329110" cy="1463140"/>
            </a:xfrm>
            <a:custGeom>
              <a:rect b="b" l="l" r="r" t="t"/>
              <a:pathLst>
                <a:path extrusionOk="0" h="15436" w="14022">
                  <a:moveTo>
                    <a:pt x="11805" y="337"/>
                  </a:moveTo>
                  <a:cubicBezTo>
                    <a:pt x="12898" y="2740"/>
                    <a:pt x="9927" y="4874"/>
                    <a:pt x="6685" y="7082"/>
                  </a:cubicBezTo>
                  <a:cubicBezTo>
                    <a:pt x="3511" y="9245"/>
                    <a:pt x="1408" y="10510"/>
                    <a:pt x="704" y="11416"/>
                  </a:cubicBezTo>
                  <a:cubicBezTo>
                    <a:pt x="1" y="12322"/>
                    <a:pt x="2853" y="15436"/>
                    <a:pt x="2561" y="15077"/>
                  </a:cubicBezTo>
                  <a:cubicBezTo>
                    <a:pt x="1468" y="12988"/>
                    <a:pt x="7209" y="9650"/>
                    <a:pt x="8669" y="8744"/>
                  </a:cubicBezTo>
                  <a:cubicBezTo>
                    <a:pt x="10129" y="7830"/>
                    <a:pt x="13550" y="4956"/>
                    <a:pt x="13744" y="4170"/>
                  </a:cubicBezTo>
                  <a:cubicBezTo>
                    <a:pt x="14021" y="3077"/>
                    <a:pt x="12142" y="1"/>
                    <a:pt x="11805" y="337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f377b632c8_2_84"/>
            <p:cNvSpPr/>
            <p:nvPr/>
          </p:nvSpPr>
          <p:spPr>
            <a:xfrm>
              <a:off x="1188457" y="3745220"/>
              <a:ext cx="1359537" cy="991382"/>
            </a:xfrm>
            <a:custGeom>
              <a:rect b="b" l="l" r="r" t="t"/>
              <a:pathLst>
                <a:path extrusionOk="0" h="10459" w="14343">
                  <a:moveTo>
                    <a:pt x="13774" y="3766"/>
                  </a:moveTo>
                  <a:cubicBezTo>
                    <a:pt x="13205" y="4425"/>
                    <a:pt x="11177" y="6521"/>
                    <a:pt x="9006" y="7861"/>
                  </a:cubicBezTo>
                  <a:cubicBezTo>
                    <a:pt x="6842" y="9208"/>
                    <a:pt x="4327" y="10458"/>
                    <a:pt x="4327" y="10458"/>
                  </a:cubicBezTo>
                  <a:lnTo>
                    <a:pt x="0" y="10458"/>
                  </a:lnTo>
                  <a:cubicBezTo>
                    <a:pt x="0" y="10458"/>
                    <a:pt x="4881" y="7838"/>
                    <a:pt x="6603" y="6663"/>
                  </a:cubicBezTo>
                  <a:cubicBezTo>
                    <a:pt x="8325" y="5488"/>
                    <a:pt x="13647" y="1977"/>
                    <a:pt x="12254" y="1"/>
                  </a:cubicBezTo>
                  <a:cubicBezTo>
                    <a:pt x="13946" y="1109"/>
                    <a:pt x="14343" y="3100"/>
                    <a:pt x="13774" y="3766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f377b632c8_2_84"/>
            <p:cNvSpPr/>
            <p:nvPr/>
          </p:nvSpPr>
          <p:spPr>
            <a:xfrm>
              <a:off x="1192722" y="1402974"/>
              <a:ext cx="1362381" cy="1421339"/>
            </a:xfrm>
            <a:custGeom>
              <a:rect b="b" l="l" r="r" t="t"/>
              <a:pathLst>
                <a:path extrusionOk="0" h="14995" w="14373">
                  <a:moveTo>
                    <a:pt x="2456" y="14897"/>
                  </a:moveTo>
                  <a:cubicBezTo>
                    <a:pt x="1572" y="12599"/>
                    <a:pt x="7988" y="9276"/>
                    <a:pt x="9118" y="8437"/>
                  </a:cubicBezTo>
                  <a:cubicBezTo>
                    <a:pt x="10241" y="7599"/>
                    <a:pt x="14373" y="4372"/>
                    <a:pt x="14305" y="3295"/>
                  </a:cubicBezTo>
                  <a:cubicBezTo>
                    <a:pt x="14238" y="2217"/>
                    <a:pt x="11970" y="1"/>
                    <a:pt x="12015" y="532"/>
                  </a:cubicBezTo>
                  <a:cubicBezTo>
                    <a:pt x="13505" y="3721"/>
                    <a:pt x="7014" y="6648"/>
                    <a:pt x="5847" y="7486"/>
                  </a:cubicBezTo>
                  <a:cubicBezTo>
                    <a:pt x="4671" y="8325"/>
                    <a:pt x="614" y="10840"/>
                    <a:pt x="307" y="11753"/>
                  </a:cubicBezTo>
                  <a:cubicBezTo>
                    <a:pt x="0" y="12659"/>
                    <a:pt x="2680" y="14995"/>
                    <a:pt x="2456" y="14897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f377b632c8_2_84"/>
            <p:cNvSpPr/>
            <p:nvPr/>
          </p:nvSpPr>
          <p:spPr>
            <a:xfrm>
              <a:off x="1154428" y="765799"/>
              <a:ext cx="1414229" cy="946643"/>
            </a:xfrm>
            <a:custGeom>
              <a:rect b="b" l="l" r="r" t="t"/>
              <a:pathLst>
                <a:path extrusionOk="0" h="9987" w="14920">
                  <a:moveTo>
                    <a:pt x="2837" y="9987"/>
                  </a:moveTo>
                  <a:cubicBezTo>
                    <a:pt x="2388" y="9762"/>
                    <a:pt x="1153" y="8557"/>
                    <a:pt x="1153" y="8557"/>
                  </a:cubicBezTo>
                  <a:cubicBezTo>
                    <a:pt x="1153" y="8557"/>
                    <a:pt x="0" y="7075"/>
                    <a:pt x="839" y="6236"/>
                  </a:cubicBezTo>
                  <a:cubicBezTo>
                    <a:pt x="1550" y="5518"/>
                    <a:pt x="2920" y="4073"/>
                    <a:pt x="5128" y="2696"/>
                  </a:cubicBezTo>
                  <a:cubicBezTo>
                    <a:pt x="7179" y="1423"/>
                    <a:pt x="11176" y="1"/>
                    <a:pt x="11176" y="1"/>
                  </a:cubicBezTo>
                  <a:lnTo>
                    <a:pt x="14919" y="143"/>
                  </a:lnTo>
                  <a:cubicBezTo>
                    <a:pt x="14919" y="143"/>
                    <a:pt x="10353" y="2516"/>
                    <a:pt x="9222" y="3309"/>
                  </a:cubicBezTo>
                  <a:cubicBezTo>
                    <a:pt x="8100" y="4103"/>
                    <a:pt x="696" y="7329"/>
                    <a:pt x="2837" y="9987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f377b632c8_2_84"/>
            <p:cNvSpPr/>
            <p:nvPr/>
          </p:nvSpPr>
          <p:spPr>
            <a:xfrm>
              <a:off x="1060778" y="2491441"/>
              <a:ext cx="1582383" cy="1610819"/>
            </a:xfrm>
            <a:custGeom>
              <a:rect b="b" l="l" r="r" t="t"/>
              <a:pathLst>
                <a:path extrusionOk="0" h="16994" w="16694">
                  <a:moveTo>
                    <a:pt x="1856" y="1"/>
                  </a:moveTo>
                  <a:cubicBezTo>
                    <a:pt x="1565" y="390"/>
                    <a:pt x="0" y="3085"/>
                    <a:pt x="1542" y="4822"/>
                  </a:cubicBezTo>
                  <a:cubicBezTo>
                    <a:pt x="2568" y="5982"/>
                    <a:pt x="5509" y="7674"/>
                    <a:pt x="7037" y="8879"/>
                  </a:cubicBezTo>
                  <a:cubicBezTo>
                    <a:pt x="8564" y="10077"/>
                    <a:pt x="11161" y="11948"/>
                    <a:pt x="12688" y="13018"/>
                  </a:cubicBezTo>
                  <a:cubicBezTo>
                    <a:pt x="14635" y="14381"/>
                    <a:pt x="15173" y="16252"/>
                    <a:pt x="15121" y="16993"/>
                  </a:cubicBezTo>
                  <a:cubicBezTo>
                    <a:pt x="15256" y="16851"/>
                    <a:pt x="16693" y="14987"/>
                    <a:pt x="16311" y="13078"/>
                  </a:cubicBezTo>
                  <a:cubicBezTo>
                    <a:pt x="15870" y="10877"/>
                    <a:pt x="9919" y="8257"/>
                    <a:pt x="3908" y="3025"/>
                  </a:cubicBezTo>
                  <a:cubicBezTo>
                    <a:pt x="2934" y="2172"/>
                    <a:pt x="1976" y="1333"/>
                    <a:pt x="1856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f377b632c8_2_84"/>
            <p:cNvSpPr/>
            <p:nvPr/>
          </p:nvSpPr>
          <p:spPr>
            <a:xfrm>
              <a:off x="1050825" y="3611852"/>
              <a:ext cx="1454609" cy="1117639"/>
            </a:xfrm>
            <a:custGeom>
              <a:rect b="b" l="l" r="r" t="t"/>
              <a:pathLst>
                <a:path extrusionOk="0" h="11791" w="15346">
                  <a:moveTo>
                    <a:pt x="2343" y="1"/>
                  </a:moveTo>
                  <a:cubicBezTo>
                    <a:pt x="2141" y="233"/>
                    <a:pt x="0" y="3639"/>
                    <a:pt x="2141" y="5338"/>
                  </a:cubicBezTo>
                  <a:cubicBezTo>
                    <a:pt x="4282" y="7037"/>
                    <a:pt x="7486" y="9537"/>
                    <a:pt x="8175" y="10016"/>
                  </a:cubicBezTo>
                  <a:cubicBezTo>
                    <a:pt x="8856" y="10496"/>
                    <a:pt x="10705" y="11791"/>
                    <a:pt x="10705" y="11791"/>
                  </a:cubicBezTo>
                  <a:lnTo>
                    <a:pt x="15346" y="11551"/>
                  </a:lnTo>
                  <a:cubicBezTo>
                    <a:pt x="15346" y="11551"/>
                    <a:pt x="8788" y="7374"/>
                    <a:pt x="7329" y="6086"/>
                  </a:cubicBezTo>
                  <a:cubicBezTo>
                    <a:pt x="6438" y="5286"/>
                    <a:pt x="5562" y="4657"/>
                    <a:pt x="4327" y="3332"/>
                  </a:cubicBezTo>
                  <a:cubicBezTo>
                    <a:pt x="3563" y="2501"/>
                    <a:pt x="2246" y="1423"/>
                    <a:pt x="2343" y="1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f377b632c8_2_84"/>
            <p:cNvSpPr/>
            <p:nvPr/>
          </p:nvSpPr>
          <p:spPr>
            <a:xfrm>
              <a:off x="1052247" y="1354062"/>
              <a:ext cx="1595842" cy="1586648"/>
            </a:xfrm>
            <a:custGeom>
              <a:rect b="b" l="l" r="r" t="t"/>
              <a:pathLst>
                <a:path extrusionOk="0" h="16739" w="16836">
                  <a:moveTo>
                    <a:pt x="1939" y="0"/>
                  </a:moveTo>
                  <a:cubicBezTo>
                    <a:pt x="831" y="831"/>
                    <a:pt x="0" y="3781"/>
                    <a:pt x="1340" y="5210"/>
                  </a:cubicBezTo>
                  <a:cubicBezTo>
                    <a:pt x="2688" y="6633"/>
                    <a:pt x="4200" y="7478"/>
                    <a:pt x="7441" y="9634"/>
                  </a:cubicBezTo>
                  <a:cubicBezTo>
                    <a:pt x="9245" y="10832"/>
                    <a:pt x="11304" y="11977"/>
                    <a:pt x="13160" y="13220"/>
                  </a:cubicBezTo>
                  <a:cubicBezTo>
                    <a:pt x="15024" y="14463"/>
                    <a:pt x="15503" y="15975"/>
                    <a:pt x="15308" y="16738"/>
                  </a:cubicBezTo>
                  <a:cubicBezTo>
                    <a:pt x="15713" y="16229"/>
                    <a:pt x="16835" y="14298"/>
                    <a:pt x="16461" y="13033"/>
                  </a:cubicBezTo>
                  <a:cubicBezTo>
                    <a:pt x="16079" y="11760"/>
                    <a:pt x="14912" y="10832"/>
                    <a:pt x="13482" y="9821"/>
                  </a:cubicBezTo>
                  <a:cubicBezTo>
                    <a:pt x="11199" y="8212"/>
                    <a:pt x="5832" y="5368"/>
                    <a:pt x="4656" y="4185"/>
                  </a:cubicBezTo>
                  <a:cubicBezTo>
                    <a:pt x="3481" y="3002"/>
                    <a:pt x="2021" y="2164"/>
                    <a:pt x="1939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f377b632c8_2_84"/>
            <p:cNvSpPr/>
            <p:nvPr/>
          </p:nvSpPr>
          <p:spPr>
            <a:xfrm>
              <a:off x="1206182" y="751676"/>
              <a:ext cx="1509301" cy="1035269"/>
            </a:xfrm>
            <a:custGeom>
              <a:rect b="b" l="l" r="r" t="t"/>
              <a:pathLst>
                <a:path extrusionOk="0" h="10922" w="15923">
                  <a:moveTo>
                    <a:pt x="1" y="0"/>
                  </a:moveTo>
                  <a:lnTo>
                    <a:pt x="4440" y="0"/>
                  </a:lnTo>
                  <a:cubicBezTo>
                    <a:pt x="4440" y="0"/>
                    <a:pt x="11484" y="3818"/>
                    <a:pt x="13864" y="5914"/>
                  </a:cubicBezTo>
                  <a:cubicBezTo>
                    <a:pt x="15923" y="7725"/>
                    <a:pt x="14837" y="9671"/>
                    <a:pt x="13827" y="10922"/>
                  </a:cubicBezTo>
                  <a:cubicBezTo>
                    <a:pt x="14598" y="9222"/>
                    <a:pt x="9732" y="6370"/>
                    <a:pt x="8766" y="5659"/>
                  </a:cubicBezTo>
                  <a:cubicBezTo>
                    <a:pt x="6730" y="417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7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gf377b632c8_2_84"/>
          <p:cNvSpPr txBox="1"/>
          <p:nvPr/>
        </p:nvSpPr>
        <p:spPr>
          <a:xfrm>
            <a:off x="2229305" y="1383842"/>
            <a:ext cx="44289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The plant characteristics being studied were each controlled by a pair of </a:t>
            </a:r>
            <a:r>
              <a:rPr b="1"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factors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, one of which was inherited from each parent.</a:t>
            </a:r>
            <a:r>
              <a:rPr lang="en-GB" sz="8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 Factors nowadays are known as “Genes”.</a:t>
            </a:r>
            <a:endParaRPr i="0" sz="800" u="none" cap="none" strike="noStrike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3" name="Google Shape;223;gf377b632c8_2_84"/>
          <p:cNvSpPr txBox="1"/>
          <p:nvPr/>
        </p:nvSpPr>
        <p:spPr>
          <a:xfrm>
            <a:off x="2295919" y="2344108"/>
            <a:ext cx="44289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The </a:t>
            </a: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pure-bred 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plants, with </a:t>
            </a: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two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identical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genes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, used in initial cross would now be referred to a </a:t>
            </a:r>
            <a:r>
              <a:rPr b="1"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homozygous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8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8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Homozygous = two identical alleles.</a:t>
            </a:r>
            <a:endParaRPr sz="8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4" name="Google Shape;224;gf377b632c8_2_84"/>
          <p:cNvSpPr txBox="1"/>
          <p:nvPr/>
        </p:nvSpPr>
        <p:spPr>
          <a:xfrm>
            <a:off x="2295930" y="3111617"/>
            <a:ext cx="44289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The </a:t>
            </a:r>
            <a:r>
              <a:rPr b="1" lang="en-GB" sz="1200">
                <a:latin typeface="Fira Sans"/>
                <a:ea typeface="Fira Sans"/>
                <a:cs typeface="Fira Sans"/>
                <a:sym typeface="Fira Sans"/>
              </a:rPr>
              <a:t>hybrid F1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plants, each of which has one gene for tallness and one for shortness, would be referred to as </a:t>
            </a:r>
            <a:r>
              <a:rPr b="1"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heterozygous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8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Heterozygous = two different alleles.</a:t>
            </a:r>
            <a:endParaRPr sz="800"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5" name="Google Shape;225;gf377b632c8_2_84"/>
          <p:cNvSpPr txBox="1"/>
          <p:nvPr/>
        </p:nvSpPr>
        <p:spPr>
          <a:xfrm>
            <a:off x="2357555" y="4008666"/>
            <a:ext cx="44289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The genes 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responsible for these contrasting characteristics are referred to as </a:t>
            </a:r>
            <a:r>
              <a:rPr i="1" lang="en-GB" sz="1200">
                <a:latin typeface="Fira Sans"/>
                <a:ea typeface="Fira Sans"/>
                <a:cs typeface="Fira Sans"/>
                <a:sym typeface="Fira Sans"/>
              </a:rPr>
              <a:t>allelomorphs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, or </a:t>
            </a:r>
            <a:r>
              <a:rPr b="1"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alleles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 for short.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6" name="Google Shape;226;gf377b632c8_2_84"/>
          <p:cNvSpPr/>
          <p:nvPr/>
        </p:nvSpPr>
        <p:spPr>
          <a:xfrm rot="-528">
            <a:off x="6879548" y="1218509"/>
            <a:ext cx="1953300" cy="10284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Team 434:</a:t>
            </a:r>
            <a:endParaRPr sz="8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An </a:t>
            </a:r>
            <a:r>
              <a:rPr lang="en-GB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individual inherits 2 alleles for each </a:t>
            </a:r>
            <a:r>
              <a:rPr b="1" lang="en-GB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gene</a:t>
            </a:r>
            <a:r>
              <a:rPr lang="en-GB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(character), one from each parent. If the 2 alleles are the same, the individual is </a:t>
            </a:r>
            <a:r>
              <a:rPr b="1" lang="en-GB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homozygous</a:t>
            </a:r>
            <a:r>
              <a:rPr lang="en-GB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for that gene. If the alleles are different, the individual is </a:t>
            </a:r>
            <a:r>
              <a:rPr b="1" lang="en-GB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heterozygous</a:t>
            </a:r>
            <a:r>
              <a:rPr lang="en-GB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77b632c8_2_102"/>
          <p:cNvSpPr/>
          <p:nvPr/>
        </p:nvSpPr>
        <p:spPr>
          <a:xfrm>
            <a:off x="6758438" y="1578819"/>
            <a:ext cx="458524" cy="381487"/>
          </a:xfrm>
          <a:custGeom>
            <a:rect b="b" l="l" r="r" t="t"/>
            <a:pathLst>
              <a:path extrusionOk="0" h="10807" w="12918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gf377b632c8_2_102"/>
          <p:cNvGrpSpPr/>
          <p:nvPr/>
        </p:nvGrpSpPr>
        <p:grpSpPr>
          <a:xfrm>
            <a:off x="1944585" y="1511681"/>
            <a:ext cx="412665" cy="447110"/>
            <a:chOff x="-40160700" y="2339625"/>
            <a:chExt cx="290650" cy="316650"/>
          </a:xfrm>
        </p:grpSpPr>
        <p:sp>
          <p:nvSpPr>
            <p:cNvPr id="233" name="Google Shape;233;gf377b632c8_2_102"/>
            <p:cNvSpPr/>
            <p:nvPr/>
          </p:nvSpPr>
          <p:spPr>
            <a:xfrm>
              <a:off x="-40005525" y="2552600"/>
              <a:ext cx="70900" cy="62175"/>
            </a:xfrm>
            <a:custGeom>
              <a:rect b="b" l="l" r="r" t="t"/>
              <a:pathLst>
                <a:path extrusionOk="0" h="2487" w="2836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f377b632c8_2_102"/>
            <p:cNvSpPr/>
            <p:nvPr/>
          </p:nvSpPr>
          <p:spPr>
            <a:xfrm>
              <a:off x="-40039400" y="2605050"/>
              <a:ext cx="29150" cy="20500"/>
            </a:xfrm>
            <a:custGeom>
              <a:rect b="b" l="l" r="r" t="t"/>
              <a:pathLst>
                <a:path extrusionOk="0" h="820" w="1166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f377b632c8_2_102"/>
            <p:cNvSpPr/>
            <p:nvPr/>
          </p:nvSpPr>
          <p:spPr>
            <a:xfrm>
              <a:off x="-40079575" y="2584575"/>
              <a:ext cx="19725" cy="19725"/>
            </a:xfrm>
            <a:custGeom>
              <a:rect b="b" l="l" r="r" t="t"/>
              <a:pathLst>
                <a:path extrusionOk="0" h="789" w="789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f377b632c8_2_102"/>
            <p:cNvSpPr/>
            <p:nvPr/>
          </p:nvSpPr>
          <p:spPr>
            <a:xfrm>
              <a:off x="-40160700" y="2339625"/>
              <a:ext cx="290650" cy="316650"/>
            </a:xfrm>
            <a:custGeom>
              <a:rect b="b" l="l" r="r" t="t"/>
              <a:pathLst>
                <a:path extrusionOk="0" h="12666" w="11626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gf377b632c8_2_102"/>
          <p:cNvSpPr txBox="1"/>
          <p:nvPr>
            <p:ph type="title"/>
          </p:nvPr>
        </p:nvSpPr>
        <p:spPr>
          <a:xfrm>
            <a:off x="3774750" y="447267"/>
            <a:ext cx="15945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Genotype </a:t>
            </a:r>
            <a:endParaRPr/>
          </a:p>
        </p:txBody>
      </p:sp>
      <p:grpSp>
        <p:nvGrpSpPr>
          <p:cNvPr id="238" name="Google Shape;238;gf377b632c8_2_102"/>
          <p:cNvGrpSpPr/>
          <p:nvPr/>
        </p:nvGrpSpPr>
        <p:grpSpPr>
          <a:xfrm>
            <a:off x="-63398" y="4479102"/>
            <a:ext cx="6094713" cy="664398"/>
            <a:chOff x="1191855" y="3094586"/>
            <a:chExt cx="7928236" cy="1225709"/>
          </a:xfrm>
        </p:grpSpPr>
        <p:grpSp>
          <p:nvGrpSpPr>
            <p:cNvPr id="239" name="Google Shape;239;gf377b632c8_2_102"/>
            <p:cNvGrpSpPr/>
            <p:nvPr/>
          </p:nvGrpSpPr>
          <p:grpSpPr>
            <a:xfrm rot="5400000">
              <a:off x="2584719" y="1701723"/>
              <a:ext cx="1225709" cy="4011436"/>
              <a:chOff x="2747450" y="237700"/>
              <a:chExt cx="2100975" cy="5215075"/>
            </a:xfrm>
          </p:grpSpPr>
          <p:sp>
            <p:nvSpPr>
              <p:cNvPr id="240" name="Google Shape;240;gf377b632c8_2_102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f377b632c8_2_102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gf377b632c8_2_102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gf377b632c8_2_102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gf377b632c8_2_102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f377b632c8_2_102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gf377b632c8_2_102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gf377b632c8_2_102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gf377b632c8_2_102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f377b632c8_2_102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gf377b632c8_2_102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gf377b632c8_2_102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gf377b632c8_2_102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gf377b632c8_2_102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gf377b632c8_2_102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gf377b632c8_2_102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gf377b632c8_2_102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gf377b632c8_2_102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f377b632c8_2_102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gf377b632c8_2_102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gf377b632c8_2_102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gf377b632c8_2_102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gf377b632c8_2_102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gf377b632c8_2_102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gf377b632c8_2_102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gf377b632c8_2_102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gf377b632c8_2_102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gf377b632c8_2_102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gf377b632c8_2_102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gf377b632c8_2_102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gf377b632c8_2_102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gf377b632c8_2_102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gf377b632c8_2_102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gf377b632c8_2_102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4" name="Google Shape;274;gf377b632c8_2_102"/>
            <p:cNvGrpSpPr/>
            <p:nvPr/>
          </p:nvGrpSpPr>
          <p:grpSpPr>
            <a:xfrm flipH="1" rot="5400000">
              <a:off x="6501519" y="1701723"/>
              <a:ext cx="1225709" cy="4011436"/>
              <a:chOff x="2747450" y="237700"/>
              <a:chExt cx="2100975" cy="5215075"/>
            </a:xfrm>
          </p:grpSpPr>
          <p:sp>
            <p:nvSpPr>
              <p:cNvPr id="275" name="Google Shape;275;gf377b632c8_2_102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gf377b632c8_2_102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gf377b632c8_2_102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gf377b632c8_2_102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gf377b632c8_2_102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gf377b632c8_2_102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gf377b632c8_2_102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gf377b632c8_2_102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gf377b632c8_2_102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gf377b632c8_2_102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gf377b632c8_2_102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gf377b632c8_2_102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gf377b632c8_2_102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gf377b632c8_2_102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gf377b632c8_2_102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gf377b632c8_2_102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gf377b632c8_2_102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gf377b632c8_2_102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gf377b632c8_2_102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gf377b632c8_2_102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gf377b632c8_2_102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gf377b632c8_2_102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gf377b632c8_2_102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gf377b632c8_2_102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gf377b632c8_2_102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gf377b632c8_2_102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gf377b632c8_2_102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gf377b632c8_2_102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gf377b632c8_2_102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gf377b632c8_2_102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gf377b632c8_2_102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gf377b632c8_2_102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7" name="Google Shape;307;gf377b632c8_2_102"/>
          <p:cNvGrpSpPr/>
          <p:nvPr/>
        </p:nvGrpSpPr>
        <p:grpSpPr>
          <a:xfrm>
            <a:off x="5959751" y="4478090"/>
            <a:ext cx="6094700" cy="664400"/>
            <a:chOff x="1191872" y="3094588"/>
            <a:chExt cx="7928222" cy="1225713"/>
          </a:xfrm>
        </p:grpSpPr>
        <p:grpSp>
          <p:nvGrpSpPr>
            <p:cNvPr id="308" name="Google Shape;308;gf377b632c8_2_102"/>
            <p:cNvGrpSpPr/>
            <p:nvPr/>
          </p:nvGrpSpPr>
          <p:grpSpPr>
            <a:xfrm rot="5400000">
              <a:off x="2584730" y="1701731"/>
              <a:ext cx="1225707" cy="4011422"/>
              <a:chOff x="2747450" y="237700"/>
              <a:chExt cx="2100975" cy="5215075"/>
            </a:xfrm>
          </p:grpSpPr>
          <p:sp>
            <p:nvSpPr>
              <p:cNvPr id="309" name="Google Shape;309;gf377b632c8_2_102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gf377b632c8_2_102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gf377b632c8_2_102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gf377b632c8_2_102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gf377b632c8_2_102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gf377b632c8_2_102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gf377b632c8_2_102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gf377b632c8_2_102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gf377b632c8_2_102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gf377b632c8_2_102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gf377b632c8_2_102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gf377b632c8_2_102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gf377b632c8_2_102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gf377b632c8_2_102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gf377b632c8_2_102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gf377b632c8_2_102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gf377b632c8_2_102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gf377b632c8_2_102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gf377b632c8_2_102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gf377b632c8_2_102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gf377b632c8_2_102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gf377b632c8_2_102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gf377b632c8_2_102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gf377b632c8_2_102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gf377b632c8_2_102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gf377b632c8_2_102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gf377b632c8_2_102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gf377b632c8_2_102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gf377b632c8_2_102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gf377b632c8_2_102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gf377b632c8_2_102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gf377b632c8_2_102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gf377b632c8_2_102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gf377b632c8_2_102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gf377b632c8_2_102"/>
            <p:cNvGrpSpPr/>
            <p:nvPr/>
          </p:nvGrpSpPr>
          <p:grpSpPr>
            <a:xfrm flipH="1" rot="5400000">
              <a:off x="6501530" y="1701737"/>
              <a:ext cx="1225707" cy="4011422"/>
              <a:chOff x="2747450" y="237700"/>
              <a:chExt cx="2100975" cy="5215075"/>
            </a:xfrm>
          </p:grpSpPr>
          <p:sp>
            <p:nvSpPr>
              <p:cNvPr id="344" name="Google Shape;344;gf377b632c8_2_102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gf377b632c8_2_102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gf377b632c8_2_102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gf377b632c8_2_102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gf377b632c8_2_102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gf377b632c8_2_102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gf377b632c8_2_102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gf377b632c8_2_102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gf377b632c8_2_102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gf377b632c8_2_102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gf377b632c8_2_102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gf377b632c8_2_102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gf377b632c8_2_102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gf377b632c8_2_102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gf377b632c8_2_102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gf377b632c8_2_102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gf377b632c8_2_102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gf377b632c8_2_102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gf377b632c8_2_102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gf377b632c8_2_102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gf377b632c8_2_102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gf377b632c8_2_102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gf377b632c8_2_102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gf377b632c8_2_102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gf377b632c8_2_102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gf377b632c8_2_102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gf377b632c8_2_102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gf377b632c8_2_102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gf377b632c8_2_102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gf377b632c8_2_102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gf377b632c8_2_102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gf377b632c8_2_102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6" name="Google Shape;376;gf377b632c8_2_102"/>
          <p:cNvSpPr/>
          <p:nvPr/>
        </p:nvSpPr>
        <p:spPr>
          <a:xfrm>
            <a:off x="2644573" y="300674"/>
            <a:ext cx="824400" cy="664500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f377b632c8_2_102"/>
          <p:cNvSpPr/>
          <p:nvPr/>
        </p:nvSpPr>
        <p:spPr>
          <a:xfrm rot="10800000">
            <a:off x="5580063" y="300674"/>
            <a:ext cx="824400" cy="664500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8" name="Google Shape;378;gf377b632c8_2_102"/>
          <p:cNvCxnSpPr/>
          <p:nvPr/>
        </p:nvCxnSpPr>
        <p:spPr>
          <a:xfrm flipH="1" rot="-5400000">
            <a:off x="6262547" y="1080057"/>
            <a:ext cx="1080600" cy="108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gf377b632c8_2_102"/>
          <p:cNvCxnSpPr/>
          <p:nvPr/>
        </p:nvCxnSpPr>
        <p:spPr>
          <a:xfrm rot="5400000">
            <a:off x="1971970" y="1145294"/>
            <a:ext cx="1010400" cy="879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Google Shape;380;gf377b632c8_2_102"/>
          <p:cNvSpPr/>
          <p:nvPr/>
        </p:nvSpPr>
        <p:spPr>
          <a:xfrm>
            <a:off x="1388749" y="2090445"/>
            <a:ext cx="1285632" cy="428544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Homozygous (</a:t>
            </a:r>
            <a:r>
              <a:rPr lang="en-GB" sz="1100">
                <a:solidFill>
                  <a:srgbClr val="FF0000"/>
                </a:solidFill>
              </a:rPr>
              <a:t>same</a:t>
            </a:r>
            <a:r>
              <a:rPr lang="en-GB" sz="1100"/>
              <a:t> alleles)</a:t>
            </a:r>
            <a:endParaRPr sz="1100"/>
          </a:p>
        </p:txBody>
      </p:sp>
      <p:sp>
        <p:nvSpPr>
          <p:cNvPr id="381" name="Google Shape;381;gf377b632c8_2_102"/>
          <p:cNvSpPr/>
          <p:nvPr/>
        </p:nvSpPr>
        <p:spPr>
          <a:xfrm>
            <a:off x="6696326" y="2154982"/>
            <a:ext cx="1285632" cy="428544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Heterozygous (</a:t>
            </a:r>
            <a:r>
              <a:rPr lang="en-GB" sz="1100">
                <a:solidFill>
                  <a:srgbClr val="FF0000"/>
                </a:solidFill>
              </a:rPr>
              <a:t>differ</a:t>
            </a:r>
            <a:r>
              <a:rPr lang="en-GB" sz="1100"/>
              <a:t> </a:t>
            </a:r>
            <a:r>
              <a:rPr lang="en-GB" sz="1100"/>
              <a:t>alleles)</a:t>
            </a:r>
            <a:endParaRPr sz="1100"/>
          </a:p>
        </p:txBody>
      </p:sp>
      <p:sp>
        <p:nvSpPr>
          <p:cNvPr id="382" name="Google Shape;382;gf377b632c8_2_102"/>
          <p:cNvSpPr/>
          <p:nvPr/>
        </p:nvSpPr>
        <p:spPr>
          <a:xfrm>
            <a:off x="1110510" y="2704100"/>
            <a:ext cx="230400" cy="216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f377b632c8_2_102"/>
          <p:cNvSpPr/>
          <p:nvPr/>
        </p:nvSpPr>
        <p:spPr>
          <a:xfrm>
            <a:off x="1129426" y="2727815"/>
            <a:ext cx="192534" cy="16856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f377b632c8_2_102"/>
          <p:cNvSpPr txBox="1"/>
          <p:nvPr/>
        </p:nvSpPr>
        <p:spPr>
          <a:xfrm>
            <a:off x="1409959" y="2704100"/>
            <a:ext cx="124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for dominant alleles e.g. AA.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5" name="Google Shape;385;gf377b632c8_2_102"/>
          <p:cNvSpPr/>
          <p:nvPr/>
        </p:nvSpPr>
        <p:spPr>
          <a:xfrm>
            <a:off x="1110495" y="3153814"/>
            <a:ext cx="230400" cy="216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f377b632c8_2_102"/>
          <p:cNvSpPr/>
          <p:nvPr/>
        </p:nvSpPr>
        <p:spPr>
          <a:xfrm>
            <a:off x="6369851" y="2842400"/>
            <a:ext cx="230400" cy="216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f377b632c8_2_102"/>
          <p:cNvSpPr/>
          <p:nvPr/>
        </p:nvSpPr>
        <p:spPr>
          <a:xfrm>
            <a:off x="1129434" y="3177540"/>
            <a:ext cx="192534" cy="16856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f377b632c8_2_102"/>
          <p:cNvSpPr txBox="1"/>
          <p:nvPr/>
        </p:nvSpPr>
        <p:spPr>
          <a:xfrm>
            <a:off x="1409948" y="3153824"/>
            <a:ext cx="124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for recessive alleles e.g. aa.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9" name="Google Shape;389;gf377b632c8_2_102"/>
          <p:cNvSpPr/>
          <p:nvPr/>
        </p:nvSpPr>
        <p:spPr>
          <a:xfrm>
            <a:off x="6388781" y="2866115"/>
            <a:ext cx="192534" cy="16856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f377b632c8_2_102"/>
          <p:cNvSpPr txBox="1"/>
          <p:nvPr/>
        </p:nvSpPr>
        <p:spPr>
          <a:xfrm>
            <a:off x="6717546" y="2819075"/>
            <a:ext cx="1243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Fira Sans"/>
                <a:ea typeface="Fira Sans"/>
                <a:cs typeface="Fira Sans"/>
                <a:sym typeface="Fira Sans"/>
              </a:rPr>
              <a:t>It’s a combination of recessive and dominant alleles e.g. Aa.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91" name="Google Shape;391;gf377b632c8_2_102"/>
          <p:cNvPicPr preferRelativeResize="0"/>
          <p:nvPr/>
        </p:nvPicPr>
        <p:blipFill rotWithShape="1">
          <a:blip r:embed="rId3">
            <a:alphaModFix/>
          </a:blip>
          <a:srcRect b="-7719" l="0" r="0" t="7720"/>
          <a:stretch/>
        </p:blipFill>
        <p:spPr>
          <a:xfrm>
            <a:off x="2826665" y="2363647"/>
            <a:ext cx="3369668" cy="184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f377b632c8_2_10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673" y="81400"/>
            <a:ext cx="5053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f377b632c8_2_267"/>
          <p:cNvSpPr/>
          <p:nvPr/>
        </p:nvSpPr>
        <p:spPr>
          <a:xfrm flipH="1">
            <a:off x="2423420" y="986350"/>
            <a:ext cx="3583500" cy="9264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f377b632c8_2_267"/>
          <p:cNvSpPr/>
          <p:nvPr/>
        </p:nvSpPr>
        <p:spPr>
          <a:xfrm flipH="1">
            <a:off x="2423420" y="2376100"/>
            <a:ext cx="3583500" cy="926400"/>
          </a:xfrm>
          <a:prstGeom prst="homePlate">
            <a:avLst>
              <a:gd fmla="val 27939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f377b632c8_2_267"/>
          <p:cNvSpPr/>
          <p:nvPr/>
        </p:nvSpPr>
        <p:spPr>
          <a:xfrm flipH="1">
            <a:off x="2423545" y="3775375"/>
            <a:ext cx="3583500" cy="9264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f377b632c8_2_267"/>
          <p:cNvSpPr txBox="1"/>
          <p:nvPr>
            <p:ph type="title"/>
          </p:nvPr>
        </p:nvSpPr>
        <p:spPr>
          <a:xfrm>
            <a:off x="457200" y="182800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Punnet </a:t>
            </a:r>
            <a:r>
              <a:rPr lang="en-GB"/>
              <a:t>Square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-GB" sz="1200">
                <a:solidFill>
                  <a:schemeClr val="lt1"/>
                </a:solidFill>
              </a:rPr>
              <a:t>(It’s named after Reginald C. Punnett, who devised approach)</a:t>
            </a:r>
            <a:endParaRPr b="0" sz="1200">
              <a:solidFill>
                <a:schemeClr val="lt1"/>
              </a:solidFill>
            </a:endParaRPr>
          </a:p>
        </p:txBody>
      </p:sp>
      <p:grpSp>
        <p:nvGrpSpPr>
          <p:cNvPr id="401" name="Google Shape;401;gf377b632c8_2_267"/>
          <p:cNvGrpSpPr/>
          <p:nvPr/>
        </p:nvGrpSpPr>
        <p:grpSpPr>
          <a:xfrm flipH="1" rot="-5400000">
            <a:off x="-561074" y="2266072"/>
            <a:ext cx="3730839" cy="1146506"/>
            <a:chOff x="3073119" y="3311467"/>
            <a:chExt cx="2869876" cy="881927"/>
          </a:xfrm>
        </p:grpSpPr>
        <p:sp>
          <p:nvSpPr>
            <p:cNvPr id="402" name="Google Shape;402;gf377b632c8_2_267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5081" y="1"/>
                  </a:moveTo>
                  <a:cubicBezTo>
                    <a:pt x="3790" y="1"/>
                    <a:pt x="3145" y="744"/>
                    <a:pt x="2522" y="1464"/>
                  </a:cubicBezTo>
                  <a:cubicBezTo>
                    <a:pt x="1922" y="2162"/>
                    <a:pt x="1344" y="2830"/>
                    <a:pt x="188" y="2830"/>
                  </a:cubicBezTo>
                  <a:cubicBezTo>
                    <a:pt x="1" y="2830"/>
                    <a:pt x="1" y="3115"/>
                    <a:pt x="188" y="3123"/>
                  </a:cubicBezTo>
                  <a:cubicBezTo>
                    <a:pt x="1479" y="3123"/>
                    <a:pt x="2124" y="2372"/>
                    <a:pt x="2747" y="1652"/>
                  </a:cubicBezTo>
                  <a:cubicBezTo>
                    <a:pt x="3355" y="954"/>
                    <a:pt x="3925" y="294"/>
                    <a:pt x="5081" y="294"/>
                  </a:cubicBezTo>
                  <a:cubicBezTo>
                    <a:pt x="6237" y="294"/>
                    <a:pt x="6807" y="954"/>
                    <a:pt x="7415" y="1652"/>
                  </a:cubicBezTo>
                  <a:cubicBezTo>
                    <a:pt x="8038" y="2372"/>
                    <a:pt x="8683" y="3123"/>
                    <a:pt x="9974" y="3123"/>
                  </a:cubicBezTo>
                  <a:cubicBezTo>
                    <a:pt x="10161" y="3115"/>
                    <a:pt x="10161" y="2830"/>
                    <a:pt x="9974" y="2830"/>
                  </a:cubicBezTo>
                  <a:cubicBezTo>
                    <a:pt x="8818" y="2830"/>
                    <a:pt x="8240" y="2162"/>
                    <a:pt x="7640" y="1464"/>
                  </a:cubicBezTo>
                  <a:cubicBezTo>
                    <a:pt x="7017" y="744"/>
                    <a:pt x="6372" y="1"/>
                    <a:pt x="5081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f377b632c8_2_267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188" y="1"/>
                  </a:moveTo>
                  <a:cubicBezTo>
                    <a:pt x="1" y="1"/>
                    <a:pt x="1" y="286"/>
                    <a:pt x="188" y="294"/>
                  </a:cubicBezTo>
                  <a:cubicBezTo>
                    <a:pt x="1344" y="294"/>
                    <a:pt x="1922" y="954"/>
                    <a:pt x="2522" y="1652"/>
                  </a:cubicBezTo>
                  <a:cubicBezTo>
                    <a:pt x="3145" y="2372"/>
                    <a:pt x="3790" y="3123"/>
                    <a:pt x="5081" y="3123"/>
                  </a:cubicBezTo>
                  <a:cubicBezTo>
                    <a:pt x="6372" y="3123"/>
                    <a:pt x="7017" y="2372"/>
                    <a:pt x="7640" y="1652"/>
                  </a:cubicBezTo>
                  <a:cubicBezTo>
                    <a:pt x="8240" y="954"/>
                    <a:pt x="8818" y="294"/>
                    <a:pt x="9974" y="294"/>
                  </a:cubicBezTo>
                  <a:cubicBezTo>
                    <a:pt x="10161" y="286"/>
                    <a:pt x="10161" y="1"/>
                    <a:pt x="9974" y="1"/>
                  </a:cubicBezTo>
                  <a:cubicBezTo>
                    <a:pt x="8683" y="1"/>
                    <a:pt x="8038" y="744"/>
                    <a:pt x="7415" y="1464"/>
                  </a:cubicBezTo>
                  <a:cubicBezTo>
                    <a:pt x="6807" y="2162"/>
                    <a:pt x="6237" y="2830"/>
                    <a:pt x="5081" y="2830"/>
                  </a:cubicBezTo>
                  <a:cubicBezTo>
                    <a:pt x="3925" y="2830"/>
                    <a:pt x="3355" y="2162"/>
                    <a:pt x="2747" y="1464"/>
                  </a:cubicBezTo>
                  <a:cubicBezTo>
                    <a:pt x="2124" y="744"/>
                    <a:pt x="1479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f377b632c8_2_267"/>
            <p:cNvSpPr/>
            <p:nvPr/>
          </p:nvSpPr>
          <p:spPr>
            <a:xfrm>
              <a:off x="3199357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820"/>
                  </a:lnTo>
                  <a:cubicBezTo>
                    <a:pt x="4" y="2850"/>
                    <a:pt x="26" y="2873"/>
                    <a:pt x="49" y="2873"/>
                  </a:cubicBezTo>
                  <a:cubicBezTo>
                    <a:pt x="79" y="2873"/>
                    <a:pt x="101" y="2850"/>
                    <a:pt x="101" y="2820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f377b632c8_2_267"/>
            <p:cNvSpPr/>
            <p:nvPr/>
          </p:nvSpPr>
          <p:spPr>
            <a:xfrm>
              <a:off x="3488549" y="3445606"/>
              <a:ext cx="27676" cy="616474"/>
            </a:xfrm>
            <a:custGeom>
              <a:rect b="b" l="l" r="r" t="t"/>
              <a:pathLst>
                <a:path extrusionOk="0" h="2183" w="98">
                  <a:moveTo>
                    <a:pt x="49" y="1"/>
                  </a:moveTo>
                  <a:cubicBezTo>
                    <a:pt x="25" y="1"/>
                    <a:pt x="0" y="17"/>
                    <a:pt x="0" y="51"/>
                  </a:cubicBezTo>
                  <a:lnTo>
                    <a:pt x="0" y="2130"/>
                  </a:lnTo>
                  <a:cubicBezTo>
                    <a:pt x="0" y="2160"/>
                    <a:pt x="23" y="2182"/>
                    <a:pt x="53" y="2182"/>
                  </a:cubicBezTo>
                  <a:cubicBezTo>
                    <a:pt x="75" y="2182"/>
                    <a:pt x="98" y="2160"/>
                    <a:pt x="98" y="2130"/>
                  </a:cubicBezTo>
                  <a:lnTo>
                    <a:pt x="98" y="51"/>
                  </a:lnTo>
                  <a:cubicBezTo>
                    <a:pt x="98" y="17"/>
                    <a:pt x="74" y="1"/>
                    <a:pt x="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f377b632c8_2_267"/>
            <p:cNvSpPr/>
            <p:nvPr/>
          </p:nvSpPr>
          <p:spPr>
            <a:xfrm>
              <a:off x="4066085" y="3479493"/>
              <a:ext cx="28806" cy="544462"/>
            </a:xfrm>
            <a:custGeom>
              <a:rect b="b" l="l" r="r" t="t"/>
              <a:pathLst>
                <a:path extrusionOk="0" h="1928" w="102">
                  <a:moveTo>
                    <a:pt x="50" y="1"/>
                  </a:moveTo>
                  <a:cubicBezTo>
                    <a:pt x="25" y="1"/>
                    <a:pt x="0" y="17"/>
                    <a:pt x="4" y="51"/>
                  </a:cubicBezTo>
                  <a:lnTo>
                    <a:pt x="4" y="1875"/>
                  </a:lnTo>
                  <a:cubicBezTo>
                    <a:pt x="4" y="1905"/>
                    <a:pt x="27" y="1927"/>
                    <a:pt x="49" y="1927"/>
                  </a:cubicBezTo>
                  <a:cubicBezTo>
                    <a:pt x="79" y="1927"/>
                    <a:pt x="102" y="1905"/>
                    <a:pt x="102" y="1875"/>
                  </a:cubicBezTo>
                  <a:lnTo>
                    <a:pt x="102" y="51"/>
                  </a:lnTo>
                  <a:cubicBezTo>
                    <a:pt x="102" y="17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f377b632c8_2_267"/>
            <p:cNvSpPr/>
            <p:nvPr/>
          </p:nvSpPr>
          <p:spPr>
            <a:xfrm>
              <a:off x="4355276" y="3354392"/>
              <a:ext cx="28806" cy="790148"/>
            </a:xfrm>
            <a:custGeom>
              <a:rect b="b" l="l" r="r" t="t"/>
              <a:pathLst>
                <a:path extrusionOk="0" h="2798" w="102">
                  <a:moveTo>
                    <a:pt x="52" y="1"/>
                  </a:moveTo>
                  <a:cubicBezTo>
                    <a:pt x="27" y="1"/>
                    <a:pt x="1" y="18"/>
                    <a:pt x="1" y="52"/>
                  </a:cubicBezTo>
                  <a:lnTo>
                    <a:pt x="1" y="2745"/>
                  </a:lnTo>
                  <a:cubicBezTo>
                    <a:pt x="1" y="2775"/>
                    <a:pt x="23" y="2798"/>
                    <a:pt x="53" y="2798"/>
                  </a:cubicBezTo>
                  <a:cubicBezTo>
                    <a:pt x="76" y="2798"/>
                    <a:pt x="98" y="2775"/>
                    <a:pt x="98" y="2745"/>
                  </a:cubicBezTo>
                  <a:lnTo>
                    <a:pt x="98" y="52"/>
                  </a:lnTo>
                  <a:cubicBezTo>
                    <a:pt x="102" y="18"/>
                    <a:pt x="78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f377b632c8_2_267"/>
            <p:cNvSpPr/>
            <p:nvPr/>
          </p:nvSpPr>
          <p:spPr>
            <a:xfrm>
              <a:off x="4644468" y="3358627"/>
              <a:ext cx="29088" cy="785912"/>
            </a:xfrm>
            <a:custGeom>
              <a:rect b="b" l="l" r="r" t="t"/>
              <a:pathLst>
                <a:path extrusionOk="0" h="2783" w="103">
                  <a:moveTo>
                    <a:pt x="51" y="1"/>
                  </a:moveTo>
                  <a:cubicBezTo>
                    <a:pt x="25" y="1"/>
                    <a:pt x="1" y="18"/>
                    <a:pt x="5" y="52"/>
                  </a:cubicBezTo>
                  <a:lnTo>
                    <a:pt x="5" y="2730"/>
                  </a:lnTo>
                  <a:cubicBezTo>
                    <a:pt x="5" y="2760"/>
                    <a:pt x="27" y="2783"/>
                    <a:pt x="50" y="2783"/>
                  </a:cubicBezTo>
                  <a:cubicBezTo>
                    <a:pt x="80" y="2783"/>
                    <a:pt x="102" y="2760"/>
                    <a:pt x="102" y="2730"/>
                  </a:cubicBezTo>
                  <a:lnTo>
                    <a:pt x="102" y="52"/>
                  </a:lnTo>
                  <a:cubicBezTo>
                    <a:pt x="102" y="18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f377b632c8_2_267"/>
            <p:cNvSpPr/>
            <p:nvPr/>
          </p:nvSpPr>
          <p:spPr>
            <a:xfrm>
              <a:off x="4933942" y="3485988"/>
              <a:ext cx="27676" cy="527236"/>
            </a:xfrm>
            <a:custGeom>
              <a:rect b="b" l="l" r="r" t="t"/>
              <a:pathLst>
                <a:path extrusionOk="0" h="1867" w="98">
                  <a:moveTo>
                    <a:pt x="49" y="0"/>
                  </a:moveTo>
                  <a:cubicBezTo>
                    <a:pt x="25" y="0"/>
                    <a:pt x="0" y="17"/>
                    <a:pt x="0" y="51"/>
                  </a:cubicBezTo>
                  <a:lnTo>
                    <a:pt x="0" y="1822"/>
                  </a:lnTo>
                  <a:cubicBezTo>
                    <a:pt x="0" y="1844"/>
                    <a:pt x="23" y="1867"/>
                    <a:pt x="53" y="1867"/>
                  </a:cubicBezTo>
                  <a:cubicBezTo>
                    <a:pt x="75" y="1867"/>
                    <a:pt x="98" y="1852"/>
                    <a:pt x="98" y="1822"/>
                  </a:cubicBezTo>
                  <a:lnTo>
                    <a:pt x="98" y="51"/>
                  </a:lnTo>
                  <a:cubicBezTo>
                    <a:pt x="98" y="17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f377b632c8_2_267"/>
            <p:cNvSpPr/>
            <p:nvPr/>
          </p:nvSpPr>
          <p:spPr>
            <a:xfrm>
              <a:off x="5511478" y="3435157"/>
              <a:ext cx="28806" cy="628899"/>
            </a:xfrm>
            <a:custGeom>
              <a:rect b="b" l="l" r="r" t="t"/>
              <a:pathLst>
                <a:path extrusionOk="0" h="2227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174"/>
                  </a:lnTo>
                  <a:cubicBezTo>
                    <a:pt x="4" y="2204"/>
                    <a:pt x="26" y="2227"/>
                    <a:pt x="49" y="2227"/>
                  </a:cubicBezTo>
                  <a:cubicBezTo>
                    <a:pt x="79" y="2227"/>
                    <a:pt x="101" y="2204"/>
                    <a:pt x="101" y="2174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f377b632c8_2_267"/>
            <p:cNvSpPr/>
            <p:nvPr/>
          </p:nvSpPr>
          <p:spPr>
            <a:xfrm>
              <a:off x="5800669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2" y="0"/>
                  </a:moveTo>
                  <a:cubicBezTo>
                    <a:pt x="27" y="0"/>
                    <a:pt x="0" y="17"/>
                    <a:pt x="0" y="51"/>
                  </a:cubicBezTo>
                  <a:lnTo>
                    <a:pt x="0" y="2820"/>
                  </a:lnTo>
                  <a:cubicBezTo>
                    <a:pt x="0" y="2850"/>
                    <a:pt x="23" y="2873"/>
                    <a:pt x="53" y="2873"/>
                  </a:cubicBezTo>
                  <a:cubicBezTo>
                    <a:pt x="75" y="2873"/>
                    <a:pt x="98" y="2850"/>
                    <a:pt x="98" y="2820"/>
                  </a:cubicBezTo>
                  <a:lnTo>
                    <a:pt x="98" y="51"/>
                  </a:lnTo>
                  <a:cubicBezTo>
                    <a:pt x="102" y="17"/>
                    <a:pt x="77" y="0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gf377b632c8_2_267"/>
          <p:cNvSpPr/>
          <p:nvPr/>
        </p:nvSpPr>
        <p:spPr>
          <a:xfrm>
            <a:off x="3111825" y="1176232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f377b632c8_2_267"/>
          <p:cNvSpPr/>
          <p:nvPr/>
        </p:nvSpPr>
        <p:spPr>
          <a:xfrm>
            <a:off x="3111825" y="2565992"/>
            <a:ext cx="547291" cy="546616"/>
          </a:xfrm>
          <a:custGeom>
            <a:rect b="b" l="l" r="r" t="t"/>
            <a:pathLst>
              <a:path extrusionOk="0" h="27520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f377b632c8_2_267"/>
          <p:cNvSpPr/>
          <p:nvPr/>
        </p:nvSpPr>
        <p:spPr>
          <a:xfrm>
            <a:off x="3111825" y="3965257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f377b632c8_2_267"/>
          <p:cNvSpPr/>
          <p:nvPr/>
        </p:nvSpPr>
        <p:spPr>
          <a:xfrm>
            <a:off x="3044963" y="1109050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f377b632c8_2_267"/>
          <p:cNvSpPr/>
          <p:nvPr/>
        </p:nvSpPr>
        <p:spPr>
          <a:xfrm>
            <a:off x="3044963" y="2498800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f377b632c8_2_267"/>
          <p:cNvSpPr/>
          <p:nvPr/>
        </p:nvSpPr>
        <p:spPr>
          <a:xfrm>
            <a:off x="3044963" y="3898075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f377b632c8_2_267"/>
          <p:cNvSpPr txBox="1"/>
          <p:nvPr/>
        </p:nvSpPr>
        <p:spPr>
          <a:xfrm>
            <a:off x="3792824" y="4030826"/>
            <a:ext cx="253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Offspring (ذرية ) will inherit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alleles</a:t>
            </a: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to express that gene.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19" name="Google Shape;419;gf377b632c8_2_267"/>
          <p:cNvSpPr txBox="1"/>
          <p:nvPr/>
        </p:nvSpPr>
        <p:spPr>
          <a:xfrm>
            <a:off x="3730544" y="2655478"/>
            <a:ext cx="4749231" cy="415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These genes are found on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chromosomes of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gametes of parents.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20" name="Google Shape;420;gf377b632c8_2_267"/>
          <p:cNvSpPr txBox="1"/>
          <p:nvPr/>
        </p:nvSpPr>
        <p:spPr>
          <a:xfrm>
            <a:off x="3730544" y="1193369"/>
            <a:ext cx="4749231" cy="509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Each parent can only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contribute one allele per gene.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21" name="Google Shape;421;gf377b632c8_2_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325" y="1193375"/>
            <a:ext cx="2640651" cy="301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f377b632c8_2_26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673" y="81400"/>
            <a:ext cx="5053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f377b632c8_2_296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Law of </a:t>
            </a:r>
            <a:r>
              <a:rPr lang="en-GB"/>
              <a:t>Dominance or Uniformity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</p:txBody>
      </p:sp>
      <p:grpSp>
        <p:nvGrpSpPr>
          <p:cNvPr id="428" name="Google Shape;428;gf377b632c8_2_296"/>
          <p:cNvGrpSpPr/>
          <p:nvPr/>
        </p:nvGrpSpPr>
        <p:grpSpPr>
          <a:xfrm>
            <a:off x="7766979" y="108"/>
            <a:ext cx="1158612" cy="5143671"/>
            <a:chOff x="3992694" y="1192179"/>
            <a:chExt cx="1158612" cy="3544426"/>
          </a:xfrm>
        </p:grpSpPr>
        <p:sp>
          <p:nvSpPr>
            <p:cNvPr id="429" name="Google Shape;429;gf377b632c8_2_296"/>
            <p:cNvSpPr/>
            <p:nvPr/>
          </p:nvSpPr>
          <p:spPr>
            <a:xfrm>
              <a:off x="4201112" y="1248680"/>
              <a:ext cx="380782" cy="53277"/>
            </a:xfrm>
            <a:custGeom>
              <a:rect b="b" l="l" r="r" t="t"/>
              <a:pathLst>
                <a:path extrusionOk="0" h="727" w="5196">
                  <a:moveTo>
                    <a:pt x="1" y="1"/>
                  </a:moveTo>
                  <a:lnTo>
                    <a:pt x="1" y="727"/>
                  </a:lnTo>
                  <a:lnTo>
                    <a:pt x="5196" y="727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f377b632c8_2_296"/>
            <p:cNvSpPr/>
            <p:nvPr/>
          </p:nvSpPr>
          <p:spPr>
            <a:xfrm>
              <a:off x="4563206" y="1248680"/>
              <a:ext cx="381295" cy="53277"/>
            </a:xfrm>
            <a:custGeom>
              <a:rect b="b" l="l" r="r" t="t"/>
              <a:pathLst>
                <a:path extrusionOk="0" h="727" w="5203">
                  <a:moveTo>
                    <a:pt x="0" y="1"/>
                  </a:moveTo>
                  <a:lnTo>
                    <a:pt x="0" y="727"/>
                  </a:lnTo>
                  <a:lnTo>
                    <a:pt x="5203" y="727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f377b632c8_2_296"/>
            <p:cNvSpPr/>
            <p:nvPr/>
          </p:nvSpPr>
          <p:spPr>
            <a:xfrm>
              <a:off x="4270218" y="1505465"/>
              <a:ext cx="310576" cy="53277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6"/>
                  </a:lnTo>
                  <a:lnTo>
                    <a:pt x="4238" y="726"/>
                  </a:lnTo>
                  <a:lnTo>
                    <a:pt x="4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f377b632c8_2_296"/>
            <p:cNvSpPr/>
            <p:nvPr/>
          </p:nvSpPr>
          <p:spPr>
            <a:xfrm>
              <a:off x="4565917" y="1505465"/>
              <a:ext cx="310576" cy="53277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6"/>
                  </a:lnTo>
                  <a:lnTo>
                    <a:pt x="4237" y="726"/>
                  </a:lnTo>
                  <a:lnTo>
                    <a:pt x="42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f377b632c8_2_296"/>
            <p:cNvSpPr/>
            <p:nvPr/>
          </p:nvSpPr>
          <p:spPr>
            <a:xfrm>
              <a:off x="4037617" y="1192179"/>
              <a:ext cx="200358" cy="171777"/>
            </a:xfrm>
            <a:custGeom>
              <a:rect b="b" l="l" r="r" t="t"/>
              <a:pathLst>
                <a:path extrusionOk="0" h="2344" w="2734">
                  <a:moveTo>
                    <a:pt x="1565" y="1"/>
                  </a:moveTo>
                  <a:cubicBezTo>
                    <a:pt x="517" y="1"/>
                    <a:pt x="1" y="1266"/>
                    <a:pt x="734" y="2000"/>
                  </a:cubicBezTo>
                  <a:cubicBezTo>
                    <a:pt x="974" y="2237"/>
                    <a:pt x="1269" y="2344"/>
                    <a:pt x="1557" y="2344"/>
                  </a:cubicBezTo>
                  <a:cubicBezTo>
                    <a:pt x="2158" y="2344"/>
                    <a:pt x="2733" y="1880"/>
                    <a:pt x="2733" y="1176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gf377b632c8_2_296"/>
            <p:cNvSpPr/>
            <p:nvPr/>
          </p:nvSpPr>
          <p:spPr>
            <a:xfrm>
              <a:off x="4037617" y="1192179"/>
              <a:ext cx="200358" cy="171777"/>
            </a:xfrm>
            <a:custGeom>
              <a:rect b="b" l="l" r="r" t="t"/>
              <a:pathLst>
                <a:path extrusionOk="0" h="2344" w="2734">
                  <a:moveTo>
                    <a:pt x="1565" y="1"/>
                  </a:moveTo>
                  <a:cubicBezTo>
                    <a:pt x="517" y="1"/>
                    <a:pt x="1" y="1266"/>
                    <a:pt x="734" y="2000"/>
                  </a:cubicBezTo>
                  <a:cubicBezTo>
                    <a:pt x="974" y="2237"/>
                    <a:pt x="1269" y="2344"/>
                    <a:pt x="1557" y="2344"/>
                  </a:cubicBezTo>
                  <a:cubicBezTo>
                    <a:pt x="2158" y="2344"/>
                    <a:pt x="2733" y="1880"/>
                    <a:pt x="2733" y="1176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f377b632c8_2_296"/>
            <p:cNvSpPr/>
            <p:nvPr/>
          </p:nvSpPr>
          <p:spPr>
            <a:xfrm>
              <a:off x="4197301" y="1452261"/>
              <a:ext cx="200284" cy="171997"/>
            </a:xfrm>
            <a:custGeom>
              <a:rect b="b" l="l" r="r" t="t"/>
              <a:pathLst>
                <a:path extrusionOk="0" h="2347" w="2733">
                  <a:moveTo>
                    <a:pt x="1565" y="0"/>
                  </a:moveTo>
                  <a:cubicBezTo>
                    <a:pt x="517" y="0"/>
                    <a:pt x="0" y="1265"/>
                    <a:pt x="734" y="1999"/>
                  </a:cubicBezTo>
                  <a:cubicBezTo>
                    <a:pt x="974" y="2239"/>
                    <a:pt x="1268" y="2346"/>
                    <a:pt x="1556" y="2346"/>
                  </a:cubicBezTo>
                  <a:cubicBezTo>
                    <a:pt x="2158" y="2346"/>
                    <a:pt x="2732" y="1879"/>
                    <a:pt x="2732" y="1175"/>
                  </a:cubicBezTo>
                  <a:cubicBezTo>
                    <a:pt x="2732" y="524"/>
                    <a:pt x="2208" y="0"/>
                    <a:pt x="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f377b632c8_2_296"/>
            <p:cNvSpPr/>
            <p:nvPr/>
          </p:nvSpPr>
          <p:spPr>
            <a:xfrm>
              <a:off x="4920829" y="1192179"/>
              <a:ext cx="200358" cy="171777"/>
            </a:xfrm>
            <a:custGeom>
              <a:rect b="b" l="l" r="r" t="t"/>
              <a:pathLst>
                <a:path extrusionOk="0" h="2344" w="2734">
                  <a:moveTo>
                    <a:pt x="1169" y="1"/>
                  </a:moveTo>
                  <a:cubicBezTo>
                    <a:pt x="525" y="1"/>
                    <a:pt x="1" y="525"/>
                    <a:pt x="1" y="1176"/>
                  </a:cubicBezTo>
                  <a:cubicBezTo>
                    <a:pt x="1" y="1880"/>
                    <a:pt x="576" y="2344"/>
                    <a:pt x="1175" y="2344"/>
                  </a:cubicBezTo>
                  <a:cubicBezTo>
                    <a:pt x="1462" y="2344"/>
                    <a:pt x="1754" y="2237"/>
                    <a:pt x="1992" y="2000"/>
                  </a:cubicBezTo>
                  <a:cubicBezTo>
                    <a:pt x="2733" y="1266"/>
                    <a:pt x="2209" y="1"/>
                    <a:pt x="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f377b632c8_2_296"/>
            <p:cNvSpPr/>
            <p:nvPr/>
          </p:nvSpPr>
          <p:spPr>
            <a:xfrm>
              <a:off x="4920829" y="1192179"/>
              <a:ext cx="200358" cy="171777"/>
            </a:xfrm>
            <a:custGeom>
              <a:rect b="b" l="l" r="r" t="t"/>
              <a:pathLst>
                <a:path extrusionOk="0" h="2344" w="2734">
                  <a:moveTo>
                    <a:pt x="1169" y="1"/>
                  </a:moveTo>
                  <a:cubicBezTo>
                    <a:pt x="525" y="1"/>
                    <a:pt x="1" y="525"/>
                    <a:pt x="1" y="1176"/>
                  </a:cubicBezTo>
                  <a:cubicBezTo>
                    <a:pt x="1" y="1880"/>
                    <a:pt x="576" y="2344"/>
                    <a:pt x="1175" y="2344"/>
                  </a:cubicBezTo>
                  <a:cubicBezTo>
                    <a:pt x="1462" y="2344"/>
                    <a:pt x="1754" y="2237"/>
                    <a:pt x="1992" y="2000"/>
                  </a:cubicBezTo>
                  <a:cubicBezTo>
                    <a:pt x="2733" y="1266"/>
                    <a:pt x="2209" y="1"/>
                    <a:pt x="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f377b632c8_2_296"/>
            <p:cNvSpPr/>
            <p:nvPr/>
          </p:nvSpPr>
          <p:spPr>
            <a:xfrm>
              <a:off x="4761218" y="1452261"/>
              <a:ext cx="171191" cy="171777"/>
            </a:xfrm>
            <a:custGeom>
              <a:rect b="b" l="l" r="r" t="t"/>
              <a:pathLst>
                <a:path extrusionOk="0" h="2344" w="2336">
                  <a:moveTo>
                    <a:pt x="1168" y="0"/>
                  </a:moveTo>
                  <a:cubicBezTo>
                    <a:pt x="524" y="0"/>
                    <a:pt x="0" y="524"/>
                    <a:pt x="0" y="1175"/>
                  </a:cubicBezTo>
                  <a:cubicBezTo>
                    <a:pt x="0" y="1819"/>
                    <a:pt x="524" y="2343"/>
                    <a:pt x="1168" y="2343"/>
                  </a:cubicBezTo>
                  <a:cubicBezTo>
                    <a:pt x="1812" y="2343"/>
                    <a:pt x="2336" y="1819"/>
                    <a:pt x="2336" y="1175"/>
                  </a:cubicBezTo>
                  <a:cubicBezTo>
                    <a:pt x="2336" y="524"/>
                    <a:pt x="1812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f377b632c8_2_296"/>
            <p:cNvSpPr/>
            <p:nvPr/>
          </p:nvSpPr>
          <p:spPr>
            <a:xfrm>
              <a:off x="4729413" y="1966784"/>
              <a:ext cx="200284" cy="171630"/>
            </a:xfrm>
            <a:custGeom>
              <a:rect b="b" l="l" r="r" t="t"/>
              <a:pathLst>
                <a:path extrusionOk="0" h="2342" w="2733">
                  <a:moveTo>
                    <a:pt x="1565" y="1"/>
                  </a:moveTo>
                  <a:cubicBezTo>
                    <a:pt x="517" y="1"/>
                    <a:pt x="0" y="1258"/>
                    <a:pt x="734" y="1999"/>
                  </a:cubicBezTo>
                  <a:cubicBezTo>
                    <a:pt x="970" y="2236"/>
                    <a:pt x="1262" y="2341"/>
                    <a:pt x="1549" y="2341"/>
                  </a:cubicBezTo>
                  <a:cubicBezTo>
                    <a:pt x="2151" y="2341"/>
                    <a:pt x="2733" y="1874"/>
                    <a:pt x="2733" y="1168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f377b632c8_2_296"/>
            <p:cNvSpPr/>
            <p:nvPr/>
          </p:nvSpPr>
          <p:spPr>
            <a:xfrm>
              <a:off x="4885726" y="2224082"/>
              <a:ext cx="200284" cy="171630"/>
            </a:xfrm>
            <a:custGeom>
              <a:rect b="b" l="l" r="r" t="t"/>
              <a:pathLst>
                <a:path extrusionOk="0" h="2342" w="2733">
                  <a:moveTo>
                    <a:pt x="1565" y="0"/>
                  </a:moveTo>
                  <a:cubicBezTo>
                    <a:pt x="525" y="0"/>
                    <a:pt x="1" y="1258"/>
                    <a:pt x="742" y="1999"/>
                  </a:cubicBezTo>
                  <a:cubicBezTo>
                    <a:pt x="978" y="2235"/>
                    <a:pt x="1269" y="2341"/>
                    <a:pt x="1555" y="2341"/>
                  </a:cubicBezTo>
                  <a:cubicBezTo>
                    <a:pt x="2155" y="2341"/>
                    <a:pt x="2733" y="1873"/>
                    <a:pt x="2733" y="1168"/>
                  </a:cubicBezTo>
                  <a:cubicBezTo>
                    <a:pt x="2733" y="524"/>
                    <a:pt x="2209" y="0"/>
                    <a:pt x="1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f377b632c8_2_296"/>
            <p:cNvSpPr/>
            <p:nvPr/>
          </p:nvSpPr>
          <p:spPr>
            <a:xfrm>
              <a:off x="4951022" y="2478083"/>
              <a:ext cx="200284" cy="171704"/>
            </a:xfrm>
            <a:custGeom>
              <a:rect b="b" l="l" r="r" t="t"/>
              <a:pathLst>
                <a:path extrusionOk="0" h="2343" w="2733">
                  <a:moveTo>
                    <a:pt x="1565" y="0"/>
                  </a:moveTo>
                  <a:cubicBezTo>
                    <a:pt x="517" y="0"/>
                    <a:pt x="1" y="1258"/>
                    <a:pt x="734" y="1999"/>
                  </a:cubicBezTo>
                  <a:cubicBezTo>
                    <a:pt x="974" y="2236"/>
                    <a:pt x="1268" y="2343"/>
                    <a:pt x="1555" y="2343"/>
                  </a:cubicBezTo>
                  <a:cubicBezTo>
                    <a:pt x="2157" y="2343"/>
                    <a:pt x="2733" y="1877"/>
                    <a:pt x="2733" y="1168"/>
                  </a:cubicBezTo>
                  <a:cubicBezTo>
                    <a:pt x="2733" y="524"/>
                    <a:pt x="2209" y="0"/>
                    <a:pt x="1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f377b632c8_2_296"/>
            <p:cNvSpPr/>
            <p:nvPr/>
          </p:nvSpPr>
          <p:spPr>
            <a:xfrm>
              <a:off x="4932921" y="2750184"/>
              <a:ext cx="200871" cy="171557"/>
            </a:xfrm>
            <a:custGeom>
              <a:rect b="b" l="l" r="r" t="t"/>
              <a:pathLst>
                <a:path extrusionOk="0" h="2341" w="2741">
                  <a:moveTo>
                    <a:pt x="1565" y="0"/>
                  </a:moveTo>
                  <a:cubicBezTo>
                    <a:pt x="524" y="0"/>
                    <a:pt x="0" y="1258"/>
                    <a:pt x="742" y="1999"/>
                  </a:cubicBezTo>
                  <a:cubicBezTo>
                    <a:pt x="978" y="2235"/>
                    <a:pt x="1270" y="2341"/>
                    <a:pt x="1556" y="2341"/>
                  </a:cubicBezTo>
                  <a:cubicBezTo>
                    <a:pt x="2159" y="2341"/>
                    <a:pt x="2740" y="1873"/>
                    <a:pt x="2740" y="1168"/>
                  </a:cubicBezTo>
                  <a:cubicBezTo>
                    <a:pt x="2740" y="524"/>
                    <a:pt x="2216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f377b632c8_2_296"/>
            <p:cNvSpPr/>
            <p:nvPr/>
          </p:nvSpPr>
          <p:spPr>
            <a:xfrm>
              <a:off x="4862129" y="2992605"/>
              <a:ext cx="200358" cy="171484"/>
            </a:xfrm>
            <a:custGeom>
              <a:rect b="b" l="l" r="r" t="t"/>
              <a:pathLst>
                <a:path extrusionOk="0" h="2340" w="2734">
                  <a:moveTo>
                    <a:pt x="1565" y="1"/>
                  </a:moveTo>
                  <a:cubicBezTo>
                    <a:pt x="525" y="1"/>
                    <a:pt x="1" y="1258"/>
                    <a:pt x="734" y="1992"/>
                  </a:cubicBezTo>
                  <a:cubicBezTo>
                    <a:pt x="974" y="2232"/>
                    <a:pt x="1269" y="2339"/>
                    <a:pt x="1557" y="2339"/>
                  </a:cubicBezTo>
                  <a:cubicBezTo>
                    <a:pt x="2158" y="2339"/>
                    <a:pt x="2733" y="1872"/>
                    <a:pt x="2733" y="1168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f377b632c8_2_296"/>
            <p:cNvSpPr/>
            <p:nvPr/>
          </p:nvSpPr>
          <p:spPr>
            <a:xfrm>
              <a:off x="4726115" y="3258697"/>
              <a:ext cx="200284" cy="171410"/>
            </a:xfrm>
            <a:custGeom>
              <a:rect b="b" l="l" r="r" t="t"/>
              <a:pathLst>
                <a:path extrusionOk="0" h="2339" w="2733">
                  <a:moveTo>
                    <a:pt x="1565" y="0"/>
                  </a:moveTo>
                  <a:cubicBezTo>
                    <a:pt x="524" y="0"/>
                    <a:pt x="0" y="1258"/>
                    <a:pt x="741" y="1991"/>
                  </a:cubicBezTo>
                  <a:cubicBezTo>
                    <a:pt x="979" y="2232"/>
                    <a:pt x="1272" y="2339"/>
                    <a:pt x="1559" y="2339"/>
                  </a:cubicBezTo>
                  <a:cubicBezTo>
                    <a:pt x="2158" y="2339"/>
                    <a:pt x="2733" y="1871"/>
                    <a:pt x="2733" y="1168"/>
                  </a:cubicBezTo>
                  <a:cubicBezTo>
                    <a:pt x="2733" y="524"/>
                    <a:pt x="2209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f377b632c8_2_296"/>
            <p:cNvSpPr/>
            <p:nvPr/>
          </p:nvSpPr>
          <p:spPr>
            <a:xfrm>
              <a:off x="4214303" y="1966784"/>
              <a:ext cx="200284" cy="171630"/>
            </a:xfrm>
            <a:custGeom>
              <a:rect b="b" l="l" r="r" t="t"/>
              <a:pathLst>
                <a:path extrusionOk="0" h="2342" w="2733">
                  <a:moveTo>
                    <a:pt x="1168" y="1"/>
                  </a:moveTo>
                  <a:cubicBezTo>
                    <a:pt x="524" y="1"/>
                    <a:pt x="0" y="525"/>
                    <a:pt x="0" y="1168"/>
                  </a:cubicBezTo>
                  <a:cubicBezTo>
                    <a:pt x="0" y="1874"/>
                    <a:pt x="578" y="2341"/>
                    <a:pt x="1181" y="2341"/>
                  </a:cubicBezTo>
                  <a:cubicBezTo>
                    <a:pt x="1468" y="2341"/>
                    <a:pt x="1760" y="2236"/>
                    <a:pt x="1999" y="1999"/>
                  </a:cubicBezTo>
                  <a:cubicBezTo>
                    <a:pt x="2733" y="1258"/>
                    <a:pt x="2209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f377b632c8_2_296"/>
            <p:cNvSpPr/>
            <p:nvPr/>
          </p:nvSpPr>
          <p:spPr>
            <a:xfrm>
              <a:off x="4057403" y="2224082"/>
              <a:ext cx="171777" cy="171191"/>
            </a:xfrm>
            <a:custGeom>
              <a:rect b="b" l="l" r="r" t="t"/>
              <a:pathLst>
                <a:path extrusionOk="0" h="2336" w="2344">
                  <a:moveTo>
                    <a:pt x="1176" y="0"/>
                  </a:moveTo>
                  <a:cubicBezTo>
                    <a:pt x="524" y="0"/>
                    <a:pt x="0" y="524"/>
                    <a:pt x="0" y="1168"/>
                  </a:cubicBezTo>
                  <a:cubicBezTo>
                    <a:pt x="0" y="1812"/>
                    <a:pt x="524" y="2336"/>
                    <a:pt x="1176" y="2336"/>
                  </a:cubicBezTo>
                  <a:cubicBezTo>
                    <a:pt x="1819" y="2336"/>
                    <a:pt x="2343" y="1812"/>
                    <a:pt x="2343" y="1168"/>
                  </a:cubicBezTo>
                  <a:cubicBezTo>
                    <a:pt x="2343" y="524"/>
                    <a:pt x="1819" y="0"/>
                    <a:pt x="1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f377b632c8_2_296"/>
            <p:cNvSpPr/>
            <p:nvPr/>
          </p:nvSpPr>
          <p:spPr>
            <a:xfrm>
              <a:off x="3992694" y="2478083"/>
              <a:ext cx="200284" cy="171704"/>
            </a:xfrm>
            <a:custGeom>
              <a:rect b="b" l="l" r="r" t="t"/>
              <a:pathLst>
                <a:path extrusionOk="0" h="2343" w="2733">
                  <a:moveTo>
                    <a:pt x="1168" y="0"/>
                  </a:moveTo>
                  <a:cubicBezTo>
                    <a:pt x="524" y="0"/>
                    <a:pt x="0" y="524"/>
                    <a:pt x="0" y="1168"/>
                  </a:cubicBezTo>
                  <a:cubicBezTo>
                    <a:pt x="0" y="1877"/>
                    <a:pt x="576" y="2343"/>
                    <a:pt x="1175" y="2343"/>
                  </a:cubicBezTo>
                  <a:cubicBezTo>
                    <a:pt x="1462" y="2343"/>
                    <a:pt x="1754" y="2236"/>
                    <a:pt x="1991" y="1999"/>
                  </a:cubicBezTo>
                  <a:cubicBezTo>
                    <a:pt x="2732" y="1258"/>
                    <a:pt x="2208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f377b632c8_2_296"/>
            <p:cNvSpPr/>
            <p:nvPr/>
          </p:nvSpPr>
          <p:spPr>
            <a:xfrm>
              <a:off x="4010209" y="2750184"/>
              <a:ext cx="200284" cy="171557"/>
            </a:xfrm>
            <a:custGeom>
              <a:rect b="b" l="l" r="r" t="t"/>
              <a:pathLst>
                <a:path extrusionOk="0" h="2341" w="2733">
                  <a:moveTo>
                    <a:pt x="1168" y="0"/>
                  </a:moveTo>
                  <a:cubicBezTo>
                    <a:pt x="525" y="0"/>
                    <a:pt x="1" y="524"/>
                    <a:pt x="1" y="1168"/>
                  </a:cubicBezTo>
                  <a:cubicBezTo>
                    <a:pt x="1" y="1873"/>
                    <a:pt x="578" y="2341"/>
                    <a:pt x="1181" y="2341"/>
                  </a:cubicBezTo>
                  <a:cubicBezTo>
                    <a:pt x="1468" y="2341"/>
                    <a:pt x="1760" y="2235"/>
                    <a:pt x="1999" y="1999"/>
                  </a:cubicBezTo>
                  <a:cubicBezTo>
                    <a:pt x="2733" y="1258"/>
                    <a:pt x="2216" y="0"/>
                    <a:pt x="1168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f377b632c8_2_296"/>
            <p:cNvSpPr/>
            <p:nvPr/>
          </p:nvSpPr>
          <p:spPr>
            <a:xfrm>
              <a:off x="4081000" y="2992605"/>
              <a:ext cx="200797" cy="171484"/>
            </a:xfrm>
            <a:custGeom>
              <a:rect b="b" l="l" r="r" t="t"/>
              <a:pathLst>
                <a:path extrusionOk="0" h="2340" w="2740">
                  <a:moveTo>
                    <a:pt x="1175" y="1"/>
                  </a:moveTo>
                  <a:cubicBezTo>
                    <a:pt x="524" y="1"/>
                    <a:pt x="0" y="525"/>
                    <a:pt x="0" y="1168"/>
                  </a:cubicBezTo>
                  <a:cubicBezTo>
                    <a:pt x="0" y="1872"/>
                    <a:pt x="578" y="2339"/>
                    <a:pt x="1180" y="2339"/>
                  </a:cubicBezTo>
                  <a:cubicBezTo>
                    <a:pt x="1468" y="2339"/>
                    <a:pt x="1761" y="2232"/>
                    <a:pt x="1999" y="1992"/>
                  </a:cubicBezTo>
                  <a:cubicBezTo>
                    <a:pt x="2740" y="1258"/>
                    <a:pt x="2216" y="1"/>
                    <a:pt x="1175" y="1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f377b632c8_2_296"/>
            <p:cNvSpPr/>
            <p:nvPr/>
          </p:nvSpPr>
          <p:spPr>
            <a:xfrm>
              <a:off x="4217015" y="3258697"/>
              <a:ext cx="200284" cy="171410"/>
            </a:xfrm>
            <a:custGeom>
              <a:rect b="b" l="l" r="r" t="t"/>
              <a:pathLst>
                <a:path extrusionOk="0" h="2339" w="2733">
                  <a:moveTo>
                    <a:pt x="1168" y="0"/>
                  </a:moveTo>
                  <a:cubicBezTo>
                    <a:pt x="525" y="0"/>
                    <a:pt x="1" y="524"/>
                    <a:pt x="1" y="1168"/>
                  </a:cubicBezTo>
                  <a:cubicBezTo>
                    <a:pt x="1" y="1871"/>
                    <a:pt x="579" y="2339"/>
                    <a:pt x="1180" y="2339"/>
                  </a:cubicBezTo>
                  <a:cubicBezTo>
                    <a:pt x="1468" y="2339"/>
                    <a:pt x="1762" y="2232"/>
                    <a:pt x="1999" y="1991"/>
                  </a:cubicBezTo>
                  <a:cubicBezTo>
                    <a:pt x="2733" y="1258"/>
                    <a:pt x="2216" y="0"/>
                    <a:pt x="1168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f377b632c8_2_296"/>
            <p:cNvSpPr/>
            <p:nvPr/>
          </p:nvSpPr>
          <p:spPr>
            <a:xfrm>
              <a:off x="4757920" y="3781501"/>
              <a:ext cx="171777" cy="171777"/>
            </a:xfrm>
            <a:custGeom>
              <a:rect b="b" l="l" r="r" t="t"/>
              <a:pathLst>
                <a:path extrusionOk="0" h="2344" w="2344">
                  <a:moveTo>
                    <a:pt x="1168" y="0"/>
                  </a:moveTo>
                  <a:cubicBezTo>
                    <a:pt x="525" y="0"/>
                    <a:pt x="1" y="524"/>
                    <a:pt x="1" y="1175"/>
                  </a:cubicBezTo>
                  <a:cubicBezTo>
                    <a:pt x="1" y="1819"/>
                    <a:pt x="525" y="2343"/>
                    <a:pt x="1168" y="2343"/>
                  </a:cubicBezTo>
                  <a:cubicBezTo>
                    <a:pt x="1820" y="2343"/>
                    <a:pt x="2344" y="1819"/>
                    <a:pt x="2344" y="1175"/>
                  </a:cubicBezTo>
                  <a:cubicBezTo>
                    <a:pt x="2344" y="524"/>
                    <a:pt x="1820" y="0"/>
                    <a:pt x="1168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f377b632c8_2_296"/>
            <p:cNvSpPr/>
            <p:nvPr/>
          </p:nvSpPr>
          <p:spPr>
            <a:xfrm>
              <a:off x="4885726" y="4038726"/>
              <a:ext cx="200284" cy="171777"/>
            </a:xfrm>
            <a:custGeom>
              <a:rect b="b" l="l" r="r" t="t"/>
              <a:pathLst>
                <a:path extrusionOk="0" h="2344" w="2733">
                  <a:moveTo>
                    <a:pt x="1565" y="1"/>
                  </a:moveTo>
                  <a:cubicBezTo>
                    <a:pt x="525" y="1"/>
                    <a:pt x="1" y="1258"/>
                    <a:pt x="742" y="2000"/>
                  </a:cubicBezTo>
                  <a:cubicBezTo>
                    <a:pt x="979" y="2237"/>
                    <a:pt x="1271" y="2343"/>
                    <a:pt x="1558" y="2343"/>
                  </a:cubicBezTo>
                  <a:cubicBezTo>
                    <a:pt x="2157" y="2343"/>
                    <a:pt x="2733" y="1878"/>
                    <a:pt x="2733" y="1169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f377b632c8_2_296"/>
            <p:cNvSpPr/>
            <p:nvPr/>
          </p:nvSpPr>
          <p:spPr>
            <a:xfrm>
              <a:off x="4951022" y="4292726"/>
              <a:ext cx="200284" cy="171997"/>
            </a:xfrm>
            <a:custGeom>
              <a:rect b="b" l="l" r="r" t="t"/>
              <a:pathLst>
                <a:path extrusionOk="0" h="2347" w="2733">
                  <a:moveTo>
                    <a:pt x="1565" y="1"/>
                  </a:moveTo>
                  <a:cubicBezTo>
                    <a:pt x="517" y="1"/>
                    <a:pt x="1" y="1266"/>
                    <a:pt x="734" y="1999"/>
                  </a:cubicBezTo>
                  <a:cubicBezTo>
                    <a:pt x="974" y="2239"/>
                    <a:pt x="1268" y="2347"/>
                    <a:pt x="1557" y="2347"/>
                  </a:cubicBezTo>
                  <a:cubicBezTo>
                    <a:pt x="2158" y="2347"/>
                    <a:pt x="2733" y="1879"/>
                    <a:pt x="2733" y="1176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f377b632c8_2_296"/>
            <p:cNvSpPr/>
            <p:nvPr/>
          </p:nvSpPr>
          <p:spPr>
            <a:xfrm>
              <a:off x="4932921" y="4564828"/>
              <a:ext cx="200871" cy="171777"/>
            </a:xfrm>
            <a:custGeom>
              <a:rect b="b" l="l" r="r" t="t"/>
              <a:pathLst>
                <a:path extrusionOk="0" h="2344" w="2741">
                  <a:moveTo>
                    <a:pt x="1565" y="1"/>
                  </a:moveTo>
                  <a:cubicBezTo>
                    <a:pt x="524" y="1"/>
                    <a:pt x="0" y="1258"/>
                    <a:pt x="742" y="1999"/>
                  </a:cubicBezTo>
                  <a:cubicBezTo>
                    <a:pt x="979" y="2237"/>
                    <a:pt x="1272" y="2343"/>
                    <a:pt x="1560" y="2343"/>
                  </a:cubicBezTo>
                  <a:cubicBezTo>
                    <a:pt x="2161" y="2343"/>
                    <a:pt x="2740" y="1877"/>
                    <a:pt x="2740" y="1168"/>
                  </a:cubicBezTo>
                  <a:cubicBezTo>
                    <a:pt x="2740" y="525"/>
                    <a:pt x="2216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f377b632c8_2_296"/>
            <p:cNvSpPr/>
            <p:nvPr/>
          </p:nvSpPr>
          <p:spPr>
            <a:xfrm>
              <a:off x="4225809" y="3781501"/>
              <a:ext cx="200871" cy="171997"/>
            </a:xfrm>
            <a:custGeom>
              <a:rect b="b" l="l" r="r" t="t"/>
              <a:pathLst>
                <a:path extrusionOk="0" h="2347" w="2741">
                  <a:moveTo>
                    <a:pt x="1176" y="0"/>
                  </a:moveTo>
                  <a:cubicBezTo>
                    <a:pt x="524" y="0"/>
                    <a:pt x="0" y="524"/>
                    <a:pt x="0" y="1175"/>
                  </a:cubicBezTo>
                  <a:cubicBezTo>
                    <a:pt x="0" y="1879"/>
                    <a:pt x="579" y="2346"/>
                    <a:pt x="1180" y="2346"/>
                  </a:cubicBezTo>
                  <a:cubicBezTo>
                    <a:pt x="1468" y="2346"/>
                    <a:pt x="1761" y="2239"/>
                    <a:pt x="1999" y="1999"/>
                  </a:cubicBezTo>
                  <a:cubicBezTo>
                    <a:pt x="2740" y="1265"/>
                    <a:pt x="221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f377b632c8_2_296"/>
            <p:cNvSpPr/>
            <p:nvPr/>
          </p:nvSpPr>
          <p:spPr>
            <a:xfrm>
              <a:off x="4069495" y="4038726"/>
              <a:ext cx="200284" cy="171777"/>
            </a:xfrm>
            <a:custGeom>
              <a:rect b="b" l="l" r="r" t="t"/>
              <a:pathLst>
                <a:path extrusionOk="0" h="2344" w="2733">
                  <a:moveTo>
                    <a:pt x="1168" y="1"/>
                  </a:moveTo>
                  <a:cubicBezTo>
                    <a:pt x="524" y="1"/>
                    <a:pt x="0" y="525"/>
                    <a:pt x="0" y="1169"/>
                  </a:cubicBezTo>
                  <a:cubicBezTo>
                    <a:pt x="0" y="1878"/>
                    <a:pt x="576" y="2343"/>
                    <a:pt x="1177" y="2343"/>
                  </a:cubicBezTo>
                  <a:cubicBezTo>
                    <a:pt x="1465" y="2343"/>
                    <a:pt x="1759" y="2237"/>
                    <a:pt x="1999" y="2000"/>
                  </a:cubicBezTo>
                  <a:cubicBezTo>
                    <a:pt x="2732" y="1258"/>
                    <a:pt x="2208" y="1"/>
                    <a:pt x="1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f377b632c8_2_296"/>
            <p:cNvSpPr/>
            <p:nvPr/>
          </p:nvSpPr>
          <p:spPr>
            <a:xfrm>
              <a:off x="4004199" y="4292726"/>
              <a:ext cx="200284" cy="171997"/>
            </a:xfrm>
            <a:custGeom>
              <a:rect b="b" l="l" r="r" t="t"/>
              <a:pathLst>
                <a:path extrusionOk="0" h="2347" w="2733">
                  <a:moveTo>
                    <a:pt x="1176" y="1"/>
                  </a:moveTo>
                  <a:cubicBezTo>
                    <a:pt x="524" y="1"/>
                    <a:pt x="0" y="525"/>
                    <a:pt x="0" y="1176"/>
                  </a:cubicBezTo>
                  <a:cubicBezTo>
                    <a:pt x="0" y="1879"/>
                    <a:pt x="578" y="2347"/>
                    <a:pt x="1180" y="2347"/>
                  </a:cubicBezTo>
                  <a:cubicBezTo>
                    <a:pt x="1468" y="2347"/>
                    <a:pt x="1761" y="2239"/>
                    <a:pt x="1999" y="1999"/>
                  </a:cubicBezTo>
                  <a:cubicBezTo>
                    <a:pt x="2733" y="1266"/>
                    <a:pt x="2216" y="1"/>
                    <a:pt x="1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f377b632c8_2_296"/>
            <p:cNvSpPr/>
            <p:nvPr/>
          </p:nvSpPr>
          <p:spPr>
            <a:xfrm>
              <a:off x="4022300" y="4564828"/>
              <a:ext cx="171191" cy="171777"/>
            </a:xfrm>
            <a:custGeom>
              <a:rect b="b" l="l" r="r" t="t"/>
              <a:pathLst>
                <a:path extrusionOk="0" h="2344" w="2336">
                  <a:moveTo>
                    <a:pt x="1168" y="1"/>
                  </a:moveTo>
                  <a:cubicBezTo>
                    <a:pt x="524" y="1"/>
                    <a:pt x="0" y="525"/>
                    <a:pt x="0" y="1168"/>
                  </a:cubicBezTo>
                  <a:cubicBezTo>
                    <a:pt x="0" y="1820"/>
                    <a:pt x="524" y="2344"/>
                    <a:pt x="1168" y="2344"/>
                  </a:cubicBezTo>
                  <a:cubicBezTo>
                    <a:pt x="1812" y="2344"/>
                    <a:pt x="2336" y="1820"/>
                    <a:pt x="2336" y="1168"/>
                  </a:cubicBezTo>
                  <a:cubicBezTo>
                    <a:pt x="2336" y="525"/>
                    <a:pt x="1812" y="1"/>
                    <a:pt x="1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f377b632c8_2_296"/>
            <p:cNvSpPr/>
            <p:nvPr/>
          </p:nvSpPr>
          <p:spPr>
            <a:xfrm>
              <a:off x="4395313" y="1667275"/>
              <a:ext cx="313874" cy="268365"/>
            </a:xfrm>
            <a:custGeom>
              <a:rect b="b" l="l" r="r" t="t"/>
              <a:pathLst>
                <a:path extrusionOk="0" h="3662" w="4283">
                  <a:moveTo>
                    <a:pt x="2448" y="0"/>
                  </a:moveTo>
                  <a:cubicBezTo>
                    <a:pt x="816" y="0"/>
                    <a:pt x="1" y="1969"/>
                    <a:pt x="1153" y="3122"/>
                  </a:cubicBezTo>
                  <a:cubicBezTo>
                    <a:pt x="1526" y="3495"/>
                    <a:pt x="1985" y="3662"/>
                    <a:pt x="2435" y="3662"/>
                  </a:cubicBezTo>
                  <a:cubicBezTo>
                    <a:pt x="3378" y="3662"/>
                    <a:pt x="4282" y="2931"/>
                    <a:pt x="4282" y="1827"/>
                  </a:cubicBezTo>
                  <a:cubicBezTo>
                    <a:pt x="4282" y="816"/>
                    <a:pt x="3459" y="0"/>
                    <a:pt x="2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f377b632c8_2_296"/>
            <p:cNvSpPr/>
            <p:nvPr/>
          </p:nvSpPr>
          <p:spPr>
            <a:xfrm>
              <a:off x="4429317" y="3478694"/>
              <a:ext cx="294674" cy="268438"/>
            </a:xfrm>
            <a:custGeom>
              <a:rect b="b" l="l" r="r" t="t"/>
              <a:pathLst>
                <a:path extrusionOk="0" h="3663" w="4021">
                  <a:moveTo>
                    <a:pt x="2011" y="0"/>
                  </a:moveTo>
                  <a:cubicBezTo>
                    <a:pt x="1543" y="0"/>
                    <a:pt x="1075" y="180"/>
                    <a:pt x="719" y="539"/>
                  </a:cubicBezTo>
                  <a:cubicBezTo>
                    <a:pt x="1" y="1250"/>
                    <a:pt x="1" y="2410"/>
                    <a:pt x="719" y="3129"/>
                  </a:cubicBezTo>
                  <a:cubicBezTo>
                    <a:pt x="1075" y="3485"/>
                    <a:pt x="1543" y="3662"/>
                    <a:pt x="2011" y="3662"/>
                  </a:cubicBezTo>
                  <a:cubicBezTo>
                    <a:pt x="2480" y="3662"/>
                    <a:pt x="2950" y="3485"/>
                    <a:pt x="3309" y="3129"/>
                  </a:cubicBezTo>
                  <a:cubicBezTo>
                    <a:pt x="4020" y="2410"/>
                    <a:pt x="4020" y="1250"/>
                    <a:pt x="3309" y="539"/>
                  </a:cubicBezTo>
                  <a:cubicBezTo>
                    <a:pt x="2950" y="180"/>
                    <a:pt x="2480" y="0"/>
                    <a:pt x="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f377b632c8_2_296"/>
            <p:cNvSpPr/>
            <p:nvPr/>
          </p:nvSpPr>
          <p:spPr>
            <a:xfrm>
              <a:off x="4201112" y="2281683"/>
              <a:ext cx="380782" cy="53277"/>
            </a:xfrm>
            <a:custGeom>
              <a:rect b="b" l="l" r="r" t="t"/>
              <a:pathLst>
                <a:path extrusionOk="0" h="727" w="5196">
                  <a:moveTo>
                    <a:pt x="1" y="0"/>
                  </a:moveTo>
                  <a:lnTo>
                    <a:pt x="1" y="726"/>
                  </a:lnTo>
                  <a:lnTo>
                    <a:pt x="5196" y="726"/>
                  </a:lnTo>
                  <a:lnTo>
                    <a:pt x="51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f377b632c8_2_296"/>
            <p:cNvSpPr/>
            <p:nvPr/>
          </p:nvSpPr>
          <p:spPr>
            <a:xfrm>
              <a:off x="4563206" y="2281683"/>
              <a:ext cx="381295" cy="53277"/>
            </a:xfrm>
            <a:custGeom>
              <a:rect b="b" l="l" r="r" t="t"/>
              <a:pathLst>
                <a:path extrusionOk="0" h="727" w="5203">
                  <a:moveTo>
                    <a:pt x="0" y="0"/>
                  </a:moveTo>
                  <a:lnTo>
                    <a:pt x="0" y="726"/>
                  </a:lnTo>
                  <a:lnTo>
                    <a:pt x="5203" y="726"/>
                  </a:lnTo>
                  <a:lnTo>
                    <a:pt x="5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f377b632c8_2_296"/>
            <p:cNvSpPr/>
            <p:nvPr/>
          </p:nvSpPr>
          <p:spPr>
            <a:xfrm>
              <a:off x="4143511" y="2543305"/>
              <a:ext cx="444978" cy="53351"/>
            </a:xfrm>
            <a:custGeom>
              <a:rect b="b" l="l" r="r" t="t"/>
              <a:pathLst>
                <a:path extrusionOk="0" h="728" w="6072">
                  <a:moveTo>
                    <a:pt x="1" y="1"/>
                  </a:moveTo>
                  <a:lnTo>
                    <a:pt x="1" y="727"/>
                  </a:lnTo>
                  <a:lnTo>
                    <a:pt x="6071" y="727"/>
                  </a:lnTo>
                  <a:lnTo>
                    <a:pt x="6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f377b632c8_2_296"/>
            <p:cNvSpPr/>
            <p:nvPr/>
          </p:nvSpPr>
          <p:spPr>
            <a:xfrm>
              <a:off x="4567016" y="2543305"/>
              <a:ext cx="445491" cy="53351"/>
            </a:xfrm>
            <a:custGeom>
              <a:rect b="b" l="l" r="r" t="t"/>
              <a:pathLst>
                <a:path extrusionOk="0" h="728" w="6079">
                  <a:moveTo>
                    <a:pt x="1" y="1"/>
                  </a:moveTo>
                  <a:lnTo>
                    <a:pt x="1" y="727"/>
                  </a:lnTo>
                  <a:lnTo>
                    <a:pt x="6079" y="727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f377b632c8_2_296"/>
            <p:cNvSpPr/>
            <p:nvPr/>
          </p:nvSpPr>
          <p:spPr>
            <a:xfrm>
              <a:off x="4567016" y="4618031"/>
              <a:ext cx="445491" cy="53277"/>
            </a:xfrm>
            <a:custGeom>
              <a:rect b="b" l="l" r="r" t="t"/>
              <a:pathLst>
                <a:path extrusionOk="0" h="727" w="6079">
                  <a:moveTo>
                    <a:pt x="1" y="1"/>
                  </a:moveTo>
                  <a:lnTo>
                    <a:pt x="1" y="727"/>
                  </a:lnTo>
                  <a:lnTo>
                    <a:pt x="6079" y="727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f377b632c8_2_296"/>
            <p:cNvSpPr/>
            <p:nvPr/>
          </p:nvSpPr>
          <p:spPr>
            <a:xfrm>
              <a:off x="4143511" y="4618031"/>
              <a:ext cx="444978" cy="53277"/>
            </a:xfrm>
            <a:custGeom>
              <a:rect b="b" l="l" r="r" t="t"/>
              <a:pathLst>
                <a:path extrusionOk="0" h="727" w="6072">
                  <a:moveTo>
                    <a:pt x="1" y="1"/>
                  </a:moveTo>
                  <a:lnTo>
                    <a:pt x="1" y="727"/>
                  </a:lnTo>
                  <a:lnTo>
                    <a:pt x="6071" y="727"/>
                  </a:lnTo>
                  <a:lnTo>
                    <a:pt x="60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f377b632c8_2_296"/>
            <p:cNvSpPr/>
            <p:nvPr/>
          </p:nvSpPr>
          <p:spPr>
            <a:xfrm>
              <a:off x="4143511" y="3057388"/>
              <a:ext cx="444978" cy="53277"/>
            </a:xfrm>
            <a:custGeom>
              <a:rect b="b" l="l" r="r" t="t"/>
              <a:pathLst>
                <a:path extrusionOk="0" h="727" w="6072">
                  <a:moveTo>
                    <a:pt x="1" y="0"/>
                  </a:moveTo>
                  <a:lnTo>
                    <a:pt x="1" y="726"/>
                  </a:lnTo>
                  <a:lnTo>
                    <a:pt x="6071" y="726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f377b632c8_2_296"/>
            <p:cNvSpPr/>
            <p:nvPr/>
          </p:nvSpPr>
          <p:spPr>
            <a:xfrm>
              <a:off x="4567016" y="3057388"/>
              <a:ext cx="445491" cy="53277"/>
            </a:xfrm>
            <a:custGeom>
              <a:rect b="b" l="l" r="r" t="t"/>
              <a:pathLst>
                <a:path extrusionOk="0" h="727" w="6079">
                  <a:moveTo>
                    <a:pt x="1" y="0"/>
                  </a:moveTo>
                  <a:lnTo>
                    <a:pt x="1" y="726"/>
                  </a:lnTo>
                  <a:lnTo>
                    <a:pt x="6079" y="726"/>
                  </a:lnTo>
                  <a:lnTo>
                    <a:pt x="6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f377b632c8_2_296"/>
            <p:cNvSpPr/>
            <p:nvPr/>
          </p:nvSpPr>
          <p:spPr>
            <a:xfrm>
              <a:off x="4143511" y="2791296"/>
              <a:ext cx="444978" cy="53277"/>
            </a:xfrm>
            <a:custGeom>
              <a:rect b="b" l="l" r="r" t="t"/>
              <a:pathLst>
                <a:path extrusionOk="0" h="727" w="6072">
                  <a:moveTo>
                    <a:pt x="1" y="0"/>
                  </a:moveTo>
                  <a:lnTo>
                    <a:pt x="1" y="727"/>
                  </a:lnTo>
                  <a:lnTo>
                    <a:pt x="6071" y="72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f377b632c8_2_296"/>
            <p:cNvSpPr/>
            <p:nvPr/>
          </p:nvSpPr>
          <p:spPr>
            <a:xfrm>
              <a:off x="4567016" y="2791296"/>
              <a:ext cx="445491" cy="53277"/>
            </a:xfrm>
            <a:custGeom>
              <a:rect b="b" l="l" r="r" t="t"/>
              <a:pathLst>
                <a:path extrusionOk="0" h="727" w="6079">
                  <a:moveTo>
                    <a:pt x="1" y="0"/>
                  </a:moveTo>
                  <a:lnTo>
                    <a:pt x="1" y="727"/>
                  </a:lnTo>
                  <a:lnTo>
                    <a:pt x="6079" y="727"/>
                  </a:lnTo>
                  <a:lnTo>
                    <a:pt x="6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f377b632c8_2_296"/>
            <p:cNvSpPr/>
            <p:nvPr/>
          </p:nvSpPr>
          <p:spPr>
            <a:xfrm>
              <a:off x="4270218" y="2028782"/>
              <a:ext cx="310576" cy="53277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7"/>
                  </a:lnTo>
                  <a:lnTo>
                    <a:pt x="4238" y="727"/>
                  </a:lnTo>
                  <a:lnTo>
                    <a:pt x="42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f377b632c8_2_296"/>
            <p:cNvSpPr/>
            <p:nvPr/>
          </p:nvSpPr>
          <p:spPr>
            <a:xfrm>
              <a:off x="4565917" y="2028782"/>
              <a:ext cx="310576" cy="53277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7"/>
                  </a:lnTo>
                  <a:lnTo>
                    <a:pt x="4237" y="727"/>
                  </a:lnTo>
                  <a:lnTo>
                    <a:pt x="42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f377b632c8_2_296"/>
            <p:cNvSpPr/>
            <p:nvPr/>
          </p:nvSpPr>
          <p:spPr>
            <a:xfrm>
              <a:off x="4270218" y="3319010"/>
              <a:ext cx="310576" cy="53277"/>
            </a:xfrm>
            <a:custGeom>
              <a:rect b="b" l="l" r="r" t="t"/>
              <a:pathLst>
                <a:path extrusionOk="0" h="727" w="4238">
                  <a:moveTo>
                    <a:pt x="1" y="1"/>
                  </a:moveTo>
                  <a:lnTo>
                    <a:pt x="1" y="727"/>
                  </a:lnTo>
                  <a:lnTo>
                    <a:pt x="4238" y="727"/>
                  </a:lnTo>
                  <a:lnTo>
                    <a:pt x="4238" y="1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f377b632c8_2_296"/>
            <p:cNvSpPr/>
            <p:nvPr/>
          </p:nvSpPr>
          <p:spPr>
            <a:xfrm>
              <a:off x="4565917" y="3319010"/>
              <a:ext cx="310576" cy="53277"/>
            </a:xfrm>
            <a:custGeom>
              <a:rect b="b" l="l" r="r" t="t"/>
              <a:pathLst>
                <a:path extrusionOk="0" h="727" w="4238">
                  <a:moveTo>
                    <a:pt x="1" y="1"/>
                  </a:moveTo>
                  <a:lnTo>
                    <a:pt x="1" y="727"/>
                  </a:lnTo>
                  <a:lnTo>
                    <a:pt x="4237" y="727"/>
                  </a:lnTo>
                  <a:lnTo>
                    <a:pt x="4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f377b632c8_2_296"/>
            <p:cNvSpPr/>
            <p:nvPr/>
          </p:nvSpPr>
          <p:spPr>
            <a:xfrm>
              <a:off x="4567016" y="4099625"/>
              <a:ext cx="445491" cy="52764"/>
            </a:xfrm>
            <a:custGeom>
              <a:rect b="b" l="l" r="r" t="t"/>
              <a:pathLst>
                <a:path extrusionOk="0" h="720" w="6079">
                  <a:moveTo>
                    <a:pt x="1" y="1"/>
                  </a:moveTo>
                  <a:lnTo>
                    <a:pt x="1" y="719"/>
                  </a:lnTo>
                  <a:lnTo>
                    <a:pt x="6079" y="7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f377b632c8_2_296"/>
            <p:cNvSpPr/>
            <p:nvPr/>
          </p:nvSpPr>
          <p:spPr>
            <a:xfrm>
              <a:off x="4143511" y="4099625"/>
              <a:ext cx="444978" cy="52764"/>
            </a:xfrm>
            <a:custGeom>
              <a:rect b="b" l="l" r="r" t="t"/>
              <a:pathLst>
                <a:path extrusionOk="0" h="720" w="6072">
                  <a:moveTo>
                    <a:pt x="1" y="1"/>
                  </a:moveTo>
                  <a:lnTo>
                    <a:pt x="1" y="719"/>
                  </a:lnTo>
                  <a:lnTo>
                    <a:pt x="6071" y="719"/>
                  </a:lnTo>
                  <a:lnTo>
                    <a:pt x="60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f377b632c8_2_296"/>
            <p:cNvSpPr/>
            <p:nvPr/>
          </p:nvSpPr>
          <p:spPr>
            <a:xfrm>
              <a:off x="4567016" y="4365130"/>
              <a:ext cx="445491" cy="53277"/>
            </a:xfrm>
            <a:custGeom>
              <a:rect b="b" l="l" r="r" t="t"/>
              <a:pathLst>
                <a:path extrusionOk="0" h="727" w="6079">
                  <a:moveTo>
                    <a:pt x="1" y="1"/>
                  </a:moveTo>
                  <a:lnTo>
                    <a:pt x="1" y="727"/>
                  </a:lnTo>
                  <a:lnTo>
                    <a:pt x="6079" y="727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gf377b632c8_2_296"/>
            <p:cNvSpPr/>
            <p:nvPr/>
          </p:nvSpPr>
          <p:spPr>
            <a:xfrm>
              <a:off x="4143511" y="4365130"/>
              <a:ext cx="444978" cy="53277"/>
            </a:xfrm>
            <a:custGeom>
              <a:rect b="b" l="l" r="r" t="t"/>
              <a:pathLst>
                <a:path extrusionOk="0" h="727" w="6072">
                  <a:moveTo>
                    <a:pt x="1" y="1"/>
                  </a:moveTo>
                  <a:lnTo>
                    <a:pt x="1" y="727"/>
                  </a:lnTo>
                  <a:lnTo>
                    <a:pt x="6071" y="727"/>
                  </a:lnTo>
                  <a:lnTo>
                    <a:pt x="60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gf377b632c8_2_296"/>
            <p:cNvSpPr/>
            <p:nvPr/>
          </p:nvSpPr>
          <p:spPr>
            <a:xfrm>
              <a:off x="4574711" y="3838003"/>
              <a:ext cx="310576" cy="53277"/>
            </a:xfrm>
            <a:custGeom>
              <a:rect b="b" l="l" r="r" t="t"/>
              <a:pathLst>
                <a:path extrusionOk="0" h="727" w="4238">
                  <a:moveTo>
                    <a:pt x="0" y="0"/>
                  </a:moveTo>
                  <a:lnTo>
                    <a:pt x="0" y="726"/>
                  </a:lnTo>
                  <a:lnTo>
                    <a:pt x="4237" y="726"/>
                  </a:lnTo>
                  <a:lnTo>
                    <a:pt x="4237" y="0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f377b632c8_2_296"/>
            <p:cNvSpPr/>
            <p:nvPr/>
          </p:nvSpPr>
          <p:spPr>
            <a:xfrm>
              <a:off x="4279012" y="3838003"/>
              <a:ext cx="310576" cy="53277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6"/>
                  </a:lnTo>
                  <a:lnTo>
                    <a:pt x="4237" y="726"/>
                  </a:lnTo>
                  <a:lnTo>
                    <a:pt x="42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gf377b632c8_2_296"/>
          <p:cNvSpPr txBox="1"/>
          <p:nvPr/>
        </p:nvSpPr>
        <p:spPr>
          <a:xfrm>
            <a:off x="235831" y="3026647"/>
            <a:ext cx="34464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GB" sz="1200">
                <a:latin typeface="Fira Sans Medium"/>
                <a:ea typeface="Fira Sans Medium"/>
                <a:cs typeface="Fira Sans Medium"/>
                <a:sym typeface="Fira Sans Medium"/>
              </a:rPr>
              <a:t>P1 generation =PP x pp .</a:t>
            </a:r>
            <a:endParaRPr b="1" sz="12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82" name="Google Shape;482;gf377b632c8_2_296"/>
          <p:cNvSpPr txBox="1"/>
          <p:nvPr/>
        </p:nvSpPr>
        <p:spPr>
          <a:xfrm>
            <a:off x="235825" y="2521655"/>
            <a:ext cx="48099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latin typeface="Fira Sans Medium"/>
                <a:ea typeface="Fira Sans Medium"/>
                <a:cs typeface="Fira Sans Medium"/>
                <a:sym typeface="Fira Sans Medium"/>
              </a:rPr>
              <a:t>CROSS: 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Pure bred purple female  x  White male.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83" name="Google Shape;483;gf377b632c8_2_296"/>
          <p:cNvSpPr txBox="1"/>
          <p:nvPr/>
        </p:nvSpPr>
        <p:spPr>
          <a:xfrm>
            <a:off x="235834" y="1903823"/>
            <a:ext cx="41064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latin typeface="Fira Sans Medium"/>
                <a:ea typeface="Fira Sans Medium"/>
                <a:cs typeface="Fira Sans Medium"/>
                <a:sym typeface="Fira Sans Medium"/>
              </a:rPr>
              <a:t>Recall Mendel’s 1st experiment.</a:t>
            </a:r>
            <a:endParaRPr b="1" sz="12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84" name="Google Shape;484;gf377b632c8_2_296"/>
          <p:cNvSpPr txBox="1"/>
          <p:nvPr/>
        </p:nvSpPr>
        <p:spPr>
          <a:xfrm>
            <a:off x="235826" y="1411985"/>
            <a:ext cx="49872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latin typeface="Fira Sans Medium"/>
                <a:ea typeface="Fira Sans Medium"/>
                <a:cs typeface="Fira Sans Medium"/>
                <a:sym typeface="Fira Sans Medium"/>
              </a:rPr>
              <a:t>COMPLETE DOMINANCE: </a:t>
            </a: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one allele is dominant to another allele.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85" name="Google Shape;485;gf377b632c8_2_296"/>
          <p:cNvSpPr/>
          <p:nvPr/>
        </p:nvSpPr>
        <p:spPr>
          <a:xfrm rot="-528">
            <a:off x="5518398" y="1412122"/>
            <a:ext cx="1953300" cy="10284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accent2"/>
                </a:solidFill>
              </a:rPr>
              <a:t>Team 437:</a:t>
            </a:r>
            <a:endParaRPr sz="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</a:rPr>
              <a:t>In a cross of parents that are pure for contrasting traits, </a:t>
            </a:r>
            <a:r>
              <a:rPr b="1" lang="en-GB" sz="800">
                <a:solidFill>
                  <a:schemeClr val="lt1"/>
                </a:solidFill>
              </a:rPr>
              <a:t>only one</a:t>
            </a:r>
            <a:r>
              <a:rPr lang="en-GB" sz="800">
                <a:solidFill>
                  <a:schemeClr val="lt1"/>
                </a:solidFill>
              </a:rPr>
              <a:t> form of the trait will appear in the next generation All offspring will be </a:t>
            </a:r>
            <a:r>
              <a:rPr b="1" lang="en-GB" sz="800">
                <a:solidFill>
                  <a:schemeClr val="lt1"/>
                </a:solidFill>
              </a:rPr>
              <a:t>heterozygous</a:t>
            </a:r>
            <a:r>
              <a:rPr lang="en-GB" sz="800">
                <a:solidFill>
                  <a:schemeClr val="lt1"/>
                </a:solidFill>
              </a:rPr>
              <a:t> and express only the </a:t>
            </a:r>
            <a:r>
              <a:rPr b="1" lang="en-GB" sz="800">
                <a:solidFill>
                  <a:schemeClr val="lt1"/>
                </a:solidFill>
              </a:rPr>
              <a:t>dominant</a:t>
            </a:r>
            <a:r>
              <a:rPr lang="en-GB" sz="800">
                <a:solidFill>
                  <a:schemeClr val="lt1"/>
                </a:solidFill>
              </a:rPr>
              <a:t> trait.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</p:txBody>
      </p:sp>
      <p:pic>
        <p:nvPicPr>
          <p:cNvPr id="486" name="Google Shape;486;gf377b632c8_2_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028" y="2800051"/>
            <a:ext cx="3175943" cy="22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gf377b632c8_2_29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398" y="68600"/>
            <a:ext cx="5053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377b632c8_2_360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Law </a:t>
            </a:r>
            <a:r>
              <a:rPr lang="en-GB"/>
              <a:t>of Segregation </a:t>
            </a:r>
            <a:endParaRPr/>
          </a:p>
        </p:txBody>
      </p:sp>
      <p:grpSp>
        <p:nvGrpSpPr>
          <p:cNvPr id="493" name="Google Shape;493;gf377b632c8_2_360"/>
          <p:cNvGrpSpPr/>
          <p:nvPr/>
        </p:nvGrpSpPr>
        <p:grpSpPr>
          <a:xfrm>
            <a:off x="628721" y="4138153"/>
            <a:ext cx="7886558" cy="775417"/>
            <a:chOff x="808801" y="2320752"/>
            <a:chExt cx="8852350" cy="870375"/>
          </a:xfrm>
        </p:grpSpPr>
        <p:sp>
          <p:nvSpPr>
            <p:cNvPr id="494" name="Google Shape;494;gf377b632c8_2_360"/>
            <p:cNvSpPr/>
            <p:nvPr/>
          </p:nvSpPr>
          <p:spPr>
            <a:xfrm rot="-2922755">
              <a:off x="874633" y="2924360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163" y="0"/>
                    <a:pt x="120" y="17"/>
                    <a:pt x="88" y="49"/>
                  </a:cubicBezTo>
                  <a:cubicBezTo>
                    <a:pt x="1" y="144"/>
                    <a:pt x="70" y="297"/>
                    <a:pt x="199" y="297"/>
                  </a:cubicBezTo>
                  <a:cubicBezTo>
                    <a:pt x="202" y="297"/>
                    <a:pt x="205" y="296"/>
                    <a:pt x="208" y="296"/>
                  </a:cubicBezTo>
                  <a:cubicBezTo>
                    <a:pt x="343" y="296"/>
                    <a:pt x="403" y="132"/>
                    <a:pt x="305" y="42"/>
                  </a:cubicBezTo>
                  <a:cubicBezTo>
                    <a:pt x="277" y="14"/>
                    <a:pt x="241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gf377b632c8_2_360"/>
            <p:cNvSpPr/>
            <p:nvPr/>
          </p:nvSpPr>
          <p:spPr>
            <a:xfrm rot="-2922755">
              <a:off x="814343" y="2333219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197" y="0"/>
                  </a:moveTo>
                  <a:cubicBezTo>
                    <a:pt x="158" y="0"/>
                    <a:pt x="119" y="15"/>
                    <a:pt x="88" y="46"/>
                  </a:cubicBezTo>
                  <a:cubicBezTo>
                    <a:pt x="0" y="141"/>
                    <a:pt x="70" y="301"/>
                    <a:pt x="199" y="301"/>
                  </a:cubicBezTo>
                  <a:cubicBezTo>
                    <a:pt x="202" y="301"/>
                    <a:pt x="205" y="301"/>
                    <a:pt x="208" y="301"/>
                  </a:cubicBezTo>
                  <a:cubicBezTo>
                    <a:pt x="335" y="293"/>
                    <a:pt x="403" y="128"/>
                    <a:pt x="298" y="39"/>
                  </a:cubicBezTo>
                  <a:cubicBezTo>
                    <a:pt x="269" y="13"/>
                    <a:pt x="233" y="0"/>
                    <a:pt x="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f377b632c8_2_360"/>
            <p:cNvSpPr/>
            <p:nvPr/>
          </p:nvSpPr>
          <p:spPr>
            <a:xfrm rot="-2922755">
              <a:off x="884175" y="2877581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62" y="1"/>
                    <a:pt x="49" y="7"/>
                    <a:pt x="38" y="18"/>
                  </a:cubicBezTo>
                  <a:cubicBezTo>
                    <a:pt x="1" y="55"/>
                    <a:pt x="31" y="108"/>
                    <a:pt x="76" y="108"/>
                  </a:cubicBezTo>
                  <a:cubicBezTo>
                    <a:pt x="128" y="108"/>
                    <a:pt x="150" y="48"/>
                    <a:pt x="113" y="18"/>
                  </a:cubicBezTo>
                  <a:cubicBezTo>
                    <a:pt x="102" y="7"/>
                    <a:pt x="89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gf377b632c8_2_360"/>
            <p:cNvSpPr/>
            <p:nvPr/>
          </p:nvSpPr>
          <p:spPr>
            <a:xfrm rot="-2922755">
              <a:off x="880301" y="283466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1" y="0"/>
                  </a:moveTo>
                  <a:cubicBezTo>
                    <a:pt x="56" y="0"/>
                    <a:pt x="41" y="6"/>
                    <a:pt x="30" y="17"/>
                  </a:cubicBezTo>
                  <a:cubicBezTo>
                    <a:pt x="0" y="55"/>
                    <a:pt x="30" y="107"/>
                    <a:pt x="75" y="107"/>
                  </a:cubicBezTo>
                  <a:cubicBezTo>
                    <a:pt x="120" y="107"/>
                    <a:pt x="142" y="47"/>
                    <a:pt x="113" y="17"/>
                  </a:cubicBezTo>
                  <a:cubicBezTo>
                    <a:pt x="101" y="6"/>
                    <a:pt x="86" y="0"/>
                    <a:pt x="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f377b632c8_2_360"/>
            <p:cNvSpPr/>
            <p:nvPr/>
          </p:nvSpPr>
          <p:spPr>
            <a:xfrm rot="-2922755">
              <a:off x="876062" y="2791344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55" y="1"/>
                    <a:pt x="42" y="7"/>
                    <a:pt x="31" y="18"/>
                  </a:cubicBezTo>
                  <a:cubicBezTo>
                    <a:pt x="1" y="55"/>
                    <a:pt x="23" y="108"/>
                    <a:pt x="76" y="108"/>
                  </a:cubicBezTo>
                  <a:cubicBezTo>
                    <a:pt x="121" y="108"/>
                    <a:pt x="143" y="48"/>
                    <a:pt x="106" y="18"/>
                  </a:cubicBezTo>
                  <a:cubicBezTo>
                    <a:pt x="94" y="7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gf377b632c8_2_360"/>
            <p:cNvSpPr/>
            <p:nvPr/>
          </p:nvSpPr>
          <p:spPr>
            <a:xfrm rot="-2922755">
              <a:off x="871167" y="274837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7" y="0"/>
                  </a:moveTo>
                  <a:cubicBezTo>
                    <a:pt x="62" y="0"/>
                    <a:pt x="47" y="6"/>
                    <a:pt x="38" y="18"/>
                  </a:cubicBezTo>
                  <a:cubicBezTo>
                    <a:pt x="1" y="56"/>
                    <a:pt x="31" y="108"/>
                    <a:pt x="76" y="108"/>
                  </a:cubicBezTo>
                  <a:cubicBezTo>
                    <a:pt x="128" y="108"/>
                    <a:pt x="151" y="48"/>
                    <a:pt x="113" y="11"/>
                  </a:cubicBezTo>
                  <a:cubicBezTo>
                    <a:pt x="103" y="4"/>
                    <a:pt x="90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f377b632c8_2_360"/>
            <p:cNvSpPr/>
            <p:nvPr/>
          </p:nvSpPr>
          <p:spPr>
            <a:xfrm rot="-2922755">
              <a:off x="867200" y="270537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1"/>
                  </a:moveTo>
                  <a:cubicBezTo>
                    <a:pt x="60" y="1"/>
                    <a:pt x="43" y="6"/>
                    <a:pt x="30" y="19"/>
                  </a:cubicBezTo>
                  <a:cubicBezTo>
                    <a:pt x="0" y="56"/>
                    <a:pt x="23" y="109"/>
                    <a:pt x="75" y="109"/>
                  </a:cubicBezTo>
                  <a:cubicBezTo>
                    <a:pt x="120" y="109"/>
                    <a:pt x="143" y="49"/>
                    <a:pt x="105" y="11"/>
                  </a:cubicBezTo>
                  <a:cubicBezTo>
                    <a:pt x="98" y="5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f377b632c8_2_360"/>
            <p:cNvSpPr/>
            <p:nvPr/>
          </p:nvSpPr>
          <p:spPr>
            <a:xfrm rot="-2922755">
              <a:off x="862331" y="266246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9" y="0"/>
                  </a:moveTo>
                  <a:cubicBezTo>
                    <a:pt x="65" y="0"/>
                    <a:pt x="50" y="6"/>
                    <a:pt x="38" y="18"/>
                  </a:cubicBezTo>
                  <a:cubicBezTo>
                    <a:pt x="0" y="48"/>
                    <a:pt x="30" y="108"/>
                    <a:pt x="75" y="108"/>
                  </a:cubicBezTo>
                  <a:cubicBezTo>
                    <a:pt x="128" y="108"/>
                    <a:pt x="150" y="48"/>
                    <a:pt x="113" y="11"/>
                  </a:cubicBezTo>
                  <a:cubicBezTo>
                    <a:pt x="103" y="4"/>
                    <a:pt x="91" y="0"/>
                    <a:pt x="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f377b632c8_2_360"/>
            <p:cNvSpPr/>
            <p:nvPr/>
          </p:nvSpPr>
          <p:spPr>
            <a:xfrm rot="-2922755">
              <a:off x="858261" y="2619514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77" y="1"/>
                  </a:moveTo>
                  <a:cubicBezTo>
                    <a:pt x="60" y="1"/>
                    <a:pt x="43" y="6"/>
                    <a:pt x="31" y="19"/>
                  </a:cubicBezTo>
                  <a:cubicBezTo>
                    <a:pt x="1" y="49"/>
                    <a:pt x="31" y="109"/>
                    <a:pt x="76" y="109"/>
                  </a:cubicBezTo>
                  <a:cubicBezTo>
                    <a:pt x="128" y="109"/>
                    <a:pt x="143" y="49"/>
                    <a:pt x="113" y="11"/>
                  </a:cubicBezTo>
                  <a:cubicBezTo>
                    <a:pt x="103" y="5"/>
                    <a:pt x="90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f377b632c8_2_360"/>
            <p:cNvSpPr/>
            <p:nvPr/>
          </p:nvSpPr>
          <p:spPr>
            <a:xfrm rot="-2922755">
              <a:off x="854099" y="257596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4" y="0"/>
                  </a:moveTo>
                  <a:cubicBezTo>
                    <a:pt x="59" y="0"/>
                    <a:pt x="44" y="8"/>
                    <a:pt x="30" y="21"/>
                  </a:cubicBezTo>
                  <a:cubicBezTo>
                    <a:pt x="1" y="51"/>
                    <a:pt x="23" y="111"/>
                    <a:pt x="75" y="111"/>
                  </a:cubicBezTo>
                  <a:cubicBezTo>
                    <a:pt x="120" y="111"/>
                    <a:pt x="143" y="51"/>
                    <a:pt x="105" y="14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f377b632c8_2_360"/>
            <p:cNvSpPr/>
            <p:nvPr/>
          </p:nvSpPr>
          <p:spPr>
            <a:xfrm rot="-2922755">
              <a:off x="849137" y="253296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80" y="1"/>
                  </a:moveTo>
                  <a:cubicBezTo>
                    <a:pt x="63" y="1"/>
                    <a:pt x="47" y="9"/>
                    <a:pt x="38" y="22"/>
                  </a:cubicBezTo>
                  <a:cubicBezTo>
                    <a:pt x="1" y="52"/>
                    <a:pt x="31" y="112"/>
                    <a:pt x="75" y="112"/>
                  </a:cubicBezTo>
                  <a:cubicBezTo>
                    <a:pt x="128" y="104"/>
                    <a:pt x="150" y="52"/>
                    <a:pt x="113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f377b632c8_2_360"/>
            <p:cNvSpPr/>
            <p:nvPr/>
          </p:nvSpPr>
          <p:spPr>
            <a:xfrm rot="-2922755">
              <a:off x="845263" y="249005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9" y="0"/>
                  </a:moveTo>
                  <a:cubicBezTo>
                    <a:pt x="61" y="0"/>
                    <a:pt x="43" y="8"/>
                    <a:pt x="30" y="21"/>
                  </a:cubicBezTo>
                  <a:cubicBezTo>
                    <a:pt x="0" y="51"/>
                    <a:pt x="23" y="111"/>
                    <a:pt x="75" y="111"/>
                  </a:cubicBezTo>
                  <a:cubicBezTo>
                    <a:pt x="120" y="104"/>
                    <a:pt x="142" y="51"/>
                    <a:pt x="112" y="14"/>
                  </a:cubicBezTo>
                  <a:cubicBezTo>
                    <a:pt x="103" y="4"/>
                    <a:pt x="91" y="0"/>
                    <a:pt x="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f377b632c8_2_360"/>
            <p:cNvSpPr/>
            <p:nvPr/>
          </p:nvSpPr>
          <p:spPr>
            <a:xfrm rot="-2922755">
              <a:off x="840904" y="244646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55" y="0"/>
                    <a:pt x="42" y="6"/>
                    <a:pt x="31" y="17"/>
                  </a:cubicBezTo>
                  <a:cubicBezTo>
                    <a:pt x="1" y="55"/>
                    <a:pt x="23" y="115"/>
                    <a:pt x="76" y="115"/>
                  </a:cubicBezTo>
                  <a:cubicBezTo>
                    <a:pt x="120" y="107"/>
                    <a:pt x="143" y="47"/>
                    <a:pt x="105" y="17"/>
                  </a:cubicBezTo>
                  <a:cubicBezTo>
                    <a:pt x="94" y="6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f377b632c8_2_360"/>
            <p:cNvSpPr/>
            <p:nvPr/>
          </p:nvSpPr>
          <p:spPr>
            <a:xfrm rot="-2922755">
              <a:off x="835989" y="2403450"/>
              <a:ext cx="18786" cy="14432"/>
            </a:xfrm>
            <a:custGeom>
              <a:rect b="b" l="l" r="r" t="t"/>
              <a:pathLst>
                <a:path extrusionOk="0" h="116" w="151">
                  <a:moveTo>
                    <a:pt x="73" y="1"/>
                  </a:moveTo>
                  <a:cubicBezTo>
                    <a:pt x="59" y="1"/>
                    <a:pt x="46" y="6"/>
                    <a:pt x="38" y="18"/>
                  </a:cubicBezTo>
                  <a:cubicBezTo>
                    <a:pt x="1" y="55"/>
                    <a:pt x="31" y="115"/>
                    <a:pt x="76" y="115"/>
                  </a:cubicBezTo>
                  <a:cubicBezTo>
                    <a:pt x="128" y="108"/>
                    <a:pt x="150" y="48"/>
                    <a:pt x="113" y="18"/>
                  </a:cubicBezTo>
                  <a:cubicBezTo>
                    <a:pt x="102" y="6"/>
                    <a:pt x="87" y="1"/>
                    <a:pt x="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f377b632c8_2_360"/>
            <p:cNvSpPr/>
            <p:nvPr/>
          </p:nvSpPr>
          <p:spPr>
            <a:xfrm rot="-2922755">
              <a:off x="1022843" y="2906353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1"/>
                  </a:moveTo>
                  <a:cubicBezTo>
                    <a:pt x="194" y="1"/>
                    <a:pt x="191" y="1"/>
                    <a:pt x="188" y="1"/>
                  </a:cubicBezTo>
                  <a:cubicBezTo>
                    <a:pt x="61" y="1"/>
                    <a:pt x="1" y="166"/>
                    <a:pt x="98" y="255"/>
                  </a:cubicBezTo>
                  <a:cubicBezTo>
                    <a:pt x="126" y="283"/>
                    <a:pt x="161" y="297"/>
                    <a:pt x="196" y="297"/>
                  </a:cubicBezTo>
                  <a:cubicBezTo>
                    <a:pt x="236" y="297"/>
                    <a:pt x="276" y="280"/>
                    <a:pt x="308" y="248"/>
                  </a:cubicBezTo>
                  <a:cubicBezTo>
                    <a:pt x="396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gf377b632c8_2_360"/>
            <p:cNvSpPr/>
            <p:nvPr/>
          </p:nvSpPr>
          <p:spPr>
            <a:xfrm rot="-2922755">
              <a:off x="968021" y="2372031"/>
              <a:ext cx="49142" cy="37448"/>
            </a:xfrm>
            <a:custGeom>
              <a:rect b="b" l="l" r="r" t="t"/>
              <a:pathLst>
                <a:path extrusionOk="0" h="301" w="395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0" y="8"/>
                    <a:pt x="0" y="165"/>
                    <a:pt x="98" y="262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f377b632c8_2_360"/>
            <p:cNvSpPr/>
            <p:nvPr/>
          </p:nvSpPr>
          <p:spPr>
            <a:xfrm rot="-2922755">
              <a:off x="1032772" y="286556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f377b632c8_2_360"/>
            <p:cNvSpPr/>
            <p:nvPr/>
          </p:nvSpPr>
          <p:spPr>
            <a:xfrm rot="-2922755">
              <a:off x="1029024" y="282651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f377b632c8_2_360"/>
            <p:cNvSpPr/>
            <p:nvPr/>
          </p:nvSpPr>
          <p:spPr>
            <a:xfrm rot="-2922755">
              <a:off x="1025197" y="278716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f377b632c8_2_360"/>
            <p:cNvSpPr/>
            <p:nvPr/>
          </p:nvSpPr>
          <p:spPr>
            <a:xfrm rot="-2922755">
              <a:off x="1020579" y="274811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gf377b632c8_2_360"/>
            <p:cNvSpPr/>
            <p:nvPr/>
          </p:nvSpPr>
          <p:spPr>
            <a:xfrm rot="-2922755">
              <a:off x="1017154" y="270902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f377b632c8_2_360"/>
            <p:cNvSpPr/>
            <p:nvPr/>
          </p:nvSpPr>
          <p:spPr>
            <a:xfrm rot="-2922755">
              <a:off x="1012926" y="2670839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2" y="0"/>
                  </a:moveTo>
                  <a:cubicBezTo>
                    <a:pt x="80" y="0"/>
                    <a:pt x="77" y="1"/>
                    <a:pt x="75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6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f377b632c8_2_360"/>
            <p:cNvSpPr/>
            <p:nvPr/>
          </p:nvSpPr>
          <p:spPr>
            <a:xfrm rot="-2922755">
              <a:off x="1009158" y="263174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f377b632c8_2_360"/>
            <p:cNvSpPr/>
            <p:nvPr/>
          </p:nvSpPr>
          <p:spPr>
            <a:xfrm rot="-2922755">
              <a:off x="1005284" y="259240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2" y="53"/>
                    <a:pt x="112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f377b632c8_2_360"/>
            <p:cNvSpPr/>
            <p:nvPr/>
          </p:nvSpPr>
          <p:spPr>
            <a:xfrm rot="-2922755">
              <a:off x="1000630" y="255343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gf377b632c8_2_360"/>
            <p:cNvSpPr/>
            <p:nvPr/>
          </p:nvSpPr>
          <p:spPr>
            <a:xfrm rot="-2922755">
              <a:off x="997044" y="2514362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5" y="107"/>
                    <a:pt x="55" y="112"/>
                    <a:pt x="66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gf377b632c8_2_360"/>
            <p:cNvSpPr/>
            <p:nvPr/>
          </p:nvSpPr>
          <p:spPr>
            <a:xfrm rot="-2922755">
              <a:off x="992587" y="2475294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f377b632c8_2_360"/>
            <p:cNvSpPr/>
            <p:nvPr/>
          </p:nvSpPr>
          <p:spPr>
            <a:xfrm rot="-2922755">
              <a:off x="989231" y="243710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f377b632c8_2_360"/>
            <p:cNvSpPr/>
            <p:nvPr/>
          </p:nvSpPr>
          <p:spPr>
            <a:xfrm rot="-2922755">
              <a:off x="1154094" y="2886303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5" y="0"/>
                  </a:moveTo>
                  <a:cubicBezTo>
                    <a:pt x="202" y="0"/>
                    <a:pt x="199" y="0"/>
                    <a:pt x="195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2" y="296"/>
                    <a:pt x="199" y="296"/>
                  </a:cubicBezTo>
                  <a:cubicBezTo>
                    <a:pt x="239" y="296"/>
                    <a:pt x="280" y="279"/>
                    <a:pt x="308" y="248"/>
                  </a:cubicBezTo>
                  <a:cubicBezTo>
                    <a:pt x="403" y="152"/>
                    <a:pt x="334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f377b632c8_2_360"/>
            <p:cNvSpPr/>
            <p:nvPr/>
          </p:nvSpPr>
          <p:spPr>
            <a:xfrm rot="-2922755">
              <a:off x="1104762" y="2407550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0" y="8"/>
                    <a:pt x="0" y="173"/>
                    <a:pt x="98" y="262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4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f377b632c8_2_360"/>
            <p:cNvSpPr/>
            <p:nvPr/>
          </p:nvSpPr>
          <p:spPr>
            <a:xfrm rot="-2922755">
              <a:off x="1165296" y="285064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2" y="0"/>
                    <a:pt x="0" y="60"/>
                    <a:pt x="37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f377b632c8_2_360"/>
            <p:cNvSpPr/>
            <p:nvPr/>
          </p:nvSpPr>
          <p:spPr>
            <a:xfrm rot="-2922755">
              <a:off x="1161101" y="2815491"/>
              <a:ext cx="18661" cy="14058"/>
            </a:xfrm>
            <a:custGeom>
              <a:rect b="b" l="l" r="r" t="t"/>
              <a:pathLst>
                <a:path extrusionOk="0" h="113" w="150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f377b632c8_2_360"/>
            <p:cNvSpPr/>
            <p:nvPr/>
          </p:nvSpPr>
          <p:spPr>
            <a:xfrm rot="-2922755">
              <a:off x="1158079" y="278125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gf377b632c8_2_360"/>
            <p:cNvSpPr/>
            <p:nvPr/>
          </p:nvSpPr>
          <p:spPr>
            <a:xfrm rot="-2922755">
              <a:off x="1154527" y="274581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7"/>
                  </a:cubicBezTo>
                  <a:cubicBezTo>
                    <a:pt x="40" y="104"/>
                    <a:pt x="54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f377b632c8_2_360"/>
            <p:cNvSpPr/>
            <p:nvPr/>
          </p:nvSpPr>
          <p:spPr>
            <a:xfrm rot="-2922755">
              <a:off x="1150774" y="271139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f377b632c8_2_360"/>
            <p:cNvSpPr/>
            <p:nvPr/>
          </p:nvSpPr>
          <p:spPr>
            <a:xfrm rot="-2922755">
              <a:off x="1147418" y="267626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f377b632c8_2_360"/>
            <p:cNvSpPr/>
            <p:nvPr/>
          </p:nvSpPr>
          <p:spPr>
            <a:xfrm rot="-2922755">
              <a:off x="1143249" y="2641041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f377b632c8_2_360"/>
            <p:cNvSpPr/>
            <p:nvPr/>
          </p:nvSpPr>
          <p:spPr>
            <a:xfrm rot="-2922755">
              <a:off x="1140112" y="2606798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f377b632c8_2_360"/>
            <p:cNvSpPr/>
            <p:nvPr/>
          </p:nvSpPr>
          <p:spPr>
            <a:xfrm rot="-2922755">
              <a:off x="1136790" y="257137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0"/>
                    <a:pt x="31" y="97"/>
                  </a:cubicBezTo>
                  <a:cubicBezTo>
                    <a:pt x="41" y="108"/>
                    <a:pt x="54" y="112"/>
                    <a:pt x="67" y="112"/>
                  </a:cubicBezTo>
                  <a:cubicBezTo>
                    <a:pt x="84" y="112"/>
                    <a:pt x="101" y="106"/>
                    <a:pt x="113" y="97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f377b632c8_2_360"/>
            <p:cNvSpPr/>
            <p:nvPr/>
          </p:nvSpPr>
          <p:spPr>
            <a:xfrm rot="-2922755">
              <a:off x="1132850" y="253703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gf377b632c8_2_360"/>
            <p:cNvSpPr/>
            <p:nvPr/>
          </p:nvSpPr>
          <p:spPr>
            <a:xfrm rot="-2922755">
              <a:off x="1129493" y="250190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gf377b632c8_2_360"/>
            <p:cNvSpPr/>
            <p:nvPr/>
          </p:nvSpPr>
          <p:spPr>
            <a:xfrm rot="-2922755">
              <a:off x="1125693" y="246749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f377b632c8_2_360"/>
            <p:cNvSpPr/>
            <p:nvPr/>
          </p:nvSpPr>
          <p:spPr>
            <a:xfrm rot="-2922755">
              <a:off x="1277422" y="2863367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8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8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f377b632c8_2_360"/>
            <p:cNvSpPr/>
            <p:nvPr/>
          </p:nvSpPr>
          <p:spPr>
            <a:xfrm rot="-2922755">
              <a:off x="1228010" y="2441446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397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f377b632c8_2_360"/>
            <p:cNvSpPr/>
            <p:nvPr/>
          </p:nvSpPr>
          <p:spPr>
            <a:xfrm rot="-2922755">
              <a:off x="1282996" y="283373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1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f377b632c8_2_360"/>
            <p:cNvSpPr/>
            <p:nvPr/>
          </p:nvSpPr>
          <p:spPr>
            <a:xfrm rot="-2922755">
              <a:off x="1280284" y="2802991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1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f377b632c8_2_360"/>
            <p:cNvSpPr/>
            <p:nvPr/>
          </p:nvSpPr>
          <p:spPr>
            <a:xfrm rot="-2922755">
              <a:off x="1276493" y="277203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1"/>
                  </a:moveTo>
                  <a:cubicBezTo>
                    <a:pt x="22" y="8"/>
                    <a:pt x="0" y="61"/>
                    <a:pt x="37" y="98"/>
                  </a:cubicBezTo>
                  <a:cubicBezTo>
                    <a:pt x="47" y="108"/>
                    <a:pt x="58" y="112"/>
                    <a:pt x="68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f377b632c8_2_360"/>
            <p:cNvSpPr/>
            <p:nvPr/>
          </p:nvSpPr>
          <p:spPr>
            <a:xfrm rot="-2922755">
              <a:off x="1273692" y="274134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f377b632c8_2_360"/>
            <p:cNvSpPr/>
            <p:nvPr/>
          </p:nvSpPr>
          <p:spPr>
            <a:xfrm rot="-2922755">
              <a:off x="1270154" y="2710856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50" y="103"/>
                    <a:pt x="64" y="108"/>
                    <a:pt x="79" y="108"/>
                  </a:cubicBezTo>
                  <a:cubicBezTo>
                    <a:pt x="93" y="108"/>
                    <a:pt x="106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f377b632c8_2_360"/>
            <p:cNvSpPr/>
            <p:nvPr/>
          </p:nvSpPr>
          <p:spPr>
            <a:xfrm rot="-2922755">
              <a:off x="1267235" y="267963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8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f377b632c8_2_360"/>
            <p:cNvSpPr/>
            <p:nvPr/>
          </p:nvSpPr>
          <p:spPr>
            <a:xfrm rot="-2922755">
              <a:off x="1263562" y="264921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f377b632c8_2_360"/>
            <p:cNvSpPr/>
            <p:nvPr/>
          </p:nvSpPr>
          <p:spPr>
            <a:xfrm rot="-2922755">
              <a:off x="1260998" y="261879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f377b632c8_2_360"/>
            <p:cNvSpPr/>
            <p:nvPr/>
          </p:nvSpPr>
          <p:spPr>
            <a:xfrm rot="-2922755">
              <a:off x="1257931" y="2587121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7" y="1"/>
                  </a:moveTo>
                  <a:cubicBezTo>
                    <a:pt x="23" y="8"/>
                    <a:pt x="0" y="61"/>
                    <a:pt x="30" y="98"/>
                  </a:cubicBezTo>
                  <a:cubicBezTo>
                    <a:pt x="40" y="108"/>
                    <a:pt x="53" y="112"/>
                    <a:pt x="67" y="112"/>
                  </a:cubicBezTo>
                  <a:cubicBezTo>
                    <a:pt x="83" y="112"/>
                    <a:pt x="100" y="107"/>
                    <a:pt x="112" y="98"/>
                  </a:cubicBezTo>
                  <a:cubicBezTo>
                    <a:pt x="142" y="61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gf377b632c8_2_360"/>
            <p:cNvSpPr/>
            <p:nvPr/>
          </p:nvSpPr>
          <p:spPr>
            <a:xfrm rot="-2922755">
              <a:off x="1254304" y="255680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f377b632c8_2_360"/>
            <p:cNvSpPr/>
            <p:nvPr/>
          </p:nvSpPr>
          <p:spPr>
            <a:xfrm rot="-2922755">
              <a:off x="1251741" y="252639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gf377b632c8_2_360"/>
            <p:cNvSpPr/>
            <p:nvPr/>
          </p:nvSpPr>
          <p:spPr>
            <a:xfrm rot="-2922755">
              <a:off x="1247848" y="2495089"/>
              <a:ext cx="18786" cy="14058"/>
            </a:xfrm>
            <a:custGeom>
              <a:rect b="b" l="l" r="r" t="t"/>
              <a:pathLst>
                <a:path extrusionOk="0" h="113" w="151">
                  <a:moveTo>
                    <a:pt x="75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90" y="112"/>
                    <a:pt x="105" y="106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gf377b632c8_2_360"/>
            <p:cNvSpPr/>
            <p:nvPr/>
          </p:nvSpPr>
          <p:spPr>
            <a:xfrm rot="-2922755">
              <a:off x="1381994" y="2838707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1" y="1"/>
                  </a:moveTo>
                  <a:cubicBezTo>
                    <a:pt x="68" y="1"/>
                    <a:pt x="1" y="68"/>
                    <a:pt x="1" y="151"/>
                  </a:cubicBezTo>
                  <a:cubicBezTo>
                    <a:pt x="1" y="233"/>
                    <a:pt x="68" y="300"/>
                    <a:pt x="151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f377b632c8_2_360"/>
            <p:cNvSpPr/>
            <p:nvPr/>
          </p:nvSpPr>
          <p:spPr>
            <a:xfrm rot="-2922755">
              <a:off x="1344569" y="2473563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7" y="1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2" y="300"/>
                    <a:pt x="299" y="233"/>
                    <a:pt x="299" y="150"/>
                  </a:cubicBezTo>
                  <a:cubicBezTo>
                    <a:pt x="299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f377b632c8_2_360"/>
            <p:cNvSpPr/>
            <p:nvPr/>
          </p:nvSpPr>
          <p:spPr>
            <a:xfrm rot="-2922755">
              <a:off x="1388607" y="281513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16" y="1"/>
                    <a:pt x="1" y="61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gf377b632c8_2_360"/>
            <p:cNvSpPr/>
            <p:nvPr/>
          </p:nvSpPr>
          <p:spPr>
            <a:xfrm rot="-2922755">
              <a:off x="1385274" y="2788004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7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10"/>
                    <a:pt x="62" y="115"/>
                    <a:pt x="75" y="115"/>
                  </a:cubicBezTo>
                  <a:cubicBezTo>
                    <a:pt x="88" y="115"/>
                    <a:pt x="101" y="110"/>
                    <a:pt x="112" y="98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f377b632c8_2_360"/>
            <p:cNvSpPr/>
            <p:nvPr/>
          </p:nvSpPr>
          <p:spPr>
            <a:xfrm rot="-2922755">
              <a:off x="1382668" y="2761203"/>
              <a:ext cx="17915" cy="14058"/>
            </a:xfrm>
            <a:custGeom>
              <a:rect b="b" l="l" r="r" t="t"/>
              <a:pathLst>
                <a:path extrusionOk="0" h="113" w="144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1" y="108"/>
                    <a:pt x="54" y="112"/>
                    <a:pt x="68" y="112"/>
                  </a:cubicBezTo>
                  <a:cubicBezTo>
                    <a:pt x="84" y="112"/>
                    <a:pt x="101" y="106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f377b632c8_2_360"/>
            <p:cNvSpPr/>
            <p:nvPr/>
          </p:nvSpPr>
          <p:spPr>
            <a:xfrm rot="-2922755">
              <a:off x="1379556" y="2734686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f377b632c8_2_360"/>
            <p:cNvSpPr/>
            <p:nvPr/>
          </p:nvSpPr>
          <p:spPr>
            <a:xfrm rot="-2922755">
              <a:off x="1377119" y="270825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9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f377b632c8_2_360"/>
            <p:cNvSpPr/>
            <p:nvPr/>
          </p:nvSpPr>
          <p:spPr>
            <a:xfrm rot="-2922755">
              <a:off x="1373883" y="268174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2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f377b632c8_2_360"/>
            <p:cNvSpPr/>
            <p:nvPr/>
          </p:nvSpPr>
          <p:spPr>
            <a:xfrm rot="-2922755">
              <a:off x="1371642" y="265510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f377b632c8_2_360"/>
            <p:cNvSpPr/>
            <p:nvPr/>
          </p:nvSpPr>
          <p:spPr>
            <a:xfrm rot="-2922755">
              <a:off x="1368406" y="262858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7"/>
                    <a:pt x="79" y="107"/>
                  </a:cubicBezTo>
                  <a:cubicBezTo>
                    <a:pt x="93" y="107"/>
                    <a:pt x="106" y="102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f377b632c8_2_360"/>
            <p:cNvSpPr/>
            <p:nvPr/>
          </p:nvSpPr>
          <p:spPr>
            <a:xfrm rot="-2922755">
              <a:off x="1366212" y="260204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f377b632c8_2_360"/>
            <p:cNvSpPr/>
            <p:nvPr/>
          </p:nvSpPr>
          <p:spPr>
            <a:xfrm rot="-2922755">
              <a:off x="1363845" y="2575128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f377b632c8_2_360"/>
            <p:cNvSpPr/>
            <p:nvPr/>
          </p:nvSpPr>
          <p:spPr>
            <a:xfrm rot="-2922755">
              <a:off x="1360609" y="254861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f377b632c8_2_360"/>
            <p:cNvSpPr/>
            <p:nvPr/>
          </p:nvSpPr>
          <p:spPr>
            <a:xfrm rot="-2922755">
              <a:off x="1358415" y="252207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f377b632c8_2_360"/>
            <p:cNvSpPr/>
            <p:nvPr/>
          </p:nvSpPr>
          <p:spPr>
            <a:xfrm rot="-2922755">
              <a:off x="1476159" y="2813533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7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7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f377b632c8_2_360"/>
            <p:cNvSpPr/>
            <p:nvPr/>
          </p:nvSpPr>
          <p:spPr>
            <a:xfrm rot="-2922755">
              <a:off x="1437399" y="2504219"/>
              <a:ext cx="50261" cy="36950"/>
            </a:xfrm>
            <a:custGeom>
              <a:rect b="b" l="l" r="r" t="t"/>
              <a:pathLst>
                <a:path extrusionOk="0" h="297" w="404">
                  <a:moveTo>
                    <a:pt x="205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1" y="1"/>
                    <a:pt x="1" y="166"/>
                    <a:pt x="98" y="256"/>
                  </a:cubicBezTo>
                  <a:cubicBezTo>
                    <a:pt x="130" y="284"/>
                    <a:pt x="166" y="297"/>
                    <a:pt x="202" y="297"/>
                  </a:cubicBezTo>
                  <a:cubicBezTo>
                    <a:pt x="243" y="297"/>
                    <a:pt x="284" y="280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f377b632c8_2_360"/>
            <p:cNvSpPr/>
            <p:nvPr/>
          </p:nvSpPr>
          <p:spPr>
            <a:xfrm rot="-2922755">
              <a:off x="1482417" y="279443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f377b632c8_2_360"/>
            <p:cNvSpPr/>
            <p:nvPr/>
          </p:nvSpPr>
          <p:spPr>
            <a:xfrm rot="-2922755">
              <a:off x="1479537" y="2771789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51" y="60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f377b632c8_2_360"/>
            <p:cNvSpPr/>
            <p:nvPr/>
          </p:nvSpPr>
          <p:spPr>
            <a:xfrm rot="-2922755">
              <a:off x="1477734" y="2749051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5" y="109"/>
                    <a:pt x="58" y="115"/>
                    <a:pt x="72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f377b632c8_2_360"/>
            <p:cNvSpPr/>
            <p:nvPr/>
          </p:nvSpPr>
          <p:spPr>
            <a:xfrm rot="-2922755">
              <a:off x="1475129" y="2727265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50" y="103"/>
                    <a:pt x="65" y="108"/>
                    <a:pt x="79" y="108"/>
                  </a:cubicBezTo>
                  <a:cubicBezTo>
                    <a:pt x="93" y="108"/>
                    <a:pt x="106" y="103"/>
                    <a:pt x="113" y="91"/>
                  </a:cubicBezTo>
                  <a:cubicBezTo>
                    <a:pt x="149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f377b632c8_2_360"/>
            <p:cNvSpPr/>
            <p:nvPr/>
          </p:nvSpPr>
          <p:spPr>
            <a:xfrm rot="-2922755">
              <a:off x="1473233" y="270469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f377b632c8_2_360"/>
            <p:cNvSpPr/>
            <p:nvPr/>
          </p:nvSpPr>
          <p:spPr>
            <a:xfrm rot="-2922755">
              <a:off x="1470216" y="2682122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5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f377b632c8_2_360"/>
            <p:cNvSpPr/>
            <p:nvPr/>
          </p:nvSpPr>
          <p:spPr>
            <a:xfrm rot="-2922755">
              <a:off x="1468367" y="2659405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f377b632c8_2_360"/>
            <p:cNvSpPr/>
            <p:nvPr/>
          </p:nvSpPr>
          <p:spPr>
            <a:xfrm rot="-2922755">
              <a:off x="1466172" y="263645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0"/>
                    <a:pt x="30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0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f377b632c8_2_360"/>
            <p:cNvSpPr/>
            <p:nvPr/>
          </p:nvSpPr>
          <p:spPr>
            <a:xfrm rot="-2922755">
              <a:off x="1463442" y="2613738"/>
              <a:ext cx="18661" cy="14058"/>
            </a:xfrm>
            <a:custGeom>
              <a:rect b="b" l="l" r="r" t="t"/>
              <a:pathLst>
                <a:path extrusionOk="0" h="113" w="150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f377b632c8_2_360"/>
            <p:cNvSpPr/>
            <p:nvPr/>
          </p:nvSpPr>
          <p:spPr>
            <a:xfrm rot="-2922755">
              <a:off x="1461582" y="259115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7"/>
                    <a:pt x="30" y="97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f377b632c8_2_360"/>
            <p:cNvSpPr/>
            <p:nvPr/>
          </p:nvSpPr>
          <p:spPr>
            <a:xfrm rot="-2922755">
              <a:off x="1459034" y="2569338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f377b632c8_2_360"/>
            <p:cNvSpPr/>
            <p:nvPr/>
          </p:nvSpPr>
          <p:spPr>
            <a:xfrm rot="-2922755">
              <a:off x="1456992" y="2546720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5" y="101"/>
                    <a:pt x="59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f377b632c8_2_360"/>
            <p:cNvSpPr/>
            <p:nvPr/>
          </p:nvSpPr>
          <p:spPr>
            <a:xfrm rot="-2922755">
              <a:off x="1553748" y="2785957"/>
              <a:ext cx="49515" cy="37448"/>
            </a:xfrm>
            <a:custGeom>
              <a:rect b="b" l="l" r="r" t="t"/>
              <a:pathLst>
                <a:path extrusionOk="0" h="301" w="398">
                  <a:moveTo>
                    <a:pt x="195" y="0"/>
                  </a:moveTo>
                  <a:cubicBezTo>
                    <a:pt x="60" y="8"/>
                    <a:pt x="1" y="173"/>
                    <a:pt x="98" y="262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f377b632c8_2_360"/>
            <p:cNvSpPr/>
            <p:nvPr/>
          </p:nvSpPr>
          <p:spPr>
            <a:xfrm rot="-2922755">
              <a:off x="1566600" y="277282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f377b632c8_2_360"/>
            <p:cNvSpPr/>
            <p:nvPr/>
          </p:nvSpPr>
          <p:spPr>
            <a:xfrm rot="-2922755">
              <a:off x="1565522" y="275477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f377b632c8_2_360"/>
            <p:cNvSpPr/>
            <p:nvPr/>
          </p:nvSpPr>
          <p:spPr>
            <a:xfrm rot="-2922755">
              <a:off x="1562850" y="273602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f377b632c8_2_360"/>
            <p:cNvSpPr/>
            <p:nvPr/>
          </p:nvSpPr>
          <p:spPr>
            <a:xfrm rot="-2922755">
              <a:off x="1561449" y="271726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f377b632c8_2_360"/>
            <p:cNvSpPr/>
            <p:nvPr/>
          </p:nvSpPr>
          <p:spPr>
            <a:xfrm rot="-2922755">
              <a:off x="1559926" y="269897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f377b632c8_2_360"/>
            <p:cNvSpPr/>
            <p:nvPr/>
          </p:nvSpPr>
          <p:spPr>
            <a:xfrm rot="-2922755">
              <a:off x="1557465" y="268068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f377b632c8_2_360"/>
            <p:cNvSpPr/>
            <p:nvPr/>
          </p:nvSpPr>
          <p:spPr>
            <a:xfrm rot="-2922755">
              <a:off x="1556265" y="266236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7"/>
                    <a:pt x="71" y="107"/>
                  </a:cubicBezTo>
                  <a:cubicBezTo>
                    <a:pt x="86" y="107"/>
                    <a:pt x="101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f377b632c8_2_360"/>
            <p:cNvSpPr/>
            <p:nvPr/>
          </p:nvSpPr>
          <p:spPr>
            <a:xfrm rot="-2922755">
              <a:off x="1553592" y="2643617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f377b632c8_2_360"/>
            <p:cNvSpPr/>
            <p:nvPr/>
          </p:nvSpPr>
          <p:spPr>
            <a:xfrm rot="-2922755">
              <a:off x="1552192" y="262485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5" y="109"/>
                    <a:pt x="59" y="114"/>
                    <a:pt x="73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f377b632c8_2_360"/>
            <p:cNvSpPr/>
            <p:nvPr/>
          </p:nvSpPr>
          <p:spPr>
            <a:xfrm rot="-2922755">
              <a:off x="1549842" y="260694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f377b632c8_2_360"/>
            <p:cNvSpPr/>
            <p:nvPr/>
          </p:nvSpPr>
          <p:spPr>
            <a:xfrm rot="-2922755">
              <a:off x="1548161" y="2588303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f377b632c8_2_360"/>
            <p:cNvSpPr/>
            <p:nvPr/>
          </p:nvSpPr>
          <p:spPr>
            <a:xfrm rot="-2922755">
              <a:off x="1546088" y="2570253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f377b632c8_2_360"/>
            <p:cNvSpPr/>
            <p:nvPr/>
          </p:nvSpPr>
          <p:spPr>
            <a:xfrm rot="-2922755">
              <a:off x="1528116" y="2533027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1" y="0"/>
                    <a:pt x="198" y="0"/>
                    <a:pt x="196" y="0"/>
                  </a:cubicBezTo>
                  <a:cubicBezTo>
                    <a:pt x="61" y="8"/>
                    <a:pt x="1" y="172"/>
                    <a:pt x="98" y="262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f377b632c8_2_360"/>
            <p:cNvSpPr/>
            <p:nvPr/>
          </p:nvSpPr>
          <p:spPr>
            <a:xfrm rot="-2922755">
              <a:off x="1630307" y="2757585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31" y="288"/>
                    <a:pt x="169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3" y="160"/>
                    <a:pt x="334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f377b632c8_2_360"/>
            <p:cNvSpPr/>
            <p:nvPr/>
          </p:nvSpPr>
          <p:spPr>
            <a:xfrm rot="-2922755">
              <a:off x="1644735" y="274949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f377b632c8_2_360"/>
            <p:cNvSpPr/>
            <p:nvPr/>
          </p:nvSpPr>
          <p:spPr>
            <a:xfrm rot="-2922755">
              <a:off x="1642729" y="2735531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f377b632c8_2_360"/>
            <p:cNvSpPr/>
            <p:nvPr/>
          </p:nvSpPr>
          <p:spPr>
            <a:xfrm rot="-2922755">
              <a:off x="1641871" y="272142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7"/>
                    <a:pt x="73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f377b632c8_2_360"/>
            <p:cNvSpPr/>
            <p:nvPr/>
          </p:nvSpPr>
          <p:spPr>
            <a:xfrm rot="-2922755">
              <a:off x="1639819" y="2706482"/>
              <a:ext cx="18786" cy="14432"/>
            </a:xfrm>
            <a:custGeom>
              <a:rect b="b" l="l" r="r" t="t"/>
              <a:pathLst>
                <a:path extrusionOk="0" h="116" w="151">
                  <a:moveTo>
                    <a:pt x="75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f377b632c8_2_360"/>
            <p:cNvSpPr/>
            <p:nvPr/>
          </p:nvSpPr>
          <p:spPr>
            <a:xfrm rot="-2922755">
              <a:off x="1638706" y="2692560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f377b632c8_2_360"/>
            <p:cNvSpPr/>
            <p:nvPr/>
          </p:nvSpPr>
          <p:spPr>
            <a:xfrm rot="-2922755">
              <a:off x="1636951" y="267852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6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f377b632c8_2_360"/>
            <p:cNvSpPr/>
            <p:nvPr/>
          </p:nvSpPr>
          <p:spPr>
            <a:xfrm rot="-2922755">
              <a:off x="1635759" y="266365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8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f377b632c8_2_360"/>
            <p:cNvSpPr/>
            <p:nvPr/>
          </p:nvSpPr>
          <p:spPr>
            <a:xfrm rot="-2922755">
              <a:off x="1633811" y="264971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2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f377b632c8_2_360"/>
            <p:cNvSpPr/>
            <p:nvPr/>
          </p:nvSpPr>
          <p:spPr>
            <a:xfrm rot="-2922755">
              <a:off x="1633078" y="263560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f377b632c8_2_360"/>
            <p:cNvSpPr/>
            <p:nvPr/>
          </p:nvSpPr>
          <p:spPr>
            <a:xfrm rot="-2922755">
              <a:off x="1631540" y="262037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1" y="61"/>
                    <a:pt x="31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f377b632c8_2_360"/>
            <p:cNvSpPr/>
            <p:nvPr/>
          </p:nvSpPr>
          <p:spPr>
            <a:xfrm rot="-2922755">
              <a:off x="1629844" y="260671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2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f377b632c8_2_360"/>
            <p:cNvSpPr/>
            <p:nvPr/>
          </p:nvSpPr>
          <p:spPr>
            <a:xfrm rot="-2922755">
              <a:off x="1628838" y="259228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f377b632c8_2_360"/>
            <p:cNvSpPr/>
            <p:nvPr/>
          </p:nvSpPr>
          <p:spPr>
            <a:xfrm rot="-2922755">
              <a:off x="1616718" y="2560254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7"/>
                    <a:pt x="1" y="150"/>
                  </a:cubicBezTo>
                  <a:cubicBezTo>
                    <a:pt x="1" y="232"/>
                    <a:pt x="68" y="299"/>
                    <a:pt x="150" y="299"/>
                  </a:cubicBezTo>
                  <a:cubicBezTo>
                    <a:pt x="233" y="299"/>
                    <a:pt x="300" y="232"/>
                    <a:pt x="300" y="150"/>
                  </a:cubicBezTo>
                  <a:cubicBezTo>
                    <a:pt x="300" y="67"/>
                    <a:pt x="233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f377b632c8_2_360"/>
            <p:cNvSpPr/>
            <p:nvPr/>
          </p:nvSpPr>
          <p:spPr>
            <a:xfrm rot="-2922755">
              <a:off x="1701448" y="2728640"/>
              <a:ext cx="50261" cy="36950"/>
            </a:xfrm>
            <a:custGeom>
              <a:rect b="b" l="l" r="r" t="t"/>
              <a:pathLst>
                <a:path extrusionOk="0" h="297" w="404">
                  <a:moveTo>
                    <a:pt x="205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8" y="1"/>
                    <a:pt x="1" y="165"/>
                    <a:pt x="106" y="255"/>
                  </a:cubicBezTo>
                  <a:cubicBezTo>
                    <a:pt x="134" y="283"/>
                    <a:pt x="168" y="297"/>
                    <a:pt x="204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f377b632c8_2_360"/>
            <p:cNvSpPr/>
            <p:nvPr/>
          </p:nvSpPr>
          <p:spPr>
            <a:xfrm rot="-2922755">
              <a:off x="1716451" y="272571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f377b632c8_2_360"/>
            <p:cNvSpPr/>
            <p:nvPr/>
          </p:nvSpPr>
          <p:spPr>
            <a:xfrm rot="-2922755">
              <a:off x="1714801" y="271561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f377b632c8_2_360"/>
            <p:cNvSpPr/>
            <p:nvPr/>
          </p:nvSpPr>
          <p:spPr>
            <a:xfrm rot="-2922755">
              <a:off x="1714266" y="2705411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f377b632c8_2_360"/>
            <p:cNvSpPr/>
            <p:nvPr/>
          </p:nvSpPr>
          <p:spPr>
            <a:xfrm rot="-2922755">
              <a:off x="1712741" y="2695314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f377b632c8_2_360"/>
            <p:cNvSpPr/>
            <p:nvPr/>
          </p:nvSpPr>
          <p:spPr>
            <a:xfrm rot="-2922755">
              <a:off x="1712205" y="268510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f377b632c8_2_360"/>
            <p:cNvSpPr/>
            <p:nvPr/>
          </p:nvSpPr>
          <p:spPr>
            <a:xfrm rot="-2922755">
              <a:off x="1710649" y="267496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f377b632c8_2_360"/>
            <p:cNvSpPr/>
            <p:nvPr/>
          </p:nvSpPr>
          <p:spPr>
            <a:xfrm rot="-2922755">
              <a:off x="1710135" y="266480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f377b632c8_2_360"/>
            <p:cNvSpPr/>
            <p:nvPr/>
          </p:nvSpPr>
          <p:spPr>
            <a:xfrm rot="-2922755">
              <a:off x="1708668" y="2654739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6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f377b632c8_2_360"/>
            <p:cNvSpPr/>
            <p:nvPr/>
          </p:nvSpPr>
          <p:spPr>
            <a:xfrm rot="-2922755">
              <a:off x="1708132" y="264453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f377b632c8_2_360"/>
            <p:cNvSpPr/>
            <p:nvPr/>
          </p:nvSpPr>
          <p:spPr>
            <a:xfrm rot="-2922755">
              <a:off x="1706378" y="2633554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2" y="8"/>
                    <a:pt x="0" y="68"/>
                    <a:pt x="37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f377b632c8_2_360"/>
            <p:cNvSpPr/>
            <p:nvPr/>
          </p:nvSpPr>
          <p:spPr>
            <a:xfrm rot="-2922755">
              <a:off x="1705645" y="2623436"/>
              <a:ext cx="17915" cy="14058"/>
            </a:xfrm>
            <a:custGeom>
              <a:rect b="b" l="l" r="r" t="t"/>
              <a:pathLst>
                <a:path extrusionOk="0" h="113" w="144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f377b632c8_2_360"/>
            <p:cNvSpPr/>
            <p:nvPr/>
          </p:nvSpPr>
          <p:spPr>
            <a:xfrm rot="-2922755">
              <a:off x="1704239" y="2613353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f377b632c8_2_360"/>
            <p:cNvSpPr/>
            <p:nvPr/>
          </p:nvSpPr>
          <p:spPr>
            <a:xfrm rot="-2922755">
              <a:off x="1687512" y="2587154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3"/>
                    <a:pt x="98" y="262"/>
                  </a:cubicBezTo>
                  <a:cubicBezTo>
                    <a:pt x="126" y="290"/>
                    <a:pt x="160" y="304"/>
                    <a:pt x="196" y="304"/>
                  </a:cubicBezTo>
                  <a:cubicBezTo>
                    <a:pt x="235" y="304"/>
                    <a:pt x="276" y="287"/>
                    <a:pt x="307" y="255"/>
                  </a:cubicBezTo>
                  <a:cubicBezTo>
                    <a:pt x="397" y="158"/>
                    <a:pt x="322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f377b632c8_2_360"/>
            <p:cNvSpPr/>
            <p:nvPr/>
          </p:nvSpPr>
          <p:spPr>
            <a:xfrm rot="-2922755">
              <a:off x="1768808" y="2698575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5" y="1"/>
                  </a:moveTo>
                  <a:cubicBezTo>
                    <a:pt x="202" y="1"/>
                    <a:pt x="199" y="1"/>
                    <a:pt x="195" y="1"/>
                  </a:cubicBezTo>
                  <a:cubicBezTo>
                    <a:pt x="61" y="1"/>
                    <a:pt x="1" y="166"/>
                    <a:pt x="98" y="255"/>
                  </a:cubicBezTo>
                  <a:cubicBezTo>
                    <a:pt x="126" y="283"/>
                    <a:pt x="163" y="297"/>
                    <a:pt x="199" y="297"/>
                  </a:cubicBezTo>
                  <a:cubicBezTo>
                    <a:pt x="239" y="297"/>
                    <a:pt x="280" y="280"/>
                    <a:pt x="308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f377b632c8_2_360"/>
            <p:cNvSpPr/>
            <p:nvPr/>
          </p:nvSpPr>
          <p:spPr>
            <a:xfrm rot="-2922755">
              <a:off x="1783778" y="2702015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7" y="0"/>
                    <a:pt x="75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f377b632c8_2_360"/>
            <p:cNvSpPr/>
            <p:nvPr/>
          </p:nvSpPr>
          <p:spPr>
            <a:xfrm rot="-2922755">
              <a:off x="1783416" y="2695773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f377b632c8_2_360"/>
            <p:cNvSpPr/>
            <p:nvPr/>
          </p:nvSpPr>
          <p:spPr>
            <a:xfrm rot="-2922755">
              <a:off x="1782251" y="268943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f377b632c8_2_360"/>
            <p:cNvSpPr/>
            <p:nvPr/>
          </p:nvSpPr>
          <p:spPr>
            <a:xfrm rot="-2922755">
              <a:off x="1781977" y="2683264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f377b632c8_2_360"/>
            <p:cNvSpPr/>
            <p:nvPr/>
          </p:nvSpPr>
          <p:spPr>
            <a:xfrm rot="-2922755">
              <a:off x="1780926" y="2677052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f377b632c8_2_360"/>
            <p:cNvSpPr/>
            <p:nvPr/>
          </p:nvSpPr>
          <p:spPr>
            <a:xfrm rot="-2922755">
              <a:off x="1780756" y="2670712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4" y="108"/>
                    <a:pt x="56" y="112"/>
                    <a:pt x="68" y="112"/>
                  </a:cubicBezTo>
                  <a:cubicBezTo>
                    <a:pt x="83" y="112"/>
                    <a:pt x="100" y="106"/>
                    <a:pt x="112" y="98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f377b632c8_2_360"/>
            <p:cNvSpPr/>
            <p:nvPr/>
          </p:nvSpPr>
          <p:spPr>
            <a:xfrm rot="-2922755">
              <a:off x="1780075" y="2665317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0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f377b632c8_2_360"/>
            <p:cNvSpPr/>
            <p:nvPr/>
          </p:nvSpPr>
          <p:spPr>
            <a:xfrm rot="-2922755">
              <a:off x="1779687" y="265901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5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f377b632c8_2_360"/>
            <p:cNvSpPr/>
            <p:nvPr/>
          </p:nvSpPr>
          <p:spPr>
            <a:xfrm rot="-2922755">
              <a:off x="1778500" y="265275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f377b632c8_2_360"/>
            <p:cNvSpPr/>
            <p:nvPr/>
          </p:nvSpPr>
          <p:spPr>
            <a:xfrm rot="-2922755">
              <a:off x="1778227" y="264658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f377b632c8_2_360"/>
            <p:cNvSpPr/>
            <p:nvPr/>
          </p:nvSpPr>
          <p:spPr>
            <a:xfrm rot="-2922755">
              <a:off x="1777036" y="26403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f377b632c8_2_360"/>
            <p:cNvSpPr/>
            <p:nvPr/>
          </p:nvSpPr>
          <p:spPr>
            <a:xfrm rot="-2922755">
              <a:off x="1776866" y="263409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f377b632c8_2_360"/>
            <p:cNvSpPr/>
            <p:nvPr/>
          </p:nvSpPr>
          <p:spPr>
            <a:xfrm rot="-2922755">
              <a:off x="1760211" y="2614397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0"/>
                  </a:moveTo>
                  <a:cubicBezTo>
                    <a:pt x="202" y="0"/>
                    <a:pt x="199" y="0"/>
                    <a:pt x="196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3" y="296"/>
                    <a:pt x="199" y="296"/>
                  </a:cubicBezTo>
                  <a:cubicBezTo>
                    <a:pt x="240" y="296"/>
                    <a:pt x="280" y="279"/>
                    <a:pt x="308" y="247"/>
                  </a:cubicBezTo>
                  <a:cubicBezTo>
                    <a:pt x="396" y="152"/>
                    <a:pt x="333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f377b632c8_2_360"/>
            <p:cNvSpPr/>
            <p:nvPr/>
          </p:nvSpPr>
          <p:spPr>
            <a:xfrm rot="-2922755">
              <a:off x="1832982" y="2667835"/>
              <a:ext cx="50510" cy="37448"/>
            </a:xfrm>
            <a:custGeom>
              <a:rect b="b" l="l" r="r" t="t"/>
              <a:pathLst>
                <a:path extrusionOk="0" h="301" w="406">
                  <a:moveTo>
                    <a:pt x="195" y="0"/>
                  </a:moveTo>
                  <a:cubicBezTo>
                    <a:pt x="61" y="8"/>
                    <a:pt x="1" y="173"/>
                    <a:pt x="98" y="262"/>
                  </a:cubicBezTo>
                  <a:cubicBezTo>
                    <a:pt x="131" y="288"/>
                    <a:pt x="169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5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f377b632c8_2_360"/>
            <p:cNvSpPr/>
            <p:nvPr/>
          </p:nvSpPr>
          <p:spPr>
            <a:xfrm rot="-2922755">
              <a:off x="1848783" y="2677248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gf377b632c8_2_360"/>
            <p:cNvSpPr/>
            <p:nvPr/>
          </p:nvSpPr>
          <p:spPr>
            <a:xfrm rot="-2922755">
              <a:off x="1848807" y="267492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3" y="1"/>
                    <a:pt x="0" y="61"/>
                    <a:pt x="37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5" y="109"/>
                    <a:pt x="100" y="103"/>
                    <a:pt x="112" y="91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f377b632c8_2_360"/>
            <p:cNvSpPr/>
            <p:nvPr/>
          </p:nvSpPr>
          <p:spPr>
            <a:xfrm rot="-2922755">
              <a:off x="1848460" y="267335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f377b632c8_2_360"/>
            <p:cNvSpPr/>
            <p:nvPr/>
          </p:nvSpPr>
          <p:spPr>
            <a:xfrm rot="-2922755">
              <a:off x="1848556" y="267105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gf377b632c8_2_360"/>
            <p:cNvSpPr/>
            <p:nvPr/>
          </p:nvSpPr>
          <p:spPr>
            <a:xfrm rot="-2922755">
              <a:off x="1847803" y="2668688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f377b632c8_2_360"/>
            <p:cNvSpPr/>
            <p:nvPr/>
          </p:nvSpPr>
          <p:spPr>
            <a:xfrm rot="-2922755">
              <a:off x="1848187" y="266718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f377b632c8_2_360"/>
            <p:cNvSpPr/>
            <p:nvPr/>
          </p:nvSpPr>
          <p:spPr>
            <a:xfrm rot="-2922755">
              <a:off x="1847297" y="266475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5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f377b632c8_2_360"/>
            <p:cNvSpPr/>
            <p:nvPr/>
          </p:nvSpPr>
          <p:spPr>
            <a:xfrm rot="-2922755">
              <a:off x="1847623" y="2662352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f377b632c8_2_360"/>
            <p:cNvSpPr/>
            <p:nvPr/>
          </p:nvSpPr>
          <p:spPr>
            <a:xfrm rot="-2922755">
              <a:off x="1847000" y="266091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5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f377b632c8_2_360"/>
            <p:cNvSpPr/>
            <p:nvPr/>
          </p:nvSpPr>
          <p:spPr>
            <a:xfrm rot="-2922755">
              <a:off x="1847164" y="2658527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f377b632c8_2_360"/>
            <p:cNvSpPr/>
            <p:nvPr/>
          </p:nvSpPr>
          <p:spPr>
            <a:xfrm rot="-2922755">
              <a:off x="1846802" y="2657020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f377b632c8_2_360"/>
            <p:cNvSpPr/>
            <p:nvPr/>
          </p:nvSpPr>
          <p:spPr>
            <a:xfrm rot="-2922755">
              <a:off x="1846783" y="265459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f377b632c8_2_360"/>
            <p:cNvSpPr/>
            <p:nvPr/>
          </p:nvSpPr>
          <p:spPr>
            <a:xfrm rot="-2922755">
              <a:off x="1830807" y="2640012"/>
              <a:ext cx="49142" cy="37572"/>
            </a:xfrm>
            <a:custGeom>
              <a:rect b="b" l="l" r="r" t="t"/>
              <a:pathLst>
                <a:path extrusionOk="0" h="302" w="395">
                  <a:moveTo>
                    <a:pt x="204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60" y="8"/>
                    <a:pt x="0" y="173"/>
                    <a:pt x="97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gf377b632c8_2_360"/>
            <p:cNvSpPr/>
            <p:nvPr/>
          </p:nvSpPr>
          <p:spPr>
            <a:xfrm rot="-2922755">
              <a:off x="1897126" y="2637153"/>
              <a:ext cx="50510" cy="37945"/>
            </a:xfrm>
            <a:custGeom>
              <a:rect b="b" l="l" r="r" t="t"/>
              <a:pathLst>
                <a:path extrusionOk="0" h="305" w="406">
                  <a:moveTo>
                    <a:pt x="195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6" y="291"/>
                    <a:pt x="163" y="304"/>
                    <a:pt x="199" y="304"/>
                  </a:cubicBezTo>
                  <a:cubicBezTo>
                    <a:pt x="241" y="304"/>
                    <a:pt x="283" y="287"/>
                    <a:pt x="315" y="255"/>
                  </a:cubicBezTo>
                  <a:cubicBezTo>
                    <a:pt x="405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f377b632c8_2_360"/>
            <p:cNvSpPr/>
            <p:nvPr/>
          </p:nvSpPr>
          <p:spPr>
            <a:xfrm rot="-2922755">
              <a:off x="1913362" y="2651915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6" y="112"/>
                    <a:pt x="100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f377b632c8_2_360"/>
            <p:cNvSpPr/>
            <p:nvPr/>
          </p:nvSpPr>
          <p:spPr>
            <a:xfrm rot="-2922755">
              <a:off x="1914069" y="265430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f377b632c8_2_360"/>
            <p:cNvSpPr/>
            <p:nvPr/>
          </p:nvSpPr>
          <p:spPr>
            <a:xfrm rot="-2922755">
              <a:off x="1914020" y="265657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f377b632c8_2_360"/>
            <p:cNvSpPr/>
            <p:nvPr/>
          </p:nvSpPr>
          <p:spPr>
            <a:xfrm rot="-2922755">
              <a:off x="1914507" y="265808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7"/>
                    <a:pt x="52" y="112"/>
                    <a:pt x="64" y="112"/>
                  </a:cubicBezTo>
                  <a:cubicBezTo>
                    <a:pt x="81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f377b632c8_2_360"/>
            <p:cNvSpPr/>
            <p:nvPr/>
          </p:nvSpPr>
          <p:spPr>
            <a:xfrm rot="-2922755">
              <a:off x="1914343" y="266047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f377b632c8_2_360"/>
            <p:cNvSpPr/>
            <p:nvPr/>
          </p:nvSpPr>
          <p:spPr>
            <a:xfrm rot="-2922755">
              <a:off x="1914909" y="266205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1" y="97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f377b632c8_2_360"/>
            <p:cNvSpPr/>
            <p:nvPr/>
          </p:nvSpPr>
          <p:spPr>
            <a:xfrm rot="-2922755">
              <a:off x="1914583" y="266446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f377b632c8_2_360"/>
            <p:cNvSpPr/>
            <p:nvPr/>
          </p:nvSpPr>
          <p:spPr>
            <a:xfrm rot="-2922755">
              <a:off x="1915529" y="266673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gf377b632c8_2_360"/>
            <p:cNvSpPr/>
            <p:nvPr/>
          </p:nvSpPr>
          <p:spPr>
            <a:xfrm rot="-2922755">
              <a:off x="1915068" y="2668224"/>
              <a:ext cx="18786" cy="14058"/>
            </a:xfrm>
            <a:custGeom>
              <a:rect b="b" l="l" r="r" t="t"/>
              <a:pathLst>
                <a:path extrusionOk="0" h="113" w="151">
                  <a:moveTo>
                    <a:pt x="75" y="1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f377b632c8_2_360"/>
            <p:cNvSpPr/>
            <p:nvPr/>
          </p:nvSpPr>
          <p:spPr>
            <a:xfrm rot="-2922755">
              <a:off x="1915774" y="2670615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gf377b632c8_2_360"/>
            <p:cNvSpPr/>
            <p:nvPr/>
          </p:nvSpPr>
          <p:spPr>
            <a:xfrm rot="-2922755">
              <a:off x="1915746" y="2672933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50" y="103"/>
                    <a:pt x="63" y="108"/>
                    <a:pt x="76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f377b632c8_2_360"/>
            <p:cNvSpPr/>
            <p:nvPr/>
          </p:nvSpPr>
          <p:spPr>
            <a:xfrm rot="-2922755">
              <a:off x="1916046" y="267452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4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f377b632c8_2_360"/>
            <p:cNvSpPr/>
            <p:nvPr/>
          </p:nvSpPr>
          <p:spPr>
            <a:xfrm rot="-2922755">
              <a:off x="1900833" y="2665886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6"/>
                  </a:cubicBezTo>
                  <a:cubicBezTo>
                    <a:pt x="126" y="284"/>
                    <a:pt x="160" y="297"/>
                    <a:pt x="195" y="297"/>
                  </a:cubicBezTo>
                  <a:cubicBezTo>
                    <a:pt x="235" y="297"/>
                    <a:pt x="275" y="280"/>
                    <a:pt x="307" y="248"/>
                  </a:cubicBezTo>
                  <a:cubicBezTo>
                    <a:pt x="395" y="153"/>
                    <a:pt x="325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f377b632c8_2_360"/>
            <p:cNvSpPr/>
            <p:nvPr/>
          </p:nvSpPr>
          <p:spPr>
            <a:xfrm rot="-2922755">
              <a:off x="1962704" y="2606942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2" y="303"/>
                    <a:pt x="198" y="303"/>
                  </a:cubicBezTo>
                  <a:cubicBezTo>
                    <a:pt x="239" y="303"/>
                    <a:pt x="279" y="286"/>
                    <a:pt x="307" y="255"/>
                  </a:cubicBezTo>
                  <a:cubicBezTo>
                    <a:pt x="397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f377b632c8_2_360"/>
            <p:cNvSpPr/>
            <p:nvPr/>
          </p:nvSpPr>
          <p:spPr>
            <a:xfrm rot="-2922755">
              <a:off x="1979600" y="262757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f377b632c8_2_360"/>
            <p:cNvSpPr/>
            <p:nvPr/>
          </p:nvSpPr>
          <p:spPr>
            <a:xfrm rot="-2922755">
              <a:off x="1979915" y="2633836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f377b632c8_2_360"/>
            <p:cNvSpPr/>
            <p:nvPr/>
          </p:nvSpPr>
          <p:spPr>
            <a:xfrm rot="-2922755">
              <a:off x="1981106" y="2639984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0" y="91"/>
                  </a:cubicBezTo>
                  <a:cubicBezTo>
                    <a:pt x="41" y="103"/>
                    <a:pt x="56" y="108"/>
                    <a:pt x="71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1" y="56"/>
                    <a:pt x="123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f377b632c8_2_360"/>
            <p:cNvSpPr/>
            <p:nvPr/>
          </p:nvSpPr>
          <p:spPr>
            <a:xfrm rot="-2922755">
              <a:off x="1980954" y="2645487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51" y="60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f377b632c8_2_360"/>
            <p:cNvSpPr/>
            <p:nvPr/>
          </p:nvSpPr>
          <p:spPr>
            <a:xfrm rot="-2922755">
              <a:off x="1982004" y="2651699"/>
              <a:ext cx="17915" cy="14058"/>
            </a:xfrm>
            <a:custGeom>
              <a:rect b="b" l="l" r="r" t="t"/>
              <a:pathLst>
                <a:path extrusionOk="0" h="113" w="144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1" y="108"/>
                    <a:pt x="54" y="112"/>
                    <a:pt x="68" y="112"/>
                  </a:cubicBezTo>
                  <a:cubicBezTo>
                    <a:pt x="84" y="112"/>
                    <a:pt x="101" y="106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gf377b632c8_2_360"/>
            <p:cNvSpPr/>
            <p:nvPr/>
          </p:nvSpPr>
          <p:spPr>
            <a:xfrm rot="-2922755">
              <a:off x="1982184" y="265803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f377b632c8_2_360"/>
            <p:cNvSpPr/>
            <p:nvPr/>
          </p:nvSpPr>
          <p:spPr>
            <a:xfrm rot="-2922755">
              <a:off x="1983350" y="266425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0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f377b632c8_2_360"/>
            <p:cNvSpPr/>
            <p:nvPr/>
          </p:nvSpPr>
          <p:spPr>
            <a:xfrm rot="-2922755">
              <a:off x="1983818" y="2670850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gf377b632c8_2_360"/>
            <p:cNvSpPr/>
            <p:nvPr/>
          </p:nvSpPr>
          <p:spPr>
            <a:xfrm rot="-2922755">
              <a:off x="1984814" y="267669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2" y="53"/>
                    <a:pt x="112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gf377b632c8_2_360"/>
            <p:cNvSpPr/>
            <p:nvPr/>
          </p:nvSpPr>
          <p:spPr>
            <a:xfrm rot="-2922755">
              <a:off x="1985175" y="268332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f377b632c8_2_360"/>
            <p:cNvSpPr/>
            <p:nvPr/>
          </p:nvSpPr>
          <p:spPr>
            <a:xfrm rot="-2922755">
              <a:off x="1986218" y="2689150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2"/>
                  </a:cubicBezTo>
                  <a:cubicBezTo>
                    <a:pt x="16" y="2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f377b632c8_2_360"/>
            <p:cNvSpPr/>
            <p:nvPr/>
          </p:nvSpPr>
          <p:spPr>
            <a:xfrm rot="-2922755">
              <a:off x="1986337" y="269498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f377b632c8_2_360"/>
            <p:cNvSpPr/>
            <p:nvPr/>
          </p:nvSpPr>
          <p:spPr>
            <a:xfrm rot="-2922755">
              <a:off x="1971330" y="2691557"/>
              <a:ext cx="49391" cy="37448"/>
            </a:xfrm>
            <a:custGeom>
              <a:rect b="b" l="l" r="r" t="t"/>
              <a:pathLst>
                <a:path extrusionOk="0" h="301" w="397">
                  <a:moveTo>
                    <a:pt x="195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f377b632c8_2_360"/>
            <p:cNvSpPr/>
            <p:nvPr/>
          </p:nvSpPr>
          <p:spPr>
            <a:xfrm rot="-2922755">
              <a:off x="2036832" y="2577162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f377b632c8_2_360"/>
            <p:cNvSpPr/>
            <p:nvPr/>
          </p:nvSpPr>
          <p:spPr>
            <a:xfrm rot="-2922755">
              <a:off x="2048028" y="260338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f377b632c8_2_360"/>
            <p:cNvSpPr/>
            <p:nvPr/>
          </p:nvSpPr>
          <p:spPr>
            <a:xfrm rot="-2922755">
              <a:off x="2048542" y="261354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f377b632c8_2_360"/>
            <p:cNvSpPr/>
            <p:nvPr/>
          </p:nvSpPr>
          <p:spPr>
            <a:xfrm rot="-2922755">
              <a:off x="2050005" y="262360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5" y="105"/>
                    <a:pt x="56" y="109"/>
                    <a:pt x="68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gf377b632c8_2_360"/>
            <p:cNvSpPr/>
            <p:nvPr/>
          </p:nvSpPr>
          <p:spPr>
            <a:xfrm rot="-2922755">
              <a:off x="2050659" y="2633702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7" y="108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f377b632c8_2_360"/>
            <p:cNvSpPr/>
            <p:nvPr/>
          </p:nvSpPr>
          <p:spPr>
            <a:xfrm rot="-2922755">
              <a:off x="2052309" y="264379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5" y="109"/>
                    <a:pt x="58" y="115"/>
                    <a:pt x="72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f377b632c8_2_360"/>
            <p:cNvSpPr/>
            <p:nvPr/>
          </p:nvSpPr>
          <p:spPr>
            <a:xfrm rot="-2922755">
              <a:off x="2052845" y="2654006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f377b632c8_2_360"/>
            <p:cNvSpPr/>
            <p:nvPr/>
          </p:nvSpPr>
          <p:spPr>
            <a:xfrm rot="-2922755">
              <a:off x="2054599" y="266498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f377b632c8_2_360"/>
            <p:cNvSpPr/>
            <p:nvPr/>
          </p:nvSpPr>
          <p:spPr>
            <a:xfrm rot="-2922755">
              <a:off x="2055135" y="267519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9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f377b632c8_2_360"/>
            <p:cNvSpPr/>
            <p:nvPr/>
          </p:nvSpPr>
          <p:spPr>
            <a:xfrm rot="-2922755">
              <a:off x="2056602" y="268525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f377b632c8_2_360"/>
            <p:cNvSpPr/>
            <p:nvPr/>
          </p:nvSpPr>
          <p:spPr>
            <a:xfrm rot="-2922755">
              <a:off x="2057163" y="269539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f377b632c8_2_360"/>
            <p:cNvSpPr/>
            <p:nvPr/>
          </p:nvSpPr>
          <p:spPr>
            <a:xfrm rot="-2922755">
              <a:off x="2058672" y="270555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f377b632c8_2_360"/>
            <p:cNvSpPr/>
            <p:nvPr/>
          </p:nvSpPr>
          <p:spPr>
            <a:xfrm rot="-2922755">
              <a:off x="2059356" y="271609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f377b632c8_2_360"/>
            <p:cNvSpPr/>
            <p:nvPr/>
          </p:nvSpPr>
          <p:spPr>
            <a:xfrm rot="-2922755">
              <a:off x="2045090" y="2717700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3"/>
                    <a:pt x="98" y="262"/>
                  </a:cubicBezTo>
                  <a:cubicBezTo>
                    <a:pt x="126" y="291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397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f377b632c8_2_360"/>
            <p:cNvSpPr/>
            <p:nvPr/>
          </p:nvSpPr>
          <p:spPr>
            <a:xfrm rot="-2922755">
              <a:off x="2103250" y="2548410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5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f377b632c8_2_360"/>
            <p:cNvSpPr/>
            <p:nvPr/>
          </p:nvSpPr>
          <p:spPr>
            <a:xfrm rot="-2922755">
              <a:off x="2121102" y="257940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f377b632c8_2_360"/>
            <p:cNvSpPr/>
            <p:nvPr/>
          </p:nvSpPr>
          <p:spPr>
            <a:xfrm rot="-2922755">
              <a:off x="2122482" y="2594193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f377b632c8_2_360"/>
            <p:cNvSpPr/>
            <p:nvPr/>
          </p:nvSpPr>
          <p:spPr>
            <a:xfrm rot="-2922755">
              <a:off x="2124143" y="2608273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f377b632c8_2_360"/>
            <p:cNvSpPr/>
            <p:nvPr/>
          </p:nvSpPr>
          <p:spPr>
            <a:xfrm rot="-2922755">
              <a:off x="2125163" y="2622362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f377b632c8_2_360"/>
            <p:cNvSpPr/>
            <p:nvPr/>
          </p:nvSpPr>
          <p:spPr>
            <a:xfrm rot="-2922755">
              <a:off x="2127376" y="263716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f377b632c8_2_360"/>
            <p:cNvSpPr/>
            <p:nvPr/>
          </p:nvSpPr>
          <p:spPr>
            <a:xfrm rot="-2922755">
              <a:off x="2128336" y="265161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gf377b632c8_2_360"/>
            <p:cNvSpPr/>
            <p:nvPr/>
          </p:nvSpPr>
          <p:spPr>
            <a:xfrm rot="-2922755">
              <a:off x="2129356" y="2665582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7" y="111"/>
                    <a:pt x="104" y="103"/>
                    <a:pt x="112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f377b632c8_2_360"/>
            <p:cNvSpPr/>
            <p:nvPr/>
          </p:nvSpPr>
          <p:spPr>
            <a:xfrm rot="-2922755">
              <a:off x="2131569" y="2680384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f377b632c8_2_360"/>
            <p:cNvSpPr/>
            <p:nvPr/>
          </p:nvSpPr>
          <p:spPr>
            <a:xfrm rot="-2922755">
              <a:off x="2132303" y="269448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f377b632c8_2_360"/>
            <p:cNvSpPr/>
            <p:nvPr/>
          </p:nvSpPr>
          <p:spPr>
            <a:xfrm rot="-2922755">
              <a:off x="2134297" y="270853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8"/>
                    <a:pt x="0" y="67"/>
                    <a:pt x="37" y="97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7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f377b632c8_2_360"/>
            <p:cNvSpPr/>
            <p:nvPr/>
          </p:nvSpPr>
          <p:spPr>
            <a:xfrm rot="-2922755">
              <a:off x="2135489" y="272340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6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f377b632c8_2_360"/>
            <p:cNvSpPr/>
            <p:nvPr/>
          </p:nvSpPr>
          <p:spPr>
            <a:xfrm rot="-2922755">
              <a:off x="2137244" y="273743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9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f377b632c8_2_360"/>
            <p:cNvSpPr/>
            <p:nvPr/>
          </p:nvSpPr>
          <p:spPr>
            <a:xfrm rot="-2922755">
              <a:off x="2122988" y="2745503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68" y="1"/>
                    <a:pt x="0" y="165"/>
                    <a:pt x="105" y="255"/>
                  </a:cubicBezTo>
                  <a:cubicBezTo>
                    <a:pt x="133" y="283"/>
                    <a:pt x="168" y="297"/>
                    <a:pt x="203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2" y="153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gf377b632c8_2_360"/>
            <p:cNvSpPr/>
            <p:nvPr/>
          </p:nvSpPr>
          <p:spPr>
            <a:xfrm rot="-2922755">
              <a:off x="2182070" y="2519390"/>
              <a:ext cx="49391" cy="37945"/>
            </a:xfrm>
            <a:custGeom>
              <a:rect b="b" l="l" r="r" t="t"/>
              <a:pathLst>
                <a:path extrusionOk="0" h="305" w="397">
                  <a:moveTo>
                    <a:pt x="195" y="1"/>
                  </a:moveTo>
                  <a:cubicBezTo>
                    <a:pt x="60" y="8"/>
                    <a:pt x="0" y="173"/>
                    <a:pt x="97" y="263"/>
                  </a:cubicBezTo>
                  <a:cubicBezTo>
                    <a:pt x="125" y="291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397" y="158"/>
                    <a:pt x="322" y="1"/>
                    <a:pt x="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gf377b632c8_2_360"/>
            <p:cNvSpPr/>
            <p:nvPr/>
          </p:nvSpPr>
          <p:spPr>
            <a:xfrm rot="-2922755">
              <a:off x="2208057" y="2773380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2" y="296"/>
                    <a:pt x="199" y="296"/>
                  </a:cubicBezTo>
                  <a:cubicBezTo>
                    <a:pt x="239" y="296"/>
                    <a:pt x="280" y="279"/>
                    <a:pt x="308" y="248"/>
                  </a:cubicBezTo>
                  <a:cubicBezTo>
                    <a:pt x="395" y="152"/>
                    <a:pt x="333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f377b632c8_2_360"/>
            <p:cNvSpPr/>
            <p:nvPr/>
          </p:nvSpPr>
          <p:spPr>
            <a:xfrm rot="-2922755">
              <a:off x="2199995" y="255676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f377b632c8_2_360"/>
            <p:cNvSpPr/>
            <p:nvPr/>
          </p:nvSpPr>
          <p:spPr>
            <a:xfrm rot="-2922755">
              <a:off x="2202542" y="257551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f377b632c8_2_360"/>
            <p:cNvSpPr/>
            <p:nvPr/>
          </p:nvSpPr>
          <p:spPr>
            <a:xfrm rot="-2922755">
              <a:off x="2203838" y="2593396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f377b632c8_2_360"/>
            <p:cNvSpPr/>
            <p:nvPr/>
          </p:nvSpPr>
          <p:spPr>
            <a:xfrm rot="-2922755">
              <a:off x="2206271" y="261226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f377b632c8_2_360"/>
            <p:cNvSpPr/>
            <p:nvPr/>
          </p:nvSpPr>
          <p:spPr>
            <a:xfrm rot="-2922755">
              <a:off x="2207820" y="2630487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50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f377b632c8_2_360"/>
            <p:cNvSpPr/>
            <p:nvPr/>
          </p:nvSpPr>
          <p:spPr>
            <a:xfrm rot="-2922755">
              <a:off x="2210068" y="264892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16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f377b632c8_2_360"/>
            <p:cNvSpPr/>
            <p:nvPr/>
          </p:nvSpPr>
          <p:spPr>
            <a:xfrm rot="-2922755">
              <a:off x="2211847" y="2667898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2"/>
                    <a:pt x="38" y="91"/>
                  </a:cubicBezTo>
                  <a:cubicBezTo>
                    <a:pt x="49" y="103"/>
                    <a:pt x="63" y="108"/>
                    <a:pt x="76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f377b632c8_2_360"/>
            <p:cNvSpPr/>
            <p:nvPr/>
          </p:nvSpPr>
          <p:spPr>
            <a:xfrm rot="-2922755">
              <a:off x="2213086" y="2685931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5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f377b632c8_2_360"/>
            <p:cNvSpPr/>
            <p:nvPr/>
          </p:nvSpPr>
          <p:spPr>
            <a:xfrm rot="-2922755">
              <a:off x="2215576" y="270465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7"/>
                    <a:pt x="76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f377b632c8_2_360"/>
            <p:cNvSpPr/>
            <p:nvPr/>
          </p:nvSpPr>
          <p:spPr>
            <a:xfrm rot="-2922755">
              <a:off x="2216930" y="272256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5" y="115"/>
                    <a:pt x="79" y="115"/>
                  </a:cubicBezTo>
                  <a:cubicBezTo>
                    <a:pt x="93" y="115"/>
                    <a:pt x="106" y="109"/>
                    <a:pt x="113" y="98"/>
                  </a:cubicBezTo>
                  <a:cubicBezTo>
                    <a:pt x="151" y="60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f377b632c8_2_360"/>
            <p:cNvSpPr/>
            <p:nvPr/>
          </p:nvSpPr>
          <p:spPr>
            <a:xfrm rot="-2922755">
              <a:off x="2219326" y="274132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5" y="105"/>
                    <a:pt x="56" y="109"/>
                    <a:pt x="68" y="109"/>
                  </a:cubicBezTo>
                  <a:cubicBezTo>
                    <a:pt x="84" y="109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f377b632c8_2_360"/>
            <p:cNvSpPr/>
            <p:nvPr/>
          </p:nvSpPr>
          <p:spPr>
            <a:xfrm rot="-2922755">
              <a:off x="2221003" y="276008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6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f377b632c8_2_360"/>
            <p:cNvSpPr/>
            <p:nvPr/>
          </p:nvSpPr>
          <p:spPr>
            <a:xfrm rot="-2922755">
              <a:off x="2274874" y="2492406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1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1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f377b632c8_2_360"/>
            <p:cNvSpPr/>
            <p:nvPr/>
          </p:nvSpPr>
          <p:spPr>
            <a:xfrm rot="-2922755">
              <a:off x="2306871" y="2801841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f377b632c8_2_360"/>
            <p:cNvSpPr/>
            <p:nvPr/>
          </p:nvSpPr>
          <p:spPr>
            <a:xfrm rot="-2922755">
              <a:off x="2287729" y="2534960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16" y="1"/>
                    <a:pt x="1" y="60"/>
                    <a:pt x="31" y="98"/>
                  </a:cubicBezTo>
                  <a:cubicBezTo>
                    <a:pt x="41" y="105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f377b632c8_2_360"/>
            <p:cNvSpPr/>
            <p:nvPr/>
          </p:nvSpPr>
          <p:spPr>
            <a:xfrm rot="-2922755">
              <a:off x="2289945" y="255796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f377b632c8_2_360"/>
            <p:cNvSpPr/>
            <p:nvPr/>
          </p:nvSpPr>
          <p:spPr>
            <a:xfrm rot="-2922755">
              <a:off x="2291877" y="2580585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f377b632c8_2_360"/>
            <p:cNvSpPr/>
            <p:nvPr/>
          </p:nvSpPr>
          <p:spPr>
            <a:xfrm rot="-2922755">
              <a:off x="2294790" y="260320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f377b632c8_2_360"/>
            <p:cNvSpPr/>
            <p:nvPr/>
          </p:nvSpPr>
          <p:spPr>
            <a:xfrm rot="-2922755">
              <a:off x="2296810" y="2625775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f377b632c8_2_360"/>
            <p:cNvSpPr/>
            <p:nvPr/>
          </p:nvSpPr>
          <p:spPr>
            <a:xfrm rot="-2922755">
              <a:off x="2299312" y="264760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f377b632c8_2_360"/>
            <p:cNvSpPr/>
            <p:nvPr/>
          </p:nvSpPr>
          <p:spPr>
            <a:xfrm rot="-2922755">
              <a:off x="2301197" y="2670252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f377b632c8_2_360"/>
            <p:cNvSpPr/>
            <p:nvPr/>
          </p:nvSpPr>
          <p:spPr>
            <a:xfrm rot="-2922755">
              <a:off x="2303995" y="269299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f377b632c8_2_360"/>
            <p:cNvSpPr/>
            <p:nvPr/>
          </p:nvSpPr>
          <p:spPr>
            <a:xfrm rot="-2922755">
              <a:off x="2306143" y="271596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f377b632c8_2_360"/>
            <p:cNvSpPr/>
            <p:nvPr/>
          </p:nvSpPr>
          <p:spPr>
            <a:xfrm rot="-2922755">
              <a:off x="2308819" y="273818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f377b632c8_2_360"/>
            <p:cNvSpPr/>
            <p:nvPr/>
          </p:nvSpPr>
          <p:spPr>
            <a:xfrm rot="-2922755">
              <a:off x="2311009" y="2761130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f377b632c8_2_360"/>
            <p:cNvSpPr/>
            <p:nvPr/>
          </p:nvSpPr>
          <p:spPr>
            <a:xfrm rot="-2922755">
              <a:off x="2312639" y="2782963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f377b632c8_2_360"/>
            <p:cNvSpPr/>
            <p:nvPr/>
          </p:nvSpPr>
          <p:spPr>
            <a:xfrm rot="-2922755">
              <a:off x="2364909" y="2467182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2" y="297"/>
                    <a:pt x="198" y="297"/>
                  </a:cubicBezTo>
                  <a:cubicBezTo>
                    <a:pt x="239" y="297"/>
                    <a:pt x="280" y="280"/>
                    <a:pt x="308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f377b632c8_2_360"/>
            <p:cNvSpPr/>
            <p:nvPr/>
          </p:nvSpPr>
          <p:spPr>
            <a:xfrm rot="-2922755">
              <a:off x="2408545" y="2832906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7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7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f377b632c8_2_360"/>
            <p:cNvSpPr/>
            <p:nvPr/>
          </p:nvSpPr>
          <p:spPr>
            <a:xfrm rot="-2922755">
              <a:off x="2384822" y="251477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1"/>
                  </a:cubicBezTo>
                  <a:cubicBezTo>
                    <a:pt x="142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f377b632c8_2_360"/>
            <p:cNvSpPr/>
            <p:nvPr/>
          </p:nvSpPr>
          <p:spPr>
            <a:xfrm rot="-2922755">
              <a:off x="2387326" y="254162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gf377b632c8_2_360"/>
            <p:cNvSpPr/>
            <p:nvPr/>
          </p:nvSpPr>
          <p:spPr>
            <a:xfrm rot="-2922755">
              <a:off x="2389613" y="2568246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8" y="108"/>
                    <a:pt x="62" y="112"/>
                    <a:pt x="74" y="112"/>
                  </a:cubicBezTo>
                  <a:cubicBezTo>
                    <a:pt x="90" y="112"/>
                    <a:pt x="105" y="106"/>
                    <a:pt x="113" y="97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f377b632c8_2_360"/>
            <p:cNvSpPr/>
            <p:nvPr/>
          </p:nvSpPr>
          <p:spPr>
            <a:xfrm rot="-2922755">
              <a:off x="2392943" y="259472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9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f377b632c8_2_360"/>
            <p:cNvSpPr/>
            <p:nvPr/>
          </p:nvSpPr>
          <p:spPr>
            <a:xfrm rot="-2922755">
              <a:off x="2395506" y="2622074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f377b632c8_2_360"/>
            <p:cNvSpPr/>
            <p:nvPr/>
          </p:nvSpPr>
          <p:spPr>
            <a:xfrm rot="-2922755">
              <a:off x="2398674" y="264856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f377b632c8_2_360"/>
            <p:cNvSpPr/>
            <p:nvPr/>
          </p:nvSpPr>
          <p:spPr>
            <a:xfrm rot="-2922755">
              <a:off x="2400936" y="2675127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9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gf377b632c8_2_360"/>
            <p:cNvSpPr/>
            <p:nvPr/>
          </p:nvSpPr>
          <p:spPr>
            <a:xfrm rot="-2922755">
              <a:off x="2404129" y="270167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0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gf377b632c8_2_360"/>
            <p:cNvSpPr/>
            <p:nvPr/>
          </p:nvSpPr>
          <p:spPr>
            <a:xfrm rot="-2922755">
              <a:off x="2406575" y="272849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f377b632c8_2_360"/>
            <p:cNvSpPr/>
            <p:nvPr/>
          </p:nvSpPr>
          <p:spPr>
            <a:xfrm rot="-2922755">
              <a:off x="2408815" y="275500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gf377b632c8_2_360"/>
            <p:cNvSpPr/>
            <p:nvPr/>
          </p:nvSpPr>
          <p:spPr>
            <a:xfrm rot="-2922755">
              <a:off x="2412051" y="278164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7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gf377b632c8_2_360"/>
            <p:cNvSpPr/>
            <p:nvPr/>
          </p:nvSpPr>
          <p:spPr>
            <a:xfrm rot="-2922755">
              <a:off x="2414292" y="280816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gf377b632c8_2_360"/>
            <p:cNvSpPr/>
            <p:nvPr/>
          </p:nvSpPr>
          <p:spPr>
            <a:xfrm rot="-2922755">
              <a:off x="2479533" y="2442805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0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gf377b632c8_2_360"/>
            <p:cNvSpPr/>
            <p:nvPr/>
          </p:nvSpPr>
          <p:spPr>
            <a:xfrm rot="-2922755">
              <a:off x="2516094" y="2865193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5" y="1"/>
                  </a:moveTo>
                  <a:cubicBezTo>
                    <a:pt x="202" y="1"/>
                    <a:pt x="198" y="1"/>
                    <a:pt x="195" y="1"/>
                  </a:cubicBezTo>
                  <a:cubicBezTo>
                    <a:pt x="61" y="1"/>
                    <a:pt x="1" y="166"/>
                    <a:pt x="98" y="255"/>
                  </a:cubicBezTo>
                  <a:cubicBezTo>
                    <a:pt x="126" y="284"/>
                    <a:pt x="162" y="297"/>
                    <a:pt x="199" y="297"/>
                  </a:cubicBezTo>
                  <a:cubicBezTo>
                    <a:pt x="241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f377b632c8_2_360"/>
            <p:cNvSpPr/>
            <p:nvPr/>
          </p:nvSpPr>
          <p:spPr>
            <a:xfrm rot="-2922755">
              <a:off x="2492999" y="249691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f377b632c8_2_360"/>
            <p:cNvSpPr/>
            <p:nvPr/>
          </p:nvSpPr>
          <p:spPr>
            <a:xfrm rot="-2922755">
              <a:off x="2496408" y="252739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gf377b632c8_2_360"/>
            <p:cNvSpPr/>
            <p:nvPr/>
          </p:nvSpPr>
          <p:spPr>
            <a:xfrm rot="-2922755">
              <a:off x="2499133" y="2557790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f377b632c8_2_360"/>
            <p:cNvSpPr/>
            <p:nvPr/>
          </p:nvSpPr>
          <p:spPr>
            <a:xfrm rot="-2922755">
              <a:off x="2503026" y="2588968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2"/>
                  </a:cubicBezTo>
                  <a:cubicBezTo>
                    <a:pt x="16" y="2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f377b632c8_2_360"/>
            <p:cNvSpPr/>
            <p:nvPr/>
          </p:nvSpPr>
          <p:spPr>
            <a:xfrm rot="-2922755">
              <a:off x="2505712" y="2619902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f377b632c8_2_360"/>
            <p:cNvSpPr/>
            <p:nvPr/>
          </p:nvSpPr>
          <p:spPr>
            <a:xfrm rot="-2922755">
              <a:off x="2508250" y="265026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f377b632c8_2_360"/>
            <p:cNvSpPr/>
            <p:nvPr/>
          </p:nvSpPr>
          <p:spPr>
            <a:xfrm rot="-2922755">
              <a:off x="2512330" y="268147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f377b632c8_2_360"/>
            <p:cNvSpPr/>
            <p:nvPr/>
          </p:nvSpPr>
          <p:spPr>
            <a:xfrm rot="-2922755">
              <a:off x="2514847" y="271191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49" y="102"/>
                    <a:pt x="62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f377b632c8_2_360"/>
            <p:cNvSpPr/>
            <p:nvPr/>
          </p:nvSpPr>
          <p:spPr>
            <a:xfrm rot="-2922755">
              <a:off x="2518427" y="274237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0"/>
                  </a:moveTo>
                  <a:cubicBezTo>
                    <a:pt x="22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f377b632c8_2_360"/>
            <p:cNvSpPr/>
            <p:nvPr/>
          </p:nvSpPr>
          <p:spPr>
            <a:xfrm rot="-2922755">
              <a:off x="2521634" y="2773863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3"/>
                    <a:pt x="63" y="108"/>
                    <a:pt x="76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f377b632c8_2_360"/>
            <p:cNvSpPr/>
            <p:nvPr/>
          </p:nvSpPr>
          <p:spPr>
            <a:xfrm rot="-2922755">
              <a:off x="2524151" y="280442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f377b632c8_2_360"/>
            <p:cNvSpPr/>
            <p:nvPr/>
          </p:nvSpPr>
          <p:spPr>
            <a:xfrm rot="-2922755">
              <a:off x="2527684" y="283478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5" y="109"/>
                    <a:pt x="100" y="103"/>
                    <a:pt x="112" y="91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f377b632c8_2_360"/>
            <p:cNvSpPr/>
            <p:nvPr/>
          </p:nvSpPr>
          <p:spPr>
            <a:xfrm rot="-2922755">
              <a:off x="2594335" y="2420984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0"/>
                  </a:moveTo>
                  <a:cubicBezTo>
                    <a:pt x="194" y="0"/>
                    <a:pt x="191" y="0"/>
                    <a:pt x="188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1" y="296"/>
                    <a:pt x="196" y="296"/>
                  </a:cubicBezTo>
                  <a:cubicBezTo>
                    <a:pt x="236" y="296"/>
                    <a:pt x="276" y="279"/>
                    <a:pt x="308" y="248"/>
                  </a:cubicBezTo>
                  <a:cubicBezTo>
                    <a:pt x="395" y="153"/>
                    <a:pt x="326" y="0"/>
                    <a:pt x="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f377b632c8_2_360"/>
            <p:cNvSpPr/>
            <p:nvPr/>
          </p:nvSpPr>
          <p:spPr>
            <a:xfrm rot="-2922755">
              <a:off x="2642553" y="2899077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8" y="9"/>
                    <a:pt x="1" y="173"/>
                    <a:pt x="106" y="263"/>
                  </a:cubicBezTo>
                  <a:cubicBezTo>
                    <a:pt x="135" y="288"/>
                    <a:pt x="170" y="302"/>
                    <a:pt x="207" y="302"/>
                  </a:cubicBezTo>
                  <a:cubicBezTo>
                    <a:pt x="245" y="302"/>
                    <a:pt x="284" y="287"/>
                    <a:pt x="315" y="256"/>
                  </a:cubicBezTo>
                  <a:cubicBezTo>
                    <a:pt x="403" y="161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f377b632c8_2_360"/>
            <p:cNvSpPr/>
            <p:nvPr/>
          </p:nvSpPr>
          <p:spPr>
            <a:xfrm rot="-2922755">
              <a:off x="2614818" y="248003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2" y="1"/>
                    <a:pt x="0" y="61"/>
                    <a:pt x="37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f377b632c8_2_360"/>
            <p:cNvSpPr/>
            <p:nvPr/>
          </p:nvSpPr>
          <p:spPr>
            <a:xfrm rot="-2922755">
              <a:off x="2617898" y="2514307"/>
              <a:ext cx="18786" cy="14432"/>
            </a:xfrm>
            <a:custGeom>
              <a:rect b="b" l="l" r="r" t="t"/>
              <a:pathLst>
                <a:path extrusionOk="0" h="116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10"/>
                    <a:pt x="62" y="115"/>
                    <a:pt x="75" y="115"/>
                  </a:cubicBezTo>
                  <a:cubicBezTo>
                    <a:pt x="88" y="115"/>
                    <a:pt x="101" y="110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f377b632c8_2_360"/>
            <p:cNvSpPr/>
            <p:nvPr/>
          </p:nvSpPr>
          <p:spPr>
            <a:xfrm rot="-2922755">
              <a:off x="2622020" y="254955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2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f377b632c8_2_360"/>
            <p:cNvSpPr/>
            <p:nvPr/>
          </p:nvSpPr>
          <p:spPr>
            <a:xfrm rot="-2922755">
              <a:off x="2625525" y="258500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f377b632c8_2_360"/>
            <p:cNvSpPr/>
            <p:nvPr/>
          </p:nvSpPr>
          <p:spPr>
            <a:xfrm rot="-2922755">
              <a:off x="2628351" y="2619457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9" y="104"/>
                    <a:pt x="62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f377b632c8_2_360"/>
            <p:cNvSpPr/>
            <p:nvPr/>
          </p:nvSpPr>
          <p:spPr>
            <a:xfrm rot="-2922755">
              <a:off x="2632639" y="2654445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f377b632c8_2_360"/>
            <p:cNvSpPr/>
            <p:nvPr/>
          </p:nvSpPr>
          <p:spPr>
            <a:xfrm rot="-2922755">
              <a:off x="2635750" y="2688881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7"/>
                    <a:pt x="0" y="67"/>
                    <a:pt x="38" y="97"/>
                  </a:cubicBezTo>
                  <a:cubicBezTo>
                    <a:pt x="48" y="107"/>
                    <a:pt x="59" y="111"/>
                    <a:pt x="71" y="111"/>
                  </a:cubicBezTo>
                  <a:cubicBezTo>
                    <a:pt x="86" y="111"/>
                    <a:pt x="100" y="106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f377b632c8_2_360"/>
            <p:cNvSpPr/>
            <p:nvPr/>
          </p:nvSpPr>
          <p:spPr>
            <a:xfrm rot="-2922755">
              <a:off x="2639898" y="272393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0"/>
                    <a:pt x="30" y="90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0"/>
                  </a:cubicBezTo>
                  <a:cubicBezTo>
                    <a:pt x="142" y="53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f377b632c8_2_360"/>
            <p:cNvSpPr/>
            <p:nvPr/>
          </p:nvSpPr>
          <p:spPr>
            <a:xfrm rot="-2922755">
              <a:off x="2643101" y="275859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f377b632c8_2_360"/>
            <p:cNvSpPr/>
            <p:nvPr/>
          </p:nvSpPr>
          <p:spPr>
            <a:xfrm rot="-2922755">
              <a:off x="2646275" y="279381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gf377b632c8_2_360"/>
            <p:cNvSpPr/>
            <p:nvPr/>
          </p:nvSpPr>
          <p:spPr>
            <a:xfrm rot="-2922755">
              <a:off x="2650606" y="282889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f377b632c8_2_360"/>
            <p:cNvSpPr/>
            <p:nvPr/>
          </p:nvSpPr>
          <p:spPr>
            <a:xfrm rot="-2922755">
              <a:off x="2653628" y="2863262"/>
              <a:ext cx="18661" cy="13810"/>
            </a:xfrm>
            <a:custGeom>
              <a:rect b="b" l="l" r="r" t="t"/>
              <a:pathLst>
                <a:path extrusionOk="0" h="111" w="150">
                  <a:moveTo>
                    <a:pt x="75" y="0"/>
                  </a:moveTo>
                  <a:cubicBezTo>
                    <a:pt x="23" y="0"/>
                    <a:pt x="0" y="60"/>
                    <a:pt x="37" y="97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7" y="111"/>
                    <a:pt x="104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f377b632c8_2_360"/>
            <p:cNvSpPr/>
            <p:nvPr/>
          </p:nvSpPr>
          <p:spPr>
            <a:xfrm rot="-2922755">
              <a:off x="2729934" y="2400858"/>
              <a:ext cx="49142" cy="37572"/>
            </a:xfrm>
            <a:custGeom>
              <a:rect b="b" l="l" r="r" t="t"/>
              <a:pathLst>
                <a:path extrusionOk="0" h="302" w="395">
                  <a:moveTo>
                    <a:pt x="204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60" y="8"/>
                    <a:pt x="0" y="173"/>
                    <a:pt x="97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f377b632c8_2_360"/>
            <p:cNvSpPr/>
            <p:nvPr/>
          </p:nvSpPr>
          <p:spPr>
            <a:xfrm rot="-2922755">
              <a:off x="2784943" y="2935095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197" y="1"/>
                  </a:moveTo>
                  <a:cubicBezTo>
                    <a:pt x="194" y="1"/>
                    <a:pt x="191" y="1"/>
                    <a:pt x="188" y="1"/>
                  </a:cubicBezTo>
                  <a:cubicBezTo>
                    <a:pt x="61" y="9"/>
                    <a:pt x="1" y="166"/>
                    <a:pt x="98" y="263"/>
                  </a:cubicBezTo>
                  <a:cubicBezTo>
                    <a:pt x="127" y="288"/>
                    <a:pt x="163" y="302"/>
                    <a:pt x="199" y="302"/>
                  </a:cubicBezTo>
                  <a:cubicBezTo>
                    <a:pt x="238" y="302"/>
                    <a:pt x="277" y="287"/>
                    <a:pt x="308" y="256"/>
                  </a:cubicBezTo>
                  <a:cubicBezTo>
                    <a:pt x="395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f377b632c8_2_360"/>
            <p:cNvSpPr/>
            <p:nvPr/>
          </p:nvSpPr>
          <p:spPr>
            <a:xfrm rot="-2922755">
              <a:off x="2751169" y="246598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f377b632c8_2_360"/>
            <p:cNvSpPr/>
            <p:nvPr/>
          </p:nvSpPr>
          <p:spPr>
            <a:xfrm rot="-2922755">
              <a:off x="2754890" y="2504984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f377b632c8_2_360"/>
            <p:cNvSpPr/>
            <p:nvPr/>
          </p:nvSpPr>
          <p:spPr>
            <a:xfrm rot="-2922755">
              <a:off x="2759143" y="2543229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6" y="109"/>
                    <a:pt x="59" y="114"/>
                    <a:pt x="73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f377b632c8_2_360"/>
            <p:cNvSpPr/>
            <p:nvPr/>
          </p:nvSpPr>
          <p:spPr>
            <a:xfrm rot="-2922755">
              <a:off x="2762683" y="2582318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f377b632c8_2_360"/>
            <p:cNvSpPr/>
            <p:nvPr/>
          </p:nvSpPr>
          <p:spPr>
            <a:xfrm rot="-2922755">
              <a:off x="2767243" y="262133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0" y="97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53"/>
                    <a:pt x="112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f377b632c8_2_360"/>
            <p:cNvSpPr/>
            <p:nvPr/>
          </p:nvSpPr>
          <p:spPr>
            <a:xfrm rot="-2922755">
              <a:off x="2771070" y="2660692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7" y="0"/>
                  </a:moveTo>
                  <a:cubicBezTo>
                    <a:pt x="22" y="0"/>
                    <a:pt x="0" y="60"/>
                    <a:pt x="37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f377b632c8_2_360"/>
            <p:cNvSpPr/>
            <p:nvPr/>
          </p:nvSpPr>
          <p:spPr>
            <a:xfrm rot="-2922755">
              <a:off x="2774689" y="2699733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f377b632c8_2_360"/>
            <p:cNvSpPr/>
            <p:nvPr/>
          </p:nvSpPr>
          <p:spPr>
            <a:xfrm rot="-2922755">
              <a:off x="2779020" y="2737875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f377b632c8_2_360"/>
            <p:cNvSpPr/>
            <p:nvPr/>
          </p:nvSpPr>
          <p:spPr>
            <a:xfrm rot="-2922755">
              <a:off x="2782652" y="2776922"/>
              <a:ext cx="18661" cy="14058"/>
            </a:xfrm>
            <a:custGeom>
              <a:rect b="b" l="l" r="r" t="t"/>
              <a:pathLst>
                <a:path extrusionOk="0" h="113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f377b632c8_2_360"/>
            <p:cNvSpPr/>
            <p:nvPr/>
          </p:nvSpPr>
          <p:spPr>
            <a:xfrm rot="-2922755">
              <a:off x="2787063" y="281601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f377b632c8_2_360"/>
            <p:cNvSpPr/>
            <p:nvPr/>
          </p:nvSpPr>
          <p:spPr>
            <a:xfrm rot="-2922755">
              <a:off x="2790984" y="285544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f377b632c8_2_360"/>
            <p:cNvSpPr/>
            <p:nvPr/>
          </p:nvSpPr>
          <p:spPr>
            <a:xfrm rot="-2922755">
              <a:off x="2794642" y="2894425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f377b632c8_2_360"/>
            <p:cNvSpPr/>
            <p:nvPr/>
          </p:nvSpPr>
          <p:spPr>
            <a:xfrm rot="-2922755">
              <a:off x="2886905" y="2383755"/>
              <a:ext cx="39313" cy="37323"/>
            </a:xfrm>
            <a:custGeom>
              <a:rect b="b" l="l" r="r" t="t"/>
              <a:pathLst>
                <a:path extrusionOk="0" h="300" w="316">
                  <a:moveTo>
                    <a:pt x="162" y="1"/>
                  </a:moveTo>
                  <a:cubicBezTo>
                    <a:pt x="123" y="1"/>
                    <a:pt x="84" y="15"/>
                    <a:pt x="53" y="49"/>
                  </a:cubicBezTo>
                  <a:cubicBezTo>
                    <a:pt x="1" y="108"/>
                    <a:pt x="1" y="206"/>
                    <a:pt x="61" y="258"/>
                  </a:cubicBezTo>
                  <a:cubicBezTo>
                    <a:pt x="91" y="286"/>
                    <a:pt x="128" y="299"/>
                    <a:pt x="163" y="299"/>
                  </a:cubicBezTo>
                  <a:cubicBezTo>
                    <a:pt x="241" y="299"/>
                    <a:pt x="315" y="238"/>
                    <a:pt x="315" y="146"/>
                  </a:cubicBezTo>
                  <a:cubicBezTo>
                    <a:pt x="310" y="57"/>
                    <a:pt x="237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f377b632c8_2_360"/>
            <p:cNvSpPr/>
            <p:nvPr/>
          </p:nvSpPr>
          <p:spPr>
            <a:xfrm rot="-2922755">
              <a:off x="2948941" y="2973982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7" y="0"/>
                    <a:pt x="0" y="68"/>
                    <a:pt x="0" y="150"/>
                  </a:cubicBezTo>
                  <a:cubicBezTo>
                    <a:pt x="0" y="232"/>
                    <a:pt x="67" y="300"/>
                    <a:pt x="150" y="300"/>
                  </a:cubicBezTo>
                  <a:cubicBezTo>
                    <a:pt x="232" y="300"/>
                    <a:pt x="299" y="232"/>
                    <a:pt x="299" y="150"/>
                  </a:cubicBezTo>
                  <a:cubicBezTo>
                    <a:pt x="299" y="68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f377b632c8_2_360"/>
            <p:cNvSpPr/>
            <p:nvPr/>
          </p:nvSpPr>
          <p:spPr>
            <a:xfrm rot="-2922755">
              <a:off x="2905805" y="2453664"/>
              <a:ext cx="14183" cy="13934"/>
            </a:xfrm>
            <a:custGeom>
              <a:rect b="b" l="l" r="r" t="t"/>
              <a:pathLst>
                <a:path extrusionOk="0" h="112" w="114">
                  <a:moveTo>
                    <a:pt x="59" y="1"/>
                  </a:moveTo>
                  <a:cubicBezTo>
                    <a:pt x="44" y="1"/>
                    <a:pt x="29" y="6"/>
                    <a:pt x="16" y="19"/>
                  </a:cubicBezTo>
                  <a:cubicBezTo>
                    <a:pt x="1" y="42"/>
                    <a:pt x="1" y="79"/>
                    <a:pt x="23" y="94"/>
                  </a:cubicBezTo>
                  <a:cubicBezTo>
                    <a:pt x="35" y="106"/>
                    <a:pt x="48" y="111"/>
                    <a:pt x="61" y="111"/>
                  </a:cubicBezTo>
                  <a:cubicBezTo>
                    <a:pt x="89" y="111"/>
                    <a:pt x="113" y="87"/>
                    <a:pt x="113" y="57"/>
                  </a:cubicBezTo>
                  <a:cubicBezTo>
                    <a:pt x="113" y="22"/>
                    <a:pt x="87" y="1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f377b632c8_2_360"/>
            <p:cNvSpPr/>
            <p:nvPr/>
          </p:nvSpPr>
          <p:spPr>
            <a:xfrm rot="-2922755">
              <a:off x="2909892" y="2496774"/>
              <a:ext cx="14680" cy="13810"/>
            </a:xfrm>
            <a:custGeom>
              <a:rect b="b" l="l" r="r" t="t"/>
              <a:pathLst>
                <a:path extrusionOk="0" h="111" w="118">
                  <a:moveTo>
                    <a:pt x="60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41"/>
                    <a:pt x="0" y="79"/>
                    <a:pt x="23" y="94"/>
                  </a:cubicBezTo>
                  <a:cubicBezTo>
                    <a:pt x="35" y="105"/>
                    <a:pt x="49" y="111"/>
                    <a:pt x="62" y="111"/>
                  </a:cubicBezTo>
                  <a:cubicBezTo>
                    <a:pt x="91" y="111"/>
                    <a:pt x="118" y="87"/>
                    <a:pt x="112" y="56"/>
                  </a:cubicBezTo>
                  <a:cubicBezTo>
                    <a:pt x="112" y="22"/>
                    <a:pt x="87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f377b632c8_2_360"/>
            <p:cNvSpPr/>
            <p:nvPr/>
          </p:nvSpPr>
          <p:spPr>
            <a:xfrm rot="-2922755">
              <a:off x="2914744" y="2539527"/>
              <a:ext cx="14058" cy="13934"/>
            </a:xfrm>
            <a:custGeom>
              <a:rect b="b" l="l" r="r" t="t"/>
              <a:pathLst>
                <a:path extrusionOk="0" h="112" w="113">
                  <a:moveTo>
                    <a:pt x="58" y="1"/>
                  </a:moveTo>
                  <a:cubicBezTo>
                    <a:pt x="43" y="1"/>
                    <a:pt x="28" y="6"/>
                    <a:pt x="15" y="19"/>
                  </a:cubicBezTo>
                  <a:cubicBezTo>
                    <a:pt x="0" y="42"/>
                    <a:pt x="0" y="79"/>
                    <a:pt x="23" y="94"/>
                  </a:cubicBezTo>
                  <a:cubicBezTo>
                    <a:pt x="32" y="106"/>
                    <a:pt x="45" y="111"/>
                    <a:pt x="57" y="111"/>
                  </a:cubicBezTo>
                  <a:cubicBezTo>
                    <a:pt x="84" y="111"/>
                    <a:pt x="112" y="87"/>
                    <a:pt x="112" y="57"/>
                  </a:cubicBezTo>
                  <a:cubicBezTo>
                    <a:pt x="112" y="22"/>
                    <a:pt x="86" y="1"/>
                    <a:pt x="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f377b632c8_2_360"/>
            <p:cNvSpPr/>
            <p:nvPr/>
          </p:nvSpPr>
          <p:spPr>
            <a:xfrm rot="-2922755">
              <a:off x="2919114" y="2583164"/>
              <a:ext cx="14058" cy="13810"/>
            </a:xfrm>
            <a:custGeom>
              <a:rect b="b" l="l" r="r" t="t"/>
              <a:pathLst>
                <a:path extrusionOk="0" h="111" w="113">
                  <a:moveTo>
                    <a:pt x="61" y="1"/>
                  </a:moveTo>
                  <a:cubicBezTo>
                    <a:pt x="47" y="1"/>
                    <a:pt x="33" y="6"/>
                    <a:pt x="23" y="16"/>
                  </a:cubicBezTo>
                  <a:cubicBezTo>
                    <a:pt x="1" y="38"/>
                    <a:pt x="1" y="76"/>
                    <a:pt x="23" y="98"/>
                  </a:cubicBezTo>
                  <a:cubicBezTo>
                    <a:pt x="34" y="107"/>
                    <a:pt x="45" y="110"/>
                    <a:pt x="56" y="110"/>
                  </a:cubicBezTo>
                  <a:cubicBezTo>
                    <a:pt x="86" y="110"/>
                    <a:pt x="113" y="86"/>
                    <a:pt x="113" y="53"/>
                  </a:cubicBezTo>
                  <a:cubicBezTo>
                    <a:pt x="113" y="19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f377b632c8_2_360"/>
            <p:cNvSpPr/>
            <p:nvPr/>
          </p:nvSpPr>
          <p:spPr>
            <a:xfrm rot="-2922755">
              <a:off x="2923278" y="2626196"/>
              <a:ext cx="14929" cy="13810"/>
            </a:xfrm>
            <a:custGeom>
              <a:rect b="b" l="l" r="r" t="t"/>
              <a:pathLst>
                <a:path extrusionOk="0" h="111" w="120">
                  <a:moveTo>
                    <a:pt x="57" y="1"/>
                  </a:moveTo>
                  <a:cubicBezTo>
                    <a:pt x="44" y="1"/>
                    <a:pt x="32" y="5"/>
                    <a:pt x="23" y="14"/>
                  </a:cubicBezTo>
                  <a:cubicBezTo>
                    <a:pt x="0" y="37"/>
                    <a:pt x="0" y="74"/>
                    <a:pt x="23" y="97"/>
                  </a:cubicBezTo>
                  <a:cubicBezTo>
                    <a:pt x="34" y="106"/>
                    <a:pt x="48" y="110"/>
                    <a:pt x="61" y="110"/>
                  </a:cubicBezTo>
                  <a:cubicBezTo>
                    <a:pt x="91" y="110"/>
                    <a:pt x="120" y="88"/>
                    <a:pt x="120" y="52"/>
                  </a:cubicBezTo>
                  <a:cubicBezTo>
                    <a:pt x="115" y="21"/>
                    <a:pt x="85" y="1"/>
                    <a:pt x="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f377b632c8_2_360"/>
            <p:cNvSpPr/>
            <p:nvPr/>
          </p:nvSpPr>
          <p:spPr>
            <a:xfrm rot="-2922755">
              <a:off x="2928172" y="2669166"/>
              <a:ext cx="14058" cy="13685"/>
            </a:xfrm>
            <a:custGeom>
              <a:rect b="b" l="l" r="r" t="t"/>
              <a:pathLst>
                <a:path extrusionOk="0" h="110" w="113">
                  <a:moveTo>
                    <a:pt x="54" y="0"/>
                  </a:moveTo>
                  <a:cubicBezTo>
                    <a:pt x="41" y="0"/>
                    <a:pt x="27" y="4"/>
                    <a:pt x="15" y="14"/>
                  </a:cubicBezTo>
                  <a:cubicBezTo>
                    <a:pt x="0" y="36"/>
                    <a:pt x="0" y="74"/>
                    <a:pt x="22" y="96"/>
                  </a:cubicBezTo>
                  <a:cubicBezTo>
                    <a:pt x="32" y="105"/>
                    <a:pt x="44" y="110"/>
                    <a:pt x="56" y="110"/>
                  </a:cubicBezTo>
                  <a:cubicBezTo>
                    <a:pt x="83" y="110"/>
                    <a:pt x="112" y="88"/>
                    <a:pt x="112" y="51"/>
                  </a:cubicBezTo>
                  <a:cubicBezTo>
                    <a:pt x="112" y="20"/>
                    <a:pt x="84" y="0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f377b632c8_2_360"/>
            <p:cNvSpPr/>
            <p:nvPr/>
          </p:nvSpPr>
          <p:spPr>
            <a:xfrm rot="-2922755">
              <a:off x="2932156" y="2712199"/>
              <a:ext cx="14680" cy="13810"/>
            </a:xfrm>
            <a:custGeom>
              <a:rect b="b" l="l" r="r" t="t"/>
              <a:pathLst>
                <a:path extrusionOk="0" h="111" w="118">
                  <a:moveTo>
                    <a:pt x="57" y="1"/>
                  </a:moveTo>
                  <a:cubicBezTo>
                    <a:pt x="45" y="1"/>
                    <a:pt x="32" y="5"/>
                    <a:pt x="23" y="14"/>
                  </a:cubicBezTo>
                  <a:cubicBezTo>
                    <a:pt x="0" y="37"/>
                    <a:pt x="0" y="74"/>
                    <a:pt x="23" y="97"/>
                  </a:cubicBezTo>
                  <a:cubicBezTo>
                    <a:pt x="34" y="106"/>
                    <a:pt x="48" y="110"/>
                    <a:pt x="61" y="110"/>
                  </a:cubicBezTo>
                  <a:cubicBezTo>
                    <a:pt x="91" y="110"/>
                    <a:pt x="118" y="88"/>
                    <a:pt x="113" y="52"/>
                  </a:cubicBezTo>
                  <a:cubicBezTo>
                    <a:pt x="113" y="21"/>
                    <a:pt x="85" y="1"/>
                    <a:pt x="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f377b632c8_2_360"/>
            <p:cNvSpPr/>
            <p:nvPr/>
          </p:nvSpPr>
          <p:spPr>
            <a:xfrm rot="-2922755">
              <a:off x="2936276" y="2755657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6" y="0"/>
                  </a:moveTo>
                  <a:cubicBezTo>
                    <a:pt x="52" y="0"/>
                    <a:pt x="37" y="6"/>
                    <a:pt x="23" y="19"/>
                  </a:cubicBezTo>
                  <a:cubicBezTo>
                    <a:pt x="1" y="34"/>
                    <a:pt x="8" y="72"/>
                    <a:pt x="31" y="94"/>
                  </a:cubicBezTo>
                  <a:cubicBezTo>
                    <a:pt x="40" y="103"/>
                    <a:pt x="52" y="108"/>
                    <a:pt x="64" y="108"/>
                  </a:cubicBezTo>
                  <a:cubicBezTo>
                    <a:pt x="92" y="108"/>
                    <a:pt x="121" y="86"/>
                    <a:pt x="121" y="49"/>
                  </a:cubicBezTo>
                  <a:cubicBezTo>
                    <a:pt x="116" y="20"/>
                    <a:pt x="92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f377b632c8_2_360"/>
            <p:cNvSpPr/>
            <p:nvPr/>
          </p:nvSpPr>
          <p:spPr>
            <a:xfrm rot="-2922755">
              <a:off x="2941170" y="2798503"/>
              <a:ext cx="14183" cy="13561"/>
            </a:xfrm>
            <a:custGeom>
              <a:rect b="b" l="l" r="r" t="t"/>
              <a:pathLst>
                <a:path extrusionOk="0" h="109" w="114">
                  <a:moveTo>
                    <a:pt x="62" y="1"/>
                  </a:moveTo>
                  <a:cubicBezTo>
                    <a:pt x="48" y="1"/>
                    <a:pt x="34" y="7"/>
                    <a:pt x="23" y="20"/>
                  </a:cubicBezTo>
                  <a:cubicBezTo>
                    <a:pt x="1" y="42"/>
                    <a:pt x="1" y="72"/>
                    <a:pt x="23" y="95"/>
                  </a:cubicBezTo>
                  <a:cubicBezTo>
                    <a:pt x="35" y="104"/>
                    <a:pt x="48" y="108"/>
                    <a:pt x="60" y="108"/>
                  </a:cubicBezTo>
                  <a:cubicBezTo>
                    <a:pt x="88" y="108"/>
                    <a:pt x="113" y="86"/>
                    <a:pt x="113" y="50"/>
                  </a:cubicBezTo>
                  <a:cubicBezTo>
                    <a:pt x="113" y="21"/>
                    <a:pt x="88" y="1"/>
                    <a:pt x="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f377b632c8_2_360"/>
            <p:cNvSpPr/>
            <p:nvPr/>
          </p:nvSpPr>
          <p:spPr>
            <a:xfrm rot="-2922755">
              <a:off x="2945194" y="2841473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2" y="0"/>
                  </a:moveTo>
                  <a:cubicBezTo>
                    <a:pt x="48" y="0"/>
                    <a:pt x="33" y="6"/>
                    <a:pt x="23" y="19"/>
                  </a:cubicBezTo>
                  <a:cubicBezTo>
                    <a:pt x="0" y="42"/>
                    <a:pt x="0" y="72"/>
                    <a:pt x="23" y="94"/>
                  </a:cubicBezTo>
                  <a:cubicBezTo>
                    <a:pt x="34" y="103"/>
                    <a:pt x="48" y="108"/>
                    <a:pt x="61" y="108"/>
                  </a:cubicBezTo>
                  <a:cubicBezTo>
                    <a:pt x="91" y="108"/>
                    <a:pt x="120" y="86"/>
                    <a:pt x="120" y="49"/>
                  </a:cubicBezTo>
                  <a:cubicBezTo>
                    <a:pt x="115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f377b632c8_2_360"/>
            <p:cNvSpPr/>
            <p:nvPr/>
          </p:nvSpPr>
          <p:spPr>
            <a:xfrm rot="-2922755">
              <a:off x="2950109" y="2884366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59" y="1"/>
                  </a:moveTo>
                  <a:cubicBezTo>
                    <a:pt x="44" y="1"/>
                    <a:pt x="28" y="7"/>
                    <a:pt x="15" y="20"/>
                  </a:cubicBezTo>
                  <a:cubicBezTo>
                    <a:pt x="0" y="42"/>
                    <a:pt x="0" y="72"/>
                    <a:pt x="23" y="95"/>
                  </a:cubicBezTo>
                  <a:cubicBezTo>
                    <a:pt x="32" y="104"/>
                    <a:pt x="44" y="108"/>
                    <a:pt x="56" y="108"/>
                  </a:cubicBezTo>
                  <a:cubicBezTo>
                    <a:pt x="84" y="108"/>
                    <a:pt x="113" y="86"/>
                    <a:pt x="113" y="50"/>
                  </a:cubicBezTo>
                  <a:cubicBezTo>
                    <a:pt x="113" y="21"/>
                    <a:pt x="87" y="1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f377b632c8_2_360"/>
            <p:cNvSpPr/>
            <p:nvPr/>
          </p:nvSpPr>
          <p:spPr>
            <a:xfrm rot="-2922755">
              <a:off x="2954072" y="2927477"/>
              <a:ext cx="14805" cy="13436"/>
            </a:xfrm>
            <a:custGeom>
              <a:rect b="b" l="l" r="r" t="t"/>
              <a:pathLst>
                <a:path extrusionOk="0" h="108" w="119">
                  <a:moveTo>
                    <a:pt x="62" y="0"/>
                  </a:moveTo>
                  <a:cubicBezTo>
                    <a:pt x="48" y="0"/>
                    <a:pt x="34" y="6"/>
                    <a:pt x="23" y="19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5" y="103"/>
                    <a:pt x="48" y="108"/>
                    <a:pt x="61" y="108"/>
                  </a:cubicBezTo>
                  <a:cubicBezTo>
                    <a:pt x="91" y="108"/>
                    <a:pt x="118" y="86"/>
                    <a:pt x="113" y="49"/>
                  </a:cubicBezTo>
                  <a:cubicBezTo>
                    <a:pt x="113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f377b632c8_2_360"/>
            <p:cNvSpPr/>
            <p:nvPr/>
          </p:nvSpPr>
          <p:spPr>
            <a:xfrm rot="-2922755">
              <a:off x="3097838" y="2979064"/>
              <a:ext cx="49391" cy="37821"/>
            </a:xfrm>
            <a:custGeom>
              <a:rect b="b" l="l" r="r" t="t"/>
              <a:pathLst>
                <a:path extrusionOk="0" h="304" w="397">
                  <a:moveTo>
                    <a:pt x="199" y="0"/>
                  </a:moveTo>
                  <a:cubicBezTo>
                    <a:pt x="158" y="0"/>
                    <a:pt x="118" y="17"/>
                    <a:pt x="90" y="49"/>
                  </a:cubicBezTo>
                  <a:cubicBezTo>
                    <a:pt x="0" y="146"/>
                    <a:pt x="67" y="304"/>
                    <a:pt x="202" y="304"/>
                  </a:cubicBezTo>
                  <a:cubicBezTo>
                    <a:pt x="337" y="296"/>
                    <a:pt x="397" y="131"/>
                    <a:pt x="300" y="42"/>
                  </a:cubicBezTo>
                  <a:cubicBezTo>
                    <a:pt x="271" y="13"/>
                    <a:pt x="235" y="0"/>
                    <a:pt x="199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gf377b632c8_2_360"/>
            <p:cNvSpPr/>
            <p:nvPr/>
          </p:nvSpPr>
          <p:spPr>
            <a:xfrm rot="-2922755">
              <a:off x="3036602" y="2388351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5" y="1"/>
                  </a:moveTo>
                  <a:cubicBezTo>
                    <a:pt x="164" y="1"/>
                    <a:pt x="124" y="17"/>
                    <a:pt x="96" y="53"/>
                  </a:cubicBezTo>
                  <a:cubicBezTo>
                    <a:pt x="1" y="148"/>
                    <a:pt x="70" y="300"/>
                    <a:pt x="199" y="300"/>
                  </a:cubicBezTo>
                  <a:cubicBezTo>
                    <a:pt x="202" y="300"/>
                    <a:pt x="205" y="300"/>
                    <a:pt x="208" y="300"/>
                  </a:cubicBezTo>
                  <a:cubicBezTo>
                    <a:pt x="343" y="293"/>
                    <a:pt x="403" y="136"/>
                    <a:pt x="305" y="38"/>
                  </a:cubicBezTo>
                  <a:cubicBezTo>
                    <a:pt x="277" y="14"/>
                    <a:pt x="241" y="1"/>
                    <a:pt x="20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f377b632c8_2_360"/>
            <p:cNvSpPr/>
            <p:nvPr/>
          </p:nvSpPr>
          <p:spPr>
            <a:xfrm rot="-2922755">
              <a:off x="3107363" y="293229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67" y="1"/>
                  </a:moveTo>
                  <a:cubicBezTo>
                    <a:pt x="54" y="1"/>
                    <a:pt x="40" y="6"/>
                    <a:pt x="29" y="18"/>
                  </a:cubicBezTo>
                  <a:cubicBezTo>
                    <a:pt x="1" y="53"/>
                    <a:pt x="19" y="108"/>
                    <a:pt x="65" y="108"/>
                  </a:cubicBezTo>
                  <a:cubicBezTo>
                    <a:pt x="68" y="108"/>
                    <a:pt x="71" y="108"/>
                    <a:pt x="74" y="107"/>
                  </a:cubicBezTo>
                  <a:cubicBezTo>
                    <a:pt x="119" y="107"/>
                    <a:pt x="141" y="47"/>
                    <a:pt x="104" y="18"/>
                  </a:cubicBezTo>
                  <a:cubicBezTo>
                    <a:pt x="93" y="6"/>
                    <a:pt x="8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f377b632c8_2_360"/>
            <p:cNvSpPr/>
            <p:nvPr/>
          </p:nvSpPr>
          <p:spPr>
            <a:xfrm rot="-2922755">
              <a:off x="3102597" y="288933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70" y="0"/>
                  </a:moveTo>
                  <a:cubicBezTo>
                    <a:pt x="56" y="0"/>
                    <a:pt x="43" y="6"/>
                    <a:pt x="36" y="17"/>
                  </a:cubicBezTo>
                  <a:cubicBezTo>
                    <a:pt x="0" y="52"/>
                    <a:pt x="25" y="107"/>
                    <a:pt x="66" y="107"/>
                  </a:cubicBezTo>
                  <a:cubicBezTo>
                    <a:pt x="68" y="107"/>
                    <a:pt x="71" y="107"/>
                    <a:pt x="73" y="107"/>
                  </a:cubicBezTo>
                  <a:cubicBezTo>
                    <a:pt x="126" y="107"/>
                    <a:pt x="148" y="47"/>
                    <a:pt x="111" y="17"/>
                  </a:cubicBezTo>
                  <a:cubicBezTo>
                    <a:pt x="99" y="6"/>
                    <a:pt x="84" y="0"/>
                    <a:pt x="7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gf377b632c8_2_360"/>
            <p:cNvSpPr/>
            <p:nvPr/>
          </p:nvSpPr>
          <p:spPr>
            <a:xfrm rot="-2922755">
              <a:off x="3098527" y="284638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0" y="1"/>
                  </a:moveTo>
                  <a:cubicBezTo>
                    <a:pt x="55" y="1"/>
                    <a:pt x="40" y="6"/>
                    <a:pt x="29" y="18"/>
                  </a:cubicBezTo>
                  <a:cubicBezTo>
                    <a:pt x="1" y="53"/>
                    <a:pt x="26" y="108"/>
                    <a:pt x="66" y="108"/>
                  </a:cubicBezTo>
                  <a:cubicBezTo>
                    <a:pt x="69" y="108"/>
                    <a:pt x="71" y="108"/>
                    <a:pt x="74" y="107"/>
                  </a:cubicBezTo>
                  <a:cubicBezTo>
                    <a:pt x="119" y="107"/>
                    <a:pt x="141" y="47"/>
                    <a:pt x="111" y="18"/>
                  </a:cubicBezTo>
                  <a:cubicBezTo>
                    <a:pt x="100" y="6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gf377b632c8_2_360"/>
            <p:cNvSpPr/>
            <p:nvPr/>
          </p:nvSpPr>
          <p:spPr>
            <a:xfrm rot="-2922755">
              <a:off x="3094252" y="2803256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55" y="0"/>
                    <a:pt x="42" y="6"/>
                    <a:pt x="30" y="17"/>
                  </a:cubicBezTo>
                  <a:cubicBezTo>
                    <a:pt x="0" y="54"/>
                    <a:pt x="23" y="107"/>
                    <a:pt x="75" y="107"/>
                  </a:cubicBezTo>
                  <a:cubicBezTo>
                    <a:pt x="120" y="107"/>
                    <a:pt x="143" y="47"/>
                    <a:pt x="105" y="17"/>
                  </a:cubicBezTo>
                  <a:cubicBezTo>
                    <a:pt x="94" y="6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f377b632c8_2_360"/>
            <p:cNvSpPr/>
            <p:nvPr/>
          </p:nvSpPr>
          <p:spPr>
            <a:xfrm rot="-2922755">
              <a:off x="3089337" y="276023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2" y="1"/>
                  </a:moveTo>
                  <a:cubicBezTo>
                    <a:pt x="58" y="1"/>
                    <a:pt x="45" y="6"/>
                    <a:pt x="38" y="17"/>
                  </a:cubicBezTo>
                  <a:cubicBezTo>
                    <a:pt x="0" y="55"/>
                    <a:pt x="30" y="107"/>
                    <a:pt x="75" y="107"/>
                  </a:cubicBezTo>
                  <a:cubicBezTo>
                    <a:pt x="128" y="107"/>
                    <a:pt x="150" y="47"/>
                    <a:pt x="113" y="17"/>
                  </a:cubicBezTo>
                  <a:cubicBezTo>
                    <a:pt x="101" y="6"/>
                    <a:pt x="87" y="1"/>
                    <a:pt x="72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gf377b632c8_2_360"/>
            <p:cNvSpPr/>
            <p:nvPr/>
          </p:nvSpPr>
          <p:spPr>
            <a:xfrm rot="-2922755">
              <a:off x="3085313" y="2717392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71" y="0"/>
                  </a:moveTo>
                  <a:cubicBezTo>
                    <a:pt x="57" y="0"/>
                    <a:pt x="42" y="6"/>
                    <a:pt x="31" y="17"/>
                  </a:cubicBezTo>
                  <a:cubicBezTo>
                    <a:pt x="1" y="54"/>
                    <a:pt x="23" y="107"/>
                    <a:pt x="76" y="107"/>
                  </a:cubicBezTo>
                  <a:cubicBezTo>
                    <a:pt x="121" y="107"/>
                    <a:pt x="143" y="47"/>
                    <a:pt x="106" y="17"/>
                  </a:cubicBezTo>
                  <a:cubicBezTo>
                    <a:pt x="98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f377b632c8_2_360"/>
            <p:cNvSpPr/>
            <p:nvPr/>
          </p:nvSpPr>
          <p:spPr>
            <a:xfrm rot="-2922755">
              <a:off x="3080475" y="2674272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9" y="1"/>
                  </a:moveTo>
                  <a:cubicBezTo>
                    <a:pt x="64" y="1"/>
                    <a:pt x="50" y="6"/>
                    <a:pt x="37" y="18"/>
                  </a:cubicBezTo>
                  <a:cubicBezTo>
                    <a:pt x="0" y="56"/>
                    <a:pt x="30" y="108"/>
                    <a:pt x="75" y="108"/>
                  </a:cubicBezTo>
                  <a:cubicBezTo>
                    <a:pt x="127" y="108"/>
                    <a:pt x="150" y="48"/>
                    <a:pt x="112" y="11"/>
                  </a:cubicBezTo>
                  <a:cubicBezTo>
                    <a:pt x="102" y="4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f377b632c8_2_360"/>
            <p:cNvSpPr/>
            <p:nvPr/>
          </p:nvSpPr>
          <p:spPr>
            <a:xfrm rot="-2922755">
              <a:off x="3076452" y="263142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6" y="0"/>
                  </a:moveTo>
                  <a:cubicBezTo>
                    <a:pt x="60" y="0"/>
                    <a:pt x="43" y="6"/>
                    <a:pt x="31" y="18"/>
                  </a:cubicBezTo>
                  <a:cubicBezTo>
                    <a:pt x="1" y="55"/>
                    <a:pt x="31" y="108"/>
                    <a:pt x="75" y="108"/>
                  </a:cubicBezTo>
                  <a:cubicBezTo>
                    <a:pt x="120" y="108"/>
                    <a:pt x="143" y="48"/>
                    <a:pt x="113" y="10"/>
                  </a:cubicBezTo>
                  <a:cubicBezTo>
                    <a:pt x="103" y="4"/>
                    <a:pt x="90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f377b632c8_2_360"/>
            <p:cNvSpPr/>
            <p:nvPr/>
          </p:nvSpPr>
          <p:spPr>
            <a:xfrm rot="-2922755">
              <a:off x="3072362" y="2588035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1" y="1"/>
                  </a:moveTo>
                  <a:cubicBezTo>
                    <a:pt x="57" y="1"/>
                    <a:pt x="42" y="6"/>
                    <a:pt x="30" y="18"/>
                  </a:cubicBezTo>
                  <a:cubicBezTo>
                    <a:pt x="0" y="56"/>
                    <a:pt x="23" y="108"/>
                    <a:pt x="75" y="108"/>
                  </a:cubicBezTo>
                  <a:cubicBezTo>
                    <a:pt x="120" y="108"/>
                    <a:pt x="142" y="48"/>
                    <a:pt x="105" y="11"/>
                  </a:cubicBezTo>
                  <a:cubicBezTo>
                    <a:pt x="95" y="4"/>
                    <a:pt x="83" y="1"/>
                    <a:pt x="71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f377b632c8_2_360"/>
            <p:cNvSpPr/>
            <p:nvPr/>
          </p:nvSpPr>
          <p:spPr>
            <a:xfrm rot="-2922755">
              <a:off x="3067468" y="2545189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7" y="0"/>
                  </a:moveTo>
                  <a:cubicBezTo>
                    <a:pt x="61" y="0"/>
                    <a:pt x="46" y="6"/>
                    <a:pt x="38" y="18"/>
                  </a:cubicBezTo>
                  <a:cubicBezTo>
                    <a:pt x="0" y="48"/>
                    <a:pt x="30" y="108"/>
                    <a:pt x="75" y="108"/>
                  </a:cubicBezTo>
                  <a:cubicBezTo>
                    <a:pt x="127" y="108"/>
                    <a:pt x="150" y="48"/>
                    <a:pt x="112" y="10"/>
                  </a:cubicBezTo>
                  <a:cubicBezTo>
                    <a:pt x="102" y="4"/>
                    <a:pt x="89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f377b632c8_2_360"/>
            <p:cNvSpPr/>
            <p:nvPr/>
          </p:nvSpPr>
          <p:spPr>
            <a:xfrm rot="-2922755">
              <a:off x="3063304" y="250190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9" y="0"/>
                  </a:moveTo>
                  <a:cubicBezTo>
                    <a:pt x="62" y="0"/>
                    <a:pt x="44" y="8"/>
                    <a:pt x="31" y="21"/>
                  </a:cubicBezTo>
                  <a:cubicBezTo>
                    <a:pt x="1" y="51"/>
                    <a:pt x="23" y="111"/>
                    <a:pt x="76" y="111"/>
                  </a:cubicBezTo>
                  <a:cubicBezTo>
                    <a:pt x="120" y="111"/>
                    <a:pt x="143" y="51"/>
                    <a:pt x="113" y="14"/>
                  </a:cubicBez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f377b632c8_2_360"/>
            <p:cNvSpPr/>
            <p:nvPr/>
          </p:nvSpPr>
          <p:spPr>
            <a:xfrm rot="-2922755">
              <a:off x="3059168" y="245853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4" y="1"/>
                  </a:moveTo>
                  <a:cubicBezTo>
                    <a:pt x="59" y="1"/>
                    <a:pt x="43" y="9"/>
                    <a:pt x="30" y="22"/>
                  </a:cubicBezTo>
                  <a:cubicBezTo>
                    <a:pt x="0" y="52"/>
                    <a:pt x="23" y="112"/>
                    <a:pt x="68" y="112"/>
                  </a:cubicBezTo>
                  <a:cubicBezTo>
                    <a:pt x="120" y="104"/>
                    <a:pt x="142" y="52"/>
                    <a:pt x="105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f377b632c8_2_360"/>
            <p:cNvSpPr/>
            <p:nvPr/>
          </p:nvSpPr>
          <p:spPr>
            <a:xfrm rot="-2922755">
              <a:off x="3245289" y="2961400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1" y="0"/>
                    <a:pt x="199" y="0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f377b632c8_2_360"/>
            <p:cNvSpPr/>
            <p:nvPr/>
          </p:nvSpPr>
          <p:spPr>
            <a:xfrm rot="-2922755">
              <a:off x="3196492" y="2426717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f377b632c8_2_360"/>
            <p:cNvSpPr/>
            <p:nvPr/>
          </p:nvSpPr>
          <p:spPr>
            <a:xfrm rot="-2922755">
              <a:off x="3255815" y="292023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f377b632c8_2_360"/>
            <p:cNvSpPr/>
            <p:nvPr/>
          </p:nvSpPr>
          <p:spPr>
            <a:xfrm rot="-2922755">
              <a:off x="3251161" y="288125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f377b632c8_2_360"/>
            <p:cNvSpPr/>
            <p:nvPr/>
          </p:nvSpPr>
          <p:spPr>
            <a:xfrm rot="-2922755">
              <a:off x="3247435" y="284224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f377b632c8_2_360"/>
            <p:cNvSpPr/>
            <p:nvPr/>
          </p:nvSpPr>
          <p:spPr>
            <a:xfrm rot="-2922755">
              <a:off x="3243841" y="2802789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f377b632c8_2_360"/>
            <p:cNvSpPr/>
            <p:nvPr/>
          </p:nvSpPr>
          <p:spPr>
            <a:xfrm rot="-2922755">
              <a:off x="3239613" y="276460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2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f377b632c8_2_360"/>
            <p:cNvSpPr/>
            <p:nvPr/>
          </p:nvSpPr>
          <p:spPr>
            <a:xfrm rot="-2922755">
              <a:off x="3235866" y="2725550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5" y="102"/>
                    <a:pt x="59" y="107"/>
                    <a:pt x="73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f377b632c8_2_360"/>
            <p:cNvSpPr/>
            <p:nvPr/>
          </p:nvSpPr>
          <p:spPr>
            <a:xfrm rot="-2922755">
              <a:off x="3231269" y="268654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f377b632c8_2_360"/>
            <p:cNvSpPr/>
            <p:nvPr/>
          </p:nvSpPr>
          <p:spPr>
            <a:xfrm rot="-2922755">
              <a:off x="3227590" y="264751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f377b632c8_2_360"/>
            <p:cNvSpPr/>
            <p:nvPr/>
          </p:nvSpPr>
          <p:spPr>
            <a:xfrm rot="-2922755">
              <a:off x="3223855" y="260812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1" y="111"/>
                    <a:pt x="100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f377b632c8_2_360"/>
            <p:cNvSpPr/>
            <p:nvPr/>
          </p:nvSpPr>
          <p:spPr>
            <a:xfrm rot="-2922755">
              <a:off x="3219295" y="2569103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f377b632c8_2_360"/>
            <p:cNvSpPr/>
            <p:nvPr/>
          </p:nvSpPr>
          <p:spPr>
            <a:xfrm rot="-2922755">
              <a:off x="3215939" y="253091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f377b632c8_2_360"/>
            <p:cNvSpPr/>
            <p:nvPr/>
          </p:nvSpPr>
          <p:spPr>
            <a:xfrm rot="-2922755">
              <a:off x="3211299" y="249181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f377b632c8_2_360"/>
            <p:cNvSpPr/>
            <p:nvPr/>
          </p:nvSpPr>
          <p:spPr>
            <a:xfrm rot="-2922755">
              <a:off x="3376306" y="2941332"/>
              <a:ext cx="50137" cy="37075"/>
            </a:xfrm>
            <a:custGeom>
              <a:rect b="b" l="l" r="r" t="t"/>
              <a:pathLst>
                <a:path extrusionOk="0" h="298" w="403">
                  <a:moveTo>
                    <a:pt x="205" y="1"/>
                  </a:moveTo>
                  <a:cubicBezTo>
                    <a:pt x="202" y="1"/>
                    <a:pt x="199" y="1"/>
                    <a:pt x="195" y="1"/>
                  </a:cubicBezTo>
                  <a:cubicBezTo>
                    <a:pt x="68" y="1"/>
                    <a:pt x="1" y="166"/>
                    <a:pt x="106" y="256"/>
                  </a:cubicBezTo>
                  <a:cubicBezTo>
                    <a:pt x="134" y="284"/>
                    <a:pt x="168" y="297"/>
                    <a:pt x="203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f377b632c8_2_360"/>
            <p:cNvSpPr/>
            <p:nvPr/>
          </p:nvSpPr>
          <p:spPr>
            <a:xfrm rot="-2922755">
              <a:off x="3333444" y="2462703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f377b632c8_2_360"/>
            <p:cNvSpPr/>
            <p:nvPr/>
          </p:nvSpPr>
          <p:spPr>
            <a:xfrm rot="-2922755">
              <a:off x="3387407" y="2905449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2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f377b632c8_2_360"/>
            <p:cNvSpPr/>
            <p:nvPr/>
          </p:nvSpPr>
          <p:spPr>
            <a:xfrm rot="-2922755">
              <a:off x="3384525" y="287102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f377b632c8_2_360"/>
            <p:cNvSpPr/>
            <p:nvPr/>
          </p:nvSpPr>
          <p:spPr>
            <a:xfrm rot="-2922755">
              <a:off x="3380147" y="283596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4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f377b632c8_2_360"/>
            <p:cNvSpPr/>
            <p:nvPr/>
          </p:nvSpPr>
          <p:spPr>
            <a:xfrm rot="-2922755">
              <a:off x="3376927" y="2800762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f377b632c8_2_360"/>
            <p:cNvSpPr/>
            <p:nvPr/>
          </p:nvSpPr>
          <p:spPr>
            <a:xfrm rot="-2922755">
              <a:off x="3373817" y="276605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2" y="53"/>
                    <a:pt x="112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f377b632c8_2_360"/>
            <p:cNvSpPr/>
            <p:nvPr/>
          </p:nvSpPr>
          <p:spPr>
            <a:xfrm rot="-2922755">
              <a:off x="3369482" y="2731089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gf377b632c8_2_360"/>
            <p:cNvSpPr/>
            <p:nvPr/>
          </p:nvSpPr>
          <p:spPr>
            <a:xfrm rot="-2922755">
              <a:off x="3366600" y="269666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f377b632c8_2_360"/>
            <p:cNvSpPr/>
            <p:nvPr/>
          </p:nvSpPr>
          <p:spPr>
            <a:xfrm rot="-2922755">
              <a:off x="3362373" y="2661535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2" y="0"/>
                    <a:pt x="0" y="60"/>
                    <a:pt x="37" y="98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f377b632c8_2_360"/>
            <p:cNvSpPr/>
            <p:nvPr/>
          </p:nvSpPr>
          <p:spPr>
            <a:xfrm rot="-2922755">
              <a:off x="3359095" y="262635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f377b632c8_2_360"/>
            <p:cNvSpPr/>
            <p:nvPr/>
          </p:nvSpPr>
          <p:spPr>
            <a:xfrm rot="-2922755">
              <a:off x="3355892" y="259169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0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f377b632c8_2_360"/>
            <p:cNvSpPr/>
            <p:nvPr/>
          </p:nvSpPr>
          <p:spPr>
            <a:xfrm rot="-2922755">
              <a:off x="3351676" y="2556619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5" y="0"/>
                  </a:moveTo>
                  <a:cubicBezTo>
                    <a:pt x="23" y="8"/>
                    <a:pt x="0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f377b632c8_2_360"/>
            <p:cNvSpPr/>
            <p:nvPr/>
          </p:nvSpPr>
          <p:spPr>
            <a:xfrm rot="-2922755">
              <a:off x="3348779" y="252225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3" y="1"/>
                    <a:pt x="0" y="61"/>
                    <a:pt x="37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f377b632c8_2_360"/>
            <p:cNvSpPr/>
            <p:nvPr/>
          </p:nvSpPr>
          <p:spPr>
            <a:xfrm rot="-2922755">
              <a:off x="3494100" y="2918040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0" y="303"/>
                    <a:pt x="196" y="303"/>
                  </a:cubicBezTo>
                  <a:cubicBezTo>
                    <a:pt x="235" y="303"/>
                    <a:pt x="275" y="286"/>
                    <a:pt x="307" y="255"/>
                  </a:cubicBezTo>
                  <a:cubicBezTo>
                    <a:pt x="397" y="157"/>
                    <a:pt x="322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f377b632c8_2_360"/>
            <p:cNvSpPr/>
            <p:nvPr/>
          </p:nvSpPr>
          <p:spPr>
            <a:xfrm rot="-2922755">
              <a:off x="3450490" y="2497067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8" y="0"/>
                    <a:pt x="0" y="165"/>
                    <a:pt x="98" y="255"/>
                  </a:cubicBezTo>
                  <a:cubicBezTo>
                    <a:pt x="129" y="283"/>
                    <a:pt x="166" y="296"/>
                    <a:pt x="202" y="296"/>
                  </a:cubicBezTo>
                  <a:cubicBezTo>
                    <a:pt x="243" y="296"/>
                    <a:pt x="283" y="279"/>
                    <a:pt x="315" y="247"/>
                  </a:cubicBezTo>
                  <a:cubicBezTo>
                    <a:pt x="403" y="152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f377b632c8_2_360"/>
            <p:cNvSpPr/>
            <p:nvPr/>
          </p:nvSpPr>
          <p:spPr>
            <a:xfrm rot="-2922755">
              <a:off x="3505107" y="2888537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f377b632c8_2_360"/>
            <p:cNvSpPr/>
            <p:nvPr/>
          </p:nvSpPr>
          <p:spPr>
            <a:xfrm rot="-2922755">
              <a:off x="3502501" y="2858030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f377b632c8_2_360"/>
            <p:cNvSpPr/>
            <p:nvPr/>
          </p:nvSpPr>
          <p:spPr>
            <a:xfrm rot="-2922755">
              <a:off x="3499113" y="2827594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7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f377b632c8_2_360"/>
            <p:cNvSpPr/>
            <p:nvPr/>
          </p:nvSpPr>
          <p:spPr>
            <a:xfrm rot="-2922755">
              <a:off x="3495904" y="279637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f377b632c8_2_360"/>
            <p:cNvSpPr/>
            <p:nvPr/>
          </p:nvSpPr>
          <p:spPr>
            <a:xfrm rot="-2922755">
              <a:off x="3493197" y="2765645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6" y="107"/>
                    <a:pt x="101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f377b632c8_2_360"/>
            <p:cNvSpPr/>
            <p:nvPr/>
          </p:nvSpPr>
          <p:spPr>
            <a:xfrm rot="-2922755">
              <a:off x="3489856" y="2735188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f377b632c8_2_360"/>
            <p:cNvSpPr/>
            <p:nvPr/>
          </p:nvSpPr>
          <p:spPr>
            <a:xfrm rot="-2922755">
              <a:off x="3486647" y="270397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4" y="105"/>
                    <a:pt x="56" y="108"/>
                    <a:pt x="68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f377b632c8_2_360"/>
            <p:cNvSpPr/>
            <p:nvPr/>
          </p:nvSpPr>
          <p:spPr>
            <a:xfrm rot="-2922755">
              <a:off x="3483067" y="2673509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f377b632c8_2_360"/>
            <p:cNvSpPr/>
            <p:nvPr/>
          </p:nvSpPr>
          <p:spPr>
            <a:xfrm rot="-2922755">
              <a:off x="3480653" y="2643027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1"/>
                  </a:moveTo>
                  <a:cubicBezTo>
                    <a:pt x="73" y="1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f377b632c8_2_360"/>
            <p:cNvSpPr/>
            <p:nvPr/>
          </p:nvSpPr>
          <p:spPr>
            <a:xfrm rot="-2922755">
              <a:off x="3477343" y="261158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15" y="0"/>
                    <a:pt x="0" y="60"/>
                    <a:pt x="30" y="97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f377b632c8_2_360"/>
            <p:cNvSpPr/>
            <p:nvPr/>
          </p:nvSpPr>
          <p:spPr>
            <a:xfrm rot="-2922755">
              <a:off x="3473958" y="2581430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f377b632c8_2_360"/>
            <p:cNvSpPr/>
            <p:nvPr/>
          </p:nvSpPr>
          <p:spPr>
            <a:xfrm rot="-2922755">
              <a:off x="3471396" y="2550620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f377b632c8_2_360"/>
            <p:cNvSpPr/>
            <p:nvPr/>
          </p:nvSpPr>
          <p:spPr>
            <a:xfrm rot="-2922755">
              <a:off x="3598294" y="2894592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1" y="166"/>
                    <a:pt x="98" y="256"/>
                  </a:cubicBezTo>
                  <a:cubicBezTo>
                    <a:pt x="126" y="284"/>
                    <a:pt x="162" y="297"/>
                    <a:pt x="199" y="297"/>
                  </a:cubicBezTo>
                  <a:cubicBezTo>
                    <a:pt x="241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f377b632c8_2_360"/>
            <p:cNvSpPr/>
            <p:nvPr/>
          </p:nvSpPr>
          <p:spPr>
            <a:xfrm rot="-2922755">
              <a:off x="3561081" y="2528368"/>
              <a:ext cx="49391" cy="37448"/>
            </a:xfrm>
            <a:custGeom>
              <a:rect b="b" l="l" r="r" t="t"/>
              <a:pathLst>
                <a:path extrusionOk="0" h="301" w="397">
                  <a:moveTo>
                    <a:pt x="195" y="0"/>
                  </a:moveTo>
                  <a:cubicBezTo>
                    <a:pt x="60" y="8"/>
                    <a:pt x="0" y="172"/>
                    <a:pt x="97" y="262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gf377b632c8_2_360"/>
            <p:cNvSpPr/>
            <p:nvPr/>
          </p:nvSpPr>
          <p:spPr>
            <a:xfrm rot="-2922755">
              <a:off x="3610820" y="287016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f377b632c8_2_360"/>
            <p:cNvSpPr/>
            <p:nvPr/>
          </p:nvSpPr>
          <p:spPr>
            <a:xfrm rot="-2922755">
              <a:off x="3607708" y="2843646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f377b632c8_2_360"/>
            <p:cNvSpPr/>
            <p:nvPr/>
          </p:nvSpPr>
          <p:spPr>
            <a:xfrm rot="-2922755">
              <a:off x="3605390" y="281710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f377b632c8_2_360"/>
            <p:cNvSpPr/>
            <p:nvPr/>
          </p:nvSpPr>
          <p:spPr>
            <a:xfrm rot="-2922755">
              <a:off x="3602678" y="278942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f377b632c8_2_360"/>
            <p:cNvSpPr/>
            <p:nvPr/>
          </p:nvSpPr>
          <p:spPr>
            <a:xfrm rot="-2922755">
              <a:off x="3599497" y="2763281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7"/>
                  </a:cubicBezTo>
                  <a:cubicBezTo>
                    <a:pt x="143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f377b632c8_2_360"/>
            <p:cNvSpPr/>
            <p:nvPr/>
          </p:nvSpPr>
          <p:spPr>
            <a:xfrm rot="-2922755">
              <a:off x="3597062" y="273633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1" y="61"/>
                    <a:pt x="30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f377b632c8_2_360"/>
            <p:cNvSpPr/>
            <p:nvPr/>
          </p:nvSpPr>
          <p:spPr>
            <a:xfrm rot="-2922755">
              <a:off x="3593732" y="270986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f377b632c8_2_360"/>
            <p:cNvSpPr/>
            <p:nvPr/>
          </p:nvSpPr>
          <p:spPr>
            <a:xfrm rot="-2922755">
              <a:off x="3591538" y="268332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f377b632c8_2_360"/>
            <p:cNvSpPr/>
            <p:nvPr/>
          </p:nvSpPr>
          <p:spPr>
            <a:xfrm rot="-2922755">
              <a:off x="3588349" y="265678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f377b632c8_2_360"/>
            <p:cNvSpPr/>
            <p:nvPr/>
          </p:nvSpPr>
          <p:spPr>
            <a:xfrm rot="-2922755">
              <a:off x="3586062" y="263029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f377b632c8_2_360"/>
            <p:cNvSpPr/>
            <p:nvPr/>
          </p:nvSpPr>
          <p:spPr>
            <a:xfrm rot="-2922755">
              <a:off x="3583652" y="260327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2" y="53"/>
                    <a:pt x="112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f377b632c8_2_360"/>
            <p:cNvSpPr/>
            <p:nvPr/>
          </p:nvSpPr>
          <p:spPr>
            <a:xfrm rot="-2922755">
              <a:off x="3580526" y="2576879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f377b632c8_2_360"/>
            <p:cNvSpPr/>
            <p:nvPr/>
          </p:nvSpPr>
          <p:spPr>
            <a:xfrm rot="-2922755">
              <a:off x="3692480" y="2868413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197" y="1"/>
                  </a:moveTo>
                  <a:cubicBezTo>
                    <a:pt x="194" y="1"/>
                    <a:pt x="191" y="1"/>
                    <a:pt x="187" y="1"/>
                  </a:cubicBezTo>
                  <a:cubicBezTo>
                    <a:pt x="60" y="1"/>
                    <a:pt x="0" y="166"/>
                    <a:pt x="98" y="255"/>
                  </a:cubicBezTo>
                  <a:cubicBezTo>
                    <a:pt x="126" y="283"/>
                    <a:pt x="160" y="297"/>
                    <a:pt x="195" y="297"/>
                  </a:cubicBezTo>
                  <a:cubicBezTo>
                    <a:pt x="235" y="297"/>
                    <a:pt x="275" y="280"/>
                    <a:pt x="307" y="248"/>
                  </a:cubicBezTo>
                  <a:cubicBezTo>
                    <a:pt x="395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f377b632c8_2_360"/>
            <p:cNvSpPr/>
            <p:nvPr/>
          </p:nvSpPr>
          <p:spPr>
            <a:xfrm rot="-2922755">
              <a:off x="3660718" y="2558871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1" y="166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f377b632c8_2_360"/>
            <p:cNvSpPr/>
            <p:nvPr/>
          </p:nvSpPr>
          <p:spPr>
            <a:xfrm rot="-2922755">
              <a:off x="3704770" y="2849523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3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f377b632c8_2_360"/>
            <p:cNvSpPr/>
            <p:nvPr/>
          </p:nvSpPr>
          <p:spPr>
            <a:xfrm rot="-2922755">
              <a:off x="3702762" y="2826484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f377b632c8_2_360"/>
            <p:cNvSpPr/>
            <p:nvPr/>
          </p:nvSpPr>
          <p:spPr>
            <a:xfrm rot="-2922755">
              <a:off x="3700214" y="2804672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f377b632c8_2_360"/>
            <p:cNvSpPr/>
            <p:nvPr/>
          </p:nvSpPr>
          <p:spPr>
            <a:xfrm rot="-2922755">
              <a:off x="3698168" y="278204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gf377b632c8_2_360"/>
            <p:cNvSpPr/>
            <p:nvPr/>
          </p:nvSpPr>
          <p:spPr>
            <a:xfrm rot="-2922755">
              <a:off x="3695301" y="275940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0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gf377b632c8_2_360"/>
            <p:cNvSpPr/>
            <p:nvPr/>
          </p:nvSpPr>
          <p:spPr>
            <a:xfrm rot="-2922755">
              <a:off x="3693302" y="273675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5" y="105"/>
                    <a:pt x="56" y="109"/>
                    <a:pt x="68" y="109"/>
                  </a:cubicBezTo>
                  <a:cubicBezTo>
                    <a:pt x="84" y="109"/>
                    <a:pt x="100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f377b632c8_2_360"/>
            <p:cNvSpPr/>
            <p:nvPr/>
          </p:nvSpPr>
          <p:spPr>
            <a:xfrm rot="-2922755">
              <a:off x="3690410" y="271418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f377b632c8_2_360"/>
            <p:cNvSpPr/>
            <p:nvPr/>
          </p:nvSpPr>
          <p:spPr>
            <a:xfrm rot="-2922755">
              <a:off x="3688571" y="269151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f377b632c8_2_360"/>
            <p:cNvSpPr/>
            <p:nvPr/>
          </p:nvSpPr>
          <p:spPr>
            <a:xfrm rot="-2922755">
              <a:off x="3686887" y="266931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1" y="108"/>
                  </a:cubicBezTo>
                  <a:cubicBezTo>
                    <a:pt x="85" y="108"/>
                    <a:pt x="98" y="102"/>
                    <a:pt x="106" y="91"/>
                  </a:cubicBezTo>
                  <a:cubicBezTo>
                    <a:pt x="141" y="56"/>
                    <a:pt x="116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f377b632c8_2_360"/>
            <p:cNvSpPr/>
            <p:nvPr/>
          </p:nvSpPr>
          <p:spPr>
            <a:xfrm rot="-2922755">
              <a:off x="3684096" y="264696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f377b632c8_2_360"/>
            <p:cNvSpPr/>
            <p:nvPr/>
          </p:nvSpPr>
          <p:spPr>
            <a:xfrm rot="-2922755">
              <a:off x="3681953" y="2624002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0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f377b632c8_2_360"/>
            <p:cNvSpPr/>
            <p:nvPr/>
          </p:nvSpPr>
          <p:spPr>
            <a:xfrm rot="-2922755">
              <a:off x="3679082" y="260135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1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f377b632c8_2_360"/>
            <p:cNvSpPr/>
            <p:nvPr/>
          </p:nvSpPr>
          <p:spPr>
            <a:xfrm rot="-2922755">
              <a:off x="3775999" y="2840699"/>
              <a:ext cx="50386" cy="37821"/>
            </a:xfrm>
            <a:custGeom>
              <a:rect b="b" l="l" r="r" t="t"/>
              <a:pathLst>
                <a:path extrusionOk="0" h="304" w="405">
                  <a:moveTo>
                    <a:pt x="195" y="0"/>
                  </a:moveTo>
                  <a:cubicBezTo>
                    <a:pt x="61" y="8"/>
                    <a:pt x="1" y="172"/>
                    <a:pt x="98" y="262"/>
                  </a:cubicBezTo>
                  <a:cubicBezTo>
                    <a:pt x="130" y="290"/>
                    <a:pt x="166" y="303"/>
                    <a:pt x="202" y="303"/>
                  </a:cubicBezTo>
                  <a:cubicBezTo>
                    <a:pt x="243" y="303"/>
                    <a:pt x="283" y="286"/>
                    <a:pt x="315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f377b632c8_2_360"/>
            <p:cNvSpPr/>
            <p:nvPr/>
          </p:nvSpPr>
          <p:spPr>
            <a:xfrm rot="-2922755">
              <a:off x="3789825" y="2827394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0" y="108"/>
                    <a:pt x="53" y="112"/>
                    <a:pt x="67" y="112"/>
                  </a:cubicBezTo>
                  <a:cubicBezTo>
                    <a:pt x="83" y="112"/>
                    <a:pt x="100" y="106"/>
                    <a:pt x="112" y="98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f377b632c8_2_360"/>
            <p:cNvSpPr/>
            <p:nvPr/>
          </p:nvSpPr>
          <p:spPr>
            <a:xfrm rot="-2922755">
              <a:off x="3787570" y="280943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f377b632c8_2_360"/>
            <p:cNvSpPr/>
            <p:nvPr/>
          </p:nvSpPr>
          <p:spPr>
            <a:xfrm rot="-2922755">
              <a:off x="3785935" y="279078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f377b632c8_2_360"/>
            <p:cNvSpPr/>
            <p:nvPr/>
          </p:nvSpPr>
          <p:spPr>
            <a:xfrm rot="-2922755">
              <a:off x="3783908" y="2772834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f377b632c8_2_360"/>
            <p:cNvSpPr/>
            <p:nvPr/>
          </p:nvSpPr>
          <p:spPr>
            <a:xfrm rot="-2922755">
              <a:off x="3782232" y="275408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f377b632c8_2_360"/>
            <p:cNvSpPr/>
            <p:nvPr/>
          </p:nvSpPr>
          <p:spPr>
            <a:xfrm rot="-2922755">
              <a:off x="3780521" y="273500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15" y="8"/>
                    <a:pt x="0" y="68"/>
                    <a:pt x="30" y="98"/>
                  </a:cubicBezTo>
                  <a:cubicBezTo>
                    <a:pt x="40" y="108"/>
                    <a:pt x="53" y="112"/>
                    <a:pt x="67" y="112"/>
                  </a:cubicBezTo>
                  <a:cubicBezTo>
                    <a:pt x="83" y="112"/>
                    <a:pt x="100" y="106"/>
                    <a:pt x="112" y="98"/>
                  </a:cubicBezTo>
                  <a:cubicBezTo>
                    <a:pt x="142" y="60"/>
                    <a:pt x="112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f377b632c8_2_360"/>
            <p:cNvSpPr/>
            <p:nvPr/>
          </p:nvSpPr>
          <p:spPr>
            <a:xfrm rot="-2922755">
              <a:off x="3778481" y="271740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gf377b632c8_2_360"/>
            <p:cNvSpPr/>
            <p:nvPr/>
          </p:nvSpPr>
          <p:spPr>
            <a:xfrm rot="-2922755">
              <a:off x="3776631" y="269839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2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gf377b632c8_2_360"/>
            <p:cNvSpPr/>
            <p:nvPr/>
          </p:nvSpPr>
          <p:spPr>
            <a:xfrm rot="-2922755">
              <a:off x="3774604" y="2680324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f377b632c8_2_360"/>
            <p:cNvSpPr/>
            <p:nvPr/>
          </p:nvSpPr>
          <p:spPr>
            <a:xfrm rot="-2922755">
              <a:off x="3772927" y="266169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7"/>
                  </a:cubicBezTo>
                  <a:cubicBezTo>
                    <a:pt x="40" y="104"/>
                    <a:pt x="54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gf377b632c8_2_360"/>
            <p:cNvSpPr/>
            <p:nvPr/>
          </p:nvSpPr>
          <p:spPr>
            <a:xfrm rot="-2922755">
              <a:off x="3770391" y="2642873"/>
              <a:ext cx="18786" cy="14058"/>
            </a:xfrm>
            <a:custGeom>
              <a:rect b="b" l="l" r="r" t="t"/>
              <a:pathLst>
                <a:path extrusionOk="0" h="113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90" y="112"/>
                    <a:pt x="105" y="106"/>
                    <a:pt x="113" y="98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gf377b632c8_2_360"/>
            <p:cNvSpPr/>
            <p:nvPr/>
          </p:nvSpPr>
          <p:spPr>
            <a:xfrm rot="-2922755">
              <a:off x="3769177" y="262502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5" y="101"/>
                    <a:pt x="58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gf377b632c8_2_360"/>
            <p:cNvSpPr/>
            <p:nvPr/>
          </p:nvSpPr>
          <p:spPr>
            <a:xfrm rot="-2922755">
              <a:off x="3750160" y="2587682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9" y="1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6"/>
                  </a:cubicBezTo>
                  <a:cubicBezTo>
                    <a:pt x="403" y="160"/>
                    <a:pt x="334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f377b632c8_2_360"/>
            <p:cNvSpPr/>
            <p:nvPr/>
          </p:nvSpPr>
          <p:spPr>
            <a:xfrm rot="-2922755">
              <a:off x="3859024" y="2812666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1"/>
                  </a:moveTo>
                  <a:cubicBezTo>
                    <a:pt x="68" y="1"/>
                    <a:pt x="0" y="68"/>
                    <a:pt x="0" y="150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0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gf377b632c8_2_360"/>
            <p:cNvSpPr/>
            <p:nvPr/>
          </p:nvSpPr>
          <p:spPr>
            <a:xfrm rot="-2922755">
              <a:off x="3867295" y="2805297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gf377b632c8_2_360"/>
            <p:cNvSpPr/>
            <p:nvPr/>
          </p:nvSpPr>
          <p:spPr>
            <a:xfrm rot="-2922755">
              <a:off x="3865805" y="2790168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23" y="8"/>
                    <a:pt x="1" y="61"/>
                    <a:pt x="31" y="98"/>
                  </a:cubicBezTo>
                  <a:cubicBezTo>
                    <a:pt x="40" y="107"/>
                    <a:pt x="52" y="112"/>
                    <a:pt x="65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gf377b632c8_2_360"/>
            <p:cNvSpPr/>
            <p:nvPr/>
          </p:nvSpPr>
          <p:spPr>
            <a:xfrm rot="-2922755">
              <a:off x="3863961" y="277618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f377b632c8_2_360"/>
            <p:cNvSpPr/>
            <p:nvPr/>
          </p:nvSpPr>
          <p:spPr>
            <a:xfrm rot="-2922755">
              <a:off x="3863227" y="2762077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gf377b632c8_2_360"/>
            <p:cNvSpPr/>
            <p:nvPr/>
          </p:nvSpPr>
          <p:spPr>
            <a:xfrm rot="-2922755">
              <a:off x="3860957" y="2747301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59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f377b632c8_2_360"/>
            <p:cNvSpPr/>
            <p:nvPr/>
          </p:nvSpPr>
          <p:spPr>
            <a:xfrm rot="-2922755">
              <a:off x="3859994" y="273318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f377b632c8_2_360"/>
            <p:cNvSpPr/>
            <p:nvPr/>
          </p:nvSpPr>
          <p:spPr>
            <a:xfrm rot="-2922755">
              <a:off x="3858010" y="2718394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2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gf377b632c8_2_360"/>
            <p:cNvSpPr/>
            <p:nvPr/>
          </p:nvSpPr>
          <p:spPr>
            <a:xfrm rot="-2922755">
              <a:off x="3856850" y="270436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gf377b632c8_2_360"/>
            <p:cNvSpPr/>
            <p:nvPr/>
          </p:nvSpPr>
          <p:spPr>
            <a:xfrm rot="-2922755">
              <a:off x="3855125" y="269027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f377b632c8_2_360"/>
            <p:cNvSpPr/>
            <p:nvPr/>
          </p:nvSpPr>
          <p:spPr>
            <a:xfrm rot="-2922755">
              <a:off x="3853940" y="2675445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f377b632c8_2_360"/>
            <p:cNvSpPr/>
            <p:nvPr/>
          </p:nvSpPr>
          <p:spPr>
            <a:xfrm rot="-2922755">
              <a:off x="3851934" y="266147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gf377b632c8_2_360"/>
            <p:cNvSpPr/>
            <p:nvPr/>
          </p:nvSpPr>
          <p:spPr>
            <a:xfrm rot="-2922755">
              <a:off x="3851097" y="264741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gf377b632c8_2_360"/>
            <p:cNvSpPr/>
            <p:nvPr/>
          </p:nvSpPr>
          <p:spPr>
            <a:xfrm rot="-2922755">
              <a:off x="3833064" y="2616118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0" y="0"/>
                    <a:pt x="0" y="165"/>
                    <a:pt x="98" y="255"/>
                  </a:cubicBezTo>
                  <a:cubicBezTo>
                    <a:pt x="129" y="283"/>
                    <a:pt x="166" y="296"/>
                    <a:pt x="202" y="296"/>
                  </a:cubicBezTo>
                  <a:cubicBezTo>
                    <a:pt x="243" y="296"/>
                    <a:pt x="283" y="279"/>
                    <a:pt x="315" y="247"/>
                  </a:cubicBezTo>
                  <a:cubicBezTo>
                    <a:pt x="403" y="152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f377b632c8_2_360"/>
            <p:cNvSpPr/>
            <p:nvPr/>
          </p:nvSpPr>
          <p:spPr>
            <a:xfrm rot="-2922755">
              <a:off x="3924720" y="2783313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0" y="165"/>
                    <a:pt x="98" y="263"/>
                  </a:cubicBezTo>
                  <a:cubicBezTo>
                    <a:pt x="126" y="287"/>
                    <a:pt x="162" y="300"/>
                    <a:pt x="198" y="300"/>
                  </a:cubicBezTo>
                  <a:cubicBezTo>
                    <a:pt x="239" y="300"/>
                    <a:pt x="280" y="283"/>
                    <a:pt x="307" y="248"/>
                  </a:cubicBezTo>
                  <a:cubicBezTo>
                    <a:pt x="395" y="152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f377b632c8_2_360"/>
            <p:cNvSpPr/>
            <p:nvPr/>
          </p:nvSpPr>
          <p:spPr>
            <a:xfrm rot="-2922755">
              <a:off x="3939012" y="2781514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f377b632c8_2_360"/>
            <p:cNvSpPr/>
            <p:nvPr/>
          </p:nvSpPr>
          <p:spPr>
            <a:xfrm rot="-2922755">
              <a:off x="3938350" y="2771026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2"/>
                  </a:cubicBezTo>
                  <a:cubicBezTo>
                    <a:pt x="15" y="2"/>
                    <a:pt x="0" y="61"/>
                    <a:pt x="30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1" y="103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f377b632c8_2_360"/>
            <p:cNvSpPr/>
            <p:nvPr/>
          </p:nvSpPr>
          <p:spPr>
            <a:xfrm rot="-2922755">
              <a:off x="3936665" y="2760479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8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f377b632c8_2_360"/>
            <p:cNvSpPr/>
            <p:nvPr/>
          </p:nvSpPr>
          <p:spPr>
            <a:xfrm rot="-2922755">
              <a:off x="3935863" y="2750055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f377b632c8_2_360"/>
            <p:cNvSpPr/>
            <p:nvPr/>
          </p:nvSpPr>
          <p:spPr>
            <a:xfrm rot="-2922755">
              <a:off x="3934316" y="273991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f377b632c8_2_360"/>
            <p:cNvSpPr/>
            <p:nvPr/>
          </p:nvSpPr>
          <p:spPr>
            <a:xfrm rot="-2922755">
              <a:off x="3933781" y="272970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f377b632c8_2_360"/>
            <p:cNvSpPr/>
            <p:nvPr/>
          </p:nvSpPr>
          <p:spPr>
            <a:xfrm rot="-2922755">
              <a:off x="3932271" y="271954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gf377b632c8_2_360"/>
            <p:cNvSpPr/>
            <p:nvPr/>
          </p:nvSpPr>
          <p:spPr>
            <a:xfrm rot="-2922755">
              <a:off x="3931710" y="2709403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gf377b632c8_2_360"/>
            <p:cNvSpPr/>
            <p:nvPr/>
          </p:nvSpPr>
          <p:spPr>
            <a:xfrm rot="-2922755">
              <a:off x="3930243" y="2699336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gf377b632c8_2_360"/>
            <p:cNvSpPr/>
            <p:nvPr/>
          </p:nvSpPr>
          <p:spPr>
            <a:xfrm rot="-2922755">
              <a:off x="3929708" y="268912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gf377b632c8_2_360"/>
            <p:cNvSpPr/>
            <p:nvPr/>
          </p:nvSpPr>
          <p:spPr>
            <a:xfrm rot="-2922755">
              <a:off x="3927850" y="2678198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5" y="115"/>
                    <a:pt x="79" y="115"/>
                  </a:cubicBezTo>
                  <a:cubicBezTo>
                    <a:pt x="93" y="115"/>
                    <a:pt x="106" y="109"/>
                    <a:pt x="113" y="98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gf377b632c8_2_360"/>
            <p:cNvSpPr/>
            <p:nvPr/>
          </p:nvSpPr>
          <p:spPr>
            <a:xfrm rot="-2922755">
              <a:off x="3927315" y="2667991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f377b632c8_2_360"/>
            <p:cNvSpPr/>
            <p:nvPr/>
          </p:nvSpPr>
          <p:spPr>
            <a:xfrm rot="-2922755">
              <a:off x="3909993" y="2642775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1"/>
                    <a:pt x="0" y="165"/>
                    <a:pt x="98" y="255"/>
                  </a:cubicBezTo>
                  <a:cubicBezTo>
                    <a:pt x="126" y="283"/>
                    <a:pt x="162" y="296"/>
                    <a:pt x="198" y="296"/>
                  </a:cubicBezTo>
                  <a:cubicBezTo>
                    <a:pt x="239" y="296"/>
                    <a:pt x="280" y="279"/>
                    <a:pt x="307" y="248"/>
                  </a:cubicBezTo>
                  <a:cubicBezTo>
                    <a:pt x="402" y="153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gf377b632c8_2_360"/>
            <p:cNvSpPr/>
            <p:nvPr/>
          </p:nvSpPr>
          <p:spPr>
            <a:xfrm rot="-2922755">
              <a:off x="3997738" y="2753503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1"/>
                  </a:moveTo>
                  <a:cubicBezTo>
                    <a:pt x="68" y="1"/>
                    <a:pt x="0" y="68"/>
                    <a:pt x="0" y="150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0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gf377b632c8_2_360"/>
            <p:cNvSpPr/>
            <p:nvPr/>
          </p:nvSpPr>
          <p:spPr>
            <a:xfrm rot="-2922755">
              <a:off x="4006718" y="275672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gf377b632c8_2_360"/>
            <p:cNvSpPr/>
            <p:nvPr/>
          </p:nvSpPr>
          <p:spPr>
            <a:xfrm rot="-2922755">
              <a:off x="4005722" y="275088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gf377b632c8_2_360"/>
            <p:cNvSpPr/>
            <p:nvPr/>
          </p:nvSpPr>
          <p:spPr>
            <a:xfrm rot="-2922755">
              <a:off x="4005233" y="2744237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1" y="105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gf377b632c8_2_360"/>
            <p:cNvSpPr/>
            <p:nvPr/>
          </p:nvSpPr>
          <p:spPr>
            <a:xfrm rot="-2922755">
              <a:off x="4004228" y="2738005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f377b632c8_2_360"/>
            <p:cNvSpPr/>
            <p:nvPr/>
          </p:nvSpPr>
          <p:spPr>
            <a:xfrm rot="-2922755">
              <a:off x="4004105" y="273164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gf377b632c8_2_360"/>
            <p:cNvSpPr/>
            <p:nvPr/>
          </p:nvSpPr>
          <p:spPr>
            <a:xfrm rot="-2922755">
              <a:off x="4003330" y="2726290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gf377b632c8_2_360"/>
            <p:cNvSpPr/>
            <p:nvPr/>
          </p:nvSpPr>
          <p:spPr>
            <a:xfrm rot="-2922755">
              <a:off x="4002989" y="2719971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gf377b632c8_2_360"/>
            <p:cNvSpPr/>
            <p:nvPr/>
          </p:nvSpPr>
          <p:spPr>
            <a:xfrm rot="-2922755">
              <a:off x="4001756" y="271373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gf377b632c8_2_360"/>
            <p:cNvSpPr/>
            <p:nvPr/>
          </p:nvSpPr>
          <p:spPr>
            <a:xfrm rot="-2922755">
              <a:off x="4001632" y="270749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gf377b632c8_2_360"/>
            <p:cNvSpPr/>
            <p:nvPr/>
          </p:nvSpPr>
          <p:spPr>
            <a:xfrm rot="-2922755">
              <a:off x="4000441" y="270134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2" y="0"/>
                    <a:pt x="0" y="60"/>
                    <a:pt x="37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2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f377b632c8_2_360"/>
            <p:cNvSpPr/>
            <p:nvPr/>
          </p:nvSpPr>
          <p:spPr>
            <a:xfrm rot="-2922755">
              <a:off x="4000261" y="269500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7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0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f377b632c8_2_360"/>
            <p:cNvSpPr/>
            <p:nvPr/>
          </p:nvSpPr>
          <p:spPr>
            <a:xfrm rot="-2922755">
              <a:off x="3999096" y="2688793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f377b632c8_2_360"/>
            <p:cNvSpPr/>
            <p:nvPr/>
          </p:nvSpPr>
          <p:spPr>
            <a:xfrm rot="-2922755">
              <a:off x="3982545" y="2668920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3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7" y="8"/>
                    <a:pt x="0" y="173"/>
                    <a:pt x="97" y="263"/>
                  </a:cubicBezTo>
                  <a:cubicBezTo>
                    <a:pt x="130" y="288"/>
                    <a:pt x="168" y="301"/>
                    <a:pt x="205" y="301"/>
                  </a:cubicBezTo>
                  <a:cubicBezTo>
                    <a:pt x="245" y="301"/>
                    <a:pt x="283" y="286"/>
                    <a:pt x="314" y="256"/>
                  </a:cubicBezTo>
                  <a:cubicBezTo>
                    <a:pt x="402" y="160"/>
                    <a:pt x="333" y="1"/>
                    <a:pt x="20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f377b632c8_2_360"/>
            <p:cNvSpPr/>
            <p:nvPr/>
          </p:nvSpPr>
          <p:spPr>
            <a:xfrm rot="-2922755">
              <a:off x="4056208" y="2722529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2" y="303"/>
                    <a:pt x="198" y="303"/>
                  </a:cubicBezTo>
                  <a:cubicBezTo>
                    <a:pt x="239" y="303"/>
                    <a:pt x="279" y="286"/>
                    <a:pt x="307" y="255"/>
                  </a:cubicBezTo>
                  <a:cubicBezTo>
                    <a:pt x="397" y="157"/>
                    <a:pt x="322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f377b632c8_2_360"/>
            <p:cNvSpPr/>
            <p:nvPr/>
          </p:nvSpPr>
          <p:spPr>
            <a:xfrm rot="-2922755">
              <a:off x="4071812" y="273203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f377b632c8_2_360"/>
            <p:cNvSpPr/>
            <p:nvPr/>
          </p:nvSpPr>
          <p:spPr>
            <a:xfrm rot="-2922755">
              <a:off x="4071058" y="2729661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f377b632c8_2_360"/>
            <p:cNvSpPr/>
            <p:nvPr/>
          </p:nvSpPr>
          <p:spPr>
            <a:xfrm rot="-2922755">
              <a:off x="4071545" y="272810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f377b632c8_2_360"/>
            <p:cNvSpPr/>
            <p:nvPr/>
          </p:nvSpPr>
          <p:spPr>
            <a:xfrm rot="-2922755">
              <a:off x="4070600" y="272583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f377b632c8_2_360"/>
            <p:cNvSpPr/>
            <p:nvPr/>
          </p:nvSpPr>
          <p:spPr>
            <a:xfrm rot="-2922755">
              <a:off x="4070925" y="272342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5" y="109"/>
                    <a:pt x="59" y="114"/>
                    <a:pt x="73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f377b632c8_2_360"/>
            <p:cNvSpPr/>
            <p:nvPr/>
          </p:nvSpPr>
          <p:spPr>
            <a:xfrm rot="-2922755">
              <a:off x="4070359" y="272184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2" y="1"/>
                    <a:pt x="0" y="60"/>
                    <a:pt x="37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f377b632c8_2_360"/>
            <p:cNvSpPr/>
            <p:nvPr/>
          </p:nvSpPr>
          <p:spPr>
            <a:xfrm rot="-2922755">
              <a:off x="4070523" y="271945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1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4" y="107"/>
                    <a:pt x="54" y="111"/>
                    <a:pt x="65" y="111"/>
                  </a:cubicBezTo>
                  <a:cubicBezTo>
                    <a:pt x="81" y="111"/>
                    <a:pt x="99" y="103"/>
                    <a:pt x="112" y="90"/>
                  </a:cubicBezTo>
                  <a:cubicBezTo>
                    <a:pt x="142" y="60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f377b632c8_2_360"/>
            <p:cNvSpPr/>
            <p:nvPr/>
          </p:nvSpPr>
          <p:spPr>
            <a:xfrm rot="-2922755">
              <a:off x="4070036" y="271794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f377b632c8_2_360"/>
            <p:cNvSpPr/>
            <p:nvPr/>
          </p:nvSpPr>
          <p:spPr>
            <a:xfrm rot="-2922755">
              <a:off x="4070085" y="271567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f377b632c8_2_360"/>
            <p:cNvSpPr/>
            <p:nvPr/>
          </p:nvSpPr>
          <p:spPr>
            <a:xfrm rot="-2922755">
              <a:off x="4069416" y="2713268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50" y="109"/>
                    <a:pt x="65" y="114"/>
                    <a:pt x="79" y="114"/>
                  </a:cubicBezTo>
                  <a:cubicBezTo>
                    <a:pt x="93" y="114"/>
                    <a:pt x="106" y="109"/>
                    <a:pt x="113" y="97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f377b632c8_2_360"/>
            <p:cNvSpPr/>
            <p:nvPr/>
          </p:nvSpPr>
          <p:spPr>
            <a:xfrm rot="-2922755">
              <a:off x="4069720" y="2711684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7"/>
                    <a:pt x="73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f377b632c8_2_360"/>
            <p:cNvSpPr/>
            <p:nvPr/>
          </p:nvSpPr>
          <p:spPr>
            <a:xfrm rot="-2922755">
              <a:off x="4068873" y="2709357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f377b632c8_2_360"/>
            <p:cNvSpPr/>
            <p:nvPr/>
          </p:nvSpPr>
          <p:spPr>
            <a:xfrm rot="-2922755">
              <a:off x="4052808" y="2694698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0" y="8"/>
                    <a:pt x="0" y="173"/>
                    <a:pt x="97" y="262"/>
                  </a:cubicBezTo>
                  <a:cubicBezTo>
                    <a:pt x="130" y="288"/>
                    <a:pt x="168" y="301"/>
                    <a:pt x="205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4" y="158"/>
                    <a:pt x="329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f377b632c8_2_360"/>
            <p:cNvSpPr/>
            <p:nvPr/>
          </p:nvSpPr>
          <p:spPr>
            <a:xfrm rot="-2922755">
              <a:off x="4120534" y="2692748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6"/>
                  </a:cubicBezTo>
                  <a:cubicBezTo>
                    <a:pt x="126" y="284"/>
                    <a:pt x="160" y="297"/>
                    <a:pt x="196" y="297"/>
                  </a:cubicBezTo>
                  <a:cubicBezTo>
                    <a:pt x="235" y="297"/>
                    <a:pt x="276" y="280"/>
                    <a:pt x="307" y="248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f377b632c8_2_360"/>
            <p:cNvSpPr/>
            <p:nvPr/>
          </p:nvSpPr>
          <p:spPr>
            <a:xfrm rot="-2922755">
              <a:off x="4136786" y="270732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f377b632c8_2_360"/>
            <p:cNvSpPr/>
            <p:nvPr/>
          </p:nvSpPr>
          <p:spPr>
            <a:xfrm rot="-2922755">
              <a:off x="4136282" y="2709335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f377b632c8_2_360"/>
            <p:cNvSpPr/>
            <p:nvPr/>
          </p:nvSpPr>
          <p:spPr>
            <a:xfrm rot="-2922755">
              <a:off x="4137062" y="271124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2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f377b632c8_2_360"/>
            <p:cNvSpPr/>
            <p:nvPr/>
          </p:nvSpPr>
          <p:spPr>
            <a:xfrm rot="-2922755">
              <a:off x="4136906" y="271315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f377b632c8_2_360"/>
            <p:cNvSpPr/>
            <p:nvPr/>
          </p:nvSpPr>
          <p:spPr>
            <a:xfrm rot="-2922755">
              <a:off x="4137371" y="271525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f377b632c8_2_360"/>
            <p:cNvSpPr/>
            <p:nvPr/>
          </p:nvSpPr>
          <p:spPr>
            <a:xfrm rot="-2922755">
              <a:off x="4137423" y="271787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f377b632c8_2_360"/>
            <p:cNvSpPr/>
            <p:nvPr/>
          </p:nvSpPr>
          <p:spPr>
            <a:xfrm rot="-2922755">
              <a:off x="4137762" y="271905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15" y="1"/>
                    <a:pt x="0" y="61"/>
                    <a:pt x="30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1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f377b632c8_2_360"/>
            <p:cNvSpPr/>
            <p:nvPr/>
          </p:nvSpPr>
          <p:spPr>
            <a:xfrm rot="-2922755">
              <a:off x="4137746" y="272177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3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f377b632c8_2_360"/>
            <p:cNvSpPr/>
            <p:nvPr/>
          </p:nvSpPr>
          <p:spPr>
            <a:xfrm rot="-2922755">
              <a:off x="4138513" y="272380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f377b632c8_2_360"/>
            <p:cNvSpPr/>
            <p:nvPr/>
          </p:nvSpPr>
          <p:spPr>
            <a:xfrm rot="-2922755">
              <a:off x="4137987" y="2725768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f377b632c8_2_360"/>
            <p:cNvSpPr/>
            <p:nvPr/>
          </p:nvSpPr>
          <p:spPr>
            <a:xfrm rot="-2922755">
              <a:off x="4138789" y="2727722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6" y="107"/>
                    <a:pt x="101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f377b632c8_2_360"/>
            <p:cNvSpPr/>
            <p:nvPr/>
          </p:nvSpPr>
          <p:spPr>
            <a:xfrm rot="-2922755">
              <a:off x="4138492" y="2729572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f377b632c8_2_360"/>
            <p:cNvSpPr/>
            <p:nvPr/>
          </p:nvSpPr>
          <p:spPr>
            <a:xfrm rot="-2922755">
              <a:off x="4123092" y="2721017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5"/>
                  </a:cubicBezTo>
                  <a:cubicBezTo>
                    <a:pt x="126" y="283"/>
                    <a:pt x="162" y="297"/>
                    <a:pt x="198" y="297"/>
                  </a:cubicBezTo>
                  <a:cubicBezTo>
                    <a:pt x="239" y="297"/>
                    <a:pt x="279" y="280"/>
                    <a:pt x="307" y="248"/>
                  </a:cubicBezTo>
                  <a:cubicBezTo>
                    <a:pt x="395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f377b632c8_2_360"/>
            <p:cNvSpPr/>
            <p:nvPr/>
          </p:nvSpPr>
          <p:spPr>
            <a:xfrm rot="-2922755">
              <a:off x="4185138" y="2662459"/>
              <a:ext cx="50137" cy="37075"/>
            </a:xfrm>
            <a:custGeom>
              <a:rect b="b" l="l" r="r" t="t"/>
              <a:pathLst>
                <a:path extrusionOk="0" h="298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6"/>
                  </a:cubicBezTo>
                  <a:cubicBezTo>
                    <a:pt x="126" y="284"/>
                    <a:pt x="162" y="297"/>
                    <a:pt x="199" y="297"/>
                  </a:cubicBezTo>
                  <a:cubicBezTo>
                    <a:pt x="241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f377b632c8_2_360"/>
            <p:cNvSpPr/>
            <p:nvPr/>
          </p:nvSpPr>
          <p:spPr>
            <a:xfrm rot="-2922755">
              <a:off x="4201905" y="268268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f377b632c8_2_360"/>
            <p:cNvSpPr/>
            <p:nvPr/>
          </p:nvSpPr>
          <p:spPr>
            <a:xfrm rot="-2922755">
              <a:off x="4202834" y="268850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gf377b632c8_2_360"/>
            <p:cNvSpPr/>
            <p:nvPr/>
          </p:nvSpPr>
          <p:spPr>
            <a:xfrm rot="-2922755">
              <a:off x="4203323" y="269514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gf377b632c8_2_360"/>
            <p:cNvSpPr/>
            <p:nvPr/>
          </p:nvSpPr>
          <p:spPr>
            <a:xfrm rot="-2922755">
              <a:off x="4204408" y="2701061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1" y="102"/>
                    <a:pt x="113" y="91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f377b632c8_2_360"/>
            <p:cNvSpPr/>
            <p:nvPr/>
          </p:nvSpPr>
          <p:spPr>
            <a:xfrm rot="-2922755">
              <a:off x="4204727" y="270760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f377b632c8_2_360"/>
            <p:cNvSpPr/>
            <p:nvPr/>
          </p:nvSpPr>
          <p:spPr>
            <a:xfrm rot="-2922755">
              <a:off x="4205410" y="271272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15" y="8"/>
                    <a:pt x="0" y="67"/>
                    <a:pt x="30" y="97"/>
                  </a:cubicBezTo>
                  <a:cubicBezTo>
                    <a:pt x="40" y="108"/>
                    <a:pt x="53" y="112"/>
                    <a:pt x="66" y="112"/>
                  </a:cubicBezTo>
                  <a:cubicBezTo>
                    <a:pt x="82" y="112"/>
                    <a:pt x="97" y="106"/>
                    <a:pt x="105" y="97"/>
                  </a:cubicBezTo>
                  <a:cubicBezTo>
                    <a:pt x="142" y="60"/>
                    <a:pt x="112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f377b632c8_2_360"/>
            <p:cNvSpPr/>
            <p:nvPr/>
          </p:nvSpPr>
          <p:spPr>
            <a:xfrm rot="-2922755">
              <a:off x="4205749" y="271931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f377b632c8_2_360"/>
            <p:cNvSpPr/>
            <p:nvPr/>
          </p:nvSpPr>
          <p:spPr>
            <a:xfrm rot="-2922755">
              <a:off x="4205882" y="2725552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f377b632c8_2_360"/>
            <p:cNvSpPr/>
            <p:nvPr/>
          </p:nvSpPr>
          <p:spPr>
            <a:xfrm rot="-2922755">
              <a:off x="4207120" y="273180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f377b632c8_2_360"/>
            <p:cNvSpPr/>
            <p:nvPr/>
          </p:nvSpPr>
          <p:spPr>
            <a:xfrm rot="-2922755">
              <a:off x="4207243" y="273804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3" y="107"/>
                    <a:pt x="106" y="102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f377b632c8_2_360"/>
            <p:cNvSpPr/>
            <p:nvPr/>
          </p:nvSpPr>
          <p:spPr>
            <a:xfrm rot="-2922755">
              <a:off x="4208430" y="274430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f377b632c8_2_360"/>
            <p:cNvSpPr/>
            <p:nvPr/>
          </p:nvSpPr>
          <p:spPr>
            <a:xfrm rot="-2922755">
              <a:off x="4208797" y="2750554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f377b632c8_2_360"/>
            <p:cNvSpPr/>
            <p:nvPr/>
          </p:nvSpPr>
          <p:spPr>
            <a:xfrm rot="-2922755">
              <a:off x="4193560" y="2746252"/>
              <a:ext cx="50386" cy="37821"/>
            </a:xfrm>
            <a:custGeom>
              <a:rect b="b" l="l" r="r" t="t"/>
              <a:pathLst>
                <a:path extrusionOk="0" h="304" w="405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2" y="304"/>
                    <a:pt x="199" y="304"/>
                  </a:cubicBezTo>
                  <a:cubicBezTo>
                    <a:pt x="241" y="304"/>
                    <a:pt x="283" y="287"/>
                    <a:pt x="315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f377b632c8_2_360"/>
            <p:cNvSpPr/>
            <p:nvPr/>
          </p:nvSpPr>
          <p:spPr>
            <a:xfrm rot="-2922755">
              <a:off x="4252668" y="2632273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8" y="8"/>
                    <a:pt x="0" y="172"/>
                    <a:pt x="105" y="262"/>
                  </a:cubicBezTo>
                  <a:cubicBezTo>
                    <a:pt x="134" y="288"/>
                    <a:pt x="170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f377b632c8_2_360"/>
            <p:cNvSpPr/>
            <p:nvPr/>
          </p:nvSpPr>
          <p:spPr>
            <a:xfrm rot="-2922755">
              <a:off x="4270071" y="265804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gf377b632c8_2_360"/>
            <p:cNvSpPr/>
            <p:nvPr/>
          </p:nvSpPr>
          <p:spPr>
            <a:xfrm rot="-2922755">
              <a:off x="4271721" y="266813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7"/>
                    <a:pt x="52" y="112"/>
                    <a:pt x="64" y="112"/>
                  </a:cubicBezTo>
                  <a:cubicBezTo>
                    <a:pt x="81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gf377b632c8_2_360"/>
            <p:cNvSpPr/>
            <p:nvPr/>
          </p:nvSpPr>
          <p:spPr>
            <a:xfrm rot="-2922755">
              <a:off x="4272282" y="2678278"/>
              <a:ext cx="18786" cy="14058"/>
            </a:xfrm>
            <a:custGeom>
              <a:rect b="b" l="l" r="r" t="t"/>
              <a:pathLst>
                <a:path extrusionOk="0" h="113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f377b632c8_2_360"/>
            <p:cNvSpPr/>
            <p:nvPr/>
          </p:nvSpPr>
          <p:spPr>
            <a:xfrm rot="-2922755">
              <a:off x="4273885" y="268839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0"/>
                    <a:pt x="112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f377b632c8_2_360"/>
            <p:cNvSpPr/>
            <p:nvPr/>
          </p:nvSpPr>
          <p:spPr>
            <a:xfrm rot="-2922755">
              <a:off x="4274938" y="2699747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5"/>
                    <a:pt x="122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f377b632c8_2_360"/>
            <p:cNvSpPr/>
            <p:nvPr/>
          </p:nvSpPr>
          <p:spPr>
            <a:xfrm rot="-2922755">
              <a:off x="4276175" y="270958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f377b632c8_2_360"/>
            <p:cNvSpPr/>
            <p:nvPr/>
          </p:nvSpPr>
          <p:spPr>
            <a:xfrm rot="-2922755">
              <a:off x="4276816" y="2720022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f377b632c8_2_360"/>
            <p:cNvSpPr/>
            <p:nvPr/>
          </p:nvSpPr>
          <p:spPr>
            <a:xfrm rot="-2922755">
              <a:off x="4278177" y="272985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0"/>
                    <a:pt x="30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f377b632c8_2_360"/>
            <p:cNvSpPr/>
            <p:nvPr/>
          </p:nvSpPr>
          <p:spPr>
            <a:xfrm rot="-2922755">
              <a:off x="4278908" y="274036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f377b632c8_2_360"/>
            <p:cNvSpPr/>
            <p:nvPr/>
          </p:nvSpPr>
          <p:spPr>
            <a:xfrm rot="-2922755">
              <a:off x="4279422" y="275052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gf377b632c8_2_360"/>
            <p:cNvSpPr/>
            <p:nvPr/>
          </p:nvSpPr>
          <p:spPr>
            <a:xfrm rot="-2922755">
              <a:off x="4281072" y="276062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f377b632c8_2_360"/>
            <p:cNvSpPr/>
            <p:nvPr/>
          </p:nvSpPr>
          <p:spPr>
            <a:xfrm rot="-2922755">
              <a:off x="4281586" y="277078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90" y="112"/>
                    <a:pt x="105" y="106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gf377b632c8_2_360"/>
            <p:cNvSpPr/>
            <p:nvPr/>
          </p:nvSpPr>
          <p:spPr>
            <a:xfrm rot="-2922755">
              <a:off x="4267570" y="2773321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1"/>
                    <a:pt x="0" y="165"/>
                    <a:pt x="98" y="255"/>
                  </a:cubicBezTo>
                  <a:cubicBezTo>
                    <a:pt x="126" y="283"/>
                    <a:pt x="162" y="296"/>
                    <a:pt x="199" y="296"/>
                  </a:cubicBezTo>
                  <a:cubicBezTo>
                    <a:pt x="241" y="296"/>
                    <a:pt x="283" y="279"/>
                    <a:pt x="315" y="248"/>
                  </a:cubicBezTo>
                  <a:cubicBezTo>
                    <a:pt x="402" y="153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gf377b632c8_2_360"/>
            <p:cNvSpPr/>
            <p:nvPr/>
          </p:nvSpPr>
          <p:spPr>
            <a:xfrm rot="-2922755">
              <a:off x="4325340" y="2603167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68" y="8"/>
                    <a:pt x="1" y="173"/>
                    <a:pt x="106" y="263"/>
                  </a:cubicBezTo>
                  <a:cubicBezTo>
                    <a:pt x="135" y="288"/>
                    <a:pt x="170" y="301"/>
                    <a:pt x="207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3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gf377b632c8_2_360"/>
            <p:cNvSpPr/>
            <p:nvPr/>
          </p:nvSpPr>
          <p:spPr>
            <a:xfrm rot="-2922755">
              <a:off x="4343502" y="263447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gf377b632c8_2_360"/>
            <p:cNvSpPr/>
            <p:nvPr/>
          </p:nvSpPr>
          <p:spPr>
            <a:xfrm rot="-2922755">
              <a:off x="4345520" y="2648972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f377b632c8_2_360"/>
            <p:cNvSpPr/>
            <p:nvPr/>
          </p:nvSpPr>
          <p:spPr>
            <a:xfrm rot="-2922755">
              <a:off x="4346552" y="266333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0"/>
                  </a:moveTo>
                  <a:cubicBezTo>
                    <a:pt x="23" y="0"/>
                    <a:pt x="0" y="60"/>
                    <a:pt x="37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gf377b632c8_2_360"/>
            <p:cNvSpPr/>
            <p:nvPr/>
          </p:nvSpPr>
          <p:spPr>
            <a:xfrm rot="-2922755">
              <a:off x="4347515" y="2677327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f377b632c8_2_360"/>
            <p:cNvSpPr/>
            <p:nvPr/>
          </p:nvSpPr>
          <p:spPr>
            <a:xfrm rot="-2922755">
              <a:off x="4349593" y="2692202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f377b632c8_2_360"/>
            <p:cNvSpPr/>
            <p:nvPr/>
          </p:nvSpPr>
          <p:spPr>
            <a:xfrm rot="-2922755">
              <a:off x="4350426" y="270625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5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gf377b632c8_2_360"/>
            <p:cNvSpPr/>
            <p:nvPr/>
          </p:nvSpPr>
          <p:spPr>
            <a:xfrm rot="-2922755">
              <a:off x="4352478" y="272032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4"/>
                    <a:pt x="76" y="114"/>
                  </a:cubicBezTo>
                  <a:cubicBezTo>
                    <a:pt x="89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f377b632c8_2_360"/>
            <p:cNvSpPr/>
            <p:nvPr/>
          </p:nvSpPr>
          <p:spPr>
            <a:xfrm rot="-2922755">
              <a:off x="4353617" y="2735172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f377b632c8_2_360"/>
            <p:cNvSpPr/>
            <p:nvPr/>
          </p:nvSpPr>
          <p:spPr>
            <a:xfrm rot="-2922755">
              <a:off x="4355388" y="274924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5" y="105"/>
                    <a:pt x="56" y="108"/>
                    <a:pt x="68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f377b632c8_2_360"/>
            <p:cNvSpPr/>
            <p:nvPr/>
          </p:nvSpPr>
          <p:spPr>
            <a:xfrm rot="-2922755">
              <a:off x="4356824" y="2764006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f377b632c8_2_360"/>
            <p:cNvSpPr/>
            <p:nvPr/>
          </p:nvSpPr>
          <p:spPr>
            <a:xfrm rot="-2922755">
              <a:off x="4358532" y="277806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0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0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f377b632c8_2_360"/>
            <p:cNvSpPr/>
            <p:nvPr/>
          </p:nvSpPr>
          <p:spPr>
            <a:xfrm rot="-2922755">
              <a:off x="4359402" y="279209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8"/>
                    <a:pt x="58" y="112"/>
                    <a:pt x="69" y="112"/>
                  </a:cubicBezTo>
                  <a:cubicBezTo>
                    <a:pt x="85" y="112"/>
                    <a:pt x="100" y="104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f377b632c8_2_360"/>
            <p:cNvSpPr/>
            <p:nvPr/>
          </p:nvSpPr>
          <p:spPr>
            <a:xfrm rot="-2922755">
              <a:off x="4346156" y="2800223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1" y="8"/>
                    <a:pt x="1" y="165"/>
                    <a:pt x="98" y="262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53"/>
                    <a:pt x="333" y="0"/>
                    <a:pt x="20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f377b632c8_2_360"/>
            <p:cNvSpPr/>
            <p:nvPr/>
          </p:nvSpPr>
          <p:spPr>
            <a:xfrm rot="-2922755">
              <a:off x="4404483" y="2574985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6"/>
                  </a:cubicBezTo>
                  <a:cubicBezTo>
                    <a:pt x="126" y="284"/>
                    <a:pt x="162" y="297"/>
                    <a:pt x="198" y="297"/>
                  </a:cubicBezTo>
                  <a:cubicBezTo>
                    <a:pt x="239" y="297"/>
                    <a:pt x="279" y="280"/>
                    <a:pt x="307" y="248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f377b632c8_2_360"/>
            <p:cNvSpPr/>
            <p:nvPr/>
          </p:nvSpPr>
          <p:spPr>
            <a:xfrm rot="-2922755">
              <a:off x="4423117" y="261150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gf377b632c8_2_360"/>
            <p:cNvSpPr/>
            <p:nvPr/>
          </p:nvSpPr>
          <p:spPr>
            <a:xfrm rot="-2922755">
              <a:off x="4424759" y="263055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gf377b632c8_2_360"/>
            <p:cNvSpPr/>
            <p:nvPr/>
          </p:nvSpPr>
          <p:spPr>
            <a:xfrm rot="-2922755">
              <a:off x="4426960" y="264813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16" y="8"/>
                    <a:pt x="1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f377b632c8_2_360"/>
            <p:cNvSpPr/>
            <p:nvPr/>
          </p:nvSpPr>
          <p:spPr>
            <a:xfrm rot="-2922755">
              <a:off x="4428531" y="266727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f377b632c8_2_360"/>
            <p:cNvSpPr/>
            <p:nvPr/>
          </p:nvSpPr>
          <p:spPr>
            <a:xfrm rot="-2922755">
              <a:off x="4430207" y="2686025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9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f377b632c8_2_360"/>
            <p:cNvSpPr/>
            <p:nvPr/>
          </p:nvSpPr>
          <p:spPr>
            <a:xfrm rot="-2922755">
              <a:off x="4432421" y="2704012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f377b632c8_2_360"/>
            <p:cNvSpPr/>
            <p:nvPr/>
          </p:nvSpPr>
          <p:spPr>
            <a:xfrm rot="-2922755">
              <a:off x="4433915" y="272273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4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f377b632c8_2_360"/>
            <p:cNvSpPr/>
            <p:nvPr/>
          </p:nvSpPr>
          <p:spPr>
            <a:xfrm rot="-2922755">
              <a:off x="4436311" y="274062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45" y="109"/>
                    <a:pt x="59" y="114"/>
                    <a:pt x="73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f377b632c8_2_360"/>
            <p:cNvSpPr/>
            <p:nvPr/>
          </p:nvSpPr>
          <p:spPr>
            <a:xfrm rot="-2922755">
              <a:off x="4437712" y="275938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f377b632c8_2_360"/>
            <p:cNvSpPr/>
            <p:nvPr/>
          </p:nvSpPr>
          <p:spPr>
            <a:xfrm rot="-2922755">
              <a:off x="4440384" y="2778140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1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gf377b632c8_2_360"/>
            <p:cNvSpPr/>
            <p:nvPr/>
          </p:nvSpPr>
          <p:spPr>
            <a:xfrm rot="-2922755">
              <a:off x="4441556" y="2796023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gf377b632c8_2_360"/>
            <p:cNvSpPr/>
            <p:nvPr/>
          </p:nvSpPr>
          <p:spPr>
            <a:xfrm rot="-2922755">
              <a:off x="4444045" y="281474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f377b632c8_2_360"/>
            <p:cNvSpPr/>
            <p:nvPr/>
          </p:nvSpPr>
          <p:spPr>
            <a:xfrm rot="-2922755">
              <a:off x="4430261" y="2828018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5" y="1"/>
                  </a:moveTo>
                  <a:cubicBezTo>
                    <a:pt x="202" y="1"/>
                    <a:pt x="199" y="1"/>
                    <a:pt x="195" y="1"/>
                  </a:cubicBezTo>
                  <a:cubicBezTo>
                    <a:pt x="61" y="9"/>
                    <a:pt x="1" y="166"/>
                    <a:pt x="98" y="263"/>
                  </a:cubicBezTo>
                  <a:cubicBezTo>
                    <a:pt x="126" y="288"/>
                    <a:pt x="162" y="301"/>
                    <a:pt x="199" y="301"/>
                  </a:cubicBezTo>
                  <a:cubicBezTo>
                    <a:pt x="241" y="301"/>
                    <a:pt x="283" y="284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gf377b632c8_2_360"/>
            <p:cNvSpPr/>
            <p:nvPr/>
          </p:nvSpPr>
          <p:spPr>
            <a:xfrm rot="-2922755">
              <a:off x="4490664" y="2547537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8" y="8"/>
                    <a:pt x="0" y="173"/>
                    <a:pt x="105" y="262"/>
                  </a:cubicBezTo>
                  <a:cubicBezTo>
                    <a:pt x="134" y="288"/>
                    <a:pt x="170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5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gf377b632c8_2_360"/>
            <p:cNvSpPr/>
            <p:nvPr/>
          </p:nvSpPr>
          <p:spPr>
            <a:xfrm rot="-2922755">
              <a:off x="4529062" y="2856947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gf377b632c8_2_360"/>
            <p:cNvSpPr/>
            <p:nvPr/>
          </p:nvSpPr>
          <p:spPr>
            <a:xfrm rot="-2922755">
              <a:off x="4510231" y="258998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f377b632c8_2_360"/>
            <p:cNvSpPr/>
            <p:nvPr/>
          </p:nvSpPr>
          <p:spPr>
            <a:xfrm rot="-2922755">
              <a:off x="4511988" y="2612741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f377b632c8_2_360"/>
            <p:cNvSpPr/>
            <p:nvPr/>
          </p:nvSpPr>
          <p:spPr>
            <a:xfrm rot="-2922755">
              <a:off x="4514962" y="263521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4" y="105"/>
                    <a:pt x="55" y="109"/>
                    <a:pt x="68" y="109"/>
                  </a:cubicBezTo>
                  <a:cubicBezTo>
                    <a:pt x="83" y="109"/>
                    <a:pt x="100" y="103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gf377b632c8_2_360"/>
            <p:cNvSpPr/>
            <p:nvPr/>
          </p:nvSpPr>
          <p:spPr>
            <a:xfrm rot="-2922755">
              <a:off x="4516858" y="265791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6" y="102"/>
                    <a:pt x="113" y="90"/>
                  </a:cubicBezTo>
                  <a:cubicBezTo>
                    <a:pt x="150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gf377b632c8_2_360"/>
            <p:cNvSpPr/>
            <p:nvPr/>
          </p:nvSpPr>
          <p:spPr>
            <a:xfrm rot="-2922755">
              <a:off x="4519724" y="268055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f377b632c8_2_360"/>
            <p:cNvSpPr/>
            <p:nvPr/>
          </p:nvSpPr>
          <p:spPr>
            <a:xfrm rot="-2922755">
              <a:off x="4521771" y="270318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gf377b632c8_2_360"/>
            <p:cNvSpPr/>
            <p:nvPr/>
          </p:nvSpPr>
          <p:spPr>
            <a:xfrm rot="-2922755">
              <a:off x="4524319" y="2724993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16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gf377b632c8_2_360"/>
            <p:cNvSpPr/>
            <p:nvPr/>
          </p:nvSpPr>
          <p:spPr>
            <a:xfrm rot="-2922755">
              <a:off x="4526348" y="2748080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f377b632c8_2_360"/>
            <p:cNvSpPr/>
            <p:nvPr/>
          </p:nvSpPr>
          <p:spPr>
            <a:xfrm rot="-2922755">
              <a:off x="4528186" y="277062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f377b632c8_2_360"/>
            <p:cNvSpPr/>
            <p:nvPr/>
          </p:nvSpPr>
          <p:spPr>
            <a:xfrm rot="-2922755">
              <a:off x="4531125" y="279329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f377b632c8_2_360"/>
            <p:cNvSpPr/>
            <p:nvPr/>
          </p:nvSpPr>
          <p:spPr>
            <a:xfrm rot="-2922755">
              <a:off x="4533057" y="2815919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f377b632c8_2_360"/>
            <p:cNvSpPr/>
            <p:nvPr/>
          </p:nvSpPr>
          <p:spPr>
            <a:xfrm rot="-2922755">
              <a:off x="4535970" y="283853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f377b632c8_2_360"/>
            <p:cNvSpPr/>
            <p:nvPr/>
          </p:nvSpPr>
          <p:spPr>
            <a:xfrm rot="-2922755">
              <a:off x="4588181" y="2521855"/>
              <a:ext cx="49142" cy="37448"/>
            </a:xfrm>
            <a:custGeom>
              <a:rect b="b" l="l" r="r" t="t"/>
              <a:pathLst>
                <a:path extrusionOk="0" h="301" w="395">
                  <a:moveTo>
                    <a:pt x="197" y="0"/>
                  </a:moveTo>
                  <a:cubicBezTo>
                    <a:pt x="194" y="0"/>
                    <a:pt x="190" y="0"/>
                    <a:pt x="187" y="0"/>
                  </a:cubicBezTo>
                  <a:cubicBezTo>
                    <a:pt x="60" y="8"/>
                    <a:pt x="0" y="165"/>
                    <a:pt x="97" y="262"/>
                  </a:cubicBezTo>
                  <a:cubicBezTo>
                    <a:pt x="126" y="287"/>
                    <a:pt x="160" y="300"/>
                    <a:pt x="195" y="300"/>
                  </a:cubicBezTo>
                  <a:cubicBezTo>
                    <a:pt x="235" y="300"/>
                    <a:pt x="275" y="283"/>
                    <a:pt x="307" y="248"/>
                  </a:cubicBezTo>
                  <a:cubicBezTo>
                    <a:pt x="395" y="152"/>
                    <a:pt x="325" y="0"/>
                    <a:pt x="19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f377b632c8_2_360"/>
            <p:cNvSpPr/>
            <p:nvPr/>
          </p:nvSpPr>
          <p:spPr>
            <a:xfrm rot="-2922755">
              <a:off x="4625036" y="2887539"/>
              <a:ext cx="49515" cy="37572"/>
            </a:xfrm>
            <a:custGeom>
              <a:rect b="b" l="l" r="r" t="t"/>
              <a:pathLst>
                <a:path extrusionOk="0" h="302" w="398">
                  <a:moveTo>
                    <a:pt x="195" y="1"/>
                  </a:moveTo>
                  <a:cubicBezTo>
                    <a:pt x="60" y="8"/>
                    <a:pt x="1" y="173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f377b632c8_2_360"/>
            <p:cNvSpPr/>
            <p:nvPr/>
          </p:nvSpPr>
          <p:spPr>
            <a:xfrm rot="-2922755">
              <a:off x="4607222" y="256984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f377b632c8_2_360"/>
            <p:cNvSpPr/>
            <p:nvPr/>
          </p:nvSpPr>
          <p:spPr>
            <a:xfrm rot="-2922755">
              <a:off x="4609556" y="2596321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f377b632c8_2_360"/>
            <p:cNvSpPr/>
            <p:nvPr/>
          </p:nvSpPr>
          <p:spPr>
            <a:xfrm rot="-2922755">
              <a:off x="4613115" y="262367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gf377b632c8_2_360"/>
            <p:cNvSpPr/>
            <p:nvPr/>
          </p:nvSpPr>
          <p:spPr>
            <a:xfrm rot="-2922755">
              <a:off x="4615355" y="2650191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3"/>
                    <a:pt x="62" y="108"/>
                    <a:pt x="76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f377b632c8_2_360"/>
            <p:cNvSpPr/>
            <p:nvPr/>
          </p:nvSpPr>
          <p:spPr>
            <a:xfrm rot="-2922755">
              <a:off x="4618591" y="2676831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1" y="102"/>
                    <a:pt x="113" y="91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f377b632c8_2_360"/>
            <p:cNvSpPr/>
            <p:nvPr/>
          </p:nvSpPr>
          <p:spPr>
            <a:xfrm rot="-2922755">
              <a:off x="4620912" y="270364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f377b632c8_2_360"/>
            <p:cNvSpPr/>
            <p:nvPr/>
          </p:nvSpPr>
          <p:spPr>
            <a:xfrm rot="-2922755">
              <a:off x="4623979" y="2729916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2" y="101"/>
                    <a:pt x="57" y="107"/>
                    <a:pt x="71" y="107"/>
                  </a:cubicBezTo>
                  <a:cubicBezTo>
                    <a:pt x="85" y="107"/>
                    <a:pt x="98" y="101"/>
                    <a:pt x="105" y="90"/>
                  </a:cubicBezTo>
                  <a:cubicBezTo>
                    <a:pt x="143" y="52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f377b632c8_2_360"/>
            <p:cNvSpPr/>
            <p:nvPr/>
          </p:nvSpPr>
          <p:spPr>
            <a:xfrm rot="-2922755">
              <a:off x="4626414" y="275673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gf377b632c8_2_360"/>
            <p:cNvSpPr/>
            <p:nvPr/>
          </p:nvSpPr>
          <p:spPr>
            <a:xfrm rot="-2922755">
              <a:off x="4628732" y="2783275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7" y="98"/>
                  </a:cubicBezTo>
                  <a:cubicBezTo>
                    <a:pt x="48" y="105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f377b632c8_2_360"/>
            <p:cNvSpPr/>
            <p:nvPr/>
          </p:nvSpPr>
          <p:spPr>
            <a:xfrm rot="-2922755">
              <a:off x="4631797" y="2809813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5" y="105"/>
                    <a:pt x="56" y="108"/>
                    <a:pt x="69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f377b632c8_2_360"/>
            <p:cNvSpPr/>
            <p:nvPr/>
          </p:nvSpPr>
          <p:spPr>
            <a:xfrm rot="-2922755">
              <a:off x="4634256" y="2836287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gf377b632c8_2_360"/>
            <p:cNvSpPr/>
            <p:nvPr/>
          </p:nvSpPr>
          <p:spPr>
            <a:xfrm rot="-2922755">
              <a:off x="4637367" y="2862927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8"/>
                    <a:pt x="1" y="60"/>
                    <a:pt x="31" y="97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gf377b632c8_2_360"/>
            <p:cNvSpPr/>
            <p:nvPr/>
          </p:nvSpPr>
          <p:spPr>
            <a:xfrm rot="-2922755">
              <a:off x="4695365" y="2498030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0" y="8"/>
                    <a:pt x="0" y="165"/>
                    <a:pt x="98" y="262"/>
                  </a:cubicBezTo>
                  <a:cubicBezTo>
                    <a:pt x="129" y="287"/>
                    <a:pt x="166" y="300"/>
                    <a:pt x="202" y="300"/>
                  </a:cubicBezTo>
                  <a:cubicBezTo>
                    <a:pt x="243" y="300"/>
                    <a:pt x="283" y="283"/>
                    <a:pt x="315" y="248"/>
                  </a:cubicBezTo>
                  <a:cubicBezTo>
                    <a:pt x="402" y="152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gf377b632c8_2_360"/>
            <p:cNvSpPr/>
            <p:nvPr/>
          </p:nvSpPr>
          <p:spPr>
            <a:xfrm rot="-2922755">
              <a:off x="4739179" y="2919951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197" y="0"/>
                  </a:moveTo>
                  <a:cubicBezTo>
                    <a:pt x="194" y="0"/>
                    <a:pt x="190" y="1"/>
                    <a:pt x="187" y="1"/>
                  </a:cubicBezTo>
                  <a:cubicBezTo>
                    <a:pt x="60" y="1"/>
                    <a:pt x="0" y="165"/>
                    <a:pt x="98" y="255"/>
                  </a:cubicBezTo>
                  <a:cubicBezTo>
                    <a:pt x="126" y="283"/>
                    <a:pt x="160" y="297"/>
                    <a:pt x="195" y="297"/>
                  </a:cubicBezTo>
                  <a:cubicBezTo>
                    <a:pt x="235" y="297"/>
                    <a:pt x="275" y="280"/>
                    <a:pt x="307" y="248"/>
                  </a:cubicBezTo>
                  <a:cubicBezTo>
                    <a:pt x="395" y="153"/>
                    <a:pt x="325" y="0"/>
                    <a:pt x="19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gf377b632c8_2_360"/>
            <p:cNvSpPr/>
            <p:nvPr/>
          </p:nvSpPr>
          <p:spPr>
            <a:xfrm rot="-2922755">
              <a:off x="4715981" y="255171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17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gf377b632c8_2_360"/>
            <p:cNvSpPr/>
            <p:nvPr/>
          </p:nvSpPr>
          <p:spPr>
            <a:xfrm rot="-2922755">
              <a:off x="4718692" y="2582456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gf377b632c8_2_360"/>
            <p:cNvSpPr/>
            <p:nvPr/>
          </p:nvSpPr>
          <p:spPr>
            <a:xfrm rot="-2922755">
              <a:off x="4721532" y="2612858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3" y="97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gf377b632c8_2_360"/>
            <p:cNvSpPr/>
            <p:nvPr/>
          </p:nvSpPr>
          <p:spPr>
            <a:xfrm rot="-2922755">
              <a:off x="4725238" y="264412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f377b632c8_2_360"/>
            <p:cNvSpPr/>
            <p:nvPr/>
          </p:nvSpPr>
          <p:spPr>
            <a:xfrm rot="-2922755">
              <a:off x="4727802" y="267453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gf377b632c8_2_360"/>
            <p:cNvSpPr/>
            <p:nvPr/>
          </p:nvSpPr>
          <p:spPr>
            <a:xfrm rot="-2922755">
              <a:off x="4731615" y="2704891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0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gf377b632c8_2_360"/>
            <p:cNvSpPr/>
            <p:nvPr/>
          </p:nvSpPr>
          <p:spPr>
            <a:xfrm rot="-2922755">
              <a:off x="4734441" y="273628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f377b632c8_2_360"/>
            <p:cNvSpPr/>
            <p:nvPr/>
          </p:nvSpPr>
          <p:spPr>
            <a:xfrm rot="-2922755">
              <a:off x="4737979" y="276665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2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f377b632c8_2_360"/>
            <p:cNvSpPr/>
            <p:nvPr/>
          </p:nvSpPr>
          <p:spPr>
            <a:xfrm rot="-2922755">
              <a:off x="4740826" y="279744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8" y="107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7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f377b632c8_2_360"/>
            <p:cNvSpPr/>
            <p:nvPr/>
          </p:nvSpPr>
          <p:spPr>
            <a:xfrm rot="-2922755">
              <a:off x="4743698" y="2828689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f377b632c8_2_360"/>
            <p:cNvSpPr/>
            <p:nvPr/>
          </p:nvSpPr>
          <p:spPr>
            <a:xfrm rot="-2922755">
              <a:off x="4747236" y="285905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f377b632c8_2_360"/>
            <p:cNvSpPr/>
            <p:nvPr/>
          </p:nvSpPr>
          <p:spPr>
            <a:xfrm rot="-2922755">
              <a:off x="4749935" y="2889522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8"/>
                    <a:pt x="37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f377b632c8_2_360"/>
            <p:cNvSpPr/>
            <p:nvPr/>
          </p:nvSpPr>
          <p:spPr>
            <a:xfrm rot="-2922755">
              <a:off x="4816594" y="2476115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3" y="296"/>
                    <a:pt x="199" y="296"/>
                  </a:cubicBezTo>
                  <a:cubicBezTo>
                    <a:pt x="239" y="296"/>
                    <a:pt x="280" y="279"/>
                    <a:pt x="308" y="247"/>
                  </a:cubicBezTo>
                  <a:cubicBezTo>
                    <a:pt x="395" y="152"/>
                    <a:pt x="333" y="0"/>
                    <a:pt x="20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f377b632c8_2_360"/>
            <p:cNvSpPr/>
            <p:nvPr/>
          </p:nvSpPr>
          <p:spPr>
            <a:xfrm rot="-2922755">
              <a:off x="4865639" y="2953834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0" y="173"/>
                    <a:pt x="98" y="263"/>
                  </a:cubicBezTo>
                  <a:cubicBezTo>
                    <a:pt x="127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f377b632c8_2_360"/>
            <p:cNvSpPr/>
            <p:nvPr/>
          </p:nvSpPr>
          <p:spPr>
            <a:xfrm rot="-2922755">
              <a:off x="4836975" y="253482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gf377b632c8_2_360"/>
            <p:cNvSpPr/>
            <p:nvPr/>
          </p:nvSpPr>
          <p:spPr>
            <a:xfrm rot="-2922755">
              <a:off x="4841203" y="256994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f377b632c8_2_360"/>
            <p:cNvSpPr/>
            <p:nvPr/>
          </p:nvSpPr>
          <p:spPr>
            <a:xfrm rot="-2922755">
              <a:off x="4844420" y="260461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f377b632c8_2_360"/>
            <p:cNvSpPr/>
            <p:nvPr/>
          </p:nvSpPr>
          <p:spPr>
            <a:xfrm rot="-2922755">
              <a:off x="4847594" y="263971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f377b632c8_2_360"/>
            <p:cNvSpPr/>
            <p:nvPr/>
          </p:nvSpPr>
          <p:spPr>
            <a:xfrm rot="-2922755">
              <a:off x="4851576" y="267415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7"/>
                    <a:pt x="1" y="67"/>
                    <a:pt x="38" y="97"/>
                  </a:cubicBezTo>
                  <a:cubicBezTo>
                    <a:pt x="45" y="107"/>
                    <a:pt x="56" y="111"/>
                    <a:pt x="69" y="111"/>
                  </a:cubicBezTo>
                  <a:cubicBezTo>
                    <a:pt x="84" y="111"/>
                    <a:pt x="101" y="106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f377b632c8_2_360"/>
            <p:cNvSpPr/>
            <p:nvPr/>
          </p:nvSpPr>
          <p:spPr>
            <a:xfrm rot="-2922755">
              <a:off x="4854797" y="270922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f377b632c8_2_360"/>
            <p:cNvSpPr/>
            <p:nvPr/>
          </p:nvSpPr>
          <p:spPr>
            <a:xfrm rot="-2922755">
              <a:off x="4858779" y="274354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f377b632c8_2_360"/>
            <p:cNvSpPr/>
            <p:nvPr/>
          </p:nvSpPr>
          <p:spPr>
            <a:xfrm rot="-2922755">
              <a:off x="4862204" y="277904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f377b632c8_2_360"/>
            <p:cNvSpPr/>
            <p:nvPr/>
          </p:nvSpPr>
          <p:spPr>
            <a:xfrm rot="-2922755">
              <a:off x="4865561" y="281417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f377b632c8_2_360"/>
            <p:cNvSpPr/>
            <p:nvPr/>
          </p:nvSpPr>
          <p:spPr>
            <a:xfrm rot="-2922755">
              <a:off x="4869454" y="2848533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8"/>
                    <a:pt x="0" y="60"/>
                    <a:pt x="38" y="97"/>
                  </a:cubicBezTo>
                  <a:cubicBezTo>
                    <a:pt x="44" y="107"/>
                    <a:pt x="54" y="111"/>
                    <a:pt x="66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f377b632c8_2_360"/>
            <p:cNvSpPr/>
            <p:nvPr/>
          </p:nvSpPr>
          <p:spPr>
            <a:xfrm rot="-2922755">
              <a:off x="4872675" y="288361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49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50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gf377b632c8_2_360"/>
            <p:cNvSpPr/>
            <p:nvPr/>
          </p:nvSpPr>
          <p:spPr>
            <a:xfrm rot="-2922755">
              <a:off x="4876704" y="291790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f377b632c8_2_360"/>
            <p:cNvSpPr/>
            <p:nvPr/>
          </p:nvSpPr>
          <p:spPr>
            <a:xfrm rot="-2922755">
              <a:off x="4958357" y="2455565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gf377b632c8_2_360"/>
            <p:cNvSpPr/>
            <p:nvPr/>
          </p:nvSpPr>
          <p:spPr>
            <a:xfrm rot="-2922755">
              <a:off x="5007202" y="2990227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f377b632c8_2_360"/>
            <p:cNvSpPr/>
            <p:nvPr/>
          </p:nvSpPr>
          <p:spPr>
            <a:xfrm rot="-2922755">
              <a:off x="4973212" y="2520768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f377b632c8_2_360"/>
            <p:cNvSpPr/>
            <p:nvPr/>
          </p:nvSpPr>
          <p:spPr>
            <a:xfrm rot="-2922755">
              <a:off x="4977809" y="2559773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6" y="101"/>
                    <a:pt x="59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f377b632c8_2_360"/>
            <p:cNvSpPr/>
            <p:nvPr/>
          </p:nvSpPr>
          <p:spPr>
            <a:xfrm rot="-2922755">
              <a:off x="4981531" y="259876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gf377b632c8_2_360"/>
            <p:cNvSpPr/>
            <p:nvPr/>
          </p:nvSpPr>
          <p:spPr>
            <a:xfrm rot="-2922755">
              <a:off x="4985861" y="263690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2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gf377b632c8_2_360"/>
            <p:cNvSpPr/>
            <p:nvPr/>
          </p:nvSpPr>
          <p:spPr>
            <a:xfrm rot="-2922755">
              <a:off x="4989595" y="267630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gf377b632c8_2_360"/>
            <p:cNvSpPr/>
            <p:nvPr/>
          </p:nvSpPr>
          <p:spPr>
            <a:xfrm rot="-2922755">
              <a:off x="4993181" y="2715372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3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f377b632c8_2_360"/>
            <p:cNvSpPr/>
            <p:nvPr/>
          </p:nvSpPr>
          <p:spPr>
            <a:xfrm rot="-2922755">
              <a:off x="4997732" y="275439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f377b632c8_2_360"/>
            <p:cNvSpPr/>
            <p:nvPr/>
          </p:nvSpPr>
          <p:spPr>
            <a:xfrm rot="-2922755">
              <a:off x="5001500" y="2793496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f377b632c8_2_360"/>
            <p:cNvSpPr/>
            <p:nvPr/>
          </p:nvSpPr>
          <p:spPr>
            <a:xfrm rot="-2922755">
              <a:off x="5006076" y="283245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f377b632c8_2_360"/>
            <p:cNvSpPr/>
            <p:nvPr/>
          </p:nvSpPr>
          <p:spPr>
            <a:xfrm rot="-2922755">
              <a:off x="5009509" y="2871058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gf377b632c8_2_360"/>
            <p:cNvSpPr/>
            <p:nvPr/>
          </p:nvSpPr>
          <p:spPr>
            <a:xfrm rot="-2922755">
              <a:off x="5013027" y="291010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gf377b632c8_2_360"/>
            <p:cNvSpPr/>
            <p:nvPr/>
          </p:nvSpPr>
          <p:spPr>
            <a:xfrm rot="-2922755">
              <a:off x="5017727" y="294905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4" y="105"/>
                    <a:pt x="55" y="109"/>
                    <a:pt x="68" y="109"/>
                  </a:cubicBezTo>
                  <a:cubicBezTo>
                    <a:pt x="83" y="109"/>
                    <a:pt x="100" y="103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f377b632c8_2_360"/>
            <p:cNvSpPr/>
            <p:nvPr/>
          </p:nvSpPr>
          <p:spPr>
            <a:xfrm rot="-2922755">
              <a:off x="5109199" y="2438590"/>
              <a:ext cx="39935" cy="37697"/>
            </a:xfrm>
            <a:custGeom>
              <a:rect b="b" l="l" r="r" t="t"/>
              <a:pathLst>
                <a:path extrusionOk="0" h="303" w="321">
                  <a:moveTo>
                    <a:pt x="165" y="0"/>
                  </a:moveTo>
                  <a:cubicBezTo>
                    <a:pt x="126" y="0"/>
                    <a:pt x="86" y="15"/>
                    <a:pt x="53" y="48"/>
                  </a:cubicBezTo>
                  <a:cubicBezTo>
                    <a:pt x="1" y="108"/>
                    <a:pt x="1" y="205"/>
                    <a:pt x="68" y="258"/>
                  </a:cubicBezTo>
                  <a:cubicBezTo>
                    <a:pt x="99" y="289"/>
                    <a:pt x="136" y="302"/>
                    <a:pt x="171" y="302"/>
                  </a:cubicBezTo>
                  <a:cubicBezTo>
                    <a:pt x="248" y="302"/>
                    <a:pt x="320" y="238"/>
                    <a:pt x="315" y="146"/>
                  </a:cubicBezTo>
                  <a:cubicBezTo>
                    <a:pt x="310" y="57"/>
                    <a:pt x="240" y="0"/>
                    <a:pt x="16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gf377b632c8_2_360"/>
            <p:cNvSpPr/>
            <p:nvPr/>
          </p:nvSpPr>
          <p:spPr>
            <a:xfrm rot="-2922755">
              <a:off x="5169826" y="3029952"/>
              <a:ext cx="39811" cy="37075"/>
            </a:xfrm>
            <a:custGeom>
              <a:rect b="b" l="l" r="r" t="t"/>
              <a:pathLst>
                <a:path extrusionOk="0" h="298" w="320">
                  <a:moveTo>
                    <a:pt x="169" y="0"/>
                  </a:moveTo>
                  <a:cubicBezTo>
                    <a:pt x="130" y="0"/>
                    <a:pt x="91" y="15"/>
                    <a:pt x="60" y="49"/>
                  </a:cubicBezTo>
                  <a:cubicBezTo>
                    <a:pt x="0" y="108"/>
                    <a:pt x="8" y="198"/>
                    <a:pt x="67" y="258"/>
                  </a:cubicBezTo>
                  <a:cubicBezTo>
                    <a:pt x="97" y="285"/>
                    <a:pt x="132" y="297"/>
                    <a:pt x="166" y="297"/>
                  </a:cubicBezTo>
                  <a:cubicBezTo>
                    <a:pt x="245" y="297"/>
                    <a:pt x="320" y="232"/>
                    <a:pt x="315" y="138"/>
                  </a:cubicBezTo>
                  <a:cubicBezTo>
                    <a:pt x="315" y="55"/>
                    <a:pt x="243" y="0"/>
                    <a:pt x="169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gf377b632c8_2_360"/>
            <p:cNvSpPr/>
            <p:nvPr/>
          </p:nvSpPr>
          <p:spPr>
            <a:xfrm rot="-2922755">
              <a:off x="5127912" y="2508583"/>
              <a:ext cx="14805" cy="13810"/>
            </a:xfrm>
            <a:custGeom>
              <a:rect b="b" l="l" r="r" t="t"/>
              <a:pathLst>
                <a:path extrusionOk="0" h="111" w="119">
                  <a:moveTo>
                    <a:pt x="61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1" y="41"/>
                    <a:pt x="1" y="79"/>
                    <a:pt x="23" y="94"/>
                  </a:cubicBezTo>
                  <a:cubicBezTo>
                    <a:pt x="35" y="106"/>
                    <a:pt x="49" y="111"/>
                    <a:pt x="63" y="111"/>
                  </a:cubicBezTo>
                  <a:cubicBezTo>
                    <a:pt x="92" y="111"/>
                    <a:pt x="118" y="87"/>
                    <a:pt x="113" y="56"/>
                  </a:cubicBezTo>
                  <a:cubicBezTo>
                    <a:pt x="113" y="22"/>
                    <a:pt x="87" y="0"/>
                    <a:pt x="61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f377b632c8_2_360"/>
            <p:cNvSpPr/>
            <p:nvPr/>
          </p:nvSpPr>
          <p:spPr>
            <a:xfrm rot="-2922755">
              <a:off x="5132368" y="2552137"/>
              <a:ext cx="15054" cy="13561"/>
            </a:xfrm>
            <a:custGeom>
              <a:rect b="b" l="l" r="r" t="t"/>
              <a:pathLst>
                <a:path extrusionOk="0" h="109" w="121">
                  <a:moveTo>
                    <a:pt x="61" y="1"/>
                  </a:moveTo>
                  <a:cubicBezTo>
                    <a:pt x="48" y="1"/>
                    <a:pt x="34" y="5"/>
                    <a:pt x="23" y="14"/>
                  </a:cubicBezTo>
                  <a:cubicBezTo>
                    <a:pt x="0" y="37"/>
                    <a:pt x="8" y="74"/>
                    <a:pt x="30" y="97"/>
                  </a:cubicBezTo>
                  <a:cubicBezTo>
                    <a:pt x="39" y="105"/>
                    <a:pt x="49" y="109"/>
                    <a:pt x="60" y="109"/>
                  </a:cubicBezTo>
                  <a:cubicBezTo>
                    <a:pt x="89" y="109"/>
                    <a:pt x="120" y="84"/>
                    <a:pt x="120" y="52"/>
                  </a:cubicBezTo>
                  <a:cubicBezTo>
                    <a:pt x="115" y="21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gf377b632c8_2_360"/>
            <p:cNvSpPr/>
            <p:nvPr/>
          </p:nvSpPr>
          <p:spPr>
            <a:xfrm rot="-2922755">
              <a:off x="5137331" y="2595133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57" y="0"/>
                  </a:moveTo>
                  <a:cubicBezTo>
                    <a:pt x="44" y="0"/>
                    <a:pt x="32" y="5"/>
                    <a:pt x="23" y="14"/>
                  </a:cubicBezTo>
                  <a:cubicBezTo>
                    <a:pt x="0" y="36"/>
                    <a:pt x="0" y="74"/>
                    <a:pt x="23" y="96"/>
                  </a:cubicBezTo>
                  <a:cubicBezTo>
                    <a:pt x="33" y="105"/>
                    <a:pt x="45" y="108"/>
                    <a:pt x="56" y="108"/>
                  </a:cubicBezTo>
                  <a:cubicBezTo>
                    <a:pt x="85" y="108"/>
                    <a:pt x="112" y="84"/>
                    <a:pt x="112" y="51"/>
                  </a:cubicBezTo>
                  <a:cubicBezTo>
                    <a:pt x="112" y="21"/>
                    <a:pt x="84" y="0"/>
                    <a:pt x="5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gf377b632c8_2_360"/>
            <p:cNvSpPr/>
            <p:nvPr/>
          </p:nvSpPr>
          <p:spPr>
            <a:xfrm rot="-2922755">
              <a:off x="5141298" y="2638004"/>
              <a:ext cx="15054" cy="13810"/>
            </a:xfrm>
            <a:custGeom>
              <a:rect b="b" l="l" r="r" t="t"/>
              <a:pathLst>
                <a:path extrusionOk="0" h="111" w="121">
                  <a:moveTo>
                    <a:pt x="58" y="1"/>
                  </a:moveTo>
                  <a:cubicBezTo>
                    <a:pt x="45" y="1"/>
                    <a:pt x="33" y="5"/>
                    <a:pt x="23" y="15"/>
                  </a:cubicBezTo>
                  <a:cubicBezTo>
                    <a:pt x="1" y="37"/>
                    <a:pt x="1" y="74"/>
                    <a:pt x="23" y="97"/>
                  </a:cubicBezTo>
                  <a:cubicBezTo>
                    <a:pt x="35" y="106"/>
                    <a:pt x="48" y="110"/>
                    <a:pt x="61" y="110"/>
                  </a:cubicBezTo>
                  <a:cubicBezTo>
                    <a:pt x="92" y="110"/>
                    <a:pt x="120" y="88"/>
                    <a:pt x="120" y="52"/>
                  </a:cubicBezTo>
                  <a:cubicBezTo>
                    <a:pt x="115" y="21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gf377b632c8_2_360"/>
            <p:cNvSpPr/>
            <p:nvPr/>
          </p:nvSpPr>
          <p:spPr>
            <a:xfrm rot="-2922755">
              <a:off x="5146213" y="2681022"/>
              <a:ext cx="14058" cy="13685"/>
            </a:xfrm>
            <a:custGeom>
              <a:rect b="b" l="l" r="r" t="t"/>
              <a:pathLst>
                <a:path extrusionOk="0" h="110" w="113">
                  <a:moveTo>
                    <a:pt x="55" y="0"/>
                  </a:moveTo>
                  <a:cubicBezTo>
                    <a:pt x="41" y="0"/>
                    <a:pt x="27" y="5"/>
                    <a:pt x="16" y="14"/>
                  </a:cubicBezTo>
                  <a:cubicBezTo>
                    <a:pt x="1" y="36"/>
                    <a:pt x="1" y="74"/>
                    <a:pt x="23" y="96"/>
                  </a:cubicBezTo>
                  <a:cubicBezTo>
                    <a:pt x="32" y="106"/>
                    <a:pt x="44" y="110"/>
                    <a:pt x="56" y="110"/>
                  </a:cubicBezTo>
                  <a:cubicBezTo>
                    <a:pt x="84" y="110"/>
                    <a:pt x="113" y="88"/>
                    <a:pt x="113" y="51"/>
                  </a:cubicBezTo>
                  <a:cubicBezTo>
                    <a:pt x="113" y="21"/>
                    <a:pt x="85" y="0"/>
                    <a:pt x="5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gf377b632c8_2_360"/>
            <p:cNvSpPr/>
            <p:nvPr/>
          </p:nvSpPr>
          <p:spPr>
            <a:xfrm rot="-2922755">
              <a:off x="5150419" y="2724271"/>
              <a:ext cx="14680" cy="13436"/>
            </a:xfrm>
            <a:custGeom>
              <a:rect b="b" l="l" r="r" t="t"/>
              <a:pathLst>
                <a:path extrusionOk="0" h="108" w="118">
                  <a:moveTo>
                    <a:pt x="61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41"/>
                    <a:pt x="0" y="71"/>
                    <a:pt x="23" y="94"/>
                  </a:cubicBezTo>
                  <a:cubicBezTo>
                    <a:pt x="34" y="103"/>
                    <a:pt x="48" y="107"/>
                    <a:pt x="61" y="107"/>
                  </a:cubicBezTo>
                  <a:cubicBezTo>
                    <a:pt x="90" y="107"/>
                    <a:pt x="118" y="85"/>
                    <a:pt x="112" y="49"/>
                  </a:cubicBezTo>
                  <a:cubicBezTo>
                    <a:pt x="112" y="20"/>
                    <a:pt x="87" y="0"/>
                    <a:pt x="61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f377b632c8_2_360"/>
            <p:cNvSpPr/>
            <p:nvPr/>
          </p:nvSpPr>
          <p:spPr>
            <a:xfrm rot="-2922755">
              <a:off x="5154399" y="2767419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5" y="1"/>
                  </a:moveTo>
                  <a:cubicBezTo>
                    <a:pt x="51" y="1"/>
                    <a:pt x="36" y="6"/>
                    <a:pt x="23" y="20"/>
                  </a:cubicBezTo>
                  <a:cubicBezTo>
                    <a:pt x="1" y="42"/>
                    <a:pt x="8" y="72"/>
                    <a:pt x="23" y="94"/>
                  </a:cubicBezTo>
                  <a:cubicBezTo>
                    <a:pt x="34" y="104"/>
                    <a:pt x="48" y="108"/>
                    <a:pt x="61" y="108"/>
                  </a:cubicBezTo>
                  <a:cubicBezTo>
                    <a:pt x="91" y="108"/>
                    <a:pt x="120" y="86"/>
                    <a:pt x="120" y="49"/>
                  </a:cubicBezTo>
                  <a:cubicBezTo>
                    <a:pt x="115" y="20"/>
                    <a:pt x="92" y="1"/>
                    <a:pt x="6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gf377b632c8_2_360"/>
            <p:cNvSpPr/>
            <p:nvPr/>
          </p:nvSpPr>
          <p:spPr>
            <a:xfrm rot="-2922755">
              <a:off x="5159361" y="2810415"/>
              <a:ext cx="14058" cy="13436"/>
            </a:xfrm>
            <a:custGeom>
              <a:rect b="b" l="l" r="r" t="t"/>
              <a:pathLst>
                <a:path extrusionOk="0" h="108" w="113">
                  <a:moveTo>
                    <a:pt x="62" y="0"/>
                  </a:moveTo>
                  <a:cubicBezTo>
                    <a:pt x="48" y="0"/>
                    <a:pt x="33" y="6"/>
                    <a:pt x="23" y="19"/>
                  </a:cubicBezTo>
                  <a:cubicBezTo>
                    <a:pt x="0" y="41"/>
                    <a:pt x="0" y="71"/>
                    <a:pt x="23" y="94"/>
                  </a:cubicBezTo>
                  <a:cubicBezTo>
                    <a:pt x="34" y="103"/>
                    <a:pt x="47" y="107"/>
                    <a:pt x="60" y="107"/>
                  </a:cubicBezTo>
                  <a:cubicBezTo>
                    <a:pt x="88" y="107"/>
                    <a:pt x="113" y="85"/>
                    <a:pt x="113" y="49"/>
                  </a:cubicBezTo>
                  <a:cubicBezTo>
                    <a:pt x="113" y="20"/>
                    <a:pt x="88" y="0"/>
                    <a:pt x="62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f377b632c8_2_360"/>
            <p:cNvSpPr/>
            <p:nvPr/>
          </p:nvSpPr>
          <p:spPr>
            <a:xfrm rot="-2922755">
              <a:off x="5163277" y="2853422"/>
              <a:ext cx="14805" cy="13436"/>
            </a:xfrm>
            <a:custGeom>
              <a:rect b="b" l="l" r="r" t="t"/>
              <a:pathLst>
                <a:path extrusionOk="0" h="108" w="119">
                  <a:moveTo>
                    <a:pt x="62" y="1"/>
                  </a:moveTo>
                  <a:cubicBezTo>
                    <a:pt x="48" y="1"/>
                    <a:pt x="34" y="6"/>
                    <a:pt x="23" y="20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5" y="104"/>
                    <a:pt x="48" y="108"/>
                    <a:pt x="61" y="108"/>
                  </a:cubicBezTo>
                  <a:cubicBezTo>
                    <a:pt x="91" y="108"/>
                    <a:pt x="118" y="86"/>
                    <a:pt x="113" y="49"/>
                  </a:cubicBezTo>
                  <a:cubicBezTo>
                    <a:pt x="113" y="20"/>
                    <a:pt x="88" y="1"/>
                    <a:pt x="62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f377b632c8_2_360"/>
            <p:cNvSpPr/>
            <p:nvPr/>
          </p:nvSpPr>
          <p:spPr>
            <a:xfrm rot="-2922755">
              <a:off x="5168316" y="2896214"/>
              <a:ext cx="14183" cy="13810"/>
            </a:xfrm>
            <a:custGeom>
              <a:rect b="b" l="l" r="r" t="t"/>
              <a:pathLst>
                <a:path extrusionOk="0" h="111" w="114">
                  <a:moveTo>
                    <a:pt x="59" y="0"/>
                  </a:moveTo>
                  <a:cubicBezTo>
                    <a:pt x="44" y="0"/>
                    <a:pt x="29" y="6"/>
                    <a:pt x="16" y="19"/>
                  </a:cubicBezTo>
                  <a:cubicBezTo>
                    <a:pt x="1" y="42"/>
                    <a:pt x="1" y="71"/>
                    <a:pt x="23" y="94"/>
                  </a:cubicBezTo>
                  <a:cubicBezTo>
                    <a:pt x="33" y="106"/>
                    <a:pt x="45" y="111"/>
                    <a:pt x="58" y="111"/>
                  </a:cubicBezTo>
                  <a:cubicBezTo>
                    <a:pt x="85" y="111"/>
                    <a:pt x="113" y="87"/>
                    <a:pt x="113" y="56"/>
                  </a:cubicBezTo>
                  <a:cubicBezTo>
                    <a:pt x="113" y="22"/>
                    <a:pt x="87" y="0"/>
                    <a:pt x="59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f377b632c8_2_360"/>
            <p:cNvSpPr/>
            <p:nvPr/>
          </p:nvSpPr>
          <p:spPr>
            <a:xfrm rot="-2922755">
              <a:off x="5172403" y="2939201"/>
              <a:ext cx="14680" cy="13934"/>
            </a:xfrm>
            <a:custGeom>
              <a:rect b="b" l="l" r="r" t="t"/>
              <a:pathLst>
                <a:path extrusionOk="0" h="112" w="118">
                  <a:moveTo>
                    <a:pt x="60" y="1"/>
                  </a:moveTo>
                  <a:cubicBezTo>
                    <a:pt x="47" y="1"/>
                    <a:pt x="33" y="7"/>
                    <a:pt x="23" y="20"/>
                  </a:cubicBezTo>
                  <a:cubicBezTo>
                    <a:pt x="0" y="42"/>
                    <a:pt x="0" y="72"/>
                    <a:pt x="23" y="94"/>
                  </a:cubicBezTo>
                  <a:cubicBezTo>
                    <a:pt x="35" y="106"/>
                    <a:pt x="49" y="111"/>
                    <a:pt x="62" y="111"/>
                  </a:cubicBezTo>
                  <a:cubicBezTo>
                    <a:pt x="91" y="111"/>
                    <a:pt x="118" y="88"/>
                    <a:pt x="113" y="57"/>
                  </a:cubicBezTo>
                  <a:cubicBezTo>
                    <a:pt x="113" y="23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f377b632c8_2_360"/>
            <p:cNvSpPr/>
            <p:nvPr/>
          </p:nvSpPr>
          <p:spPr>
            <a:xfrm rot="-2922755">
              <a:off x="5176429" y="2982452"/>
              <a:ext cx="15054" cy="13810"/>
            </a:xfrm>
            <a:custGeom>
              <a:rect b="b" l="l" r="r" t="t"/>
              <a:pathLst>
                <a:path extrusionOk="0" h="111" w="121">
                  <a:moveTo>
                    <a:pt x="61" y="1"/>
                  </a:moveTo>
                  <a:cubicBezTo>
                    <a:pt x="47" y="1"/>
                    <a:pt x="33" y="6"/>
                    <a:pt x="23" y="19"/>
                  </a:cubicBezTo>
                  <a:cubicBezTo>
                    <a:pt x="1" y="42"/>
                    <a:pt x="1" y="71"/>
                    <a:pt x="23" y="94"/>
                  </a:cubicBezTo>
                  <a:cubicBezTo>
                    <a:pt x="35" y="106"/>
                    <a:pt x="49" y="111"/>
                    <a:pt x="63" y="111"/>
                  </a:cubicBezTo>
                  <a:cubicBezTo>
                    <a:pt x="93" y="111"/>
                    <a:pt x="121" y="87"/>
                    <a:pt x="121" y="57"/>
                  </a:cubicBezTo>
                  <a:cubicBezTo>
                    <a:pt x="116" y="22"/>
                    <a:pt x="88" y="1"/>
                    <a:pt x="61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f377b632c8_2_360"/>
            <p:cNvSpPr/>
            <p:nvPr/>
          </p:nvSpPr>
          <p:spPr>
            <a:xfrm rot="-2922755">
              <a:off x="5319547" y="3040136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8" y="1"/>
                  </a:moveTo>
                  <a:cubicBezTo>
                    <a:pt x="157" y="1"/>
                    <a:pt x="116" y="18"/>
                    <a:pt x="89" y="50"/>
                  </a:cubicBezTo>
                  <a:cubicBezTo>
                    <a:pt x="1" y="145"/>
                    <a:pt x="63" y="297"/>
                    <a:pt x="192" y="297"/>
                  </a:cubicBezTo>
                  <a:cubicBezTo>
                    <a:pt x="195" y="297"/>
                    <a:pt x="198" y="297"/>
                    <a:pt x="201" y="297"/>
                  </a:cubicBezTo>
                  <a:cubicBezTo>
                    <a:pt x="336" y="297"/>
                    <a:pt x="395" y="132"/>
                    <a:pt x="298" y="42"/>
                  </a:cubicBezTo>
                  <a:cubicBezTo>
                    <a:pt x="270" y="14"/>
                    <a:pt x="234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f377b632c8_2_360"/>
            <p:cNvSpPr/>
            <p:nvPr/>
          </p:nvSpPr>
          <p:spPr>
            <a:xfrm rot="-2922755">
              <a:off x="5258581" y="2449301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1" y="0"/>
                  </a:moveTo>
                  <a:cubicBezTo>
                    <a:pt x="161" y="0"/>
                    <a:pt x="122" y="15"/>
                    <a:pt x="95" y="46"/>
                  </a:cubicBezTo>
                  <a:cubicBezTo>
                    <a:pt x="0" y="142"/>
                    <a:pt x="70" y="301"/>
                    <a:pt x="199" y="301"/>
                  </a:cubicBezTo>
                  <a:cubicBezTo>
                    <a:pt x="202" y="301"/>
                    <a:pt x="205" y="301"/>
                    <a:pt x="208" y="301"/>
                  </a:cubicBezTo>
                  <a:cubicBezTo>
                    <a:pt x="342" y="293"/>
                    <a:pt x="402" y="129"/>
                    <a:pt x="305" y="39"/>
                  </a:cubicBezTo>
                  <a:cubicBezTo>
                    <a:pt x="276" y="14"/>
                    <a:pt x="238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f377b632c8_2_360"/>
            <p:cNvSpPr/>
            <p:nvPr/>
          </p:nvSpPr>
          <p:spPr>
            <a:xfrm rot="-2922755">
              <a:off x="5329389" y="299334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66" y="0"/>
                  </a:moveTo>
                  <a:cubicBezTo>
                    <a:pt x="53" y="0"/>
                    <a:pt x="40" y="6"/>
                    <a:pt x="29" y="17"/>
                  </a:cubicBezTo>
                  <a:cubicBezTo>
                    <a:pt x="1" y="52"/>
                    <a:pt x="19" y="108"/>
                    <a:pt x="65" y="108"/>
                  </a:cubicBezTo>
                  <a:cubicBezTo>
                    <a:pt x="68" y="108"/>
                    <a:pt x="71" y="107"/>
                    <a:pt x="74" y="107"/>
                  </a:cubicBezTo>
                  <a:cubicBezTo>
                    <a:pt x="119" y="107"/>
                    <a:pt x="141" y="47"/>
                    <a:pt x="104" y="17"/>
                  </a:cubicBezTo>
                  <a:cubicBezTo>
                    <a:pt x="92" y="6"/>
                    <a:pt x="79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f377b632c8_2_360"/>
            <p:cNvSpPr/>
            <p:nvPr/>
          </p:nvSpPr>
          <p:spPr>
            <a:xfrm rot="-2922755">
              <a:off x="5324242" y="295049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3" y="1"/>
                  </a:moveTo>
                  <a:cubicBezTo>
                    <a:pt x="59" y="1"/>
                    <a:pt x="46" y="6"/>
                    <a:pt x="38" y="18"/>
                  </a:cubicBezTo>
                  <a:cubicBezTo>
                    <a:pt x="1" y="55"/>
                    <a:pt x="31" y="108"/>
                    <a:pt x="76" y="108"/>
                  </a:cubicBezTo>
                  <a:cubicBezTo>
                    <a:pt x="128" y="108"/>
                    <a:pt x="151" y="48"/>
                    <a:pt x="113" y="18"/>
                  </a:cubicBezTo>
                  <a:cubicBezTo>
                    <a:pt x="102" y="6"/>
                    <a:pt x="87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gf377b632c8_2_360"/>
            <p:cNvSpPr/>
            <p:nvPr/>
          </p:nvSpPr>
          <p:spPr>
            <a:xfrm rot="-2922755">
              <a:off x="5320321" y="290759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72" y="0"/>
                  </a:moveTo>
                  <a:cubicBezTo>
                    <a:pt x="57" y="0"/>
                    <a:pt x="42" y="6"/>
                    <a:pt x="30" y="17"/>
                  </a:cubicBezTo>
                  <a:cubicBezTo>
                    <a:pt x="0" y="55"/>
                    <a:pt x="23" y="107"/>
                    <a:pt x="75" y="107"/>
                  </a:cubicBezTo>
                  <a:cubicBezTo>
                    <a:pt x="120" y="107"/>
                    <a:pt x="143" y="47"/>
                    <a:pt x="113" y="17"/>
                  </a:cubicBezTo>
                  <a:cubicBezTo>
                    <a:pt x="102" y="6"/>
                    <a:pt x="87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gf377b632c8_2_360"/>
            <p:cNvSpPr/>
            <p:nvPr/>
          </p:nvSpPr>
          <p:spPr>
            <a:xfrm rot="-2922755">
              <a:off x="5316232" y="286420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54" y="1"/>
                    <a:pt x="41" y="6"/>
                    <a:pt x="30" y="18"/>
                  </a:cubicBezTo>
                  <a:cubicBezTo>
                    <a:pt x="0" y="55"/>
                    <a:pt x="22" y="107"/>
                    <a:pt x="75" y="107"/>
                  </a:cubicBezTo>
                  <a:cubicBezTo>
                    <a:pt x="120" y="107"/>
                    <a:pt x="142" y="48"/>
                    <a:pt x="105" y="18"/>
                  </a:cubicBezTo>
                  <a:cubicBezTo>
                    <a:pt x="94" y="6"/>
                    <a:pt x="8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gf377b632c8_2_360"/>
            <p:cNvSpPr/>
            <p:nvPr/>
          </p:nvSpPr>
          <p:spPr>
            <a:xfrm rot="-2922755">
              <a:off x="5311291" y="2821257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6" y="0"/>
                  </a:moveTo>
                  <a:cubicBezTo>
                    <a:pt x="61" y="0"/>
                    <a:pt x="46" y="6"/>
                    <a:pt x="37" y="18"/>
                  </a:cubicBezTo>
                  <a:cubicBezTo>
                    <a:pt x="0" y="56"/>
                    <a:pt x="30" y="108"/>
                    <a:pt x="75" y="108"/>
                  </a:cubicBezTo>
                  <a:cubicBezTo>
                    <a:pt x="127" y="108"/>
                    <a:pt x="150" y="48"/>
                    <a:pt x="112" y="11"/>
                  </a:cubicBezTo>
                  <a:cubicBezTo>
                    <a:pt x="102" y="4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gf377b632c8_2_360"/>
            <p:cNvSpPr/>
            <p:nvPr/>
          </p:nvSpPr>
          <p:spPr>
            <a:xfrm rot="-2922755">
              <a:off x="5307267" y="277828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1"/>
                  </a:moveTo>
                  <a:cubicBezTo>
                    <a:pt x="60" y="1"/>
                    <a:pt x="43" y="6"/>
                    <a:pt x="31" y="19"/>
                  </a:cubicBezTo>
                  <a:cubicBezTo>
                    <a:pt x="1" y="56"/>
                    <a:pt x="23" y="108"/>
                    <a:pt x="75" y="108"/>
                  </a:cubicBezTo>
                  <a:cubicBezTo>
                    <a:pt x="120" y="108"/>
                    <a:pt x="143" y="49"/>
                    <a:pt x="105" y="11"/>
                  </a:cubicBezTo>
                  <a:cubicBezTo>
                    <a:pt x="99" y="4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gf377b632c8_2_360"/>
            <p:cNvSpPr/>
            <p:nvPr/>
          </p:nvSpPr>
          <p:spPr>
            <a:xfrm rot="-2922755">
              <a:off x="5302351" y="273539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9" y="0"/>
                  </a:moveTo>
                  <a:cubicBezTo>
                    <a:pt x="65" y="0"/>
                    <a:pt x="50" y="6"/>
                    <a:pt x="38" y="18"/>
                  </a:cubicBezTo>
                  <a:cubicBezTo>
                    <a:pt x="1" y="48"/>
                    <a:pt x="31" y="108"/>
                    <a:pt x="76" y="108"/>
                  </a:cubicBezTo>
                  <a:cubicBezTo>
                    <a:pt x="128" y="108"/>
                    <a:pt x="150" y="48"/>
                    <a:pt x="113" y="11"/>
                  </a:cubicBezTo>
                  <a:cubicBezTo>
                    <a:pt x="103" y="4"/>
                    <a:pt x="91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f377b632c8_2_360"/>
            <p:cNvSpPr/>
            <p:nvPr/>
          </p:nvSpPr>
          <p:spPr>
            <a:xfrm rot="-2922755">
              <a:off x="5298431" y="269237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6" y="1"/>
                  </a:moveTo>
                  <a:cubicBezTo>
                    <a:pt x="59" y="1"/>
                    <a:pt x="43" y="6"/>
                    <a:pt x="30" y="19"/>
                  </a:cubicBezTo>
                  <a:cubicBezTo>
                    <a:pt x="0" y="49"/>
                    <a:pt x="30" y="108"/>
                    <a:pt x="75" y="108"/>
                  </a:cubicBezTo>
                  <a:cubicBezTo>
                    <a:pt x="120" y="108"/>
                    <a:pt x="142" y="49"/>
                    <a:pt x="112" y="11"/>
                  </a:cubicBezTo>
                  <a:cubicBezTo>
                    <a:pt x="102" y="4"/>
                    <a:pt x="89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gf377b632c8_2_360"/>
            <p:cNvSpPr/>
            <p:nvPr/>
          </p:nvSpPr>
          <p:spPr>
            <a:xfrm rot="-2922755">
              <a:off x="5294119" y="2648893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74" y="0"/>
                  </a:moveTo>
                  <a:cubicBezTo>
                    <a:pt x="59" y="0"/>
                    <a:pt x="44" y="8"/>
                    <a:pt x="31" y="21"/>
                  </a:cubicBezTo>
                  <a:cubicBezTo>
                    <a:pt x="1" y="51"/>
                    <a:pt x="23" y="111"/>
                    <a:pt x="76" y="111"/>
                  </a:cubicBezTo>
                  <a:cubicBezTo>
                    <a:pt x="121" y="111"/>
                    <a:pt x="143" y="51"/>
                    <a:pt x="106" y="14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gf377b632c8_2_360"/>
            <p:cNvSpPr/>
            <p:nvPr/>
          </p:nvSpPr>
          <p:spPr>
            <a:xfrm rot="-2922755">
              <a:off x="5289204" y="2605876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80" y="1"/>
                  </a:moveTo>
                  <a:cubicBezTo>
                    <a:pt x="63" y="1"/>
                    <a:pt x="47" y="9"/>
                    <a:pt x="38" y="22"/>
                  </a:cubicBezTo>
                  <a:cubicBezTo>
                    <a:pt x="1" y="52"/>
                    <a:pt x="31" y="111"/>
                    <a:pt x="76" y="111"/>
                  </a:cubicBezTo>
                  <a:cubicBezTo>
                    <a:pt x="128" y="104"/>
                    <a:pt x="151" y="52"/>
                    <a:pt x="113" y="14"/>
                  </a:cubicBezTo>
                  <a:cubicBezTo>
                    <a:pt x="104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gf377b632c8_2_360"/>
            <p:cNvSpPr/>
            <p:nvPr/>
          </p:nvSpPr>
          <p:spPr>
            <a:xfrm rot="-2922755">
              <a:off x="5285237" y="256288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6" y="0"/>
                  </a:moveTo>
                  <a:cubicBezTo>
                    <a:pt x="59" y="0"/>
                    <a:pt x="43" y="6"/>
                    <a:pt x="30" y="15"/>
                  </a:cubicBezTo>
                  <a:cubicBezTo>
                    <a:pt x="0" y="52"/>
                    <a:pt x="23" y="112"/>
                    <a:pt x="75" y="112"/>
                  </a:cubicBezTo>
                  <a:cubicBezTo>
                    <a:pt x="120" y="104"/>
                    <a:pt x="143" y="45"/>
                    <a:pt x="113" y="15"/>
                  </a:cubicBezTo>
                  <a:cubicBezTo>
                    <a:pt x="102" y="4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gf377b632c8_2_360"/>
            <p:cNvSpPr/>
            <p:nvPr/>
          </p:nvSpPr>
          <p:spPr>
            <a:xfrm rot="-2922755">
              <a:off x="5280228" y="251965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62" y="0"/>
                    <a:pt x="49" y="6"/>
                    <a:pt x="38" y="17"/>
                  </a:cubicBezTo>
                  <a:cubicBezTo>
                    <a:pt x="0" y="55"/>
                    <a:pt x="30" y="114"/>
                    <a:pt x="75" y="114"/>
                  </a:cubicBezTo>
                  <a:cubicBezTo>
                    <a:pt x="128" y="107"/>
                    <a:pt x="150" y="47"/>
                    <a:pt x="113" y="17"/>
                  </a:cubicBezTo>
                  <a:cubicBezTo>
                    <a:pt x="101" y="6"/>
                    <a:pt x="88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gf377b632c8_2_360"/>
            <p:cNvSpPr/>
            <p:nvPr/>
          </p:nvSpPr>
          <p:spPr>
            <a:xfrm rot="-2922755">
              <a:off x="5467222" y="3022371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9"/>
                    <a:pt x="1" y="166"/>
                    <a:pt x="98" y="263"/>
                  </a:cubicBezTo>
                  <a:cubicBezTo>
                    <a:pt x="126" y="288"/>
                    <a:pt x="162" y="301"/>
                    <a:pt x="198" y="301"/>
                  </a:cubicBezTo>
                  <a:cubicBezTo>
                    <a:pt x="239" y="301"/>
                    <a:pt x="280" y="284"/>
                    <a:pt x="307" y="248"/>
                  </a:cubicBezTo>
                  <a:cubicBezTo>
                    <a:pt x="395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gf377b632c8_2_360"/>
            <p:cNvSpPr/>
            <p:nvPr/>
          </p:nvSpPr>
          <p:spPr>
            <a:xfrm rot="-2922755">
              <a:off x="5411987" y="2487786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9" y="1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4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gf377b632c8_2_360"/>
            <p:cNvSpPr/>
            <p:nvPr/>
          </p:nvSpPr>
          <p:spPr>
            <a:xfrm rot="-2922755">
              <a:off x="5477686" y="298134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f377b632c8_2_360"/>
            <p:cNvSpPr/>
            <p:nvPr/>
          </p:nvSpPr>
          <p:spPr>
            <a:xfrm rot="-2922755">
              <a:off x="5473094" y="2942348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f377b632c8_2_360"/>
            <p:cNvSpPr/>
            <p:nvPr/>
          </p:nvSpPr>
          <p:spPr>
            <a:xfrm rot="-2922755">
              <a:off x="5469435" y="290336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f377b632c8_2_360"/>
            <p:cNvSpPr/>
            <p:nvPr/>
          </p:nvSpPr>
          <p:spPr>
            <a:xfrm rot="-2922755">
              <a:off x="5465701" y="2863850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1"/>
                    <a:pt x="30" y="98"/>
                  </a:cubicBezTo>
                  <a:cubicBezTo>
                    <a:pt x="41" y="108"/>
                    <a:pt x="54" y="112"/>
                    <a:pt x="67" y="112"/>
                  </a:cubicBezTo>
                  <a:cubicBezTo>
                    <a:pt x="84" y="112"/>
                    <a:pt x="100" y="106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f377b632c8_2_360"/>
            <p:cNvSpPr/>
            <p:nvPr/>
          </p:nvSpPr>
          <p:spPr>
            <a:xfrm rot="-2922755">
              <a:off x="5461245" y="2824782"/>
              <a:ext cx="18661" cy="14432"/>
            </a:xfrm>
            <a:custGeom>
              <a:rect b="b" l="l" r="r" t="t"/>
              <a:pathLst>
                <a:path extrusionOk="0" h="116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f377b632c8_2_360"/>
            <p:cNvSpPr/>
            <p:nvPr/>
          </p:nvSpPr>
          <p:spPr>
            <a:xfrm rot="-2922755">
              <a:off x="5457841" y="278661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f377b632c8_2_360"/>
            <p:cNvSpPr/>
            <p:nvPr/>
          </p:nvSpPr>
          <p:spPr>
            <a:xfrm rot="-2922755">
              <a:off x="5453145" y="2747667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6" y="101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f377b632c8_2_360"/>
            <p:cNvSpPr/>
            <p:nvPr/>
          </p:nvSpPr>
          <p:spPr>
            <a:xfrm rot="-2922755">
              <a:off x="5449466" y="270864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f377b632c8_2_360"/>
            <p:cNvSpPr/>
            <p:nvPr/>
          </p:nvSpPr>
          <p:spPr>
            <a:xfrm rot="-2922755">
              <a:off x="5445591" y="2669309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16" y="0"/>
                    <a:pt x="1" y="60"/>
                    <a:pt x="31" y="97"/>
                  </a:cubicBezTo>
                  <a:cubicBezTo>
                    <a:pt x="41" y="104"/>
                    <a:pt x="54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f377b632c8_2_360"/>
            <p:cNvSpPr/>
            <p:nvPr/>
          </p:nvSpPr>
          <p:spPr>
            <a:xfrm rot="-2922755">
              <a:off x="5441181" y="2630220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f377b632c8_2_360"/>
            <p:cNvSpPr/>
            <p:nvPr/>
          </p:nvSpPr>
          <p:spPr>
            <a:xfrm rot="-2922755">
              <a:off x="5437918" y="2591865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6" y="103"/>
                    <a:pt x="59" y="108"/>
                    <a:pt x="73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f377b632c8_2_360"/>
            <p:cNvSpPr/>
            <p:nvPr/>
          </p:nvSpPr>
          <p:spPr>
            <a:xfrm rot="-2922755">
              <a:off x="5433342" y="2552907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gf377b632c8_2_360"/>
            <p:cNvSpPr/>
            <p:nvPr/>
          </p:nvSpPr>
          <p:spPr>
            <a:xfrm rot="-2922755">
              <a:off x="5598286" y="3002407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8" y="1"/>
                    <a:pt x="0" y="166"/>
                    <a:pt x="105" y="255"/>
                  </a:cubicBezTo>
                  <a:cubicBezTo>
                    <a:pt x="133" y="283"/>
                    <a:pt x="168" y="297"/>
                    <a:pt x="203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f377b632c8_2_360"/>
            <p:cNvSpPr/>
            <p:nvPr/>
          </p:nvSpPr>
          <p:spPr>
            <a:xfrm rot="-2922755">
              <a:off x="5549724" y="2523305"/>
              <a:ext cx="49515" cy="37572"/>
            </a:xfrm>
            <a:custGeom>
              <a:rect b="b" l="l" r="r" t="t"/>
              <a:pathLst>
                <a:path extrusionOk="0" h="302" w="398">
                  <a:moveTo>
                    <a:pt x="188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27" y="288"/>
                    <a:pt x="163" y="301"/>
                    <a:pt x="199" y="301"/>
                  </a:cubicBezTo>
                  <a:cubicBezTo>
                    <a:pt x="237" y="301"/>
                    <a:pt x="276" y="286"/>
                    <a:pt x="307" y="255"/>
                  </a:cubicBezTo>
                  <a:cubicBezTo>
                    <a:pt x="397" y="158"/>
                    <a:pt x="322" y="1"/>
                    <a:pt x="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f377b632c8_2_360"/>
            <p:cNvSpPr/>
            <p:nvPr/>
          </p:nvSpPr>
          <p:spPr>
            <a:xfrm rot="-2922755">
              <a:off x="5609283" y="296644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f377b632c8_2_360"/>
            <p:cNvSpPr/>
            <p:nvPr/>
          </p:nvSpPr>
          <p:spPr>
            <a:xfrm rot="-2922755">
              <a:off x="5606063" y="293137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8"/>
                    <a:pt x="38" y="97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f377b632c8_2_360"/>
            <p:cNvSpPr/>
            <p:nvPr/>
          </p:nvSpPr>
          <p:spPr>
            <a:xfrm rot="-2922755">
              <a:off x="5602127" y="2897037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f377b632c8_2_360"/>
            <p:cNvSpPr/>
            <p:nvPr/>
          </p:nvSpPr>
          <p:spPr>
            <a:xfrm rot="-2922755">
              <a:off x="5598906" y="286183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f377b632c8_2_360"/>
            <p:cNvSpPr/>
            <p:nvPr/>
          </p:nvSpPr>
          <p:spPr>
            <a:xfrm rot="-2922755">
              <a:off x="5595689" y="282716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f377b632c8_2_360"/>
            <p:cNvSpPr/>
            <p:nvPr/>
          </p:nvSpPr>
          <p:spPr>
            <a:xfrm rot="-2922755">
              <a:off x="5591358" y="279208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f377b632c8_2_360"/>
            <p:cNvSpPr/>
            <p:nvPr/>
          </p:nvSpPr>
          <p:spPr>
            <a:xfrm rot="-2922755">
              <a:off x="5588278" y="275694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f377b632c8_2_360"/>
            <p:cNvSpPr/>
            <p:nvPr/>
          </p:nvSpPr>
          <p:spPr>
            <a:xfrm rot="-2922755">
              <a:off x="5584202" y="2722677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gf377b632c8_2_360"/>
            <p:cNvSpPr/>
            <p:nvPr/>
          </p:nvSpPr>
          <p:spPr>
            <a:xfrm rot="-2922755">
              <a:off x="5580982" y="268747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gf377b632c8_2_360"/>
            <p:cNvSpPr/>
            <p:nvPr/>
          </p:nvSpPr>
          <p:spPr>
            <a:xfrm rot="-2922755">
              <a:off x="5577764" y="265280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gf377b632c8_2_360"/>
            <p:cNvSpPr/>
            <p:nvPr/>
          </p:nvSpPr>
          <p:spPr>
            <a:xfrm rot="-2922755">
              <a:off x="5573537" y="2617679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7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gf377b632c8_2_360"/>
            <p:cNvSpPr/>
            <p:nvPr/>
          </p:nvSpPr>
          <p:spPr>
            <a:xfrm rot="-2922755">
              <a:off x="5570655" y="258325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6" y="103"/>
                    <a:pt x="59" y="108"/>
                    <a:pt x="73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gf377b632c8_2_360"/>
            <p:cNvSpPr/>
            <p:nvPr/>
          </p:nvSpPr>
          <p:spPr>
            <a:xfrm rot="-2922755">
              <a:off x="5721557" y="2979496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1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1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gf377b632c8_2_360"/>
            <p:cNvSpPr/>
            <p:nvPr/>
          </p:nvSpPr>
          <p:spPr>
            <a:xfrm rot="-2922755">
              <a:off x="5672423" y="2558038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6"/>
                  </a:cubicBezTo>
                  <a:cubicBezTo>
                    <a:pt x="129" y="284"/>
                    <a:pt x="165" y="297"/>
                    <a:pt x="202" y="297"/>
                  </a:cubicBezTo>
                  <a:cubicBezTo>
                    <a:pt x="242" y="297"/>
                    <a:pt x="283" y="280"/>
                    <a:pt x="314" y="248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gf377b632c8_2_360"/>
            <p:cNvSpPr/>
            <p:nvPr/>
          </p:nvSpPr>
          <p:spPr>
            <a:xfrm rot="-2922755">
              <a:off x="5726983" y="2949659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f377b632c8_2_360"/>
            <p:cNvSpPr/>
            <p:nvPr/>
          </p:nvSpPr>
          <p:spPr>
            <a:xfrm rot="-2922755">
              <a:off x="5724523" y="2919073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0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gf377b632c8_2_360"/>
            <p:cNvSpPr/>
            <p:nvPr/>
          </p:nvSpPr>
          <p:spPr>
            <a:xfrm rot="-2922755">
              <a:off x="5720667" y="2887878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3" y="98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f377b632c8_2_360"/>
            <p:cNvSpPr/>
            <p:nvPr/>
          </p:nvSpPr>
          <p:spPr>
            <a:xfrm rot="-2922755">
              <a:off x="5717827" y="2857476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0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f377b632c8_2_360"/>
            <p:cNvSpPr/>
            <p:nvPr/>
          </p:nvSpPr>
          <p:spPr>
            <a:xfrm rot="-2922755">
              <a:off x="5715219" y="282668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2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f377b632c8_2_360"/>
            <p:cNvSpPr/>
            <p:nvPr/>
          </p:nvSpPr>
          <p:spPr>
            <a:xfrm rot="-2922755">
              <a:off x="5711316" y="2795390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f377b632c8_2_360"/>
            <p:cNvSpPr/>
            <p:nvPr/>
          </p:nvSpPr>
          <p:spPr>
            <a:xfrm rot="-2922755">
              <a:off x="5708523" y="276509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5" y="104"/>
                    <a:pt x="56" y="108"/>
                    <a:pt x="69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gf377b632c8_2_360"/>
            <p:cNvSpPr/>
            <p:nvPr/>
          </p:nvSpPr>
          <p:spPr>
            <a:xfrm rot="-2922755">
              <a:off x="5705089" y="2734553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f377b632c8_2_360"/>
            <p:cNvSpPr/>
            <p:nvPr/>
          </p:nvSpPr>
          <p:spPr>
            <a:xfrm rot="-2922755">
              <a:off x="5702228" y="270335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f377b632c8_2_360"/>
            <p:cNvSpPr/>
            <p:nvPr/>
          </p:nvSpPr>
          <p:spPr>
            <a:xfrm rot="-2922755">
              <a:off x="5699219" y="2672582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16" y="1"/>
                    <a:pt x="1" y="61"/>
                    <a:pt x="31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f377b632c8_2_360"/>
            <p:cNvSpPr/>
            <p:nvPr/>
          </p:nvSpPr>
          <p:spPr>
            <a:xfrm rot="-2922755">
              <a:off x="5695933" y="264249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f377b632c8_2_360"/>
            <p:cNvSpPr/>
            <p:nvPr/>
          </p:nvSpPr>
          <p:spPr>
            <a:xfrm rot="-2922755">
              <a:off x="5692924" y="2610848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f377b632c8_2_360"/>
            <p:cNvSpPr/>
            <p:nvPr/>
          </p:nvSpPr>
          <p:spPr>
            <a:xfrm rot="-2922755">
              <a:off x="5826582" y="2955683"/>
              <a:ext cx="37323" cy="36452"/>
            </a:xfrm>
            <a:custGeom>
              <a:rect b="b" l="l" r="r" t="t"/>
              <a:pathLst>
                <a:path extrusionOk="0" h="293" w="300">
                  <a:moveTo>
                    <a:pt x="150" y="1"/>
                  </a:moveTo>
                  <a:cubicBezTo>
                    <a:pt x="68" y="1"/>
                    <a:pt x="1" y="61"/>
                    <a:pt x="1" y="151"/>
                  </a:cubicBezTo>
                  <a:cubicBezTo>
                    <a:pt x="1" y="233"/>
                    <a:pt x="68" y="293"/>
                    <a:pt x="150" y="293"/>
                  </a:cubicBezTo>
                  <a:cubicBezTo>
                    <a:pt x="233" y="293"/>
                    <a:pt x="300" y="233"/>
                    <a:pt x="300" y="151"/>
                  </a:cubicBezTo>
                  <a:cubicBezTo>
                    <a:pt x="300" y="61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f377b632c8_2_360"/>
            <p:cNvSpPr/>
            <p:nvPr/>
          </p:nvSpPr>
          <p:spPr>
            <a:xfrm rot="-2922755">
              <a:off x="5788657" y="2589713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0" y="1"/>
                  </a:moveTo>
                  <a:cubicBezTo>
                    <a:pt x="68" y="1"/>
                    <a:pt x="1" y="68"/>
                    <a:pt x="1" y="151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f377b632c8_2_360"/>
            <p:cNvSpPr/>
            <p:nvPr/>
          </p:nvSpPr>
          <p:spPr>
            <a:xfrm rot="-2922755">
              <a:off x="5832799" y="293123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f377b632c8_2_360"/>
            <p:cNvSpPr/>
            <p:nvPr/>
          </p:nvSpPr>
          <p:spPr>
            <a:xfrm rot="-2922755">
              <a:off x="5829262" y="2903930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6" y="109"/>
                    <a:pt x="113" y="98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f377b632c8_2_360"/>
            <p:cNvSpPr/>
            <p:nvPr/>
          </p:nvSpPr>
          <p:spPr>
            <a:xfrm rot="-2922755">
              <a:off x="5827068" y="287739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f377b632c8_2_360"/>
            <p:cNvSpPr/>
            <p:nvPr/>
          </p:nvSpPr>
          <p:spPr>
            <a:xfrm rot="-2922755">
              <a:off x="5824471" y="285046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1"/>
                    <a:pt x="30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1" y="112"/>
                    <a:pt x="99" y="104"/>
                    <a:pt x="112" y="91"/>
                  </a:cubicBezTo>
                  <a:cubicBezTo>
                    <a:pt x="142" y="61"/>
                    <a:pt x="11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f377b632c8_2_360"/>
            <p:cNvSpPr/>
            <p:nvPr/>
          </p:nvSpPr>
          <p:spPr>
            <a:xfrm rot="-2922755">
              <a:off x="5821451" y="282429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7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gf377b632c8_2_360"/>
            <p:cNvSpPr/>
            <p:nvPr/>
          </p:nvSpPr>
          <p:spPr>
            <a:xfrm rot="-2922755">
              <a:off x="5818948" y="279745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gf377b632c8_2_360"/>
            <p:cNvSpPr/>
            <p:nvPr/>
          </p:nvSpPr>
          <p:spPr>
            <a:xfrm rot="-2922755">
              <a:off x="5815758" y="27709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f377b632c8_2_360"/>
            <p:cNvSpPr/>
            <p:nvPr/>
          </p:nvSpPr>
          <p:spPr>
            <a:xfrm rot="-2922755">
              <a:off x="5813518" y="274439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gf377b632c8_2_360"/>
            <p:cNvSpPr/>
            <p:nvPr/>
          </p:nvSpPr>
          <p:spPr>
            <a:xfrm rot="-2922755">
              <a:off x="5810235" y="271777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f377b632c8_2_360"/>
            <p:cNvSpPr/>
            <p:nvPr/>
          </p:nvSpPr>
          <p:spPr>
            <a:xfrm rot="-2922755">
              <a:off x="5808041" y="269124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f377b632c8_2_360"/>
            <p:cNvSpPr/>
            <p:nvPr/>
          </p:nvSpPr>
          <p:spPr>
            <a:xfrm rot="-2922755">
              <a:off x="5805570" y="2664366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2"/>
                  </a:cubicBezTo>
                  <a:cubicBezTo>
                    <a:pt x="23" y="2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f377b632c8_2_360"/>
            <p:cNvSpPr/>
            <p:nvPr/>
          </p:nvSpPr>
          <p:spPr>
            <a:xfrm rot="-2922755">
              <a:off x="5802402" y="2637876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9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f377b632c8_2_360"/>
            <p:cNvSpPr/>
            <p:nvPr/>
          </p:nvSpPr>
          <p:spPr>
            <a:xfrm rot="-2922755">
              <a:off x="5920248" y="2929683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1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3"/>
                    <a:pt x="68" y="300"/>
                    <a:pt x="151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f377b632c8_2_360"/>
            <p:cNvSpPr/>
            <p:nvPr/>
          </p:nvSpPr>
          <p:spPr>
            <a:xfrm rot="-2922755">
              <a:off x="5882672" y="2620014"/>
              <a:ext cx="49142" cy="37323"/>
            </a:xfrm>
            <a:custGeom>
              <a:rect b="b" l="l" r="r" t="t"/>
              <a:pathLst>
                <a:path extrusionOk="0" h="300" w="395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0" y="0"/>
                    <a:pt x="0" y="165"/>
                    <a:pt x="97" y="255"/>
                  </a:cubicBezTo>
                  <a:cubicBezTo>
                    <a:pt x="127" y="284"/>
                    <a:pt x="164" y="299"/>
                    <a:pt x="202" y="299"/>
                  </a:cubicBezTo>
                  <a:cubicBezTo>
                    <a:pt x="241" y="299"/>
                    <a:pt x="280" y="282"/>
                    <a:pt x="307" y="248"/>
                  </a:cubicBezTo>
                  <a:cubicBezTo>
                    <a:pt x="395" y="152"/>
                    <a:pt x="325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f377b632c8_2_360"/>
            <p:cNvSpPr/>
            <p:nvPr/>
          </p:nvSpPr>
          <p:spPr>
            <a:xfrm rot="-2922755">
              <a:off x="5926506" y="2910584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f377b632c8_2_360"/>
            <p:cNvSpPr/>
            <p:nvPr/>
          </p:nvSpPr>
          <p:spPr>
            <a:xfrm rot="-2922755">
              <a:off x="5924555" y="288751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1"/>
                  </a:moveTo>
                  <a:cubicBezTo>
                    <a:pt x="23" y="8"/>
                    <a:pt x="0" y="61"/>
                    <a:pt x="30" y="98"/>
                  </a:cubicBezTo>
                  <a:cubicBezTo>
                    <a:pt x="39" y="108"/>
                    <a:pt x="51" y="112"/>
                    <a:pt x="64" y="112"/>
                  </a:cubicBezTo>
                  <a:cubicBezTo>
                    <a:pt x="81" y="112"/>
                    <a:pt x="99" y="104"/>
                    <a:pt x="112" y="91"/>
                  </a:cubicBezTo>
                  <a:cubicBezTo>
                    <a:pt x="142" y="61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gf377b632c8_2_360"/>
            <p:cNvSpPr/>
            <p:nvPr/>
          </p:nvSpPr>
          <p:spPr>
            <a:xfrm rot="-2922755">
              <a:off x="5921768" y="286495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50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f377b632c8_2_360"/>
            <p:cNvSpPr/>
            <p:nvPr/>
          </p:nvSpPr>
          <p:spPr>
            <a:xfrm rot="-2922755">
              <a:off x="5920194" y="284309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f377b632c8_2_360"/>
            <p:cNvSpPr/>
            <p:nvPr/>
          </p:nvSpPr>
          <p:spPr>
            <a:xfrm rot="-2922755">
              <a:off x="5917178" y="2820526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5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gf377b632c8_2_360"/>
            <p:cNvSpPr/>
            <p:nvPr/>
          </p:nvSpPr>
          <p:spPr>
            <a:xfrm rot="-2922755">
              <a:off x="5915281" y="2797830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5" y="101"/>
                    <a:pt x="58" y="107"/>
                    <a:pt x="72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f377b632c8_2_360"/>
            <p:cNvSpPr/>
            <p:nvPr/>
          </p:nvSpPr>
          <p:spPr>
            <a:xfrm rot="-2922755">
              <a:off x="5912307" y="277522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f377b632c8_2_360"/>
            <p:cNvSpPr/>
            <p:nvPr/>
          </p:nvSpPr>
          <p:spPr>
            <a:xfrm rot="-2922755">
              <a:off x="5910504" y="275249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f377b632c8_2_360"/>
            <p:cNvSpPr/>
            <p:nvPr/>
          </p:nvSpPr>
          <p:spPr>
            <a:xfrm rot="-2922755">
              <a:off x="5908403" y="272961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15" y="8"/>
                    <a:pt x="0" y="68"/>
                    <a:pt x="30" y="98"/>
                  </a:cubicBezTo>
                  <a:cubicBezTo>
                    <a:pt x="41" y="108"/>
                    <a:pt x="54" y="112"/>
                    <a:pt x="67" y="112"/>
                  </a:cubicBezTo>
                  <a:cubicBezTo>
                    <a:pt x="82" y="112"/>
                    <a:pt x="97" y="106"/>
                    <a:pt x="105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f377b632c8_2_360"/>
            <p:cNvSpPr/>
            <p:nvPr/>
          </p:nvSpPr>
          <p:spPr>
            <a:xfrm rot="-2922755">
              <a:off x="5906143" y="2708069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f377b632c8_2_360"/>
            <p:cNvSpPr/>
            <p:nvPr/>
          </p:nvSpPr>
          <p:spPr>
            <a:xfrm rot="-2922755">
              <a:off x="5903949" y="268511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f377b632c8_2_360"/>
            <p:cNvSpPr/>
            <p:nvPr/>
          </p:nvSpPr>
          <p:spPr>
            <a:xfrm rot="-2922755">
              <a:off x="5901083" y="266247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f377b632c8_2_360"/>
            <p:cNvSpPr/>
            <p:nvPr/>
          </p:nvSpPr>
          <p:spPr>
            <a:xfrm rot="-2922755">
              <a:off x="5997838" y="2901712"/>
              <a:ext cx="50386" cy="37572"/>
            </a:xfrm>
            <a:custGeom>
              <a:rect b="b" l="l" r="r" t="t"/>
              <a:pathLst>
                <a:path extrusionOk="0" h="302" w="405">
                  <a:moveTo>
                    <a:pt x="195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30" y="288"/>
                    <a:pt x="168" y="301"/>
                    <a:pt x="205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4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f377b632c8_2_360"/>
            <p:cNvSpPr/>
            <p:nvPr/>
          </p:nvSpPr>
          <p:spPr>
            <a:xfrm rot="-2922755">
              <a:off x="6011723" y="288856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f377b632c8_2_360"/>
            <p:cNvSpPr/>
            <p:nvPr/>
          </p:nvSpPr>
          <p:spPr>
            <a:xfrm rot="-2922755">
              <a:off x="6009613" y="2870529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7" y="1"/>
                    <a:pt x="75" y="2"/>
                  </a:cubicBezTo>
                  <a:cubicBezTo>
                    <a:pt x="23" y="2"/>
                    <a:pt x="0" y="61"/>
                    <a:pt x="37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f377b632c8_2_360"/>
            <p:cNvSpPr/>
            <p:nvPr/>
          </p:nvSpPr>
          <p:spPr>
            <a:xfrm rot="-2922755">
              <a:off x="6007858" y="2851881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f377b632c8_2_360"/>
            <p:cNvSpPr/>
            <p:nvPr/>
          </p:nvSpPr>
          <p:spPr>
            <a:xfrm rot="-2922755">
              <a:off x="6005586" y="2833118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2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f377b632c8_2_360"/>
            <p:cNvSpPr/>
            <p:nvPr/>
          </p:nvSpPr>
          <p:spPr>
            <a:xfrm rot="-2922755">
              <a:off x="6004061" y="2815225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f377b632c8_2_360"/>
            <p:cNvSpPr/>
            <p:nvPr/>
          </p:nvSpPr>
          <p:spPr>
            <a:xfrm rot="-2922755">
              <a:off x="6002372" y="279607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16" y="8"/>
                    <a:pt x="1" y="61"/>
                    <a:pt x="31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1" y="112"/>
                    <a:pt x="97" y="104"/>
                    <a:pt x="106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f377b632c8_2_360"/>
            <p:cNvSpPr/>
            <p:nvPr/>
          </p:nvSpPr>
          <p:spPr>
            <a:xfrm rot="-2922755">
              <a:off x="6000457" y="2778471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3" y="1"/>
                    <a:pt x="0" y="61"/>
                    <a:pt x="37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f377b632c8_2_360"/>
            <p:cNvSpPr/>
            <p:nvPr/>
          </p:nvSpPr>
          <p:spPr>
            <a:xfrm rot="-2922755">
              <a:off x="5998507" y="2759393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f377b632c8_2_360"/>
            <p:cNvSpPr/>
            <p:nvPr/>
          </p:nvSpPr>
          <p:spPr>
            <a:xfrm rot="-2922755">
              <a:off x="5996235" y="2740629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2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f377b632c8_2_360"/>
            <p:cNvSpPr/>
            <p:nvPr/>
          </p:nvSpPr>
          <p:spPr>
            <a:xfrm rot="-2922755">
              <a:off x="5994757" y="2722716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f377b632c8_2_360"/>
            <p:cNvSpPr/>
            <p:nvPr/>
          </p:nvSpPr>
          <p:spPr>
            <a:xfrm rot="-2922755">
              <a:off x="5992371" y="270394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gf377b632c8_2_360"/>
            <p:cNvSpPr/>
            <p:nvPr/>
          </p:nvSpPr>
          <p:spPr>
            <a:xfrm rot="-2922755">
              <a:off x="5991199" y="268606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0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f377b632c8_2_360"/>
            <p:cNvSpPr/>
            <p:nvPr/>
          </p:nvSpPr>
          <p:spPr>
            <a:xfrm rot="-2922755">
              <a:off x="5972207" y="2648782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f377b632c8_2_360"/>
            <p:cNvSpPr/>
            <p:nvPr/>
          </p:nvSpPr>
          <p:spPr>
            <a:xfrm rot="-2922755">
              <a:off x="6075351" y="2873371"/>
              <a:ext cx="49391" cy="37448"/>
            </a:xfrm>
            <a:custGeom>
              <a:rect b="b" l="l" r="r" t="t"/>
              <a:pathLst>
                <a:path extrusionOk="0" h="301" w="397">
                  <a:moveTo>
                    <a:pt x="195" y="0"/>
                  </a:moveTo>
                  <a:cubicBezTo>
                    <a:pt x="60" y="8"/>
                    <a:pt x="0" y="172"/>
                    <a:pt x="97" y="262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7"/>
                    <a:pt x="322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f377b632c8_2_360"/>
            <p:cNvSpPr/>
            <p:nvPr/>
          </p:nvSpPr>
          <p:spPr>
            <a:xfrm rot="-2922755">
              <a:off x="6088927" y="286560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f377b632c8_2_360"/>
            <p:cNvSpPr/>
            <p:nvPr/>
          </p:nvSpPr>
          <p:spPr>
            <a:xfrm rot="-2922755">
              <a:off x="6087712" y="285133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0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gf377b632c8_2_360"/>
            <p:cNvSpPr/>
            <p:nvPr/>
          </p:nvSpPr>
          <p:spPr>
            <a:xfrm rot="-2922755">
              <a:off x="6085941" y="2837257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f377b632c8_2_360"/>
            <p:cNvSpPr/>
            <p:nvPr/>
          </p:nvSpPr>
          <p:spPr>
            <a:xfrm rot="-2922755">
              <a:off x="6084802" y="2822408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gf377b632c8_2_360"/>
            <p:cNvSpPr/>
            <p:nvPr/>
          </p:nvSpPr>
          <p:spPr>
            <a:xfrm rot="-2922755">
              <a:off x="6082750" y="280833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1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gf377b632c8_2_360"/>
            <p:cNvSpPr/>
            <p:nvPr/>
          </p:nvSpPr>
          <p:spPr>
            <a:xfrm rot="-2922755">
              <a:off x="6081917" y="279428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6" y="102"/>
                    <a:pt x="59" y="107"/>
                    <a:pt x="73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f377b632c8_2_360"/>
            <p:cNvSpPr/>
            <p:nvPr/>
          </p:nvSpPr>
          <p:spPr>
            <a:xfrm rot="-2922755">
              <a:off x="6079839" y="2779412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f377b632c8_2_360"/>
            <p:cNvSpPr/>
            <p:nvPr/>
          </p:nvSpPr>
          <p:spPr>
            <a:xfrm rot="-2922755">
              <a:off x="6078876" y="276542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f377b632c8_2_360"/>
            <p:cNvSpPr/>
            <p:nvPr/>
          </p:nvSpPr>
          <p:spPr>
            <a:xfrm rot="-2922755">
              <a:off x="6077018" y="275143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9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f377b632c8_2_360"/>
            <p:cNvSpPr/>
            <p:nvPr/>
          </p:nvSpPr>
          <p:spPr>
            <a:xfrm rot="-2922755">
              <a:off x="6075826" y="273656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f377b632c8_2_360"/>
            <p:cNvSpPr/>
            <p:nvPr/>
          </p:nvSpPr>
          <p:spPr>
            <a:xfrm rot="-2922755">
              <a:off x="6073935" y="2722473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f377b632c8_2_360"/>
            <p:cNvSpPr/>
            <p:nvPr/>
          </p:nvSpPr>
          <p:spPr>
            <a:xfrm rot="-2922755">
              <a:off x="6073077" y="2708367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f377b632c8_2_360"/>
            <p:cNvSpPr/>
            <p:nvPr/>
          </p:nvSpPr>
          <p:spPr>
            <a:xfrm rot="-2922755">
              <a:off x="6060931" y="2676404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8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f377b632c8_2_360"/>
            <p:cNvSpPr/>
            <p:nvPr/>
          </p:nvSpPr>
          <p:spPr>
            <a:xfrm rot="-2922755">
              <a:off x="6146487" y="2844416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6"/>
                  </a:cubicBezTo>
                  <a:cubicBezTo>
                    <a:pt x="125" y="284"/>
                    <a:pt x="162" y="297"/>
                    <a:pt x="198" y="297"/>
                  </a:cubicBezTo>
                  <a:cubicBezTo>
                    <a:pt x="239" y="297"/>
                    <a:pt x="279" y="280"/>
                    <a:pt x="307" y="248"/>
                  </a:cubicBezTo>
                  <a:cubicBezTo>
                    <a:pt x="395" y="153"/>
                    <a:pt x="332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f377b632c8_2_360"/>
            <p:cNvSpPr/>
            <p:nvPr/>
          </p:nvSpPr>
          <p:spPr>
            <a:xfrm rot="-2922755">
              <a:off x="6161013" y="284263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f377b632c8_2_360"/>
            <p:cNvSpPr/>
            <p:nvPr/>
          </p:nvSpPr>
          <p:spPr>
            <a:xfrm rot="-2922755">
              <a:off x="6159960" y="2831284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1"/>
                  </a:moveTo>
                  <a:cubicBezTo>
                    <a:pt x="15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f377b632c8_2_360"/>
            <p:cNvSpPr/>
            <p:nvPr/>
          </p:nvSpPr>
          <p:spPr>
            <a:xfrm rot="-2922755">
              <a:off x="6158479" y="282156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f377b632c8_2_360"/>
            <p:cNvSpPr/>
            <p:nvPr/>
          </p:nvSpPr>
          <p:spPr>
            <a:xfrm rot="-2922755">
              <a:off x="6157655" y="281109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4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f377b632c8_2_360"/>
            <p:cNvSpPr/>
            <p:nvPr/>
          </p:nvSpPr>
          <p:spPr>
            <a:xfrm rot="-2922755">
              <a:off x="6156193" y="2801032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0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f377b632c8_2_360"/>
            <p:cNvSpPr/>
            <p:nvPr/>
          </p:nvSpPr>
          <p:spPr>
            <a:xfrm rot="-2922755">
              <a:off x="6155678" y="279087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f377b632c8_2_360"/>
            <p:cNvSpPr/>
            <p:nvPr/>
          </p:nvSpPr>
          <p:spPr>
            <a:xfrm rot="-2922755">
              <a:off x="6154225" y="2780685"/>
              <a:ext cx="18661" cy="13312"/>
            </a:xfrm>
            <a:custGeom>
              <a:rect b="b" l="l" r="r" t="t"/>
              <a:pathLst>
                <a:path extrusionOk="0" h="107" w="150">
                  <a:moveTo>
                    <a:pt x="75" y="0"/>
                  </a:moveTo>
                  <a:cubicBezTo>
                    <a:pt x="22" y="0"/>
                    <a:pt x="0" y="60"/>
                    <a:pt x="37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f377b632c8_2_360"/>
            <p:cNvSpPr/>
            <p:nvPr/>
          </p:nvSpPr>
          <p:spPr>
            <a:xfrm rot="-2922755">
              <a:off x="6153629" y="2770493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f377b632c8_2_360"/>
            <p:cNvSpPr/>
            <p:nvPr/>
          </p:nvSpPr>
          <p:spPr>
            <a:xfrm rot="-2922755">
              <a:off x="6152244" y="2760333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f377b632c8_2_360"/>
            <p:cNvSpPr/>
            <p:nvPr/>
          </p:nvSpPr>
          <p:spPr>
            <a:xfrm rot="-2922755">
              <a:off x="6151755" y="2750229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f377b632c8_2_360"/>
            <p:cNvSpPr/>
            <p:nvPr/>
          </p:nvSpPr>
          <p:spPr>
            <a:xfrm rot="-2922755">
              <a:off x="6149876" y="2739252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f377b632c8_2_360"/>
            <p:cNvSpPr/>
            <p:nvPr/>
          </p:nvSpPr>
          <p:spPr>
            <a:xfrm rot="-2922755">
              <a:off x="6149222" y="272915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gf377b632c8_2_360"/>
            <p:cNvSpPr/>
            <p:nvPr/>
          </p:nvSpPr>
          <p:spPr>
            <a:xfrm rot="-2922755">
              <a:off x="6131772" y="2703283"/>
              <a:ext cx="49391" cy="37945"/>
            </a:xfrm>
            <a:custGeom>
              <a:rect b="b" l="l" r="r" t="t"/>
              <a:pathLst>
                <a:path extrusionOk="0" h="305" w="397">
                  <a:moveTo>
                    <a:pt x="195" y="1"/>
                  </a:moveTo>
                  <a:cubicBezTo>
                    <a:pt x="60" y="8"/>
                    <a:pt x="0" y="173"/>
                    <a:pt x="97" y="263"/>
                  </a:cubicBezTo>
                  <a:cubicBezTo>
                    <a:pt x="125" y="291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397" y="158"/>
                    <a:pt x="329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f377b632c8_2_360"/>
            <p:cNvSpPr/>
            <p:nvPr/>
          </p:nvSpPr>
          <p:spPr>
            <a:xfrm rot="-2922755">
              <a:off x="6213047" y="2814657"/>
              <a:ext cx="50137" cy="37075"/>
            </a:xfrm>
            <a:custGeom>
              <a:rect b="b" l="l" r="r" t="t"/>
              <a:pathLst>
                <a:path extrusionOk="0" h="298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8" y="1"/>
                    <a:pt x="1" y="166"/>
                    <a:pt x="105" y="256"/>
                  </a:cubicBezTo>
                  <a:cubicBezTo>
                    <a:pt x="133" y="284"/>
                    <a:pt x="168" y="297"/>
                    <a:pt x="203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f377b632c8_2_360"/>
            <p:cNvSpPr/>
            <p:nvPr/>
          </p:nvSpPr>
          <p:spPr>
            <a:xfrm rot="-2922755">
              <a:off x="6228698" y="2817800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2"/>
                    <a:pt x="112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f377b632c8_2_360"/>
            <p:cNvSpPr/>
            <p:nvPr/>
          </p:nvSpPr>
          <p:spPr>
            <a:xfrm rot="-2922755">
              <a:off x="6227655" y="281185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f377b632c8_2_360"/>
            <p:cNvSpPr/>
            <p:nvPr/>
          </p:nvSpPr>
          <p:spPr>
            <a:xfrm rot="-2922755">
              <a:off x="6227233" y="280535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0" y="102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f377b632c8_2_360"/>
            <p:cNvSpPr/>
            <p:nvPr/>
          </p:nvSpPr>
          <p:spPr>
            <a:xfrm rot="-2922755">
              <a:off x="6226190" y="279941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3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f377b632c8_2_360"/>
            <p:cNvSpPr/>
            <p:nvPr/>
          </p:nvSpPr>
          <p:spPr>
            <a:xfrm rot="-2922755">
              <a:off x="6225888" y="2792807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f377b632c8_2_360"/>
            <p:cNvSpPr/>
            <p:nvPr/>
          </p:nvSpPr>
          <p:spPr>
            <a:xfrm rot="-2922755">
              <a:off x="6224837" y="2786471"/>
              <a:ext cx="18786" cy="14432"/>
            </a:xfrm>
            <a:custGeom>
              <a:rect b="b" l="l" r="r" t="t"/>
              <a:pathLst>
                <a:path extrusionOk="0" h="116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f377b632c8_2_360"/>
            <p:cNvSpPr/>
            <p:nvPr/>
          </p:nvSpPr>
          <p:spPr>
            <a:xfrm rot="-2922755">
              <a:off x="6224990" y="2781093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23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f377b632c8_2_360"/>
            <p:cNvSpPr/>
            <p:nvPr/>
          </p:nvSpPr>
          <p:spPr>
            <a:xfrm rot="-2922755">
              <a:off x="6223947" y="2775147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3" y="91"/>
                  </a:cubicBezTo>
                  <a:cubicBezTo>
                    <a:pt x="141" y="56"/>
                    <a:pt x="122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f377b632c8_2_360"/>
            <p:cNvSpPr/>
            <p:nvPr/>
          </p:nvSpPr>
          <p:spPr>
            <a:xfrm rot="-2922755">
              <a:off x="6223483" y="2768682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f377b632c8_2_360"/>
            <p:cNvSpPr/>
            <p:nvPr/>
          </p:nvSpPr>
          <p:spPr>
            <a:xfrm rot="-2922755">
              <a:off x="6222318" y="276234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f377b632c8_2_360"/>
            <p:cNvSpPr/>
            <p:nvPr/>
          </p:nvSpPr>
          <p:spPr>
            <a:xfrm rot="-2922755">
              <a:off x="6222147" y="275612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f377b632c8_2_360"/>
            <p:cNvSpPr/>
            <p:nvPr/>
          </p:nvSpPr>
          <p:spPr>
            <a:xfrm rot="-2922755">
              <a:off x="6221050" y="2749811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7" y="108"/>
                    <a:pt x="59" y="112"/>
                    <a:pt x="71" y="112"/>
                  </a:cubicBezTo>
                  <a:cubicBezTo>
                    <a:pt x="87" y="112"/>
                    <a:pt x="104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f377b632c8_2_360"/>
            <p:cNvSpPr/>
            <p:nvPr/>
          </p:nvSpPr>
          <p:spPr>
            <a:xfrm rot="-2922755">
              <a:off x="6204442" y="2730088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5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1" y="8"/>
                    <a:pt x="1" y="165"/>
                    <a:pt x="98" y="263"/>
                  </a:cubicBezTo>
                  <a:cubicBezTo>
                    <a:pt x="130" y="287"/>
                    <a:pt x="166" y="300"/>
                    <a:pt x="202" y="300"/>
                  </a:cubicBezTo>
                  <a:cubicBezTo>
                    <a:pt x="243" y="300"/>
                    <a:pt x="283" y="283"/>
                    <a:pt x="315" y="248"/>
                  </a:cubicBezTo>
                  <a:cubicBezTo>
                    <a:pt x="403" y="153"/>
                    <a:pt x="333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f377b632c8_2_360"/>
            <p:cNvSpPr/>
            <p:nvPr/>
          </p:nvSpPr>
          <p:spPr>
            <a:xfrm rot="-2922755">
              <a:off x="6278068" y="2783590"/>
              <a:ext cx="49391" cy="37572"/>
            </a:xfrm>
            <a:custGeom>
              <a:rect b="b" l="l" r="r" t="t"/>
              <a:pathLst>
                <a:path extrusionOk="0" h="302" w="397">
                  <a:moveTo>
                    <a:pt x="195" y="1"/>
                  </a:moveTo>
                  <a:cubicBezTo>
                    <a:pt x="60" y="8"/>
                    <a:pt x="0" y="173"/>
                    <a:pt x="97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2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f377b632c8_2_360"/>
            <p:cNvSpPr/>
            <p:nvPr/>
          </p:nvSpPr>
          <p:spPr>
            <a:xfrm rot="-2922755">
              <a:off x="6293744" y="279312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3" y="90"/>
                  </a:cubicBezTo>
                  <a:cubicBezTo>
                    <a:pt x="142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f377b632c8_2_360"/>
            <p:cNvSpPr/>
            <p:nvPr/>
          </p:nvSpPr>
          <p:spPr>
            <a:xfrm rot="-2922755">
              <a:off x="6292935" y="2790783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f377b632c8_2_360"/>
            <p:cNvSpPr/>
            <p:nvPr/>
          </p:nvSpPr>
          <p:spPr>
            <a:xfrm rot="-2922755">
              <a:off x="6293422" y="2789105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2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f377b632c8_2_360"/>
            <p:cNvSpPr/>
            <p:nvPr/>
          </p:nvSpPr>
          <p:spPr>
            <a:xfrm rot="-2922755">
              <a:off x="6292600" y="2786833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gf377b632c8_2_360"/>
            <p:cNvSpPr/>
            <p:nvPr/>
          </p:nvSpPr>
          <p:spPr>
            <a:xfrm rot="-2922755">
              <a:off x="6292858" y="278440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5" y="109"/>
                    <a:pt x="58" y="115"/>
                    <a:pt x="72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f377b632c8_2_360"/>
            <p:cNvSpPr/>
            <p:nvPr/>
          </p:nvSpPr>
          <p:spPr>
            <a:xfrm rot="-2922755">
              <a:off x="6292235" y="2782966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f377b632c8_2_360"/>
            <p:cNvSpPr/>
            <p:nvPr/>
          </p:nvSpPr>
          <p:spPr>
            <a:xfrm rot="-2922755">
              <a:off x="6292280" y="278068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gf377b632c8_2_360"/>
            <p:cNvSpPr/>
            <p:nvPr/>
          </p:nvSpPr>
          <p:spPr>
            <a:xfrm rot="-2922755">
              <a:off x="6292083" y="2779047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f377b632c8_2_360"/>
            <p:cNvSpPr/>
            <p:nvPr/>
          </p:nvSpPr>
          <p:spPr>
            <a:xfrm rot="-2922755">
              <a:off x="6292018" y="277664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gf377b632c8_2_360"/>
            <p:cNvSpPr/>
            <p:nvPr/>
          </p:nvSpPr>
          <p:spPr>
            <a:xfrm rot="-2922755">
              <a:off x="6291208" y="2774303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7" y="108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gf377b632c8_2_360"/>
            <p:cNvSpPr/>
            <p:nvPr/>
          </p:nvSpPr>
          <p:spPr>
            <a:xfrm rot="-2922755">
              <a:off x="6291695" y="277274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5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gf377b632c8_2_360"/>
            <p:cNvSpPr/>
            <p:nvPr/>
          </p:nvSpPr>
          <p:spPr>
            <a:xfrm rot="-2922755">
              <a:off x="6290921" y="2770457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2" y="0"/>
                    <a:pt x="0" y="60"/>
                    <a:pt x="37" y="98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gf377b632c8_2_360"/>
            <p:cNvSpPr/>
            <p:nvPr/>
          </p:nvSpPr>
          <p:spPr>
            <a:xfrm rot="-2922755">
              <a:off x="6274748" y="2755835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9"/>
                    <a:pt x="1" y="173"/>
                    <a:pt x="98" y="263"/>
                  </a:cubicBezTo>
                  <a:cubicBezTo>
                    <a:pt x="131" y="288"/>
                    <a:pt x="168" y="301"/>
                    <a:pt x="206" y="301"/>
                  </a:cubicBezTo>
                  <a:cubicBezTo>
                    <a:pt x="245" y="301"/>
                    <a:pt x="284" y="287"/>
                    <a:pt x="315" y="256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gf377b632c8_2_360"/>
            <p:cNvSpPr/>
            <p:nvPr/>
          </p:nvSpPr>
          <p:spPr>
            <a:xfrm rot="-2922755">
              <a:off x="6342212" y="2753032"/>
              <a:ext cx="49391" cy="37821"/>
            </a:xfrm>
            <a:custGeom>
              <a:rect b="b" l="l" r="r" t="t"/>
              <a:pathLst>
                <a:path extrusionOk="0" h="304" w="397">
                  <a:moveTo>
                    <a:pt x="195" y="0"/>
                  </a:moveTo>
                  <a:cubicBezTo>
                    <a:pt x="60" y="8"/>
                    <a:pt x="0" y="172"/>
                    <a:pt x="97" y="262"/>
                  </a:cubicBezTo>
                  <a:cubicBezTo>
                    <a:pt x="125" y="290"/>
                    <a:pt x="160" y="304"/>
                    <a:pt x="195" y="304"/>
                  </a:cubicBezTo>
                  <a:cubicBezTo>
                    <a:pt x="235" y="304"/>
                    <a:pt x="275" y="287"/>
                    <a:pt x="307" y="255"/>
                  </a:cubicBezTo>
                  <a:cubicBezTo>
                    <a:pt x="397" y="158"/>
                    <a:pt x="322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gf377b632c8_2_360"/>
            <p:cNvSpPr/>
            <p:nvPr/>
          </p:nvSpPr>
          <p:spPr>
            <a:xfrm rot="-2922755">
              <a:off x="6358417" y="2767628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f377b632c8_2_360"/>
            <p:cNvSpPr/>
            <p:nvPr/>
          </p:nvSpPr>
          <p:spPr>
            <a:xfrm rot="-2922755">
              <a:off x="6358308" y="277038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f377b632c8_2_360"/>
            <p:cNvSpPr/>
            <p:nvPr/>
          </p:nvSpPr>
          <p:spPr>
            <a:xfrm rot="-2922755">
              <a:off x="6358981" y="277233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2"/>
                  </a:cubicBezTo>
                  <a:cubicBezTo>
                    <a:pt x="23" y="2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gf377b632c8_2_360"/>
            <p:cNvSpPr/>
            <p:nvPr/>
          </p:nvSpPr>
          <p:spPr>
            <a:xfrm rot="-2922755">
              <a:off x="6358642" y="2774337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gf377b632c8_2_360"/>
            <p:cNvSpPr/>
            <p:nvPr/>
          </p:nvSpPr>
          <p:spPr>
            <a:xfrm rot="-2922755">
              <a:off x="6359304" y="2776355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6" y="107"/>
                    <a:pt x="101" y="101"/>
                    <a:pt x="113" y="90"/>
                  </a:cubicBezTo>
                  <a:cubicBezTo>
                    <a:pt x="143" y="52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gf377b632c8_2_360"/>
            <p:cNvSpPr/>
            <p:nvPr/>
          </p:nvSpPr>
          <p:spPr>
            <a:xfrm rot="-2922755">
              <a:off x="6359470" y="277897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gf377b632c8_2_360"/>
            <p:cNvSpPr/>
            <p:nvPr/>
          </p:nvSpPr>
          <p:spPr>
            <a:xfrm rot="-2922755">
              <a:off x="6359545" y="2780222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16" y="0"/>
                    <a:pt x="1" y="60"/>
                    <a:pt x="31" y="98"/>
                  </a:cubicBezTo>
                  <a:cubicBezTo>
                    <a:pt x="41" y="105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f377b632c8_2_360"/>
            <p:cNvSpPr/>
            <p:nvPr/>
          </p:nvSpPr>
          <p:spPr>
            <a:xfrm rot="-2922755">
              <a:off x="6359669" y="278287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f377b632c8_2_360"/>
            <p:cNvSpPr/>
            <p:nvPr/>
          </p:nvSpPr>
          <p:spPr>
            <a:xfrm rot="-2922755">
              <a:off x="6360144" y="2783983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8" y="1"/>
                  </a:moveTo>
                  <a:cubicBezTo>
                    <a:pt x="15" y="8"/>
                    <a:pt x="0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gf377b632c8_2_360"/>
            <p:cNvSpPr/>
            <p:nvPr/>
          </p:nvSpPr>
          <p:spPr>
            <a:xfrm rot="-2922755">
              <a:off x="6359987" y="2786765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gf377b632c8_2_360"/>
            <p:cNvSpPr/>
            <p:nvPr/>
          </p:nvSpPr>
          <p:spPr>
            <a:xfrm rot="-2922755">
              <a:off x="6360811" y="278876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7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gf377b632c8_2_360"/>
            <p:cNvSpPr/>
            <p:nvPr/>
          </p:nvSpPr>
          <p:spPr>
            <a:xfrm rot="-2922755">
              <a:off x="6360472" y="279064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8"/>
                    <a:pt x="0" y="60"/>
                    <a:pt x="37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gf377b632c8_2_360"/>
            <p:cNvSpPr/>
            <p:nvPr/>
          </p:nvSpPr>
          <p:spPr>
            <a:xfrm rot="-2922755">
              <a:off x="6345015" y="2782118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3" y="296"/>
                    <a:pt x="199" y="296"/>
                  </a:cubicBezTo>
                  <a:cubicBezTo>
                    <a:pt x="239" y="296"/>
                    <a:pt x="280" y="279"/>
                    <a:pt x="308" y="248"/>
                  </a:cubicBezTo>
                  <a:cubicBezTo>
                    <a:pt x="395" y="152"/>
                    <a:pt x="333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gf377b632c8_2_360"/>
            <p:cNvSpPr/>
            <p:nvPr/>
          </p:nvSpPr>
          <p:spPr>
            <a:xfrm rot="-2922755">
              <a:off x="6407118" y="2723534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5"/>
                  </a:cubicBezTo>
                  <a:cubicBezTo>
                    <a:pt x="125" y="283"/>
                    <a:pt x="162" y="297"/>
                    <a:pt x="199" y="297"/>
                  </a:cubicBezTo>
                  <a:cubicBezTo>
                    <a:pt x="240" y="297"/>
                    <a:pt x="283" y="280"/>
                    <a:pt x="314" y="248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f377b632c8_2_360"/>
            <p:cNvSpPr/>
            <p:nvPr/>
          </p:nvSpPr>
          <p:spPr>
            <a:xfrm rot="-2922755">
              <a:off x="6423838" y="2743780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gf377b632c8_2_360"/>
            <p:cNvSpPr/>
            <p:nvPr/>
          </p:nvSpPr>
          <p:spPr>
            <a:xfrm rot="-2922755">
              <a:off x="6424881" y="274960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15" y="1"/>
                    <a:pt x="0" y="60"/>
                    <a:pt x="30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1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gf377b632c8_2_360"/>
            <p:cNvSpPr/>
            <p:nvPr/>
          </p:nvSpPr>
          <p:spPr>
            <a:xfrm rot="-2922755">
              <a:off x="6425242" y="275623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f377b632c8_2_360"/>
            <p:cNvSpPr/>
            <p:nvPr/>
          </p:nvSpPr>
          <p:spPr>
            <a:xfrm rot="-2922755">
              <a:off x="6426388" y="2762012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gf377b632c8_2_360"/>
            <p:cNvSpPr/>
            <p:nvPr/>
          </p:nvSpPr>
          <p:spPr>
            <a:xfrm rot="-2922755">
              <a:off x="6426404" y="276788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9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gf377b632c8_2_360"/>
            <p:cNvSpPr/>
            <p:nvPr/>
          </p:nvSpPr>
          <p:spPr>
            <a:xfrm rot="-2922755">
              <a:off x="6426538" y="2774121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7"/>
                    <a:pt x="59" y="112"/>
                    <a:pt x="71" y="112"/>
                  </a:cubicBezTo>
                  <a:cubicBezTo>
                    <a:pt x="87" y="112"/>
                    <a:pt x="104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f377b632c8_2_360"/>
            <p:cNvSpPr/>
            <p:nvPr/>
          </p:nvSpPr>
          <p:spPr>
            <a:xfrm rot="-2922755">
              <a:off x="6427588" y="278045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gf377b632c8_2_360"/>
            <p:cNvSpPr/>
            <p:nvPr/>
          </p:nvSpPr>
          <p:spPr>
            <a:xfrm rot="-2922755">
              <a:off x="6427805" y="278665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gf377b632c8_2_360"/>
            <p:cNvSpPr/>
            <p:nvPr/>
          </p:nvSpPr>
          <p:spPr>
            <a:xfrm rot="-2922755">
              <a:off x="6428950" y="2792945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2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f377b632c8_2_360"/>
            <p:cNvSpPr/>
            <p:nvPr/>
          </p:nvSpPr>
          <p:spPr>
            <a:xfrm rot="-2922755">
              <a:off x="6429286" y="2799130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gf377b632c8_2_360"/>
            <p:cNvSpPr/>
            <p:nvPr/>
          </p:nvSpPr>
          <p:spPr>
            <a:xfrm rot="-2922755">
              <a:off x="6430456" y="280535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gf377b632c8_2_360"/>
            <p:cNvSpPr/>
            <p:nvPr/>
          </p:nvSpPr>
          <p:spPr>
            <a:xfrm rot="-2922755">
              <a:off x="6430381" y="2810756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f377b632c8_2_360"/>
            <p:cNvSpPr/>
            <p:nvPr/>
          </p:nvSpPr>
          <p:spPr>
            <a:xfrm rot="-2922755">
              <a:off x="6415296" y="2807312"/>
              <a:ext cx="50510" cy="37572"/>
            </a:xfrm>
            <a:custGeom>
              <a:rect b="b" l="l" r="r" t="t"/>
              <a:pathLst>
                <a:path extrusionOk="0" h="302" w="406">
                  <a:moveTo>
                    <a:pt x="196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5" y="158"/>
                    <a:pt x="330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gf377b632c8_2_360"/>
            <p:cNvSpPr/>
            <p:nvPr/>
          </p:nvSpPr>
          <p:spPr>
            <a:xfrm rot="-2922755">
              <a:off x="6481092" y="2693291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0" y="68"/>
                    <a:pt x="0" y="151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1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gf377b632c8_2_360"/>
            <p:cNvSpPr/>
            <p:nvPr/>
          </p:nvSpPr>
          <p:spPr>
            <a:xfrm rot="-2922755">
              <a:off x="6492097" y="271909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f377b632c8_2_360"/>
            <p:cNvSpPr/>
            <p:nvPr/>
          </p:nvSpPr>
          <p:spPr>
            <a:xfrm rot="-2922755">
              <a:off x="6493504" y="2729302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f377b632c8_2_360"/>
            <p:cNvSpPr/>
            <p:nvPr/>
          </p:nvSpPr>
          <p:spPr>
            <a:xfrm rot="-2922755">
              <a:off x="6494283" y="2739399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gf377b632c8_2_360"/>
            <p:cNvSpPr/>
            <p:nvPr/>
          </p:nvSpPr>
          <p:spPr>
            <a:xfrm rot="-2922755">
              <a:off x="6495689" y="274960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f377b632c8_2_360"/>
            <p:cNvSpPr/>
            <p:nvPr/>
          </p:nvSpPr>
          <p:spPr>
            <a:xfrm rot="-2922755">
              <a:off x="6496491" y="2760031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9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f377b632c8_2_360"/>
            <p:cNvSpPr/>
            <p:nvPr/>
          </p:nvSpPr>
          <p:spPr>
            <a:xfrm rot="-2922755">
              <a:off x="6498176" y="2770577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1" y="103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gf377b632c8_2_360"/>
            <p:cNvSpPr/>
            <p:nvPr/>
          </p:nvSpPr>
          <p:spPr>
            <a:xfrm rot="-2922755">
              <a:off x="6498791" y="278108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f377b632c8_2_360"/>
            <p:cNvSpPr/>
            <p:nvPr/>
          </p:nvSpPr>
          <p:spPr>
            <a:xfrm rot="-2922755">
              <a:off x="6500157" y="2790930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3"/>
                    <a:pt x="112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gf377b632c8_2_360"/>
            <p:cNvSpPr/>
            <p:nvPr/>
          </p:nvSpPr>
          <p:spPr>
            <a:xfrm rot="-2922755">
              <a:off x="6500841" y="2801464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gf377b632c8_2_360"/>
            <p:cNvSpPr/>
            <p:nvPr/>
          </p:nvSpPr>
          <p:spPr>
            <a:xfrm rot="-2922755">
              <a:off x="6501355" y="281150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f377b632c8_2_360"/>
            <p:cNvSpPr/>
            <p:nvPr/>
          </p:nvSpPr>
          <p:spPr>
            <a:xfrm rot="-2922755">
              <a:off x="6502761" y="282170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f377b632c8_2_360"/>
            <p:cNvSpPr/>
            <p:nvPr/>
          </p:nvSpPr>
          <p:spPr>
            <a:xfrm rot="-2922755">
              <a:off x="6503540" y="2831805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7"/>
                    <a:pt x="59" y="112"/>
                    <a:pt x="71" y="112"/>
                  </a:cubicBezTo>
                  <a:cubicBezTo>
                    <a:pt x="87" y="112"/>
                    <a:pt x="104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gf377b632c8_2_360"/>
            <p:cNvSpPr/>
            <p:nvPr/>
          </p:nvSpPr>
          <p:spPr>
            <a:xfrm rot="-2922755">
              <a:off x="6489077" y="2833502"/>
              <a:ext cx="50510" cy="37945"/>
            </a:xfrm>
            <a:custGeom>
              <a:rect b="b" l="l" r="r" t="t"/>
              <a:pathLst>
                <a:path extrusionOk="0" h="305" w="406">
                  <a:moveTo>
                    <a:pt x="196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6" y="291"/>
                    <a:pt x="163" y="304"/>
                    <a:pt x="199" y="304"/>
                  </a:cubicBezTo>
                  <a:cubicBezTo>
                    <a:pt x="241" y="304"/>
                    <a:pt x="284" y="287"/>
                    <a:pt x="315" y="255"/>
                  </a:cubicBezTo>
                  <a:cubicBezTo>
                    <a:pt x="405" y="158"/>
                    <a:pt x="330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f377b632c8_2_360"/>
            <p:cNvSpPr/>
            <p:nvPr/>
          </p:nvSpPr>
          <p:spPr>
            <a:xfrm rot="-2922755">
              <a:off x="6547341" y="2664289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8" y="8"/>
                    <a:pt x="0" y="173"/>
                    <a:pt x="105" y="262"/>
                  </a:cubicBezTo>
                  <a:cubicBezTo>
                    <a:pt x="134" y="288"/>
                    <a:pt x="170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3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f377b632c8_2_360"/>
            <p:cNvSpPr/>
            <p:nvPr/>
          </p:nvSpPr>
          <p:spPr>
            <a:xfrm rot="-2922755">
              <a:off x="6565191" y="269555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f377b632c8_2_360"/>
            <p:cNvSpPr/>
            <p:nvPr/>
          </p:nvSpPr>
          <p:spPr>
            <a:xfrm rot="-2922755">
              <a:off x="6567546" y="271002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7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f377b632c8_2_360"/>
            <p:cNvSpPr/>
            <p:nvPr/>
          </p:nvSpPr>
          <p:spPr>
            <a:xfrm rot="-2922755">
              <a:off x="6568403" y="2724526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f377b632c8_2_360"/>
            <p:cNvSpPr/>
            <p:nvPr/>
          </p:nvSpPr>
          <p:spPr>
            <a:xfrm rot="-2922755">
              <a:off x="6569402" y="2738444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gf377b632c8_2_360"/>
            <p:cNvSpPr/>
            <p:nvPr/>
          </p:nvSpPr>
          <p:spPr>
            <a:xfrm rot="-2922755">
              <a:off x="6571589" y="2753313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f377b632c8_2_360"/>
            <p:cNvSpPr/>
            <p:nvPr/>
          </p:nvSpPr>
          <p:spPr>
            <a:xfrm rot="-2922755">
              <a:off x="6572473" y="276735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f377b632c8_2_360"/>
            <p:cNvSpPr/>
            <p:nvPr/>
          </p:nvSpPr>
          <p:spPr>
            <a:xfrm rot="-2922755">
              <a:off x="6574317" y="2781337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f377b632c8_2_360"/>
            <p:cNvSpPr/>
            <p:nvPr/>
          </p:nvSpPr>
          <p:spPr>
            <a:xfrm rot="-2922755">
              <a:off x="6575556" y="279631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7"/>
                    <a:pt x="79" y="107"/>
                  </a:cubicBezTo>
                  <a:cubicBezTo>
                    <a:pt x="93" y="107"/>
                    <a:pt x="106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f377b632c8_2_360"/>
            <p:cNvSpPr/>
            <p:nvPr/>
          </p:nvSpPr>
          <p:spPr>
            <a:xfrm rot="-2922755">
              <a:off x="6577368" y="281032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4" y="104"/>
                    <a:pt x="55" y="108"/>
                    <a:pt x="68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f377b632c8_2_360"/>
            <p:cNvSpPr/>
            <p:nvPr/>
          </p:nvSpPr>
          <p:spPr>
            <a:xfrm rot="-2922755">
              <a:off x="6578378" y="2824290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gf377b632c8_2_360"/>
            <p:cNvSpPr/>
            <p:nvPr/>
          </p:nvSpPr>
          <p:spPr>
            <a:xfrm rot="-2922755">
              <a:off x="6580408" y="2839187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gf377b632c8_2_360"/>
            <p:cNvSpPr/>
            <p:nvPr/>
          </p:nvSpPr>
          <p:spPr>
            <a:xfrm rot="-2922755">
              <a:off x="6581288" y="28532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gf377b632c8_2_360"/>
            <p:cNvSpPr/>
            <p:nvPr/>
          </p:nvSpPr>
          <p:spPr>
            <a:xfrm rot="-2922755">
              <a:off x="6567902" y="2861279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6"/>
                  </a:cubicBezTo>
                  <a:cubicBezTo>
                    <a:pt x="126" y="284"/>
                    <a:pt x="162" y="297"/>
                    <a:pt x="198" y="297"/>
                  </a:cubicBezTo>
                  <a:cubicBezTo>
                    <a:pt x="239" y="297"/>
                    <a:pt x="280" y="280"/>
                    <a:pt x="307" y="248"/>
                  </a:cubicBezTo>
                  <a:cubicBezTo>
                    <a:pt x="395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gf377b632c8_2_360"/>
            <p:cNvSpPr/>
            <p:nvPr/>
          </p:nvSpPr>
          <p:spPr>
            <a:xfrm rot="-2922755">
              <a:off x="6626036" y="2635269"/>
              <a:ext cx="50510" cy="37821"/>
            </a:xfrm>
            <a:custGeom>
              <a:rect b="b" l="l" r="r" t="t"/>
              <a:pathLst>
                <a:path extrusionOk="0" h="304" w="406">
                  <a:moveTo>
                    <a:pt x="195" y="0"/>
                  </a:moveTo>
                  <a:cubicBezTo>
                    <a:pt x="61" y="8"/>
                    <a:pt x="1" y="172"/>
                    <a:pt x="98" y="262"/>
                  </a:cubicBezTo>
                  <a:cubicBezTo>
                    <a:pt x="126" y="290"/>
                    <a:pt x="162" y="304"/>
                    <a:pt x="199" y="304"/>
                  </a:cubicBezTo>
                  <a:cubicBezTo>
                    <a:pt x="239" y="304"/>
                    <a:pt x="280" y="287"/>
                    <a:pt x="308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gf377b632c8_2_360"/>
            <p:cNvSpPr/>
            <p:nvPr/>
          </p:nvSpPr>
          <p:spPr>
            <a:xfrm rot="-2922755">
              <a:off x="6644956" y="267264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f377b632c8_2_360"/>
            <p:cNvSpPr/>
            <p:nvPr/>
          </p:nvSpPr>
          <p:spPr>
            <a:xfrm rot="-2922755">
              <a:off x="6646802" y="2691641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f377b632c8_2_360"/>
            <p:cNvSpPr/>
            <p:nvPr/>
          </p:nvSpPr>
          <p:spPr>
            <a:xfrm rot="-2922755">
              <a:off x="6648846" y="270925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15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1" y="111"/>
                    <a:pt x="99" y="103"/>
                    <a:pt x="112" y="90"/>
                  </a:cubicBezTo>
                  <a:cubicBezTo>
                    <a:pt x="142" y="60"/>
                    <a:pt x="112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f377b632c8_2_360"/>
            <p:cNvSpPr/>
            <p:nvPr/>
          </p:nvSpPr>
          <p:spPr>
            <a:xfrm rot="-2922755">
              <a:off x="6650510" y="272834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f377b632c8_2_360"/>
            <p:cNvSpPr/>
            <p:nvPr/>
          </p:nvSpPr>
          <p:spPr>
            <a:xfrm rot="-2922755">
              <a:off x="6652234" y="2747079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f377b632c8_2_360"/>
            <p:cNvSpPr/>
            <p:nvPr/>
          </p:nvSpPr>
          <p:spPr>
            <a:xfrm rot="-2922755">
              <a:off x="6654260" y="276502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f377b632c8_2_360"/>
            <p:cNvSpPr/>
            <p:nvPr/>
          </p:nvSpPr>
          <p:spPr>
            <a:xfrm rot="-2922755">
              <a:off x="6655937" y="278377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f377b632c8_2_360"/>
            <p:cNvSpPr/>
            <p:nvPr/>
          </p:nvSpPr>
          <p:spPr>
            <a:xfrm rot="-2922755">
              <a:off x="6658104" y="280166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4" y="108"/>
                    <a:pt x="54" y="112"/>
                    <a:pt x="65" y="112"/>
                  </a:cubicBezTo>
                  <a:cubicBezTo>
                    <a:pt x="81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f377b632c8_2_360"/>
            <p:cNvSpPr/>
            <p:nvPr/>
          </p:nvSpPr>
          <p:spPr>
            <a:xfrm rot="-2922755">
              <a:off x="6659645" y="2820485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f377b632c8_2_360"/>
            <p:cNvSpPr/>
            <p:nvPr/>
          </p:nvSpPr>
          <p:spPr>
            <a:xfrm rot="-2922755">
              <a:off x="6661994" y="2838274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f377b632c8_2_360"/>
            <p:cNvSpPr/>
            <p:nvPr/>
          </p:nvSpPr>
          <p:spPr>
            <a:xfrm rot="-2922755">
              <a:off x="6663564" y="285753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2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f377b632c8_2_360"/>
            <p:cNvSpPr/>
            <p:nvPr/>
          </p:nvSpPr>
          <p:spPr>
            <a:xfrm rot="-2922755">
              <a:off x="6665964" y="2875835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f377b632c8_2_360"/>
            <p:cNvSpPr/>
            <p:nvPr/>
          </p:nvSpPr>
          <p:spPr>
            <a:xfrm rot="-2922755">
              <a:off x="6652100" y="2889156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5"/>
                  </a:cubicBezTo>
                  <a:cubicBezTo>
                    <a:pt x="126" y="283"/>
                    <a:pt x="162" y="297"/>
                    <a:pt x="199" y="297"/>
                  </a:cubicBezTo>
                  <a:cubicBezTo>
                    <a:pt x="241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gf377b632c8_2_360"/>
            <p:cNvSpPr/>
            <p:nvPr/>
          </p:nvSpPr>
          <p:spPr>
            <a:xfrm rot="-2922755">
              <a:off x="6719087" y="2608555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0" y="68"/>
                    <a:pt x="0" y="151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f377b632c8_2_360"/>
            <p:cNvSpPr/>
            <p:nvPr/>
          </p:nvSpPr>
          <p:spPr>
            <a:xfrm rot="-2922755">
              <a:off x="6744558" y="2918017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f377b632c8_2_360"/>
            <p:cNvSpPr/>
            <p:nvPr/>
          </p:nvSpPr>
          <p:spPr>
            <a:xfrm rot="-2922755">
              <a:off x="6732082" y="265104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f377b632c8_2_360"/>
            <p:cNvSpPr/>
            <p:nvPr/>
          </p:nvSpPr>
          <p:spPr>
            <a:xfrm rot="-2922755">
              <a:off x="6733967" y="267369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f377b632c8_2_360"/>
            <p:cNvSpPr/>
            <p:nvPr/>
          </p:nvSpPr>
          <p:spPr>
            <a:xfrm rot="-2922755">
              <a:off x="6736906" y="269636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f377b632c8_2_360"/>
            <p:cNvSpPr/>
            <p:nvPr/>
          </p:nvSpPr>
          <p:spPr>
            <a:xfrm rot="-2922755">
              <a:off x="6738838" y="2718989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f377b632c8_2_360"/>
            <p:cNvSpPr/>
            <p:nvPr/>
          </p:nvSpPr>
          <p:spPr>
            <a:xfrm rot="-2922755">
              <a:off x="6741751" y="274160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f377b632c8_2_360"/>
            <p:cNvSpPr/>
            <p:nvPr/>
          </p:nvSpPr>
          <p:spPr>
            <a:xfrm rot="-2922755">
              <a:off x="6743597" y="276379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75" y="0"/>
                  </a:moveTo>
                  <a:cubicBezTo>
                    <a:pt x="23" y="8"/>
                    <a:pt x="0" y="68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1" y="109"/>
                    <a:pt x="113" y="97"/>
                  </a:cubicBezTo>
                  <a:cubicBezTo>
                    <a:pt x="143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f377b632c8_2_360"/>
            <p:cNvSpPr/>
            <p:nvPr/>
          </p:nvSpPr>
          <p:spPr>
            <a:xfrm rot="-2922755">
              <a:off x="6746133" y="2786075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16" y="8"/>
                    <a:pt x="1" y="61"/>
                    <a:pt x="31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f377b632c8_2_360"/>
            <p:cNvSpPr/>
            <p:nvPr/>
          </p:nvSpPr>
          <p:spPr>
            <a:xfrm rot="-2922755">
              <a:off x="6748187" y="280909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f377b632c8_2_360"/>
            <p:cNvSpPr/>
            <p:nvPr/>
          </p:nvSpPr>
          <p:spPr>
            <a:xfrm rot="-2922755">
              <a:off x="6750234" y="283172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7" y="98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f377b632c8_2_360"/>
            <p:cNvSpPr/>
            <p:nvPr/>
          </p:nvSpPr>
          <p:spPr>
            <a:xfrm rot="-2922755">
              <a:off x="6753057" y="285439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f377b632c8_2_360"/>
            <p:cNvSpPr/>
            <p:nvPr/>
          </p:nvSpPr>
          <p:spPr>
            <a:xfrm rot="-2922755">
              <a:off x="6755100" y="2877010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7" y="0"/>
                    <a:pt x="75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f377b632c8_2_360"/>
            <p:cNvSpPr/>
            <p:nvPr/>
          </p:nvSpPr>
          <p:spPr>
            <a:xfrm rot="-2922755">
              <a:off x="6757970" y="2899534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2"/>
                    <a:pt x="30" y="91"/>
                  </a:cubicBezTo>
                  <a:cubicBezTo>
                    <a:pt x="41" y="103"/>
                    <a:pt x="56" y="108"/>
                    <a:pt x="71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f377b632c8_2_360"/>
            <p:cNvSpPr/>
            <p:nvPr/>
          </p:nvSpPr>
          <p:spPr>
            <a:xfrm rot="-2922755">
              <a:off x="6809823" y="2582958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1"/>
                  </a:moveTo>
                  <a:cubicBezTo>
                    <a:pt x="194" y="1"/>
                    <a:pt x="191" y="1"/>
                    <a:pt x="188" y="1"/>
                  </a:cubicBezTo>
                  <a:cubicBezTo>
                    <a:pt x="61" y="1"/>
                    <a:pt x="1" y="166"/>
                    <a:pt x="98" y="256"/>
                  </a:cubicBezTo>
                  <a:cubicBezTo>
                    <a:pt x="126" y="284"/>
                    <a:pt x="161" y="297"/>
                    <a:pt x="196" y="297"/>
                  </a:cubicBezTo>
                  <a:cubicBezTo>
                    <a:pt x="236" y="297"/>
                    <a:pt x="276" y="280"/>
                    <a:pt x="308" y="248"/>
                  </a:cubicBezTo>
                  <a:cubicBezTo>
                    <a:pt x="395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f377b632c8_2_360"/>
            <p:cNvSpPr/>
            <p:nvPr/>
          </p:nvSpPr>
          <p:spPr>
            <a:xfrm rot="-2922755">
              <a:off x="6853312" y="2948354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f377b632c8_2_360"/>
            <p:cNvSpPr/>
            <p:nvPr/>
          </p:nvSpPr>
          <p:spPr>
            <a:xfrm rot="-2922755">
              <a:off x="6829098" y="2630969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f377b632c8_2_360"/>
            <p:cNvSpPr/>
            <p:nvPr/>
          </p:nvSpPr>
          <p:spPr>
            <a:xfrm rot="-2922755">
              <a:off x="6831463" y="2657485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f377b632c8_2_360"/>
            <p:cNvSpPr/>
            <p:nvPr/>
          </p:nvSpPr>
          <p:spPr>
            <a:xfrm rot="-2922755">
              <a:off x="6834771" y="268391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0"/>
                  </a:moveTo>
                  <a:cubicBezTo>
                    <a:pt x="22" y="8"/>
                    <a:pt x="0" y="68"/>
                    <a:pt x="37" y="98"/>
                  </a:cubicBezTo>
                  <a:cubicBezTo>
                    <a:pt x="45" y="109"/>
                    <a:pt x="58" y="115"/>
                    <a:pt x="72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f377b632c8_2_360"/>
            <p:cNvSpPr/>
            <p:nvPr/>
          </p:nvSpPr>
          <p:spPr>
            <a:xfrm rot="-2922755">
              <a:off x="6836986" y="2710496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f377b632c8_2_360"/>
            <p:cNvSpPr/>
            <p:nvPr/>
          </p:nvSpPr>
          <p:spPr>
            <a:xfrm rot="-2922755">
              <a:off x="6840524" y="2737803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f377b632c8_2_360"/>
            <p:cNvSpPr/>
            <p:nvPr/>
          </p:nvSpPr>
          <p:spPr>
            <a:xfrm rot="-2922755">
              <a:off x="6842934" y="2764693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3" y="91"/>
                  </a:cubicBezTo>
                  <a:cubicBezTo>
                    <a:pt x="141" y="56"/>
                    <a:pt x="123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f377b632c8_2_360"/>
            <p:cNvSpPr/>
            <p:nvPr/>
          </p:nvSpPr>
          <p:spPr>
            <a:xfrm rot="-2922755">
              <a:off x="6845132" y="279124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f377b632c8_2_360"/>
            <p:cNvSpPr/>
            <p:nvPr/>
          </p:nvSpPr>
          <p:spPr>
            <a:xfrm rot="-2922755">
              <a:off x="6848321" y="281777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f377b632c8_2_360"/>
            <p:cNvSpPr/>
            <p:nvPr/>
          </p:nvSpPr>
          <p:spPr>
            <a:xfrm rot="-2922755">
              <a:off x="6850609" y="284439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gf377b632c8_2_360"/>
            <p:cNvSpPr/>
            <p:nvPr/>
          </p:nvSpPr>
          <p:spPr>
            <a:xfrm rot="-2922755">
              <a:off x="6853845" y="287091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f377b632c8_2_360"/>
            <p:cNvSpPr/>
            <p:nvPr/>
          </p:nvSpPr>
          <p:spPr>
            <a:xfrm rot="-2922755">
              <a:off x="6856039" y="289745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50" y="60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gf377b632c8_2_360"/>
            <p:cNvSpPr/>
            <p:nvPr/>
          </p:nvSpPr>
          <p:spPr>
            <a:xfrm rot="-2922755">
              <a:off x="6859228" y="292398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0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0" y="103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gf377b632c8_2_360"/>
            <p:cNvSpPr/>
            <p:nvPr/>
          </p:nvSpPr>
          <p:spPr>
            <a:xfrm rot="-2922755">
              <a:off x="6923793" y="2559058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7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7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f377b632c8_2_360"/>
            <p:cNvSpPr/>
            <p:nvPr/>
          </p:nvSpPr>
          <p:spPr>
            <a:xfrm rot="-2922755">
              <a:off x="6961102" y="2981051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0"/>
                  </a:moveTo>
                  <a:cubicBezTo>
                    <a:pt x="194" y="0"/>
                    <a:pt x="191" y="0"/>
                    <a:pt x="188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1" y="296"/>
                    <a:pt x="196" y="296"/>
                  </a:cubicBezTo>
                  <a:cubicBezTo>
                    <a:pt x="236" y="296"/>
                    <a:pt x="276" y="279"/>
                    <a:pt x="308" y="247"/>
                  </a:cubicBezTo>
                  <a:cubicBezTo>
                    <a:pt x="396" y="152"/>
                    <a:pt x="326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gf377b632c8_2_360"/>
            <p:cNvSpPr/>
            <p:nvPr/>
          </p:nvSpPr>
          <p:spPr>
            <a:xfrm rot="-2922755">
              <a:off x="6937960" y="2612665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gf377b632c8_2_360"/>
            <p:cNvSpPr/>
            <p:nvPr/>
          </p:nvSpPr>
          <p:spPr>
            <a:xfrm rot="-2922755">
              <a:off x="6940693" y="264357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gf377b632c8_2_360"/>
            <p:cNvSpPr/>
            <p:nvPr/>
          </p:nvSpPr>
          <p:spPr>
            <a:xfrm rot="-2922755">
              <a:off x="6943346" y="2673940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7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gf377b632c8_2_360"/>
            <p:cNvSpPr/>
            <p:nvPr/>
          </p:nvSpPr>
          <p:spPr>
            <a:xfrm rot="-2922755">
              <a:off x="6947264" y="270517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gf377b632c8_2_360"/>
            <p:cNvSpPr/>
            <p:nvPr/>
          </p:nvSpPr>
          <p:spPr>
            <a:xfrm rot="-2922755">
              <a:off x="6949828" y="273558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gf377b632c8_2_360"/>
            <p:cNvSpPr/>
            <p:nvPr/>
          </p:nvSpPr>
          <p:spPr>
            <a:xfrm rot="-2922755">
              <a:off x="6953419" y="276610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gf377b632c8_2_360"/>
            <p:cNvSpPr/>
            <p:nvPr/>
          </p:nvSpPr>
          <p:spPr>
            <a:xfrm rot="-2922755">
              <a:off x="6956420" y="2797233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gf377b632c8_2_360"/>
            <p:cNvSpPr/>
            <p:nvPr/>
          </p:nvSpPr>
          <p:spPr>
            <a:xfrm rot="-2922755">
              <a:off x="6959855" y="282777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1" y="97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2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gf377b632c8_2_360"/>
            <p:cNvSpPr/>
            <p:nvPr/>
          </p:nvSpPr>
          <p:spPr>
            <a:xfrm rot="-2922755">
              <a:off x="6962677" y="285850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7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gf377b632c8_2_360"/>
            <p:cNvSpPr/>
            <p:nvPr/>
          </p:nvSpPr>
          <p:spPr>
            <a:xfrm rot="-2922755">
              <a:off x="6965725" y="288974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gf377b632c8_2_360"/>
            <p:cNvSpPr/>
            <p:nvPr/>
          </p:nvSpPr>
          <p:spPr>
            <a:xfrm rot="-2922755">
              <a:off x="6969112" y="2920178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gf377b632c8_2_360"/>
            <p:cNvSpPr/>
            <p:nvPr/>
          </p:nvSpPr>
          <p:spPr>
            <a:xfrm rot="-2922755">
              <a:off x="6971812" y="2950643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60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gf377b632c8_2_360"/>
            <p:cNvSpPr/>
            <p:nvPr/>
          </p:nvSpPr>
          <p:spPr>
            <a:xfrm rot="-2922755">
              <a:off x="7038527" y="2537087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5"/>
                  </a:cubicBezTo>
                  <a:cubicBezTo>
                    <a:pt x="126" y="284"/>
                    <a:pt x="162" y="297"/>
                    <a:pt x="198" y="297"/>
                  </a:cubicBezTo>
                  <a:cubicBezTo>
                    <a:pt x="239" y="297"/>
                    <a:pt x="280" y="280"/>
                    <a:pt x="307" y="248"/>
                  </a:cubicBezTo>
                  <a:cubicBezTo>
                    <a:pt x="395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gf377b632c8_2_360"/>
            <p:cNvSpPr/>
            <p:nvPr/>
          </p:nvSpPr>
          <p:spPr>
            <a:xfrm rot="-2922755">
              <a:off x="7087536" y="3015003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2" y="0"/>
                    <a:pt x="199" y="0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gf377b632c8_2_360"/>
            <p:cNvSpPr/>
            <p:nvPr/>
          </p:nvSpPr>
          <p:spPr>
            <a:xfrm rot="-2922755">
              <a:off x="7058852" y="259594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gf377b632c8_2_360"/>
            <p:cNvSpPr/>
            <p:nvPr/>
          </p:nvSpPr>
          <p:spPr>
            <a:xfrm rot="-2922755">
              <a:off x="7063229" y="263100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gf377b632c8_2_360"/>
            <p:cNvSpPr/>
            <p:nvPr/>
          </p:nvSpPr>
          <p:spPr>
            <a:xfrm rot="-2922755">
              <a:off x="7066109" y="2665700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gf377b632c8_2_360"/>
            <p:cNvSpPr/>
            <p:nvPr/>
          </p:nvSpPr>
          <p:spPr>
            <a:xfrm rot="-2922755">
              <a:off x="7069637" y="2700806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gf377b632c8_2_360"/>
            <p:cNvSpPr/>
            <p:nvPr/>
          </p:nvSpPr>
          <p:spPr>
            <a:xfrm rot="-2922755">
              <a:off x="7073509" y="273512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4" y="107"/>
                    <a:pt x="54" y="112"/>
                    <a:pt x="65" y="112"/>
                  </a:cubicBezTo>
                  <a:cubicBezTo>
                    <a:pt x="81" y="112"/>
                    <a:pt x="99" y="104"/>
                    <a:pt x="112" y="90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gf377b632c8_2_360"/>
            <p:cNvSpPr/>
            <p:nvPr/>
          </p:nvSpPr>
          <p:spPr>
            <a:xfrm rot="-2922755">
              <a:off x="7076730" y="2770324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2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gf377b632c8_2_360"/>
            <p:cNvSpPr/>
            <p:nvPr/>
          </p:nvSpPr>
          <p:spPr>
            <a:xfrm rot="-2922755">
              <a:off x="7080805" y="280459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gf377b632c8_2_360"/>
            <p:cNvSpPr/>
            <p:nvPr/>
          </p:nvSpPr>
          <p:spPr>
            <a:xfrm rot="-2922755">
              <a:off x="7084055" y="284010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gf377b632c8_2_360"/>
            <p:cNvSpPr/>
            <p:nvPr/>
          </p:nvSpPr>
          <p:spPr>
            <a:xfrm rot="-2922755">
              <a:off x="7087562" y="2875167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gf377b632c8_2_360"/>
            <p:cNvSpPr/>
            <p:nvPr/>
          </p:nvSpPr>
          <p:spPr>
            <a:xfrm rot="-2922755">
              <a:off x="7091293" y="290954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4" y="105"/>
                    <a:pt x="55" y="108"/>
                    <a:pt x="68" y="108"/>
                  </a:cubicBezTo>
                  <a:cubicBezTo>
                    <a:pt x="83" y="108"/>
                    <a:pt x="100" y="103"/>
                    <a:pt x="112" y="91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gf377b632c8_2_360"/>
            <p:cNvSpPr/>
            <p:nvPr/>
          </p:nvSpPr>
          <p:spPr>
            <a:xfrm rot="-2922755">
              <a:off x="7094671" y="2944721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gf377b632c8_2_360"/>
            <p:cNvSpPr/>
            <p:nvPr/>
          </p:nvSpPr>
          <p:spPr>
            <a:xfrm rot="-2922755">
              <a:off x="7098590" y="297901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1" y="111"/>
                    <a:pt x="99" y="103"/>
                    <a:pt x="113" y="90"/>
                  </a:cubicBezTo>
                  <a:cubicBezTo>
                    <a:pt x="142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gf377b632c8_2_360"/>
            <p:cNvSpPr/>
            <p:nvPr/>
          </p:nvSpPr>
          <p:spPr>
            <a:xfrm rot="-2922755">
              <a:off x="7173853" y="2516634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9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7"/>
                    <a:pt x="315" y="256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gf377b632c8_2_360"/>
            <p:cNvSpPr/>
            <p:nvPr/>
          </p:nvSpPr>
          <p:spPr>
            <a:xfrm rot="-2922755">
              <a:off x="7229181" y="3051301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0" y="173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gf377b632c8_2_360"/>
            <p:cNvSpPr/>
            <p:nvPr/>
          </p:nvSpPr>
          <p:spPr>
            <a:xfrm rot="-2922755">
              <a:off x="7195212" y="258176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gf377b632c8_2_360"/>
            <p:cNvSpPr/>
            <p:nvPr/>
          </p:nvSpPr>
          <p:spPr>
            <a:xfrm rot="-2922755">
              <a:off x="7199831" y="262081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5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gf377b632c8_2_360"/>
            <p:cNvSpPr/>
            <p:nvPr/>
          </p:nvSpPr>
          <p:spPr>
            <a:xfrm rot="-2922755">
              <a:off x="7203187" y="2659005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2" y="109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gf377b632c8_2_360"/>
            <p:cNvSpPr/>
            <p:nvPr/>
          </p:nvSpPr>
          <p:spPr>
            <a:xfrm rot="-2922755">
              <a:off x="7207644" y="2698073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16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gf377b632c8_2_360"/>
            <p:cNvSpPr/>
            <p:nvPr/>
          </p:nvSpPr>
          <p:spPr>
            <a:xfrm rot="-2922755">
              <a:off x="7211378" y="273746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gf377b632c8_2_360"/>
            <p:cNvSpPr/>
            <p:nvPr/>
          </p:nvSpPr>
          <p:spPr>
            <a:xfrm rot="-2922755">
              <a:off x="7215058" y="277649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6" y="102"/>
                    <a:pt x="113" y="90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gf377b632c8_2_360"/>
            <p:cNvSpPr/>
            <p:nvPr/>
          </p:nvSpPr>
          <p:spPr>
            <a:xfrm rot="-2922755">
              <a:off x="7219758" y="281545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gf377b632c8_2_360"/>
            <p:cNvSpPr/>
            <p:nvPr/>
          </p:nvSpPr>
          <p:spPr>
            <a:xfrm rot="-2922755">
              <a:off x="7223527" y="2854549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7" y="0"/>
                    <a:pt x="75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gf377b632c8_2_360"/>
            <p:cNvSpPr/>
            <p:nvPr/>
          </p:nvSpPr>
          <p:spPr>
            <a:xfrm rot="-2922755">
              <a:off x="7227754" y="2892738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1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gf377b632c8_2_360"/>
            <p:cNvSpPr/>
            <p:nvPr/>
          </p:nvSpPr>
          <p:spPr>
            <a:xfrm rot="-2922755">
              <a:off x="7231488" y="293213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gf377b632c8_2_360"/>
            <p:cNvSpPr/>
            <p:nvPr/>
          </p:nvSpPr>
          <p:spPr>
            <a:xfrm rot="-2922755">
              <a:off x="7235074" y="297120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gf377b632c8_2_360"/>
            <p:cNvSpPr/>
            <p:nvPr/>
          </p:nvSpPr>
          <p:spPr>
            <a:xfrm rot="-2922755">
              <a:off x="7239624" y="301022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6" y="101"/>
                    <a:pt x="59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gf377b632c8_2_360"/>
            <p:cNvSpPr/>
            <p:nvPr/>
          </p:nvSpPr>
          <p:spPr>
            <a:xfrm rot="-2922755">
              <a:off x="7331132" y="2499561"/>
              <a:ext cx="39935" cy="37697"/>
            </a:xfrm>
            <a:custGeom>
              <a:rect b="b" l="l" r="r" t="t"/>
              <a:pathLst>
                <a:path extrusionOk="0" h="303" w="321">
                  <a:moveTo>
                    <a:pt x="165" y="1"/>
                  </a:moveTo>
                  <a:cubicBezTo>
                    <a:pt x="126" y="1"/>
                    <a:pt x="86" y="16"/>
                    <a:pt x="53" y="49"/>
                  </a:cubicBezTo>
                  <a:cubicBezTo>
                    <a:pt x="1" y="109"/>
                    <a:pt x="1" y="206"/>
                    <a:pt x="68" y="259"/>
                  </a:cubicBezTo>
                  <a:cubicBezTo>
                    <a:pt x="99" y="289"/>
                    <a:pt x="135" y="303"/>
                    <a:pt x="171" y="303"/>
                  </a:cubicBezTo>
                  <a:cubicBezTo>
                    <a:pt x="248" y="303"/>
                    <a:pt x="320" y="239"/>
                    <a:pt x="315" y="146"/>
                  </a:cubicBezTo>
                  <a:cubicBezTo>
                    <a:pt x="310" y="57"/>
                    <a:pt x="240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gf377b632c8_2_360"/>
            <p:cNvSpPr/>
            <p:nvPr/>
          </p:nvSpPr>
          <p:spPr>
            <a:xfrm rot="-2922755">
              <a:off x="7393076" y="3090110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0" y="1"/>
                  </a:moveTo>
                  <a:cubicBezTo>
                    <a:pt x="68" y="1"/>
                    <a:pt x="1" y="68"/>
                    <a:pt x="1" y="151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gf377b632c8_2_360"/>
            <p:cNvSpPr/>
            <p:nvPr/>
          </p:nvSpPr>
          <p:spPr>
            <a:xfrm rot="-2922755">
              <a:off x="7349959" y="2569683"/>
              <a:ext cx="14680" cy="13810"/>
            </a:xfrm>
            <a:custGeom>
              <a:rect b="b" l="l" r="r" t="t"/>
              <a:pathLst>
                <a:path extrusionOk="0" h="111" w="118">
                  <a:moveTo>
                    <a:pt x="60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41"/>
                    <a:pt x="0" y="79"/>
                    <a:pt x="23" y="93"/>
                  </a:cubicBezTo>
                  <a:cubicBezTo>
                    <a:pt x="35" y="105"/>
                    <a:pt x="49" y="110"/>
                    <a:pt x="62" y="110"/>
                  </a:cubicBezTo>
                  <a:cubicBezTo>
                    <a:pt x="92" y="110"/>
                    <a:pt x="118" y="87"/>
                    <a:pt x="113" y="56"/>
                  </a:cubicBezTo>
                  <a:cubicBezTo>
                    <a:pt x="113" y="22"/>
                    <a:pt x="87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gf377b632c8_2_360"/>
            <p:cNvSpPr/>
            <p:nvPr/>
          </p:nvSpPr>
          <p:spPr>
            <a:xfrm rot="-2922755">
              <a:off x="7353938" y="2612831"/>
              <a:ext cx="15054" cy="13810"/>
            </a:xfrm>
            <a:custGeom>
              <a:rect b="b" l="l" r="r" t="t"/>
              <a:pathLst>
                <a:path extrusionOk="0" h="111" w="121">
                  <a:moveTo>
                    <a:pt x="66" y="1"/>
                  </a:moveTo>
                  <a:cubicBezTo>
                    <a:pt x="52" y="1"/>
                    <a:pt x="36" y="6"/>
                    <a:pt x="23" y="19"/>
                  </a:cubicBezTo>
                  <a:cubicBezTo>
                    <a:pt x="1" y="42"/>
                    <a:pt x="8" y="79"/>
                    <a:pt x="31" y="94"/>
                  </a:cubicBezTo>
                  <a:cubicBezTo>
                    <a:pt x="40" y="106"/>
                    <a:pt x="53" y="111"/>
                    <a:pt x="65" y="111"/>
                  </a:cubicBezTo>
                  <a:cubicBezTo>
                    <a:pt x="93" y="111"/>
                    <a:pt x="121" y="87"/>
                    <a:pt x="121" y="57"/>
                  </a:cubicBezTo>
                  <a:cubicBezTo>
                    <a:pt x="121" y="22"/>
                    <a:pt x="9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gf377b632c8_2_360"/>
            <p:cNvSpPr/>
            <p:nvPr/>
          </p:nvSpPr>
          <p:spPr>
            <a:xfrm rot="-2922755">
              <a:off x="7359020" y="2655717"/>
              <a:ext cx="14183" cy="14183"/>
            </a:xfrm>
            <a:custGeom>
              <a:rect b="b" l="l" r="r" t="t"/>
              <a:pathLst>
                <a:path extrusionOk="0" h="114" w="114">
                  <a:moveTo>
                    <a:pt x="61" y="0"/>
                  </a:moveTo>
                  <a:cubicBezTo>
                    <a:pt x="47" y="0"/>
                    <a:pt x="34" y="6"/>
                    <a:pt x="23" y="19"/>
                  </a:cubicBezTo>
                  <a:cubicBezTo>
                    <a:pt x="1" y="41"/>
                    <a:pt x="1" y="79"/>
                    <a:pt x="23" y="101"/>
                  </a:cubicBezTo>
                  <a:cubicBezTo>
                    <a:pt x="34" y="109"/>
                    <a:pt x="45" y="113"/>
                    <a:pt x="57" y="113"/>
                  </a:cubicBezTo>
                  <a:cubicBezTo>
                    <a:pt x="86" y="113"/>
                    <a:pt x="113" y="88"/>
                    <a:pt x="113" y="56"/>
                  </a:cubicBezTo>
                  <a:cubicBezTo>
                    <a:pt x="113" y="22"/>
                    <a:pt x="87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gf377b632c8_2_360"/>
            <p:cNvSpPr/>
            <p:nvPr/>
          </p:nvSpPr>
          <p:spPr>
            <a:xfrm rot="-2922755">
              <a:off x="7363230" y="2699100"/>
              <a:ext cx="15054" cy="13561"/>
            </a:xfrm>
            <a:custGeom>
              <a:rect b="b" l="l" r="r" t="t"/>
              <a:pathLst>
                <a:path extrusionOk="0" h="109" w="121">
                  <a:moveTo>
                    <a:pt x="57" y="1"/>
                  </a:moveTo>
                  <a:cubicBezTo>
                    <a:pt x="44" y="1"/>
                    <a:pt x="32" y="5"/>
                    <a:pt x="23" y="14"/>
                  </a:cubicBezTo>
                  <a:cubicBezTo>
                    <a:pt x="0" y="37"/>
                    <a:pt x="0" y="74"/>
                    <a:pt x="23" y="96"/>
                  </a:cubicBezTo>
                  <a:cubicBezTo>
                    <a:pt x="33" y="105"/>
                    <a:pt x="45" y="109"/>
                    <a:pt x="58" y="109"/>
                  </a:cubicBezTo>
                  <a:cubicBezTo>
                    <a:pt x="89" y="109"/>
                    <a:pt x="120" y="84"/>
                    <a:pt x="120" y="52"/>
                  </a:cubicBezTo>
                  <a:cubicBezTo>
                    <a:pt x="115" y="21"/>
                    <a:pt x="85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gf377b632c8_2_360"/>
            <p:cNvSpPr/>
            <p:nvPr/>
          </p:nvSpPr>
          <p:spPr>
            <a:xfrm rot="-2922755">
              <a:off x="7368193" y="2742096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55" y="0"/>
                  </a:moveTo>
                  <a:cubicBezTo>
                    <a:pt x="41" y="0"/>
                    <a:pt x="27" y="4"/>
                    <a:pt x="15" y="14"/>
                  </a:cubicBezTo>
                  <a:cubicBezTo>
                    <a:pt x="0" y="36"/>
                    <a:pt x="0" y="74"/>
                    <a:pt x="23" y="96"/>
                  </a:cubicBezTo>
                  <a:cubicBezTo>
                    <a:pt x="31" y="104"/>
                    <a:pt x="42" y="108"/>
                    <a:pt x="53" y="108"/>
                  </a:cubicBezTo>
                  <a:cubicBezTo>
                    <a:pt x="81" y="108"/>
                    <a:pt x="113" y="83"/>
                    <a:pt x="113" y="51"/>
                  </a:cubicBezTo>
                  <a:cubicBezTo>
                    <a:pt x="113" y="20"/>
                    <a:pt x="84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gf377b632c8_2_360"/>
            <p:cNvSpPr/>
            <p:nvPr/>
          </p:nvSpPr>
          <p:spPr>
            <a:xfrm rot="-2922755">
              <a:off x="7372155" y="2785082"/>
              <a:ext cx="14805" cy="13685"/>
            </a:xfrm>
            <a:custGeom>
              <a:rect b="b" l="l" r="r" t="t"/>
              <a:pathLst>
                <a:path extrusionOk="0" h="110" w="119">
                  <a:moveTo>
                    <a:pt x="57" y="1"/>
                  </a:moveTo>
                  <a:cubicBezTo>
                    <a:pt x="45" y="1"/>
                    <a:pt x="33" y="5"/>
                    <a:pt x="23" y="14"/>
                  </a:cubicBezTo>
                  <a:cubicBezTo>
                    <a:pt x="1" y="37"/>
                    <a:pt x="1" y="74"/>
                    <a:pt x="23" y="97"/>
                  </a:cubicBezTo>
                  <a:cubicBezTo>
                    <a:pt x="35" y="106"/>
                    <a:pt x="48" y="110"/>
                    <a:pt x="61" y="110"/>
                  </a:cubicBezTo>
                  <a:cubicBezTo>
                    <a:pt x="91" y="110"/>
                    <a:pt x="118" y="88"/>
                    <a:pt x="113" y="52"/>
                  </a:cubicBezTo>
                  <a:cubicBezTo>
                    <a:pt x="113" y="21"/>
                    <a:pt x="85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gf377b632c8_2_360"/>
            <p:cNvSpPr/>
            <p:nvPr/>
          </p:nvSpPr>
          <p:spPr>
            <a:xfrm rot="-2922755">
              <a:off x="7376446" y="2828519"/>
              <a:ext cx="14929" cy="13436"/>
            </a:xfrm>
            <a:custGeom>
              <a:rect b="b" l="l" r="r" t="t"/>
              <a:pathLst>
                <a:path extrusionOk="0" h="108" w="120">
                  <a:moveTo>
                    <a:pt x="62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34"/>
                    <a:pt x="8" y="72"/>
                    <a:pt x="23" y="94"/>
                  </a:cubicBezTo>
                  <a:cubicBezTo>
                    <a:pt x="34" y="103"/>
                    <a:pt x="48" y="107"/>
                    <a:pt x="61" y="107"/>
                  </a:cubicBezTo>
                  <a:cubicBezTo>
                    <a:pt x="91" y="107"/>
                    <a:pt x="120" y="85"/>
                    <a:pt x="120" y="49"/>
                  </a:cubicBezTo>
                  <a:cubicBezTo>
                    <a:pt x="115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gf377b632c8_2_360"/>
            <p:cNvSpPr/>
            <p:nvPr/>
          </p:nvSpPr>
          <p:spPr>
            <a:xfrm rot="-2922755">
              <a:off x="7381294" y="2871386"/>
              <a:ext cx="14058" cy="13436"/>
            </a:xfrm>
            <a:custGeom>
              <a:rect b="b" l="l" r="r" t="t"/>
              <a:pathLst>
                <a:path extrusionOk="0" h="108" w="113">
                  <a:moveTo>
                    <a:pt x="59" y="1"/>
                  </a:moveTo>
                  <a:cubicBezTo>
                    <a:pt x="44" y="1"/>
                    <a:pt x="28" y="7"/>
                    <a:pt x="15" y="20"/>
                  </a:cubicBezTo>
                  <a:cubicBezTo>
                    <a:pt x="0" y="42"/>
                    <a:pt x="0" y="72"/>
                    <a:pt x="23" y="95"/>
                  </a:cubicBezTo>
                  <a:cubicBezTo>
                    <a:pt x="34" y="104"/>
                    <a:pt x="47" y="108"/>
                    <a:pt x="59" y="108"/>
                  </a:cubicBezTo>
                  <a:cubicBezTo>
                    <a:pt x="87" y="108"/>
                    <a:pt x="112" y="86"/>
                    <a:pt x="112" y="50"/>
                  </a:cubicBezTo>
                  <a:cubicBezTo>
                    <a:pt x="112" y="20"/>
                    <a:pt x="87" y="1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gf377b632c8_2_360"/>
            <p:cNvSpPr/>
            <p:nvPr/>
          </p:nvSpPr>
          <p:spPr>
            <a:xfrm rot="-2922755">
              <a:off x="7385303" y="2914476"/>
              <a:ext cx="14805" cy="13436"/>
            </a:xfrm>
            <a:custGeom>
              <a:rect b="b" l="l" r="r" t="t"/>
              <a:pathLst>
                <a:path extrusionOk="0" h="108" w="119">
                  <a:moveTo>
                    <a:pt x="62" y="0"/>
                  </a:moveTo>
                  <a:cubicBezTo>
                    <a:pt x="48" y="0"/>
                    <a:pt x="34" y="6"/>
                    <a:pt x="23" y="19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4" y="103"/>
                    <a:pt x="48" y="107"/>
                    <a:pt x="61" y="107"/>
                  </a:cubicBezTo>
                  <a:cubicBezTo>
                    <a:pt x="91" y="107"/>
                    <a:pt x="118" y="86"/>
                    <a:pt x="113" y="49"/>
                  </a:cubicBezTo>
                  <a:cubicBezTo>
                    <a:pt x="113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gf377b632c8_2_360"/>
            <p:cNvSpPr/>
            <p:nvPr/>
          </p:nvSpPr>
          <p:spPr>
            <a:xfrm rot="-2922755">
              <a:off x="7390130" y="2957296"/>
              <a:ext cx="14058" cy="13436"/>
            </a:xfrm>
            <a:custGeom>
              <a:rect b="b" l="l" r="r" t="t"/>
              <a:pathLst>
                <a:path extrusionOk="0" h="108" w="113">
                  <a:moveTo>
                    <a:pt x="60" y="1"/>
                  </a:moveTo>
                  <a:cubicBezTo>
                    <a:pt x="45" y="1"/>
                    <a:pt x="29" y="7"/>
                    <a:pt x="15" y="20"/>
                  </a:cubicBezTo>
                  <a:cubicBezTo>
                    <a:pt x="1" y="42"/>
                    <a:pt x="1" y="72"/>
                    <a:pt x="23" y="95"/>
                  </a:cubicBezTo>
                  <a:cubicBezTo>
                    <a:pt x="32" y="104"/>
                    <a:pt x="44" y="108"/>
                    <a:pt x="56" y="108"/>
                  </a:cubicBezTo>
                  <a:cubicBezTo>
                    <a:pt x="84" y="108"/>
                    <a:pt x="113" y="86"/>
                    <a:pt x="113" y="50"/>
                  </a:cubicBezTo>
                  <a:cubicBezTo>
                    <a:pt x="113" y="21"/>
                    <a:pt x="88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gf377b632c8_2_360"/>
            <p:cNvSpPr/>
            <p:nvPr/>
          </p:nvSpPr>
          <p:spPr>
            <a:xfrm rot="-2922755">
              <a:off x="7394139" y="3000386"/>
              <a:ext cx="14805" cy="13436"/>
            </a:xfrm>
            <a:custGeom>
              <a:rect b="b" l="l" r="r" t="t"/>
              <a:pathLst>
                <a:path extrusionOk="0" h="108" w="119">
                  <a:moveTo>
                    <a:pt x="62" y="0"/>
                  </a:moveTo>
                  <a:cubicBezTo>
                    <a:pt x="48" y="0"/>
                    <a:pt x="34" y="6"/>
                    <a:pt x="23" y="19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5" y="103"/>
                    <a:pt x="48" y="107"/>
                    <a:pt x="61" y="107"/>
                  </a:cubicBezTo>
                  <a:cubicBezTo>
                    <a:pt x="91" y="107"/>
                    <a:pt x="118" y="86"/>
                    <a:pt x="113" y="49"/>
                  </a:cubicBezTo>
                  <a:cubicBezTo>
                    <a:pt x="113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gf377b632c8_2_360"/>
            <p:cNvSpPr/>
            <p:nvPr/>
          </p:nvSpPr>
          <p:spPr>
            <a:xfrm rot="-2922755">
              <a:off x="7398222" y="3043486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2" y="1"/>
                  </a:moveTo>
                  <a:cubicBezTo>
                    <a:pt x="48" y="1"/>
                    <a:pt x="33" y="7"/>
                    <a:pt x="23" y="20"/>
                  </a:cubicBezTo>
                  <a:cubicBezTo>
                    <a:pt x="0" y="42"/>
                    <a:pt x="0" y="72"/>
                    <a:pt x="23" y="95"/>
                  </a:cubicBezTo>
                  <a:cubicBezTo>
                    <a:pt x="34" y="104"/>
                    <a:pt x="48" y="108"/>
                    <a:pt x="61" y="108"/>
                  </a:cubicBezTo>
                  <a:cubicBezTo>
                    <a:pt x="91" y="108"/>
                    <a:pt x="120" y="86"/>
                    <a:pt x="120" y="50"/>
                  </a:cubicBezTo>
                  <a:cubicBezTo>
                    <a:pt x="115" y="21"/>
                    <a:pt x="88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gf377b632c8_2_360"/>
            <p:cNvSpPr/>
            <p:nvPr/>
          </p:nvSpPr>
          <p:spPr>
            <a:xfrm rot="-2922755">
              <a:off x="7541758" y="3094840"/>
              <a:ext cx="50510" cy="37821"/>
            </a:xfrm>
            <a:custGeom>
              <a:rect b="b" l="l" r="r" t="t"/>
              <a:pathLst>
                <a:path extrusionOk="0" h="304" w="406">
                  <a:moveTo>
                    <a:pt x="202" y="1"/>
                  </a:moveTo>
                  <a:cubicBezTo>
                    <a:pt x="163" y="1"/>
                    <a:pt x="122" y="18"/>
                    <a:pt x="91" y="49"/>
                  </a:cubicBezTo>
                  <a:cubicBezTo>
                    <a:pt x="1" y="147"/>
                    <a:pt x="76" y="304"/>
                    <a:pt x="210" y="304"/>
                  </a:cubicBezTo>
                  <a:cubicBezTo>
                    <a:pt x="338" y="296"/>
                    <a:pt x="405" y="132"/>
                    <a:pt x="300" y="42"/>
                  </a:cubicBezTo>
                  <a:cubicBezTo>
                    <a:pt x="272" y="14"/>
                    <a:pt x="237" y="1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f377b632c8_2_360"/>
            <p:cNvSpPr/>
            <p:nvPr/>
          </p:nvSpPr>
          <p:spPr>
            <a:xfrm rot="-2922755">
              <a:off x="7481704" y="2504540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8" y="1"/>
                  </a:moveTo>
                  <a:cubicBezTo>
                    <a:pt x="157" y="1"/>
                    <a:pt x="116" y="18"/>
                    <a:pt x="88" y="50"/>
                  </a:cubicBezTo>
                  <a:cubicBezTo>
                    <a:pt x="1" y="145"/>
                    <a:pt x="70" y="297"/>
                    <a:pt x="192" y="297"/>
                  </a:cubicBezTo>
                  <a:cubicBezTo>
                    <a:pt x="195" y="297"/>
                    <a:pt x="198" y="297"/>
                    <a:pt x="201" y="297"/>
                  </a:cubicBezTo>
                  <a:cubicBezTo>
                    <a:pt x="335" y="297"/>
                    <a:pt x="395" y="132"/>
                    <a:pt x="298" y="42"/>
                  </a:cubicBezTo>
                  <a:cubicBezTo>
                    <a:pt x="270" y="14"/>
                    <a:pt x="234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f377b632c8_2_360"/>
            <p:cNvSpPr/>
            <p:nvPr/>
          </p:nvSpPr>
          <p:spPr>
            <a:xfrm rot="-2922755">
              <a:off x="7551621" y="304809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3" y="0"/>
                  </a:moveTo>
                  <a:cubicBezTo>
                    <a:pt x="59" y="0"/>
                    <a:pt x="46" y="6"/>
                    <a:pt x="38" y="17"/>
                  </a:cubicBezTo>
                  <a:cubicBezTo>
                    <a:pt x="1" y="54"/>
                    <a:pt x="31" y="114"/>
                    <a:pt x="76" y="114"/>
                  </a:cubicBezTo>
                  <a:cubicBezTo>
                    <a:pt x="128" y="107"/>
                    <a:pt x="151" y="47"/>
                    <a:pt x="113" y="17"/>
                  </a:cubicBezTo>
                  <a:cubicBezTo>
                    <a:pt x="102" y="6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f377b632c8_2_360"/>
            <p:cNvSpPr/>
            <p:nvPr/>
          </p:nvSpPr>
          <p:spPr>
            <a:xfrm rot="-2922755">
              <a:off x="7547533" y="300515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66" y="1"/>
                  </a:moveTo>
                  <a:cubicBezTo>
                    <a:pt x="53" y="1"/>
                    <a:pt x="40" y="6"/>
                    <a:pt x="28" y="17"/>
                  </a:cubicBezTo>
                  <a:cubicBezTo>
                    <a:pt x="0" y="53"/>
                    <a:pt x="19" y="108"/>
                    <a:pt x="65" y="108"/>
                  </a:cubicBezTo>
                  <a:cubicBezTo>
                    <a:pt x="67" y="108"/>
                    <a:pt x="70" y="108"/>
                    <a:pt x="73" y="107"/>
                  </a:cubicBezTo>
                  <a:cubicBezTo>
                    <a:pt x="118" y="107"/>
                    <a:pt x="141" y="47"/>
                    <a:pt x="103" y="17"/>
                  </a:cubicBezTo>
                  <a:cubicBezTo>
                    <a:pt x="92" y="6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f377b632c8_2_360"/>
            <p:cNvSpPr/>
            <p:nvPr/>
          </p:nvSpPr>
          <p:spPr>
            <a:xfrm rot="-2922755">
              <a:off x="7542664" y="296224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71" y="0"/>
                  </a:moveTo>
                  <a:cubicBezTo>
                    <a:pt x="57" y="0"/>
                    <a:pt x="43" y="6"/>
                    <a:pt x="36" y="17"/>
                  </a:cubicBezTo>
                  <a:cubicBezTo>
                    <a:pt x="1" y="52"/>
                    <a:pt x="25" y="107"/>
                    <a:pt x="66" y="107"/>
                  </a:cubicBezTo>
                  <a:cubicBezTo>
                    <a:pt x="68" y="107"/>
                    <a:pt x="71" y="107"/>
                    <a:pt x="73" y="107"/>
                  </a:cubicBezTo>
                  <a:cubicBezTo>
                    <a:pt x="126" y="107"/>
                    <a:pt x="148" y="47"/>
                    <a:pt x="111" y="17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gf377b632c8_2_360"/>
            <p:cNvSpPr/>
            <p:nvPr/>
          </p:nvSpPr>
          <p:spPr>
            <a:xfrm rot="-2922755">
              <a:off x="7538594" y="291929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0" y="1"/>
                  </a:moveTo>
                  <a:cubicBezTo>
                    <a:pt x="55" y="1"/>
                    <a:pt x="40" y="6"/>
                    <a:pt x="29" y="17"/>
                  </a:cubicBezTo>
                  <a:cubicBezTo>
                    <a:pt x="1" y="53"/>
                    <a:pt x="19" y="108"/>
                    <a:pt x="65" y="108"/>
                  </a:cubicBezTo>
                  <a:cubicBezTo>
                    <a:pt x="68" y="108"/>
                    <a:pt x="71" y="108"/>
                    <a:pt x="74" y="107"/>
                  </a:cubicBezTo>
                  <a:cubicBezTo>
                    <a:pt x="119" y="107"/>
                    <a:pt x="141" y="47"/>
                    <a:pt x="111" y="17"/>
                  </a:cubicBezTo>
                  <a:cubicBezTo>
                    <a:pt x="100" y="6"/>
                    <a:pt x="85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gf377b632c8_2_360"/>
            <p:cNvSpPr/>
            <p:nvPr/>
          </p:nvSpPr>
          <p:spPr>
            <a:xfrm rot="-2922755">
              <a:off x="7534319" y="2876164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55" y="0"/>
                    <a:pt x="42" y="6"/>
                    <a:pt x="31" y="17"/>
                  </a:cubicBezTo>
                  <a:cubicBezTo>
                    <a:pt x="1" y="54"/>
                    <a:pt x="23" y="107"/>
                    <a:pt x="75" y="107"/>
                  </a:cubicBezTo>
                  <a:cubicBezTo>
                    <a:pt x="120" y="107"/>
                    <a:pt x="143" y="47"/>
                    <a:pt x="105" y="17"/>
                  </a:cubicBezTo>
                  <a:cubicBezTo>
                    <a:pt x="94" y="6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gf377b632c8_2_360"/>
            <p:cNvSpPr/>
            <p:nvPr/>
          </p:nvSpPr>
          <p:spPr>
            <a:xfrm rot="-2922755">
              <a:off x="7529404" y="283314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3" y="0"/>
                  </a:moveTo>
                  <a:cubicBezTo>
                    <a:pt x="59" y="0"/>
                    <a:pt x="46" y="6"/>
                    <a:pt x="38" y="17"/>
                  </a:cubicBezTo>
                  <a:cubicBezTo>
                    <a:pt x="1" y="55"/>
                    <a:pt x="31" y="107"/>
                    <a:pt x="76" y="107"/>
                  </a:cubicBezTo>
                  <a:cubicBezTo>
                    <a:pt x="128" y="107"/>
                    <a:pt x="150" y="47"/>
                    <a:pt x="113" y="17"/>
                  </a:cubicBezTo>
                  <a:cubicBezTo>
                    <a:pt x="102" y="6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gf377b632c8_2_360"/>
            <p:cNvSpPr/>
            <p:nvPr/>
          </p:nvSpPr>
          <p:spPr>
            <a:xfrm rot="-2922755">
              <a:off x="7525437" y="279015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0" y="1"/>
                  </a:moveTo>
                  <a:cubicBezTo>
                    <a:pt x="56" y="1"/>
                    <a:pt x="41" y="7"/>
                    <a:pt x="30" y="18"/>
                  </a:cubicBezTo>
                  <a:cubicBezTo>
                    <a:pt x="0" y="55"/>
                    <a:pt x="23" y="108"/>
                    <a:pt x="75" y="108"/>
                  </a:cubicBezTo>
                  <a:cubicBezTo>
                    <a:pt x="120" y="108"/>
                    <a:pt x="142" y="48"/>
                    <a:pt x="105" y="18"/>
                  </a:cubicBezTo>
                  <a:cubicBezTo>
                    <a:pt x="98" y="7"/>
                    <a:pt x="84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gf377b632c8_2_360"/>
            <p:cNvSpPr/>
            <p:nvPr/>
          </p:nvSpPr>
          <p:spPr>
            <a:xfrm rot="-2922755">
              <a:off x="7520542" y="274718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9" y="0"/>
                  </a:moveTo>
                  <a:cubicBezTo>
                    <a:pt x="65" y="0"/>
                    <a:pt x="50" y="6"/>
                    <a:pt x="38" y="18"/>
                  </a:cubicBezTo>
                  <a:cubicBezTo>
                    <a:pt x="0" y="56"/>
                    <a:pt x="30" y="108"/>
                    <a:pt x="75" y="108"/>
                  </a:cubicBezTo>
                  <a:cubicBezTo>
                    <a:pt x="128" y="108"/>
                    <a:pt x="150" y="48"/>
                    <a:pt x="113" y="11"/>
                  </a:cubicBezTo>
                  <a:cubicBezTo>
                    <a:pt x="102" y="4"/>
                    <a:pt x="91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gf377b632c8_2_360"/>
            <p:cNvSpPr/>
            <p:nvPr/>
          </p:nvSpPr>
          <p:spPr>
            <a:xfrm rot="-2922755">
              <a:off x="7516451" y="2704185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76" y="1"/>
                  </a:moveTo>
                  <a:cubicBezTo>
                    <a:pt x="60" y="1"/>
                    <a:pt x="43" y="6"/>
                    <a:pt x="31" y="19"/>
                  </a:cubicBezTo>
                  <a:cubicBezTo>
                    <a:pt x="1" y="56"/>
                    <a:pt x="31" y="109"/>
                    <a:pt x="76" y="109"/>
                  </a:cubicBezTo>
                  <a:cubicBezTo>
                    <a:pt x="121" y="109"/>
                    <a:pt x="143" y="49"/>
                    <a:pt x="113" y="11"/>
                  </a:cubicBezTo>
                  <a:cubicBezTo>
                    <a:pt x="103" y="5"/>
                    <a:pt x="9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gf377b632c8_2_360"/>
            <p:cNvSpPr/>
            <p:nvPr/>
          </p:nvSpPr>
          <p:spPr>
            <a:xfrm rot="-2922755">
              <a:off x="7512429" y="266094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2" y="0"/>
                  </a:moveTo>
                  <a:cubicBezTo>
                    <a:pt x="57" y="0"/>
                    <a:pt x="43" y="6"/>
                    <a:pt x="30" y="18"/>
                  </a:cubicBezTo>
                  <a:cubicBezTo>
                    <a:pt x="0" y="48"/>
                    <a:pt x="23" y="108"/>
                    <a:pt x="75" y="108"/>
                  </a:cubicBezTo>
                  <a:cubicBezTo>
                    <a:pt x="120" y="108"/>
                    <a:pt x="143" y="48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gf377b632c8_2_360"/>
            <p:cNvSpPr/>
            <p:nvPr/>
          </p:nvSpPr>
          <p:spPr>
            <a:xfrm rot="-2922755">
              <a:off x="7507467" y="2617947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7" y="1"/>
                  </a:moveTo>
                  <a:cubicBezTo>
                    <a:pt x="61" y="1"/>
                    <a:pt x="46" y="6"/>
                    <a:pt x="38" y="19"/>
                  </a:cubicBezTo>
                  <a:cubicBezTo>
                    <a:pt x="0" y="49"/>
                    <a:pt x="30" y="109"/>
                    <a:pt x="75" y="109"/>
                  </a:cubicBezTo>
                  <a:cubicBezTo>
                    <a:pt x="128" y="109"/>
                    <a:pt x="150" y="49"/>
                    <a:pt x="113" y="11"/>
                  </a:cubicBezTo>
                  <a:cubicBezTo>
                    <a:pt x="103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gf377b632c8_2_360"/>
            <p:cNvSpPr/>
            <p:nvPr/>
          </p:nvSpPr>
          <p:spPr>
            <a:xfrm rot="-2922755">
              <a:off x="7503350" y="2574770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79" y="0"/>
                  </a:moveTo>
                  <a:cubicBezTo>
                    <a:pt x="62" y="0"/>
                    <a:pt x="44" y="8"/>
                    <a:pt x="31" y="21"/>
                  </a:cubicBezTo>
                  <a:cubicBezTo>
                    <a:pt x="1" y="51"/>
                    <a:pt x="23" y="111"/>
                    <a:pt x="76" y="111"/>
                  </a:cubicBezTo>
                  <a:cubicBezTo>
                    <a:pt x="121" y="111"/>
                    <a:pt x="143" y="51"/>
                    <a:pt x="113" y="14"/>
                  </a:cubicBezTo>
                  <a:cubicBezTo>
                    <a:pt x="104" y="4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gf377b632c8_2_360"/>
            <p:cNvSpPr/>
            <p:nvPr/>
          </p:nvSpPr>
          <p:spPr>
            <a:xfrm rot="-2922755">
              <a:off x="7689380" y="3077155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gf377b632c8_2_360"/>
            <p:cNvSpPr/>
            <p:nvPr/>
          </p:nvSpPr>
          <p:spPr>
            <a:xfrm rot="-2922755">
              <a:off x="7640705" y="2542867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8"/>
                    <a:pt x="0" y="150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0"/>
                  </a:cubicBezTo>
                  <a:cubicBezTo>
                    <a:pt x="300" y="68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gf377b632c8_2_360"/>
            <p:cNvSpPr/>
            <p:nvPr/>
          </p:nvSpPr>
          <p:spPr>
            <a:xfrm rot="-2922755">
              <a:off x="7699903" y="303638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3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gf377b632c8_2_360"/>
            <p:cNvSpPr/>
            <p:nvPr/>
          </p:nvSpPr>
          <p:spPr>
            <a:xfrm rot="-2922755">
              <a:off x="7696076" y="299702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gf377b632c8_2_360"/>
            <p:cNvSpPr/>
            <p:nvPr/>
          </p:nvSpPr>
          <p:spPr>
            <a:xfrm rot="-2922755">
              <a:off x="7691619" y="2957960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7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gf377b632c8_2_360"/>
            <p:cNvSpPr/>
            <p:nvPr/>
          </p:nvSpPr>
          <p:spPr>
            <a:xfrm rot="-2922755">
              <a:off x="7688054" y="291893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gf377b632c8_2_360"/>
            <p:cNvSpPr/>
            <p:nvPr/>
          </p:nvSpPr>
          <p:spPr>
            <a:xfrm rot="-2922755">
              <a:off x="7684528" y="288037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1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gf377b632c8_2_360"/>
            <p:cNvSpPr/>
            <p:nvPr/>
          </p:nvSpPr>
          <p:spPr>
            <a:xfrm rot="-2922755">
              <a:off x="7679957" y="2841429"/>
              <a:ext cx="18661" cy="13312"/>
            </a:xfrm>
            <a:custGeom>
              <a:rect b="b" l="l" r="r" t="t"/>
              <a:pathLst>
                <a:path extrusionOk="0" h="107" w="150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gf377b632c8_2_360"/>
            <p:cNvSpPr/>
            <p:nvPr/>
          </p:nvSpPr>
          <p:spPr>
            <a:xfrm rot="-2922755">
              <a:off x="7676230" y="280230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gf377b632c8_2_360"/>
            <p:cNvSpPr/>
            <p:nvPr/>
          </p:nvSpPr>
          <p:spPr>
            <a:xfrm rot="-2922755">
              <a:off x="7671530" y="276334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gf377b632c8_2_360"/>
            <p:cNvSpPr/>
            <p:nvPr/>
          </p:nvSpPr>
          <p:spPr>
            <a:xfrm rot="-2922755">
              <a:off x="7668094" y="2724206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7" y="1"/>
                  </a:moveTo>
                  <a:cubicBezTo>
                    <a:pt x="22" y="8"/>
                    <a:pt x="0" y="68"/>
                    <a:pt x="37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8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gf377b632c8_2_360"/>
            <p:cNvSpPr/>
            <p:nvPr/>
          </p:nvSpPr>
          <p:spPr>
            <a:xfrm rot="-2922755">
              <a:off x="7664683" y="268564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gf377b632c8_2_360"/>
            <p:cNvSpPr/>
            <p:nvPr/>
          </p:nvSpPr>
          <p:spPr>
            <a:xfrm rot="-2922755">
              <a:off x="7659982" y="264669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gf377b632c8_2_360"/>
            <p:cNvSpPr/>
            <p:nvPr/>
          </p:nvSpPr>
          <p:spPr>
            <a:xfrm rot="-2922755">
              <a:off x="7656282" y="2607743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gf377b632c8_2_360"/>
            <p:cNvSpPr/>
            <p:nvPr/>
          </p:nvSpPr>
          <p:spPr>
            <a:xfrm rot="-2922755">
              <a:off x="7821558" y="3057080"/>
              <a:ext cx="49142" cy="37448"/>
            </a:xfrm>
            <a:custGeom>
              <a:rect b="b" l="l" r="r" t="t"/>
              <a:pathLst>
                <a:path extrusionOk="0" h="301" w="395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0" y="165"/>
                    <a:pt x="97" y="263"/>
                  </a:cubicBezTo>
                  <a:cubicBezTo>
                    <a:pt x="125" y="287"/>
                    <a:pt x="162" y="300"/>
                    <a:pt x="198" y="300"/>
                  </a:cubicBezTo>
                  <a:cubicBezTo>
                    <a:pt x="239" y="300"/>
                    <a:pt x="279" y="283"/>
                    <a:pt x="307" y="248"/>
                  </a:cubicBezTo>
                  <a:cubicBezTo>
                    <a:pt x="395" y="153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gf377b632c8_2_360"/>
            <p:cNvSpPr/>
            <p:nvPr/>
          </p:nvSpPr>
          <p:spPr>
            <a:xfrm rot="-2922755">
              <a:off x="7778959" y="2578808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1" y="0"/>
                  </a:moveTo>
                  <a:cubicBezTo>
                    <a:pt x="68" y="0"/>
                    <a:pt x="1" y="60"/>
                    <a:pt x="1" y="150"/>
                  </a:cubicBezTo>
                  <a:cubicBezTo>
                    <a:pt x="1" y="232"/>
                    <a:pt x="68" y="299"/>
                    <a:pt x="151" y="299"/>
                  </a:cubicBezTo>
                  <a:cubicBezTo>
                    <a:pt x="233" y="299"/>
                    <a:pt x="300" y="232"/>
                    <a:pt x="300" y="150"/>
                  </a:cubicBezTo>
                  <a:cubicBezTo>
                    <a:pt x="300" y="60"/>
                    <a:pt x="233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gf377b632c8_2_360"/>
            <p:cNvSpPr/>
            <p:nvPr/>
          </p:nvSpPr>
          <p:spPr>
            <a:xfrm rot="-2922755">
              <a:off x="7832368" y="302120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2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gf377b632c8_2_360"/>
            <p:cNvSpPr/>
            <p:nvPr/>
          </p:nvSpPr>
          <p:spPr>
            <a:xfrm rot="-2922755">
              <a:off x="7828590" y="2986845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gf377b632c8_2_360"/>
            <p:cNvSpPr/>
            <p:nvPr/>
          </p:nvSpPr>
          <p:spPr>
            <a:xfrm rot="-2922755">
              <a:off x="7825212" y="295167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4" y="105"/>
                    <a:pt x="55" y="108"/>
                    <a:pt x="68" y="108"/>
                  </a:cubicBezTo>
                  <a:cubicBezTo>
                    <a:pt x="83" y="108"/>
                    <a:pt x="100" y="103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gf377b632c8_2_360"/>
            <p:cNvSpPr/>
            <p:nvPr/>
          </p:nvSpPr>
          <p:spPr>
            <a:xfrm rot="-2922755">
              <a:off x="7821158" y="2916578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8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2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gf377b632c8_2_360"/>
            <p:cNvSpPr/>
            <p:nvPr/>
          </p:nvSpPr>
          <p:spPr>
            <a:xfrm rot="-2922755">
              <a:off x="7817953" y="2882309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2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gf377b632c8_2_360"/>
            <p:cNvSpPr/>
            <p:nvPr/>
          </p:nvSpPr>
          <p:spPr>
            <a:xfrm rot="-2922755">
              <a:off x="7814584" y="284678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gf377b632c8_2_360"/>
            <p:cNvSpPr/>
            <p:nvPr/>
          </p:nvSpPr>
          <p:spPr>
            <a:xfrm rot="-2922755">
              <a:off x="7810644" y="2812438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gf377b632c8_2_360"/>
            <p:cNvSpPr/>
            <p:nvPr/>
          </p:nvSpPr>
          <p:spPr>
            <a:xfrm rot="-2922755">
              <a:off x="7807287" y="277731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4" y="105"/>
                    <a:pt x="56" y="108"/>
                    <a:pt x="68" y="108"/>
                  </a:cubicBezTo>
                  <a:cubicBezTo>
                    <a:pt x="83" y="108"/>
                    <a:pt x="100" y="103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gf377b632c8_2_360"/>
            <p:cNvSpPr/>
            <p:nvPr/>
          </p:nvSpPr>
          <p:spPr>
            <a:xfrm rot="-2922755">
              <a:off x="7803556" y="2742930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gf377b632c8_2_360"/>
            <p:cNvSpPr/>
            <p:nvPr/>
          </p:nvSpPr>
          <p:spPr>
            <a:xfrm rot="-2922755">
              <a:off x="7800075" y="270792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2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gf377b632c8_2_360"/>
            <p:cNvSpPr/>
            <p:nvPr/>
          </p:nvSpPr>
          <p:spPr>
            <a:xfrm rot="-2922755">
              <a:off x="7796659" y="267242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16" y="8"/>
                    <a:pt x="1" y="60"/>
                    <a:pt x="31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gf377b632c8_2_360"/>
            <p:cNvSpPr/>
            <p:nvPr/>
          </p:nvSpPr>
          <p:spPr>
            <a:xfrm rot="-2922755">
              <a:off x="7792724" y="2638088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gf377b632c8_2_360"/>
            <p:cNvSpPr/>
            <p:nvPr/>
          </p:nvSpPr>
          <p:spPr>
            <a:xfrm rot="-2922755">
              <a:off x="7938683" y="3035006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5"/>
                  </a:cubicBezTo>
                  <a:cubicBezTo>
                    <a:pt x="125" y="284"/>
                    <a:pt x="162" y="297"/>
                    <a:pt x="198" y="297"/>
                  </a:cubicBezTo>
                  <a:cubicBezTo>
                    <a:pt x="239" y="297"/>
                    <a:pt x="279" y="280"/>
                    <a:pt x="307" y="248"/>
                  </a:cubicBezTo>
                  <a:cubicBezTo>
                    <a:pt x="395" y="153"/>
                    <a:pt x="332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gf377b632c8_2_360"/>
            <p:cNvSpPr/>
            <p:nvPr/>
          </p:nvSpPr>
          <p:spPr>
            <a:xfrm rot="-2922755">
              <a:off x="7895405" y="2612843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2" y="297"/>
                    <a:pt x="198" y="297"/>
                  </a:cubicBezTo>
                  <a:cubicBezTo>
                    <a:pt x="239" y="297"/>
                    <a:pt x="280" y="280"/>
                    <a:pt x="308" y="248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gf377b632c8_2_360"/>
            <p:cNvSpPr/>
            <p:nvPr/>
          </p:nvSpPr>
          <p:spPr>
            <a:xfrm rot="-2922755">
              <a:off x="7950162" y="300425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7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gf377b632c8_2_360"/>
            <p:cNvSpPr/>
            <p:nvPr/>
          </p:nvSpPr>
          <p:spPr>
            <a:xfrm rot="-2922755">
              <a:off x="7946592" y="2973909"/>
              <a:ext cx="18661" cy="13312"/>
            </a:xfrm>
            <a:custGeom>
              <a:rect b="b" l="l" r="r" t="t"/>
              <a:pathLst>
                <a:path extrusionOk="0" h="107" w="150">
                  <a:moveTo>
                    <a:pt x="75" y="0"/>
                  </a:moveTo>
                  <a:cubicBezTo>
                    <a:pt x="23" y="0"/>
                    <a:pt x="0" y="60"/>
                    <a:pt x="37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gf377b632c8_2_360"/>
            <p:cNvSpPr/>
            <p:nvPr/>
          </p:nvSpPr>
          <p:spPr>
            <a:xfrm rot="-2922755">
              <a:off x="7944075" y="2943349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3"/>
                    <a:pt x="58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gf377b632c8_2_360"/>
            <p:cNvSpPr/>
            <p:nvPr/>
          </p:nvSpPr>
          <p:spPr>
            <a:xfrm rot="-2922755">
              <a:off x="7940079" y="291221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gf377b632c8_2_360"/>
            <p:cNvSpPr/>
            <p:nvPr/>
          </p:nvSpPr>
          <p:spPr>
            <a:xfrm rot="-2922755">
              <a:off x="7937436" y="288172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gf377b632c8_2_360"/>
            <p:cNvSpPr/>
            <p:nvPr/>
          </p:nvSpPr>
          <p:spPr>
            <a:xfrm rot="-2922755">
              <a:off x="7934771" y="285096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gf377b632c8_2_360"/>
            <p:cNvSpPr/>
            <p:nvPr/>
          </p:nvSpPr>
          <p:spPr>
            <a:xfrm rot="-2922755">
              <a:off x="7930728" y="2819729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8"/>
                    <a:pt x="58" y="112"/>
                    <a:pt x="69" y="112"/>
                  </a:cubicBezTo>
                  <a:cubicBezTo>
                    <a:pt x="85" y="112"/>
                    <a:pt x="100" y="104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gf377b632c8_2_360"/>
            <p:cNvSpPr/>
            <p:nvPr/>
          </p:nvSpPr>
          <p:spPr>
            <a:xfrm rot="-2922755">
              <a:off x="7928132" y="278934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7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gf377b632c8_2_360"/>
            <p:cNvSpPr/>
            <p:nvPr/>
          </p:nvSpPr>
          <p:spPr>
            <a:xfrm rot="-2922755">
              <a:off x="7924641" y="2758828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6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gf377b632c8_2_360"/>
            <p:cNvSpPr/>
            <p:nvPr/>
          </p:nvSpPr>
          <p:spPr>
            <a:xfrm rot="-2922755">
              <a:off x="7921618" y="2727650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59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gf377b632c8_2_360"/>
            <p:cNvSpPr/>
            <p:nvPr/>
          </p:nvSpPr>
          <p:spPr>
            <a:xfrm rot="-2922755">
              <a:off x="7918001" y="269720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gf377b632c8_2_360"/>
            <p:cNvSpPr/>
            <p:nvPr/>
          </p:nvSpPr>
          <p:spPr>
            <a:xfrm rot="-2922755">
              <a:off x="7915485" y="266677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gf377b632c8_2_360"/>
            <p:cNvSpPr/>
            <p:nvPr/>
          </p:nvSpPr>
          <p:spPr>
            <a:xfrm rot="-2922755">
              <a:off x="8043302" y="3010450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1" y="296"/>
                    <a:pt x="196" y="296"/>
                  </a:cubicBezTo>
                  <a:cubicBezTo>
                    <a:pt x="236" y="296"/>
                    <a:pt x="276" y="279"/>
                    <a:pt x="308" y="248"/>
                  </a:cubicBezTo>
                  <a:cubicBezTo>
                    <a:pt x="395" y="152"/>
                    <a:pt x="326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gf377b632c8_2_360"/>
            <p:cNvSpPr/>
            <p:nvPr/>
          </p:nvSpPr>
          <p:spPr>
            <a:xfrm rot="-2922755">
              <a:off x="8005141" y="2644081"/>
              <a:ext cx="50510" cy="37821"/>
            </a:xfrm>
            <a:custGeom>
              <a:rect b="b" l="l" r="r" t="t"/>
              <a:pathLst>
                <a:path extrusionOk="0" h="304" w="406">
                  <a:moveTo>
                    <a:pt x="195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6" y="291"/>
                    <a:pt x="163" y="304"/>
                    <a:pt x="199" y="304"/>
                  </a:cubicBezTo>
                  <a:cubicBezTo>
                    <a:pt x="239" y="304"/>
                    <a:pt x="280" y="287"/>
                    <a:pt x="308" y="255"/>
                  </a:cubicBezTo>
                  <a:cubicBezTo>
                    <a:pt x="405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gf377b632c8_2_360"/>
            <p:cNvSpPr/>
            <p:nvPr/>
          </p:nvSpPr>
          <p:spPr>
            <a:xfrm rot="-2922755">
              <a:off x="8054868" y="298594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gf377b632c8_2_360"/>
            <p:cNvSpPr/>
            <p:nvPr/>
          </p:nvSpPr>
          <p:spPr>
            <a:xfrm rot="-2922755">
              <a:off x="8052670" y="2959400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5" y="103"/>
                    <a:pt x="58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1" y="56"/>
                    <a:pt x="123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gf377b632c8_2_360"/>
            <p:cNvSpPr/>
            <p:nvPr/>
          </p:nvSpPr>
          <p:spPr>
            <a:xfrm rot="-2922755">
              <a:off x="8049434" y="2932884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gf377b632c8_2_360"/>
            <p:cNvSpPr/>
            <p:nvPr/>
          </p:nvSpPr>
          <p:spPr>
            <a:xfrm rot="-2922755">
              <a:off x="8047240" y="2906347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gf377b632c8_2_360"/>
            <p:cNvSpPr/>
            <p:nvPr/>
          </p:nvSpPr>
          <p:spPr>
            <a:xfrm rot="-2922755">
              <a:off x="8044404" y="2878666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16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gf377b632c8_2_360"/>
            <p:cNvSpPr/>
            <p:nvPr/>
          </p:nvSpPr>
          <p:spPr>
            <a:xfrm rot="-2922755">
              <a:off x="8041199" y="2852192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gf377b632c8_2_360"/>
            <p:cNvSpPr/>
            <p:nvPr/>
          </p:nvSpPr>
          <p:spPr>
            <a:xfrm rot="-2922755">
              <a:off x="8038834" y="2825676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0"/>
                    <a:pt x="1" y="60"/>
                    <a:pt x="31" y="97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gf377b632c8_2_360"/>
            <p:cNvSpPr/>
            <p:nvPr/>
          </p:nvSpPr>
          <p:spPr>
            <a:xfrm rot="-2922755">
              <a:off x="8035582" y="2799099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5" y="109"/>
                    <a:pt x="100" y="103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gf377b632c8_2_360"/>
            <p:cNvSpPr/>
            <p:nvPr/>
          </p:nvSpPr>
          <p:spPr>
            <a:xfrm rot="-2922755">
              <a:off x="8033264" y="2772562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gf377b632c8_2_360"/>
            <p:cNvSpPr/>
            <p:nvPr/>
          </p:nvSpPr>
          <p:spPr>
            <a:xfrm rot="-2922755">
              <a:off x="8030199" y="2746024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5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gf377b632c8_2_360"/>
            <p:cNvSpPr/>
            <p:nvPr/>
          </p:nvSpPr>
          <p:spPr>
            <a:xfrm rot="-2922755">
              <a:off x="8027787" y="2719529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gf377b632c8_2_360"/>
            <p:cNvSpPr/>
            <p:nvPr/>
          </p:nvSpPr>
          <p:spPr>
            <a:xfrm rot="-2922755">
              <a:off x="8025445" y="2692665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2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gf377b632c8_2_360"/>
            <p:cNvSpPr/>
            <p:nvPr/>
          </p:nvSpPr>
          <p:spPr>
            <a:xfrm rot="-2922755">
              <a:off x="8143185" y="2984114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8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8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gf377b632c8_2_360"/>
            <p:cNvSpPr/>
            <p:nvPr/>
          </p:nvSpPr>
          <p:spPr>
            <a:xfrm rot="-2922755">
              <a:off x="8104931" y="2675021"/>
              <a:ext cx="49142" cy="37572"/>
            </a:xfrm>
            <a:custGeom>
              <a:rect b="b" l="l" r="r" t="t"/>
              <a:pathLst>
                <a:path extrusionOk="0" h="302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9"/>
                    <a:pt x="0" y="173"/>
                    <a:pt x="98" y="263"/>
                  </a:cubicBezTo>
                  <a:cubicBezTo>
                    <a:pt x="126" y="289"/>
                    <a:pt x="164" y="302"/>
                    <a:pt x="201" y="302"/>
                  </a:cubicBezTo>
                  <a:cubicBezTo>
                    <a:pt x="241" y="302"/>
                    <a:pt x="280" y="287"/>
                    <a:pt x="307" y="256"/>
                  </a:cubicBezTo>
                  <a:cubicBezTo>
                    <a:pt x="395" y="161"/>
                    <a:pt x="332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gf377b632c8_2_360"/>
            <p:cNvSpPr/>
            <p:nvPr/>
          </p:nvSpPr>
          <p:spPr>
            <a:xfrm rot="-2922755">
              <a:off x="8148757" y="2965325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0"/>
                    <a:pt x="38" y="98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gf377b632c8_2_360"/>
            <p:cNvSpPr/>
            <p:nvPr/>
          </p:nvSpPr>
          <p:spPr>
            <a:xfrm rot="-2922755">
              <a:off x="8146954" y="294258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gf377b632c8_2_360"/>
            <p:cNvSpPr/>
            <p:nvPr/>
          </p:nvSpPr>
          <p:spPr>
            <a:xfrm rot="-2922755">
              <a:off x="8145176" y="2920427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1" y="102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gf377b632c8_2_360"/>
            <p:cNvSpPr/>
            <p:nvPr/>
          </p:nvSpPr>
          <p:spPr>
            <a:xfrm rot="-2922755">
              <a:off x="8142411" y="289813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5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gf377b632c8_2_360"/>
            <p:cNvSpPr/>
            <p:nvPr/>
          </p:nvSpPr>
          <p:spPr>
            <a:xfrm rot="-2922755">
              <a:off x="8140263" y="287516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4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gf377b632c8_2_360"/>
            <p:cNvSpPr/>
            <p:nvPr/>
          </p:nvSpPr>
          <p:spPr>
            <a:xfrm rot="-2922755">
              <a:off x="8137392" y="285263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gf377b632c8_2_360"/>
            <p:cNvSpPr/>
            <p:nvPr/>
          </p:nvSpPr>
          <p:spPr>
            <a:xfrm rot="-2922755">
              <a:off x="8135533" y="282992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gf377b632c8_2_360"/>
            <p:cNvSpPr/>
            <p:nvPr/>
          </p:nvSpPr>
          <p:spPr>
            <a:xfrm rot="-2922755">
              <a:off x="8132755" y="2807231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gf377b632c8_2_360"/>
            <p:cNvSpPr/>
            <p:nvPr/>
          </p:nvSpPr>
          <p:spPr>
            <a:xfrm rot="-2922755">
              <a:off x="8131125" y="2785398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gf377b632c8_2_360"/>
            <p:cNvSpPr/>
            <p:nvPr/>
          </p:nvSpPr>
          <p:spPr>
            <a:xfrm rot="-2922755">
              <a:off x="8128255" y="2762874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gf377b632c8_2_360"/>
            <p:cNvSpPr/>
            <p:nvPr/>
          </p:nvSpPr>
          <p:spPr>
            <a:xfrm rot="-2922755">
              <a:off x="8126166" y="274015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gf377b632c8_2_360"/>
            <p:cNvSpPr/>
            <p:nvPr/>
          </p:nvSpPr>
          <p:spPr>
            <a:xfrm rot="-2922755">
              <a:off x="8124043" y="2717232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16" y="0"/>
                    <a:pt x="1" y="60"/>
                    <a:pt x="31" y="97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gf377b632c8_2_360"/>
            <p:cNvSpPr/>
            <p:nvPr/>
          </p:nvSpPr>
          <p:spPr>
            <a:xfrm rot="-2922755">
              <a:off x="8221283" y="2957291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1"/>
                    <a:pt x="1" y="166"/>
                    <a:pt x="98" y="255"/>
                  </a:cubicBezTo>
                  <a:cubicBezTo>
                    <a:pt x="126" y="284"/>
                    <a:pt x="162" y="297"/>
                    <a:pt x="199" y="297"/>
                  </a:cubicBezTo>
                  <a:cubicBezTo>
                    <a:pt x="239" y="297"/>
                    <a:pt x="280" y="280"/>
                    <a:pt x="308" y="248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gf377b632c8_2_360"/>
            <p:cNvSpPr/>
            <p:nvPr/>
          </p:nvSpPr>
          <p:spPr>
            <a:xfrm rot="-2922755">
              <a:off x="8195203" y="2703468"/>
              <a:ext cx="49391" cy="37448"/>
            </a:xfrm>
            <a:custGeom>
              <a:rect b="b" l="l" r="r" t="t"/>
              <a:pathLst>
                <a:path extrusionOk="0" h="301" w="397">
                  <a:moveTo>
                    <a:pt x="195" y="0"/>
                  </a:moveTo>
                  <a:cubicBezTo>
                    <a:pt x="60" y="8"/>
                    <a:pt x="0" y="173"/>
                    <a:pt x="97" y="262"/>
                  </a:cubicBezTo>
                  <a:cubicBezTo>
                    <a:pt x="126" y="288"/>
                    <a:pt x="162" y="301"/>
                    <a:pt x="198" y="301"/>
                  </a:cubicBezTo>
                  <a:cubicBezTo>
                    <a:pt x="237" y="301"/>
                    <a:pt x="276" y="286"/>
                    <a:pt x="307" y="255"/>
                  </a:cubicBezTo>
                  <a:cubicBezTo>
                    <a:pt x="397" y="158"/>
                    <a:pt x="322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gf377b632c8_2_360"/>
            <p:cNvSpPr/>
            <p:nvPr/>
          </p:nvSpPr>
          <p:spPr>
            <a:xfrm rot="-2922755">
              <a:off x="8233953" y="2943257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9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gf377b632c8_2_360"/>
            <p:cNvSpPr/>
            <p:nvPr/>
          </p:nvSpPr>
          <p:spPr>
            <a:xfrm rot="-2922755">
              <a:off x="8232552" y="2925364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gf377b632c8_2_360"/>
            <p:cNvSpPr/>
            <p:nvPr/>
          </p:nvSpPr>
          <p:spPr>
            <a:xfrm rot="-2922755">
              <a:off x="8230063" y="2906643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gf377b632c8_2_360"/>
            <p:cNvSpPr/>
            <p:nvPr/>
          </p:nvSpPr>
          <p:spPr>
            <a:xfrm rot="-2922755">
              <a:off x="8228823" y="288861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gf377b632c8_2_360"/>
            <p:cNvSpPr/>
            <p:nvPr/>
          </p:nvSpPr>
          <p:spPr>
            <a:xfrm rot="-2922755">
              <a:off x="8226275" y="2869859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8" y="105"/>
                    <a:pt x="61" y="109"/>
                    <a:pt x="73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gf377b632c8_2_360"/>
            <p:cNvSpPr/>
            <p:nvPr/>
          </p:nvSpPr>
          <p:spPr>
            <a:xfrm rot="-2922755">
              <a:off x="8224750" y="2851096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gf377b632c8_2_360"/>
            <p:cNvSpPr/>
            <p:nvPr/>
          </p:nvSpPr>
          <p:spPr>
            <a:xfrm rot="-2922755">
              <a:off x="8222525" y="2833182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gf377b632c8_2_360"/>
            <p:cNvSpPr/>
            <p:nvPr/>
          </p:nvSpPr>
          <p:spPr>
            <a:xfrm rot="-2922755">
              <a:off x="8220907" y="2814461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gf377b632c8_2_360"/>
            <p:cNvSpPr/>
            <p:nvPr/>
          </p:nvSpPr>
          <p:spPr>
            <a:xfrm rot="-2922755">
              <a:off x="8219566" y="279620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gf377b632c8_2_360"/>
            <p:cNvSpPr/>
            <p:nvPr/>
          </p:nvSpPr>
          <p:spPr>
            <a:xfrm rot="-2922755">
              <a:off x="8217166" y="277778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0"/>
                  </a:moveTo>
                  <a:cubicBezTo>
                    <a:pt x="22" y="0"/>
                    <a:pt x="0" y="60"/>
                    <a:pt x="37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gf377b632c8_2_360"/>
            <p:cNvSpPr/>
            <p:nvPr/>
          </p:nvSpPr>
          <p:spPr>
            <a:xfrm rot="-2922755">
              <a:off x="8215493" y="2758689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gf377b632c8_2_360"/>
            <p:cNvSpPr/>
            <p:nvPr/>
          </p:nvSpPr>
          <p:spPr>
            <a:xfrm rot="-2922755">
              <a:off x="8213268" y="2740776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gf377b632c8_2_360"/>
            <p:cNvSpPr/>
            <p:nvPr/>
          </p:nvSpPr>
          <p:spPr>
            <a:xfrm rot="-2922755">
              <a:off x="8303816" y="2928047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0" y="1"/>
                  </a:moveTo>
                  <a:cubicBezTo>
                    <a:pt x="68" y="1"/>
                    <a:pt x="1" y="68"/>
                    <a:pt x="1" y="151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gf377b632c8_2_360"/>
            <p:cNvSpPr/>
            <p:nvPr/>
          </p:nvSpPr>
          <p:spPr>
            <a:xfrm rot="-2922755">
              <a:off x="8277979" y="2731894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1"/>
                    <a:pt x="1" y="165"/>
                    <a:pt x="98" y="255"/>
                  </a:cubicBezTo>
                  <a:cubicBezTo>
                    <a:pt x="126" y="283"/>
                    <a:pt x="162" y="296"/>
                    <a:pt x="198" y="296"/>
                  </a:cubicBezTo>
                  <a:cubicBezTo>
                    <a:pt x="239" y="296"/>
                    <a:pt x="280" y="279"/>
                    <a:pt x="308" y="248"/>
                  </a:cubicBezTo>
                  <a:cubicBezTo>
                    <a:pt x="395" y="153"/>
                    <a:pt x="326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gf377b632c8_2_360"/>
            <p:cNvSpPr/>
            <p:nvPr/>
          </p:nvSpPr>
          <p:spPr>
            <a:xfrm rot="-2922755">
              <a:off x="8311407" y="2921223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gf377b632c8_2_360"/>
            <p:cNvSpPr/>
            <p:nvPr/>
          </p:nvSpPr>
          <p:spPr>
            <a:xfrm rot="-2922755">
              <a:off x="8310065" y="2906421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gf377b632c8_2_360"/>
            <p:cNvSpPr/>
            <p:nvPr/>
          </p:nvSpPr>
          <p:spPr>
            <a:xfrm rot="-2922755">
              <a:off x="8308922" y="289193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16" y="1"/>
                    <a:pt x="1" y="61"/>
                    <a:pt x="31" y="98"/>
                  </a:cubicBezTo>
                  <a:cubicBezTo>
                    <a:pt x="41" y="105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gf377b632c8_2_360"/>
            <p:cNvSpPr/>
            <p:nvPr/>
          </p:nvSpPr>
          <p:spPr>
            <a:xfrm rot="-2922755">
              <a:off x="8307362" y="2878206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gf377b632c8_2_360"/>
            <p:cNvSpPr/>
            <p:nvPr/>
          </p:nvSpPr>
          <p:spPr>
            <a:xfrm rot="-2922755">
              <a:off x="8305975" y="286303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1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39" y="107"/>
                    <a:pt x="52" y="111"/>
                    <a:pt x="64" y="111"/>
                  </a:cubicBezTo>
                  <a:cubicBezTo>
                    <a:pt x="81" y="111"/>
                    <a:pt x="99" y="103"/>
                    <a:pt x="112" y="90"/>
                  </a:cubicBezTo>
                  <a:cubicBezTo>
                    <a:pt x="142" y="60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gf377b632c8_2_360"/>
            <p:cNvSpPr/>
            <p:nvPr/>
          </p:nvSpPr>
          <p:spPr>
            <a:xfrm rot="-2922755">
              <a:off x="8303981" y="284911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gf377b632c8_2_360"/>
            <p:cNvSpPr/>
            <p:nvPr/>
          </p:nvSpPr>
          <p:spPr>
            <a:xfrm rot="-2922755">
              <a:off x="8303294" y="283498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5"/>
                    <a:pt x="123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gf377b632c8_2_360"/>
            <p:cNvSpPr/>
            <p:nvPr/>
          </p:nvSpPr>
          <p:spPr>
            <a:xfrm rot="-2922755">
              <a:off x="8301081" y="2820184"/>
              <a:ext cx="18661" cy="13810"/>
            </a:xfrm>
            <a:custGeom>
              <a:rect b="b" l="l" r="r" t="t"/>
              <a:pathLst>
                <a:path extrusionOk="0" h="111" w="150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gf377b632c8_2_360"/>
            <p:cNvSpPr/>
            <p:nvPr/>
          </p:nvSpPr>
          <p:spPr>
            <a:xfrm rot="-2922755">
              <a:off x="8300061" y="280609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0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gf377b632c8_2_360"/>
            <p:cNvSpPr/>
            <p:nvPr/>
          </p:nvSpPr>
          <p:spPr>
            <a:xfrm rot="-2922755">
              <a:off x="8298400" y="2792016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gf377b632c8_2_360"/>
            <p:cNvSpPr/>
            <p:nvPr/>
          </p:nvSpPr>
          <p:spPr>
            <a:xfrm rot="-2922755">
              <a:off x="8296917" y="277727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5" y="105"/>
                    <a:pt x="56" y="108"/>
                    <a:pt x="69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gf377b632c8_2_360"/>
            <p:cNvSpPr/>
            <p:nvPr/>
          </p:nvSpPr>
          <p:spPr>
            <a:xfrm rot="-2922755">
              <a:off x="8295145" y="276320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gf377b632c8_2_360"/>
            <p:cNvSpPr/>
            <p:nvPr/>
          </p:nvSpPr>
          <p:spPr>
            <a:xfrm rot="-2922755">
              <a:off x="8368811" y="2899068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0" y="166"/>
                    <a:pt x="97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gf377b632c8_2_360"/>
            <p:cNvSpPr/>
            <p:nvPr/>
          </p:nvSpPr>
          <p:spPr>
            <a:xfrm rot="-2922755">
              <a:off x="8354185" y="2758878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8" y="1"/>
                    <a:pt x="0" y="166"/>
                    <a:pt x="97" y="255"/>
                  </a:cubicBezTo>
                  <a:cubicBezTo>
                    <a:pt x="129" y="284"/>
                    <a:pt x="166" y="297"/>
                    <a:pt x="202" y="297"/>
                  </a:cubicBezTo>
                  <a:cubicBezTo>
                    <a:pt x="242" y="297"/>
                    <a:pt x="283" y="280"/>
                    <a:pt x="315" y="248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gf377b632c8_2_360"/>
            <p:cNvSpPr/>
            <p:nvPr/>
          </p:nvSpPr>
          <p:spPr>
            <a:xfrm rot="-2922755">
              <a:off x="8383124" y="2897439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gf377b632c8_2_360"/>
            <p:cNvSpPr/>
            <p:nvPr/>
          </p:nvSpPr>
          <p:spPr>
            <a:xfrm rot="-2922755">
              <a:off x="8382588" y="2887232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gf377b632c8_2_360"/>
            <p:cNvSpPr/>
            <p:nvPr/>
          </p:nvSpPr>
          <p:spPr>
            <a:xfrm rot="-2922755">
              <a:off x="8380709" y="2876255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gf377b632c8_2_360"/>
            <p:cNvSpPr/>
            <p:nvPr/>
          </p:nvSpPr>
          <p:spPr>
            <a:xfrm rot="-2922755">
              <a:off x="8380102" y="2866137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gf377b632c8_2_360"/>
            <p:cNvSpPr/>
            <p:nvPr/>
          </p:nvSpPr>
          <p:spPr>
            <a:xfrm rot="-2922755">
              <a:off x="8378545" y="285599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gf377b632c8_2_360"/>
            <p:cNvSpPr/>
            <p:nvPr/>
          </p:nvSpPr>
          <p:spPr>
            <a:xfrm rot="-2922755">
              <a:off x="8377891" y="284590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gf377b632c8_2_360"/>
            <p:cNvSpPr/>
            <p:nvPr/>
          </p:nvSpPr>
          <p:spPr>
            <a:xfrm rot="-2922755">
              <a:off x="8377254" y="283546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16" y="0"/>
                    <a:pt x="1" y="60"/>
                    <a:pt x="31" y="97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0" y="102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gf377b632c8_2_360"/>
            <p:cNvSpPr/>
            <p:nvPr/>
          </p:nvSpPr>
          <p:spPr>
            <a:xfrm rot="-2922755">
              <a:off x="8375846" y="2825656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gf377b632c8_2_360"/>
            <p:cNvSpPr/>
            <p:nvPr/>
          </p:nvSpPr>
          <p:spPr>
            <a:xfrm rot="-2922755">
              <a:off x="8375162" y="2815121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gf377b632c8_2_360"/>
            <p:cNvSpPr/>
            <p:nvPr/>
          </p:nvSpPr>
          <p:spPr>
            <a:xfrm rot="-2922755">
              <a:off x="8373820" y="2804930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gf377b632c8_2_360"/>
            <p:cNvSpPr/>
            <p:nvPr/>
          </p:nvSpPr>
          <p:spPr>
            <a:xfrm rot="-2922755">
              <a:off x="8373284" y="2794722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3"/>
                    <a:pt x="56" y="108"/>
                    <a:pt x="71" y="108"/>
                  </a:cubicBezTo>
                  <a:cubicBezTo>
                    <a:pt x="86" y="108"/>
                    <a:pt x="101" y="103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gf377b632c8_2_360"/>
            <p:cNvSpPr/>
            <p:nvPr/>
          </p:nvSpPr>
          <p:spPr>
            <a:xfrm rot="-2922755">
              <a:off x="8371452" y="2783849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gf377b632c8_2_360"/>
            <p:cNvSpPr/>
            <p:nvPr/>
          </p:nvSpPr>
          <p:spPr>
            <a:xfrm rot="-2922755">
              <a:off x="8441976" y="2869585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7" y="1"/>
                    <a:pt x="0" y="68"/>
                    <a:pt x="0" y="151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2" y="300"/>
                    <a:pt x="299" y="233"/>
                    <a:pt x="299" y="151"/>
                  </a:cubicBezTo>
                  <a:cubicBezTo>
                    <a:pt x="299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gf377b632c8_2_360"/>
            <p:cNvSpPr/>
            <p:nvPr/>
          </p:nvSpPr>
          <p:spPr>
            <a:xfrm rot="-2922755">
              <a:off x="8427527" y="2784846"/>
              <a:ext cx="49142" cy="37448"/>
            </a:xfrm>
            <a:custGeom>
              <a:rect b="b" l="l" r="r" t="t"/>
              <a:pathLst>
                <a:path extrusionOk="0" h="301" w="395">
                  <a:moveTo>
                    <a:pt x="203" y="0"/>
                  </a:moveTo>
                  <a:cubicBezTo>
                    <a:pt x="200" y="0"/>
                    <a:pt x="198" y="0"/>
                    <a:pt x="195" y="0"/>
                  </a:cubicBezTo>
                  <a:cubicBezTo>
                    <a:pt x="60" y="8"/>
                    <a:pt x="0" y="173"/>
                    <a:pt x="98" y="262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25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gf377b632c8_2_360"/>
            <p:cNvSpPr/>
            <p:nvPr/>
          </p:nvSpPr>
          <p:spPr>
            <a:xfrm rot="-2922755">
              <a:off x="8450957" y="287280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gf377b632c8_2_360"/>
            <p:cNvSpPr/>
            <p:nvPr/>
          </p:nvSpPr>
          <p:spPr>
            <a:xfrm rot="-2922755">
              <a:off x="8449812" y="2866639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gf377b632c8_2_360"/>
            <p:cNvSpPr/>
            <p:nvPr/>
          </p:nvSpPr>
          <p:spPr>
            <a:xfrm rot="-2922755">
              <a:off x="8449586" y="286032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gf377b632c8_2_360"/>
            <p:cNvSpPr/>
            <p:nvPr/>
          </p:nvSpPr>
          <p:spPr>
            <a:xfrm rot="-2922755">
              <a:off x="8448420" y="285410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1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gf377b632c8_2_360"/>
            <p:cNvSpPr/>
            <p:nvPr/>
          </p:nvSpPr>
          <p:spPr>
            <a:xfrm rot="-2922755">
              <a:off x="8448391" y="284782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0"/>
                  </a:moveTo>
                  <a:cubicBezTo>
                    <a:pt x="22" y="8"/>
                    <a:pt x="0" y="67"/>
                    <a:pt x="37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1" y="109"/>
                    <a:pt x="112" y="97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gf377b632c8_2_360"/>
            <p:cNvSpPr/>
            <p:nvPr/>
          </p:nvSpPr>
          <p:spPr>
            <a:xfrm rot="-2922755">
              <a:off x="8448245" y="284206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1" y="102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gf377b632c8_2_360"/>
            <p:cNvSpPr/>
            <p:nvPr/>
          </p:nvSpPr>
          <p:spPr>
            <a:xfrm rot="-2922755">
              <a:off x="8447207" y="283613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gf377b632c8_2_360"/>
            <p:cNvSpPr/>
            <p:nvPr/>
          </p:nvSpPr>
          <p:spPr>
            <a:xfrm rot="-2922755">
              <a:off x="8446717" y="2829609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16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gf377b632c8_2_360"/>
            <p:cNvSpPr/>
            <p:nvPr/>
          </p:nvSpPr>
          <p:spPr>
            <a:xfrm rot="-2922755">
              <a:off x="8445742" y="282368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gf377b632c8_2_360"/>
            <p:cNvSpPr/>
            <p:nvPr/>
          </p:nvSpPr>
          <p:spPr>
            <a:xfrm rot="-2922755">
              <a:off x="8445403" y="281709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12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gf377b632c8_2_360"/>
            <p:cNvSpPr/>
            <p:nvPr/>
          </p:nvSpPr>
          <p:spPr>
            <a:xfrm rot="-2922755">
              <a:off x="8444500" y="2811215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7" y="0"/>
                  </a:moveTo>
                  <a:cubicBezTo>
                    <a:pt x="23" y="7"/>
                    <a:pt x="0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gf377b632c8_2_360"/>
            <p:cNvSpPr/>
            <p:nvPr/>
          </p:nvSpPr>
          <p:spPr>
            <a:xfrm rot="-2922755">
              <a:off x="8444172" y="280455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gf377b632c8_2_360"/>
            <p:cNvSpPr/>
            <p:nvPr/>
          </p:nvSpPr>
          <p:spPr>
            <a:xfrm rot="-2922755">
              <a:off x="8500251" y="2838305"/>
              <a:ext cx="50386" cy="37821"/>
            </a:xfrm>
            <a:custGeom>
              <a:rect b="b" l="l" r="r" t="t"/>
              <a:pathLst>
                <a:path extrusionOk="0" h="304" w="405">
                  <a:moveTo>
                    <a:pt x="195" y="0"/>
                  </a:moveTo>
                  <a:cubicBezTo>
                    <a:pt x="60" y="8"/>
                    <a:pt x="0" y="173"/>
                    <a:pt x="97" y="262"/>
                  </a:cubicBezTo>
                  <a:cubicBezTo>
                    <a:pt x="125" y="291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404" y="158"/>
                    <a:pt x="329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gf377b632c8_2_360"/>
            <p:cNvSpPr/>
            <p:nvPr/>
          </p:nvSpPr>
          <p:spPr>
            <a:xfrm rot="-2922755">
              <a:off x="8497770" y="2810452"/>
              <a:ext cx="49515" cy="37572"/>
            </a:xfrm>
            <a:custGeom>
              <a:rect b="b" l="l" r="r" t="t"/>
              <a:pathLst>
                <a:path extrusionOk="0" h="302" w="398">
                  <a:moveTo>
                    <a:pt x="195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27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gf377b632c8_2_360"/>
            <p:cNvSpPr/>
            <p:nvPr/>
          </p:nvSpPr>
          <p:spPr>
            <a:xfrm rot="-2922755">
              <a:off x="8515834" y="284776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gf377b632c8_2_360"/>
            <p:cNvSpPr/>
            <p:nvPr/>
          </p:nvSpPr>
          <p:spPr>
            <a:xfrm rot="-2922755">
              <a:off x="8516113" y="2845374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gf377b632c8_2_360"/>
            <p:cNvSpPr/>
            <p:nvPr/>
          </p:nvSpPr>
          <p:spPr>
            <a:xfrm rot="-2922755">
              <a:off x="8515490" y="2843940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gf377b632c8_2_360"/>
            <p:cNvSpPr/>
            <p:nvPr/>
          </p:nvSpPr>
          <p:spPr>
            <a:xfrm rot="-2922755">
              <a:off x="8515582" y="284163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gf377b632c8_2_360"/>
            <p:cNvSpPr/>
            <p:nvPr/>
          </p:nvSpPr>
          <p:spPr>
            <a:xfrm rot="-2922755">
              <a:off x="8515338" y="2840021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gf377b632c8_2_360"/>
            <p:cNvSpPr/>
            <p:nvPr/>
          </p:nvSpPr>
          <p:spPr>
            <a:xfrm rot="-2922755">
              <a:off x="8515320" y="283760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9"/>
                    <a:pt x="67" y="109"/>
                  </a:cubicBezTo>
                  <a:cubicBezTo>
                    <a:pt x="83" y="109"/>
                    <a:pt x="100" y="103"/>
                    <a:pt x="112" y="91"/>
                  </a:cubicBezTo>
                  <a:cubicBezTo>
                    <a:pt x="142" y="53"/>
                    <a:pt x="11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gf377b632c8_2_360"/>
            <p:cNvSpPr/>
            <p:nvPr/>
          </p:nvSpPr>
          <p:spPr>
            <a:xfrm rot="-2922755">
              <a:off x="8514463" y="283527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8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gf377b632c8_2_360"/>
            <p:cNvSpPr/>
            <p:nvPr/>
          </p:nvSpPr>
          <p:spPr>
            <a:xfrm rot="-2922755">
              <a:off x="8514997" y="283370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gf377b632c8_2_360"/>
            <p:cNvSpPr/>
            <p:nvPr/>
          </p:nvSpPr>
          <p:spPr>
            <a:xfrm rot="-2922755">
              <a:off x="8514176" y="283143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gf377b632c8_2_360"/>
            <p:cNvSpPr/>
            <p:nvPr/>
          </p:nvSpPr>
          <p:spPr>
            <a:xfrm rot="-2922755">
              <a:off x="8514434" y="282899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0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gf377b632c8_2_360"/>
            <p:cNvSpPr/>
            <p:nvPr/>
          </p:nvSpPr>
          <p:spPr>
            <a:xfrm rot="-2922755">
              <a:off x="8513811" y="282756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gf377b632c8_2_360"/>
            <p:cNvSpPr/>
            <p:nvPr/>
          </p:nvSpPr>
          <p:spPr>
            <a:xfrm rot="-2922755">
              <a:off x="8513996" y="2825219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0"/>
                    <a:pt x="1" y="60"/>
                    <a:pt x="31" y="97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gf377b632c8_2_360"/>
            <p:cNvSpPr/>
            <p:nvPr/>
          </p:nvSpPr>
          <p:spPr>
            <a:xfrm rot="-2922755">
              <a:off x="8564841" y="2808980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1"/>
                    <a:pt x="0" y="165"/>
                    <a:pt x="97" y="255"/>
                  </a:cubicBezTo>
                  <a:cubicBezTo>
                    <a:pt x="125" y="283"/>
                    <a:pt x="162" y="296"/>
                    <a:pt x="198" y="296"/>
                  </a:cubicBezTo>
                  <a:cubicBezTo>
                    <a:pt x="239" y="296"/>
                    <a:pt x="279" y="279"/>
                    <a:pt x="307" y="248"/>
                  </a:cubicBezTo>
                  <a:cubicBezTo>
                    <a:pt x="395" y="152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gf377b632c8_2_360"/>
            <p:cNvSpPr/>
            <p:nvPr/>
          </p:nvSpPr>
          <p:spPr>
            <a:xfrm rot="-2922755">
              <a:off x="8567198" y="2836709"/>
              <a:ext cx="50261" cy="37448"/>
            </a:xfrm>
            <a:custGeom>
              <a:rect b="b" l="l" r="r" t="t"/>
              <a:pathLst>
                <a:path extrusionOk="0" h="301" w="404">
                  <a:moveTo>
                    <a:pt x="205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1" y="9"/>
                    <a:pt x="1" y="166"/>
                    <a:pt x="98" y="263"/>
                  </a:cubicBezTo>
                  <a:cubicBezTo>
                    <a:pt x="130" y="288"/>
                    <a:pt x="166" y="301"/>
                    <a:pt x="202" y="301"/>
                  </a:cubicBezTo>
                  <a:cubicBezTo>
                    <a:pt x="243" y="301"/>
                    <a:pt x="283" y="284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gf377b632c8_2_360"/>
            <p:cNvSpPr/>
            <p:nvPr/>
          </p:nvSpPr>
          <p:spPr>
            <a:xfrm rot="-2922755">
              <a:off x="8581046" y="282357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gf377b632c8_2_360"/>
            <p:cNvSpPr/>
            <p:nvPr/>
          </p:nvSpPr>
          <p:spPr>
            <a:xfrm rot="-2922755">
              <a:off x="8580398" y="282514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gf377b632c8_2_360"/>
            <p:cNvSpPr/>
            <p:nvPr/>
          </p:nvSpPr>
          <p:spPr>
            <a:xfrm rot="-2922755">
              <a:off x="8581198" y="2827495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gf377b632c8_2_360"/>
            <p:cNvSpPr/>
            <p:nvPr/>
          </p:nvSpPr>
          <p:spPr>
            <a:xfrm rot="-2922755">
              <a:off x="8580847" y="2828975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5" y="115"/>
                    <a:pt x="79" y="115"/>
                  </a:cubicBezTo>
                  <a:cubicBezTo>
                    <a:pt x="93" y="115"/>
                    <a:pt x="106" y="109"/>
                    <a:pt x="113" y="98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gf377b632c8_2_360"/>
            <p:cNvSpPr/>
            <p:nvPr/>
          </p:nvSpPr>
          <p:spPr>
            <a:xfrm rot="-2922755">
              <a:off x="8581563" y="283136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gf377b632c8_2_360"/>
            <p:cNvSpPr/>
            <p:nvPr/>
          </p:nvSpPr>
          <p:spPr>
            <a:xfrm rot="-2922755">
              <a:off x="8581560" y="2833736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gf377b632c8_2_360"/>
            <p:cNvSpPr/>
            <p:nvPr/>
          </p:nvSpPr>
          <p:spPr>
            <a:xfrm rot="-2922755">
              <a:off x="8581944" y="2835290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9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gf377b632c8_2_360"/>
            <p:cNvSpPr/>
            <p:nvPr/>
          </p:nvSpPr>
          <p:spPr>
            <a:xfrm rot="-2922755">
              <a:off x="8581883" y="2837634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2" y="0"/>
                    <a:pt x="0" y="60"/>
                    <a:pt x="37" y="97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2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gf377b632c8_2_360"/>
            <p:cNvSpPr/>
            <p:nvPr/>
          </p:nvSpPr>
          <p:spPr>
            <a:xfrm rot="-2922755">
              <a:off x="8582705" y="283990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gf377b632c8_2_360"/>
            <p:cNvSpPr/>
            <p:nvPr/>
          </p:nvSpPr>
          <p:spPr>
            <a:xfrm rot="-2922755">
              <a:off x="8582077" y="284152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gf377b632c8_2_360"/>
            <p:cNvSpPr/>
            <p:nvPr/>
          </p:nvSpPr>
          <p:spPr>
            <a:xfrm rot="-2922755">
              <a:off x="8583028" y="284380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gf377b632c8_2_360"/>
            <p:cNvSpPr/>
            <p:nvPr/>
          </p:nvSpPr>
          <p:spPr>
            <a:xfrm rot="-2922755">
              <a:off x="8582723" y="2845387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2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gf377b632c8_2_360"/>
            <p:cNvSpPr/>
            <p:nvPr/>
          </p:nvSpPr>
          <p:spPr>
            <a:xfrm rot="-2922755">
              <a:off x="8630100" y="2778338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0"/>
                  </a:moveTo>
                  <a:cubicBezTo>
                    <a:pt x="194" y="0"/>
                    <a:pt x="191" y="0"/>
                    <a:pt x="188" y="1"/>
                  </a:cubicBezTo>
                  <a:cubicBezTo>
                    <a:pt x="60" y="1"/>
                    <a:pt x="1" y="165"/>
                    <a:pt x="98" y="255"/>
                  </a:cubicBezTo>
                  <a:cubicBezTo>
                    <a:pt x="126" y="283"/>
                    <a:pt x="161" y="296"/>
                    <a:pt x="196" y="296"/>
                  </a:cubicBezTo>
                  <a:cubicBezTo>
                    <a:pt x="235" y="296"/>
                    <a:pt x="276" y="279"/>
                    <a:pt x="307" y="248"/>
                  </a:cubicBezTo>
                  <a:cubicBezTo>
                    <a:pt x="395" y="153"/>
                    <a:pt x="326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gf377b632c8_2_360"/>
            <p:cNvSpPr/>
            <p:nvPr/>
          </p:nvSpPr>
          <p:spPr>
            <a:xfrm rot="-2922755">
              <a:off x="8638475" y="2862027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26" y="291"/>
                    <a:pt x="161" y="304"/>
                    <a:pt x="196" y="304"/>
                  </a:cubicBezTo>
                  <a:cubicBezTo>
                    <a:pt x="235" y="304"/>
                    <a:pt x="276" y="287"/>
                    <a:pt x="307" y="255"/>
                  </a:cubicBezTo>
                  <a:cubicBezTo>
                    <a:pt x="397" y="158"/>
                    <a:pt x="322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gf377b632c8_2_360"/>
            <p:cNvSpPr/>
            <p:nvPr/>
          </p:nvSpPr>
          <p:spPr>
            <a:xfrm rot="-2922755">
              <a:off x="8645928" y="27984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gf377b632c8_2_360"/>
            <p:cNvSpPr/>
            <p:nvPr/>
          </p:nvSpPr>
          <p:spPr>
            <a:xfrm rot="-2922755">
              <a:off x="8647140" y="2804733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gf377b632c8_2_360"/>
            <p:cNvSpPr/>
            <p:nvPr/>
          </p:nvSpPr>
          <p:spPr>
            <a:xfrm rot="-2922755">
              <a:off x="8647414" y="2810902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7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gf377b632c8_2_360"/>
            <p:cNvSpPr/>
            <p:nvPr/>
          </p:nvSpPr>
          <p:spPr>
            <a:xfrm rot="-2922755">
              <a:off x="8648600" y="281716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gf377b632c8_2_360"/>
            <p:cNvSpPr/>
            <p:nvPr/>
          </p:nvSpPr>
          <p:spPr>
            <a:xfrm rot="-2922755">
              <a:off x="8648817" y="2823359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gf377b632c8_2_360"/>
            <p:cNvSpPr/>
            <p:nvPr/>
          </p:nvSpPr>
          <p:spPr>
            <a:xfrm rot="-2922755">
              <a:off x="8649660" y="282886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f377b632c8_2_360"/>
            <p:cNvSpPr/>
            <p:nvPr/>
          </p:nvSpPr>
          <p:spPr>
            <a:xfrm rot="-2922755">
              <a:off x="8649772" y="283504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8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f377b632c8_2_360"/>
            <p:cNvSpPr/>
            <p:nvPr/>
          </p:nvSpPr>
          <p:spPr>
            <a:xfrm rot="-2922755">
              <a:off x="8650890" y="284141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f377b632c8_2_360"/>
            <p:cNvSpPr/>
            <p:nvPr/>
          </p:nvSpPr>
          <p:spPr>
            <a:xfrm rot="-2922755">
              <a:off x="8651061" y="284762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gf377b632c8_2_360"/>
            <p:cNvSpPr/>
            <p:nvPr/>
          </p:nvSpPr>
          <p:spPr>
            <a:xfrm rot="-2922755">
              <a:off x="8652205" y="2853919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6" y="101"/>
                    <a:pt x="59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f377b632c8_2_360"/>
            <p:cNvSpPr/>
            <p:nvPr/>
          </p:nvSpPr>
          <p:spPr>
            <a:xfrm rot="-2922755">
              <a:off x="8652525" y="286006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gf377b632c8_2_360"/>
            <p:cNvSpPr/>
            <p:nvPr/>
          </p:nvSpPr>
          <p:spPr>
            <a:xfrm rot="-2922755">
              <a:off x="8653712" y="286633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gf377b632c8_2_360"/>
            <p:cNvSpPr/>
            <p:nvPr/>
          </p:nvSpPr>
          <p:spPr>
            <a:xfrm rot="-2922755">
              <a:off x="8697723" y="2747985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1"/>
                  </a:moveTo>
                  <a:cubicBezTo>
                    <a:pt x="60" y="8"/>
                    <a:pt x="1" y="173"/>
                    <a:pt x="98" y="263"/>
                  </a:cubicBezTo>
                  <a:cubicBezTo>
                    <a:pt x="126" y="291"/>
                    <a:pt x="162" y="304"/>
                    <a:pt x="198" y="304"/>
                  </a:cubicBezTo>
                  <a:cubicBezTo>
                    <a:pt x="239" y="304"/>
                    <a:pt x="280" y="287"/>
                    <a:pt x="307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gf377b632c8_2_360"/>
            <p:cNvSpPr/>
            <p:nvPr/>
          </p:nvSpPr>
          <p:spPr>
            <a:xfrm rot="-2922755">
              <a:off x="8712485" y="2889097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1"/>
                  </a:moveTo>
                  <a:cubicBezTo>
                    <a:pt x="194" y="1"/>
                    <a:pt x="191" y="1"/>
                    <a:pt x="188" y="1"/>
                  </a:cubicBezTo>
                  <a:cubicBezTo>
                    <a:pt x="60" y="1"/>
                    <a:pt x="1" y="166"/>
                    <a:pt x="98" y="255"/>
                  </a:cubicBezTo>
                  <a:cubicBezTo>
                    <a:pt x="126" y="284"/>
                    <a:pt x="161" y="297"/>
                    <a:pt x="196" y="297"/>
                  </a:cubicBezTo>
                  <a:cubicBezTo>
                    <a:pt x="235" y="297"/>
                    <a:pt x="276" y="280"/>
                    <a:pt x="307" y="248"/>
                  </a:cubicBezTo>
                  <a:cubicBezTo>
                    <a:pt x="395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gf377b632c8_2_360"/>
            <p:cNvSpPr/>
            <p:nvPr/>
          </p:nvSpPr>
          <p:spPr>
            <a:xfrm rot="-2922755">
              <a:off x="8715033" y="2773920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gf377b632c8_2_360"/>
            <p:cNvSpPr/>
            <p:nvPr/>
          </p:nvSpPr>
          <p:spPr>
            <a:xfrm rot="-2922755">
              <a:off x="8715960" y="2784344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7" y="0"/>
                  </a:moveTo>
                  <a:cubicBezTo>
                    <a:pt x="23" y="8"/>
                    <a:pt x="0" y="60"/>
                    <a:pt x="37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gf377b632c8_2_360"/>
            <p:cNvSpPr/>
            <p:nvPr/>
          </p:nvSpPr>
          <p:spPr>
            <a:xfrm rot="-2922755">
              <a:off x="8717405" y="279414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7"/>
                    <a:pt x="31" y="97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gf377b632c8_2_360"/>
            <p:cNvSpPr/>
            <p:nvPr/>
          </p:nvSpPr>
          <p:spPr>
            <a:xfrm rot="-2922755">
              <a:off x="8718390" y="2805341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gf377b632c8_2_360"/>
            <p:cNvSpPr/>
            <p:nvPr/>
          </p:nvSpPr>
          <p:spPr>
            <a:xfrm rot="-2922755">
              <a:off x="8719704" y="281519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2" y="102"/>
                    <a:pt x="57" y="108"/>
                    <a:pt x="71" y="108"/>
                  </a:cubicBezTo>
                  <a:cubicBezTo>
                    <a:pt x="85" y="108"/>
                    <a:pt x="98" y="102"/>
                    <a:pt x="105" y="91"/>
                  </a:cubicBezTo>
                  <a:cubicBezTo>
                    <a:pt x="140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gf377b632c8_2_360"/>
            <p:cNvSpPr/>
            <p:nvPr/>
          </p:nvSpPr>
          <p:spPr>
            <a:xfrm rot="-2922755">
              <a:off x="8720388" y="2825730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gf377b632c8_2_360"/>
            <p:cNvSpPr/>
            <p:nvPr/>
          </p:nvSpPr>
          <p:spPr>
            <a:xfrm rot="-2922755">
              <a:off x="8720907" y="2835901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gf377b632c8_2_360"/>
            <p:cNvSpPr/>
            <p:nvPr/>
          </p:nvSpPr>
          <p:spPr>
            <a:xfrm rot="-2922755">
              <a:off x="8722416" y="284593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5" y="109"/>
                    <a:pt x="100" y="103"/>
                    <a:pt x="112" y="91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f377b632c8_2_360"/>
            <p:cNvSpPr/>
            <p:nvPr/>
          </p:nvSpPr>
          <p:spPr>
            <a:xfrm rot="-2922755">
              <a:off x="8722930" y="285609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f377b632c8_2_360"/>
            <p:cNvSpPr/>
            <p:nvPr/>
          </p:nvSpPr>
          <p:spPr>
            <a:xfrm rot="-2922755">
              <a:off x="8724337" y="2866305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f377b632c8_2_360"/>
            <p:cNvSpPr/>
            <p:nvPr/>
          </p:nvSpPr>
          <p:spPr>
            <a:xfrm rot="-2922755">
              <a:off x="8725116" y="2876403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7" y="111"/>
                    <a:pt x="104" y="103"/>
                    <a:pt x="112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gf377b632c8_2_360"/>
            <p:cNvSpPr/>
            <p:nvPr/>
          </p:nvSpPr>
          <p:spPr>
            <a:xfrm rot="-2922755">
              <a:off x="8726662" y="288654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6" y="109"/>
                    <a:pt x="59" y="115"/>
                    <a:pt x="73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gf377b632c8_2_360"/>
            <p:cNvSpPr/>
            <p:nvPr/>
          </p:nvSpPr>
          <p:spPr>
            <a:xfrm rot="-2922755">
              <a:off x="8770280" y="2719000"/>
              <a:ext cx="49515" cy="37448"/>
            </a:xfrm>
            <a:custGeom>
              <a:rect b="b" l="l" r="r" t="t"/>
              <a:pathLst>
                <a:path extrusionOk="0" h="301" w="398">
                  <a:moveTo>
                    <a:pt x="196" y="0"/>
                  </a:moveTo>
                  <a:cubicBezTo>
                    <a:pt x="61" y="8"/>
                    <a:pt x="1" y="172"/>
                    <a:pt x="98" y="262"/>
                  </a:cubicBezTo>
                  <a:cubicBezTo>
                    <a:pt x="127" y="287"/>
                    <a:pt x="165" y="300"/>
                    <a:pt x="202" y="300"/>
                  </a:cubicBezTo>
                  <a:cubicBezTo>
                    <a:pt x="242" y="300"/>
                    <a:pt x="281" y="286"/>
                    <a:pt x="308" y="255"/>
                  </a:cubicBezTo>
                  <a:cubicBezTo>
                    <a:pt x="398" y="157"/>
                    <a:pt x="330" y="0"/>
                    <a:pt x="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gf377b632c8_2_360"/>
            <p:cNvSpPr/>
            <p:nvPr/>
          </p:nvSpPr>
          <p:spPr>
            <a:xfrm rot="-2922755">
              <a:off x="8790247" y="2915978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1" y="173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gf377b632c8_2_360"/>
            <p:cNvSpPr/>
            <p:nvPr/>
          </p:nvSpPr>
          <p:spPr>
            <a:xfrm rot="-2922755">
              <a:off x="8787582" y="275023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5" y="115"/>
                    <a:pt x="79" y="115"/>
                  </a:cubicBezTo>
                  <a:cubicBezTo>
                    <a:pt x="93" y="115"/>
                    <a:pt x="106" y="109"/>
                    <a:pt x="113" y="98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f377b632c8_2_360"/>
            <p:cNvSpPr/>
            <p:nvPr/>
          </p:nvSpPr>
          <p:spPr>
            <a:xfrm rot="-2922755">
              <a:off x="8789759" y="2765054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2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f377b632c8_2_360"/>
            <p:cNvSpPr/>
            <p:nvPr/>
          </p:nvSpPr>
          <p:spPr>
            <a:xfrm rot="-2922755">
              <a:off x="8790493" y="277916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f377b632c8_2_360"/>
            <p:cNvSpPr/>
            <p:nvPr/>
          </p:nvSpPr>
          <p:spPr>
            <a:xfrm rot="-2922755">
              <a:off x="8792524" y="2793185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50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f377b632c8_2_360"/>
            <p:cNvSpPr/>
            <p:nvPr/>
          </p:nvSpPr>
          <p:spPr>
            <a:xfrm rot="-2922755">
              <a:off x="8793637" y="280797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gf377b632c8_2_360"/>
            <p:cNvSpPr/>
            <p:nvPr/>
          </p:nvSpPr>
          <p:spPr>
            <a:xfrm rot="-2922755">
              <a:off x="8795455" y="282215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9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gf377b632c8_2_360"/>
            <p:cNvSpPr/>
            <p:nvPr/>
          </p:nvSpPr>
          <p:spPr>
            <a:xfrm rot="-2922755">
              <a:off x="8796500" y="2836052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gf377b632c8_2_360"/>
            <p:cNvSpPr/>
            <p:nvPr/>
          </p:nvSpPr>
          <p:spPr>
            <a:xfrm rot="-2922755">
              <a:off x="8798599" y="285097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f377b632c8_2_360"/>
            <p:cNvSpPr/>
            <p:nvPr/>
          </p:nvSpPr>
          <p:spPr>
            <a:xfrm rot="-2922755">
              <a:off x="8799572" y="2864959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f377b632c8_2_360"/>
            <p:cNvSpPr/>
            <p:nvPr/>
          </p:nvSpPr>
          <p:spPr>
            <a:xfrm rot="-2922755">
              <a:off x="8801832" y="287986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8" y="1"/>
                  </a:cubicBezTo>
                  <a:cubicBezTo>
                    <a:pt x="23" y="1"/>
                    <a:pt x="0" y="61"/>
                    <a:pt x="30" y="90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0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f377b632c8_2_360"/>
            <p:cNvSpPr/>
            <p:nvPr/>
          </p:nvSpPr>
          <p:spPr>
            <a:xfrm rot="-2922755">
              <a:off x="8802714" y="289429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2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f377b632c8_2_360"/>
            <p:cNvSpPr/>
            <p:nvPr/>
          </p:nvSpPr>
          <p:spPr>
            <a:xfrm rot="-2922755">
              <a:off x="8804513" y="290790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15" y="8"/>
                    <a:pt x="0" y="60"/>
                    <a:pt x="30" y="98"/>
                  </a:cubicBezTo>
                  <a:cubicBezTo>
                    <a:pt x="40" y="108"/>
                    <a:pt x="53" y="112"/>
                    <a:pt x="67" y="112"/>
                  </a:cubicBezTo>
                  <a:cubicBezTo>
                    <a:pt x="83" y="112"/>
                    <a:pt x="100" y="106"/>
                    <a:pt x="112" y="98"/>
                  </a:cubicBezTo>
                  <a:cubicBezTo>
                    <a:pt x="142" y="60"/>
                    <a:pt x="112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gf377b632c8_2_360"/>
            <p:cNvSpPr/>
            <p:nvPr/>
          </p:nvSpPr>
          <p:spPr>
            <a:xfrm rot="-2922755">
              <a:off x="8848686" y="2691264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8" y="0"/>
                    <a:pt x="1" y="165"/>
                    <a:pt x="106" y="255"/>
                  </a:cubicBezTo>
                  <a:cubicBezTo>
                    <a:pt x="134" y="283"/>
                    <a:pt x="168" y="296"/>
                    <a:pt x="203" y="296"/>
                  </a:cubicBezTo>
                  <a:cubicBezTo>
                    <a:pt x="243" y="296"/>
                    <a:pt x="283" y="279"/>
                    <a:pt x="315" y="247"/>
                  </a:cubicBezTo>
                  <a:cubicBezTo>
                    <a:pt x="403" y="152"/>
                    <a:pt x="334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f377b632c8_2_360"/>
            <p:cNvSpPr/>
            <p:nvPr/>
          </p:nvSpPr>
          <p:spPr>
            <a:xfrm rot="-2922755">
              <a:off x="8875269" y="2943876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197" y="0"/>
                  </a:moveTo>
                  <a:cubicBezTo>
                    <a:pt x="194" y="0"/>
                    <a:pt x="191" y="0"/>
                    <a:pt x="188" y="1"/>
                  </a:cubicBezTo>
                  <a:cubicBezTo>
                    <a:pt x="61" y="8"/>
                    <a:pt x="1" y="165"/>
                    <a:pt x="98" y="263"/>
                  </a:cubicBezTo>
                  <a:cubicBezTo>
                    <a:pt x="127" y="288"/>
                    <a:pt x="163" y="301"/>
                    <a:pt x="199" y="301"/>
                  </a:cubicBezTo>
                  <a:cubicBezTo>
                    <a:pt x="238" y="301"/>
                    <a:pt x="277" y="286"/>
                    <a:pt x="308" y="255"/>
                  </a:cubicBezTo>
                  <a:cubicBezTo>
                    <a:pt x="396" y="160"/>
                    <a:pt x="326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gf377b632c8_2_360"/>
            <p:cNvSpPr/>
            <p:nvPr/>
          </p:nvSpPr>
          <p:spPr>
            <a:xfrm rot="-2922755">
              <a:off x="8867309" y="272760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f377b632c8_2_360"/>
            <p:cNvSpPr/>
            <p:nvPr/>
          </p:nvSpPr>
          <p:spPr>
            <a:xfrm rot="-2922755">
              <a:off x="8868850" y="2746430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f377b632c8_2_360"/>
            <p:cNvSpPr/>
            <p:nvPr/>
          </p:nvSpPr>
          <p:spPr>
            <a:xfrm rot="-2922755">
              <a:off x="8871246" y="276432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1" y="109"/>
                    <a:pt x="113" y="97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gf377b632c8_2_360"/>
            <p:cNvSpPr/>
            <p:nvPr/>
          </p:nvSpPr>
          <p:spPr>
            <a:xfrm rot="-2922755">
              <a:off x="8872647" y="278308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gf377b632c8_2_360"/>
            <p:cNvSpPr/>
            <p:nvPr/>
          </p:nvSpPr>
          <p:spPr>
            <a:xfrm rot="-2922755">
              <a:off x="8875272" y="2801733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3" y="1"/>
                    <a:pt x="71" y="1"/>
                    <a:pt x="67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5" y="103"/>
                    <a:pt x="58" y="108"/>
                    <a:pt x="72" y="108"/>
                  </a:cubicBezTo>
                  <a:cubicBezTo>
                    <a:pt x="86" y="108"/>
                    <a:pt x="101" y="103"/>
                    <a:pt x="112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gf377b632c8_2_360"/>
            <p:cNvSpPr/>
            <p:nvPr/>
          </p:nvSpPr>
          <p:spPr>
            <a:xfrm rot="-2922755">
              <a:off x="8876490" y="2819720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gf377b632c8_2_360"/>
            <p:cNvSpPr/>
            <p:nvPr/>
          </p:nvSpPr>
          <p:spPr>
            <a:xfrm rot="-2922755">
              <a:off x="8878980" y="283844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2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gf377b632c8_2_360"/>
            <p:cNvSpPr/>
            <p:nvPr/>
          </p:nvSpPr>
          <p:spPr>
            <a:xfrm rot="-2922755">
              <a:off x="8880355" y="2856401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gf377b632c8_2_360"/>
            <p:cNvSpPr/>
            <p:nvPr/>
          </p:nvSpPr>
          <p:spPr>
            <a:xfrm rot="-2922755">
              <a:off x="8882627" y="2875165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gf377b632c8_2_360"/>
            <p:cNvSpPr/>
            <p:nvPr/>
          </p:nvSpPr>
          <p:spPr>
            <a:xfrm rot="-2922755">
              <a:off x="8884576" y="2894243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gf377b632c8_2_360"/>
            <p:cNvSpPr/>
            <p:nvPr/>
          </p:nvSpPr>
          <p:spPr>
            <a:xfrm rot="-2922755">
              <a:off x="8886470" y="2911799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16" y="8"/>
                    <a:pt x="1" y="61"/>
                    <a:pt x="31" y="98"/>
                  </a:cubicBezTo>
                  <a:cubicBezTo>
                    <a:pt x="40" y="108"/>
                    <a:pt x="52" y="112"/>
                    <a:pt x="65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gf377b632c8_2_360"/>
            <p:cNvSpPr/>
            <p:nvPr/>
          </p:nvSpPr>
          <p:spPr>
            <a:xfrm rot="-2922755">
              <a:off x="8888181" y="2930998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gf377b632c8_2_360"/>
            <p:cNvSpPr/>
            <p:nvPr/>
          </p:nvSpPr>
          <p:spPr>
            <a:xfrm rot="-2922755">
              <a:off x="8935766" y="2663229"/>
              <a:ext cx="49515" cy="37945"/>
            </a:xfrm>
            <a:custGeom>
              <a:rect b="b" l="l" r="r" t="t"/>
              <a:pathLst>
                <a:path extrusionOk="0" h="305" w="398">
                  <a:moveTo>
                    <a:pt x="195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6" y="291"/>
                    <a:pt x="162" y="304"/>
                    <a:pt x="198" y="304"/>
                  </a:cubicBezTo>
                  <a:cubicBezTo>
                    <a:pt x="239" y="304"/>
                    <a:pt x="280" y="287"/>
                    <a:pt x="308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gf377b632c8_2_360"/>
            <p:cNvSpPr/>
            <p:nvPr/>
          </p:nvSpPr>
          <p:spPr>
            <a:xfrm rot="-2922755">
              <a:off x="8973322" y="2973076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0" y="68"/>
                    <a:pt x="0" y="150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0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gf377b632c8_2_360"/>
            <p:cNvSpPr/>
            <p:nvPr/>
          </p:nvSpPr>
          <p:spPr>
            <a:xfrm rot="-2922755">
              <a:off x="8954312" y="2705741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gf377b632c8_2_360"/>
            <p:cNvSpPr/>
            <p:nvPr/>
          </p:nvSpPr>
          <p:spPr>
            <a:xfrm rot="-2922755">
              <a:off x="8957089" y="2728432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gf377b632c8_2_360"/>
            <p:cNvSpPr/>
            <p:nvPr/>
          </p:nvSpPr>
          <p:spPr>
            <a:xfrm rot="-2922755">
              <a:off x="8958949" y="2751145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gf377b632c8_2_360"/>
            <p:cNvSpPr/>
            <p:nvPr/>
          </p:nvSpPr>
          <p:spPr>
            <a:xfrm rot="-2922755">
              <a:off x="8961820" y="2773669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8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gf377b632c8_2_360"/>
            <p:cNvSpPr/>
            <p:nvPr/>
          </p:nvSpPr>
          <p:spPr>
            <a:xfrm rot="-2922755">
              <a:off x="8963989" y="279669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49" y="102"/>
                    <a:pt x="62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gf377b632c8_2_360"/>
            <p:cNvSpPr/>
            <p:nvPr/>
          </p:nvSpPr>
          <p:spPr>
            <a:xfrm rot="-2922755">
              <a:off x="8966031" y="2819310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gf377b632c8_2_360"/>
            <p:cNvSpPr/>
            <p:nvPr/>
          </p:nvSpPr>
          <p:spPr>
            <a:xfrm rot="-2922755">
              <a:off x="8968532" y="284114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gf377b632c8_2_360"/>
            <p:cNvSpPr/>
            <p:nvPr/>
          </p:nvSpPr>
          <p:spPr>
            <a:xfrm rot="-2922755">
              <a:off x="8970417" y="286378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gf377b632c8_2_360"/>
            <p:cNvSpPr/>
            <p:nvPr/>
          </p:nvSpPr>
          <p:spPr>
            <a:xfrm rot="-2922755">
              <a:off x="8973169" y="288654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f377b632c8_2_360"/>
            <p:cNvSpPr/>
            <p:nvPr/>
          </p:nvSpPr>
          <p:spPr>
            <a:xfrm rot="-2922755">
              <a:off x="8975147" y="290902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f377b632c8_2_360"/>
            <p:cNvSpPr/>
            <p:nvPr/>
          </p:nvSpPr>
          <p:spPr>
            <a:xfrm rot="-2922755">
              <a:off x="8978039" y="293172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0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f377b632c8_2_360"/>
            <p:cNvSpPr/>
            <p:nvPr/>
          </p:nvSpPr>
          <p:spPr>
            <a:xfrm rot="-2922755">
              <a:off x="8980035" y="2954360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gf377b632c8_2_360"/>
            <p:cNvSpPr/>
            <p:nvPr/>
          </p:nvSpPr>
          <p:spPr>
            <a:xfrm rot="-2922755">
              <a:off x="9032316" y="2637984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gf377b632c8_2_360"/>
            <p:cNvSpPr/>
            <p:nvPr/>
          </p:nvSpPr>
          <p:spPr>
            <a:xfrm rot="-2922755">
              <a:off x="9069127" y="3003418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8" y="8"/>
                    <a:pt x="0" y="172"/>
                    <a:pt x="98" y="262"/>
                  </a:cubicBezTo>
                  <a:cubicBezTo>
                    <a:pt x="130" y="288"/>
                    <a:pt x="168" y="301"/>
                    <a:pt x="205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4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f377b632c8_2_360"/>
            <p:cNvSpPr/>
            <p:nvPr/>
          </p:nvSpPr>
          <p:spPr>
            <a:xfrm rot="-2922755">
              <a:off x="9051406" y="2685560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2" y="8"/>
                    <a:pt x="0" y="68"/>
                    <a:pt x="37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gf377b632c8_2_360"/>
            <p:cNvSpPr/>
            <p:nvPr/>
          </p:nvSpPr>
          <p:spPr>
            <a:xfrm rot="-2922755">
              <a:off x="9054538" y="2712123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f377b632c8_2_360"/>
            <p:cNvSpPr/>
            <p:nvPr/>
          </p:nvSpPr>
          <p:spPr>
            <a:xfrm rot="-2922755">
              <a:off x="9057205" y="2739429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2"/>
                    <a:pt x="37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f377b632c8_2_360"/>
            <p:cNvSpPr/>
            <p:nvPr/>
          </p:nvSpPr>
          <p:spPr>
            <a:xfrm rot="-2922755">
              <a:off x="9060317" y="276607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f377b632c8_2_360"/>
            <p:cNvSpPr/>
            <p:nvPr/>
          </p:nvSpPr>
          <p:spPr>
            <a:xfrm rot="-2922755">
              <a:off x="9062783" y="279293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f377b632c8_2_360"/>
            <p:cNvSpPr/>
            <p:nvPr/>
          </p:nvSpPr>
          <p:spPr>
            <a:xfrm rot="-2922755">
              <a:off x="9064981" y="2819482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f377b632c8_2_360"/>
            <p:cNvSpPr/>
            <p:nvPr/>
          </p:nvSpPr>
          <p:spPr>
            <a:xfrm rot="-2922755">
              <a:off x="9068264" y="284597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gf377b632c8_2_360"/>
            <p:cNvSpPr/>
            <p:nvPr/>
          </p:nvSpPr>
          <p:spPr>
            <a:xfrm rot="-2922755">
              <a:off x="9070458" y="28725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5" y="103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f377b632c8_2_360"/>
            <p:cNvSpPr/>
            <p:nvPr/>
          </p:nvSpPr>
          <p:spPr>
            <a:xfrm rot="-2922755">
              <a:off x="9073647" y="289905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gf377b632c8_2_360"/>
            <p:cNvSpPr/>
            <p:nvPr/>
          </p:nvSpPr>
          <p:spPr>
            <a:xfrm rot="-2922755">
              <a:off x="9075888" y="2925692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gf377b632c8_2_360"/>
            <p:cNvSpPr/>
            <p:nvPr/>
          </p:nvSpPr>
          <p:spPr>
            <a:xfrm rot="-2922755">
              <a:off x="9079264" y="2952145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1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gf377b632c8_2_360"/>
            <p:cNvSpPr/>
            <p:nvPr/>
          </p:nvSpPr>
          <p:spPr>
            <a:xfrm rot="-2922755">
              <a:off x="9081627" y="297905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gf377b632c8_2_360"/>
            <p:cNvSpPr/>
            <p:nvPr/>
          </p:nvSpPr>
          <p:spPr>
            <a:xfrm rot="-2922755">
              <a:off x="9140327" y="2613785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0" y="166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gf377b632c8_2_360"/>
            <p:cNvSpPr/>
            <p:nvPr/>
          </p:nvSpPr>
          <p:spPr>
            <a:xfrm rot="-2922755">
              <a:off x="9183267" y="3036101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1" y="1"/>
                    <a:pt x="1" y="166"/>
                    <a:pt x="98" y="256"/>
                  </a:cubicBezTo>
                  <a:cubicBezTo>
                    <a:pt x="126" y="284"/>
                    <a:pt x="163" y="297"/>
                    <a:pt x="199" y="297"/>
                  </a:cubicBezTo>
                  <a:cubicBezTo>
                    <a:pt x="240" y="297"/>
                    <a:pt x="280" y="280"/>
                    <a:pt x="308" y="248"/>
                  </a:cubicBezTo>
                  <a:cubicBezTo>
                    <a:pt x="396" y="153"/>
                    <a:pt x="333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gf377b632c8_2_360"/>
            <p:cNvSpPr/>
            <p:nvPr/>
          </p:nvSpPr>
          <p:spPr>
            <a:xfrm rot="-2922755">
              <a:off x="9160198" y="2667874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gf377b632c8_2_360"/>
            <p:cNvSpPr/>
            <p:nvPr/>
          </p:nvSpPr>
          <p:spPr>
            <a:xfrm rot="-2922755">
              <a:off x="9162736" y="269823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gf377b632c8_2_360"/>
            <p:cNvSpPr/>
            <p:nvPr/>
          </p:nvSpPr>
          <p:spPr>
            <a:xfrm rot="-2922755">
              <a:off x="9166447" y="2728634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gf377b632c8_2_360"/>
            <p:cNvSpPr/>
            <p:nvPr/>
          </p:nvSpPr>
          <p:spPr>
            <a:xfrm rot="-2922755">
              <a:off x="9169333" y="275988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gf377b632c8_2_360"/>
            <p:cNvSpPr/>
            <p:nvPr/>
          </p:nvSpPr>
          <p:spPr>
            <a:xfrm rot="-2922755">
              <a:off x="9172810" y="2790393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gf377b632c8_2_360"/>
            <p:cNvSpPr/>
            <p:nvPr/>
          </p:nvSpPr>
          <p:spPr>
            <a:xfrm rot="-2922755">
              <a:off x="9175751" y="2821019"/>
              <a:ext cx="17915" cy="14432"/>
            </a:xfrm>
            <a:custGeom>
              <a:rect b="b" l="l" r="r" t="t"/>
              <a:pathLst>
                <a:path extrusionOk="0" h="116" w="144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f377b632c8_2_360"/>
            <p:cNvSpPr/>
            <p:nvPr/>
          </p:nvSpPr>
          <p:spPr>
            <a:xfrm rot="-2922755">
              <a:off x="9179463" y="285202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7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2"/>
                    <a:pt x="112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gf377b632c8_2_360"/>
            <p:cNvSpPr/>
            <p:nvPr/>
          </p:nvSpPr>
          <p:spPr>
            <a:xfrm rot="-2922755">
              <a:off x="9182067" y="2882800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f377b632c8_2_360"/>
            <p:cNvSpPr/>
            <p:nvPr/>
          </p:nvSpPr>
          <p:spPr>
            <a:xfrm rot="-2922755">
              <a:off x="9184907" y="2913202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gf377b632c8_2_360"/>
            <p:cNvSpPr/>
            <p:nvPr/>
          </p:nvSpPr>
          <p:spPr>
            <a:xfrm rot="-2922755">
              <a:off x="9188767" y="294440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0"/>
                    <a:pt x="38" y="90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gf377b632c8_2_360"/>
            <p:cNvSpPr/>
            <p:nvPr/>
          </p:nvSpPr>
          <p:spPr>
            <a:xfrm rot="-2922755">
              <a:off x="9191223" y="2974982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gf377b632c8_2_360"/>
            <p:cNvSpPr/>
            <p:nvPr/>
          </p:nvSpPr>
          <p:spPr>
            <a:xfrm rot="-2922755">
              <a:off x="9194990" y="3005234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2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gf377b632c8_2_360"/>
            <p:cNvSpPr/>
            <p:nvPr/>
          </p:nvSpPr>
          <p:spPr>
            <a:xfrm rot="-2922755">
              <a:off x="9260825" y="2591807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1" y="165"/>
                    <a:pt x="98" y="263"/>
                  </a:cubicBezTo>
                  <a:cubicBezTo>
                    <a:pt x="126" y="287"/>
                    <a:pt x="162" y="300"/>
                    <a:pt x="199" y="300"/>
                  </a:cubicBezTo>
                  <a:cubicBezTo>
                    <a:pt x="241" y="300"/>
                    <a:pt x="283" y="283"/>
                    <a:pt x="315" y="248"/>
                  </a:cubicBezTo>
                  <a:cubicBezTo>
                    <a:pt x="403" y="153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gf377b632c8_2_360"/>
            <p:cNvSpPr/>
            <p:nvPr/>
          </p:nvSpPr>
          <p:spPr>
            <a:xfrm rot="-2922755">
              <a:off x="9309687" y="3069620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0" y="8"/>
                    <a:pt x="0" y="172"/>
                    <a:pt x="97" y="262"/>
                  </a:cubicBezTo>
                  <a:cubicBezTo>
                    <a:pt x="126" y="288"/>
                    <a:pt x="164" y="301"/>
                    <a:pt x="202" y="301"/>
                  </a:cubicBezTo>
                  <a:cubicBezTo>
                    <a:pt x="243" y="301"/>
                    <a:pt x="283" y="286"/>
                    <a:pt x="314" y="255"/>
                  </a:cubicBezTo>
                  <a:cubicBezTo>
                    <a:pt x="404" y="157"/>
                    <a:pt x="329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f377b632c8_2_360"/>
            <p:cNvSpPr/>
            <p:nvPr/>
          </p:nvSpPr>
          <p:spPr>
            <a:xfrm rot="-2922755">
              <a:off x="9281890" y="265059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15" y="1"/>
                    <a:pt x="0" y="61"/>
                    <a:pt x="30" y="98"/>
                  </a:cubicBezTo>
                  <a:cubicBezTo>
                    <a:pt x="40" y="105"/>
                    <a:pt x="53" y="109"/>
                    <a:pt x="66" y="109"/>
                  </a:cubicBezTo>
                  <a:cubicBezTo>
                    <a:pt x="82" y="109"/>
                    <a:pt x="97" y="103"/>
                    <a:pt x="105" y="91"/>
                  </a:cubicBezTo>
                  <a:cubicBezTo>
                    <a:pt x="142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gf377b632c8_2_360"/>
            <p:cNvSpPr/>
            <p:nvPr/>
          </p:nvSpPr>
          <p:spPr>
            <a:xfrm rot="-2922755">
              <a:off x="9285441" y="2686031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gf377b632c8_2_360"/>
            <p:cNvSpPr/>
            <p:nvPr/>
          </p:nvSpPr>
          <p:spPr>
            <a:xfrm rot="-2922755">
              <a:off x="9288360" y="2720441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8" y="107"/>
                    <a:pt x="60" y="112"/>
                    <a:pt x="72" y="112"/>
                  </a:cubicBezTo>
                  <a:cubicBezTo>
                    <a:pt x="88" y="112"/>
                    <a:pt x="105" y="104"/>
                    <a:pt x="113" y="90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f377b632c8_2_360"/>
            <p:cNvSpPr/>
            <p:nvPr/>
          </p:nvSpPr>
          <p:spPr>
            <a:xfrm rot="-2922755">
              <a:off x="9292555" y="2755595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f377b632c8_2_360"/>
            <p:cNvSpPr/>
            <p:nvPr/>
          </p:nvSpPr>
          <p:spPr>
            <a:xfrm rot="-2922755">
              <a:off x="9295760" y="2789864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gf377b632c8_2_360"/>
            <p:cNvSpPr/>
            <p:nvPr/>
          </p:nvSpPr>
          <p:spPr>
            <a:xfrm rot="-2922755">
              <a:off x="9299815" y="282495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15" y="1"/>
                    <a:pt x="0" y="61"/>
                    <a:pt x="30" y="98"/>
                  </a:cubicBezTo>
                  <a:cubicBezTo>
                    <a:pt x="40" y="105"/>
                    <a:pt x="53" y="109"/>
                    <a:pt x="67" y="109"/>
                  </a:cubicBezTo>
                  <a:cubicBezTo>
                    <a:pt x="83" y="109"/>
                    <a:pt x="100" y="103"/>
                    <a:pt x="112" y="91"/>
                  </a:cubicBezTo>
                  <a:cubicBezTo>
                    <a:pt x="142" y="53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gf377b632c8_2_360"/>
            <p:cNvSpPr/>
            <p:nvPr/>
          </p:nvSpPr>
          <p:spPr>
            <a:xfrm rot="-2922755">
              <a:off x="9303387" y="2860438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gf377b632c8_2_360"/>
            <p:cNvSpPr/>
            <p:nvPr/>
          </p:nvSpPr>
          <p:spPr>
            <a:xfrm rot="-2922755">
              <a:off x="9306145" y="289486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f377b632c8_2_360"/>
            <p:cNvSpPr/>
            <p:nvPr/>
          </p:nvSpPr>
          <p:spPr>
            <a:xfrm rot="-2922755">
              <a:off x="9310476" y="292994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gf377b632c8_2_360"/>
            <p:cNvSpPr/>
            <p:nvPr/>
          </p:nvSpPr>
          <p:spPr>
            <a:xfrm rot="-2922755">
              <a:off x="9313545" y="2964288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0"/>
                    <a:pt x="37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gf377b632c8_2_360"/>
            <p:cNvSpPr/>
            <p:nvPr/>
          </p:nvSpPr>
          <p:spPr>
            <a:xfrm rot="-2922755">
              <a:off x="9317590" y="2999386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gf377b632c8_2_360"/>
            <p:cNvSpPr/>
            <p:nvPr/>
          </p:nvSpPr>
          <p:spPr>
            <a:xfrm rot="-2922755">
              <a:off x="9320989" y="3034085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1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gf377b632c8_2_360"/>
            <p:cNvSpPr/>
            <p:nvPr/>
          </p:nvSpPr>
          <p:spPr>
            <a:xfrm rot="-2922755">
              <a:off x="9402617" y="2571694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0" y="68"/>
                    <a:pt x="0" y="151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1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gf377b632c8_2_360"/>
            <p:cNvSpPr/>
            <p:nvPr/>
          </p:nvSpPr>
          <p:spPr>
            <a:xfrm rot="-2922755">
              <a:off x="9451250" y="3106013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0" y="8"/>
                    <a:pt x="1" y="172"/>
                    <a:pt x="98" y="262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gf377b632c8_2_360"/>
            <p:cNvSpPr/>
            <p:nvPr/>
          </p:nvSpPr>
          <p:spPr>
            <a:xfrm rot="-2922755">
              <a:off x="9418241" y="263654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gf377b632c8_2_360"/>
            <p:cNvSpPr/>
            <p:nvPr/>
          </p:nvSpPr>
          <p:spPr>
            <a:xfrm rot="-2922755">
              <a:off x="9421899" y="267552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gf377b632c8_2_360"/>
            <p:cNvSpPr/>
            <p:nvPr/>
          </p:nvSpPr>
          <p:spPr>
            <a:xfrm rot="-2922755">
              <a:off x="9426595" y="2714475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7" y="2"/>
                  </a:cubicBezTo>
                  <a:cubicBezTo>
                    <a:pt x="22" y="2"/>
                    <a:pt x="0" y="61"/>
                    <a:pt x="30" y="91"/>
                  </a:cubicBezTo>
                  <a:cubicBezTo>
                    <a:pt x="41" y="103"/>
                    <a:pt x="56" y="108"/>
                    <a:pt x="71" y="108"/>
                  </a:cubicBezTo>
                  <a:cubicBezTo>
                    <a:pt x="86" y="108"/>
                    <a:pt x="101" y="103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gf377b632c8_2_360"/>
            <p:cNvSpPr/>
            <p:nvPr/>
          </p:nvSpPr>
          <p:spPr>
            <a:xfrm rot="-2922755">
              <a:off x="9430044" y="2753141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50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gf377b632c8_2_360"/>
            <p:cNvSpPr/>
            <p:nvPr/>
          </p:nvSpPr>
          <p:spPr>
            <a:xfrm rot="-2922755">
              <a:off x="9433630" y="2792209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0"/>
                    <a:pt x="38" y="98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gf377b632c8_2_360"/>
            <p:cNvSpPr/>
            <p:nvPr/>
          </p:nvSpPr>
          <p:spPr>
            <a:xfrm rot="-2922755">
              <a:off x="9438190" y="283123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gf377b632c8_2_360"/>
            <p:cNvSpPr/>
            <p:nvPr/>
          </p:nvSpPr>
          <p:spPr>
            <a:xfrm rot="-2922755">
              <a:off x="9441869" y="2870256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gf377b632c8_2_360"/>
            <p:cNvSpPr/>
            <p:nvPr/>
          </p:nvSpPr>
          <p:spPr>
            <a:xfrm rot="-2922755">
              <a:off x="9446441" y="2909204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gf377b632c8_2_360"/>
            <p:cNvSpPr/>
            <p:nvPr/>
          </p:nvSpPr>
          <p:spPr>
            <a:xfrm rot="-2922755">
              <a:off x="9450336" y="2948582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gf377b632c8_2_360"/>
            <p:cNvSpPr/>
            <p:nvPr/>
          </p:nvSpPr>
          <p:spPr>
            <a:xfrm rot="-2922755">
              <a:off x="9453718" y="2986827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gf377b632c8_2_360"/>
            <p:cNvSpPr/>
            <p:nvPr/>
          </p:nvSpPr>
          <p:spPr>
            <a:xfrm rot="-2922755">
              <a:off x="9458128" y="3025916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0"/>
                    <a:pt x="1" y="60"/>
                    <a:pt x="31" y="97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gf377b632c8_2_360"/>
            <p:cNvSpPr/>
            <p:nvPr/>
          </p:nvSpPr>
          <p:spPr>
            <a:xfrm rot="-2922755">
              <a:off x="9461884" y="306535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gf377b632c8_2_360"/>
            <p:cNvSpPr/>
            <p:nvPr/>
          </p:nvSpPr>
          <p:spPr>
            <a:xfrm rot="-2922755">
              <a:off x="9553484" y="2554650"/>
              <a:ext cx="39935" cy="37945"/>
            </a:xfrm>
            <a:custGeom>
              <a:rect b="b" l="l" r="r" t="t"/>
              <a:pathLst>
                <a:path extrusionOk="0" h="305" w="321">
                  <a:moveTo>
                    <a:pt x="169" y="1"/>
                  </a:moveTo>
                  <a:cubicBezTo>
                    <a:pt x="130" y="1"/>
                    <a:pt x="91" y="16"/>
                    <a:pt x="60" y="49"/>
                  </a:cubicBezTo>
                  <a:cubicBezTo>
                    <a:pt x="1" y="108"/>
                    <a:pt x="8" y="206"/>
                    <a:pt x="68" y="266"/>
                  </a:cubicBezTo>
                  <a:cubicBezTo>
                    <a:pt x="97" y="293"/>
                    <a:pt x="132" y="305"/>
                    <a:pt x="166" y="305"/>
                  </a:cubicBezTo>
                  <a:cubicBezTo>
                    <a:pt x="245" y="305"/>
                    <a:pt x="320" y="240"/>
                    <a:pt x="315" y="146"/>
                  </a:cubicBezTo>
                  <a:cubicBezTo>
                    <a:pt x="315" y="57"/>
                    <a:pt x="243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gf377b632c8_2_360"/>
            <p:cNvSpPr/>
            <p:nvPr/>
          </p:nvSpPr>
          <p:spPr>
            <a:xfrm rot="-2922755">
              <a:off x="9614698" y="3145634"/>
              <a:ext cx="39189" cy="37075"/>
            </a:xfrm>
            <a:custGeom>
              <a:rect b="b" l="l" r="r" t="t"/>
              <a:pathLst>
                <a:path extrusionOk="0" h="298" w="315">
                  <a:moveTo>
                    <a:pt x="161" y="1"/>
                  </a:moveTo>
                  <a:cubicBezTo>
                    <a:pt x="122" y="1"/>
                    <a:pt x="83" y="16"/>
                    <a:pt x="53" y="49"/>
                  </a:cubicBezTo>
                  <a:cubicBezTo>
                    <a:pt x="0" y="109"/>
                    <a:pt x="0" y="199"/>
                    <a:pt x="60" y="258"/>
                  </a:cubicBezTo>
                  <a:cubicBezTo>
                    <a:pt x="90" y="286"/>
                    <a:pt x="125" y="298"/>
                    <a:pt x="160" y="298"/>
                  </a:cubicBezTo>
                  <a:cubicBezTo>
                    <a:pt x="239" y="298"/>
                    <a:pt x="315" y="235"/>
                    <a:pt x="315" y="146"/>
                  </a:cubicBezTo>
                  <a:cubicBezTo>
                    <a:pt x="310" y="57"/>
                    <a:pt x="236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gf377b632c8_2_360"/>
            <p:cNvSpPr/>
            <p:nvPr/>
          </p:nvSpPr>
          <p:spPr>
            <a:xfrm rot="-2922755">
              <a:off x="9572388" y="2624942"/>
              <a:ext cx="15054" cy="13685"/>
            </a:xfrm>
            <a:custGeom>
              <a:rect b="b" l="l" r="r" t="t"/>
              <a:pathLst>
                <a:path extrusionOk="0" h="110" w="121">
                  <a:moveTo>
                    <a:pt x="64" y="0"/>
                  </a:moveTo>
                  <a:cubicBezTo>
                    <a:pt x="50" y="0"/>
                    <a:pt x="36" y="5"/>
                    <a:pt x="23" y="15"/>
                  </a:cubicBezTo>
                  <a:cubicBezTo>
                    <a:pt x="0" y="38"/>
                    <a:pt x="8" y="75"/>
                    <a:pt x="30" y="98"/>
                  </a:cubicBezTo>
                  <a:cubicBezTo>
                    <a:pt x="39" y="106"/>
                    <a:pt x="49" y="110"/>
                    <a:pt x="61" y="110"/>
                  </a:cubicBezTo>
                  <a:cubicBezTo>
                    <a:pt x="89" y="110"/>
                    <a:pt x="120" y="85"/>
                    <a:pt x="120" y="53"/>
                  </a:cubicBezTo>
                  <a:cubicBezTo>
                    <a:pt x="115" y="18"/>
                    <a:pt x="91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gf377b632c8_2_360"/>
            <p:cNvSpPr/>
            <p:nvPr/>
          </p:nvSpPr>
          <p:spPr>
            <a:xfrm rot="-2922755">
              <a:off x="9577398" y="2668041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57" y="0"/>
                  </a:moveTo>
                  <a:cubicBezTo>
                    <a:pt x="45" y="0"/>
                    <a:pt x="32" y="4"/>
                    <a:pt x="23" y="14"/>
                  </a:cubicBezTo>
                  <a:cubicBezTo>
                    <a:pt x="0" y="36"/>
                    <a:pt x="0" y="74"/>
                    <a:pt x="23" y="96"/>
                  </a:cubicBezTo>
                  <a:cubicBezTo>
                    <a:pt x="33" y="105"/>
                    <a:pt x="45" y="108"/>
                    <a:pt x="56" y="108"/>
                  </a:cubicBezTo>
                  <a:cubicBezTo>
                    <a:pt x="85" y="108"/>
                    <a:pt x="113" y="84"/>
                    <a:pt x="113" y="51"/>
                  </a:cubicBezTo>
                  <a:cubicBezTo>
                    <a:pt x="113" y="20"/>
                    <a:pt x="85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gf377b632c8_2_360"/>
            <p:cNvSpPr/>
            <p:nvPr/>
          </p:nvSpPr>
          <p:spPr>
            <a:xfrm rot="-2922755">
              <a:off x="9581407" y="2711007"/>
              <a:ext cx="14805" cy="13810"/>
            </a:xfrm>
            <a:custGeom>
              <a:rect b="b" l="l" r="r" t="t"/>
              <a:pathLst>
                <a:path extrusionOk="0" h="111" w="119">
                  <a:moveTo>
                    <a:pt x="58" y="1"/>
                  </a:moveTo>
                  <a:cubicBezTo>
                    <a:pt x="45" y="1"/>
                    <a:pt x="33" y="5"/>
                    <a:pt x="23" y="14"/>
                  </a:cubicBezTo>
                  <a:cubicBezTo>
                    <a:pt x="1" y="37"/>
                    <a:pt x="1" y="74"/>
                    <a:pt x="23" y="97"/>
                  </a:cubicBezTo>
                  <a:cubicBezTo>
                    <a:pt x="35" y="106"/>
                    <a:pt x="48" y="110"/>
                    <a:pt x="61" y="110"/>
                  </a:cubicBezTo>
                  <a:cubicBezTo>
                    <a:pt x="91" y="110"/>
                    <a:pt x="118" y="88"/>
                    <a:pt x="113" y="52"/>
                  </a:cubicBezTo>
                  <a:cubicBezTo>
                    <a:pt x="113" y="21"/>
                    <a:pt x="85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gf377b632c8_2_360"/>
            <p:cNvSpPr/>
            <p:nvPr/>
          </p:nvSpPr>
          <p:spPr>
            <a:xfrm rot="-2922755">
              <a:off x="9586259" y="2753884"/>
              <a:ext cx="14183" cy="13685"/>
            </a:xfrm>
            <a:custGeom>
              <a:rect b="b" l="l" r="r" t="t"/>
              <a:pathLst>
                <a:path extrusionOk="0" h="110" w="114">
                  <a:moveTo>
                    <a:pt x="55" y="0"/>
                  </a:moveTo>
                  <a:cubicBezTo>
                    <a:pt x="42" y="0"/>
                    <a:pt x="28" y="4"/>
                    <a:pt x="16" y="14"/>
                  </a:cubicBezTo>
                  <a:cubicBezTo>
                    <a:pt x="1" y="36"/>
                    <a:pt x="1" y="74"/>
                    <a:pt x="23" y="96"/>
                  </a:cubicBezTo>
                  <a:cubicBezTo>
                    <a:pt x="32" y="105"/>
                    <a:pt x="44" y="110"/>
                    <a:pt x="57" y="110"/>
                  </a:cubicBezTo>
                  <a:cubicBezTo>
                    <a:pt x="84" y="110"/>
                    <a:pt x="113" y="88"/>
                    <a:pt x="113" y="51"/>
                  </a:cubicBezTo>
                  <a:cubicBezTo>
                    <a:pt x="113" y="20"/>
                    <a:pt x="85" y="0"/>
                    <a:pt x="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gf377b632c8_2_360"/>
            <p:cNvSpPr/>
            <p:nvPr/>
          </p:nvSpPr>
          <p:spPr>
            <a:xfrm rot="-2922755">
              <a:off x="9590440" y="2797076"/>
              <a:ext cx="14680" cy="13561"/>
            </a:xfrm>
            <a:custGeom>
              <a:rect b="b" l="l" r="r" t="t"/>
              <a:pathLst>
                <a:path extrusionOk="0" h="109" w="118">
                  <a:moveTo>
                    <a:pt x="61" y="1"/>
                  </a:moveTo>
                  <a:cubicBezTo>
                    <a:pt x="47" y="1"/>
                    <a:pt x="33" y="7"/>
                    <a:pt x="23" y="20"/>
                  </a:cubicBezTo>
                  <a:cubicBezTo>
                    <a:pt x="0" y="35"/>
                    <a:pt x="0" y="72"/>
                    <a:pt x="23" y="95"/>
                  </a:cubicBezTo>
                  <a:cubicBezTo>
                    <a:pt x="34" y="104"/>
                    <a:pt x="48" y="108"/>
                    <a:pt x="61" y="108"/>
                  </a:cubicBezTo>
                  <a:cubicBezTo>
                    <a:pt x="91" y="108"/>
                    <a:pt x="118" y="86"/>
                    <a:pt x="113" y="50"/>
                  </a:cubicBezTo>
                  <a:cubicBezTo>
                    <a:pt x="113" y="2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gf377b632c8_2_360"/>
            <p:cNvSpPr/>
            <p:nvPr/>
          </p:nvSpPr>
          <p:spPr>
            <a:xfrm rot="-2922755">
              <a:off x="9594466" y="2840327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2" y="0"/>
                  </a:moveTo>
                  <a:cubicBezTo>
                    <a:pt x="48" y="0"/>
                    <a:pt x="34" y="6"/>
                    <a:pt x="23" y="19"/>
                  </a:cubicBezTo>
                  <a:cubicBezTo>
                    <a:pt x="1" y="42"/>
                    <a:pt x="8" y="72"/>
                    <a:pt x="23" y="94"/>
                  </a:cubicBezTo>
                  <a:cubicBezTo>
                    <a:pt x="35" y="103"/>
                    <a:pt x="48" y="108"/>
                    <a:pt x="61" y="108"/>
                  </a:cubicBezTo>
                  <a:cubicBezTo>
                    <a:pt x="92" y="108"/>
                    <a:pt x="121" y="86"/>
                    <a:pt x="121" y="49"/>
                  </a:cubicBezTo>
                  <a:cubicBezTo>
                    <a:pt x="116" y="20"/>
                    <a:pt x="8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f377b632c8_2_360"/>
            <p:cNvSpPr/>
            <p:nvPr/>
          </p:nvSpPr>
          <p:spPr>
            <a:xfrm rot="-2922755">
              <a:off x="9599381" y="2883220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60" y="1"/>
                  </a:moveTo>
                  <a:cubicBezTo>
                    <a:pt x="45" y="1"/>
                    <a:pt x="29" y="7"/>
                    <a:pt x="16" y="20"/>
                  </a:cubicBezTo>
                  <a:cubicBezTo>
                    <a:pt x="1" y="42"/>
                    <a:pt x="1" y="72"/>
                    <a:pt x="23" y="95"/>
                  </a:cubicBezTo>
                  <a:cubicBezTo>
                    <a:pt x="35" y="104"/>
                    <a:pt x="47" y="108"/>
                    <a:pt x="60" y="108"/>
                  </a:cubicBezTo>
                  <a:cubicBezTo>
                    <a:pt x="88" y="108"/>
                    <a:pt x="113" y="86"/>
                    <a:pt x="113" y="50"/>
                  </a:cubicBezTo>
                  <a:cubicBezTo>
                    <a:pt x="113" y="21"/>
                    <a:pt x="88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gf377b632c8_2_360"/>
            <p:cNvSpPr/>
            <p:nvPr/>
          </p:nvSpPr>
          <p:spPr>
            <a:xfrm rot="-2922755">
              <a:off x="9603447" y="2926284"/>
              <a:ext cx="14680" cy="13436"/>
            </a:xfrm>
            <a:custGeom>
              <a:rect b="b" l="l" r="r" t="t"/>
              <a:pathLst>
                <a:path extrusionOk="0" h="108" w="118">
                  <a:moveTo>
                    <a:pt x="61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42"/>
                    <a:pt x="0" y="72"/>
                    <a:pt x="23" y="94"/>
                  </a:cubicBezTo>
                  <a:cubicBezTo>
                    <a:pt x="34" y="103"/>
                    <a:pt x="48" y="108"/>
                    <a:pt x="61" y="108"/>
                  </a:cubicBezTo>
                  <a:cubicBezTo>
                    <a:pt x="90" y="108"/>
                    <a:pt x="118" y="86"/>
                    <a:pt x="112" y="49"/>
                  </a:cubicBezTo>
                  <a:cubicBezTo>
                    <a:pt x="112" y="20"/>
                    <a:pt x="87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gf377b632c8_2_360"/>
            <p:cNvSpPr/>
            <p:nvPr/>
          </p:nvSpPr>
          <p:spPr>
            <a:xfrm rot="-2922755">
              <a:off x="9608346" y="2969140"/>
              <a:ext cx="14058" cy="13436"/>
            </a:xfrm>
            <a:custGeom>
              <a:rect b="b" l="l" r="r" t="t"/>
              <a:pathLst>
                <a:path extrusionOk="0" h="108" w="113">
                  <a:moveTo>
                    <a:pt x="59" y="0"/>
                  </a:moveTo>
                  <a:cubicBezTo>
                    <a:pt x="44" y="0"/>
                    <a:pt x="28" y="6"/>
                    <a:pt x="15" y="19"/>
                  </a:cubicBezTo>
                  <a:cubicBezTo>
                    <a:pt x="0" y="41"/>
                    <a:pt x="0" y="71"/>
                    <a:pt x="23" y="94"/>
                  </a:cubicBezTo>
                  <a:cubicBezTo>
                    <a:pt x="32" y="103"/>
                    <a:pt x="44" y="107"/>
                    <a:pt x="56" y="107"/>
                  </a:cubicBezTo>
                  <a:cubicBezTo>
                    <a:pt x="84" y="107"/>
                    <a:pt x="112" y="85"/>
                    <a:pt x="112" y="49"/>
                  </a:cubicBezTo>
                  <a:cubicBezTo>
                    <a:pt x="112" y="20"/>
                    <a:pt x="8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f377b632c8_2_360"/>
            <p:cNvSpPr/>
            <p:nvPr/>
          </p:nvSpPr>
          <p:spPr>
            <a:xfrm rot="-2922755">
              <a:off x="9612576" y="3012343"/>
              <a:ext cx="14058" cy="13934"/>
            </a:xfrm>
            <a:custGeom>
              <a:rect b="b" l="l" r="r" t="t"/>
              <a:pathLst>
                <a:path extrusionOk="0" h="112" w="113">
                  <a:moveTo>
                    <a:pt x="61" y="1"/>
                  </a:moveTo>
                  <a:cubicBezTo>
                    <a:pt x="47" y="1"/>
                    <a:pt x="33" y="7"/>
                    <a:pt x="23" y="19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5" y="106"/>
                    <a:pt x="48" y="111"/>
                    <a:pt x="61" y="111"/>
                  </a:cubicBezTo>
                  <a:cubicBezTo>
                    <a:pt x="88" y="111"/>
                    <a:pt x="113" y="88"/>
                    <a:pt x="113" y="57"/>
                  </a:cubicBezTo>
                  <a:cubicBezTo>
                    <a:pt x="113" y="22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f377b632c8_2_360"/>
            <p:cNvSpPr/>
            <p:nvPr/>
          </p:nvSpPr>
          <p:spPr>
            <a:xfrm rot="-2922755">
              <a:off x="9616599" y="3055314"/>
              <a:ext cx="14929" cy="13810"/>
            </a:xfrm>
            <a:custGeom>
              <a:rect b="b" l="l" r="r" t="t"/>
              <a:pathLst>
                <a:path extrusionOk="0" h="111" w="120">
                  <a:moveTo>
                    <a:pt x="60" y="0"/>
                  </a:moveTo>
                  <a:cubicBezTo>
                    <a:pt x="46" y="0"/>
                    <a:pt x="33" y="6"/>
                    <a:pt x="22" y="19"/>
                  </a:cubicBezTo>
                  <a:cubicBezTo>
                    <a:pt x="0" y="41"/>
                    <a:pt x="0" y="71"/>
                    <a:pt x="22" y="94"/>
                  </a:cubicBezTo>
                  <a:cubicBezTo>
                    <a:pt x="34" y="106"/>
                    <a:pt x="48" y="111"/>
                    <a:pt x="62" y="111"/>
                  </a:cubicBezTo>
                  <a:cubicBezTo>
                    <a:pt x="92" y="111"/>
                    <a:pt x="120" y="87"/>
                    <a:pt x="120" y="56"/>
                  </a:cubicBezTo>
                  <a:cubicBezTo>
                    <a:pt x="115" y="22"/>
                    <a:pt x="87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gf377b632c8_2_360"/>
            <p:cNvSpPr/>
            <p:nvPr/>
          </p:nvSpPr>
          <p:spPr>
            <a:xfrm rot="-2922755">
              <a:off x="9621390" y="3098206"/>
              <a:ext cx="14183" cy="13934"/>
            </a:xfrm>
            <a:custGeom>
              <a:rect b="b" l="l" r="r" t="t"/>
              <a:pathLst>
                <a:path extrusionOk="0" h="112" w="114">
                  <a:moveTo>
                    <a:pt x="59" y="1"/>
                  </a:moveTo>
                  <a:cubicBezTo>
                    <a:pt x="44" y="1"/>
                    <a:pt x="29" y="7"/>
                    <a:pt x="16" y="19"/>
                  </a:cubicBezTo>
                  <a:cubicBezTo>
                    <a:pt x="1" y="42"/>
                    <a:pt x="1" y="79"/>
                    <a:pt x="23" y="94"/>
                  </a:cubicBezTo>
                  <a:cubicBezTo>
                    <a:pt x="35" y="106"/>
                    <a:pt x="49" y="111"/>
                    <a:pt x="61" y="111"/>
                  </a:cubicBezTo>
                  <a:cubicBezTo>
                    <a:pt x="89" y="111"/>
                    <a:pt x="113" y="88"/>
                    <a:pt x="113" y="57"/>
                  </a:cubicBezTo>
                  <a:cubicBezTo>
                    <a:pt x="113" y="22"/>
                    <a:pt x="87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6" name="Google Shape;1726;gf377b632c8_2_360"/>
          <p:cNvSpPr txBox="1"/>
          <p:nvPr/>
        </p:nvSpPr>
        <p:spPr>
          <a:xfrm>
            <a:off x="657449" y="1482150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Definition:</a:t>
            </a:r>
            <a:endParaRPr b="1" i="0" sz="1800" u="none" cap="none" strike="noStrike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27" name="Google Shape;1727;gf377b632c8_2_360"/>
          <p:cNvSpPr txBox="1"/>
          <p:nvPr/>
        </p:nvSpPr>
        <p:spPr>
          <a:xfrm>
            <a:off x="2762199" y="1482150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Recall</a:t>
            </a:r>
            <a:endParaRPr b="1" i="0" sz="1800" u="none" cap="none" strike="noStrike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28" name="Google Shape;1728;gf377b632c8_2_360"/>
          <p:cNvSpPr txBox="1"/>
          <p:nvPr/>
        </p:nvSpPr>
        <p:spPr>
          <a:xfrm>
            <a:off x="4866949" y="1482150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Cross</a:t>
            </a:r>
            <a:endParaRPr b="1" i="0" sz="1800" u="none" cap="none" strike="noStrike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29" name="Google Shape;1729;gf377b632c8_2_360"/>
          <p:cNvSpPr txBox="1"/>
          <p:nvPr/>
        </p:nvSpPr>
        <p:spPr>
          <a:xfrm>
            <a:off x="6971700" y="1482150"/>
            <a:ext cx="18489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P1 generation</a:t>
            </a:r>
            <a:endParaRPr b="1" i="0" sz="1800" u="none" cap="none" strike="noStrike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30" name="Google Shape;1730;gf377b632c8_2_360"/>
          <p:cNvSpPr txBox="1"/>
          <p:nvPr/>
        </p:nvSpPr>
        <p:spPr>
          <a:xfrm>
            <a:off x="7060799" y="1912002"/>
            <a:ext cx="20832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=Pp x Pp</a:t>
            </a:r>
            <a:endParaRPr b="0" i="0" sz="12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31" name="Google Shape;1731;gf377b632c8_2_360"/>
          <p:cNvSpPr txBox="1"/>
          <p:nvPr/>
        </p:nvSpPr>
        <p:spPr>
          <a:xfrm>
            <a:off x="4626634" y="1911998"/>
            <a:ext cx="14412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Two F1 generation offspring with each other.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32" name="Google Shape;1732;gf377b632c8_2_360"/>
          <p:cNvSpPr txBox="1"/>
          <p:nvPr/>
        </p:nvSpPr>
        <p:spPr>
          <a:xfrm>
            <a:off x="2633701" y="1911998"/>
            <a:ext cx="12777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Fira Sans"/>
                <a:ea typeface="Fira Sans"/>
                <a:cs typeface="Fira Sans"/>
                <a:sym typeface="Fira Sans"/>
              </a:rPr>
              <a:t>Mendel’s 2nd experiment.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33" name="Google Shape;1733;gf377b632c8_2_360"/>
          <p:cNvSpPr txBox="1"/>
          <p:nvPr/>
        </p:nvSpPr>
        <p:spPr>
          <a:xfrm>
            <a:off x="657450" y="1912004"/>
            <a:ext cx="18489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the alleles of a given locus segregate into separate gametes. ( Team 439 )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34" name="Google Shape;1734;gf377b632c8_2_360"/>
          <p:cNvSpPr/>
          <p:nvPr/>
        </p:nvSpPr>
        <p:spPr>
          <a:xfrm rot="-405">
            <a:off x="891757" y="3025219"/>
            <a:ext cx="2547300" cy="10479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accent2"/>
                </a:solidFill>
              </a:rPr>
              <a:t>Team 437:</a:t>
            </a:r>
            <a:endParaRPr sz="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</a:rPr>
              <a:t>The two copies of a gene segregate (or separate) from each other during transmission from parent to offspring. Therefore, only one copy of each gene is found in a gamete. At fertilization, two gametes combine randomly, potentially producing different allelic combinations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</p:txBody>
      </p:sp>
      <p:pic>
        <p:nvPicPr>
          <p:cNvPr id="1735" name="Google Shape;1735;gf377b632c8_2_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300" y="2421650"/>
            <a:ext cx="3251300" cy="190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gf377b632c8_2_36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673" y="81400"/>
            <a:ext cx="5053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f377b632c8_2_1608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Law of </a:t>
            </a:r>
            <a:r>
              <a:rPr lang="en-GB"/>
              <a:t>independent assortment </a:t>
            </a:r>
            <a:endParaRPr/>
          </a:p>
        </p:txBody>
      </p:sp>
      <p:grpSp>
        <p:nvGrpSpPr>
          <p:cNvPr id="1742" name="Google Shape;1742;gf377b632c8_2_1608"/>
          <p:cNvGrpSpPr/>
          <p:nvPr/>
        </p:nvGrpSpPr>
        <p:grpSpPr>
          <a:xfrm>
            <a:off x="457201" y="751709"/>
            <a:ext cx="2028511" cy="4139645"/>
            <a:chOff x="2481850" y="3217450"/>
            <a:chExt cx="732050" cy="1084500"/>
          </a:xfrm>
        </p:grpSpPr>
        <p:sp>
          <p:nvSpPr>
            <p:cNvPr id="1743" name="Google Shape;1743;gf377b632c8_2_1608"/>
            <p:cNvSpPr/>
            <p:nvPr/>
          </p:nvSpPr>
          <p:spPr>
            <a:xfrm>
              <a:off x="2552400" y="3235400"/>
              <a:ext cx="532050" cy="1066550"/>
            </a:xfrm>
            <a:custGeom>
              <a:rect b="b" l="l" r="r" t="t"/>
              <a:pathLst>
                <a:path extrusionOk="0" h="42662" w="21282">
                  <a:moveTo>
                    <a:pt x="1606" y="1"/>
                  </a:moveTo>
                  <a:cubicBezTo>
                    <a:pt x="758" y="2087"/>
                    <a:pt x="0" y="4908"/>
                    <a:pt x="563" y="7572"/>
                  </a:cubicBezTo>
                  <a:cubicBezTo>
                    <a:pt x="1156" y="10416"/>
                    <a:pt x="5906" y="12345"/>
                    <a:pt x="10941" y="14393"/>
                  </a:cubicBezTo>
                  <a:cubicBezTo>
                    <a:pt x="14858" y="15984"/>
                    <a:pt x="18903" y="17635"/>
                    <a:pt x="19616" y="19376"/>
                  </a:cubicBezTo>
                  <a:cubicBezTo>
                    <a:pt x="20216" y="20854"/>
                    <a:pt x="16524" y="22430"/>
                    <a:pt x="12960" y="23961"/>
                  </a:cubicBezTo>
                  <a:cubicBezTo>
                    <a:pt x="8210" y="26002"/>
                    <a:pt x="2822" y="28306"/>
                    <a:pt x="2687" y="31983"/>
                  </a:cubicBezTo>
                  <a:cubicBezTo>
                    <a:pt x="2574" y="35563"/>
                    <a:pt x="2852" y="39142"/>
                    <a:pt x="3519" y="42661"/>
                  </a:cubicBezTo>
                  <a:lnTo>
                    <a:pt x="4600" y="42661"/>
                  </a:lnTo>
                  <a:cubicBezTo>
                    <a:pt x="3917" y="39157"/>
                    <a:pt x="3632" y="35593"/>
                    <a:pt x="3737" y="32021"/>
                  </a:cubicBezTo>
                  <a:cubicBezTo>
                    <a:pt x="3850" y="29011"/>
                    <a:pt x="8907" y="26843"/>
                    <a:pt x="13372" y="24929"/>
                  </a:cubicBezTo>
                  <a:cubicBezTo>
                    <a:pt x="15444" y="24044"/>
                    <a:pt x="17395" y="23203"/>
                    <a:pt x="18753" y="22325"/>
                  </a:cubicBezTo>
                  <a:cubicBezTo>
                    <a:pt x="19383" y="21920"/>
                    <a:pt x="21282" y="20697"/>
                    <a:pt x="20591" y="18978"/>
                  </a:cubicBezTo>
                  <a:cubicBezTo>
                    <a:pt x="19713" y="16825"/>
                    <a:pt x="15646" y="15166"/>
                    <a:pt x="11339" y="13418"/>
                  </a:cubicBezTo>
                  <a:cubicBezTo>
                    <a:pt x="6994" y="11654"/>
                    <a:pt x="2071" y="9651"/>
                    <a:pt x="1591" y="7362"/>
                  </a:cubicBezTo>
                  <a:cubicBezTo>
                    <a:pt x="1051" y="4796"/>
                    <a:pt x="1899" y="1989"/>
                    <a:pt x="2754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gf377b632c8_2_1608"/>
            <p:cNvSpPr/>
            <p:nvPr/>
          </p:nvSpPr>
          <p:spPr>
            <a:xfrm>
              <a:off x="2481850" y="3235400"/>
              <a:ext cx="732050" cy="1066550"/>
            </a:xfrm>
            <a:custGeom>
              <a:rect b="b" l="l" r="r" t="t"/>
              <a:pathLst>
                <a:path extrusionOk="0" h="42662" w="29282">
                  <a:moveTo>
                    <a:pt x="21462" y="1"/>
                  </a:moveTo>
                  <a:cubicBezTo>
                    <a:pt x="21883" y="1179"/>
                    <a:pt x="23316" y="5494"/>
                    <a:pt x="22528" y="8503"/>
                  </a:cubicBezTo>
                  <a:cubicBezTo>
                    <a:pt x="22213" y="9681"/>
                    <a:pt x="18108" y="10881"/>
                    <a:pt x="14491" y="11940"/>
                  </a:cubicBezTo>
                  <a:cubicBezTo>
                    <a:pt x="11249" y="12885"/>
                    <a:pt x="7572" y="13966"/>
                    <a:pt x="4818" y="15376"/>
                  </a:cubicBezTo>
                  <a:cubicBezTo>
                    <a:pt x="1479" y="17087"/>
                    <a:pt x="0" y="19038"/>
                    <a:pt x="301" y="21342"/>
                  </a:cubicBezTo>
                  <a:cubicBezTo>
                    <a:pt x="571" y="23503"/>
                    <a:pt x="2334" y="24982"/>
                    <a:pt x="5689" y="25860"/>
                  </a:cubicBezTo>
                  <a:cubicBezTo>
                    <a:pt x="8495" y="26595"/>
                    <a:pt x="12037" y="26835"/>
                    <a:pt x="15459" y="27068"/>
                  </a:cubicBezTo>
                  <a:cubicBezTo>
                    <a:pt x="20299" y="27398"/>
                    <a:pt x="25304" y="27736"/>
                    <a:pt x="26250" y="29544"/>
                  </a:cubicBezTo>
                  <a:cubicBezTo>
                    <a:pt x="28239" y="33349"/>
                    <a:pt x="24794" y="40635"/>
                    <a:pt x="23759" y="42661"/>
                  </a:cubicBezTo>
                  <a:lnTo>
                    <a:pt x="24944" y="42661"/>
                  </a:lnTo>
                  <a:cubicBezTo>
                    <a:pt x="26250" y="40020"/>
                    <a:pt x="29282" y="33071"/>
                    <a:pt x="27180" y="29056"/>
                  </a:cubicBezTo>
                  <a:cubicBezTo>
                    <a:pt x="25965" y="26730"/>
                    <a:pt x="21125" y="26400"/>
                    <a:pt x="15527" y="26017"/>
                  </a:cubicBezTo>
                  <a:cubicBezTo>
                    <a:pt x="9110" y="25582"/>
                    <a:pt x="1839" y="25087"/>
                    <a:pt x="1344" y="21207"/>
                  </a:cubicBezTo>
                  <a:cubicBezTo>
                    <a:pt x="811" y="17035"/>
                    <a:pt x="8555" y="14769"/>
                    <a:pt x="14784" y="12953"/>
                  </a:cubicBezTo>
                  <a:cubicBezTo>
                    <a:pt x="19421" y="11594"/>
                    <a:pt x="23083" y="10529"/>
                    <a:pt x="23541" y="8773"/>
                  </a:cubicBezTo>
                  <a:cubicBezTo>
                    <a:pt x="24351" y="5704"/>
                    <a:pt x="23136" y="1621"/>
                    <a:pt x="2258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gf377b632c8_2_1608"/>
            <p:cNvSpPr/>
            <p:nvPr/>
          </p:nvSpPr>
          <p:spPr>
            <a:xfrm>
              <a:off x="2639250" y="4193300"/>
              <a:ext cx="490425" cy="13350"/>
            </a:xfrm>
            <a:custGeom>
              <a:rect b="b" l="l" r="r" t="t"/>
              <a:pathLst>
                <a:path extrusionOk="0" h="534" w="19617">
                  <a:moveTo>
                    <a:pt x="0" y="1"/>
                  </a:moveTo>
                  <a:lnTo>
                    <a:pt x="0" y="533"/>
                  </a:lnTo>
                  <a:lnTo>
                    <a:pt x="19616" y="533"/>
                  </a:lnTo>
                  <a:lnTo>
                    <a:pt x="19616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gf377b632c8_2_1608"/>
            <p:cNvSpPr/>
            <p:nvPr/>
          </p:nvSpPr>
          <p:spPr>
            <a:xfrm>
              <a:off x="2633050" y="4098375"/>
              <a:ext cx="531700" cy="13150"/>
            </a:xfrm>
            <a:custGeom>
              <a:rect b="b" l="l" r="r" t="t"/>
              <a:pathLst>
                <a:path extrusionOk="0" h="526" w="21268">
                  <a:moveTo>
                    <a:pt x="1" y="0"/>
                  </a:moveTo>
                  <a:lnTo>
                    <a:pt x="1" y="526"/>
                  </a:lnTo>
                  <a:lnTo>
                    <a:pt x="21268" y="526"/>
                  </a:lnTo>
                  <a:lnTo>
                    <a:pt x="2126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gf377b632c8_2_1608"/>
            <p:cNvSpPr/>
            <p:nvPr/>
          </p:nvSpPr>
          <p:spPr>
            <a:xfrm>
              <a:off x="2639250" y="3994450"/>
              <a:ext cx="519125" cy="13150"/>
            </a:xfrm>
            <a:custGeom>
              <a:rect b="b" l="l" r="r" t="t"/>
              <a:pathLst>
                <a:path extrusionOk="0" h="526" w="20765">
                  <a:moveTo>
                    <a:pt x="0" y="0"/>
                  </a:moveTo>
                  <a:lnTo>
                    <a:pt x="0" y="525"/>
                  </a:lnTo>
                  <a:lnTo>
                    <a:pt x="20764" y="525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gf377b632c8_2_1608"/>
            <p:cNvSpPr/>
            <p:nvPr/>
          </p:nvSpPr>
          <p:spPr>
            <a:xfrm>
              <a:off x="2519175" y="3800450"/>
              <a:ext cx="460400" cy="13175"/>
            </a:xfrm>
            <a:custGeom>
              <a:rect b="b" l="l" r="r" t="t"/>
              <a:pathLst>
                <a:path extrusionOk="0" h="527" w="18416">
                  <a:moveTo>
                    <a:pt x="1" y="1"/>
                  </a:moveTo>
                  <a:lnTo>
                    <a:pt x="1" y="526"/>
                  </a:lnTo>
                  <a:lnTo>
                    <a:pt x="18416" y="526"/>
                  </a:lnTo>
                  <a:lnTo>
                    <a:pt x="18416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f377b632c8_2_1608"/>
            <p:cNvSpPr/>
            <p:nvPr/>
          </p:nvSpPr>
          <p:spPr>
            <a:xfrm>
              <a:off x="2504175" y="3724100"/>
              <a:ext cx="551775" cy="13175"/>
            </a:xfrm>
            <a:custGeom>
              <a:rect b="b" l="l" r="r" t="t"/>
              <a:pathLst>
                <a:path extrusionOk="0" h="527" w="22071">
                  <a:moveTo>
                    <a:pt x="0" y="1"/>
                  </a:moveTo>
                  <a:lnTo>
                    <a:pt x="0" y="526"/>
                  </a:lnTo>
                  <a:lnTo>
                    <a:pt x="22070" y="526"/>
                  </a:lnTo>
                  <a:lnTo>
                    <a:pt x="22070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gf377b632c8_2_1608"/>
            <p:cNvSpPr/>
            <p:nvPr/>
          </p:nvSpPr>
          <p:spPr>
            <a:xfrm>
              <a:off x="2582975" y="3643050"/>
              <a:ext cx="390425" cy="13175"/>
            </a:xfrm>
            <a:custGeom>
              <a:rect b="b" l="l" r="r" t="t"/>
              <a:pathLst>
                <a:path extrusionOk="0" h="527" w="15617">
                  <a:moveTo>
                    <a:pt x="0" y="1"/>
                  </a:moveTo>
                  <a:lnTo>
                    <a:pt x="0" y="526"/>
                  </a:lnTo>
                  <a:lnTo>
                    <a:pt x="15616" y="526"/>
                  </a:lnTo>
                  <a:lnTo>
                    <a:pt x="15616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f377b632c8_2_1608"/>
            <p:cNvSpPr/>
            <p:nvPr/>
          </p:nvSpPr>
          <p:spPr>
            <a:xfrm>
              <a:off x="2631750" y="3471975"/>
              <a:ext cx="385350" cy="13325"/>
            </a:xfrm>
            <a:custGeom>
              <a:rect b="b" l="l" r="r" t="t"/>
              <a:pathLst>
                <a:path extrusionOk="0" h="533" w="15414">
                  <a:moveTo>
                    <a:pt x="0" y="0"/>
                  </a:moveTo>
                  <a:lnTo>
                    <a:pt x="0" y="533"/>
                  </a:lnTo>
                  <a:lnTo>
                    <a:pt x="15414" y="533"/>
                  </a:lnTo>
                  <a:lnTo>
                    <a:pt x="15414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gf377b632c8_2_1608"/>
            <p:cNvSpPr/>
            <p:nvPr/>
          </p:nvSpPr>
          <p:spPr>
            <a:xfrm>
              <a:off x="2582975" y="3374050"/>
              <a:ext cx="472975" cy="13150"/>
            </a:xfrm>
            <a:custGeom>
              <a:rect b="b" l="l" r="r" t="t"/>
              <a:pathLst>
                <a:path extrusionOk="0" h="526" w="18919">
                  <a:moveTo>
                    <a:pt x="0" y="0"/>
                  </a:moveTo>
                  <a:lnTo>
                    <a:pt x="0" y="525"/>
                  </a:lnTo>
                  <a:lnTo>
                    <a:pt x="18918" y="525"/>
                  </a:lnTo>
                  <a:lnTo>
                    <a:pt x="1891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gf377b632c8_2_1608"/>
            <p:cNvSpPr/>
            <p:nvPr/>
          </p:nvSpPr>
          <p:spPr>
            <a:xfrm>
              <a:off x="2589350" y="3282675"/>
              <a:ext cx="454025" cy="13150"/>
            </a:xfrm>
            <a:custGeom>
              <a:rect b="b" l="l" r="r" t="t"/>
              <a:pathLst>
                <a:path extrusionOk="0" h="526" w="18161">
                  <a:moveTo>
                    <a:pt x="0" y="1"/>
                  </a:moveTo>
                  <a:lnTo>
                    <a:pt x="0" y="526"/>
                  </a:lnTo>
                  <a:lnTo>
                    <a:pt x="18160" y="526"/>
                  </a:lnTo>
                  <a:lnTo>
                    <a:pt x="18160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gf377b632c8_2_1608"/>
            <p:cNvSpPr/>
            <p:nvPr/>
          </p:nvSpPr>
          <p:spPr>
            <a:xfrm>
              <a:off x="2545825" y="3217450"/>
              <a:ext cx="106575" cy="97075"/>
            </a:xfrm>
            <a:custGeom>
              <a:rect b="b" l="l" r="r" t="t"/>
              <a:pathLst>
                <a:path extrusionOk="0" h="3883" w="4263">
                  <a:moveTo>
                    <a:pt x="2135" y="1"/>
                  </a:moveTo>
                  <a:cubicBezTo>
                    <a:pt x="1253" y="1"/>
                    <a:pt x="453" y="603"/>
                    <a:pt x="241" y="1499"/>
                  </a:cubicBezTo>
                  <a:cubicBezTo>
                    <a:pt x="0" y="2542"/>
                    <a:pt x="646" y="3585"/>
                    <a:pt x="1689" y="3833"/>
                  </a:cubicBezTo>
                  <a:cubicBezTo>
                    <a:pt x="1836" y="3867"/>
                    <a:pt x="1983" y="3883"/>
                    <a:pt x="2128" y="3883"/>
                  </a:cubicBezTo>
                  <a:cubicBezTo>
                    <a:pt x="3010" y="3883"/>
                    <a:pt x="3810" y="3280"/>
                    <a:pt x="4023" y="2384"/>
                  </a:cubicBezTo>
                  <a:cubicBezTo>
                    <a:pt x="4263" y="1341"/>
                    <a:pt x="3617" y="298"/>
                    <a:pt x="2574" y="51"/>
                  </a:cubicBezTo>
                  <a:cubicBezTo>
                    <a:pt x="2427" y="17"/>
                    <a:pt x="2280" y="1"/>
                    <a:pt x="2135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gf377b632c8_2_1608"/>
            <p:cNvSpPr/>
            <p:nvPr/>
          </p:nvSpPr>
          <p:spPr>
            <a:xfrm>
              <a:off x="3007325" y="3337825"/>
              <a:ext cx="97025" cy="97025"/>
            </a:xfrm>
            <a:custGeom>
              <a:rect b="b" l="l" r="r" t="t"/>
              <a:pathLst>
                <a:path extrusionOk="0" h="3881" w="3881">
                  <a:moveTo>
                    <a:pt x="1944" y="1"/>
                  </a:moveTo>
                  <a:cubicBezTo>
                    <a:pt x="871" y="1"/>
                    <a:pt x="1" y="871"/>
                    <a:pt x="1" y="1937"/>
                  </a:cubicBezTo>
                  <a:cubicBezTo>
                    <a:pt x="1" y="3010"/>
                    <a:pt x="871" y="3880"/>
                    <a:pt x="1944" y="3880"/>
                  </a:cubicBezTo>
                  <a:cubicBezTo>
                    <a:pt x="3010" y="3880"/>
                    <a:pt x="3880" y="3010"/>
                    <a:pt x="3880" y="1937"/>
                  </a:cubicBezTo>
                  <a:cubicBezTo>
                    <a:pt x="3880" y="871"/>
                    <a:pt x="3010" y="1"/>
                    <a:pt x="1944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gf377b632c8_2_1608"/>
            <p:cNvSpPr/>
            <p:nvPr/>
          </p:nvSpPr>
          <p:spPr>
            <a:xfrm>
              <a:off x="2968675" y="3443650"/>
              <a:ext cx="96825" cy="97000"/>
            </a:xfrm>
            <a:custGeom>
              <a:rect b="b" l="l" r="r" t="t"/>
              <a:pathLst>
                <a:path extrusionOk="0" h="3880" w="3873">
                  <a:moveTo>
                    <a:pt x="1937" y="0"/>
                  </a:moveTo>
                  <a:cubicBezTo>
                    <a:pt x="864" y="0"/>
                    <a:pt x="1" y="871"/>
                    <a:pt x="1" y="1936"/>
                  </a:cubicBezTo>
                  <a:cubicBezTo>
                    <a:pt x="1" y="3009"/>
                    <a:pt x="864" y="3880"/>
                    <a:pt x="1937" y="3880"/>
                  </a:cubicBezTo>
                  <a:cubicBezTo>
                    <a:pt x="3010" y="3880"/>
                    <a:pt x="3873" y="3009"/>
                    <a:pt x="3873" y="1936"/>
                  </a:cubicBezTo>
                  <a:cubicBezTo>
                    <a:pt x="3873" y="871"/>
                    <a:pt x="3010" y="0"/>
                    <a:pt x="1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gf377b632c8_2_1608"/>
            <p:cNvSpPr/>
            <p:nvPr/>
          </p:nvSpPr>
          <p:spPr>
            <a:xfrm>
              <a:off x="2905275" y="3594575"/>
              <a:ext cx="107325" cy="97000"/>
            </a:xfrm>
            <a:custGeom>
              <a:rect b="b" l="l" r="r" t="t"/>
              <a:pathLst>
                <a:path extrusionOk="0" h="3880" w="4293">
                  <a:moveTo>
                    <a:pt x="2141" y="0"/>
                  </a:moveTo>
                  <a:cubicBezTo>
                    <a:pt x="1282" y="0"/>
                    <a:pt x="498" y="574"/>
                    <a:pt x="270" y="1445"/>
                  </a:cubicBezTo>
                  <a:cubicBezTo>
                    <a:pt x="0" y="2488"/>
                    <a:pt x="623" y="3546"/>
                    <a:pt x="1659" y="3816"/>
                  </a:cubicBezTo>
                  <a:cubicBezTo>
                    <a:pt x="1822" y="3859"/>
                    <a:pt x="1986" y="3879"/>
                    <a:pt x="2148" y="3879"/>
                  </a:cubicBezTo>
                  <a:cubicBezTo>
                    <a:pt x="3009" y="3879"/>
                    <a:pt x="3795" y="3300"/>
                    <a:pt x="4023" y="2428"/>
                  </a:cubicBezTo>
                  <a:cubicBezTo>
                    <a:pt x="4293" y="1392"/>
                    <a:pt x="3670" y="334"/>
                    <a:pt x="2634" y="64"/>
                  </a:cubicBezTo>
                  <a:cubicBezTo>
                    <a:pt x="2469" y="21"/>
                    <a:pt x="2304" y="0"/>
                    <a:pt x="2141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f377b632c8_2_1608"/>
            <p:cNvSpPr/>
            <p:nvPr/>
          </p:nvSpPr>
          <p:spPr>
            <a:xfrm>
              <a:off x="2492350" y="3764625"/>
              <a:ext cx="97025" cy="97025"/>
            </a:xfrm>
            <a:custGeom>
              <a:rect b="b" l="l" r="r" t="t"/>
              <a:pathLst>
                <a:path extrusionOk="0" h="3881" w="3881">
                  <a:moveTo>
                    <a:pt x="1937" y="1"/>
                  </a:moveTo>
                  <a:cubicBezTo>
                    <a:pt x="864" y="1"/>
                    <a:pt x="1" y="871"/>
                    <a:pt x="1" y="1944"/>
                  </a:cubicBezTo>
                  <a:cubicBezTo>
                    <a:pt x="1" y="3010"/>
                    <a:pt x="864" y="3880"/>
                    <a:pt x="1937" y="3880"/>
                  </a:cubicBezTo>
                  <a:cubicBezTo>
                    <a:pt x="3010" y="3880"/>
                    <a:pt x="3880" y="3010"/>
                    <a:pt x="3880" y="1944"/>
                  </a:cubicBezTo>
                  <a:cubicBezTo>
                    <a:pt x="3880" y="871"/>
                    <a:pt x="3010" y="1"/>
                    <a:pt x="1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f377b632c8_2_1608"/>
            <p:cNvSpPr/>
            <p:nvPr/>
          </p:nvSpPr>
          <p:spPr>
            <a:xfrm>
              <a:off x="3017075" y="3675700"/>
              <a:ext cx="97025" cy="97025"/>
            </a:xfrm>
            <a:custGeom>
              <a:rect b="b" l="l" r="r" t="t"/>
              <a:pathLst>
                <a:path extrusionOk="0" h="3881" w="3881">
                  <a:moveTo>
                    <a:pt x="1937" y="1"/>
                  </a:moveTo>
                  <a:cubicBezTo>
                    <a:pt x="871" y="1"/>
                    <a:pt x="1" y="864"/>
                    <a:pt x="1" y="1937"/>
                  </a:cubicBezTo>
                  <a:cubicBezTo>
                    <a:pt x="1" y="3010"/>
                    <a:pt x="871" y="3880"/>
                    <a:pt x="1937" y="3880"/>
                  </a:cubicBezTo>
                  <a:cubicBezTo>
                    <a:pt x="3010" y="3880"/>
                    <a:pt x="3880" y="3010"/>
                    <a:pt x="3880" y="1937"/>
                  </a:cubicBezTo>
                  <a:cubicBezTo>
                    <a:pt x="3880" y="864"/>
                    <a:pt x="3010" y="1"/>
                    <a:pt x="1937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f377b632c8_2_1608"/>
            <p:cNvSpPr/>
            <p:nvPr/>
          </p:nvSpPr>
          <p:spPr>
            <a:xfrm>
              <a:off x="2593650" y="4062925"/>
              <a:ext cx="97025" cy="97000"/>
            </a:xfrm>
            <a:custGeom>
              <a:rect b="b" l="l" r="r" t="t"/>
              <a:pathLst>
                <a:path extrusionOk="0" h="3880" w="3881">
                  <a:moveTo>
                    <a:pt x="1945" y="0"/>
                  </a:moveTo>
                  <a:cubicBezTo>
                    <a:pt x="871" y="0"/>
                    <a:pt x="1" y="871"/>
                    <a:pt x="1" y="1944"/>
                  </a:cubicBezTo>
                  <a:cubicBezTo>
                    <a:pt x="1" y="3017"/>
                    <a:pt x="871" y="3880"/>
                    <a:pt x="1945" y="3880"/>
                  </a:cubicBezTo>
                  <a:cubicBezTo>
                    <a:pt x="3010" y="3880"/>
                    <a:pt x="3881" y="3017"/>
                    <a:pt x="3881" y="1944"/>
                  </a:cubicBezTo>
                  <a:cubicBezTo>
                    <a:pt x="3881" y="871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f377b632c8_2_1608"/>
            <p:cNvSpPr/>
            <p:nvPr/>
          </p:nvSpPr>
          <p:spPr>
            <a:xfrm>
              <a:off x="3070925" y="4169475"/>
              <a:ext cx="97025" cy="97025"/>
            </a:xfrm>
            <a:custGeom>
              <a:rect b="b" l="l" r="r" t="t"/>
              <a:pathLst>
                <a:path extrusionOk="0" h="3881" w="3881">
                  <a:moveTo>
                    <a:pt x="1937" y="0"/>
                  </a:moveTo>
                  <a:cubicBezTo>
                    <a:pt x="863" y="0"/>
                    <a:pt x="0" y="871"/>
                    <a:pt x="0" y="1944"/>
                  </a:cubicBezTo>
                  <a:cubicBezTo>
                    <a:pt x="0" y="3010"/>
                    <a:pt x="863" y="3880"/>
                    <a:pt x="1937" y="3880"/>
                  </a:cubicBezTo>
                  <a:cubicBezTo>
                    <a:pt x="3010" y="3880"/>
                    <a:pt x="3880" y="3010"/>
                    <a:pt x="3880" y="1944"/>
                  </a:cubicBezTo>
                  <a:cubicBezTo>
                    <a:pt x="3880" y="871"/>
                    <a:pt x="3010" y="0"/>
                    <a:pt x="1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gf377b632c8_2_1608"/>
            <p:cNvSpPr/>
            <p:nvPr/>
          </p:nvSpPr>
          <p:spPr>
            <a:xfrm>
              <a:off x="2898900" y="3764625"/>
              <a:ext cx="97000" cy="97025"/>
            </a:xfrm>
            <a:custGeom>
              <a:rect b="b" l="l" r="r" t="t"/>
              <a:pathLst>
                <a:path extrusionOk="0" h="3881" w="3880">
                  <a:moveTo>
                    <a:pt x="1936" y="1"/>
                  </a:moveTo>
                  <a:cubicBezTo>
                    <a:pt x="871" y="1"/>
                    <a:pt x="0" y="871"/>
                    <a:pt x="0" y="1944"/>
                  </a:cubicBezTo>
                  <a:cubicBezTo>
                    <a:pt x="0" y="3010"/>
                    <a:pt x="871" y="3880"/>
                    <a:pt x="1936" y="3880"/>
                  </a:cubicBezTo>
                  <a:cubicBezTo>
                    <a:pt x="3009" y="3880"/>
                    <a:pt x="3880" y="3010"/>
                    <a:pt x="3880" y="1944"/>
                  </a:cubicBezTo>
                  <a:cubicBezTo>
                    <a:pt x="3880" y="871"/>
                    <a:pt x="3009" y="1"/>
                    <a:pt x="1936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gf377b632c8_2_1608"/>
            <p:cNvSpPr/>
            <p:nvPr/>
          </p:nvSpPr>
          <p:spPr>
            <a:xfrm>
              <a:off x="3092675" y="4049775"/>
              <a:ext cx="97025" cy="97025"/>
            </a:xfrm>
            <a:custGeom>
              <a:rect b="b" l="l" r="r" t="t"/>
              <a:pathLst>
                <a:path extrusionOk="0" h="3881" w="3881">
                  <a:moveTo>
                    <a:pt x="1945" y="1"/>
                  </a:moveTo>
                  <a:cubicBezTo>
                    <a:pt x="871" y="1"/>
                    <a:pt x="1" y="871"/>
                    <a:pt x="1" y="1944"/>
                  </a:cubicBezTo>
                  <a:cubicBezTo>
                    <a:pt x="1" y="3010"/>
                    <a:pt x="871" y="3880"/>
                    <a:pt x="1945" y="3880"/>
                  </a:cubicBezTo>
                  <a:cubicBezTo>
                    <a:pt x="3018" y="3880"/>
                    <a:pt x="3881" y="3010"/>
                    <a:pt x="3881" y="1944"/>
                  </a:cubicBezTo>
                  <a:cubicBezTo>
                    <a:pt x="3881" y="871"/>
                    <a:pt x="3018" y="1"/>
                    <a:pt x="1945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gf377b632c8_2_1608"/>
            <p:cNvSpPr/>
            <p:nvPr/>
          </p:nvSpPr>
          <p:spPr>
            <a:xfrm>
              <a:off x="2537200" y="3582400"/>
              <a:ext cx="104325" cy="96975"/>
            </a:xfrm>
            <a:custGeom>
              <a:rect b="b" l="l" r="r" t="t"/>
              <a:pathLst>
                <a:path extrusionOk="0" h="3879" w="4173">
                  <a:moveTo>
                    <a:pt x="2080" y="0"/>
                  </a:moveTo>
                  <a:cubicBezTo>
                    <a:pt x="1145" y="0"/>
                    <a:pt x="321" y="679"/>
                    <a:pt x="173" y="1632"/>
                  </a:cubicBezTo>
                  <a:cubicBezTo>
                    <a:pt x="0" y="2690"/>
                    <a:pt x="713" y="3680"/>
                    <a:pt x="1771" y="3853"/>
                  </a:cubicBezTo>
                  <a:cubicBezTo>
                    <a:pt x="1878" y="3870"/>
                    <a:pt x="1983" y="3878"/>
                    <a:pt x="2088" y="3878"/>
                  </a:cubicBezTo>
                  <a:cubicBezTo>
                    <a:pt x="3022" y="3878"/>
                    <a:pt x="3845" y="3206"/>
                    <a:pt x="4000" y="2254"/>
                  </a:cubicBezTo>
                  <a:cubicBezTo>
                    <a:pt x="4172" y="1196"/>
                    <a:pt x="3452" y="198"/>
                    <a:pt x="2394" y="26"/>
                  </a:cubicBezTo>
                  <a:cubicBezTo>
                    <a:pt x="2288" y="8"/>
                    <a:pt x="2184" y="0"/>
                    <a:pt x="2080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gf377b632c8_2_1608"/>
            <p:cNvSpPr/>
            <p:nvPr/>
          </p:nvSpPr>
          <p:spPr>
            <a:xfrm>
              <a:off x="2597975" y="3952550"/>
              <a:ext cx="110325" cy="96975"/>
            </a:xfrm>
            <a:custGeom>
              <a:rect b="b" l="l" r="r" t="t"/>
              <a:pathLst>
                <a:path extrusionOk="0" h="3879" w="4413">
                  <a:moveTo>
                    <a:pt x="2200" y="0"/>
                  </a:moveTo>
                  <a:cubicBezTo>
                    <a:pt x="1936" y="0"/>
                    <a:pt x="1668" y="54"/>
                    <a:pt x="1411" y="168"/>
                  </a:cubicBezTo>
                  <a:cubicBezTo>
                    <a:pt x="436" y="603"/>
                    <a:pt x="1" y="1751"/>
                    <a:pt x="436" y="2727"/>
                  </a:cubicBezTo>
                  <a:cubicBezTo>
                    <a:pt x="757" y="3451"/>
                    <a:pt x="1465" y="3878"/>
                    <a:pt x="2206" y="3878"/>
                  </a:cubicBezTo>
                  <a:cubicBezTo>
                    <a:pt x="2470" y="3878"/>
                    <a:pt x="2738" y="3824"/>
                    <a:pt x="2995" y="3710"/>
                  </a:cubicBezTo>
                  <a:cubicBezTo>
                    <a:pt x="3970" y="3275"/>
                    <a:pt x="4413" y="2126"/>
                    <a:pt x="3978" y="1151"/>
                  </a:cubicBezTo>
                  <a:cubicBezTo>
                    <a:pt x="3656" y="430"/>
                    <a:pt x="2946" y="0"/>
                    <a:pt x="2200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6" name="Google Shape;1766;gf377b632c8_2_1608"/>
          <p:cNvSpPr/>
          <p:nvPr/>
        </p:nvSpPr>
        <p:spPr>
          <a:xfrm>
            <a:off x="2720207" y="1447803"/>
            <a:ext cx="1697400" cy="4410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gf377b632c8_2_1608"/>
          <p:cNvSpPr/>
          <p:nvPr/>
        </p:nvSpPr>
        <p:spPr>
          <a:xfrm>
            <a:off x="2720207" y="2281875"/>
            <a:ext cx="1697400" cy="4410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gf377b632c8_2_1608"/>
          <p:cNvSpPr txBox="1"/>
          <p:nvPr/>
        </p:nvSpPr>
        <p:spPr>
          <a:xfrm>
            <a:off x="2769772" y="1503325"/>
            <a:ext cx="15987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600">
                <a:latin typeface="Fira Sans"/>
                <a:ea typeface="Fira Sans"/>
                <a:cs typeface="Fira Sans"/>
                <a:sym typeface="Fira Sans"/>
              </a:rPr>
              <a:t>Definition </a:t>
            </a:r>
            <a:endParaRPr b="1" i="0" sz="16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9" name="Google Shape;1769;gf377b632c8_2_1608"/>
          <p:cNvSpPr txBox="1"/>
          <p:nvPr/>
        </p:nvSpPr>
        <p:spPr>
          <a:xfrm>
            <a:off x="2656300" y="2337376"/>
            <a:ext cx="1825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600">
                <a:latin typeface="Fira Sans"/>
                <a:ea typeface="Fira Sans"/>
                <a:cs typeface="Fira Sans"/>
                <a:sym typeface="Fira Sans"/>
              </a:rPr>
              <a:t>Interpretation </a:t>
            </a:r>
            <a:endParaRPr b="1" i="0" sz="1600" u="none" cap="none" strike="noStrike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0" name="Google Shape;1770;gf377b632c8_2_1608"/>
          <p:cNvSpPr txBox="1"/>
          <p:nvPr/>
        </p:nvSpPr>
        <p:spPr>
          <a:xfrm>
            <a:off x="4652075" y="2281875"/>
            <a:ext cx="45210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In a dihybrid cross, each pair of alleles assorts independently during gamete formation.In the gametes, Y is equally likely to be found with R or r (that is, Y R = Y r ); the same is true for y (that is, y R = y r).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- As a result, all four possible types of gametes ( Y R, Y r ,y R, and y r  ) are produced in equal frequency among a large population.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1" name="Google Shape;1771;gf377b632c8_2_1608"/>
          <p:cNvSpPr txBox="1"/>
          <p:nvPr/>
        </p:nvSpPr>
        <p:spPr>
          <a:xfrm>
            <a:off x="4725250" y="1444200"/>
            <a:ext cx="37458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During gamete formation, different pairs of alleles segregate independently of each other.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2" name="Google Shape;1772;gf377b632c8_2_1608"/>
          <p:cNvSpPr/>
          <p:nvPr/>
        </p:nvSpPr>
        <p:spPr>
          <a:xfrm rot="-528">
            <a:off x="3711532" y="3862720"/>
            <a:ext cx="1953300" cy="10284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accent2"/>
                </a:solidFill>
              </a:rPr>
              <a:t>Team 436:</a:t>
            </a:r>
            <a:endParaRPr sz="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</a:rPr>
              <a:t>- The alleles for different genes usually separate and inherited independently of one another. - So, in dihybrid crosses you will see more combinations of the two genes.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</p:txBody>
      </p:sp>
      <p:pic>
        <p:nvPicPr>
          <p:cNvPr id="1773" name="Google Shape;1773;gf377b632c8_2_1608"/>
          <p:cNvPicPr preferRelativeResize="0"/>
          <p:nvPr/>
        </p:nvPicPr>
        <p:blipFill rotWithShape="1">
          <a:blip r:embed="rId3">
            <a:alphaModFix/>
          </a:blip>
          <a:srcRect b="8315" l="4163" r="4728" t="0"/>
          <a:stretch/>
        </p:blipFill>
        <p:spPr>
          <a:xfrm>
            <a:off x="6261089" y="3452292"/>
            <a:ext cx="2209968" cy="158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Google Shape;1774;gf377b632c8_2_160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673" y="81400"/>
            <a:ext cx="5053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NA Infographics by Slidesgo">
  <a:themeElements>
    <a:clrScheme name="Simple Light">
      <a:dk1>
        <a:srgbClr val="000000"/>
      </a:dk1>
      <a:lt1>
        <a:srgbClr val="D6D4CC"/>
      </a:lt1>
      <a:dk2>
        <a:srgbClr val="2B3B5C"/>
      </a:dk2>
      <a:lt2>
        <a:srgbClr val="075681"/>
      </a:lt2>
      <a:accent1>
        <a:srgbClr val="287CBC"/>
      </a:accent1>
      <a:accent2>
        <a:srgbClr val="FE7702"/>
      </a:accent2>
      <a:accent3>
        <a:srgbClr val="E94B86"/>
      </a:accent3>
      <a:accent4>
        <a:srgbClr val="25AC9B"/>
      </a:accent4>
      <a:accent5>
        <a:srgbClr val="ECB004"/>
      </a:accent5>
      <a:accent6>
        <a:srgbClr val="B52A8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